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0" r:id="rId3"/>
    <p:sldId id="263" r:id="rId4"/>
    <p:sldId id="264" r:id="rId5"/>
    <p:sldId id="265" r:id="rId6"/>
    <p:sldId id="267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302" r:id="rId19"/>
    <p:sldId id="282" r:id="rId20"/>
    <p:sldId id="283" r:id="rId21"/>
    <p:sldId id="284" r:id="rId22"/>
    <p:sldId id="285" r:id="rId23"/>
    <p:sldId id="287" r:id="rId24"/>
    <p:sldId id="290" r:id="rId25"/>
    <p:sldId id="303" r:id="rId26"/>
    <p:sldId id="298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732"/>
    <a:srgbClr val="1D5957"/>
    <a:srgbClr val="194732"/>
    <a:srgbClr val="304D2D"/>
    <a:srgbClr val="BCD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66" autoAdjust="0"/>
  </p:normalViewPr>
  <p:slideViewPr>
    <p:cSldViewPr snapToGrid="0">
      <p:cViewPr varScale="1">
        <p:scale>
          <a:sx n="98" d="100"/>
          <a:sy n="98" d="100"/>
        </p:scale>
        <p:origin x="28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B392E-F170-4D6C-9C08-8EBC49126519}" type="datetimeFigureOut">
              <a:rPr lang="es-CO" smtClean="0"/>
              <a:t>19/09/2018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F329F-7B42-48A3-B1D5-7CEE778EE0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914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capas de medida en Social Media:</a:t>
            </a:r>
          </a:p>
          <a:p>
            <a:r>
              <a:rPr lang="es-CO" dirty="0"/>
              <a:t>Canales Propios</a:t>
            </a:r>
          </a:p>
          <a:p>
            <a:r>
              <a:rPr lang="es-CO" dirty="0"/>
              <a:t>Social Media </a:t>
            </a:r>
            <a:r>
              <a:rPr lang="es-CO" dirty="0" err="1"/>
              <a:t>Analytics</a:t>
            </a:r>
            <a:endParaRPr lang="es-CO" dirty="0"/>
          </a:p>
          <a:p>
            <a:r>
              <a:rPr lang="es-CO" dirty="0"/>
              <a:t>Sitios</a:t>
            </a:r>
            <a:r>
              <a:rPr lang="es-CO" baseline="0" dirty="0"/>
              <a:t> Propios</a:t>
            </a:r>
          </a:p>
          <a:p>
            <a:r>
              <a:rPr lang="es-CO" baseline="0" dirty="0"/>
              <a:t>Web </a:t>
            </a:r>
            <a:r>
              <a:rPr lang="es-CO" baseline="0" dirty="0" err="1"/>
              <a:t>Analytics</a:t>
            </a:r>
            <a:endParaRPr lang="es-CO" baseline="0" dirty="0"/>
          </a:p>
          <a:p>
            <a:r>
              <a:rPr lang="es-CO" baseline="0" dirty="0"/>
              <a:t>Universo Social</a:t>
            </a:r>
          </a:p>
          <a:p>
            <a:r>
              <a:rPr lang="es-CO" baseline="0" dirty="0"/>
              <a:t>Monitoreo/</a:t>
            </a:r>
            <a:r>
              <a:rPr lang="es-CO" baseline="0" dirty="0" err="1"/>
              <a:t>Listening</a:t>
            </a:r>
            <a:endParaRPr lang="es-CO" baseline="0" dirty="0"/>
          </a:p>
          <a:p>
            <a:r>
              <a:rPr lang="es-CO" baseline="0" dirty="0"/>
              <a:t>Usuarios</a:t>
            </a:r>
          </a:p>
          <a:p>
            <a:r>
              <a:rPr lang="es-CO" baseline="0" dirty="0"/>
              <a:t>Social CRM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7597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Dominio</a:t>
            </a:r>
            <a:r>
              <a:rPr lang="es-CO" baseline="0" dirty="0"/>
              <a:t> del problema</a:t>
            </a:r>
          </a:p>
          <a:p>
            <a:r>
              <a:rPr lang="es-CO" baseline="0" dirty="0"/>
              <a:t>Identificar fuentes</a:t>
            </a:r>
          </a:p>
          <a:p>
            <a:r>
              <a:rPr lang="es-CO" baseline="0" dirty="0"/>
              <a:t>Limpieza de datos</a:t>
            </a:r>
          </a:p>
          <a:p>
            <a:r>
              <a:rPr lang="es-CO" baseline="0" dirty="0"/>
              <a:t>Análisis exploratorio</a:t>
            </a:r>
          </a:p>
          <a:p>
            <a:r>
              <a:rPr lang="es-CO" baseline="0" dirty="0"/>
              <a:t>Realizar modelos predictivos</a:t>
            </a:r>
          </a:p>
          <a:p>
            <a:r>
              <a:rPr lang="es-CO" baseline="0" dirty="0"/>
              <a:t>Construir productos de información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576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Deje que los datos "le ayuden" a tomar decisiones.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1944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dirty="0">
                <a:solidFill>
                  <a:srgbClr val="000000"/>
                </a:solidFill>
                <a:latin typeface="Montserrat Light"/>
                <a:cs typeface="Montserrat Light"/>
              </a:rPr>
              <a:t>Entender la percepción externa de las personas en REDES SOCIALES acerca de una marca o producto.</a:t>
            </a:r>
          </a:p>
          <a:p>
            <a:r>
              <a:rPr lang="es-ES_tradnl" sz="1200" dirty="0">
                <a:solidFill>
                  <a:srgbClr val="000000"/>
                </a:solidFill>
                <a:latin typeface="Montserrat Light"/>
                <a:cs typeface="Montserrat Light"/>
              </a:rPr>
              <a:t>Análisis y  captura de las opiniones en el espectro digital para </a:t>
            </a:r>
            <a:r>
              <a:rPr lang="es-ES_tradnl" sz="1200" b="1" dirty="0">
                <a:solidFill>
                  <a:srgbClr val="000000"/>
                </a:solidFill>
                <a:latin typeface="Montserrat"/>
                <a:cs typeface="Montserrat"/>
              </a:rPr>
              <a:t>generar información que ayude a tomar decisiones de negocio</a:t>
            </a:r>
            <a:r>
              <a:rPr lang="es-ES_tradnl" sz="1200" dirty="0">
                <a:solidFill>
                  <a:srgbClr val="000000"/>
                </a:solidFill>
                <a:latin typeface="Montserrat Light"/>
                <a:cs typeface="Montserrat Light"/>
              </a:rPr>
              <a:t>: ventas, marketing e innovación. </a:t>
            </a:r>
            <a:br>
              <a:rPr lang="es-ES_tradnl" sz="1200" dirty="0">
                <a:solidFill>
                  <a:srgbClr val="000000"/>
                </a:solidFill>
                <a:latin typeface="Montserrat Light"/>
                <a:cs typeface="Montserrat Light"/>
              </a:rPr>
            </a:b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029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rgbClr val="000000"/>
                </a:solidFill>
                <a:latin typeface="Montserrat"/>
                <a:cs typeface="Montserrat"/>
              </a:rPr>
              <a:t>Entender qué dicen de nuestra empresa</a:t>
            </a:r>
            <a:r>
              <a:rPr lang="es-ES" sz="1200" b="0" dirty="0">
                <a:solidFill>
                  <a:srgbClr val="000000"/>
                </a:solidFill>
                <a:latin typeface="Montserrat"/>
                <a:cs typeface="Montserrat"/>
              </a:rPr>
              <a:t>, </a:t>
            </a:r>
            <a:r>
              <a:rPr lang="es-ES" sz="1200" b="0" dirty="0">
                <a:solidFill>
                  <a:srgbClr val="000000"/>
                </a:solidFill>
                <a:latin typeface="Montserrat Light"/>
                <a:cs typeface="Montserrat Light"/>
              </a:rPr>
              <a:t>qué publican, qué usuarios, qué temáticas, etc</a:t>
            </a:r>
            <a:r>
              <a:rPr lang="es-ES" sz="1200" dirty="0">
                <a:solidFill>
                  <a:srgbClr val="000000"/>
                </a:solidFill>
                <a:latin typeface="Montserrat Light"/>
                <a:cs typeface="Montserrat Light"/>
              </a:rPr>
              <a:t>étera. Y lograr que toda esa información de las Redes Sociales </a:t>
            </a:r>
            <a:r>
              <a:rPr lang="es-ES" sz="1200" b="1" dirty="0">
                <a:solidFill>
                  <a:srgbClr val="000000"/>
                </a:solidFill>
                <a:latin typeface="Montserrat"/>
                <a:cs typeface="Montserrat"/>
              </a:rPr>
              <a:t>genere conocimiento en la compañía. </a:t>
            </a:r>
            <a:endParaRPr lang="es-ES" sz="1200" b="1" dirty="0">
              <a:latin typeface="Montserrat"/>
              <a:cs typeface="Montserrat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118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5080">
              <a:lnSpc>
                <a:spcPct val="79400"/>
              </a:lnSpc>
            </a:pPr>
            <a:r>
              <a:rPr lang="es-CO" sz="1200" dirty="0">
                <a:solidFill>
                  <a:srgbClr val="4CB2FF"/>
                </a:solidFill>
                <a:latin typeface="Montserrat"/>
                <a:cs typeface="Montserrat"/>
              </a:rPr>
              <a:t>El 53% de los usuarios p</a:t>
            </a:r>
            <a:r>
              <a:rPr lang="es-CO" sz="1200" spc="-60" dirty="0">
                <a:solidFill>
                  <a:srgbClr val="4CB2FF"/>
                </a:solidFill>
                <a:latin typeface="Montserrat"/>
                <a:cs typeface="Montserrat"/>
              </a:rPr>
              <a:t>r</a:t>
            </a:r>
            <a:r>
              <a:rPr lang="es-CO" sz="1200" dirty="0">
                <a:solidFill>
                  <a:srgbClr val="4CB2FF"/>
                </a:solidFill>
                <a:latin typeface="Montserrat"/>
                <a:cs typeface="Montserrat"/>
              </a:rPr>
              <a:t>efie</a:t>
            </a:r>
            <a:r>
              <a:rPr lang="es-CO" sz="1200" spc="-60" dirty="0">
                <a:solidFill>
                  <a:srgbClr val="4CB2FF"/>
                </a:solidFill>
                <a:latin typeface="Montserrat"/>
                <a:cs typeface="Montserrat"/>
              </a:rPr>
              <a:t>r</a:t>
            </a:r>
            <a:r>
              <a:rPr lang="es-CO" sz="1200" dirty="0">
                <a:solidFill>
                  <a:srgbClr val="4CB2FF"/>
                </a:solidFill>
                <a:latin typeface="Montserrat"/>
                <a:cs typeface="Montserrat"/>
              </a:rPr>
              <a:t>e utilizar las </a:t>
            </a:r>
            <a:r>
              <a:rPr lang="es-CO" sz="1200" spc="-60" dirty="0">
                <a:solidFill>
                  <a:srgbClr val="4CB2FF"/>
                </a:solidFill>
                <a:latin typeface="Montserrat"/>
                <a:cs typeface="Montserrat"/>
              </a:rPr>
              <a:t>r</a:t>
            </a:r>
            <a:r>
              <a:rPr lang="es-CO" sz="1200" dirty="0">
                <a:solidFill>
                  <a:srgbClr val="4CB2FF"/>
                </a:solidFill>
                <a:latin typeface="Montserrat"/>
                <a:cs typeface="Montserrat"/>
              </a:rPr>
              <a:t>edes sociales</a:t>
            </a:r>
            <a:r>
              <a:rPr lang="es-CO" sz="1200" spc="-5" dirty="0">
                <a:solidFill>
                  <a:srgbClr val="4CB2FF"/>
                </a:solidFill>
                <a:latin typeface="Montserrat"/>
                <a:cs typeface="Montserrat"/>
              </a:rPr>
              <a:t> </a:t>
            </a:r>
            <a:r>
              <a:rPr lang="es-CO" sz="1200" dirty="0">
                <a:solidFill>
                  <a:schemeClr val="tx1"/>
                </a:solidFill>
                <a:latin typeface="Montserrat"/>
                <a:cs typeface="Montserrat"/>
              </a:rPr>
              <a:t>para </a:t>
            </a:r>
            <a:r>
              <a:rPr lang="es-CO" sz="1200" spc="-60" dirty="0">
                <a:solidFill>
                  <a:schemeClr val="tx1"/>
                </a:solidFill>
                <a:latin typeface="Montserrat"/>
                <a:cs typeface="Montserrat"/>
              </a:rPr>
              <a:t>r</a:t>
            </a:r>
            <a:r>
              <a:rPr lang="es-CO" sz="1200" dirty="0">
                <a:solidFill>
                  <a:schemeClr val="tx1"/>
                </a:solidFill>
                <a:latin typeface="Montserrat"/>
                <a:cs typeface="Montserrat"/>
              </a:rPr>
              <a:t>ealizar consultas o quejas </a:t>
            </a:r>
          </a:p>
          <a:p>
            <a:pPr marL="12700" marR="5080">
              <a:lnSpc>
                <a:spcPct val="79400"/>
              </a:lnSpc>
            </a:pPr>
            <a:r>
              <a:rPr lang="es-CO" sz="1200" dirty="0">
                <a:solidFill>
                  <a:schemeClr val="tx1"/>
                </a:solidFill>
                <a:latin typeface="Montserrat"/>
                <a:cs typeface="Montserrat"/>
              </a:rPr>
              <a:t>a una emp</a:t>
            </a:r>
            <a:r>
              <a:rPr lang="es-CO" sz="1200" spc="-60" dirty="0">
                <a:solidFill>
                  <a:schemeClr val="tx1"/>
                </a:solidFill>
                <a:latin typeface="Montserrat"/>
                <a:cs typeface="Montserrat"/>
              </a:rPr>
              <a:t>r</a:t>
            </a:r>
            <a:r>
              <a:rPr lang="es-CO" sz="1200" dirty="0">
                <a:solidFill>
                  <a:schemeClr val="tx1"/>
                </a:solidFill>
                <a:latin typeface="Montserrat"/>
                <a:cs typeface="Montserrat"/>
              </a:rPr>
              <a:t>esa.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85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b="1" dirty="0">
                <a:solidFill>
                  <a:srgbClr val="3CA5DB"/>
                </a:solidFill>
                <a:latin typeface="Montserrat"/>
                <a:cs typeface="Montserrat"/>
              </a:rPr>
              <a:t>DETRÁS DE CADA TUI</a:t>
            </a:r>
            <a:r>
              <a:rPr lang="es-CO" sz="1200" b="1" spc="-360" dirty="0">
                <a:solidFill>
                  <a:srgbClr val="3CA5DB"/>
                </a:solidFill>
                <a:latin typeface="Montserrat"/>
                <a:cs typeface="Montserrat"/>
              </a:rPr>
              <a:t>T</a:t>
            </a:r>
            <a:r>
              <a:rPr lang="es-CO" sz="1200" b="1" dirty="0">
                <a:solidFill>
                  <a:srgbClr val="3CA5DB"/>
                </a:solidFill>
                <a:latin typeface="Montserrat"/>
                <a:cs typeface="Montserrat"/>
              </a:rPr>
              <a:t>,</a:t>
            </a:r>
            <a:r>
              <a:rPr lang="es-CO" sz="1200" b="1" spc="-5" dirty="0">
                <a:solidFill>
                  <a:srgbClr val="3CA5DB"/>
                </a:solidFill>
                <a:latin typeface="Montserrat"/>
                <a:cs typeface="Montserrat"/>
              </a:rPr>
              <a:t> </a:t>
            </a:r>
            <a:r>
              <a:rPr lang="es-CO" sz="1200" b="1" dirty="0">
                <a:solidFill>
                  <a:srgbClr val="262626"/>
                </a:solidFill>
                <a:latin typeface="Montserrat"/>
                <a:cs typeface="Montserrat"/>
              </a:rPr>
              <a:t>H</a:t>
            </a:r>
            <a:r>
              <a:rPr lang="es-CO" sz="1200" b="1" spc="-240" dirty="0">
                <a:solidFill>
                  <a:srgbClr val="262626"/>
                </a:solidFill>
                <a:latin typeface="Montserrat"/>
                <a:cs typeface="Montserrat"/>
              </a:rPr>
              <a:t>A</a:t>
            </a:r>
            <a:r>
              <a:rPr lang="es-CO" sz="1200" b="1" dirty="0">
                <a:solidFill>
                  <a:srgbClr val="262626"/>
                </a:solidFill>
                <a:latin typeface="Montserrat"/>
                <a:cs typeface="Montserrat"/>
              </a:rPr>
              <a:t>Y ALGO QUE NOS QUIEREN DECIR.</a:t>
            </a:r>
            <a:endParaRPr lang="es-CO" sz="1200" dirty="0">
              <a:latin typeface="Montserrat"/>
              <a:cs typeface="Montserrat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231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5080" algn="l">
              <a:lnSpc>
                <a:spcPct val="79900"/>
              </a:lnSpc>
              <a:tabLst>
                <a:tab pos="1206500" algn="l"/>
              </a:tabLst>
            </a:pPr>
            <a:r>
              <a:rPr lang="es-CO" sz="1200" dirty="0">
                <a:latin typeface="Montserrat Black"/>
                <a:cs typeface="Montserrat Black"/>
              </a:rPr>
              <a:t>ESCUCHAR </a:t>
            </a:r>
            <a:r>
              <a:rPr lang="es-CO" sz="1200" dirty="0">
                <a:solidFill>
                  <a:srgbClr val="4CB2FF"/>
                </a:solidFill>
                <a:latin typeface="Montserrat Black"/>
                <a:cs typeface="Montserrat Black"/>
              </a:rPr>
              <a:t>NUESTROS USUARIOS </a:t>
            </a:r>
          </a:p>
          <a:p>
            <a:pPr marL="12700" marR="5080" algn="l">
              <a:lnSpc>
                <a:spcPct val="79900"/>
              </a:lnSpc>
              <a:tabLst>
                <a:tab pos="1206500" algn="l"/>
              </a:tabLst>
            </a:pPr>
            <a:r>
              <a:rPr lang="es-CO" sz="1200" dirty="0">
                <a:latin typeface="Montserrat Light"/>
                <a:cs typeface="Montserrat Light"/>
              </a:rPr>
              <a:t>EN REDES SOCIALES</a:t>
            </a: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552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8630" marR="5080" indent="-1726564" algn="l">
              <a:lnSpc>
                <a:spcPct val="80000"/>
              </a:lnSpc>
              <a:tabLst>
                <a:tab pos="2108835" algn="l"/>
                <a:tab pos="3161030" algn="l"/>
                <a:tab pos="4545965" algn="l"/>
              </a:tabLst>
            </a:pPr>
            <a:r>
              <a:rPr lang="es-CO" sz="1200" dirty="0">
                <a:latin typeface="Montserrat Light"/>
                <a:cs typeface="Montserrat Light"/>
              </a:rPr>
              <a:t>Algo que </a:t>
            </a:r>
            <a:r>
              <a:rPr lang="es-CO" sz="1200" b="1" dirty="0">
                <a:latin typeface="Montserrat"/>
                <a:cs typeface="Montserrat"/>
              </a:rPr>
              <a:t>no</a:t>
            </a:r>
            <a:r>
              <a:rPr lang="es-CO" sz="1200" dirty="0">
                <a:latin typeface="Montserrat Light"/>
                <a:cs typeface="Montserrat Light"/>
              </a:rPr>
              <a:t> </a:t>
            </a:r>
          </a:p>
          <a:p>
            <a:pPr marL="1738630" marR="5080" indent="-1726564" algn="l">
              <a:lnSpc>
                <a:spcPct val="80000"/>
              </a:lnSpc>
              <a:tabLst>
                <a:tab pos="2108835" algn="l"/>
                <a:tab pos="3161030" algn="l"/>
                <a:tab pos="4545965" algn="l"/>
              </a:tabLst>
            </a:pPr>
            <a:r>
              <a:rPr lang="es-CO" sz="1200" dirty="0">
                <a:latin typeface="Montserrat Light"/>
                <a:cs typeface="Montserrat Light"/>
              </a:rPr>
              <a:t>sabíamos que existía.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3782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buClr>
                <a:srgbClr val="3CA5DB"/>
              </a:buClr>
              <a:tabLst>
                <a:tab pos="327660" algn="l"/>
              </a:tabLst>
            </a:pPr>
            <a:r>
              <a:rPr lang="es-ES" sz="1800" b="1" dirty="0">
                <a:solidFill>
                  <a:schemeClr val="tx1"/>
                </a:solidFill>
                <a:latin typeface="Montserrat"/>
                <a:cs typeface="Montserrat"/>
              </a:rPr>
              <a:t>Ejemplo configuración para DIRECTV:</a:t>
            </a:r>
            <a:endParaRPr lang="es-ES" sz="1800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12700">
              <a:buClr>
                <a:srgbClr val="3CA5DB"/>
              </a:buClr>
              <a:tabLst>
                <a:tab pos="327660" algn="l"/>
              </a:tabLst>
            </a:pPr>
            <a:endParaRPr lang="es-ES_tradnl" dirty="0">
              <a:solidFill>
                <a:srgbClr val="4D525A"/>
              </a:solidFill>
              <a:latin typeface="Montserrat"/>
              <a:cs typeface="Montserrat"/>
            </a:endParaRPr>
          </a:p>
          <a:p>
            <a:pPr marL="12700">
              <a:buClr>
                <a:srgbClr val="3CA5DB"/>
              </a:buClr>
              <a:tabLst>
                <a:tab pos="327660" algn="l"/>
              </a:tabLst>
            </a:pPr>
            <a:r>
              <a:rPr lang="es-ES_tradnl" sz="1400" dirty="0">
                <a:solidFill>
                  <a:srgbClr val="4CB2FF"/>
                </a:solidFill>
                <a:latin typeface="Montserrat"/>
                <a:cs typeface="Montserrat"/>
              </a:rPr>
              <a:t>Palabras para GRUPO 1 (marca):</a:t>
            </a: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r>
              <a:rPr lang="es-ES_tradnl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Montserrat"/>
              </a:rPr>
              <a:t>Directv</a:t>
            </a:r>
            <a:endParaRPr lang="es-ES_tradnl" sz="1200" dirty="0">
              <a:solidFill>
                <a:schemeClr val="tx1">
                  <a:lumMod val="65000"/>
                  <a:lumOff val="35000"/>
                </a:schemeClr>
              </a:solidFill>
              <a:latin typeface="Montserrat"/>
              <a:cs typeface="Montserrat"/>
            </a:endParaRP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Montserrat"/>
              </a:rPr>
              <a:t>@</a:t>
            </a:r>
            <a:r>
              <a:rPr lang="es-ES_tradnl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Montserrat"/>
              </a:rPr>
              <a:t>directv</a:t>
            </a:r>
            <a:endParaRPr lang="es-ES_tradnl" sz="1200" dirty="0">
              <a:solidFill>
                <a:schemeClr val="tx1">
                  <a:lumMod val="65000"/>
                  <a:lumOff val="35000"/>
                </a:schemeClr>
              </a:solidFill>
              <a:latin typeface="Montserrat"/>
              <a:cs typeface="Montserrat"/>
            </a:endParaRP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r>
              <a:rPr lang="es-ES_tradnl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Montserrat"/>
              </a:rPr>
              <a:t>Direct</a:t>
            </a:r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  <a:cs typeface="Montserrat"/>
              </a:rPr>
              <a:t> tv</a:t>
            </a: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endParaRPr lang="es-ES_tradnl" sz="1400" dirty="0">
              <a:solidFill>
                <a:srgbClr val="4D525A"/>
              </a:solidFill>
              <a:latin typeface="Montserrat"/>
              <a:cs typeface="Montserrat"/>
            </a:endParaRPr>
          </a:p>
          <a:p>
            <a:pPr marL="12700">
              <a:buClr>
                <a:srgbClr val="3CA5DB"/>
              </a:buClr>
              <a:tabLst>
                <a:tab pos="327660" algn="l"/>
              </a:tabLst>
            </a:pPr>
            <a:r>
              <a:rPr lang="es-ES_tradnl" sz="1400" dirty="0">
                <a:solidFill>
                  <a:srgbClr val="4CB2FF"/>
                </a:solidFill>
                <a:latin typeface="Montserrat"/>
                <a:cs typeface="Montserrat"/>
              </a:rPr>
              <a:t>Palabras para GRUPO 2 (competencia):</a:t>
            </a: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r>
              <a:rPr lang="es-ES_tradnl" sz="1200" dirty="0">
                <a:solidFill>
                  <a:srgbClr val="4D525A"/>
                </a:solidFill>
                <a:latin typeface="Montserrat"/>
                <a:cs typeface="Montserrat"/>
              </a:rPr>
              <a:t>Claro (</a:t>
            </a:r>
            <a:r>
              <a:rPr lang="es-ES_tradnl" sz="1200" b="1" dirty="0">
                <a:solidFill>
                  <a:srgbClr val="FF0000"/>
                </a:solidFill>
                <a:latin typeface="Montserrat"/>
                <a:cs typeface="Montserrat"/>
              </a:rPr>
              <a:t>+</a:t>
            </a:r>
            <a:r>
              <a:rPr lang="es-ES_tradnl" sz="1200" dirty="0">
                <a:solidFill>
                  <a:srgbClr val="4D525A"/>
                </a:solidFill>
                <a:latin typeface="Montserrat"/>
                <a:cs typeface="Montserrat"/>
              </a:rPr>
              <a:t>TV, cable, </a:t>
            </a:r>
            <a:r>
              <a:rPr lang="es-ES_tradnl" sz="1200" dirty="0" err="1">
                <a:solidFill>
                  <a:srgbClr val="4D525A"/>
                </a:solidFill>
                <a:latin typeface="Montserrat"/>
                <a:cs typeface="Montserrat"/>
              </a:rPr>
              <a:t>television</a:t>
            </a:r>
            <a:r>
              <a:rPr lang="es-ES_tradnl" sz="1200" dirty="0">
                <a:solidFill>
                  <a:srgbClr val="4D525A"/>
                </a:solidFill>
                <a:latin typeface="Montserrat"/>
                <a:cs typeface="Montserrat"/>
              </a:rPr>
              <a:t>, canales, programas).</a:t>
            </a: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r>
              <a:rPr lang="es-ES_tradnl" sz="1200" dirty="0">
                <a:solidFill>
                  <a:srgbClr val="4D525A"/>
                </a:solidFill>
                <a:latin typeface="Montserrat"/>
                <a:cs typeface="Montserrat"/>
              </a:rPr>
              <a:t>@claro</a:t>
            </a: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endParaRPr lang="es-ES_tradnl" sz="1200" dirty="0">
              <a:solidFill>
                <a:srgbClr val="4D525A"/>
              </a:solidFill>
              <a:latin typeface="Montserrat"/>
              <a:cs typeface="Montserrat"/>
            </a:endParaRPr>
          </a:p>
          <a:p>
            <a:pPr marL="12700">
              <a:buClr>
                <a:srgbClr val="3CA5DB"/>
              </a:buClr>
              <a:tabLst>
                <a:tab pos="327660" algn="l"/>
              </a:tabLst>
            </a:pPr>
            <a:r>
              <a:rPr lang="es-ES_tradnl" sz="1400" dirty="0">
                <a:solidFill>
                  <a:srgbClr val="4CB2FF"/>
                </a:solidFill>
                <a:latin typeface="Montserrat"/>
                <a:cs typeface="Montserrat"/>
              </a:rPr>
              <a:t>Palabras para GRUPO 3 (intereses):</a:t>
            </a: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r>
              <a:rPr lang="es-ES_tradnl" sz="1200" dirty="0">
                <a:solidFill>
                  <a:srgbClr val="4D525A"/>
                </a:solidFill>
                <a:latin typeface="Montserrat"/>
                <a:cs typeface="Montserrat"/>
              </a:rPr>
              <a:t>deportes </a:t>
            </a:r>
            <a:r>
              <a:rPr lang="es-ES_tradnl" sz="1200" dirty="0" err="1">
                <a:solidFill>
                  <a:srgbClr val="4D525A"/>
                </a:solidFill>
                <a:latin typeface="Montserrat"/>
                <a:cs typeface="Montserrat"/>
              </a:rPr>
              <a:t>television</a:t>
            </a:r>
            <a:endParaRPr lang="es-ES_tradnl" sz="1200" dirty="0">
              <a:solidFill>
                <a:srgbClr val="4D525A"/>
              </a:solidFill>
              <a:latin typeface="Montserrat"/>
              <a:cs typeface="Montserrat"/>
            </a:endParaRP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r>
              <a:rPr lang="es-ES_tradnl" sz="1200" dirty="0">
                <a:solidFill>
                  <a:srgbClr val="4D525A"/>
                </a:solidFill>
                <a:latin typeface="Montserrat"/>
                <a:cs typeface="Montserrat"/>
              </a:rPr>
              <a:t>tenis </a:t>
            </a:r>
            <a:r>
              <a:rPr lang="es-ES_tradnl" sz="1200" dirty="0" err="1">
                <a:solidFill>
                  <a:srgbClr val="4D525A"/>
                </a:solidFill>
                <a:latin typeface="Montserrat"/>
                <a:cs typeface="Montserrat"/>
              </a:rPr>
              <a:t>television</a:t>
            </a:r>
            <a:endParaRPr lang="es-ES_tradnl" sz="1200" dirty="0">
              <a:solidFill>
                <a:srgbClr val="4D525A"/>
              </a:solidFill>
              <a:latin typeface="Montserrat"/>
              <a:cs typeface="Montserrat"/>
            </a:endParaRPr>
          </a:p>
          <a:p>
            <a:pPr marL="355600" indent="-342900">
              <a:buClr>
                <a:srgbClr val="3CA5DB"/>
              </a:buClr>
              <a:buFontTx/>
              <a:buChar char="-"/>
              <a:tabLst>
                <a:tab pos="327660" algn="l"/>
              </a:tabLst>
            </a:pPr>
            <a:r>
              <a:rPr lang="es-ES_tradnl" sz="1200" dirty="0">
                <a:solidFill>
                  <a:srgbClr val="4D525A"/>
                </a:solidFill>
                <a:latin typeface="Montserrat"/>
                <a:cs typeface="Montserrat"/>
              </a:rPr>
              <a:t>fútbol tv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91671-14C6-4626-9FB3-06855E89B57B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776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74823" y="1044208"/>
            <a:ext cx="6002214" cy="1927592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rgbClr val="BCD52D"/>
                </a:solidFill>
              </a:defRPr>
            </a:lvl1pPr>
          </a:lstStyle>
          <a:p>
            <a:r>
              <a:rPr lang="es-CO" dirty="0" smtClean="0"/>
              <a:t>Título de la presentación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12923" y="3390901"/>
            <a:ext cx="6002214" cy="2032000"/>
          </a:xfrm>
        </p:spPr>
        <p:txBody>
          <a:bodyPr>
            <a:normAutofit/>
          </a:bodyPr>
          <a:lstStyle>
            <a:lvl1pPr marL="0" indent="0" algn="l">
              <a:buFont typeface="Wingdings" panose="05000000000000000000" pitchFamily="2" charset="2"/>
              <a:buNone/>
              <a:defRPr sz="28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330200" y="304800"/>
            <a:ext cx="1257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 userDrawn="1"/>
        </p:nvSpPr>
        <p:spPr>
          <a:xfrm>
            <a:off x="673100" y="901700"/>
            <a:ext cx="787400" cy="152400"/>
          </a:xfrm>
          <a:prstGeom prst="rect">
            <a:avLst/>
          </a:prstGeom>
          <a:solidFill>
            <a:srgbClr val="BCD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1194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34DDBB4-517E-4500-9F62-BC8D5232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A75C89-25BF-4C68-92DB-4971A5FB227E}" type="datetimeFigureOut">
              <a:rPr lang="en-IN" smtClean="0"/>
              <a:t>19-09-2018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10B7D18-DE35-454D-AC8E-F95B4C88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432BA9-1A1E-484D-B8D4-10F8FD2D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77E9B9-3920-4768-AAFF-24CA240D6DB9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13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05023" y="841009"/>
            <a:ext cx="5608320" cy="2387600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rgbClr val="BCD52D"/>
                </a:solidFill>
              </a:defRPr>
            </a:lvl1pPr>
          </a:lstStyle>
          <a:p>
            <a:r>
              <a:rPr lang="es-CO" dirty="0" smtClean="0"/>
              <a:t>Contenido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07237" y="841008"/>
            <a:ext cx="3999914" cy="5447249"/>
          </a:xfrm>
        </p:spPr>
        <p:txBody>
          <a:bodyPr/>
          <a:lstStyle>
            <a:lvl1pPr marL="342900" indent="-342900" algn="l">
              <a:buFont typeface="Wingdings" panose="05000000000000000000" pitchFamily="2" charset="2"/>
              <a:buChar char="§"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308123" y="317500"/>
            <a:ext cx="1193800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 userDrawn="1"/>
        </p:nvSpPr>
        <p:spPr>
          <a:xfrm>
            <a:off x="905023" y="1384300"/>
            <a:ext cx="787400" cy="152400"/>
          </a:xfrm>
          <a:prstGeom prst="rect">
            <a:avLst/>
          </a:prstGeom>
          <a:solidFill>
            <a:srgbClr val="BCD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257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6299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9253" y="646043"/>
            <a:ext cx="5864372" cy="3405851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3373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20700" y="479425"/>
            <a:ext cx="102108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5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319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20700" y="479425"/>
            <a:ext cx="102108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797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5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3622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73475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6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435600" y="0"/>
            <a:ext cx="6756400" cy="6985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CO"/>
          </a:p>
        </p:txBody>
      </p:sp>
      <p:sp>
        <p:nvSpPr>
          <p:cNvPr id="7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273300"/>
            <a:ext cx="3932237" cy="41275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16131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508000" y="317500"/>
            <a:ext cx="11049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8025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20700" y="479425"/>
            <a:ext cx="10210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20700" y="2095499"/>
            <a:ext cx="10744200" cy="4081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O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622300" y="406400"/>
            <a:ext cx="647700" cy="101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474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0" r:id="rId9"/>
    <p:sldLayoutId id="2147483665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6.jpeg"/><Relationship Id="rId4" Type="http://schemas.openxmlformats.org/officeDocument/2006/relationships/image" Target="../media/image6.png"/><Relationship Id="rId9" Type="http://schemas.openxmlformats.org/officeDocument/2006/relationships/image" Target="../media/image6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microsoft.com/office/2007/relationships/hdphoto" Target="../media/hdphoto1.wdp"/><Relationship Id="rId7" Type="http://schemas.openxmlformats.org/officeDocument/2006/relationships/image" Target="../media/image71.png"/><Relationship Id="rId12" Type="http://schemas.microsoft.com/office/2007/relationships/hdphoto" Target="../media/hdphoto3.wdp"/><Relationship Id="rId2" Type="http://schemas.openxmlformats.org/officeDocument/2006/relationships/image" Target="../media/image67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6.png"/><Relationship Id="rId10" Type="http://schemas.microsoft.com/office/2007/relationships/hdphoto" Target="../media/hdphoto2.wdp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em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4822" y="1044208"/>
            <a:ext cx="6861675" cy="1927592"/>
          </a:xfrm>
        </p:spPr>
        <p:txBody>
          <a:bodyPr/>
          <a:lstStyle/>
          <a:p>
            <a:r>
              <a:rPr lang="es-CO" dirty="0" smtClean="0"/>
              <a:t>Analítica de datos de redes sociales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 smtClean="0"/>
              <a:t>CCU </a:t>
            </a:r>
            <a:r>
              <a:rPr lang="es-CO" dirty="0" err="1" smtClean="0"/>
              <a:t>Esri</a:t>
            </a:r>
            <a:r>
              <a:rPr lang="es-CO" dirty="0" smtClean="0"/>
              <a:t> Colombia.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329" r="18869"/>
          <a:stretch/>
        </p:blipFill>
        <p:spPr>
          <a:xfrm>
            <a:off x="8257290" y="1462034"/>
            <a:ext cx="3667432" cy="35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51"/>
          <p:cNvPicPr>
            <a:picLocks noChangeAspect="1"/>
          </p:cNvPicPr>
          <p:nvPr/>
        </p:nvPicPr>
        <p:blipFill rotWithShape="1">
          <a:blip r:embed="rId3"/>
          <a:srcRect l="50987" t="50035"/>
          <a:stretch/>
        </p:blipFill>
        <p:spPr>
          <a:xfrm>
            <a:off x="2223972" y="4216456"/>
            <a:ext cx="747500" cy="762000"/>
          </a:xfrm>
          <a:prstGeom prst="rect">
            <a:avLst/>
          </a:prstGeom>
        </p:spPr>
      </p:pic>
      <p:sp>
        <p:nvSpPr>
          <p:cNvPr id="5" name="Elipse 15"/>
          <p:cNvSpPr/>
          <p:nvPr/>
        </p:nvSpPr>
        <p:spPr>
          <a:xfrm>
            <a:off x="794237" y="2405704"/>
            <a:ext cx="1984519" cy="1918368"/>
          </a:xfrm>
          <a:prstGeom prst="ellipse">
            <a:avLst/>
          </a:prstGeom>
          <a:solidFill>
            <a:schemeClr val="bg1">
              <a:lumMod val="85000"/>
              <a:alpha val="9000"/>
            </a:schemeClr>
          </a:solidFill>
          <a:ln w="285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16"/>
          <p:cNvSpPr/>
          <p:nvPr/>
        </p:nvSpPr>
        <p:spPr>
          <a:xfrm>
            <a:off x="2774748" y="3338151"/>
            <a:ext cx="6687822" cy="1349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764" y="3437080"/>
            <a:ext cx="482600" cy="448906"/>
          </a:xfrm>
          <a:prstGeom prst="rect">
            <a:avLst/>
          </a:prstGeom>
        </p:spPr>
      </p:pic>
      <p:pic>
        <p:nvPicPr>
          <p:cNvPr id="11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764" y="2751280"/>
            <a:ext cx="457200" cy="371701"/>
          </a:xfrm>
          <a:prstGeom prst="rect">
            <a:avLst/>
          </a:prstGeom>
        </p:spPr>
      </p:pic>
      <p:pic>
        <p:nvPicPr>
          <p:cNvPr id="12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164" y="3284680"/>
            <a:ext cx="368300" cy="368300"/>
          </a:xfrm>
          <a:prstGeom prst="rect">
            <a:avLst/>
          </a:prstGeom>
        </p:spPr>
      </p:pic>
      <p:pic>
        <p:nvPicPr>
          <p:cNvPr id="13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364" y="3132280"/>
            <a:ext cx="685800" cy="446314"/>
          </a:xfrm>
          <a:prstGeom prst="rect">
            <a:avLst/>
          </a:prstGeom>
        </p:spPr>
      </p:pic>
      <p:pic>
        <p:nvPicPr>
          <p:cNvPr id="14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56" y="2389330"/>
            <a:ext cx="1296808" cy="971550"/>
          </a:xfrm>
          <a:prstGeom prst="rect">
            <a:avLst/>
          </a:prstGeom>
        </p:spPr>
      </p:pic>
      <p:pic>
        <p:nvPicPr>
          <p:cNvPr id="15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70496">
            <a:off x="2162779" y="3033041"/>
            <a:ext cx="355600" cy="355600"/>
          </a:xfrm>
          <a:prstGeom prst="rect">
            <a:avLst/>
          </a:prstGeom>
        </p:spPr>
      </p:pic>
      <p:pic>
        <p:nvPicPr>
          <p:cNvPr id="16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50841">
            <a:off x="1365158" y="3586636"/>
            <a:ext cx="452658" cy="452658"/>
          </a:xfrm>
          <a:prstGeom prst="rect">
            <a:avLst/>
          </a:prstGeom>
        </p:spPr>
      </p:pic>
      <p:pic>
        <p:nvPicPr>
          <p:cNvPr id="17" name="Imagen 17"/>
          <p:cNvPicPr>
            <a:picLocks noChangeAspect="1"/>
          </p:cNvPicPr>
          <p:nvPr/>
        </p:nvPicPr>
        <p:blipFill rotWithShape="1">
          <a:blip r:embed="rId11"/>
          <a:srcRect b="13764"/>
          <a:stretch/>
        </p:blipFill>
        <p:spPr>
          <a:xfrm>
            <a:off x="6358365" y="2507029"/>
            <a:ext cx="2050404" cy="1128629"/>
          </a:xfrm>
          <a:prstGeom prst="rect">
            <a:avLst/>
          </a:prstGeom>
        </p:spPr>
      </p:pic>
      <p:sp>
        <p:nvSpPr>
          <p:cNvPr id="20" name="Rectángulo 23"/>
          <p:cNvSpPr/>
          <p:nvPr/>
        </p:nvSpPr>
        <p:spPr>
          <a:xfrm>
            <a:off x="4050062" y="3096184"/>
            <a:ext cx="1295400" cy="533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48"/>
          <p:cNvSpPr/>
          <p:nvPr/>
        </p:nvSpPr>
        <p:spPr>
          <a:xfrm>
            <a:off x="2172163" y="5313445"/>
            <a:ext cx="8153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s-ES" sz="1600" b="1" dirty="0">
                <a:solidFill>
                  <a:srgbClr val="000000"/>
                </a:solidFill>
                <a:latin typeface="Montserrat"/>
                <a:cs typeface="Montserrat"/>
              </a:rPr>
              <a:t>Entender qué dicen de nuestra empresa</a:t>
            </a:r>
            <a:r>
              <a:rPr lang="es-ES" sz="1600" dirty="0">
                <a:solidFill>
                  <a:srgbClr val="000000"/>
                </a:solidFill>
                <a:latin typeface="Montserrat"/>
                <a:cs typeface="Montserrat"/>
              </a:rPr>
              <a:t>, </a:t>
            </a:r>
            <a:r>
              <a:rPr lang="es-ES" sz="1600" dirty="0">
                <a:solidFill>
                  <a:srgbClr val="000000"/>
                </a:solidFill>
                <a:latin typeface="Montserrat Light"/>
                <a:cs typeface="Montserrat Light"/>
              </a:rPr>
              <a:t>qué publican, qué usuarios, qué temáticas, etcétera. Y lograr que toda esa información de las Redes Sociales </a:t>
            </a:r>
            <a:r>
              <a:rPr lang="es-ES" sz="1600" b="1" dirty="0">
                <a:solidFill>
                  <a:srgbClr val="000000"/>
                </a:solidFill>
                <a:latin typeface="Montserrat"/>
                <a:cs typeface="Montserrat"/>
              </a:rPr>
              <a:t>genere conocimiento en la compañía</a:t>
            </a:r>
            <a:r>
              <a:rPr lang="es-ES" sz="1600" b="1" dirty="0" smtClean="0">
                <a:solidFill>
                  <a:srgbClr val="000000"/>
                </a:solidFill>
                <a:latin typeface="Montserrat"/>
                <a:cs typeface="Montserrat"/>
              </a:rPr>
              <a:t>.</a:t>
            </a:r>
            <a:endParaRPr lang="es-ES" sz="1600" b="1" dirty="0">
              <a:latin typeface="Montserrat"/>
              <a:cs typeface="Montserra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9738" y="1798582"/>
            <a:ext cx="1955662" cy="261855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9" name="Group 3"/>
          <p:cNvGrpSpPr/>
          <p:nvPr/>
        </p:nvGrpSpPr>
        <p:grpSpPr>
          <a:xfrm>
            <a:off x="9278595" y="2014312"/>
            <a:ext cx="2057380" cy="2473547"/>
            <a:chOff x="4277643" y="1860886"/>
            <a:chExt cx="3858054" cy="4644189"/>
          </a:xfrm>
        </p:grpSpPr>
        <p:sp>
          <p:nvSpPr>
            <p:cNvPr id="31" name="Freeform 56"/>
            <p:cNvSpPr>
              <a:spLocks/>
            </p:cNvSpPr>
            <p:nvPr/>
          </p:nvSpPr>
          <p:spPr bwMode="auto">
            <a:xfrm>
              <a:off x="4277643" y="1860886"/>
              <a:ext cx="3858054" cy="4644189"/>
            </a:xfrm>
            <a:custGeom>
              <a:avLst/>
              <a:gdLst>
                <a:gd name="T0" fmla="*/ 240 w 1330"/>
                <a:gd name="T1" fmla="*/ 1082 h 1500"/>
                <a:gd name="T2" fmla="*/ 166 w 1330"/>
                <a:gd name="T3" fmla="*/ 1500 h 1500"/>
                <a:gd name="T4" fmla="*/ 824 w 1330"/>
                <a:gd name="T5" fmla="*/ 1500 h 1500"/>
                <a:gd name="T6" fmla="*/ 866 w 1330"/>
                <a:gd name="T7" fmla="*/ 1322 h 1500"/>
                <a:gd name="T8" fmla="*/ 1134 w 1330"/>
                <a:gd name="T9" fmla="*/ 1293 h 1500"/>
                <a:gd name="T10" fmla="*/ 1188 w 1330"/>
                <a:gd name="T11" fmla="*/ 1207 h 1500"/>
                <a:gd name="T12" fmla="*/ 1195 w 1330"/>
                <a:gd name="T13" fmla="*/ 1123 h 1500"/>
                <a:gd name="T14" fmla="*/ 1206 w 1330"/>
                <a:gd name="T15" fmla="*/ 1055 h 1500"/>
                <a:gd name="T16" fmla="*/ 1226 w 1330"/>
                <a:gd name="T17" fmla="*/ 978 h 1500"/>
                <a:gd name="T18" fmla="*/ 1254 w 1330"/>
                <a:gd name="T19" fmla="*/ 922 h 1500"/>
                <a:gd name="T20" fmla="*/ 1319 w 1330"/>
                <a:gd name="T21" fmla="*/ 869 h 1500"/>
                <a:gd name="T22" fmla="*/ 1225 w 1330"/>
                <a:gd name="T23" fmla="*/ 727 h 1500"/>
                <a:gd name="T24" fmla="*/ 1169 w 1330"/>
                <a:gd name="T25" fmla="*/ 629 h 1500"/>
                <a:gd name="T26" fmla="*/ 1193 w 1330"/>
                <a:gd name="T27" fmla="*/ 552 h 1500"/>
                <a:gd name="T28" fmla="*/ 628 w 1330"/>
                <a:gd name="T29" fmla="*/ 0 h 1500"/>
                <a:gd name="T30" fmla="*/ 0 w 1330"/>
                <a:gd name="T31" fmla="*/ 544 h 1500"/>
                <a:gd name="T32" fmla="*/ 240 w 1330"/>
                <a:gd name="T33" fmla="*/ 1082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0" h="1500">
                  <a:moveTo>
                    <a:pt x="240" y="1082"/>
                  </a:moveTo>
                  <a:cubicBezTo>
                    <a:pt x="296" y="1206"/>
                    <a:pt x="216" y="1374"/>
                    <a:pt x="166" y="1500"/>
                  </a:cubicBezTo>
                  <a:cubicBezTo>
                    <a:pt x="362" y="1500"/>
                    <a:pt x="824" y="1500"/>
                    <a:pt x="824" y="1500"/>
                  </a:cubicBezTo>
                  <a:cubicBezTo>
                    <a:pt x="824" y="1500"/>
                    <a:pt x="825" y="1358"/>
                    <a:pt x="866" y="1322"/>
                  </a:cubicBezTo>
                  <a:cubicBezTo>
                    <a:pt x="907" y="1286"/>
                    <a:pt x="1089" y="1308"/>
                    <a:pt x="1134" y="1293"/>
                  </a:cubicBezTo>
                  <a:cubicBezTo>
                    <a:pt x="1179" y="1278"/>
                    <a:pt x="1196" y="1242"/>
                    <a:pt x="1188" y="1207"/>
                  </a:cubicBezTo>
                  <a:cubicBezTo>
                    <a:pt x="1180" y="1172"/>
                    <a:pt x="1170" y="1143"/>
                    <a:pt x="1195" y="1123"/>
                  </a:cubicBezTo>
                  <a:cubicBezTo>
                    <a:pt x="1220" y="1103"/>
                    <a:pt x="1224" y="1081"/>
                    <a:pt x="1206" y="1055"/>
                  </a:cubicBezTo>
                  <a:cubicBezTo>
                    <a:pt x="1249" y="1038"/>
                    <a:pt x="1245" y="1003"/>
                    <a:pt x="1226" y="978"/>
                  </a:cubicBezTo>
                  <a:cubicBezTo>
                    <a:pt x="1207" y="953"/>
                    <a:pt x="1208" y="931"/>
                    <a:pt x="1254" y="922"/>
                  </a:cubicBezTo>
                  <a:cubicBezTo>
                    <a:pt x="1300" y="913"/>
                    <a:pt x="1330" y="895"/>
                    <a:pt x="1319" y="869"/>
                  </a:cubicBezTo>
                  <a:cubicBezTo>
                    <a:pt x="1308" y="843"/>
                    <a:pt x="1262" y="774"/>
                    <a:pt x="1225" y="727"/>
                  </a:cubicBezTo>
                  <a:cubicBezTo>
                    <a:pt x="1188" y="680"/>
                    <a:pt x="1166" y="642"/>
                    <a:pt x="1169" y="629"/>
                  </a:cubicBezTo>
                  <a:cubicBezTo>
                    <a:pt x="1172" y="616"/>
                    <a:pt x="1193" y="588"/>
                    <a:pt x="1193" y="552"/>
                  </a:cubicBezTo>
                  <a:cubicBezTo>
                    <a:pt x="1193" y="451"/>
                    <a:pt x="1076" y="0"/>
                    <a:pt x="628" y="0"/>
                  </a:cubicBezTo>
                  <a:cubicBezTo>
                    <a:pt x="180" y="0"/>
                    <a:pt x="0" y="208"/>
                    <a:pt x="0" y="544"/>
                  </a:cubicBezTo>
                  <a:cubicBezTo>
                    <a:pt x="0" y="806"/>
                    <a:pt x="184" y="958"/>
                    <a:pt x="240" y="1082"/>
                  </a:cubicBezTo>
                  <a:close/>
                </a:path>
              </a:pathLst>
            </a:custGeom>
            <a:solidFill>
              <a:schemeClr val="bg1"/>
            </a:solidFill>
            <a:ln w="257175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2" name="Group 2"/>
            <p:cNvGrpSpPr/>
            <p:nvPr/>
          </p:nvGrpSpPr>
          <p:grpSpPr>
            <a:xfrm>
              <a:off x="4302944" y="1860886"/>
              <a:ext cx="3832753" cy="4644189"/>
              <a:chOff x="4302944" y="1860886"/>
              <a:chExt cx="3832753" cy="4644189"/>
            </a:xfrm>
          </p:grpSpPr>
          <p:grpSp>
            <p:nvGrpSpPr>
              <p:cNvPr id="33" name="Group 10"/>
              <p:cNvGrpSpPr/>
              <p:nvPr/>
            </p:nvGrpSpPr>
            <p:grpSpPr>
              <a:xfrm>
                <a:off x="4302944" y="1860886"/>
                <a:ext cx="3832753" cy="4644189"/>
                <a:chOff x="3273855" y="1413848"/>
                <a:chExt cx="4492947" cy="5444153"/>
              </a:xfrm>
            </p:grpSpPr>
            <p:sp>
              <p:nvSpPr>
                <p:cNvPr id="53" name="Freeform 70"/>
                <p:cNvSpPr>
                  <a:spLocks/>
                </p:cNvSpPr>
                <p:nvPr/>
              </p:nvSpPr>
              <p:spPr bwMode="auto">
                <a:xfrm>
                  <a:off x="3273855" y="2743200"/>
                  <a:ext cx="4209344" cy="1371600"/>
                </a:xfrm>
                <a:custGeom>
                  <a:avLst/>
                  <a:gdLst>
                    <a:gd name="connsiteX0" fmla="*/ 69346 w 4209344"/>
                    <a:gd name="connsiteY0" fmla="*/ 0 h 1371600"/>
                    <a:gd name="connsiteX1" fmla="*/ 3899099 w 4209344"/>
                    <a:gd name="connsiteY1" fmla="*/ 0 h 1371600"/>
                    <a:gd name="connsiteX2" fmla="*/ 3917979 w 4209344"/>
                    <a:gd name="connsiteY2" fmla="*/ 46995 h 1371600"/>
                    <a:gd name="connsiteX3" fmla="*/ 4056745 w 4209344"/>
                    <a:gd name="connsiteY3" fmla="*/ 674096 h 1371600"/>
                    <a:gd name="connsiteX4" fmla="*/ 3975134 w 4209344"/>
                    <a:gd name="connsiteY4" fmla="*/ 953562 h 1371600"/>
                    <a:gd name="connsiteX5" fmla="*/ 4165559 w 4209344"/>
                    <a:gd name="connsiteY5" fmla="*/ 1309247 h 1371600"/>
                    <a:gd name="connsiteX6" fmla="*/ 4209344 w 4209344"/>
                    <a:gd name="connsiteY6" fmla="*/ 1371600 h 1371600"/>
                    <a:gd name="connsiteX7" fmla="*/ 130563 w 4209344"/>
                    <a:gd name="connsiteY7" fmla="*/ 1371600 h 1371600"/>
                    <a:gd name="connsiteX8" fmla="*/ 100739 w 4209344"/>
                    <a:gd name="connsiteY8" fmla="*/ 1288038 h 1371600"/>
                    <a:gd name="connsiteX9" fmla="*/ 0 w 4209344"/>
                    <a:gd name="connsiteY9" fmla="*/ 645060 h 1371600"/>
                    <a:gd name="connsiteX10" fmla="*/ 66528 w 4209344"/>
                    <a:gd name="connsiteY10" fmla="*/ 10008 h 1371600"/>
                    <a:gd name="connsiteX11" fmla="*/ 69346 w 4209344"/>
                    <a:gd name="connsiteY11" fmla="*/ 0 h 13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09344" h="1371600">
                      <a:moveTo>
                        <a:pt x="69346" y="0"/>
                      </a:moveTo>
                      <a:lnTo>
                        <a:pt x="3899099" y="0"/>
                      </a:lnTo>
                      <a:lnTo>
                        <a:pt x="3917979" y="46995"/>
                      </a:lnTo>
                      <a:cubicBezTo>
                        <a:pt x="4017892" y="320935"/>
                        <a:pt x="4056745" y="559542"/>
                        <a:pt x="4056745" y="674096"/>
                      </a:cubicBezTo>
                      <a:cubicBezTo>
                        <a:pt x="4056745" y="804755"/>
                        <a:pt x="3985335" y="906380"/>
                        <a:pt x="3975134" y="953562"/>
                      </a:cubicBezTo>
                      <a:cubicBezTo>
                        <a:pt x="3964932" y="1000745"/>
                        <a:pt x="4039742" y="1138664"/>
                        <a:pt x="4165559" y="1309247"/>
                      </a:cubicBezTo>
                      <a:lnTo>
                        <a:pt x="4209344" y="1371600"/>
                      </a:lnTo>
                      <a:lnTo>
                        <a:pt x="130563" y="1371600"/>
                      </a:lnTo>
                      <a:lnTo>
                        <a:pt x="100739" y="1288038"/>
                      </a:lnTo>
                      <a:cubicBezTo>
                        <a:pt x="39105" y="1095564"/>
                        <a:pt x="0" y="882788"/>
                        <a:pt x="0" y="645060"/>
                      </a:cubicBezTo>
                      <a:cubicBezTo>
                        <a:pt x="0" y="416406"/>
                        <a:pt x="21519" y="204084"/>
                        <a:pt x="66528" y="10008"/>
                      </a:cubicBezTo>
                      <a:lnTo>
                        <a:pt x="6934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/>
                </a:p>
              </p:txBody>
            </p:sp>
            <p:sp>
              <p:nvSpPr>
                <p:cNvPr id="54" name="Freeform 69"/>
                <p:cNvSpPr>
                  <a:spLocks/>
                </p:cNvSpPr>
                <p:nvPr/>
              </p:nvSpPr>
              <p:spPr bwMode="auto">
                <a:xfrm>
                  <a:off x="3343201" y="1413848"/>
                  <a:ext cx="3829753" cy="1329353"/>
                </a:xfrm>
                <a:custGeom>
                  <a:avLst/>
                  <a:gdLst>
                    <a:gd name="connsiteX0" fmla="*/ 2066141 w 3829753"/>
                    <a:gd name="connsiteY0" fmla="*/ 0 h 1329353"/>
                    <a:gd name="connsiteX1" fmla="*/ 3781180 w 3829753"/>
                    <a:gd name="connsiteY1" fmla="*/ 1208454 h 1329353"/>
                    <a:gd name="connsiteX2" fmla="*/ 3829753 w 3829753"/>
                    <a:gd name="connsiteY2" fmla="*/ 1329353 h 1329353"/>
                    <a:gd name="connsiteX3" fmla="*/ 0 w 3829753"/>
                    <a:gd name="connsiteY3" fmla="*/ 1329353 h 1329353"/>
                    <a:gd name="connsiteX4" fmla="*/ 50095 w 3829753"/>
                    <a:gd name="connsiteY4" fmla="*/ 1151439 h 1329353"/>
                    <a:gd name="connsiteX5" fmla="*/ 2066141 w 3829753"/>
                    <a:gd name="connsiteY5" fmla="*/ 0 h 1329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29753" h="1329353">
                      <a:moveTo>
                        <a:pt x="2066141" y="0"/>
                      </a:moveTo>
                      <a:cubicBezTo>
                        <a:pt x="3018269" y="0"/>
                        <a:pt x="3530728" y="639405"/>
                        <a:pt x="3781180" y="1208454"/>
                      </a:cubicBezTo>
                      <a:lnTo>
                        <a:pt x="3829753" y="1329353"/>
                      </a:lnTo>
                      <a:lnTo>
                        <a:pt x="0" y="1329353"/>
                      </a:lnTo>
                      <a:lnTo>
                        <a:pt x="50095" y="1151439"/>
                      </a:lnTo>
                      <a:cubicBezTo>
                        <a:pt x="293653" y="424644"/>
                        <a:pt x="923587" y="0"/>
                        <a:pt x="20661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/>
                </a:p>
              </p:txBody>
            </p:sp>
            <p:sp>
              <p:nvSpPr>
                <p:cNvPr id="55" name="Freeform 74"/>
                <p:cNvSpPr>
                  <a:spLocks/>
                </p:cNvSpPr>
                <p:nvPr/>
              </p:nvSpPr>
              <p:spPr bwMode="auto">
                <a:xfrm>
                  <a:off x="3838332" y="5486401"/>
                  <a:ext cx="3502042" cy="1371600"/>
                </a:xfrm>
                <a:custGeom>
                  <a:avLst/>
                  <a:gdLst>
                    <a:gd name="connsiteX0" fmla="*/ 295590 w 3502042"/>
                    <a:gd name="connsiteY0" fmla="*/ 0 h 1371600"/>
                    <a:gd name="connsiteX1" fmla="*/ 3502042 w 3502042"/>
                    <a:gd name="connsiteY1" fmla="*/ 0 h 1371600"/>
                    <a:gd name="connsiteX2" fmla="*/ 3499069 w 3502042"/>
                    <a:gd name="connsiteY2" fmla="*/ 3304 h 1371600"/>
                    <a:gd name="connsiteX3" fmla="*/ 3475265 w 3502042"/>
                    <a:gd name="connsiteY3" fmla="*/ 308177 h 1371600"/>
                    <a:gd name="connsiteX4" fmla="*/ 3291641 w 3502042"/>
                    <a:gd name="connsiteY4" fmla="*/ 620308 h 1371600"/>
                    <a:gd name="connsiteX5" fmla="*/ 2380318 w 3502042"/>
                    <a:gd name="connsiteY5" fmla="*/ 725562 h 1371600"/>
                    <a:gd name="connsiteX6" fmla="*/ 2237571 w 3502042"/>
                    <a:gd name="connsiteY6" fmla="*/ 1365781 h 1371600"/>
                    <a:gd name="connsiteX7" fmla="*/ 2237499 w 3502042"/>
                    <a:gd name="connsiteY7" fmla="*/ 1371600 h 1371600"/>
                    <a:gd name="connsiteX8" fmla="*/ 0 w 3502042"/>
                    <a:gd name="connsiteY8" fmla="*/ 1371600 h 1371600"/>
                    <a:gd name="connsiteX9" fmla="*/ 67437 w 3502042"/>
                    <a:gd name="connsiteY9" fmla="*/ 1193574 h 1371600"/>
                    <a:gd name="connsiteX10" fmla="*/ 302467 w 3502042"/>
                    <a:gd name="connsiteY10" fmla="*/ 30142 h 1371600"/>
                    <a:gd name="connsiteX11" fmla="*/ 295590 w 3502042"/>
                    <a:gd name="connsiteY11" fmla="*/ 0 h 13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02042" h="1371600">
                      <a:moveTo>
                        <a:pt x="295590" y="0"/>
                      </a:moveTo>
                      <a:lnTo>
                        <a:pt x="3502042" y="0"/>
                      </a:lnTo>
                      <a:lnTo>
                        <a:pt x="3499069" y="3304"/>
                      </a:lnTo>
                      <a:cubicBezTo>
                        <a:pt x="3414057" y="75892"/>
                        <a:pt x="3448062" y="181146"/>
                        <a:pt x="3475265" y="308177"/>
                      </a:cubicBezTo>
                      <a:cubicBezTo>
                        <a:pt x="3502469" y="435207"/>
                        <a:pt x="3444661" y="565866"/>
                        <a:pt x="3291641" y="620308"/>
                      </a:cubicBezTo>
                      <a:cubicBezTo>
                        <a:pt x="3138620" y="674750"/>
                        <a:pt x="2519737" y="594902"/>
                        <a:pt x="2380318" y="725562"/>
                      </a:cubicBezTo>
                      <a:cubicBezTo>
                        <a:pt x="2249614" y="848055"/>
                        <a:pt x="2238456" y="1308682"/>
                        <a:pt x="2237571" y="1365781"/>
                      </a:cubicBezTo>
                      <a:lnTo>
                        <a:pt x="2237499" y="1371600"/>
                      </a:lnTo>
                      <a:lnTo>
                        <a:pt x="0" y="1371600"/>
                      </a:lnTo>
                      <a:lnTo>
                        <a:pt x="67437" y="1193574"/>
                      </a:lnTo>
                      <a:cubicBezTo>
                        <a:pt x="207467" y="825669"/>
                        <a:pt x="365189" y="393965"/>
                        <a:pt x="302467" y="30142"/>
                      </a:cubicBezTo>
                      <a:lnTo>
                        <a:pt x="29559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/>
                </a:p>
              </p:txBody>
            </p:sp>
            <p:sp>
              <p:nvSpPr>
                <p:cNvPr id="56" name="Freeform 73"/>
                <p:cNvSpPr>
                  <a:spLocks/>
                </p:cNvSpPr>
                <p:nvPr/>
              </p:nvSpPr>
              <p:spPr bwMode="auto">
                <a:xfrm>
                  <a:off x="3404418" y="4114801"/>
                  <a:ext cx="4362384" cy="1371600"/>
                </a:xfrm>
                <a:custGeom>
                  <a:avLst/>
                  <a:gdLst>
                    <a:gd name="connsiteX0" fmla="*/ 0 w 4362384"/>
                    <a:gd name="connsiteY0" fmla="*/ 0 h 1371600"/>
                    <a:gd name="connsiteX1" fmla="*/ 4078781 w 4362384"/>
                    <a:gd name="connsiteY1" fmla="*/ 0 h 1371600"/>
                    <a:gd name="connsiteX2" fmla="*/ 4132759 w 4362384"/>
                    <a:gd name="connsiteY2" fmla="*/ 76870 h 1371600"/>
                    <a:gd name="connsiteX3" fmla="*/ 4354639 w 4362384"/>
                    <a:gd name="connsiteY3" fmla="*/ 453027 h 1371600"/>
                    <a:gd name="connsiteX4" fmla="*/ 4133610 w 4362384"/>
                    <a:gd name="connsiteY4" fmla="*/ 645387 h 1371600"/>
                    <a:gd name="connsiteX5" fmla="*/ 4038397 w 4362384"/>
                    <a:gd name="connsiteY5" fmla="*/ 848636 h 1371600"/>
                    <a:gd name="connsiteX6" fmla="*/ 3970388 w 4362384"/>
                    <a:gd name="connsiteY6" fmla="*/ 1128102 h 1371600"/>
                    <a:gd name="connsiteX7" fmla="*/ 3983299 w 4362384"/>
                    <a:gd name="connsiteY7" fmla="*/ 1318988 h 1371600"/>
                    <a:gd name="connsiteX8" fmla="*/ 3935956 w 4362384"/>
                    <a:gd name="connsiteY8" fmla="*/ 1371600 h 1371600"/>
                    <a:gd name="connsiteX9" fmla="*/ 729504 w 4362384"/>
                    <a:gd name="connsiteY9" fmla="*/ 1371600 h 1371600"/>
                    <a:gd name="connsiteX10" fmla="*/ 715970 w 4362384"/>
                    <a:gd name="connsiteY10" fmla="*/ 1312277 h 1371600"/>
                    <a:gd name="connsiteX11" fmla="*/ 685547 w 4362384"/>
                    <a:gd name="connsiteY11" fmla="*/ 1226097 h 1371600"/>
                    <a:gd name="connsiteX12" fmla="*/ 20365 w 4362384"/>
                    <a:gd name="connsiteY12" fmla="*/ 57059 h 1371600"/>
                    <a:gd name="connsiteX13" fmla="*/ 0 w 4362384"/>
                    <a:gd name="connsiteY13" fmla="*/ 0 h 13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362384" h="1371600">
                      <a:moveTo>
                        <a:pt x="0" y="0"/>
                      </a:moveTo>
                      <a:lnTo>
                        <a:pt x="4078781" y="0"/>
                      </a:lnTo>
                      <a:lnTo>
                        <a:pt x="4132759" y="76870"/>
                      </a:lnTo>
                      <a:cubicBezTo>
                        <a:pt x="4231585" y="223693"/>
                        <a:pt x="4326585" y="382253"/>
                        <a:pt x="4354639" y="453027"/>
                      </a:cubicBezTo>
                      <a:cubicBezTo>
                        <a:pt x="4392044" y="547392"/>
                        <a:pt x="4290031" y="612722"/>
                        <a:pt x="4133610" y="645387"/>
                      </a:cubicBezTo>
                      <a:cubicBezTo>
                        <a:pt x="3977188" y="678052"/>
                        <a:pt x="3973788" y="757900"/>
                        <a:pt x="4038397" y="848636"/>
                      </a:cubicBezTo>
                      <a:cubicBezTo>
                        <a:pt x="4103005" y="939371"/>
                        <a:pt x="4116607" y="1066402"/>
                        <a:pt x="3970388" y="1128102"/>
                      </a:cubicBezTo>
                      <a:cubicBezTo>
                        <a:pt x="4016294" y="1198876"/>
                        <a:pt x="4020120" y="1261484"/>
                        <a:pt x="3983299" y="1318988"/>
                      </a:cubicBezTo>
                      <a:lnTo>
                        <a:pt x="3935956" y="1371600"/>
                      </a:lnTo>
                      <a:lnTo>
                        <a:pt x="729504" y="1371600"/>
                      </a:lnTo>
                      <a:lnTo>
                        <a:pt x="715970" y="1312277"/>
                      </a:lnTo>
                      <a:cubicBezTo>
                        <a:pt x="707544" y="1282977"/>
                        <a:pt x="697449" y="1254225"/>
                        <a:pt x="685547" y="1226097"/>
                      </a:cubicBezTo>
                      <a:cubicBezTo>
                        <a:pt x="554629" y="916688"/>
                        <a:pt x="217984" y="559245"/>
                        <a:pt x="20365" y="5705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35" name="Group 96"/>
              <p:cNvGrpSpPr/>
              <p:nvPr/>
            </p:nvGrpSpPr>
            <p:grpSpPr>
              <a:xfrm>
                <a:off x="5709305" y="5518415"/>
                <a:ext cx="764472" cy="765779"/>
                <a:chOff x="8204317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49" name="AutoShape 33"/>
                <p:cNvSpPr>
                  <a:spLocks/>
                </p:cNvSpPr>
                <p:nvPr/>
              </p:nvSpPr>
              <p:spPr bwMode="auto">
                <a:xfrm>
                  <a:off x="8204317" y="4148459"/>
                  <a:ext cx="464344" cy="290513"/>
                </a:xfrm>
                <a:custGeom>
                  <a:avLst/>
                  <a:gdLst>
                    <a:gd name="T0" fmla="*/ 10752 w 21505"/>
                    <a:gd name="T1" fmla="*/ 10800 h 21600"/>
                    <a:gd name="T2" fmla="*/ 10752 w 21505"/>
                    <a:gd name="T3" fmla="*/ 10800 h 21600"/>
                    <a:gd name="T4" fmla="*/ 10752 w 21505"/>
                    <a:gd name="T5" fmla="*/ 10800 h 21600"/>
                    <a:gd name="T6" fmla="*/ 10752 w 21505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505" h="21600">
                      <a:moveTo>
                        <a:pt x="17472" y="17279"/>
                      </a:moveTo>
                      <a:lnTo>
                        <a:pt x="17472" y="18899"/>
                      </a:lnTo>
                      <a:cubicBezTo>
                        <a:pt x="17472" y="19198"/>
                        <a:pt x="17321" y="19439"/>
                        <a:pt x="17136" y="19439"/>
                      </a:cubicBezTo>
                      <a:lnTo>
                        <a:pt x="4368" y="19439"/>
                      </a:lnTo>
                      <a:cubicBezTo>
                        <a:pt x="4182" y="19439"/>
                        <a:pt x="4032" y="19198"/>
                        <a:pt x="4032" y="18899"/>
                      </a:cubicBezTo>
                      <a:lnTo>
                        <a:pt x="4032" y="17279"/>
                      </a:lnTo>
                      <a:lnTo>
                        <a:pt x="1344" y="12419"/>
                      </a:lnTo>
                      <a:cubicBezTo>
                        <a:pt x="1344" y="12121"/>
                        <a:pt x="1494" y="11879"/>
                        <a:pt x="1680" y="11879"/>
                      </a:cubicBezTo>
                      <a:lnTo>
                        <a:pt x="3360" y="11879"/>
                      </a:lnTo>
                      <a:lnTo>
                        <a:pt x="4032" y="11879"/>
                      </a:lnTo>
                      <a:lnTo>
                        <a:pt x="4704" y="11879"/>
                      </a:lnTo>
                      <a:lnTo>
                        <a:pt x="5376" y="11879"/>
                      </a:lnTo>
                      <a:lnTo>
                        <a:pt x="6048" y="11879"/>
                      </a:lnTo>
                      <a:lnTo>
                        <a:pt x="6720" y="11879"/>
                      </a:lnTo>
                      <a:lnTo>
                        <a:pt x="7392" y="11879"/>
                      </a:lnTo>
                      <a:lnTo>
                        <a:pt x="8064" y="11879"/>
                      </a:lnTo>
                      <a:lnTo>
                        <a:pt x="8736" y="11879"/>
                      </a:lnTo>
                      <a:lnTo>
                        <a:pt x="12768" y="11879"/>
                      </a:lnTo>
                      <a:lnTo>
                        <a:pt x="13440" y="11879"/>
                      </a:lnTo>
                      <a:lnTo>
                        <a:pt x="14112" y="11879"/>
                      </a:lnTo>
                      <a:lnTo>
                        <a:pt x="14784" y="11879"/>
                      </a:lnTo>
                      <a:lnTo>
                        <a:pt x="15456" y="11879"/>
                      </a:lnTo>
                      <a:lnTo>
                        <a:pt x="16128" y="11879"/>
                      </a:lnTo>
                      <a:lnTo>
                        <a:pt x="16800" y="11879"/>
                      </a:lnTo>
                      <a:lnTo>
                        <a:pt x="17472" y="11879"/>
                      </a:lnTo>
                      <a:lnTo>
                        <a:pt x="18144" y="11879"/>
                      </a:lnTo>
                      <a:lnTo>
                        <a:pt x="19824" y="11879"/>
                      </a:lnTo>
                      <a:cubicBezTo>
                        <a:pt x="20009" y="11879"/>
                        <a:pt x="20160" y="12121"/>
                        <a:pt x="20160" y="12419"/>
                      </a:cubicBezTo>
                      <a:cubicBezTo>
                        <a:pt x="20160" y="12419"/>
                        <a:pt x="17472" y="17279"/>
                        <a:pt x="17472" y="17279"/>
                      </a:cubicBezTo>
                      <a:close/>
                      <a:moveTo>
                        <a:pt x="10752" y="4320"/>
                      </a:moveTo>
                      <a:cubicBezTo>
                        <a:pt x="8625" y="4320"/>
                        <a:pt x="6826" y="6601"/>
                        <a:pt x="6246" y="9719"/>
                      </a:cubicBezTo>
                      <a:lnTo>
                        <a:pt x="5552" y="9719"/>
                      </a:lnTo>
                      <a:cubicBezTo>
                        <a:pt x="6152" y="6000"/>
                        <a:pt x="8252" y="3239"/>
                        <a:pt x="10752" y="3239"/>
                      </a:cubicBezTo>
                      <a:cubicBezTo>
                        <a:pt x="12934" y="3239"/>
                        <a:pt x="14813" y="5344"/>
                        <a:pt x="15654" y="8353"/>
                      </a:cubicBezTo>
                      <a:lnTo>
                        <a:pt x="15054" y="8835"/>
                      </a:lnTo>
                      <a:cubicBezTo>
                        <a:pt x="14323" y="6180"/>
                        <a:pt x="12671" y="4320"/>
                        <a:pt x="10752" y="4320"/>
                      </a:cubicBezTo>
                      <a:moveTo>
                        <a:pt x="10752" y="8639"/>
                      </a:moveTo>
                      <a:cubicBezTo>
                        <a:pt x="10158" y="8639"/>
                        <a:pt x="9630" y="9061"/>
                        <a:pt x="9260" y="9719"/>
                      </a:cubicBezTo>
                      <a:lnTo>
                        <a:pt x="8437" y="9719"/>
                      </a:lnTo>
                      <a:cubicBezTo>
                        <a:pt x="8904" y="8435"/>
                        <a:pt x="9761" y="7560"/>
                        <a:pt x="10752" y="7560"/>
                      </a:cubicBezTo>
                      <a:cubicBezTo>
                        <a:pt x="11742" y="7560"/>
                        <a:pt x="12600" y="8435"/>
                        <a:pt x="13066" y="9719"/>
                      </a:cubicBezTo>
                      <a:lnTo>
                        <a:pt x="12244" y="9719"/>
                      </a:lnTo>
                      <a:cubicBezTo>
                        <a:pt x="11874" y="9061"/>
                        <a:pt x="11345" y="8639"/>
                        <a:pt x="10752" y="8639"/>
                      </a:cubicBezTo>
                      <a:moveTo>
                        <a:pt x="13827" y="9719"/>
                      </a:moveTo>
                      <a:cubicBezTo>
                        <a:pt x="13307" y="7816"/>
                        <a:pt x="12126" y="6479"/>
                        <a:pt x="10752" y="6479"/>
                      </a:cubicBezTo>
                      <a:cubicBezTo>
                        <a:pt x="9378" y="6479"/>
                        <a:pt x="8197" y="7816"/>
                        <a:pt x="7676" y="9719"/>
                      </a:cubicBezTo>
                      <a:lnTo>
                        <a:pt x="6955" y="9719"/>
                      </a:lnTo>
                      <a:cubicBezTo>
                        <a:pt x="7510" y="7207"/>
                        <a:pt x="9001" y="5400"/>
                        <a:pt x="10752" y="5400"/>
                      </a:cubicBezTo>
                      <a:cubicBezTo>
                        <a:pt x="12409" y="5400"/>
                        <a:pt x="13834" y="7015"/>
                        <a:pt x="14454" y="9317"/>
                      </a:cubicBezTo>
                      <a:lnTo>
                        <a:pt x="13953" y="9719"/>
                      </a:lnTo>
                      <a:cubicBezTo>
                        <a:pt x="13953" y="9719"/>
                        <a:pt x="13827" y="9719"/>
                        <a:pt x="13827" y="9719"/>
                      </a:cubicBezTo>
                      <a:close/>
                      <a:moveTo>
                        <a:pt x="10752" y="1080"/>
                      </a:moveTo>
                      <a:cubicBezTo>
                        <a:pt x="13459" y="1080"/>
                        <a:pt x="15792" y="3672"/>
                        <a:pt x="16856" y="7388"/>
                      </a:cubicBezTo>
                      <a:lnTo>
                        <a:pt x="16256" y="7869"/>
                      </a:lnTo>
                      <a:cubicBezTo>
                        <a:pt x="15305" y="4504"/>
                        <a:pt x="13201" y="2160"/>
                        <a:pt x="10752" y="2160"/>
                      </a:cubicBezTo>
                      <a:cubicBezTo>
                        <a:pt x="7874" y="2160"/>
                        <a:pt x="5470" y="5392"/>
                        <a:pt x="4858" y="9719"/>
                      </a:cubicBezTo>
                      <a:lnTo>
                        <a:pt x="4167" y="9719"/>
                      </a:lnTo>
                      <a:cubicBezTo>
                        <a:pt x="4792" y="4796"/>
                        <a:pt x="7507" y="1080"/>
                        <a:pt x="10752" y="1080"/>
                      </a:cubicBezTo>
                      <a:moveTo>
                        <a:pt x="17336" y="9719"/>
                      </a:moveTo>
                      <a:lnTo>
                        <a:pt x="16958" y="9719"/>
                      </a:lnTo>
                      <a:lnTo>
                        <a:pt x="17294" y="9449"/>
                      </a:lnTo>
                      <a:cubicBezTo>
                        <a:pt x="17307" y="9540"/>
                        <a:pt x="17325" y="9628"/>
                        <a:pt x="17336" y="9719"/>
                      </a:cubicBezTo>
                      <a:moveTo>
                        <a:pt x="19824" y="9719"/>
                      </a:moveTo>
                      <a:lnTo>
                        <a:pt x="18016" y="9719"/>
                      </a:lnTo>
                      <a:cubicBezTo>
                        <a:pt x="17986" y="9461"/>
                        <a:pt x="17948" y="9209"/>
                        <a:pt x="17908" y="8957"/>
                      </a:cubicBezTo>
                      <a:lnTo>
                        <a:pt x="21132" y="6366"/>
                      </a:lnTo>
                      <a:cubicBezTo>
                        <a:pt x="21464" y="6099"/>
                        <a:pt x="21599" y="5450"/>
                        <a:pt x="21433" y="4916"/>
                      </a:cubicBezTo>
                      <a:cubicBezTo>
                        <a:pt x="21267" y="4383"/>
                        <a:pt x="20864" y="4169"/>
                        <a:pt x="20532" y="4433"/>
                      </a:cubicBezTo>
                      <a:lnTo>
                        <a:pt x="17456" y="6905"/>
                      </a:lnTo>
                      <a:cubicBezTo>
                        <a:pt x="16282" y="2836"/>
                        <a:pt x="13721" y="0"/>
                        <a:pt x="10752" y="0"/>
                      </a:cubicBezTo>
                      <a:cubicBezTo>
                        <a:pt x="7135" y="0"/>
                        <a:pt x="4122" y="4198"/>
                        <a:pt x="3488" y="9719"/>
                      </a:cubicBezTo>
                      <a:lnTo>
                        <a:pt x="1680" y="9719"/>
                      </a:lnTo>
                      <a:cubicBezTo>
                        <a:pt x="754" y="9719"/>
                        <a:pt x="0" y="10930"/>
                        <a:pt x="0" y="12419"/>
                      </a:cubicBezTo>
                      <a:cubicBezTo>
                        <a:pt x="0" y="12949"/>
                        <a:pt x="121" y="13459"/>
                        <a:pt x="339" y="13855"/>
                      </a:cubicBezTo>
                      <a:lnTo>
                        <a:pt x="2688" y="18101"/>
                      </a:lnTo>
                      <a:lnTo>
                        <a:pt x="2688" y="18899"/>
                      </a:lnTo>
                      <a:cubicBezTo>
                        <a:pt x="2688" y="20389"/>
                        <a:pt x="3442" y="21599"/>
                        <a:pt x="4368" y="21599"/>
                      </a:cubicBezTo>
                      <a:lnTo>
                        <a:pt x="17136" y="21599"/>
                      </a:lnTo>
                      <a:cubicBezTo>
                        <a:pt x="18062" y="21599"/>
                        <a:pt x="18816" y="20389"/>
                        <a:pt x="18816" y="18899"/>
                      </a:cubicBezTo>
                      <a:lnTo>
                        <a:pt x="18816" y="18101"/>
                      </a:lnTo>
                      <a:lnTo>
                        <a:pt x="21165" y="13855"/>
                      </a:lnTo>
                      <a:cubicBezTo>
                        <a:pt x="21383" y="13459"/>
                        <a:pt x="21504" y="12949"/>
                        <a:pt x="21504" y="12419"/>
                      </a:cubicBezTo>
                      <a:cubicBezTo>
                        <a:pt x="21504" y="10930"/>
                        <a:pt x="20750" y="9719"/>
                        <a:pt x="19824" y="971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0" name="AutoShape 34"/>
                <p:cNvSpPr>
                  <a:spLocks/>
                </p:cNvSpPr>
                <p:nvPr/>
              </p:nvSpPr>
              <p:spPr bwMode="auto">
                <a:xfrm>
                  <a:off x="8320204" y="4032572"/>
                  <a:ext cx="33338" cy="108744"/>
                </a:xfrm>
                <a:custGeom>
                  <a:avLst/>
                  <a:gdLst>
                    <a:gd name="T0" fmla="+- 0 10758 2273"/>
                    <a:gd name="T1" fmla="*/ T0 w 16970"/>
                    <a:gd name="T2" fmla="*/ 10800 h 21600"/>
                    <a:gd name="T3" fmla="+- 0 10758 2273"/>
                    <a:gd name="T4" fmla="*/ T3 w 16970"/>
                    <a:gd name="T5" fmla="*/ 10800 h 21600"/>
                    <a:gd name="T6" fmla="+- 0 10758 2273"/>
                    <a:gd name="T7" fmla="*/ T6 w 16970"/>
                    <a:gd name="T8" fmla="*/ 10800 h 21600"/>
                    <a:gd name="T9" fmla="+- 0 10758 2273"/>
                    <a:gd name="T10" fmla="*/ T9 w 1697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70" h="21600">
                      <a:moveTo>
                        <a:pt x="1763" y="20770"/>
                      </a:moveTo>
                      <a:cubicBezTo>
                        <a:pt x="1785" y="20787"/>
                        <a:pt x="1800" y="20804"/>
                        <a:pt x="1822" y="20820"/>
                      </a:cubicBezTo>
                      <a:lnTo>
                        <a:pt x="1840" y="20820"/>
                      </a:lnTo>
                      <a:cubicBezTo>
                        <a:pt x="2471" y="21282"/>
                        <a:pt x="3719" y="21600"/>
                        <a:pt x="5169" y="21600"/>
                      </a:cubicBezTo>
                      <a:cubicBezTo>
                        <a:pt x="7249" y="21600"/>
                        <a:pt x="8949" y="20947"/>
                        <a:pt x="8949" y="20151"/>
                      </a:cubicBezTo>
                      <a:cubicBezTo>
                        <a:pt x="8949" y="20027"/>
                        <a:pt x="8890" y="19906"/>
                        <a:pt x="8813" y="19791"/>
                      </a:cubicBezTo>
                      <a:cubicBezTo>
                        <a:pt x="8827" y="19771"/>
                        <a:pt x="8827" y="19755"/>
                        <a:pt x="8805" y="19735"/>
                      </a:cubicBezTo>
                      <a:cubicBezTo>
                        <a:pt x="5994" y="17195"/>
                        <a:pt x="8670" y="14408"/>
                        <a:pt x="11954" y="11407"/>
                      </a:cubicBezTo>
                      <a:cubicBezTo>
                        <a:pt x="15517" y="8164"/>
                        <a:pt x="19327" y="4564"/>
                        <a:pt x="15125" y="902"/>
                      </a:cubicBezTo>
                      <a:cubicBezTo>
                        <a:pt x="14593" y="374"/>
                        <a:pt x="13264" y="0"/>
                        <a:pt x="11701" y="0"/>
                      </a:cubicBezTo>
                      <a:cubicBezTo>
                        <a:pt x="9671" y="0"/>
                        <a:pt x="8016" y="632"/>
                        <a:pt x="8016" y="1411"/>
                      </a:cubicBezTo>
                      <a:cubicBezTo>
                        <a:pt x="8016" y="1583"/>
                        <a:pt x="8108" y="1746"/>
                        <a:pt x="8259" y="1898"/>
                      </a:cubicBezTo>
                      <a:cubicBezTo>
                        <a:pt x="8259" y="1904"/>
                        <a:pt x="8259" y="1909"/>
                        <a:pt x="8266" y="1915"/>
                      </a:cubicBezTo>
                      <a:cubicBezTo>
                        <a:pt x="8273" y="1923"/>
                        <a:pt x="8281" y="1932"/>
                        <a:pt x="8295" y="1940"/>
                      </a:cubicBezTo>
                      <a:lnTo>
                        <a:pt x="8325" y="1974"/>
                      </a:lnTo>
                      <a:cubicBezTo>
                        <a:pt x="11360" y="4592"/>
                        <a:pt x="8424" y="7275"/>
                        <a:pt x="5106" y="10305"/>
                      </a:cubicBezTo>
                      <a:cubicBezTo>
                        <a:pt x="1605" y="13500"/>
                        <a:pt x="-2273" y="17040"/>
                        <a:pt x="1635" y="20649"/>
                      </a:cubicBezTo>
                      <a:cubicBezTo>
                        <a:pt x="1671" y="20691"/>
                        <a:pt x="1719" y="20730"/>
                        <a:pt x="1763" y="207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1" name="AutoShape 35"/>
                <p:cNvSpPr>
                  <a:spLocks/>
                </p:cNvSpPr>
                <p:nvPr/>
              </p:nvSpPr>
              <p:spPr bwMode="auto">
                <a:xfrm>
                  <a:off x="8494829" y="4032572"/>
                  <a:ext cx="32544" cy="108744"/>
                </a:xfrm>
                <a:custGeom>
                  <a:avLst/>
                  <a:gdLst>
                    <a:gd name="T0" fmla="+- 0 10758 2273"/>
                    <a:gd name="T1" fmla="*/ T0 w 16970"/>
                    <a:gd name="T2" fmla="*/ 10800 h 21600"/>
                    <a:gd name="T3" fmla="+- 0 10758 2273"/>
                    <a:gd name="T4" fmla="*/ T3 w 16970"/>
                    <a:gd name="T5" fmla="*/ 10800 h 21600"/>
                    <a:gd name="T6" fmla="+- 0 10758 2273"/>
                    <a:gd name="T7" fmla="*/ T6 w 16970"/>
                    <a:gd name="T8" fmla="*/ 10800 h 21600"/>
                    <a:gd name="T9" fmla="+- 0 10758 2273"/>
                    <a:gd name="T10" fmla="*/ T9 w 1697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70" h="21600">
                      <a:moveTo>
                        <a:pt x="1763" y="20770"/>
                      </a:moveTo>
                      <a:cubicBezTo>
                        <a:pt x="1785" y="20787"/>
                        <a:pt x="1800" y="20804"/>
                        <a:pt x="1822" y="20820"/>
                      </a:cubicBezTo>
                      <a:lnTo>
                        <a:pt x="1840" y="20820"/>
                      </a:lnTo>
                      <a:cubicBezTo>
                        <a:pt x="2471" y="21282"/>
                        <a:pt x="3719" y="21600"/>
                        <a:pt x="5169" y="21600"/>
                      </a:cubicBezTo>
                      <a:cubicBezTo>
                        <a:pt x="7249" y="21600"/>
                        <a:pt x="8949" y="20950"/>
                        <a:pt x="8949" y="20151"/>
                      </a:cubicBezTo>
                      <a:cubicBezTo>
                        <a:pt x="8949" y="20027"/>
                        <a:pt x="8890" y="19906"/>
                        <a:pt x="8813" y="19791"/>
                      </a:cubicBezTo>
                      <a:cubicBezTo>
                        <a:pt x="8827" y="19771"/>
                        <a:pt x="8827" y="19755"/>
                        <a:pt x="8805" y="19735"/>
                      </a:cubicBezTo>
                      <a:cubicBezTo>
                        <a:pt x="5994" y="17195"/>
                        <a:pt x="8670" y="14408"/>
                        <a:pt x="11954" y="11407"/>
                      </a:cubicBezTo>
                      <a:cubicBezTo>
                        <a:pt x="15517" y="8164"/>
                        <a:pt x="19327" y="4564"/>
                        <a:pt x="15125" y="902"/>
                      </a:cubicBezTo>
                      <a:cubicBezTo>
                        <a:pt x="14593" y="374"/>
                        <a:pt x="13264" y="0"/>
                        <a:pt x="11701" y="0"/>
                      </a:cubicBezTo>
                      <a:cubicBezTo>
                        <a:pt x="9671" y="0"/>
                        <a:pt x="8016" y="632"/>
                        <a:pt x="8016" y="1411"/>
                      </a:cubicBezTo>
                      <a:cubicBezTo>
                        <a:pt x="8016" y="1583"/>
                        <a:pt x="8108" y="1746"/>
                        <a:pt x="8259" y="1898"/>
                      </a:cubicBezTo>
                      <a:cubicBezTo>
                        <a:pt x="8259" y="1904"/>
                        <a:pt x="8259" y="1909"/>
                        <a:pt x="8266" y="1915"/>
                      </a:cubicBezTo>
                      <a:cubicBezTo>
                        <a:pt x="8273" y="1923"/>
                        <a:pt x="8281" y="1932"/>
                        <a:pt x="8295" y="1940"/>
                      </a:cubicBezTo>
                      <a:lnTo>
                        <a:pt x="8325" y="1974"/>
                      </a:lnTo>
                      <a:cubicBezTo>
                        <a:pt x="11360" y="4592"/>
                        <a:pt x="8424" y="7275"/>
                        <a:pt x="5106" y="10305"/>
                      </a:cubicBezTo>
                      <a:cubicBezTo>
                        <a:pt x="1605" y="13500"/>
                        <a:pt x="-2273" y="17040"/>
                        <a:pt x="1635" y="20649"/>
                      </a:cubicBezTo>
                      <a:cubicBezTo>
                        <a:pt x="1671" y="20691"/>
                        <a:pt x="1719" y="20730"/>
                        <a:pt x="1763" y="207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2" name="AutoShape 36"/>
                <p:cNvSpPr>
                  <a:spLocks/>
                </p:cNvSpPr>
                <p:nvPr/>
              </p:nvSpPr>
              <p:spPr bwMode="auto">
                <a:xfrm>
                  <a:off x="8421804" y="3973834"/>
                  <a:ext cx="33338" cy="109538"/>
                </a:xfrm>
                <a:custGeom>
                  <a:avLst/>
                  <a:gdLst>
                    <a:gd name="T0" fmla="+- 0 10758 2273"/>
                    <a:gd name="T1" fmla="*/ T0 w 16970"/>
                    <a:gd name="T2" fmla="*/ 10800 h 21600"/>
                    <a:gd name="T3" fmla="+- 0 10758 2273"/>
                    <a:gd name="T4" fmla="*/ T3 w 16970"/>
                    <a:gd name="T5" fmla="*/ 10800 h 21600"/>
                    <a:gd name="T6" fmla="+- 0 10758 2273"/>
                    <a:gd name="T7" fmla="*/ T6 w 16970"/>
                    <a:gd name="T8" fmla="*/ 10800 h 21600"/>
                    <a:gd name="T9" fmla="+- 0 10758 2273"/>
                    <a:gd name="T10" fmla="*/ T9 w 1697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70" h="21600">
                      <a:moveTo>
                        <a:pt x="1763" y="20770"/>
                      </a:moveTo>
                      <a:cubicBezTo>
                        <a:pt x="1785" y="20787"/>
                        <a:pt x="1800" y="20804"/>
                        <a:pt x="1822" y="20820"/>
                      </a:cubicBezTo>
                      <a:lnTo>
                        <a:pt x="1840" y="20820"/>
                      </a:lnTo>
                      <a:cubicBezTo>
                        <a:pt x="2471" y="21282"/>
                        <a:pt x="3719" y="21600"/>
                        <a:pt x="5169" y="21600"/>
                      </a:cubicBezTo>
                      <a:cubicBezTo>
                        <a:pt x="7249" y="21600"/>
                        <a:pt x="8949" y="20950"/>
                        <a:pt x="8949" y="20151"/>
                      </a:cubicBezTo>
                      <a:cubicBezTo>
                        <a:pt x="8949" y="20027"/>
                        <a:pt x="8890" y="19906"/>
                        <a:pt x="8813" y="19791"/>
                      </a:cubicBezTo>
                      <a:cubicBezTo>
                        <a:pt x="8827" y="19771"/>
                        <a:pt x="8827" y="19755"/>
                        <a:pt x="8805" y="19735"/>
                      </a:cubicBezTo>
                      <a:cubicBezTo>
                        <a:pt x="5994" y="17195"/>
                        <a:pt x="8670" y="14408"/>
                        <a:pt x="11954" y="11407"/>
                      </a:cubicBezTo>
                      <a:cubicBezTo>
                        <a:pt x="15517" y="8164"/>
                        <a:pt x="19327" y="4564"/>
                        <a:pt x="15125" y="902"/>
                      </a:cubicBezTo>
                      <a:cubicBezTo>
                        <a:pt x="14593" y="374"/>
                        <a:pt x="13264" y="0"/>
                        <a:pt x="11701" y="0"/>
                      </a:cubicBezTo>
                      <a:cubicBezTo>
                        <a:pt x="9671" y="0"/>
                        <a:pt x="8016" y="632"/>
                        <a:pt x="8016" y="1411"/>
                      </a:cubicBezTo>
                      <a:cubicBezTo>
                        <a:pt x="8016" y="1583"/>
                        <a:pt x="8108" y="1749"/>
                        <a:pt x="8259" y="1898"/>
                      </a:cubicBezTo>
                      <a:cubicBezTo>
                        <a:pt x="8259" y="1904"/>
                        <a:pt x="8259" y="1909"/>
                        <a:pt x="8266" y="1915"/>
                      </a:cubicBezTo>
                      <a:cubicBezTo>
                        <a:pt x="8273" y="1923"/>
                        <a:pt x="8281" y="1932"/>
                        <a:pt x="8295" y="1940"/>
                      </a:cubicBezTo>
                      <a:lnTo>
                        <a:pt x="8325" y="1974"/>
                      </a:lnTo>
                      <a:cubicBezTo>
                        <a:pt x="11360" y="4592"/>
                        <a:pt x="8424" y="7275"/>
                        <a:pt x="5106" y="10305"/>
                      </a:cubicBezTo>
                      <a:cubicBezTo>
                        <a:pt x="1605" y="13500"/>
                        <a:pt x="-2273" y="17040"/>
                        <a:pt x="1635" y="20649"/>
                      </a:cubicBezTo>
                      <a:cubicBezTo>
                        <a:pt x="1675" y="20691"/>
                        <a:pt x="1719" y="20730"/>
                        <a:pt x="1763" y="207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  <p:grpSp>
            <p:nvGrpSpPr>
              <p:cNvPr id="36" name="Group 101"/>
              <p:cNvGrpSpPr/>
              <p:nvPr/>
            </p:nvGrpSpPr>
            <p:grpSpPr>
              <a:xfrm>
                <a:off x="5700077" y="3223708"/>
                <a:ext cx="764472" cy="765779"/>
                <a:chOff x="7275629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43" name="AutoShape 37"/>
                <p:cNvSpPr>
                  <a:spLocks/>
                </p:cNvSpPr>
                <p:nvPr/>
              </p:nvSpPr>
              <p:spPr bwMode="auto">
                <a:xfrm>
                  <a:off x="7275629" y="401749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4" name="AutoShape 38"/>
                <p:cNvSpPr>
                  <a:spLocks/>
                </p:cNvSpPr>
                <p:nvPr/>
              </p:nvSpPr>
              <p:spPr bwMode="auto">
                <a:xfrm>
                  <a:off x="7478829" y="420640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5" name="AutoShape 39"/>
                <p:cNvSpPr>
                  <a:spLocks/>
                </p:cNvSpPr>
                <p:nvPr/>
              </p:nvSpPr>
              <p:spPr bwMode="auto">
                <a:xfrm>
                  <a:off x="7667742" y="397383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6" name="AutoShape 40"/>
                <p:cNvSpPr>
                  <a:spLocks/>
                </p:cNvSpPr>
                <p:nvPr/>
              </p:nvSpPr>
              <p:spPr bwMode="auto">
                <a:xfrm>
                  <a:off x="7391517" y="419211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7" name="AutoShape 41"/>
                <p:cNvSpPr>
                  <a:spLocks/>
                </p:cNvSpPr>
                <p:nvPr/>
              </p:nvSpPr>
              <p:spPr bwMode="auto">
                <a:xfrm>
                  <a:off x="7449460" y="429371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8" name="AutoShape 42"/>
                <p:cNvSpPr>
                  <a:spLocks/>
                </p:cNvSpPr>
                <p:nvPr/>
              </p:nvSpPr>
              <p:spPr bwMode="auto">
                <a:xfrm>
                  <a:off x="7682029" y="407543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  <p:grpSp>
            <p:nvGrpSpPr>
              <p:cNvPr id="37" name="Group 109"/>
              <p:cNvGrpSpPr/>
              <p:nvPr/>
            </p:nvGrpSpPr>
            <p:grpSpPr>
              <a:xfrm>
                <a:off x="5833335" y="2080645"/>
                <a:ext cx="525330" cy="765779"/>
                <a:chOff x="3582988" y="3510757"/>
                <a:chExt cx="319088" cy="465138"/>
              </a:xfrm>
              <a:solidFill>
                <a:schemeClr val="bg1"/>
              </a:solidFill>
            </p:grpSpPr>
            <p:sp>
              <p:nvSpPr>
                <p:cNvPr id="41" name="AutoShape 113"/>
                <p:cNvSpPr>
                  <a:spLocks/>
                </p:cNvSpPr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2" name="AutoShape 114"/>
                <p:cNvSpPr>
                  <a:spLocks/>
                </p:cNvSpPr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  <p:grpSp>
            <p:nvGrpSpPr>
              <p:cNvPr id="38" name="Group 116"/>
              <p:cNvGrpSpPr/>
              <p:nvPr/>
            </p:nvGrpSpPr>
            <p:grpSpPr>
              <a:xfrm>
                <a:off x="5730926" y="4444249"/>
                <a:ext cx="753666" cy="659618"/>
                <a:chOff x="2569485" y="4937447"/>
                <a:chExt cx="464344" cy="406400"/>
              </a:xfrm>
              <a:solidFill>
                <a:schemeClr val="bg1"/>
              </a:solidFill>
            </p:grpSpPr>
            <p:sp>
              <p:nvSpPr>
                <p:cNvPr id="39" name="AutoShape 103"/>
                <p:cNvSpPr>
                  <a:spLocks/>
                </p:cNvSpPr>
                <p:nvPr/>
              </p:nvSpPr>
              <p:spPr bwMode="auto">
                <a:xfrm>
                  <a:off x="2642510" y="5009678"/>
                  <a:ext cx="166688" cy="1095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60" y="0"/>
                      </a:moveTo>
                      <a:cubicBezTo>
                        <a:pt x="9461" y="0"/>
                        <a:pt x="0" y="9233"/>
                        <a:pt x="0" y="20160"/>
                      </a:cubicBezTo>
                      <a:cubicBezTo>
                        <a:pt x="0" y="20954"/>
                        <a:pt x="420" y="21600"/>
                        <a:pt x="939" y="21600"/>
                      </a:cubicBezTo>
                      <a:cubicBezTo>
                        <a:pt x="1457" y="21600"/>
                        <a:pt x="1878" y="20954"/>
                        <a:pt x="1878" y="20160"/>
                      </a:cubicBezTo>
                      <a:cubicBezTo>
                        <a:pt x="1878" y="10956"/>
                        <a:pt x="10655" y="2880"/>
                        <a:pt x="20660" y="2880"/>
                      </a:cubicBezTo>
                      <a:cubicBezTo>
                        <a:pt x="21179" y="2880"/>
                        <a:pt x="21600" y="2234"/>
                        <a:pt x="21600" y="1440"/>
                      </a:cubicBezTo>
                      <a:cubicBezTo>
                        <a:pt x="21600" y="645"/>
                        <a:pt x="21179" y="0"/>
                        <a:pt x="2066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0" name="AutoShape 104"/>
                <p:cNvSpPr>
                  <a:spLocks/>
                </p:cNvSpPr>
                <p:nvPr/>
              </p:nvSpPr>
              <p:spPr bwMode="auto">
                <a:xfrm>
                  <a:off x="2569485" y="4937447"/>
                  <a:ext cx="464344" cy="4064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6971"/>
                      </a:moveTo>
                      <a:cubicBezTo>
                        <a:pt x="10181" y="16971"/>
                        <a:pt x="9546" y="16918"/>
                        <a:pt x="8912" y="16811"/>
                      </a:cubicBezTo>
                      <a:cubicBezTo>
                        <a:pt x="8847" y="16800"/>
                        <a:pt x="8781" y="16794"/>
                        <a:pt x="8716" y="16794"/>
                      </a:cubicBezTo>
                      <a:cubicBezTo>
                        <a:pt x="8315" y="16794"/>
                        <a:pt x="7931" y="16999"/>
                        <a:pt x="7673" y="17359"/>
                      </a:cubicBezTo>
                      <a:cubicBezTo>
                        <a:pt x="7384" y="17761"/>
                        <a:pt x="6563" y="18657"/>
                        <a:pt x="5591" y="19318"/>
                      </a:cubicBezTo>
                      <a:cubicBezTo>
                        <a:pt x="5854" y="18628"/>
                        <a:pt x="6060" y="17853"/>
                        <a:pt x="6074" y="17056"/>
                      </a:cubicBezTo>
                      <a:cubicBezTo>
                        <a:pt x="6078" y="17006"/>
                        <a:pt x="6080" y="16956"/>
                        <a:pt x="6080" y="16914"/>
                      </a:cubicBezTo>
                      <a:cubicBezTo>
                        <a:pt x="6080" y="16334"/>
                        <a:pt x="5796" y="15803"/>
                        <a:pt x="5344" y="15540"/>
                      </a:cubicBezTo>
                      <a:cubicBezTo>
                        <a:pt x="2843" y="14080"/>
                        <a:pt x="1349" y="11731"/>
                        <a:pt x="1349" y="9257"/>
                      </a:cubicBezTo>
                      <a:cubicBezTo>
                        <a:pt x="1349" y="5003"/>
                        <a:pt x="5588" y="1542"/>
                        <a:pt x="10800" y="1542"/>
                      </a:cubicBezTo>
                      <a:cubicBezTo>
                        <a:pt x="16011" y="1542"/>
                        <a:pt x="20249" y="5003"/>
                        <a:pt x="20249" y="9257"/>
                      </a:cubicBezTo>
                      <a:cubicBezTo>
                        <a:pt x="20249" y="13510"/>
                        <a:pt x="16011" y="16971"/>
                        <a:pt x="10800" y="16971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144"/>
                        <a:pt x="0" y="9257"/>
                      </a:cubicBezTo>
                      <a:cubicBezTo>
                        <a:pt x="0" y="12440"/>
                        <a:pt x="1875" y="15248"/>
                        <a:pt x="4730" y="16914"/>
                      </a:cubicBezTo>
                      <a:cubicBezTo>
                        <a:pt x="4730" y="16935"/>
                        <a:pt x="4724" y="16949"/>
                        <a:pt x="4724" y="16971"/>
                      </a:cubicBezTo>
                      <a:cubicBezTo>
                        <a:pt x="4724" y="18354"/>
                        <a:pt x="3821" y="19843"/>
                        <a:pt x="3423" y="20625"/>
                      </a:cubicBezTo>
                      <a:lnTo>
                        <a:pt x="3425" y="20625"/>
                      </a:lnTo>
                      <a:cubicBezTo>
                        <a:pt x="3393" y="20709"/>
                        <a:pt x="3374" y="20802"/>
                        <a:pt x="3374" y="20900"/>
                      </a:cubicBezTo>
                      <a:cubicBezTo>
                        <a:pt x="3374" y="21287"/>
                        <a:pt x="3648" y="21600"/>
                        <a:pt x="3986" y="21600"/>
                      </a:cubicBezTo>
                      <a:cubicBezTo>
                        <a:pt x="4049" y="21600"/>
                        <a:pt x="4161" y="21580"/>
                        <a:pt x="4158" y="21590"/>
                      </a:cubicBezTo>
                      <a:cubicBezTo>
                        <a:pt x="6268" y="21195"/>
                        <a:pt x="8255" y="18979"/>
                        <a:pt x="8716" y="18338"/>
                      </a:cubicBezTo>
                      <a:cubicBezTo>
                        <a:pt x="9391" y="18451"/>
                        <a:pt x="10086" y="18514"/>
                        <a:pt x="10800" y="18514"/>
                      </a:cubicBezTo>
                      <a:cubicBezTo>
                        <a:pt x="16764" y="18514"/>
                        <a:pt x="21600" y="14369"/>
                        <a:pt x="21600" y="9257"/>
                      </a:cubicBezTo>
                      <a:cubicBezTo>
                        <a:pt x="21600" y="414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</p:grpSp>
      <p:sp>
        <p:nvSpPr>
          <p:cNvPr id="57" name="Título 1"/>
          <p:cNvSpPr txBox="1">
            <a:spLocks/>
          </p:cNvSpPr>
          <p:nvPr/>
        </p:nvSpPr>
        <p:spPr>
          <a:xfrm>
            <a:off x="520700" y="479425"/>
            <a:ext cx="10210800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Social </a:t>
            </a:r>
            <a:r>
              <a:rPr lang="es-CO" dirty="0" err="1" smtClean="0"/>
              <a:t>Listening</a:t>
            </a:r>
            <a:r>
              <a:rPr lang="es-CO" dirty="0" smtClean="0"/>
              <a:t> es: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556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object 4"/>
          <p:cNvSpPr txBox="1"/>
          <p:nvPr/>
        </p:nvSpPr>
        <p:spPr>
          <a:xfrm>
            <a:off x="2321987" y="1567130"/>
            <a:ext cx="5594131" cy="1955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9400"/>
              </a:lnSpc>
            </a:pPr>
            <a:r>
              <a:rPr lang="es-CO" sz="3200" dirty="0" smtClean="0">
                <a:solidFill>
                  <a:srgbClr val="4CB2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El 53% de los usuarios prefiere utilizar las redes sociales </a:t>
            </a:r>
            <a:r>
              <a:rPr lang="es-CO" sz="3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para realizar consultas o quejas de una empresa</a:t>
            </a:r>
            <a:r>
              <a:rPr lang="en-US" sz="3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.</a:t>
            </a:r>
            <a:endParaRPr sz="3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40733" y="3730933"/>
            <a:ext cx="228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https://yougov.co.uk/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4243" y="4010025"/>
            <a:ext cx="38385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7170"/>
            <a:ext cx="12192000" cy="8839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12404" y="4182410"/>
            <a:ext cx="5479963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61085" algn="r">
              <a:lnSpc>
                <a:spcPct val="79900"/>
              </a:lnSpc>
            </a:pPr>
            <a:r>
              <a:rPr lang="en-US" sz="4000" b="1" dirty="0" smtClean="0">
                <a:solidFill>
                  <a:srgbClr val="3CA5DB"/>
                </a:solidFill>
                <a:latin typeface="Arial Black" panose="020B0A04020102020204" pitchFamily="34" charset="0"/>
                <a:cs typeface="Montserrat"/>
              </a:rPr>
              <a:t>DETRAS DE CADA TWEET</a:t>
            </a:r>
            <a:r>
              <a:rPr lang="en-US" sz="4000" b="1" dirty="0">
                <a:solidFill>
                  <a:srgbClr val="3CA5DB"/>
                </a:solidFill>
                <a:latin typeface="Arial Black" panose="020B0A04020102020204" pitchFamily="34" charset="0"/>
                <a:cs typeface="Montserrat"/>
              </a:rPr>
              <a:t>, </a:t>
            </a:r>
            <a:r>
              <a:rPr lang="en-US" sz="4000" b="1" dirty="0" smtClean="0">
                <a:solidFill>
                  <a:schemeClr val="bg1"/>
                </a:solidFill>
                <a:latin typeface="Arial Black" panose="020B0A04020102020204" pitchFamily="34" charset="0"/>
                <a:cs typeface="Montserrat"/>
              </a:rPr>
              <a:t>HAY ALGO QUE NOS QUIEREN DECIR.</a:t>
            </a:r>
            <a:endParaRPr sz="4000" dirty="0">
              <a:solidFill>
                <a:schemeClr val="bg1"/>
              </a:solidFill>
              <a:latin typeface="Arial Black" panose="020B0A04020102020204" pitchFamily="34" charset="0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815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LISTEN TO OUR USERS</a:t>
            </a:r>
          </a:p>
          <a:p>
            <a:pPr algn="ctr"/>
            <a:r>
              <a:rPr lang="en-US"/>
              <a:t>IN SOCIAL NETWORKS</a:t>
            </a:r>
            <a:endParaRPr lang="es-CO"/>
          </a:p>
        </p:txBody>
      </p:sp>
      <p:sp>
        <p:nvSpPr>
          <p:cNvPr id="5" name="object 9"/>
          <p:cNvSpPr txBox="1"/>
          <p:nvPr/>
        </p:nvSpPr>
        <p:spPr>
          <a:xfrm>
            <a:off x="923017" y="2023342"/>
            <a:ext cx="5173321" cy="270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r">
              <a:lnSpc>
                <a:spcPct val="79900"/>
              </a:lnSpc>
              <a:tabLst>
                <a:tab pos="1206500" algn="l"/>
              </a:tabLst>
            </a:pPr>
            <a:r>
              <a:rPr lang="en-US" sz="4400" dirty="0" smtClean="0">
                <a:latin typeface="Arial Black" panose="020B0A04020102020204" pitchFamily="34" charset="0"/>
                <a:cs typeface="Montserrat Black"/>
              </a:rPr>
              <a:t>ESCUCHAR </a:t>
            </a:r>
            <a:endParaRPr lang="en-US" sz="4400" dirty="0">
              <a:latin typeface="Arial Black" panose="020B0A04020102020204" pitchFamily="34" charset="0"/>
              <a:cs typeface="Montserrat Black"/>
            </a:endParaRPr>
          </a:p>
          <a:p>
            <a:pPr marL="12700" marR="5080" algn="r">
              <a:lnSpc>
                <a:spcPct val="79900"/>
              </a:lnSpc>
              <a:tabLst>
                <a:tab pos="1206500" algn="l"/>
              </a:tabLst>
            </a:pPr>
            <a:r>
              <a:rPr lang="en-US" sz="4400" dirty="0" smtClean="0">
                <a:solidFill>
                  <a:srgbClr val="4CB2FF"/>
                </a:solidFill>
                <a:latin typeface="Arial Black" panose="020B0A04020102020204" pitchFamily="34" charset="0"/>
                <a:cs typeface="Montserrat Black"/>
              </a:rPr>
              <a:t>NUESTROS </a:t>
            </a:r>
            <a:endParaRPr lang="en-US" sz="4400" dirty="0">
              <a:solidFill>
                <a:srgbClr val="4CB2FF"/>
              </a:solidFill>
              <a:latin typeface="Arial Black" panose="020B0A04020102020204" pitchFamily="34" charset="0"/>
              <a:cs typeface="Montserrat Black"/>
            </a:endParaRPr>
          </a:p>
          <a:p>
            <a:pPr marL="12700" marR="5080" algn="r">
              <a:lnSpc>
                <a:spcPct val="79900"/>
              </a:lnSpc>
              <a:tabLst>
                <a:tab pos="1206500" algn="l"/>
              </a:tabLst>
            </a:pPr>
            <a:r>
              <a:rPr lang="en-US" sz="4400" dirty="0" smtClean="0">
                <a:solidFill>
                  <a:srgbClr val="4CB2FF"/>
                </a:solidFill>
                <a:latin typeface="Arial Black" panose="020B0A04020102020204" pitchFamily="34" charset="0"/>
                <a:cs typeface="Montserrat Black"/>
              </a:rPr>
              <a:t>INTERESADOS</a:t>
            </a:r>
            <a:endParaRPr lang="en-US" sz="4400" dirty="0">
              <a:solidFill>
                <a:srgbClr val="4CB2FF"/>
              </a:solidFill>
              <a:latin typeface="Arial Black" panose="020B0A04020102020204" pitchFamily="34" charset="0"/>
              <a:cs typeface="Montserrat Black"/>
            </a:endParaRPr>
          </a:p>
          <a:p>
            <a:pPr marL="12700" marR="5080" algn="r">
              <a:lnSpc>
                <a:spcPct val="79900"/>
              </a:lnSpc>
              <a:tabLst>
                <a:tab pos="1206500" algn="l"/>
              </a:tabLst>
            </a:pPr>
            <a:r>
              <a:rPr lang="en-US" sz="4400" dirty="0">
                <a:latin typeface="Arial Black" panose="020B0A04020102020204" pitchFamily="34" charset="0"/>
                <a:cs typeface="Montserrat Light"/>
              </a:rPr>
              <a:t>E</a:t>
            </a:r>
            <a:r>
              <a:rPr lang="en-US" sz="4400" dirty="0" smtClean="0">
                <a:latin typeface="Arial Black" panose="020B0A04020102020204" pitchFamily="34" charset="0"/>
                <a:cs typeface="Montserrat Light"/>
              </a:rPr>
              <a:t>N REDES  SOCIALES</a:t>
            </a:r>
            <a:endParaRPr lang="en-US" sz="4400" dirty="0">
              <a:latin typeface="Arial Black" panose="020B0A04020102020204" pitchFamily="34" charset="0"/>
              <a:cs typeface="Montserrat Light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7130409" y="1620148"/>
            <a:ext cx="3366654" cy="3258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7864915" y="2904465"/>
            <a:ext cx="2277686" cy="764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7094632" y="1710086"/>
            <a:ext cx="3276600" cy="3168650"/>
          </a:xfrm>
          <a:custGeom>
            <a:avLst/>
            <a:gdLst/>
            <a:ahLst/>
            <a:cxnLst/>
            <a:rect l="l" t="t" r="r" b="b"/>
            <a:pathLst>
              <a:path w="3276600" h="3168650">
                <a:moveTo>
                  <a:pt x="1638298" y="0"/>
                </a:moveTo>
                <a:lnTo>
                  <a:pt x="1503932" y="5251"/>
                </a:lnTo>
                <a:lnTo>
                  <a:pt x="1372558" y="20736"/>
                </a:lnTo>
                <a:lnTo>
                  <a:pt x="1244596" y="46044"/>
                </a:lnTo>
                <a:lnTo>
                  <a:pt x="1120469" y="80769"/>
                </a:lnTo>
                <a:lnTo>
                  <a:pt x="1000598" y="124504"/>
                </a:lnTo>
                <a:lnTo>
                  <a:pt x="885406" y="176839"/>
                </a:lnTo>
                <a:lnTo>
                  <a:pt x="775312" y="237368"/>
                </a:lnTo>
                <a:lnTo>
                  <a:pt x="670740" y="305682"/>
                </a:lnTo>
                <a:lnTo>
                  <a:pt x="572111" y="381375"/>
                </a:lnTo>
                <a:lnTo>
                  <a:pt x="479846" y="464038"/>
                </a:lnTo>
                <a:lnTo>
                  <a:pt x="394367" y="553263"/>
                </a:lnTo>
                <a:lnTo>
                  <a:pt x="316096" y="648643"/>
                </a:lnTo>
                <a:lnTo>
                  <a:pt x="245454" y="749770"/>
                </a:lnTo>
                <a:lnTo>
                  <a:pt x="182863" y="856236"/>
                </a:lnTo>
                <a:lnTo>
                  <a:pt x="128745" y="967634"/>
                </a:lnTo>
                <a:lnTo>
                  <a:pt x="83521" y="1083555"/>
                </a:lnTo>
                <a:lnTo>
                  <a:pt x="47613" y="1203593"/>
                </a:lnTo>
                <a:lnTo>
                  <a:pt x="21442" y="1327339"/>
                </a:lnTo>
                <a:lnTo>
                  <a:pt x="5430" y="1454385"/>
                </a:lnTo>
                <a:lnTo>
                  <a:pt x="0" y="1584325"/>
                </a:lnTo>
                <a:lnTo>
                  <a:pt x="5430" y="1714264"/>
                </a:lnTo>
                <a:lnTo>
                  <a:pt x="21442" y="1841310"/>
                </a:lnTo>
                <a:lnTo>
                  <a:pt x="47613" y="1965056"/>
                </a:lnTo>
                <a:lnTo>
                  <a:pt x="83521" y="2085094"/>
                </a:lnTo>
                <a:lnTo>
                  <a:pt x="128745" y="2201015"/>
                </a:lnTo>
                <a:lnTo>
                  <a:pt x="182863" y="2312413"/>
                </a:lnTo>
                <a:lnTo>
                  <a:pt x="245454" y="2418879"/>
                </a:lnTo>
                <a:lnTo>
                  <a:pt x="316096" y="2520006"/>
                </a:lnTo>
                <a:lnTo>
                  <a:pt x="394367" y="2615386"/>
                </a:lnTo>
                <a:lnTo>
                  <a:pt x="479846" y="2704611"/>
                </a:lnTo>
                <a:lnTo>
                  <a:pt x="572111" y="2787274"/>
                </a:lnTo>
                <a:lnTo>
                  <a:pt x="670740" y="2862967"/>
                </a:lnTo>
                <a:lnTo>
                  <a:pt x="775312" y="2931281"/>
                </a:lnTo>
                <a:lnTo>
                  <a:pt x="885406" y="2991810"/>
                </a:lnTo>
                <a:lnTo>
                  <a:pt x="1000598" y="3044145"/>
                </a:lnTo>
                <a:lnTo>
                  <a:pt x="1120469" y="3087880"/>
                </a:lnTo>
                <a:lnTo>
                  <a:pt x="1244596" y="3122605"/>
                </a:lnTo>
                <a:lnTo>
                  <a:pt x="1372558" y="3147913"/>
                </a:lnTo>
                <a:lnTo>
                  <a:pt x="1503932" y="3163398"/>
                </a:lnTo>
                <a:lnTo>
                  <a:pt x="1638298" y="3168650"/>
                </a:lnTo>
                <a:lnTo>
                  <a:pt x="1772664" y="3163398"/>
                </a:lnTo>
                <a:lnTo>
                  <a:pt x="1904039" y="3147913"/>
                </a:lnTo>
                <a:lnTo>
                  <a:pt x="2032001" y="3122605"/>
                </a:lnTo>
                <a:lnTo>
                  <a:pt x="2156128" y="3087880"/>
                </a:lnTo>
                <a:lnTo>
                  <a:pt x="2275999" y="3044145"/>
                </a:lnTo>
                <a:lnTo>
                  <a:pt x="2391192" y="2991810"/>
                </a:lnTo>
                <a:lnTo>
                  <a:pt x="2501285" y="2931281"/>
                </a:lnTo>
                <a:lnTo>
                  <a:pt x="2605857" y="2862967"/>
                </a:lnTo>
                <a:lnTo>
                  <a:pt x="2704487" y="2787274"/>
                </a:lnTo>
                <a:lnTo>
                  <a:pt x="2796752" y="2704611"/>
                </a:lnTo>
                <a:lnTo>
                  <a:pt x="2882230" y="2615386"/>
                </a:lnTo>
                <a:lnTo>
                  <a:pt x="2960502" y="2520006"/>
                </a:lnTo>
                <a:lnTo>
                  <a:pt x="3031143" y="2418879"/>
                </a:lnTo>
                <a:lnTo>
                  <a:pt x="3093734" y="2312413"/>
                </a:lnTo>
                <a:lnTo>
                  <a:pt x="3147853" y="2201015"/>
                </a:lnTo>
                <a:lnTo>
                  <a:pt x="3193077" y="2085094"/>
                </a:lnTo>
                <a:lnTo>
                  <a:pt x="3228985" y="1965056"/>
                </a:lnTo>
                <a:lnTo>
                  <a:pt x="3255156" y="1841310"/>
                </a:lnTo>
                <a:lnTo>
                  <a:pt x="3271167" y="1714264"/>
                </a:lnTo>
                <a:lnTo>
                  <a:pt x="3276598" y="1584325"/>
                </a:lnTo>
                <a:lnTo>
                  <a:pt x="3271167" y="1454385"/>
                </a:lnTo>
                <a:lnTo>
                  <a:pt x="3255156" y="1327339"/>
                </a:lnTo>
                <a:lnTo>
                  <a:pt x="3228985" y="1203593"/>
                </a:lnTo>
                <a:lnTo>
                  <a:pt x="3193077" y="1083555"/>
                </a:lnTo>
                <a:lnTo>
                  <a:pt x="3147853" y="967634"/>
                </a:lnTo>
                <a:lnTo>
                  <a:pt x="3093734" y="856236"/>
                </a:lnTo>
                <a:lnTo>
                  <a:pt x="3031143" y="749770"/>
                </a:lnTo>
                <a:lnTo>
                  <a:pt x="2960502" y="648643"/>
                </a:lnTo>
                <a:lnTo>
                  <a:pt x="2882230" y="553263"/>
                </a:lnTo>
                <a:lnTo>
                  <a:pt x="2796752" y="464038"/>
                </a:lnTo>
                <a:lnTo>
                  <a:pt x="2704487" y="381375"/>
                </a:lnTo>
                <a:lnTo>
                  <a:pt x="2605857" y="305682"/>
                </a:lnTo>
                <a:lnTo>
                  <a:pt x="2501285" y="237368"/>
                </a:lnTo>
                <a:lnTo>
                  <a:pt x="2391192" y="176839"/>
                </a:lnTo>
                <a:lnTo>
                  <a:pt x="2275999" y="124504"/>
                </a:lnTo>
                <a:lnTo>
                  <a:pt x="2156128" y="80769"/>
                </a:lnTo>
                <a:lnTo>
                  <a:pt x="2032001" y="46044"/>
                </a:lnTo>
                <a:lnTo>
                  <a:pt x="1904039" y="20736"/>
                </a:lnTo>
                <a:lnTo>
                  <a:pt x="1772664" y="5251"/>
                </a:lnTo>
                <a:lnTo>
                  <a:pt x="1638298" y="0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/>
          <p:nvPr/>
        </p:nvSpPr>
        <p:spPr>
          <a:xfrm>
            <a:off x="7533070" y="3077237"/>
            <a:ext cx="271236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solidFill>
                  <a:srgbClr val="FFFFFF"/>
                </a:solidFill>
                <a:latin typeface="Arial Black" panose="020B0A04020102020204" pitchFamily="34" charset="0"/>
                <a:cs typeface="Montserrat"/>
              </a:rPr>
              <a:t>INSIGHTS</a:t>
            </a:r>
            <a:endParaRPr sz="3600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6382573" y="2693757"/>
            <a:ext cx="1101436" cy="1313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6397718" y="2772497"/>
            <a:ext cx="1008380" cy="1224280"/>
          </a:xfrm>
          <a:custGeom>
            <a:avLst/>
            <a:gdLst/>
            <a:ahLst/>
            <a:cxnLst/>
            <a:rect l="l" t="t" r="r" b="b"/>
            <a:pathLst>
              <a:path w="1008379" h="1224279">
                <a:moveTo>
                  <a:pt x="504032" y="0"/>
                </a:moveTo>
                <a:lnTo>
                  <a:pt x="504032" y="305991"/>
                </a:lnTo>
                <a:lnTo>
                  <a:pt x="0" y="305991"/>
                </a:lnTo>
                <a:lnTo>
                  <a:pt x="0" y="917971"/>
                </a:lnTo>
                <a:lnTo>
                  <a:pt x="504032" y="917971"/>
                </a:lnTo>
                <a:lnTo>
                  <a:pt x="504032" y="1223961"/>
                </a:lnTo>
                <a:lnTo>
                  <a:pt x="1008063" y="611979"/>
                </a:lnTo>
                <a:lnTo>
                  <a:pt x="504032" y="0"/>
                </a:lnTo>
                <a:close/>
              </a:path>
            </a:pathLst>
          </a:custGeom>
          <a:solidFill>
            <a:srgbClr val="E9B800"/>
          </a:solidFill>
        </p:spPr>
        <p:txBody>
          <a:bodyPr wrap="square" lIns="0" tIns="0" rIns="0" bIns="0" rtlCol="0"/>
          <a:lstStyle/>
          <a:p>
            <a:endParaRPr>
              <a:solidFill>
                <a:srgbClr val="E9B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9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Something that does not</a:t>
            </a:r>
          </a:p>
          <a:p>
            <a:pPr algn="ctr"/>
            <a:r>
              <a:rPr lang="en-US"/>
              <a:t>We knew it existed.</a:t>
            </a:r>
            <a:endParaRPr lang="es-CO"/>
          </a:p>
        </p:txBody>
      </p:sp>
      <p:sp>
        <p:nvSpPr>
          <p:cNvPr id="5" name="object 23"/>
          <p:cNvSpPr txBox="1"/>
          <p:nvPr/>
        </p:nvSpPr>
        <p:spPr>
          <a:xfrm>
            <a:off x="1838424" y="3057151"/>
            <a:ext cx="8052366" cy="1083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8630" marR="5080" indent="-1726564" algn="ctr">
              <a:lnSpc>
                <a:spcPct val="80000"/>
              </a:lnSpc>
              <a:tabLst>
                <a:tab pos="2108835" algn="l"/>
                <a:tab pos="3161030" algn="l"/>
                <a:tab pos="4545965" algn="l"/>
              </a:tabLst>
            </a:pPr>
            <a:r>
              <a:rPr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s-CO" sz="4400" dirty="0">
                <a:latin typeface="Montserrat Light"/>
                <a:cs typeface="Montserrat Light"/>
              </a:rPr>
              <a:t>Algo que </a:t>
            </a:r>
            <a:r>
              <a:rPr lang="es-CO" sz="4400" b="1" dirty="0">
                <a:latin typeface="Montserrat"/>
                <a:cs typeface="Montserrat"/>
              </a:rPr>
              <a:t>no</a:t>
            </a:r>
            <a:r>
              <a:rPr lang="es-CO" sz="4400" dirty="0">
                <a:latin typeface="Montserrat Light"/>
                <a:cs typeface="Montserrat Light"/>
              </a:rPr>
              <a:t> </a:t>
            </a:r>
          </a:p>
          <a:p>
            <a:pPr marL="1738630" marR="5080" indent="-1726564" algn="ctr">
              <a:lnSpc>
                <a:spcPct val="80000"/>
              </a:lnSpc>
              <a:tabLst>
                <a:tab pos="2108835" algn="l"/>
                <a:tab pos="3161030" algn="l"/>
                <a:tab pos="4545965" algn="l"/>
              </a:tabLst>
            </a:pPr>
            <a:r>
              <a:rPr lang="es-CO" sz="4400" dirty="0">
                <a:latin typeface="Montserrat Light"/>
                <a:cs typeface="Montserrat Light"/>
              </a:rPr>
              <a:t>sabíamos que existía</a:t>
            </a:r>
            <a:r>
              <a:rPr lang="es-CO" sz="4400" dirty="0" smtClean="0">
                <a:latin typeface="Montserrat Light"/>
                <a:cs typeface="Montserrat Light"/>
              </a:rPr>
              <a:t>.</a:t>
            </a:r>
            <a:r>
              <a:rPr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25"/>
          <p:cNvSpPr txBox="1"/>
          <p:nvPr/>
        </p:nvSpPr>
        <p:spPr>
          <a:xfrm>
            <a:off x="3365156" y="1799365"/>
            <a:ext cx="546661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000" b="1" dirty="0">
                <a:solidFill>
                  <a:srgbClr val="4CB2FF"/>
                </a:solidFill>
                <a:latin typeface="Arial Black" panose="020B0A04020102020204" pitchFamily="34" charset="0"/>
                <a:cs typeface="Montserrat"/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27963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 Placeholder 3"/>
          <p:cNvSpPr txBox="1">
            <a:spLocks/>
          </p:cNvSpPr>
          <p:nvPr/>
        </p:nvSpPr>
        <p:spPr>
          <a:xfrm>
            <a:off x="11471566" y="6257741"/>
            <a:ext cx="431079" cy="3890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s-CO" smtClean="0"/>
              <a:pPr/>
              <a:t>15</a:t>
            </a:fld>
            <a:endParaRPr lang="es-CO" dirty="0"/>
          </a:p>
        </p:txBody>
      </p:sp>
      <p:grpSp>
        <p:nvGrpSpPr>
          <p:cNvPr id="97" name="Group 96"/>
          <p:cNvGrpSpPr/>
          <p:nvPr/>
        </p:nvGrpSpPr>
        <p:grpSpPr>
          <a:xfrm>
            <a:off x="3773311" y="4281781"/>
            <a:ext cx="2190756" cy="1042994"/>
            <a:chOff x="5022025" y="4220590"/>
            <a:chExt cx="2190756" cy="1042994"/>
          </a:xfrm>
          <a:solidFill>
            <a:schemeClr val="bg1">
              <a:lumMod val="65000"/>
            </a:schemeClr>
          </a:solidFill>
        </p:grpSpPr>
        <p:grpSp>
          <p:nvGrpSpPr>
            <p:cNvPr id="98" name="Group 97"/>
            <p:cNvGrpSpPr/>
            <p:nvPr/>
          </p:nvGrpSpPr>
          <p:grpSpPr>
            <a:xfrm>
              <a:off x="5022025" y="4236643"/>
              <a:ext cx="1166500" cy="1026941"/>
              <a:chOff x="2873965" y="2332283"/>
              <a:chExt cx="1166500" cy="1026941"/>
            </a:xfrm>
            <a:grpFill/>
          </p:grpSpPr>
          <p:sp>
            <p:nvSpPr>
              <p:cNvPr id="102" name="Block Arc 101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873965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046281" y="4220590"/>
              <a:ext cx="1166500" cy="1026941"/>
              <a:chOff x="6557826" y="3997627"/>
              <a:chExt cx="1166500" cy="1026941"/>
            </a:xfrm>
            <a:grpFill/>
          </p:grpSpPr>
          <p:sp>
            <p:nvSpPr>
              <p:cNvPr id="100" name="Block Arc 99"/>
              <p:cNvSpPr/>
              <p:nvPr/>
            </p:nvSpPr>
            <p:spPr>
              <a:xfrm rot="10800000">
                <a:off x="6557826" y="3997627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0800000">
                <a:off x="7069579" y="4881844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9019242" y="3413619"/>
            <a:ext cx="1288611" cy="1168157"/>
            <a:chOff x="9019242" y="3239883"/>
            <a:chExt cx="1288611" cy="1168157"/>
          </a:xfrm>
          <a:solidFill>
            <a:schemeClr val="bg1">
              <a:lumMod val="65000"/>
            </a:schemeClr>
          </a:solidFill>
        </p:grpSpPr>
        <p:sp>
          <p:nvSpPr>
            <p:cNvPr id="105" name="Chevron 104"/>
            <p:cNvSpPr/>
            <p:nvPr/>
          </p:nvSpPr>
          <p:spPr>
            <a:xfrm>
              <a:off x="10008643" y="3982882"/>
              <a:ext cx="299210" cy="425158"/>
            </a:xfrm>
            <a:prstGeom prst="chevron">
              <a:avLst>
                <a:gd name="adj" fmla="val 4134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 rot="10800000">
              <a:off x="9019242" y="3239883"/>
              <a:ext cx="1163337" cy="1026941"/>
              <a:chOff x="2877129" y="2332283"/>
              <a:chExt cx="1163337" cy="1026941"/>
            </a:xfrm>
            <a:grpFill/>
          </p:grpSpPr>
          <p:sp>
            <p:nvSpPr>
              <p:cNvPr id="107" name="Block Arc 106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877129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 rot="5400000">
                <a:off x="3738175" y="2995359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grpSp>
        <p:nvGrpSpPr>
          <p:cNvPr id="112" name="Group 111"/>
          <p:cNvGrpSpPr/>
          <p:nvPr/>
        </p:nvGrpSpPr>
        <p:grpSpPr>
          <a:xfrm>
            <a:off x="5427435" y="3833493"/>
            <a:ext cx="1028108" cy="1475229"/>
            <a:chOff x="5427435" y="3659757"/>
            <a:chExt cx="1028108" cy="1475229"/>
          </a:xfrm>
          <a:solidFill>
            <a:schemeClr val="bg1">
              <a:lumMod val="65000"/>
            </a:schemeClr>
          </a:solidFill>
        </p:grpSpPr>
        <p:sp>
          <p:nvSpPr>
            <p:cNvPr id="113" name="Block Arc 112"/>
            <p:cNvSpPr/>
            <p:nvPr/>
          </p:nvSpPr>
          <p:spPr>
            <a:xfrm rot="10800000" flipH="1">
              <a:off x="5427435" y="4108045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 rot="5400000">
              <a:off x="5893641" y="4078935"/>
              <a:ext cx="981079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764810" y="2520086"/>
            <a:ext cx="1026942" cy="1026941"/>
            <a:chOff x="3013524" y="2332283"/>
            <a:chExt cx="1026942" cy="1026941"/>
          </a:xfrm>
          <a:solidFill>
            <a:schemeClr val="bg1">
              <a:lumMod val="65000"/>
            </a:schemeClr>
          </a:solidFill>
        </p:grpSpPr>
        <p:sp>
          <p:nvSpPr>
            <p:cNvPr id="116" name="Block Arc 115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276531" y="2332283"/>
              <a:ext cx="255346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8" name="Rectangle 117"/>
            <p:cNvSpPr/>
            <p:nvPr/>
          </p:nvSpPr>
          <p:spPr>
            <a:xfrm rot="5400000">
              <a:off x="3738175" y="2998523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119" name="Group 118"/>
          <p:cNvGrpSpPr/>
          <p:nvPr/>
        </p:nvGrpSpPr>
        <p:grpSpPr>
          <a:xfrm rot="10800000">
            <a:off x="2649027" y="3413617"/>
            <a:ext cx="1163337" cy="1026941"/>
            <a:chOff x="2877129" y="2332283"/>
            <a:chExt cx="1163337" cy="1026941"/>
          </a:xfrm>
          <a:solidFill>
            <a:schemeClr val="bg1">
              <a:lumMod val="65000"/>
            </a:schemeClr>
          </a:solidFill>
        </p:grpSpPr>
        <p:sp>
          <p:nvSpPr>
            <p:cNvPr id="120" name="Block Arc 119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877129" y="2332283"/>
              <a:ext cx="65474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22" name="Rectangle 121"/>
            <p:cNvSpPr/>
            <p:nvPr/>
          </p:nvSpPr>
          <p:spPr>
            <a:xfrm rot="5400000">
              <a:off x="3738175" y="2995359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318005" y="2517290"/>
            <a:ext cx="1026943" cy="1286310"/>
            <a:chOff x="6318005" y="2343554"/>
            <a:chExt cx="1026943" cy="1286310"/>
          </a:xfrm>
          <a:solidFill>
            <a:schemeClr val="bg1">
              <a:lumMod val="65000"/>
            </a:schemeClr>
          </a:solidFill>
        </p:grpSpPr>
        <p:sp>
          <p:nvSpPr>
            <p:cNvPr id="124" name="Rectangle 123"/>
            <p:cNvSpPr/>
            <p:nvPr/>
          </p:nvSpPr>
          <p:spPr>
            <a:xfrm>
              <a:off x="6816174" y="2343554"/>
              <a:ext cx="528774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6318005" y="2346350"/>
              <a:ext cx="1026942" cy="1283514"/>
              <a:chOff x="2366533" y="2332283"/>
              <a:chExt cx="1026942" cy="1283514"/>
            </a:xfrm>
            <a:grpFill/>
          </p:grpSpPr>
          <p:sp>
            <p:nvSpPr>
              <p:cNvPr id="126" name="Block Arc 125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 rot="5400000">
                <a:off x="2049474" y="3156015"/>
                <a:ext cx="776841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7571935" y="2520086"/>
            <a:ext cx="1588341" cy="1026941"/>
            <a:chOff x="7571935" y="2346350"/>
            <a:chExt cx="1588341" cy="1026941"/>
          </a:xfrm>
          <a:solidFill>
            <a:schemeClr val="bg1">
              <a:lumMod val="65000"/>
            </a:schemeClr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7571935" y="2346350"/>
              <a:ext cx="1588340" cy="1026941"/>
              <a:chOff x="7571935" y="2346350"/>
              <a:chExt cx="1588340" cy="1026941"/>
            </a:xfrm>
            <a:grpFill/>
          </p:grpSpPr>
          <p:sp>
            <p:nvSpPr>
              <p:cNvPr id="131" name="Rectangle 130"/>
              <p:cNvSpPr/>
              <p:nvPr/>
            </p:nvSpPr>
            <p:spPr>
              <a:xfrm>
                <a:off x="7571935" y="2346350"/>
                <a:ext cx="1116400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32" name="Block Arc 131"/>
              <p:cNvSpPr/>
              <p:nvPr/>
            </p:nvSpPr>
            <p:spPr>
              <a:xfrm>
                <a:off x="8133334" y="2346350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0" name="Rectangle 129"/>
            <p:cNvSpPr/>
            <p:nvPr/>
          </p:nvSpPr>
          <p:spPr>
            <a:xfrm rot="5400000">
              <a:off x="8857985" y="3012590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134" name="Text Placeholder 33"/>
          <p:cNvSpPr txBox="1">
            <a:spLocks/>
          </p:cNvSpPr>
          <p:nvPr/>
        </p:nvSpPr>
        <p:spPr>
          <a:xfrm>
            <a:off x="1462589" y="1980536"/>
            <a:ext cx="1879710" cy="2129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1) Palabras</a:t>
            </a:r>
            <a:endParaRPr lang="es-CO" sz="2000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36" name="Text Placeholder 33"/>
          <p:cNvSpPr txBox="1">
            <a:spLocks/>
          </p:cNvSpPr>
          <p:nvPr/>
        </p:nvSpPr>
        <p:spPr>
          <a:xfrm>
            <a:off x="3125526" y="3318751"/>
            <a:ext cx="1879710" cy="212920"/>
          </a:xfrm>
          <a:prstGeom prst="rect">
            <a:avLst/>
          </a:prstGeom>
        </p:spPr>
        <p:txBody>
          <a:bodyPr lIns="0" tIns="0" rIns="0" bIns="0"/>
          <a:lstStyle>
            <a:defPPr>
              <a:defRPr lang="es-CO"/>
            </a:defPPr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s-CO" dirty="0" smtClean="0"/>
              <a:t>2) Espacio</a:t>
            </a:r>
            <a:endParaRPr lang="es-CO" dirty="0"/>
          </a:p>
        </p:txBody>
      </p:sp>
      <p:sp>
        <p:nvSpPr>
          <p:cNvPr id="138" name="Text Placeholder 33"/>
          <p:cNvSpPr txBox="1">
            <a:spLocks/>
          </p:cNvSpPr>
          <p:nvPr/>
        </p:nvSpPr>
        <p:spPr>
          <a:xfrm>
            <a:off x="3212175" y="4776061"/>
            <a:ext cx="1879710" cy="21292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3) Tiempo</a:t>
            </a:r>
            <a:endParaRPr lang="es-CO" sz="20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40" name="Text Placeholder 33"/>
          <p:cNvSpPr txBox="1">
            <a:spLocks/>
          </p:cNvSpPr>
          <p:nvPr/>
        </p:nvSpPr>
        <p:spPr>
          <a:xfrm>
            <a:off x="4661629" y="5633512"/>
            <a:ext cx="2608966" cy="27663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4) Interesados</a:t>
            </a:r>
            <a:endParaRPr lang="es-CO" sz="20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142" name="Text Placeholder 33"/>
          <p:cNvSpPr txBox="1">
            <a:spLocks/>
          </p:cNvSpPr>
          <p:nvPr/>
        </p:nvSpPr>
        <p:spPr>
          <a:xfrm>
            <a:off x="6775169" y="3557458"/>
            <a:ext cx="2435737" cy="233955"/>
          </a:xfrm>
          <a:prstGeom prst="rect">
            <a:avLst/>
          </a:prstGeom>
        </p:spPr>
        <p:txBody>
          <a:bodyPr lIns="0" tIns="0" rIns="0" bIns="0"/>
          <a:lstStyle>
            <a:defPPr>
              <a:defRPr lang="es-CO"/>
            </a:defPPr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s-CO" dirty="0" smtClean="0"/>
              <a:t>5) Data </a:t>
            </a:r>
          </a:p>
          <a:p>
            <a:r>
              <a:rPr lang="es-CO" dirty="0" err="1" smtClean="0"/>
              <a:t>Analytics</a:t>
            </a:r>
            <a:endParaRPr lang="es-CO" dirty="0"/>
          </a:p>
        </p:txBody>
      </p:sp>
      <p:sp>
        <p:nvSpPr>
          <p:cNvPr id="144" name="Text Placeholder 33"/>
          <p:cNvSpPr txBox="1">
            <a:spLocks/>
          </p:cNvSpPr>
          <p:nvPr/>
        </p:nvSpPr>
        <p:spPr>
          <a:xfrm>
            <a:off x="6980962" y="1958233"/>
            <a:ext cx="2528501" cy="166317"/>
          </a:xfrm>
          <a:prstGeom prst="rect">
            <a:avLst/>
          </a:prstGeom>
        </p:spPr>
        <p:txBody>
          <a:bodyPr lIns="0" tIns="0" rIns="0" bIns="0"/>
          <a:lstStyle>
            <a:defPPr>
              <a:defRPr lang="es-CO"/>
            </a:defPPr>
            <a:lvl1pPr indent="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  <a:latin typeface="Arial Black" panose="020B0A0402010202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Neris Thin" panose="00000300000000000000" pitchFamily="50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Neris Thin" panose="00000300000000000000" pitchFamily="50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Neris Thin" panose="00000300000000000000" pitchFamily="50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s-CO" dirty="0" smtClean="0"/>
              <a:t>6) Herramientas</a:t>
            </a:r>
            <a:endParaRPr lang="es-CO" dirty="0"/>
          </a:p>
        </p:txBody>
      </p:sp>
      <p:sp>
        <p:nvSpPr>
          <p:cNvPr id="146" name="Text Placeholder 33"/>
          <p:cNvSpPr txBox="1">
            <a:spLocks/>
          </p:cNvSpPr>
          <p:nvPr/>
        </p:nvSpPr>
        <p:spPr>
          <a:xfrm>
            <a:off x="9509464" y="3352282"/>
            <a:ext cx="2892086" cy="25959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b="1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7) Inteligencia</a:t>
            </a:r>
            <a:endParaRPr lang="es-CO" sz="20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1060437" y="2520086"/>
            <a:ext cx="1084324" cy="1149676"/>
            <a:chOff x="1060437" y="2346350"/>
            <a:chExt cx="1084324" cy="1149676"/>
          </a:xfrm>
          <a:solidFill>
            <a:schemeClr val="bg1">
              <a:lumMod val="65000"/>
            </a:schemeClr>
          </a:solidFill>
        </p:grpSpPr>
        <p:grpSp>
          <p:nvGrpSpPr>
            <p:cNvPr id="148" name="Group 147"/>
            <p:cNvGrpSpPr/>
            <p:nvPr/>
          </p:nvGrpSpPr>
          <p:grpSpPr>
            <a:xfrm>
              <a:off x="1117819" y="2346350"/>
              <a:ext cx="1026942" cy="1026941"/>
              <a:chOff x="2366533" y="2332283"/>
              <a:chExt cx="1026942" cy="1026941"/>
            </a:xfrm>
            <a:grpFill/>
          </p:grpSpPr>
          <p:sp>
            <p:nvSpPr>
              <p:cNvPr id="150" name="Block Arc 149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5400000">
                <a:off x="2206966" y="2998522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</p:grpSp>
        <p:sp>
          <p:nvSpPr>
            <p:cNvPr id="149" name="Oval 148"/>
            <p:cNvSpPr/>
            <p:nvPr/>
          </p:nvSpPr>
          <p:spPr>
            <a:xfrm>
              <a:off x="1060437" y="3239882"/>
              <a:ext cx="256144" cy="2561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  <p:sp>
        <p:nvSpPr>
          <p:cNvPr id="153" name="Oval 152"/>
          <p:cNvSpPr>
            <a:spLocks noChangeAspect="1"/>
          </p:cNvSpPr>
          <p:nvPr/>
        </p:nvSpPr>
        <p:spPr>
          <a:xfrm flipH="1">
            <a:off x="1615598" y="2264652"/>
            <a:ext cx="648000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CO" sz="1600" dirty="0" smtClean="0">
                <a:solidFill>
                  <a:srgbClr val="FFFFFF"/>
                </a:solidFill>
                <a:latin typeface="FontAwesome" pitchFamily="2" charset="0"/>
              </a:rPr>
              <a:t></a:t>
            </a:r>
            <a:endParaRPr lang="es-CO" sz="1600" dirty="0"/>
          </a:p>
        </p:txBody>
      </p:sp>
      <p:sp>
        <p:nvSpPr>
          <p:cNvPr id="154" name="Oval 153"/>
          <p:cNvSpPr>
            <a:spLocks noChangeAspect="1"/>
          </p:cNvSpPr>
          <p:nvPr/>
        </p:nvSpPr>
        <p:spPr>
          <a:xfrm flipH="1">
            <a:off x="2401270" y="3123243"/>
            <a:ext cx="648000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CO" sz="1600" dirty="0" smtClean="0">
                <a:solidFill>
                  <a:srgbClr val="FFFFFF"/>
                </a:solidFill>
                <a:latin typeface="FontAwesome" pitchFamily="2" charset="0"/>
              </a:rPr>
              <a:t></a:t>
            </a:r>
            <a:endParaRPr lang="es-CO" sz="1600" dirty="0"/>
          </a:p>
        </p:txBody>
      </p:sp>
      <p:sp>
        <p:nvSpPr>
          <p:cNvPr id="155" name="Oval 154"/>
          <p:cNvSpPr>
            <a:spLocks noChangeAspect="1"/>
          </p:cNvSpPr>
          <p:nvPr/>
        </p:nvSpPr>
        <p:spPr>
          <a:xfrm flipH="1">
            <a:off x="3452684" y="4026835"/>
            <a:ext cx="648000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CO" sz="1600" dirty="0" smtClean="0">
                <a:solidFill>
                  <a:schemeClr val="bg1"/>
                </a:solidFill>
                <a:latin typeface="FontAwesome" pitchFamily="2" charset="0"/>
              </a:rPr>
              <a:t></a:t>
            </a:r>
            <a:endParaRPr lang="es-CO" sz="1600" dirty="0"/>
          </a:p>
        </p:txBody>
      </p:sp>
      <p:sp>
        <p:nvSpPr>
          <p:cNvPr id="156" name="Oval 155"/>
          <p:cNvSpPr>
            <a:spLocks noChangeAspect="1"/>
          </p:cNvSpPr>
          <p:nvPr/>
        </p:nvSpPr>
        <p:spPr>
          <a:xfrm flipH="1">
            <a:off x="5350540" y="4908167"/>
            <a:ext cx="648000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FontAwesome" pitchFamily="2" charset="0"/>
              </a:rPr>
              <a:t></a:t>
            </a:r>
            <a:endParaRPr lang="es-CO" sz="1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 flipH="1">
            <a:off x="6049746" y="3483103"/>
            <a:ext cx="648000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FontAwesome" pitchFamily="2" charset="0"/>
              </a:rPr>
              <a:t></a:t>
            </a:r>
            <a:endParaRPr lang="es-CO" sz="1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8" name="Oval 157"/>
          <p:cNvSpPr>
            <a:spLocks noChangeAspect="1"/>
          </p:cNvSpPr>
          <p:nvPr/>
        </p:nvSpPr>
        <p:spPr>
          <a:xfrm flipH="1">
            <a:off x="7126400" y="2270188"/>
            <a:ext cx="648000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FontAwesome" pitchFamily="2" charset="0"/>
              </a:rPr>
              <a:t>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 flipH="1">
            <a:off x="8776018" y="3136638"/>
            <a:ext cx="648000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bg1"/>
                </a:solidFill>
                <a:latin typeface="FontAwesome" pitchFamily="2" charset="0"/>
              </a:rPr>
              <a:t></a:t>
            </a:r>
            <a:endParaRPr lang="es-CO" sz="1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520700" y="479425"/>
            <a:ext cx="10210800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Metodología de monitoreo de Social Media: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554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6" grpId="0"/>
      <p:bldP spid="138" grpId="0"/>
      <p:bldP spid="140" grpId="0"/>
      <p:bldP spid="142" grpId="0"/>
      <p:bldP spid="144" grpId="0"/>
      <p:bldP spid="146" grpId="0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062" y="0"/>
            <a:ext cx="128398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smtClean="0"/>
              <a:t>Palabras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479426"/>
            <a:ext cx="10210800" cy="877702"/>
          </a:xfrm>
        </p:spPr>
        <p:txBody>
          <a:bodyPr/>
          <a:lstStyle/>
          <a:p>
            <a:r>
              <a:rPr lang="es-CO" dirty="0" smtClean="0"/>
              <a:t>2) Espacio</a:t>
            </a:r>
            <a:endParaRPr lang="es-CO" dirty="0"/>
          </a:p>
        </p:txBody>
      </p:sp>
      <p:sp>
        <p:nvSpPr>
          <p:cNvPr id="4" name="object 5"/>
          <p:cNvSpPr/>
          <p:nvPr/>
        </p:nvSpPr>
        <p:spPr>
          <a:xfrm>
            <a:off x="3721085" y="1506757"/>
            <a:ext cx="4460565" cy="4359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4269726" y="2466877"/>
            <a:ext cx="2992044" cy="1910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3766328" y="1527717"/>
            <a:ext cx="4337577" cy="4244414"/>
          </a:xfrm>
          <a:custGeom>
            <a:avLst/>
            <a:gdLst/>
            <a:ahLst/>
            <a:cxnLst/>
            <a:rect l="l" t="t" r="r" b="b"/>
            <a:pathLst>
              <a:path w="3277870" h="3277870">
                <a:moveTo>
                  <a:pt x="1638909" y="0"/>
                </a:moveTo>
                <a:lnTo>
                  <a:pt x="1504493" y="5432"/>
                </a:lnTo>
                <a:lnTo>
                  <a:pt x="1373070" y="21450"/>
                </a:lnTo>
                <a:lnTo>
                  <a:pt x="1245060" y="47630"/>
                </a:lnTo>
                <a:lnTo>
                  <a:pt x="1120887" y="83550"/>
                </a:lnTo>
                <a:lnTo>
                  <a:pt x="1000972" y="128790"/>
                </a:lnTo>
                <a:lnTo>
                  <a:pt x="885736" y="182928"/>
                </a:lnTo>
                <a:lnTo>
                  <a:pt x="775602" y="245540"/>
                </a:lnTo>
                <a:lnTo>
                  <a:pt x="670991" y="316207"/>
                </a:lnTo>
                <a:lnTo>
                  <a:pt x="572325" y="394506"/>
                </a:lnTo>
                <a:lnTo>
                  <a:pt x="480025" y="480015"/>
                </a:lnTo>
                <a:lnTo>
                  <a:pt x="394514" y="572312"/>
                </a:lnTo>
                <a:lnTo>
                  <a:pt x="316214" y="670976"/>
                </a:lnTo>
                <a:lnTo>
                  <a:pt x="245546" y="775585"/>
                </a:lnTo>
                <a:lnTo>
                  <a:pt x="182932" y="885717"/>
                </a:lnTo>
                <a:lnTo>
                  <a:pt x="128793" y="1000950"/>
                </a:lnTo>
                <a:lnTo>
                  <a:pt x="83552" y="1120863"/>
                </a:lnTo>
                <a:lnTo>
                  <a:pt x="47631" y="1245033"/>
                </a:lnTo>
                <a:lnTo>
                  <a:pt x="21450" y="1373040"/>
                </a:lnTo>
                <a:lnTo>
                  <a:pt x="5432" y="1504460"/>
                </a:lnTo>
                <a:lnTo>
                  <a:pt x="0" y="1638874"/>
                </a:lnTo>
                <a:lnTo>
                  <a:pt x="5432" y="1773287"/>
                </a:lnTo>
                <a:lnTo>
                  <a:pt x="21450" y="1904707"/>
                </a:lnTo>
                <a:lnTo>
                  <a:pt x="47631" y="2032714"/>
                </a:lnTo>
                <a:lnTo>
                  <a:pt x="83552" y="2156884"/>
                </a:lnTo>
                <a:lnTo>
                  <a:pt x="128793" y="2276797"/>
                </a:lnTo>
                <a:lnTo>
                  <a:pt x="182932" y="2392030"/>
                </a:lnTo>
                <a:lnTo>
                  <a:pt x="245546" y="2502162"/>
                </a:lnTo>
                <a:lnTo>
                  <a:pt x="316214" y="2606771"/>
                </a:lnTo>
                <a:lnTo>
                  <a:pt x="394514" y="2705435"/>
                </a:lnTo>
                <a:lnTo>
                  <a:pt x="480025" y="2797732"/>
                </a:lnTo>
                <a:lnTo>
                  <a:pt x="572325" y="2883241"/>
                </a:lnTo>
                <a:lnTo>
                  <a:pt x="670991" y="2961540"/>
                </a:lnTo>
                <a:lnTo>
                  <a:pt x="775602" y="3032206"/>
                </a:lnTo>
                <a:lnTo>
                  <a:pt x="885736" y="3094819"/>
                </a:lnTo>
                <a:lnTo>
                  <a:pt x="1000972" y="3148956"/>
                </a:lnTo>
                <a:lnTo>
                  <a:pt x="1120887" y="3194196"/>
                </a:lnTo>
                <a:lnTo>
                  <a:pt x="1245060" y="3230117"/>
                </a:lnTo>
                <a:lnTo>
                  <a:pt x="1373070" y="3256297"/>
                </a:lnTo>
                <a:lnTo>
                  <a:pt x="1504493" y="3272314"/>
                </a:lnTo>
                <a:lnTo>
                  <a:pt x="1638909" y="3277747"/>
                </a:lnTo>
                <a:lnTo>
                  <a:pt x="1773325" y="3272314"/>
                </a:lnTo>
                <a:lnTo>
                  <a:pt x="1904749" y="3256297"/>
                </a:lnTo>
                <a:lnTo>
                  <a:pt x="2032758" y="3230117"/>
                </a:lnTo>
                <a:lnTo>
                  <a:pt x="2156931" y="3194196"/>
                </a:lnTo>
                <a:lnTo>
                  <a:pt x="2276846" y="3148956"/>
                </a:lnTo>
                <a:lnTo>
                  <a:pt x="2392082" y="3094819"/>
                </a:lnTo>
                <a:lnTo>
                  <a:pt x="2502216" y="3032206"/>
                </a:lnTo>
                <a:lnTo>
                  <a:pt x="2606828" y="2961540"/>
                </a:lnTo>
                <a:lnTo>
                  <a:pt x="2705494" y="2883241"/>
                </a:lnTo>
                <a:lnTo>
                  <a:pt x="2797793" y="2797732"/>
                </a:lnTo>
                <a:lnTo>
                  <a:pt x="2883304" y="2705435"/>
                </a:lnTo>
                <a:lnTo>
                  <a:pt x="2961604" y="2606771"/>
                </a:lnTo>
                <a:lnTo>
                  <a:pt x="3032272" y="2502162"/>
                </a:lnTo>
                <a:lnTo>
                  <a:pt x="3094886" y="2392030"/>
                </a:lnTo>
                <a:lnTo>
                  <a:pt x="3149025" y="2276797"/>
                </a:lnTo>
                <a:lnTo>
                  <a:pt x="3194266" y="2156884"/>
                </a:lnTo>
                <a:lnTo>
                  <a:pt x="3230188" y="2032714"/>
                </a:lnTo>
                <a:lnTo>
                  <a:pt x="3256368" y="1904707"/>
                </a:lnTo>
                <a:lnTo>
                  <a:pt x="3272386" y="1773287"/>
                </a:lnTo>
                <a:lnTo>
                  <a:pt x="3277819" y="1638874"/>
                </a:lnTo>
                <a:lnTo>
                  <a:pt x="3272386" y="1504460"/>
                </a:lnTo>
                <a:lnTo>
                  <a:pt x="3256368" y="1373040"/>
                </a:lnTo>
                <a:lnTo>
                  <a:pt x="3230188" y="1245033"/>
                </a:lnTo>
                <a:lnTo>
                  <a:pt x="3194266" y="1120863"/>
                </a:lnTo>
                <a:lnTo>
                  <a:pt x="3149025" y="1000950"/>
                </a:lnTo>
                <a:lnTo>
                  <a:pt x="3094886" y="885717"/>
                </a:lnTo>
                <a:lnTo>
                  <a:pt x="3032272" y="775585"/>
                </a:lnTo>
                <a:lnTo>
                  <a:pt x="2961604" y="670976"/>
                </a:lnTo>
                <a:lnTo>
                  <a:pt x="2883304" y="572312"/>
                </a:lnTo>
                <a:lnTo>
                  <a:pt x="2797793" y="480015"/>
                </a:lnTo>
                <a:lnTo>
                  <a:pt x="2705494" y="394506"/>
                </a:lnTo>
                <a:lnTo>
                  <a:pt x="2606828" y="316207"/>
                </a:lnTo>
                <a:lnTo>
                  <a:pt x="2502216" y="245540"/>
                </a:lnTo>
                <a:lnTo>
                  <a:pt x="2392082" y="182928"/>
                </a:lnTo>
                <a:lnTo>
                  <a:pt x="2276846" y="128790"/>
                </a:lnTo>
                <a:lnTo>
                  <a:pt x="2156931" y="83550"/>
                </a:lnTo>
                <a:lnTo>
                  <a:pt x="2032758" y="47630"/>
                </a:lnTo>
                <a:lnTo>
                  <a:pt x="1904749" y="21450"/>
                </a:lnTo>
                <a:lnTo>
                  <a:pt x="1773325" y="5432"/>
                </a:lnTo>
                <a:lnTo>
                  <a:pt x="1638909" y="0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8" name="object 9"/>
          <p:cNvSpPr/>
          <p:nvPr/>
        </p:nvSpPr>
        <p:spPr>
          <a:xfrm>
            <a:off x="5591448" y="1357128"/>
            <a:ext cx="605009" cy="586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9" name="object 10"/>
          <p:cNvSpPr/>
          <p:nvPr/>
        </p:nvSpPr>
        <p:spPr>
          <a:xfrm>
            <a:off x="5636582" y="1378382"/>
            <a:ext cx="483167" cy="472789"/>
          </a:xfrm>
          <a:custGeom>
            <a:avLst/>
            <a:gdLst/>
            <a:ahLst/>
            <a:cxnLst/>
            <a:rect l="l" t="t" r="r" b="b"/>
            <a:pathLst>
              <a:path w="365125" h="365125">
                <a:moveTo>
                  <a:pt x="182270" y="0"/>
                </a:moveTo>
                <a:lnTo>
                  <a:pt x="138468" y="5297"/>
                </a:lnTo>
                <a:lnTo>
                  <a:pt x="98506" y="20344"/>
                </a:lnTo>
                <a:lnTo>
                  <a:pt x="63650" y="43874"/>
                </a:lnTo>
                <a:lnTo>
                  <a:pt x="35167" y="74622"/>
                </a:lnTo>
                <a:lnTo>
                  <a:pt x="14323" y="111320"/>
                </a:lnTo>
                <a:lnTo>
                  <a:pt x="2385" y="152702"/>
                </a:lnTo>
                <a:lnTo>
                  <a:pt x="0" y="182266"/>
                </a:lnTo>
                <a:lnTo>
                  <a:pt x="604" y="197215"/>
                </a:lnTo>
                <a:lnTo>
                  <a:pt x="9292" y="239877"/>
                </a:lnTo>
                <a:lnTo>
                  <a:pt x="27308" y="278277"/>
                </a:lnTo>
                <a:lnTo>
                  <a:pt x="53385" y="311148"/>
                </a:lnTo>
                <a:lnTo>
                  <a:pt x="86258" y="337225"/>
                </a:lnTo>
                <a:lnTo>
                  <a:pt x="124658" y="355241"/>
                </a:lnTo>
                <a:lnTo>
                  <a:pt x="167321" y="363928"/>
                </a:lnTo>
                <a:lnTo>
                  <a:pt x="182270" y="364533"/>
                </a:lnTo>
                <a:lnTo>
                  <a:pt x="197219" y="363928"/>
                </a:lnTo>
                <a:lnTo>
                  <a:pt x="239881" y="355241"/>
                </a:lnTo>
                <a:lnTo>
                  <a:pt x="278282" y="337225"/>
                </a:lnTo>
                <a:lnTo>
                  <a:pt x="311154" y="311148"/>
                </a:lnTo>
                <a:lnTo>
                  <a:pt x="337231" y="278277"/>
                </a:lnTo>
                <a:lnTo>
                  <a:pt x="355247" y="239877"/>
                </a:lnTo>
                <a:lnTo>
                  <a:pt x="363935" y="197215"/>
                </a:lnTo>
                <a:lnTo>
                  <a:pt x="364539" y="182266"/>
                </a:lnTo>
                <a:lnTo>
                  <a:pt x="363935" y="167317"/>
                </a:lnTo>
                <a:lnTo>
                  <a:pt x="355247" y="124656"/>
                </a:lnTo>
                <a:lnTo>
                  <a:pt x="337231" y="86256"/>
                </a:lnTo>
                <a:lnTo>
                  <a:pt x="311154" y="53384"/>
                </a:lnTo>
                <a:lnTo>
                  <a:pt x="278282" y="27307"/>
                </a:lnTo>
                <a:lnTo>
                  <a:pt x="239881" y="9292"/>
                </a:lnTo>
                <a:lnTo>
                  <a:pt x="197219" y="604"/>
                </a:lnTo>
                <a:lnTo>
                  <a:pt x="18227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0" name="object 11"/>
          <p:cNvSpPr/>
          <p:nvPr/>
        </p:nvSpPr>
        <p:spPr>
          <a:xfrm>
            <a:off x="4726926" y="4540902"/>
            <a:ext cx="473007" cy="457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1" name="object 12"/>
          <p:cNvSpPr/>
          <p:nvPr/>
        </p:nvSpPr>
        <p:spPr>
          <a:xfrm>
            <a:off x="5219436" y="4986081"/>
            <a:ext cx="349561" cy="341231"/>
          </a:xfrm>
          <a:custGeom>
            <a:avLst/>
            <a:gdLst/>
            <a:ahLst/>
            <a:cxnLst/>
            <a:rect l="l" t="t" r="r" b="b"/>
            <a:pathLst>
              <a:path w="264160" h="263525">
                <a:moveTo>
                  <a:pt x="121614" y="0"/>
                </a:moveTo>
                <a:lnTo>
                  <a:pt x="80249" y="10131"/>
                </a:lnTo>
                <a:lnTo>
                  <a:pt x="45181" y="32184"/>
                </a:lnTo>
                <a:lnTo>
                  <a:pt x="18717" y="63847"/>
                </a:lnTo>
                <a:lnTo>
                  <a:pt x="3165" y="102812"/>
                </a:lnTo>
                <a:lnTo>
                  <a:pt x="0" y="131704"/>
                </a:lnTo>
                <a:lnTo>
                  <a:pt x="204" y="139119"/>
                </a:lnTo>
                <a:lnTo>
                  <a:pt x="8787" y="178770"/>
                </a:lnTo>
                <a:lnTo>
                  <a:pt x="28999" y="212985"/>
                </a:lnTo>
                <a:lnTo>
                  <a:pt x="59478" y="239772"/>
                </a:lnTo>
                <a:lnTo>
                  <a:pt x="98864" y="257138"/>
                </a:lnTo>
                <a:lnTo>
                  <a:pt x="145795" y="263093"/>
                </a:lnTo>
                <a:lnTo>
                  <a:pt x="159785" y="260862"/>
                </a:lnTo>
                <a:lnTo>
                  <a:pt x="198254" y="245805"/>
                </a:lnTo>
                <a:lnTo>
                  <a:pt x="229762" y="219744"/>
                </a:lnTo>
                <a:lnTo>
                  <a:pt x="252115" y="184656"/>
                </a:lnTo>
                <a:lnTo>
                  <a:pt x="263116" y="142521"/>
                </a:lnTo>
                <a:lnTo>
                  <a:pt x="263881" y="127252"/>
                </a:lnTo>
                <a:lnTo>
                  <a:pt x="262674" y="113273"/>
                </a:lnTo>
                <a:lnTo>
                  <a:pt x="250674" y="74367"/>
                </a:lnTo>
                <a:lnTo>
                  <a:pt x="227331" y="41608"/>
                </a:lnTo>
                <a:lnTo>
                  <a:pt x="194221" y="17061"/>
                </a:lnTo>
                <a:lnTo>
                  <a:pt x="152920" y="2788"/>
                </a:lnTo>
                <a:lnTo>
                  <a:pt x="12161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7208274" y="2836793"/>
            <a:ext cx="473007" cy="457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7255067" y="2858365"/>
            <a:ext cx="349561" cy="341231"/>
          </a:xfrm>
          <a:custGeom>
            <a:avLst/>
            <a:gdLst/>
            <a:ahLst/>
            <a:cxnLst/>
            <a:rect l="l" t="t" r="r" b="b"/>
            <a:pathLst>
              <a:path w="264159" h="263525">
                <a:moveTo>
                  <a:pt x="121614" y="0"/>
                </a:moveTo>
                <a:lnTo>
                  <a:pt x="80250" y="10131"/>
                </a:lnTo>
                <a:lnTo>
                  <a:pt x="45181" y="32184"/>
                </a:lnTo>
                <a:lnTo>
                  <a:pt x="18717" y="63848"/>
                </a:lnTo>
                <a:lnTo>
                  <a:pt x="3165" y="102812"/>
                </a:lnTo>
                <a:lnTo>
                  <a:pt x="0" y="131704"/>
                </a:lnTo>
                <a:lnTo>
                  <a:pt x="205" y="139121"/>
                </a:lnTo>
                <a:lnTo>
                  <a:pt x="8788" y="178772"/>
                </a:lnTo>
                <a:lnTo>
                  <a:pt x="29000" y="212987"/>
                </a:lnTo>
                <a:lnTo>
                  <a:pt x="59480" y="239773"/>
                </a:lnTo>
                <a:lnTo>
                  <a:pt x="98866" y="257139"/>
                </a:lnTo>
                <a:lnTo>
                  <a:pt x="145798" y="263093"/>
                </a:lnTo>
                <a:lnTo>
                  <a:pt x="159788" y="260862"/>
                </a:lnTo>
                <a:lnTo>
                  <a:pt x="198256" y="245805"/>
                </a:lnTo>
                <a:lnTo>
                  <a:pt x="229764" y="219743"/>
                </a:lnTo>
                <a:lnTo>
                  <a:pt x="252117" y="184655"/>
                </a:lnTo>
                <a:lnTo>
                  <a:pt x="263118" y="142520"/>
                </a:lnTo>
                <a:lnTo>
                  <a:pt x="263883" y="127251"/>
                </a:lnTo>
                <a:lnTo>
                  <a:pt x="262676" y="113273"/>
                </a:lnTo>
                <a:lnTo>
                  <a:pt x="250675" y="74366"/>
                </a:lnTo>
                <a:lnTo>
                  <a:pt x="227332" y="41608"/>
                </a:lnTo>
                <a:lnTo>
                  <a:pt x="194222" y="17061"/>
                </a:lnTo>
                <a:lnTo>
                  <a:pt x="152921" y="2788"/>
                </a:lnTo>
                <a:lnTo>
                  <a:pt x="12161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5944739" y="4819378"/>
            <a:ext cx="605009" cy="592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6047736" y="4876445"/>
            <a:ext cx="483167" cy="472789"/>
          </a:xfrm>
          <a:custGeom>
            <a:avLst/>
            <a:gdLst/>
            <a:ahLst/>
            <a:cxnLst/>
            <a:rect l="l" t="t" r="r" b="b"/>
            <a:pathLst>
              <a:path w="365125" h="365125">
                <a:moveTo>
                  <a:pt x="182270" y="0"/>
                </a:moveTo>
                <a:lnTo>
                  <a:pt x="138468" y="5297"/>
                </a:lnTo>
                <a:lnTo>
                  <a:pt x="98506" y="20344"/>
                </a:lnTo>
                <a:lnTo>
                  <a:pt x="63650" y="43874"/>
                </a:lnTo>
                <a:lnTo>
                  <a:pt x="35167" y="74622"/>
                </a:lnTo>
                <a:lnTo>
                  <a:pt x="14323" y="111320"/>
                </a:lnTo>
                <a:lnTo>
                  <a:pt x="2385" y="152702"/>
                </a:lnTo>
                <a:lnTo>
                  <a:pt x="0" y="182267"/>
                </a:lnTo>
                <a:lnTo>
                  <a:pt x="604" y="197215"/>
                </a:lnTo>
                <a:lnTo>
                  <a:pt x="9292" y="239877"/>
                </a:lnTo>
                <a:lnTo>
                  <a:pt x="27308" y="278277"/>
                </a:lnTo>
                <a:lnTo>
                  <a:pt x="53385" y="311149"/>
                </a:lnTo>
                <a:lnTo>
                  <a:pt x="86258" y="337226"/>
                </a:lnTo>
                <a:lnTo>
                  <a:pt x="124658" y="355241"/>
                </a:lnTo>
                <a:lnTo>
                  <a:pt x="167321" y="363929"/>
                </a:lnTo>
                <a:lnTo>
                  <a:pt x="182270" y="364534"/>
                </a:lnTo>
                <a:lnTo>
                  <a:pt x="197219" y="363929"/>
                </a:lnTo>
                <a:lnTo>
                  <a:pt x="239881" y="355241"/>
                </a:lnTo>
                <a:lnTo>
                  <a:pt x="278282" y="337226"/>
                </a:lnTo>
                <a:lnTo>
                  <a:pt x="311154" y="311149"/>
                </a:lnTo>
                <a:lnTo>
                  <a:pt x="337231" y="278277"/>
                </a:lnTo>
                <a:lnTo>
                  <a:pt x="355247" y="239877"/>
                </a:lnTo>
                <a:lnTo>
                  <a:pt x="363935" y="197215"/>
                </a:lnTo>
                <a:lnTo>
                  <a:pt x="364539" y="182267"/>
                </a:lnTo>
                <a:lnTo>
                  <a:pt x="363935" y="167318"/>
                </a:lnTo>
                <a:lnTo>
                  <a:pt x="355247" y="124656"/>
                </a:lnTo>
                <a:lnTo>
                  <a:pt x="337231" y="86256"/>
                </a:lnTo>
                <a:lnTo>
                  <a:pt x="311154" y="53384"/>
                </a:lnTo>
                <a:lnTo>
                  <a:pt x="278282" y="27307"/>
                </a:lnTo>
                <a:lnTo>
                  <a:pt x="239881" y="9292"/>
                </a:lnTo>
                <a:lnTo>
                  <a:pt x="197219" y="604"/>
                </a:lnTo>
                <a:lnTo>
                  <a:pt x="18227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4801740" y="1872516"/>
            <a:ext cx="473007" cy="4628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4848368" y="1896865"/>
            <a:ext cx="349561" cy="341231"/>
          </a:xfrm>
          <a:custGeom>
            <a:avLst/>
            <a:gdLst/>
            <a:ahLst/>
            <a:cxnLst/>
            <a:rect l="l" t="t" r="r" b="b"/>
            <a:pathLst>
              <a:path w="264160" h="263525">
                <a:moveTo>
                  <a:pt x="121613" y="0"/>
                </a:moveTo>
                <a:lnTo>
                  <a:pt x="80249" y="10131"/>
                </a:lnTo>
                <a:lnTo>
                  <a:pt x="45181" y="32184"/>
                </a:lnTo>
                <a:lnTo>
                  <a:pt x="18717" y="63848"/>
                </a:lnTo>
                <a:lnTo>
                  <a:pt x="3165" y="102813"/>
                </a:lnTo>
                <a:lnTo>
                  <a:pt x="0" y="131705"/>
                </a:lnTo>
                <a:lnTo>
                  <a:pt x="204" y="139120"/>
                </a:lnTo>
                <a:lnTo>
                  <a:pt x="8787" y="178772"/>
                </a:lnTo>
                <a:lnTo>
                  <a:pt x="28999" y="212987"/>
                </a:lnTo>
                <a:lnTo>
                  <a:pt x="59479" y="239773"/>
                </a:lnTo>
                <a:lnTo>
                  <a:pt x="98865" y="257139"/>
                </a:lnTo>
                <a:lnTo>
                  <a:pt x="145797" y="263094"/>
                </a:lnTo>
                <a:lnTo>
                  <a:pt x="159786" y="260862"/>
                </a:lnTo>
                <a:lnTo>
                  <a:pt x="198255" y="245806"/>
                </a:lnTo>
                <a:lnTo>
                  <a:pt x="229763" y="219744"/>
                </a:lnTo>
                <a:lnTo>
                  <a:pt x="252115" y="184656"/>
                </a:lnTo>
                <a:lnTo>
                  <a:pt x="263116" y="142521"/>
                </a:lnTo>
                <a:lnTo>
                  <a:pt x="263881" y="127251"/>
                </a:lnTo>
                <a:lnTo>
                  <a:pt x="262674" y="113273"/>
                </a:lnTo>
                <a:lnTo>
                  <a:pt x="250674" y="74367"/>
                </a:lnTo>
                <a:lnTo>
                  <a:pt x="227331" y="41608"/>
                </a:lnTo>
                <a:lnTo>
                  <a:pt x="194221" y="17061"/>
                </a:lnTo>
                <a:lnTo>
                  <a:pt x="152920" y="2788"/>
                </a:lnTo>
                <a:lnTo>
                  <a:pt x="12161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3970468" y="3385433"/>
            <a:ext cx="473007" cy="457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4016264" y="3408229"/>
            <a:ext cx="349561" cy="341231"/>
          </a:xfrm>
          <a:custGeom>
            <a:avLst/>
            <a:gdLst/>
            <a:ahLst/>
            <a:cxnLst/>
            <a:rect l="l" t="t" r="r" b="b"/>
            <a:pathLst>
              <a:path w="264160" h="263525">
                <a:moveTo>
                  <a:pt x="121613" y="0"/>
                </a:moveTo>
                <a:lnTo>
                  <a:pt x="80249" y="10132"/>
                </a:lnTo>
                <a:lnTo>
                  <a:pt x="45181" y="32185"/>
                </a:lnTo>
                <a:lnTo>
                  <a:pt x="18717" y="63849"/>
                </a:lnTo>
                <a:lnTo>
                  <a:pt x="3165" y="102813"/>
                </a:lnTo>
                <a:lnTo>
                  <a:pt x="0" y="131705"/>
                </a:lnTo>
                <a:lnTo>
                  <a:pt x="204" y="139120"/>
                </a:lnTo>
                <a:lnTo>
                  <a:pt x="8787" y="178772"/>
                </a:lnTo>
                <a:lnTo>
                  <a:pt x="28999" y="212986"/>
                </a:lnTo>
                <a:lnTo>
                  <a:pt x="59479" y="239773"/>
                </a:lnTo>
                <a:lnTo>
                  <a:pt x="98865" y="257139"/>
                </a:lnTo>
                <a:lnTo>
                  <a:pt x="145797" y="263094"/>
                </a:lnTo>
                <a:lnTo>
                  <a:pt x="159786" y="260862"/>
                </a:lnTo>
                <a:lnTo>
                  <a:pt x="198254" y="245806"/>
                </a:lnTo>
                <a:lnTo>
                  <a:pt x="229763" y="219744"/>
                </a:lnTo>
                <a:lnTo>
                  <a:pt x="252115" y="184656"/>
                </a:lnTo>
                <a:lnTo>
                  <a:pt x="263116" y="142521"/>
                </a:lnTo>
                <a:lnTo>
                  <a:pt x="263881" y="127251"/>
                </a:lnTo>
                <a:lnTo>
                  <a:pt x="262674" y="113273"/>
                </a:lnTo>
                <a:lnTo>
                  <a:pt x="250674" y="74367"/>
                </a:lnTo>
                <a:lnTo>
                  <a:pt x="227331" y="41608"/>
                </a:lnTo>
                <a:lnTo>
                  <a:pt x="194221" y="17061"/>
                </a:lnTo>
                <a:lnTo>
                  <a:pt x="152920" y="2788"/>
                </a:lnTo>
                <a:lnTo>
                  <a:pt x="12161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2694463" y="2096960"/>
            <a:ext cx="1886526" cy="18406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3064380" y="2612349"/>
            <a:ext cx="896513" cy="5112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22" name="object 23"/>
          <p:cNvSpPr/>
          <p:nvPr/>
        </p:nvSpPr>
        <p:spPr>
          <a:xfrm>
            <a:off x="2742201" y="2119320"/>
            <a:ext cx="1763769" cy="1725064"/>
          </a:xfrm>
          <a:custGeom>
            <a:avLst/>
            <a:gdLst/>
            <a:ahLst/>
            <a:cxnLst/>
            <a:rect l="l" t="t" r="r" b="b"/>
            <a:pathLst>
              <a:path w="1332864" h="1332230">
                <a:moveTo>
                  <a:pt x="666292" y="0"/>
                </a:moveTo>
                <a:lnTo>
                  <a:pt x="611646" y="2208"/>
                </a:lnTo>
                <a:lnTo>
                  <a:pt x="558216" y="8717"/>
                </a:lnTo>
                <a:lnTo>
                  <a:pt x="506174" y="19358"/>
                </a:lnTo>
                <a:lnTo>
                  <a:pt x="455692" y="33957"/>
                </a:lnTo>
                <a:lnTo>
                  <a:pt x="406941" y="52343"/>
                </a:lnTo>
                <a:lnTo>
                  <a:pt x="360092" y="74346"/>
                </a:lnTo>
                <a:lnTo>
                  <a:pt x="315318" y="99794"/>
                </a:lnTo>
                <a:lnTo>
                  <a:pt x="272788" y="128514"/>
                </a:lnTo>
                <a:lnTo>
                  <a:pt x="232676" y="160337"/>
                </a:lnTo>
                <a:lnTo>
                  <a:pt x="195152" y="195090"/>
                </a:lnTo>
                <a:lnTo>
                  <a:pt x="160388" y="232602"/>
                </a:lnTo>
                <a:lnTo>
                  <a:pt x="128555" y="272701"/>
                </a:lnTo>
                <a:lnTo>
                  <a:pt x="99825" y="315217"/>
                </a:lnTo>
                <a:lnTo>
                  <a:pt x="74370" y="359977"/>
                </a:lnTo>
                <a:lnTo>
                  <a:pt x="52360" y="406811"/>
                </a:lnTo>
                <a:lnTo>
                  <a:pt x="33968" y="455547"/>
                </a:lnTo>
                <a:lnTo>
                  <a:pt x="19364" y="506013"/>
                </a:lnTo>
                <a:lnTo>
                  <a:pt x="8720" y="558038"/>
                </a:lnTo>
                <a:lnTo>
                  <a:pt x="2208" y="611451"/>
                </a:lnTo>
                <a:lnTo>
                  <a:pt x="0" y="666080"/>
                </a:lnTo>
                <a:lnTo>
                  <a:pt x="2208" y="720709"/>
                </a:lnTo>
                <a:lnTo>
                  <a:pt x="8720" y="774122"/>
                </a:lnTo>
                <a:lnTo>
                  <a:pt x="19364" y="826147"/>
                </a:lnTo>
                <a:lnTo>
                  <a:pt x="33968" y="876613"/>
                </a:lnTo>
                <a:lnTo>
                  <a:pt x="52360" y="925348"/>
                </a:lnTo>
                <a:lnTo>
                  <a:pt x="74370" y="972182"/>
                </a:lnTo>
                <a:lnTo>
                  <a:pt x="99825" y="1016942"/>
                </a:lnTo>
                <a:lnTo>
                  <a:pt x="128555" y="1059458"/>
                </a:lnTo>
                <a:lnTo>
                  <a:pt x="160388" y="1099558"/>
                </a:lnTo>
                <a:lnTo>
                  <a:pt x="195152" y="1137070"/>
                </a:lnTo>
                <a:lnTo>
                  <a:pt x="232676" y="1171822"/>
                </a:lnTo>
                <a:lnTo>
                  <a:pt x="272788" y="1203645"/>
                </a:lnTo>
                <a:lnTo>
                  <a:pt x="315318" y="1232366"/>
                </a:lnTo>
                <a:lnTo>
                  <a:pt x="360092" y="1257813"/>
                </a:lnTo>
                <a:lnTo>
                  <a:pt x="406941" y="1279816"/>
                </a:lnTo>
                <a:lnTo>
                  <a:pt x="455692" y="1298202"/>
                </a:lnTo>
                <a:lnTo>
                  <a:pt x="506174" y="1312802"/>
                </a:lnTo>
                <a:lnTo>
                  <a:pt x="558216" y="1323442"/>
                </a:lnTo>
                <a:lnTo>
                  <a:pt x="611646" y="1329952"/>
                </a:lnTo>
                <a:lnTo>
                  <a:pt x="666292" y="1332160"/>
                </a:lnTo>
                <a:lnTo>
                  <a:pt x="720939" y="1329952"/>
                </a:lnTo>
                <a:lnTo>
                  <a:pt x="774369" y="1323442"/>
                </a:lnTo>
                <a:lnTo>
                  <a:pt x="826410" y="1312802"/>
                </a:lnTo>
                <a:lnTo>
                  <a:pt x="876893" y="1298202"/>
                </a:lnTo>
                <a:lnTo>
                  <a:pt x="925644" y="1279816"/>
                </a:lnTo>
                <a:lnTo>
                  <a:pt x="972492" y="1257813"/>
                </a:lnTo>
                <a:lnTo>
                  <a:pt x="1017267" y="1232366"/>
                </a:lnTo>
                <a:lnTo>
                  <a:pt x="1059796" y="1203645"/>
                </a:lnTo>
                <a:lnTo>
                  <a:pt x="1099909" y="1171822"/>
                </a:lnTo>
                <a:lnTo>
                  <a:pt x="1137433" y="1137070"/>
                </a:lnTo>
                <a:lnTo>
                  <a:pt x="1172197" y="1099558"/>
                </a:lnTo>
                <a:lnTo>
                  <a:pt x="1204029" y="1059458"/>
                </a:lnTo>
                <a:lnTo>
                  <a:pt x="1232759" y="1016942"/>
                </a:lnTo>
                <a:lnTo>
                  <a:pt x="1258215" y="972182"/>
                </a:lnTo>
                <a:lnTo>
                  <a:pt x="1280225" y="925348"/>
                </a:lnTo>
                <a:lnTo>
                  <a:pt x="1298617" y="876613"/>
                </a:lnTo>
                <a:lnTo>
                  <a:pt x="1313221" y="826147"/>
                </a:lnTo>
                <a:lnTo>
                  <a:pt x="1323864" y="774122"/>
                </a:lnTo>
                <a:lnTo>
                  <a:pt x="1330376" y="720709"/>
                </a:lnTo>
                <a:lnTo>
                  <a:pt x="1332585" y="666080"/>
                </a:lnTo>
                <a:lnTo>
                  <a:pt x="1330376" y="611451"/>
                </a:lnTo>
                <a:lnTo>
                  <a:pt x="1323864" y="558038"/>
                </a:lnTo>
                <a:lnTo>
                  <a:pt x="1313221" y="506013"/>
                </a:lnTo>
                <a:lnTo>
                  <a:pt x="1298617" y="455547"/>
                </a:lnTo>
                <a:lnTo>
                  <a:pt x="1280225" y="406811"/>
                </a:lnTo>
                <a:lnTo>
                  <a:pt x="1258215" y="359977"/>
                </a:lnTo>
                <a:lnTo>
                  <a:pt x="1232759" y="315217"/>
                </a:lnTo>
                <a:lnTo>
                  <a:pt x="1204029" y="272701"/>
                </a:lnTo>
                <a:lnTo>
                  <a:pt x="1172197" y="232602"/>
                </a:lnTo>
                <a:lnTo>
                  <a:pt x="1137433" y="195090"/>
                </a:lnTo>
                <a:lnTo>
                  <a:pt x="1099909" y="160337"/>
                </a:lnTo>
                <a:lnTo>
                  <a:pt x="1059796" y="128514"/>
                </a:lnTo>
                <a:lnTo>
                  <a:pt x="1017267" y="99794"/>
                </a:lnTo>
                <a:lnTo>
                  <a:pt x="972492" y="74346"/>
                </a:lnTo>
                <a:lnTo>
                  <a:pt x="925644" y="52343"/>
                </a:lnTo>
                <a:lnTo>
                  <a:pt x="876893" y="33957"/>
                </a:lnTo>
                <a:lnTo>
                  <a:pt x="826410" y="19358"/>
                </a:lnTo>
                <a:lnTo>
                  <a:pt x="774369" y="8717"/>
                </a:lnTo>
                <a:lnTo>
                  <a:pt x="720939" y="2208"/>
                </a:lnTo>
                <a:lnTo>
                  <a:pt x="666292" y="0"/>
                </a:lnTo>
                <a:close/>
              </a:path>
            </a:pathLst>
          </a:custGeom>
          <a:solidFill>
            <a:srgbClr val="E9B800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23" name="object 24"/>
          <p:cNvSpPr txBox="1"/>
          <p:nvPr/>
        </p:nvSpPr>
        <p:spPr>
          <a:xfrm>
            <a:off x="2875926" y="2699706"/>
            <a:ext cx="1481971" cy="609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 algn="ctr">
              <a:lnSpc>
                <a:spcPct val="110000"/>
              </a:lnSpc>
            </a:pPr>
            <a:r>
              <a:rPr lang="es-CO" b="1" dirty="0" smtClean="0">
                <a:latin typeface="Arial Black" panose="020B0A04020102020204" pitchFamily="34" charset="0"/>
                <a:cs typeface="Montserrat"/>
              </a:rPr>
              <a:t>CANALES</a:t>
            </a:r>
          </a:p>
          <a:p>
            <a:pPr marL="28575" marR="5080" indent="-16510" algn="ctr">
              <a:lnSpc>
                <a:spcPct val="110000"/>
              </a:lnSpc>
            </a:pPr>
            <a:r>
              <a:rPr lang="es-CO" b="1" dirty="0" smtClean="0">
                <a:solidFill>
                  <a:schemeClr val="tx1"/>
                </a:solidFill>
                <a:latin typeface="Arial Black" panose="020B0A04020102020204" pitchFamily="34" charset="0"/>
                <a:cs typeface="Montserrat"/>
              </a:rPr>
              <a:t>PROPIOS</a:t>
            </a:r>
            <a:endParaRPr dirty="0">
              <a:solidFill>
                <a:schemeClr val="tx1"/>
              </a:solidFill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4" name="object 25"/>
          <p:cNvSpPr/>
          <p:nvPr/>
        </p:nvSpPr>
        <p:spPr>
          <a:xfrm>
            <a:off x="5221532" y="1884986"/>
            <a:ext cx="605009" cy="5920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25" name="object 26"/>
          <p:cNvSpPr/>
          <p:nvPr/>
        </p:nvSpPr>
        <p:spPr>
          <a:xfrm>
            <a:off x="5267774" y="1907951"/>
            <a:ext cx="483167" cy="472789"/>
          </a:xfrm>
          <a:custGeom>
            <a:avLst/>
            <a:gdLst/>
            <a:ahLst/>
            <a:cxnLst/>
            <a:rect l="l" t="t" r="r" b="b"/>
            <a:pathLst>
              <a:path w="365125" h="365125">
                <a:moveTo>
                  <a:pt x="182270" y="0"/>
                </a:moveTo>
                <a:lnTo>
                  <a:pt x="138468" y="5297"/>
                </a:lnTo>
                <a:lnTo>
                  <a:pt x="98506" y="20344"/>
                </a:lnTo>
                <a:lnTo>
                  <a:pt x="63650" y="43874"/>
                </a:lnTo>
                <a:lnTo>
                  <a:pt x="35167" y="74622"/>
                </a:lnTo>
                <a:lnTo>
                  <a:pt x="14323" y="111320"/>
                </a:lnTo>
                <a:lnTo>
                  <a:pt x="2385" y="152702"/>
                </a:lnTo>
                <a:lnTo>
                  <a:pt x="0" y="182266"/>
                </a:lnTo>
                <a:lnTo>
                  <a:pt x="604" y="197215"/>
                </a:lnTo>
                <a:lnTo>
                  <a:pt x="9292" y="239877"/>
                </a:lnTo>
                <a:lnTo>
                  <a:pt x="27308" y="278277"/>
                </a:lnTo>
                <a:lnTo>
                  <a:pt x="53385" y="311149"/>
                </a:lnTo>
                <a:lnTo>
                  <a:pt x="86258" y="337226"/>
                </a:lnTo>
                <a:lnTo>
                  <a:pt x="124658" y="355242"/>
                </a:lnTo>
                <a:lnTo>
                  <a:pt x="167321" y="363930"/>
                </a:lnTo>
                <a:lnTo>
                  <a:pt x="182270" y="364534"/>
                </a:lnTo>
                <a:lnTo>
                  <a:pt x="197219" y="363930"/>
                </a:lnTo>
                <a:lnTo>
                  <a:pt x="239881" y="355242"/>
                </a:lnTo>
                <a:lnTo>
                  <a:pt x="278281" y="337226"/>
                </a:lnTo>
                <a:lnTo>
                  <a:pt x="311153" y="311149"/>
                </a:lnTo>
                <a:lnTo>
                  <a:pt x="337231" y="278277"/>
                </a:lnTo>
                <a:lnTo>
                  <a:pt x="355247" y="239877"/>
                </a:lnTo>
                <a:lnTo>
                  <a:pt x="363935" y="197215"/>
                </a:lnTo>
                <a:lnTo>
                  <a:pt x="364539" y="182266"/>
                </a:lnTo>
                <a:lnTo>
                  <a:pt x="363935" y="167317"/>
                </a:lnTo>
                <a:lnTo>
                  <a:pt x="355247" y="124656"/>
                </a:lnTo>
                <a:lnTo>
                  <a:pt x="337231" y="86256"/>
                </a:lnTo>
                <a:lnTo>
                  <a:pt x="311153" y="53384"/>
                </a:lnTo>
                <a:lnTo>
                  <a:pt x="278281" y="27307"/>
                </a:lnTo>
                <a:lnTo>
                  <a:pt x="239881" y="9292"/>
                </a:lnTo>
                <a:lnTo>
                  <a:pt x="197219" y="604"/>
                </a:lnTo>
                <a:lnTo>
                  <a:pt x="18227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26" name="object 27"/>
          <p:cNvSpPr/>
          <p:nvPr/>
        </p:nvSpPr>
        <p:spPr>
          <a:xfrm>
            <a:off x="2823311" y="3817695"/>
            <a:ext cx="990014" cy="974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27" name="object 28"/>
          <p:cNvSpPr/>
          <p:nvPr/>
        </p:nvSpPr>
        <p:spPr>
          <a:xfrm>
            <a:off x="2867168" y="3842052"/>
            <a:ext cx="872221" cy="853487"/>
          </a:xfrm>
          <a:custGeom>
            <a:avLst/>
            <a:gdLst/>
            <a:ahLst/>
            <a:cxnLst/>
            <a:rect l="l" t="t" r="r" b="b"/>
            <a:pathLst>
              <a:path w="659130" h="659129">
                <a:moveTo>
                  <a:pt x="329488" y="0"/>
                </a:moveTo>
                <a:lnTo>
                  <a:pt x="276043" y="4312"/>
                </a:lnTo>
                <a:lnTo>
                  <a:pt x="225344" y="16797"/>
                </a:lnTo>
                <a:lnTo>
                  <a:pt x="178069" y="36777"/>
                </a:lnTo>
                <a:lnTo>
                  <a:pt x="134896" y="63573"/>
                </a:lnTo>
                <a:lnTo>
                  <a:pt x="96504" y="96507"/>
                </a:lnTo>
                <a:lnTo>
                  <a:pt x="63572" y="134900"/>
                </a:lnTo>
                <a:lnTo>
                  <a:pt x="36776" y="178074"/>
                </a:lnTo>
                <a:lnTo>
                  <a:pt x="16797" y="225350"/>
                </a:lnTo>
                <a:lnTo>
                  <a:pt x="4312" y="276051"/>
                </a:lnTo>
                <a:lnTo>
                  <a:pt x="0" y="329497"/>
                </a:lnTo>
                <a:lnTo>
                  <a:pt x="1092" y="356521"/>
                </a:lnTo>
                <a:lnTo>
                  <a:pt x="9575" y="408679"/>
                </a:lnTo>
                <a:lnTo>
                  <a:pt x="25892" y="457753"/>
                </a:lnTo>
                <a:lnTo>
                  <a:pt x="49364" y="503063"/>
                </a:lnTo>
                <a:lnTo>
                  <a:pt x="79313" y="543931"/>
                </a:lnTo>
                <a:lnTo>
                  <a:pt x="115060" y="579679"/>
                </a:lnTo>
                <a:lnTo>
                  <a:pt x="155928" y="609629"/>
                </a:lnTo>
                <a:lnTo>
                  <a:pt x="201236" y="633101"/>
                </a:lnTo>
                <a:lnTo>
                  <a:pt x="250308" y="649419"/>
                </a:lnTo>
                <a:lnTo>
                  <a:pt x="302465" y="657903"/>
                </a:lnTo>
                <a:lnTo>
                  <a:pt x="329488" y="658995"/>
                </a:lnTo>
                <a:lnTo>
                  <a:pt x="356512" y="657903"/>
                </a:lnTo>
                <a:lnTo>
                  <a:pt x="408668" y="649419"/>
                </a:lnTo>
                <a:lnTo>
                  <a:pt x="457740" y="633101"/>
                </a:lnTo>
                <a:lnTo>
                  <a:pt x="503049" y="609629"/>
                </a:lnTo>
                <a:lnTo>
                  <a:pt x="543916" y="579679"/>
                </a:lnTo>
                <a:lnTo>
                  <a:pt x="579663" y="543931"/>
                </a:lnTo>
                <a:lnTo>
                  <a:pt x="609612" y="503063"/>
                </a:lnTo>
                <a:lnTo>
                  <a:pt x="633084" y="457753"/>
                </a:lnTo>
                <a:lnTo>
                  <a:pt x="649401" y="408679"/>
                </a:lnTo>
                <a:lnTo>
                  <a:pt x="657885" y="356521"/>
                </a:lnTo>
                <a:lnTo>
                  <a:pt x="658977" y="329497"/>
                </a:lnTo>
                <a:lnTo>
                  <a:pt x="657885" y="302473"/>
                </a:lnTo>
                <a:lnTo>
                  <a:pt x="649401" y="250315"/>
                </a:lnTo>
                <a:lnTo>
                  <a:pt x="633084" y="201242"/>
                </a:lnTo>
                <a:lnTo>
                  <a:pt x="609612" y="155932"/>
                </a:lnTo>
                <a:lnTo>
                  <a:pt x="579663" y="115063"/>
                </a:lnTo>
                <a:lnTo>
                  <a:pt x="543916" y="79315"/>
                </a:lnTo>
                <a:lnTo>
                  <a:pt x="503049" y="49366"/>
                </a:lnTo>
                <a:lnTo>
                  <a:pt x="457740" y="25893"/>
                </a:lnTo>
                <a:lnTo>
                  <a:pt x="408668" y="9576"/>
                </a:lnTo>
                <a:lnTo>
                  <a:pt x="356512" y="1092"/>
                </a:lnTo>
                <a:lnTo>
                  <a:pt x="329488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28" name="object 29"/>
          <p:cNvSpPr/>
          <p:nvPr/>
        </p:nvSpPr>
        <p:spPr>
          <a:xfrm>
            <a:off x="7332966" y="1469350"/>
            <a:ext cx="1886526" cy="18460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29" name="object 30"/>
          <p:cNvSpPr/>
          <p:nvPr/>
        </p:nvSpPr>
        <p:spPr>
          <a:xfrm>
            <a:off x="7549097" y="1959800"/>
            <a:ext cx="1353019" cy="5812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30" name="object 31"/>
          <p:cNvSpPr/>
          <p:nvPr/>
        </p:nvSpPr>
        <p:spPr>
          <a:xfrm>
            <a:off x="7380038" y="1492490"/>
            <a:ext cx="1763769" cy="1725064"/>
          </a:xfrm>
          <a:custGeom>
            <a:avLst/>
            <a:gdLst/>
            <a:ahLst/>
            <a:cxnLst/>
            <a:rect l="l" t="t" r="r" b="b"/>
            <a:pathLst>
              <a:path w="1332865" h="1332230">
                <a:moveTo>
                  <a:pt x="666292" y="0"/>
                </a:moveTo>
                <a:lnTo>
                  <a:pt x="611646" y="2208"/>
                </a:lnTo>
                <a:lnTo>
                  <a:pt x="558216" y="8717"/>
                </a:lnTo>
                <a:lnTo>
                  <a:pt x="506175" y="19358"/>
                </a:lnTo>
                <a:lnTo>
                  <a:pt x="455693" y="33957"/>
                </a:lnTo>
                <a:lnTo>
                  <a:pt x="406941" y="52343"/>
                </a:lnTo>
                <a:lnTo>
                  <a:pt x="360093" y="74346"/>
                </a:lnTo>
                <a:lnTo>
                  <a:pt x="315318" y="99793"/>
                </a:lnTo>
                <a:lnTo>
                  <a:pt x="272789" y="128514"/>
                </a:lnTo>
                <a:lnTo>
                  <a:pt x="232676" y="160337"/>
                </a:lnTo>
                <a:lnTo>
                  <a:pt x="195152" y="195090"/>
                </a:lnTo>
                <a:lnTo>
                  <a:pt x="160388" y="232602"/>
                </a:lnTo>
                <a:lnTo>
                  <a:pt x="128556" y="272701"/>
                </a:lnTo>
                <a:lnTo>
                  <a:pt x="99826" y="315217"/>
                </a:lnTo>
                <a:lnTo>
                  <a:pt x="74370" y="359977"/>
                </a:lnTo>
                <a:lnTo>
                  <a:pt x="52360" y="406811"/>
                </a:lnTo>
                <a:lnTo>
                  <a:pt x="33968" y="455546"/>
                </a:lnTo>
                <a:lnTo>
                  <a:pt x="19364" y="506012"/>
                </a:lnTo>
                <a:lnTo>
                  <a:pt x="8720" y="558037"/>
                </a:lnTo>
                <a:lnTo>
                  <a:pt x="2208" y="611450"/>
                </a:lnTo>
                <a:lnTo>
                  <a:pt x="0" y="666079"/>
                </a:lnTo>
                <a:lnTo>
                  <a:pt x="2208" y="720708"/>
                </a:lnTo>
                <a:lnTo>
                  <a:pt x="8720" y="774121"/>
                </a:lnTo>
                <a:lnTo>
                  <a:pt x="19364" y="826146"/>
                </a:lnTo>
                <a:lnTo>
                  <a:pt x="33968" y="876612"/>
                </a:lnTo>
                <a:lnTo>
                  <a:pt x="52360" y="925347"/>
                </a:lnTo>
                <a:lnTo>
                  <a:pt x="74370" y="972181"/>
                </a:lnTo>
                <a:lnTo>
                  <a:pt x="99826" y="1016941"/>
                </a:lnTo>
                <a:lnTo>
                  <a:pt x="128556" y="1059457"/>
                </a:lnTo>
                <a:lnTo>
                  <a:pt x="160388" y="1099556"/>
                </a:lnTo>
                <a:lnTo>
                  <a:pt x="195152" y="1137068"/>
                </a:lnTo>
                <a:lnTo>
                  <a:pt x="232676" y="1171821"/>
                </a:lnTo>
                <a:lnTo>
                  <a:pt x="272789" y="1203644"/>
                </a:lnTo>
                <a:lnTo>
                  <a:pt x="315318" y="1232364"/>
                </a:lnTo>
                <a:lnTo>
                  <a:pt x="360093" y="1257812"/>
                </a:lnTo>
                <a:lnTo>
                  <a:pt x="406941" y="1279815"/>
                </a:lnTo>
                <a:lnTo>
                  <a:pt x="455693" y="1298201"/>
                </a:lnTo>
                <a:lnTo>
                  <a:pt x="506175" y="1312800"/>
                </a:lnTo>
                <a:lnTo>
                  <a:pt x="558216" y="1323441"/>
                </a:lnTo>
                <a:lnTo>
                  <a:pt x="611646" y="1329950"/>
                </a:lnTo>
                <a:lnTo>
                  <a:pt x="666292" y="1332158"/>
                </a:lnTo>
                <a:lnTo>
                  <a:pt x="720939" y="1329950"/>
                </a:lnTo>
                <a:lnTo>
                  <a:pt x="774369" y="1323441"/>
                </a:lnTo>
                <a:lnTo>
                  <a:pt x="826410" y="1312800"/>
                </a:lnTo>
                <a:lnTo>
                  <a:pt x="876893" y="1298201"/>
                </a:lnTo>
                <a:lnTo>
                  <a:pt x="925644" y="1279815"/>
                </a:lnTo>
                <a:lnTo>
                  <a:pt x="972492" y="1257812"/>
                </a:lnTo>
                <a:lnTo>
                  <a:pt x="1017267" y="1232364"/>
                </a:lnTo>
                <a:lnTo>
                  <a:pt x="1059796" y="1203644"/>
                </a:lnTo>
                <a:lnTo>
                  <a:pt x="1099909" y="1171821"/>
                </a:lnTo>
                <a:lnTo>
                  <a:pt x="1137433" y="1137068"/>
                </a:lnTo>
                <a:lnTo>
                  <a:pt x="1172197" y="1099556"/>
                </a:lnTo>
                <a:lnTo>
                  <a:pt x="1204029" y="1059457"/>
                </a:lnTo>
                <a:lnTo>
                  <a:pt x="1232759" y="1016941"/>
                </a:lnTo>
                <a:lnTo>
                  <a:pt x="1258215" y="972181"/>
                </a:lnTo>
                <a:lnTo>
                  <a:pt x="1280225" y="925347"/>
                </a:lnTo>
                <a:lnTo>
                  <a:pt x="1298617" y="876612"/>
                </a:lnTo>
                <a:lnTo>
                  <a:pt x="1313221" y="826146"/>
                </a:lnTo>
                <a:lnTo>
                  <a:pt x="1323864" y="774121"/>
                </a:lnTo>
                <a:lnTo>
                  <a:pt x="1330376" y="720708"/>
                </a:lnTo>
                <a:lnTo>
                  <a:pt x="1332585" y="666079"/>
                </a:lnTo>
                <a:lnTo>
                  <a:pt x="1330376" y="611450"/>
                </a:lnTo>
                <a:lnTo>
                  <a:pt x="1323864" y="558037"/>
                </a:lnTo>
                <a:lnTo>
                  <a:pt x="1313221" y="506012"/>
                </a:lnTo>
                <a:lnTo>
                  <a:pt x="1298617" y="455546"/>
                </a:lnTo>
                <a:lnTo>
                  <a:pt x="1280225" y="406811"/>
                </a:lnTo>
                <a:lnTo>
                  <a:pt x="1258215" y="359977"/>
                </a:lnTo>
                <a:lnTo>
                  <a:pt x="1232759" y="315217"/>
                </a:lnTo>
                <a:lnTo>
                  <a:pt x="1204029" y="272701"/>
                </a:lnTo>
                <a:lnTo>
                  <a:pt x="1172197" y="232602"/>
                </a:lnTo>
                <a:lnTo>
                  <a:pt x="1137433" y="195090"/>
                </a:lnTo>
                <a:lnTo>
                  <a:pt x="1099909" y="160337"/>
                </a:lnTo>
                <a:lnTo>
                  <a:pt x="1059796" y="128514"/>
                </a:lnTo>
                <a:lnTo>
                  <a:pt x="1017267" y="99793"/>
                </a:lnTo>
                <a:lnTo>
                  <a:pt x="972492" y="74346"/>
                </a:lnTo>
                <a:lnTo>
                  <a:pt x="925644" y="52343"/>
                </a:lnTo>
                <a:lnTo>
                  <a:pt x="876893" y="33957"/>
                </a:lnTo>
                <a:lnTo>
                  <a:pt x="826410" y="19358"/>
                </a:lnTo>
                <a:lnTo>
                  <a:pt x="774369" y="8717"/>
                </a:lnTo>
                <a:lnTo>
                  <a:pt x="720939" y="2208"/>
                </a:lnTo>
                <a:lnTo>
                  <a:pt x="666292" y="0"/>
                </a:lnTo>
                <a:close/>
              </a:path>
            </a:pathLst>
          </a:custGeom>
          <a:solidFill>
            <a:srgbClr val="48B4E2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31" name="object 33"/>
          <p:cNvSpPr/>
          <p:nvPr/>
        </p:nvSpPr>
        <p:spPr>
          <a:xfrm>
            <a:off x="6738604" y="2387906"/>
            <a:ext cx="605009" cy="59201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32" name="object 34"/>
          <p:cNvSpPr/>
          <p:nvPr/>
        </p:nvSpPr>
        <p:spPr>
          <a:xfrm>
            <a:off x="6785678" y="2412250"/>
            <a:ext cx="483167" cy="472789"/>
          </a:xfrm>
          <a:custGeom>
            <a:avLst/>
            <a:gdLst/>
            <a:ahLst/>
            <a:cxnLst/>
            <a:rect l="l" t="t" r="r" b="b"/>
            <a:pathLst>
              <a:path w="365125" h="365125">
                <a:moveTo>
                  <a:pt x="182270" y="0"/>
                </a:moveTo>
                <a:lnTo>
                  <a:pt x="138468" y="5297"/>
                </a:lnTo>
                <a:lnTo>
                  <a:pt x="98506" y="20344"/>
                </a:lnTo>
                <a:lnTo>
                  <a:pt x="63650" y="43874"/>
                </a:lnTo>
                <a:lnTo>
                  <a:pt x="35167" y="74621"/>
                </a:lnTo>
                <a:lnTo>
                  <a:pt x="14323" y="111319"/>
                </a:lnTo>
                <a:lnTo>
                  <a:pt x="2385" y="152701"/>
                </a:lnTo>
                <a:lnTo>
                  <a:pt x="0" y="182266"/>
                </a:lnTo>
                <a:lnTo>
                  <a:pt x="604" y="197215"/>
                </a:lnTo>
                <a:lnTo>
                  <a:pt x="9292" y="239876"/>
                </a:lnTo>
                <a:lnTo>
                  <a:pt x="27308" y="278276"/>
                </a:lnTo>
                <a:lnTo>
                  <a:pt x="53385" y="311148"/>
                </a:lnTo>
                <a:lnTo>
                  <a:pt x="86258" y="337225"/>
                </a:lnTo>
                <a:lnTo>
                  <a:pt x="124658" y="355241"/>
                </a:lnTo>
                <a:lnTo>
                  <a:pt x="167321" y="363928"/>
                </a:lnTo>
                <a:lnTo>
                  <a:pt x="182270" y="364533"/>
                </a:lnTo>
                <a:lnTo>
                  <a:pt x="197219" y="363928"/>
                </a:lnTo>
                <a:lnTo>
                  <a:pt x="239881" y="355241"/>
                </a:lnTo>
                <a:lnTo>
                  <a:pt x="278282" y="337225"/>
                </a:lnTo>
                <a:lnTo>
                  <a:pt x="311154" y="311148"/>
                </a:lnTo>
                <a:lnTo>
                  <a:pt x="337231" y="278276"/>
                </a:lnTo>
                <a:lnTo>
                  <a:pt x="355247" y="239876"/>
                </a:lnTo>
                <a:lnTo>
                  <a:pt x="363935" y="197215"/>
                </a:lnTo>
                <a:lnTo>
                  <a:pt x="364539" y="182266"/>
                </a:lnTo>
                <a:lnTo>
                  <a:pt x="363935" y="167317"/>
                </a:lnTo>
                <a:lnTo>
                  <a:pt x="355247" y="124655"/>
                </a:lnTo>
                <a:lnTo>
                  <a:pt x="337231" y="86255"/>
                </a:lnTo>
                <a:lnTo>
                  <a:pt x="311154" y="53384"/>
                </a:lnTo>
                <a:lnTo>
                  <a:pt x="278282" y="27307"/>
                </a:lnTo>
                <a:lnTo>
                  <a:pt x="239881" y="9291"/>
                </a:lnTo>
                <a:lnTo>
                  <a:pt x="197219" y="604"/>
                </a:lnTo>
                <a:lnTo>
                  <a:pt x="18227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33" name="object 35"/>
          <p:cNvSpPr/>
          <p:nvPr/>
        </p:nvSpPr>
        <p:spPr>
          <a:xfrm>
            <a:off x="2569773" y="4603247"/>
            <a:ext cx="473007" cy="4628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34" name="object 36"/>
          <p:cNvSpPr/>
          <p:nvPr/>
        </p:nvSpPr>
        <p:spPr>
          <a:xfrm>
            <a:off x="2616624" y="4626663"/>
            <a:ext cx="349561" cy="341231"/>
          </a:xfrm>
          <a:custGeom>
            <a:avLst/>
            <a:gdLst/>
            <a:ahLst/>
            <a:cxnLst/>
            <a:rect l="l" t="t" r="r" b="b"/>
            <a:pathLst>
              <a:path w="264160" h="263525">
                <a:moveTo>
                  <a:pt x="121613" y="0"/>
                </a:moveTo>
                <a:lnTo>
                  <a:pt x="80249" y="10131"/>
                </a:lnTo>
                <a:lnTo>
                  <a:pt x="45181" y="32184"/>
                </a:lnTo>
                <a:lnTo>
                  <a:pt x="18717" y="63848"/>
                </a:lnTo>
                <a:lnTo>
                  <a:pt x="3165" y="102813"/>
                </a:lnTo>
                <a:lnTo>
                  <a:pt x="0" y="131704"/>
                </a:lnTo>
                <a:lnTo>
                  <a:pt x="204" y="139120"/>
                </a:lnTo>
                <a:lnTo>
                  <a:pt x="8787" y="178771"/>
                </a:lnTo>
                <a:lnTo>
                  <a:pt x="28999" y="212986"/>
                </a:lnTo>
                <a:lnTo>
                  <a:pt x="59479" y="239773"/>
                </a:lnTo>
                <a:lnTo>
                  <a:pt x="98865" y="257139"/>
                </a:lnTo>
                <a:lnTo>
                  <a:pt x="145796" y="263094"/>
                </a:lnTo>
                <a:lnTo>
                  <a:pt x="159786" y="260862"/>
                </a:lnTo>
                <a:lnTo>
                  <a:pt x="198254" y="245806"/>
                </a:lnTo>
                <a:lnTo>
                  <a:pt x="229762" y="219744"/>
                </a:lnTo>
                <a:lnTo>
                  <a:pt x="252115" y="184656"/>
                </a:lnTo>
                <a:lnTo>
                  <a:pt x="263116" y="142521"/>
                </a:lnTo>
                <a:lnTo>
                  <a:pt x="263881" y="127252"/>
                </a:lnTo>
                <a:lnTo>
                  <a:pt x="262674" y="113273"/>
                </a:lnTo>
                <a:lnTo>
                  <a:pt x="250674" y="74367"/>
                </a:lnTo>
                <a:lnTo>
                  <a:pt x="227331" y="41608"/>
                </a:lnTo>
                <a:lnTo>
                  <a:pt x="194221" y="17061"/>
                </a:lnTo>
                <a:lnTo>
                  <a:pt x="152920" y="2788"/>
                </a:lnTo>
                <a:lnTo>
                  <a:pt x="12161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35" name="object 37"/>
          <p:cNvSpPr/>
          <p:nvPr/>
        </p:nvSpPr>
        <p:spPr>
          <a:xfrm>
            <a:off x="5204908" y="4229175"/>
            <a:ext cx="467506" cy="4574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36" name="object 38"/>
          <p:cNvSpPr/>
          <p:nvPr/>
        </p:nvSpPr>
        <p:spPr>
          <a:xfrm>
            <a:off x="4724768" y="3436603"/>
            <a:ext cx="349561" cy="341231"/>
          </a:xfrm>
          <a:custGeom>
            <a:avLst/>
            <a:gdLst/>
            <a:ahLst/>
            <a:cxnLst/>
            <a:rect l="l" t="t" r="r" b="b"/>
            <a:pathLst>
              <a:path w="264160" h="263525">
                <a:moveTo>
                  <a:pt x="121614" y="0"/>
                </a:moveTo>
                <a:lnTo>
                  <a:pt x="80249" y="10131"/>
                </a:lnTo>
                <a:lnTo>
                  <a:pt x="45181" y="32184"/>
                </a:lnTo>
                <a:lnTo>
                  <a:pt x="18717" y="63847"/>
                </a:lnTo>
                <a:lnTo>
                  <a:pt x="3165" y="102812"/>
                </a:lnTo>
                <a:lnTo>
                  <a:pt x="0" y="131704"/>
                </a:lnTo>
                <a:lnTo>
                  <a:pt x="204" y="139120"/>
                </a:lnTo>
                <a:lnTo>
                  <a:pt x="8787" y="178771"/>
                </a:lnTo>
                <a:lnTo>
                  <a:pt x="28999" y="212986"/>
                </a:lnTo>
                <a:lnTo>
                  <a:pt x="59479" y="239773"/>
                </a:lnTo>
                <a:lnTo>
                  <a:pt x="98865" y="257139"/>
                </a:lnTo>
                <a:lnTo>
                  <a:pt x="145796" y="263094"/>
                </a:lnTo>
                <a:lnTo>
                  <a:pt x="159786" y="260862"/>
                </a:lnTo>
                <a:lnTo>
                  <a:pt x="198254" y="245806"/>
                </a:lnTo>
                <a:lnTo>
                  <a:pt x="229762" y="219744"/>
                </a:lnTo>
                <a:lnTo>
                  <a:pt x="252115" y="184656"/>
                </a:lnTo>
                <a:lnTo>
                  <a:pt x="263116" y="142521"/>
                </a:lnTo>
                <a:lnTo>
                  <a:pt x="263881" y="127252"/>
                </a:lnTo>
                <a:lnTo>
                  <a:pt x="262674" y="113273"/>
                </a:lnTo>
                <a:lnTo>
                  <a:pt x="250674" y="74367"/>
                </a:lnTo>
                <a:lnTo>
                  <a:pt x="227331" y="41608"/>
                </a:lnTo>
                <a:lnTo>
                  <a:pt x="194221" y="17061"/>
                </a:lnTo>
                <a:lnTo>
                  <a:pt x="152920" y="2788"/>
                </a:lnTo>
                <a:lnTo>
                  <a:pt x="121614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400">
              <a:latin typeface="Montserrat"/>
              <a:cs typeface="Montserrat"/>
            </a:endParaRPr>
          </a:p>
        </p:txBody>
      </p:sp>
      <p:sp>
        <p:nvSpPr>
          <p:cNvPr id="38" name="object 24"/>
          <p:cNvSpPr txBox="1"/>
          <p:nvPr/>
        </p:nvSpPr>
        <p:spPr>
          <a:xfrm>
            <a:off x="7445669" y="2034824"/>
            <a:ext cx="1650381" cy="710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 marR="5080" indent="-16510" algn="ctr">
              <a:lnSpc>
                <a:spcPct val="110000"/>
              </a:lnSpc>
            </a:pPr>
            <a:r>
              <a:rPr lang="es-ES_tradnl" sz="1400" b="1" dirty="0" smtClean="0">
                <a:latin typeface="Arial Black" panose="020B0A04020102020204" pitchFamily="34" charset="0"/>
                <a:cs typeface="Montserrat"/>
              </a:rPr>
              <a:t>CANALES DE </a:t>
            </a:r>
          </a:p>
          <a:p>
            <a:pPr marL="28575" marR="5080" indent="-16510" algn="ctr">
              <a:lnSpc>
                <a:spcPct val="110000"/>
              </a:lnSpc>
            </a:pPr>
            <a:r>
              <a:rPr lang="es-ES_tradnl" sz="1400" b="1" dirty="0" smtClean="0">
                <a:solidFill>
                  <a:schemeClr val="tx1"/>
                </a:solidFill>
                <a:latin typeface="Arial Black" panose="020B0A04020102020204" pitchFamily="34" charset="0"/>
                <a:cs typeface="Montserrat"/>
              </a:rPr>
              <a:t>NUESTROS INTERESADOS</a:t>
            </a:r>
            <a:endParaRPr sz="1400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4512185" y="2053370"/>
            <a:ext cx="2844382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</a:pPr>
            <a:r>
              <a:rPr lang="es-ES_tradnl" sz="2800" b="1" dirty="0">
                <a:solidFill>
                  <a:schemeClr val="bg1"/>
                </a:solidFill>
                <a:latin typeface="Arial Black" panose="020B0A04020102020204" pitchFamily="34" charset="0"/>
                <a:cs typeface="Montserrat"/>
              </a:rPr>
              <a:t>TWITTER</a:t>
            </a:r>
          </a:p>
          <a:p>
            <a:pPr marL="12700" marR="5080" algn="ctr">
              <a:lnSpc>
                <a:spcPct val="125000"/>
              </a:lnSpc>
            </a:pPr>
            <a:r>
              <a:rPr lang="es-ES_tradnl" sz="2800" b="1" dirty="0" smtClean="0">
                <a:solidFill>
                  <a:schemeClr val="bg1"/>
                </a:solidFill>
                <a:latin typeface="Arial Black" panose="020B0A04020102020204" pitchFamily="34" charset="0"/>
                <a:cs typeface="Montserrat"/>
              </a:rPr>
              <a:t>FOROS</a:t>
            </a:r>
            <a:endParaRPr lang="es-ES_tradnl" sz="2800" b="1" dirty="0">
              <a:solidFill>
                <a:schemeClr val="bg1"/>
              </a:solidFill>
              <a:latin typeface="Arial Black" panose="020B0A04020102020204" pitchFamily="34" charset="0"/>
              <a:cs typeface="Montserrat"/>
            </a:endParaRPr>
          </a:p>
          <a:p>
            <a:pPr marL="12700" marR="5080" algn="ctr">
              <a:lnSpc>
                <a:spcPct val="125000"/>
              </a:lnSpc>
            </a:pPr>
            <a:r>
              <a:rPr lang="es-ES_tradnl" sz="2800" b="1" dirty="0">
                <a:solidFill>
                  <a:schemeClr val="bg1"/>
                </a:solidFill>
                <a:latin typeface="Arial Black" panose="020B0A04020102020204" pitchFamily="34" charset="0"/>
                <a:cs typeface="Montserrat"/>
              </a:rPr>
              <a:t>BLOGS</a:t>
            </a:r>
          </a:p>
          <a:p>
            <a:pPr marL="12700" marR="5080" algn="ctr">
              <a:lnSpc>
                <a:spcPct val="125000"/>
              </a:lnSpc>
            </a:pPr>
            <a:r>
              <a:rPr lang="es-ES_tradnl" sz="2800" b="1" dirty="0">
                <a:solidFill>
                  <a:schemeClr val="bg1"/>
                </a:solidFill>
                <a:latin typeface="Arial Black" panose="020B0A04020102020204" pitchFamily="34" charset="0"/>
                <a:cs typeface="Montserrat"/>
              </a:rPr>
              <a:t>INSTAGRAM</a:t>
            </a:r>
          </a:p>
          <a:p>
            <a:pPr marL="12700" marR="5080" algn="ctr">
              <a:lnSpc>
                <a:spcPct val="125000"/>
              </a:lnSpc>
            </a:pPr>
            <a:r>
              <a:rPr lang="es-ES_tradnl" sz="2800" b="1" dirty="0">
                <a:solidFill>
                  <a:schemeClr val="bg1"/>
                </a:solidFill>
                <a:latin typeface="Arial Black" panose="020B0A04020102020204" pitchFamily="34" charset="0"/>
                <a:cs typeface="Montserrat"/>
              </a:rPr>
              <a:t>PINTEREST</a:t>
            </a:r>
          </a:p>
          <a:p>
            <a:pPr marL="12700" marR="5080" algn="ctr">
              <a:lnSpc>
                <a:spcPct val="125000"/>
              </a:lnSpc>
            </a:pPr>
            <a:r>
              <a:rPr lang="es-ES_tradnl" sz="2800" b="1" dirty="0">
                <a:solidFill>
                  <a:schemeClr val="bg1"/>
                </a:solidFill>
                <a:latin typeface="Arial Black" panose="020B0A04020102020204" pitchFamily="34" charset="0"/>
                <a:cs typeface="Montserrat"/>
              </a:rPr>
              <a:t>NEWS</a:t>
            </a:r>
            <a:endParaRPr sz="2800" b="1" dirty="0">
              <a:solidFill>
                <a:schemeClr val="bg1"/>
              </a:solidFill>
              <a:latin typeface="Arial Black" panose="020B0A04020102020204" pitchFamily="34" charset="0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128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446461" y="4926453"/>
            <a:ext cx="9643533" cy="0"/>
          </a:xfrm>
          <a:custGeom>
            <a:avLst/>
            <a:gdLst/>
            <a:ahLst/>
            <a:cxnLst/>
            <a:rect l="l" t="t" r="r" b="b"/>
            <a:pathLst>
              <a:path w="7232650">
                <a:moveTo>
                  <a:pt x="0" y="0"/>
                </a:moveTo>
                <a:lnTo>
                  <a:pt x="7232648" y="0"/>
                </a:lnTo>
              </a:path>
            </a:pathLst>
          </a:custGeom>
          <a:ln w="76199">
            <a:solidFill>
              <a:srgbClr val="5F646D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3487" y="5329346"/>
            <a:ext cx="558800" cy="504613"/>
          </a:xfrm>
          <a:custGeom>
            <a:avLst/>
            <a:gdLst/>
            <a:ahLst/>
            <a:cxnLst/>
            <a:rect l="l" t="t" r="r" b="b"/>
            <a:pathLst>
              <a:path w="419100" h="378460">
                <a:moveTo>
                  <a:pt x="29230" y="265449"/>
                </a:moveTo>
                <a:lnTo>
                  <a:pt x="0" y="293004"/>
                </a:lnTo>
                <a:lnTo>
                  <a:pt x="80181" y="378059"/>
                </a:lnTo>
                <a:lnTo>
                  <a:pt x="99523" y="359826"/>
                </a:lnTo>
                <a:lnTo>
                  <a:pt x="42303" y="300091"/>
                </a:lnTo>
                <a:lnTo>
                  <a:pt x="42664" y="299752"/>
                </a:lnTo>
                <a:lnTo>
                  <a:pt x="96147" y="299752"/>
                </a:lnTo>
                <a:lnTo>
                  <a:pt x="29230" y="265449"/>
                </a:lnTo>
                <a:close/>
              </a:path>
              <a:path w="419100" h="378460">
                <a:moveTo>
                  <a:pt x="96147" y="299752"/>
                </a:moveTo>
                <a:lnTo>
                  <a:pt x="42664" y="299752"/>
                </a:lnTo>
                <a:lnTo>
                  <a:pt x="120906" y="339667"/>
                </a:lnTo>
                <a:lnTo>
                  <a:pt x="135323" y="326077"/>
                </a:lnTo>
                <a:lnTo>
                  <a:pt x="124917" y="301733"/>
                </a:lnTo>
                <a:lnTo>
                  <a:pt x="100012" y="301733"/>
                </a:lnTo>
                <a:lnTo>
                  <a:pt x="96147" y="299752"/>
                </a:lnTo>
                <a:close/>
              </a:path>
              <a:path w="419100" h="378460">
                <a:moveTo>
                  <a:pt x="138260" y="244712"/>
                </a:moveTo>
                <a:lnTo>
                  <a:pt x="101048" y="244712"/>
                </a:lnTo>
                <a:lnTo>
                  <a:pt x="157307" y="305352"/>
                </a:lnTo>
                <a:lnTo>
                  <a:pt x="177490" y="286326"/>
                </a:lnTo>
                <a:lnTo>
                  <a:pt x="138260" y="244712"/>
                </a:lnTo>
                <a:close/>
              </a:path>
              <a:path w="419100" h="378460">
                <a:moveTo>
                  <a:pt x="97308" y="201271"/>
                </a:moveTo>
                <a:lnTo>
                  <a:pt x="67603" y="229286"/>
                </a:lnTo>
                <a:lnTo>
                  <a:pt x="100492" y="301280"/>
                </a:lnTo>
                <a:lnTo>
                  <a:pt x="100012" y="301733"/>
                </a:lnTo>
                <a:lnTo>
                  <a:pt x="124917" y="301733"/>
                </a:lnTo>
                <a:lnTo>
                  <a:pt x="100689" y="245051"/>
                </a:lnTo>
                <a:lnTo>
                  <a:pt x="101048" y="244712"/>
                </a:lnTo>
                <a:lnTo>
                  <a:pt x="138260" y="244712"/>
                </a:lnTo>
                <a:lnTo>
                  <a:pt x="97308" y="201271"/>
                </a:lnTo>
                <a:close/>
              </a:path>
              <a:path w="419100" h="378460">
                <a:moveTo>
                  <a:pt x="223548" y="195588"/>
                </a:moveTo>
                <a:lnTo>
                  <a:pt x="186413" y="195588"/>
                </a:lnTo>
                <a:lnTo>
                  <a:pt x="189511" y="196789"/>
                </a:lnTo>
                <a:lnTo>
                  <a:pt x="193211" y="200714"/>
                </a:lnTo>
                <a:lnTo>
                  <a:pt x="168474" y="233563"/>
                </a:lnTo>
                <a:lnTo>
                  <a:pt x="167367" y="238427"/>
                </a:lnTo>
                <a:lnTo>
                  <a:pt x="167614" y="248214"/>
                </a:lnTo>
                <a:lnTo>
                  <a:pt x="191397" y="265500"/>
                </a:lnTo>
                <a:lnTo>
                  <a:pt x="198361" y="264382"/>
                </a:lnTo>
                <a:lnTo>
                  <a:pt x="222143" y="241910"/>
                </a:lnTo>
                <a:lnTo>
                  <a:pt x="197407" y="241910"/>
                </a:lnTo>
                <a:lnTo>
                  <a:pt x="196142" y="241892"/>
                </a:lnTo>
                <a:lnTo>
                  <a:pt x="193591" y="241272"/>
                </a:lnTo>
                <a:lnTo>
                  <a:pt x="192425" y="240556"/>
                </a:lnTo>
                <a:lnTo>
                  <a:pt x="189707" y="237673"/>
                </a:lnTo>
                <a:lnTo>
                  <a:pt x="188927" y="235723"/>
                </a:lnTo>
                <a:lnTo>
                  <a:pt x="189132" y="231446"/>
                </a:lnTo>
                <a:lnTo>
                  <a:pt x="204570" y="211560"/>
                </a:lnTo>
                <a:lnTo>
                  <a:pt x="238605" y="211560"/>
                </a:lnTo>
                <a:lnTo>
                  <a:pt x="223548" y="195588"/>
                </a:lnTo>
                <a:close/>
              </a:path>
              <a:path w="419100" h="378460">
                <a:moveTo>
                  <a:pt x="238605" y="211560"/>
                </a:moveTo>
                <a:lnTo>
                  <a:pt x="204570" y="211560"/>
                </a:lnTo>
                <a:lnTo>
                  <a:pt x="210044" y="217367"/>
                </a:lnTo>
                <a:lnTo>
                  <a:pt x="211795" y="221350"/>
                </a:lnTo>
                <a:lnTo>
                  <a:pt x="197407" y="241910"/>
                </a:lnTo>
                <a:lnTo>
                  <a:pt x="222143" y="241910"/>
                </a:lnTo>
                <a:lnTo>
                  <a:pt x="223112" y="239612"/>
                </a:lnTo>
                <a:lnTo>
                  <a:pt x="223602" y="235519"/>
                </a:lnTo>
                <a:lnTo>
                  <a:pt x="222783" y="231602"/>
                </a:lnTo>
                <a:lnTo>
                  <a:pt x="223144" y="231262"/>
                </a:lnTo>
                <a:lnTo>
                  <a:pt x="235900" y="231262"/>
                </a:lnTo>
                <a:lnTo>
                  <a:pt x="247166" y="220642"/>
                </a:lnTo>
                <a:lnTo>
                  <a:pt x="238605" y="211560"/>
                </a:lnTo>
                <a:close/>
              </a:path>
              <a:path w="419100" h="378460">
                <a:moveTo>
                  <a:pt x="235900" y="231262"/>
                </a:moveTo>
                <a:lnTo>
                  <a:pt x="223144" y="231262"/>
                </a:lnTo>
                <a:lnTo>
                  <a:pt x="229146" y="237629"/>
                </a:lnTo>
                <a:lnTo>
                  <a:pt x="235900" y="231262"/>
                </a:lnTo>
                <a:close/>
              </a:path>
              <a:path w="419100" h="378460">
                <a:moveTo>
                  <a:pt x="185284" y="171846"/>
                </a:moveTo>
                <a:lnTo>
                  <a:pt x="152566" y="194785"/>
                </a:lnTo>
                <a:lnTo>
                  <a:pt x="144288" y="220060"/>
                </a:lnTo>
                <a:lnTo>
                  <a:pt x="164337" y="221352"/>
                </a:lnTo>
                <a:lnTo>
                  <a:pt x="164594" y="217934"/>
                </a:lnTo>
                <a:lnTo>
                  <a:pt x="165458" y="214397"/>
                </a:lnTo>
                <a:lnTo>
                  <a:pt x="186413" y="195588"/>
                </a:lnTo>
                <a:lnTo>
                  <a:pt x="223548" y="195588"/>
                </a:lnTo>
                <a:lnTo>
                  <a:pt x="213606" y="185042"/>
                </a:lnTo>
                <a:lnTo>
                  <a:pt x="208669" y="180808"/>
                </a:lnTo>
                <a:lnTo>
                  <a:pt x="199193" y="174767"/>
                </a:lnTo>
                <a:lnTo>
                  <a:pt x="194515" y="172975"/>
                </a:lnTo>
                <a:lnTo>
                  <a:pt x="185284" y="171846"/>
                </a:lnTo>
                <a:close/>
              </a:path>
              <a:path w="419100" h="378460">
                <a:moveTo>
                  <a:pt x="224473" y="129178"/>
                </a:moveTo>
                <a:lnTo>
                  <a:pt x="205492" y="147072"/>
                </a:lnTo>
                <a:lnTo>
                  <a:pt x="261821" y="206826"/>
                </a:lnTo>
                <a:lnTo>
                  <a:pt x="281523" y="188252"/>
                </a:lnTo>
                <a:lnTo>
                  <a:pt x="251480" y="156383"/>
                </a:lnTo>
                <a:lnTo>
                  <a:pt x="250403" y="154759"/>
                </a:lnTo>
                <a:lnTo>
                  <a:pt x="248352" y="150658"/>
                </a:lnTo>
                <a:lnTo>
                  <a:pt x="247741" y="148445"/>
                </a:lnTo>
                <a:lnTo>
                  <a:pt x="247342" y="143690"/>
                </a:lnTo>
                <a:lnTo>
                  <a:pt x="247693" y="141173"/>
                </a:lnTo>
                <a:lnTo>
                  <a:pt x="248824" y="137828"/>
                </a:lnTo>
                <a:lnTo>
                  <a:pt x="232627" y="137828"/>
                </a:lnTo>
                <a:lnTo>
                  <a:pt x="224473" y="129178"/>
                </a:lnTo>
                <a:close/>
              </a:path>
              <a:path w="419100" h="378460">
                <a:moveTo>
                  <a:pt x="315110" y="94186"/>
                </a:moveTo>
                <a:lnTo>
                  <a:pt x="291772" y="94186"/>
                </a:lnTo>
                <a:lnTo>
                  <a:pt x="291294" y="149999"/>
                </a:lnTo>
                <a:lnTo>
                  <a:pt x="305790" y="165376"/>
                </a:lnTo>
                <a:lnTo>
                  <a:pt x="345161" y="128262"/>
                </a:lnTo>
                <a:lnTo>
                  <a:pt x="314592" y="128262"/>
                </a:lnTo>
                <a:lnTo>
                  <a:pt x="315110" y="94186"/>
                </a:lnTo>
                <a:close/>
              </a:path>
              <a:path w="419100" h="378460">
                <a:moveTo>
                  <a:pt x="243935" y="108425"/>
                </a:moveTo>
                <a:lnTo>
                  <a:pt x="231368" y="130038"/>
                </a:lnTo>
                <a:lnTo>
                  <a:pt x="231500" y="133102"/>
                </a:lnTo>
                <a:lnTo>
                  <a:pt x="232867" y="137602"/>
                </a:lnTo>
                <a:lnTo>
                  <a:pt x="232627" y="137828"/>
                </a:lnTo>
                <a:lnTo>
                  <a:pt x="248824" y="137828"/>
                </a:lnTo>
                <a:lnTo>
                  <a:pt x="249490" y="135859"/>
                </a:lnTo>
                <a:lnTo>
                  <a:pt x="251260" y="133284"/>
                </a:lnTo>
                <a:lnTo>
                  <a:pt x="259515" y="126637"/>
                </a:lnTo>
                <a:lnTo>
                  <a:pt x="243935" y="108425"/>
                </a:lnTo>
                <a:close/>
              </a:path>
              <a:path w="419100" h="378460">
                <a:moveTo>
                  <a:pt x="344747" y="99836"/>
                </a:moveTo>
                <a:lnTo>
                  <a:pt x="314592" y="128262"/>
                </a:lnTo>
                <a:lnTo>
                  <a:pt x="345161" y="128262"/>
                </a:lnTo>
                <a:lnTo>
                  <a:pt x="359130" y="115093"/>
                </a:lnTo>
                <a:lnTo>
                  <a:pt x="344747" y="99836"/>
                </a:lnTo>
                <a:close/>
              </a:path>
              <a:path w="419100" h="378460">
                <a:moveTo>
                  <a:pt x="301529" y="56398"/>
                </a:moveTo>
                <a:lnTo>
                  <a:pt x="250473" y="104530"/>
                </a:lnTo>
                <a:lnTo>
                  <a:pt x="264742" y="119667"/>
                </a:lnTo>
                <a:lnTo>
                  <a:pt x="291772" y="94186"/>
                </a:lnTo>
                <a:lnTo>
                  <a:pt x="315110" y="94186"/>
                </a:lnTo>
                <a:lnTo>
                  <a:pt x="315460" y="71175"/>
                </a:lnTo>
                <a:lnTo>
                  <a:pt x="301529" y="56398"/>
                </a:lnTo>
                <a:close/>
              </a:path>
              <a:path w="419100" h="378460">
                <a:moveTo>
                  <a:pt x="379808" y="0"/>
                </a:moveTo>
                <a:lnTo>
                  <a:pt x="338359" y="18048"/>
                </a:lnTo>
                <a:lnTo>
                  <a:pt x="326970" y="49811"/>
                </a:lnTo>
                <a:lnTo>
                  <a:pt x="327720" y="55381"/>
                </a:lnTo>
                <a:lnTo>
                  <a:pt x="360130" y="89759"/>
                </a:lnTo>
                <a:lnTo>
                  <a:pt x="365683" y="90877"/>
                </a:lnTo>
                <a:lnTo>
                  <a:pt x="376899" y="90740"/>
                </a:lnTo>
                <a:lnTo>
                  <a:pt x="411001" y="68387"/>
                </a:lnTo>
                <a:lnTo>
                  <a:pt x="412038" y="66249"/>
                </a:lnTo>
                <a:lnTo>
                  <a:pt x="374798" y="66249"/>
                </a:lnTo>
                <a:lnTo>
                  <a:pt x="369603" y="65551"/>
                </a:lnTo>
                <a:lnTo>
                  <a:pt x="352049" y="42317"/>
                </a:lnTo>
                <a:lnTo>
                  <a:pt x="352435" y="39798"/>
                </a:lnTo>
                <a:lnTo>
                  <a:pt x="370770" y="24668"/>
                </a:lnTo>
                <a:lnTo>
                  <a:pt x="413972" y="24668"/>
                </a:lnTo>
                <a:lnTo>
                  <a:pt x="413802" y="24186"/>
                </a:lnTo>
                <a:lnTo>
                  <a:pt x="410513" y="18930"/>
                </a:lnTo>
                <a:lnTo>
                  <a:pt x="401302" y="9159"/>
                </a:lnTo>
                <a:lnTo>
                  <a:pt x="396267" y="5585"/>
                </a:lnTo>
                <a:lnTo>
                  <a:pt x="385345" y="1058"/>
                </a:lnTo>
                <a:lnTo>
                  <a:pt x="379808" y="0"/>
                </a:lnTo>
                <a:close/>
              </a:path>
              <a:path w="419100" h="378460">
                <a:moveTo>
                  <a:pt x="413972" y="24668"/>
                </a:moveTo>
                <a:lnTo>
                  <a:pt x="370770" y="24668"/>
                </a:lnTo>
                <a:lnTo>
                  <a:pt x="375814" y="25207"/>
                </a:lnTo>
                <a:lnTo>
                  <a:pt x="378264" y="25960"/>
                </a:lnTo>
                <a:lnTo>
                  <a:pt x="393539" y="48582"/>
                </a:lnTo>
                <a:lnTo>
                  <a:pt x="393171" y="51160"/>
                </a:lnTo>
                <a:lnTo>
                  <a:pt x="374798" y="66249"/>
                </a:lnTo>
                <a:lnTo>
                  <a:pt x="412038" y="66249"/>
                </a:lnTo>
                <a:lnTo>
                  <a:pt x="416140" y="57794"/>
                </a:lnTo>
                <a:lnTo>
                  <a:pt x="417645" y="52329"/>
                </a:lnTo>
                <a:lnTo>
                  <a:pt x="418424" y="42317"/>
                </a:lnTo>
                <a:lnTo>
                  <a:pt x="418491" y="40842"/>
                </a:lnTo>
                <a:lnTo>
                  <a:pt x="417753" y="35437"/>
                </a:lnTo>
                <a:lnTo>
                  <a:pt x="413972" y="24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 Light"/>
              <a:cs typeface="Montserrat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093" y="4604720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1299"/>
                </a:lnTo>
              </a:path>
            </a:pathLst>
          </a:custGeom>
          <a:ln w="50799">
            <a:solidFill>
              <a:srgbClr val="5F646D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26526" y="4604720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1299"/>
                </a:lnTo>
              </a:path>
            </a:pathLst>
          </a:custGeom>
          <a:ln w="50799">
            <a:solidFill>
              <a:srgbClr val="5F646D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1342" y="4604720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1299"/>
                </a:lnTo>
              </a:path>
            </a:pathLst>
          </a:custGeom>
          <a:ln w="50799">
            <a:solidFill>
              <a:srgbClr val="5F646D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8274" y="4604720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1" y="0"/>
                </a:moveTo>
                <a:lnTo>
                  <a:pt x="0" y="241299"/>
                </a:lnTo>
              </a:path>
            </a:pathLst>
          </a:custGeom>
          <a:ln w="50799">
            <a:solidFill>
              <a:srgbClr val="5F646D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11125" y="4604720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1" y="0"/>
                </a:moveTo>
                <a:lnTo>
                  <a:pt x="0" y="241299"/>
                </a:lnTo>
              </a:path>
            </a:pathLst>
          </a:custGeom>
          <a:ln w="50799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54126" y="4604720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1" y="0"/>
                </a:moveTo>
                <a:lnTo>
                  <a:pt x="0" y="241299"/>
                </a:lnTo>
              </a:path>
            </a:pathLst>
          </a:custGeom>
          <a:ln w="5079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97125" y="4604720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1299"/>
                </a:lnTo>
              </a:path>
            </a:pathLst>
          </a:custGeom>
          <a:ln w="50799">
            <a:solidFill>
              <a:srgbClr val="5F646D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040125" y="4604720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1299"/>
                </a:lnTo>
              </a:path>
            </a:pathLst>
          </a:custGeom>
          <a:ln w="50799">
            <a:solidFill>
              <a:srgbClr val="5F646D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58241" y="4604720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1299"/>
                </a:lnTo>
              </a:path>
            </a:pathLst>
          </a:custGeom>
          <a:ln w="50799">
            <a:solidFill>
              <a:srgbClr val="5F646D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16554" y="5269546"/>
            <a:ext cx="677333" cy="614679"/>
          </a:xfrm>
          <a:custGeom>
            <a:avLst/>
            <a:gdLst/>
            <a:ahLst/>
            <a:cxnLst/>
            <a:rect l="l" t="t" r="r" b="b"/>
            <a:pathLst>
              <a:path w="508000" h="461010">
                <a:moveTo>
                  <a:pt x="55982" y="323850"/>
                </a:moveTo>
                <a:lnTo>
                  <a:pt x="0" y="377189"/>
                </a:lnTo>
                <a:lnTo>
                  <a:pt x="80181" y="461009"/>
                </a:lnTo>
                <a:lnTo>
                  <a:pt x="100484" y="441959"/>
                </a:lnTo>
                <a:lnTo>
                  <a:pt x="69340" y="408939"/>
                </a:lnTo>
                <a:lnTo>
                  <a:pt x="87170" y="392430"/>
                </a:lnTo>
                <a:lnTo>
                  <a:pt x="53371" y="392430"/>
                </a:lnTo>
                <a:lnTo>
                  <a:pt x="36837" y="374650"/>
                </a:lnTo>
                <a:lnTo>
                  <a:pt x="72517" y="341629"/>
                </a:lnTo>
                <a:lnTo>
                  <a:pt x="55982" y="323850"/>
                </a:lnTo>
                <a:close/>
              </a:path>
              <a:path w="508000" h="461010">
                <a:moveTo>
                  <a:pt x="86288" y="361950"/>
                </a:moveTo>
                <a:lnTo>
                  <a:pt x="53371" y="392430"/>
                </a:lnTo>
                <a:lnTo>
                  <a:pt x="87170" y="392430"/>
                </a:lnTo>
                <a:lnTo>
                  <a:pt x="102256" y="378459"/>
                </a:lnTo>
                <a:lnTo>
                  <a:pt x="86288" y="361950"/>
                </a:lnTo>
                <a:close/>
              </a:path>
              <a:path w="508000" h="461010">
                <a:moveTo>
                  <a:pt x="138123" y="300990"/>
                </a:moveTo>
                <a:lnTo>
                  <a:pt x="105539" y="322579"/>
                </a:lnTo>
                <a:lnTo>
                  <a:pt x="98618" y="349250"/>
                </a:lnTo>
                <a:lnTo>
                  <a:pt x="99507" y="354329"/>
                </a:lnTo>
                <a:lnTo>
                  <a:pt x="132242" y="389889"/>
                </a:lnTo>
                <a:lnTo>
                  <a:pt x="148784" y="389889"/>
                </a:lnTo>
                <a:lnTo>
                  <a:pt x="182927" y="367029"/>
                </a:lnTo>
                <a:lnTo>
                  <a:pt x="143214" y="367029"/>
                </a:lnTo>
                <a:lnTo>
                  <a:pt x="138965" y="365759"/>
                </a:lnTo>
                <a:lnTo>
                  <a:pt x="137030" y="364490"/>
                </a:lnTo>
                <a:lnTo>
                  <a:pt x="135284" y="363219"/>
                </a:lnTo>
                <a:lnTo>
                  <a:pt x="147481" y="351790"/>
                </a:lnTo>
                <a:lnTo>
                  <a:pt x="123733" y="351790"/>
                </a:lnTo>
                <a:lnTo>
                  <a:pt x="122378" y="349250"/>
                </a:lnTo>
                <a:lnTo>
                  <a:pt x="121400" y="347979"/>
                </a:lnTo>
                <a:lnTo>
                  <a:pt x="120200" y="344169"/>
                </a:lnTo>
                <a:lnTo>
                  <a:pt x="120009" y="341629"/>
                </a:lnTo>
                <a:lnTo>
                  <a:pt x="120449" y="336550"/>
                </a:lnTo>
                <a:lnTo>
                  <a:pt x="121076" y="335279"/>
                </a:lnTo>
                <a:lnTo>
                  <a:pt x="123148" y="330200"/>
                </a:lnTo>
                <a:lnTo>
                  <a:pt x="130473" y="323850"/>
                </a:lnTo>
                <a:lnTo>
                  <a:pt x="134473" y="321309"/>
                </a:lnTo>
                <a:lnTo>
                  <a:pt x="177375" y="321309"/>
                </a:lnTo>
                <a:lnTo>
                  <a:pt x="174355" y="317500"/>
                </a:lnTo>
                <a:lnTo>
                  <a:pt x="169524" y="312419"/>
                </a:lnTo>
                <a:lnTo>
                  <a:pt x="164480" y="308609"/>
                </a:lnTo>
                <a:lnTo>
                  <a:pt x="153965" y="303529"/>
                </a:lnTo>
                <a:lnTo>
                  <a:pt x="148695" y="302259"/>
                </a:lnTo>
                <a:lnTo>
                  <a:pt x="138123" y="300990"/>
                </a:lnTo>
                <a:close/>
              </a:path>
              <a:path w="508000" h="461010">
                <a:moveTo>
                  <a:pt x="189401" y="337819"/>
                </a:moveTo>
                <a:lnTo>
                  <a:pt x="167552" y="342900"/>
                </a:lnTo>
                <a:lnTo>
                  <a:pt x="167927" y="345440"/>
                </a:lnTo>
                <a:lnTo>
                  <a:pt x="167580" y="349250"/>
                </a:lnTo>
                <a:lnTo>
                  <a:pt x="152157" y="365759"/>
                </a:lnTo>
                <a:lnTo>
                  <a:pt x="149940" y="367029"/>
                </a:lnTo>
                <a:lnTo>
                  <a:pt x="182927" y="367029"/>
                </a:lnTo>
                <a:lnTo>
                  <a:pt x="184650" y="364490"/>
                </a:lnTo>
                <a:lnTo>
                  <a:pt x="189707" y="351790"/>
                </a:lnTo>
                <a:lnTo>
                  <a:pt x="190447" y="345440"/>
                </a:lnTo>
                <a:lnTo>
                  <a:pt x="189401" y="337819"/>
                </a:lnTo>
                <a:close/>
              </a:path>
              <a:path w="508000" h="461010">
                <a:moveTo>
                  <a:pt x="178053" y="321309"/>
                </a:moveTo>
                <a:lnTo>
                  <a:pt x="134473" y="321309"/>
                </a:lnTo>
                <a:lnTo>
                  <a:pt x="142626" y="322579"/>
                </a:lnTo>
                <a:lnTo>
                  <a:pt x="146136" y="323850"/>
                </a:lnTo>
                <a:lnTo>
                  <a:pt x="149081" y="327659"/>
                </a:lnTo>
                <a:lnTo>
                  <a:pt x="123733" y="351790"/>
                </a:lnTo>
                <a:lnTo>
                  <a:pt x="147481" y="351790"/>
                </a:lnTo>
                <a:lnTo>
                  <a:pt x="178653" y="322579"/>
                </a:lnTo>
                <a:lnTo>
                  <a:pt x="178053" y="321309"/>
                </a:lnTo>
                <a:close/>
              </a:path>
              <a:path w="508000" h="461010">
                <a:moveTo>
                  <a:pt x="148454" y="226059"/>
                </a:moveTo>
                <a:lnTo>
                  <a:pt x="128751" y="243839"/>
                </a:lnTo>
                <a:lnTo>
                  <a:pt x="214369" y="335279"/>
                </a:lnTo>
                <a:lnTo>
                  <a:pt x="232509" y="317500"/>
                </a:lnTo>
                <a:lnTo>
                  <a:pt x="225148" y="309879"/>
                </a:lnTo>
                <a:lnTo>
                  <a:pt x="238539" y="309879"/>
                </a:lnTo>
                <a:lnTo>
                  <a:pt x="245355" y="307340"/>
                </a:lnTo>
                <a:lnTo>
                  <a:pt x="249913" y="304800"/>
                </a:lnTo>
                <a:lnTo>
                  <a:pt x="258401" y="297179"/>
                </a:lnTo>
                <a:lnTo>
                  <a:pt x="259989" y="294640"/>
                </a:lnTo>
                <a:lnTo>
                  <a:pt x="221388" y="294640"/>
                </a:lnTo>
                <a:lnTo>
                  <a:pt x="216188" y="293369"/>
                </a:lnTo>
                <a:lnTo>
                  <a:pt x="213678" y="293369"/>
                </a:lnTo>
                <a:lnTo>
                  <a:pt x="208843" y="290829"/>
                </a:lnTo>
                <a:lnTo>
                  <a:pt x="198738" y="270509"/>
                </a:lnTo>
                <a:lnTo>
                  <a:pt x="199144" y="267969"/>
                </a:lnTo>
                <a:lnTo>
                  <a:pt x="201007" y="262890"/>
                </a:lnTo>
                <a:lnTo>
                  <a:pt x="183675" y="262890"/>
                </a:lnTo>
                <a:lnTo>
                  <a:pt x="148454" y="226059"/>
                </a:lnTo>
                <a:close/>
              </a:path>
              <a:path w="508000" h="461010">
                <a:moveTo>
                  <a:pt x="238539" y="309879"/>
                </a:moveTo>
                <a:lnTo>
                  <a:pt x="225388" y="309879"/>
                </a:lnTo>
                <a:lnTo>
                  <a:pt x="230179" y="311150"/>
                </a:lnTo>
                <a:lnTo>
                  <a:pt x="235131" y="311150"/>
                </a:lnTo>
                <a:lnTo>
                  <a:pt x="238539" y="309879"/>
                </a:lnTo>
                <a:close/>
              </a:path>
              <a:path w="508000" h="461010">
                <a:moveTo>
                  <a:pt x="260023" y="252730"/>
                </a:moveTo>
                <a:lnTo>
                  <a:pt x="217360" y="252730"/>
                </a:lnTo>
                <a:lnTo>
                  <a:pt x="222404" y="254000"/>
                </a:lnTo>
                <a:lnTo>
                  <a:pt x="224835" y="254000"/>
                </a:lnTo>
                <a:lnTo>
                  <a:pt x="229509" y="256539"/>
                </a:lnTo>
                <a:lnTo>
                  <a:pt x="231584" y="257809"/>
                </a:lnTo>
                <a:lnTo>
                  <a:pt x="233396" y="260350"/>
                </a:lnTo>
                <a:lnTo>
                  <a:pt x="235209" y="261619"/>
                </a:lnTo>
                <a:lnTo>
                  <a:pt x="236701" y="264159"/>
                </a:lnTo>
                <a:lnTo>
                  <a:pt x="239048" y="269240"/>
                </a:lnTo>
                <a:lnTo>
                  <a:pt x="239713" y="271779"/>
                </a:lnTo>
                <a:lnTo>
                  <a:pt x="240029" y="276859"/>
                </a:lnTo>
                <a:lnTo>
                  <a:pt x="239642" y="279400"/>
                </a:lnTo>
                <a:lnTo>
                  <a:pt x="223984" y="294640"/>
                </a:lnTo>
                <a:lnTo>
                  <a:pt x="259989" y="294640"/>
                </a:lnTo>
                <a:lnTo>
                  <a:pt x="261576" y="292100"/>
                </a:lnTo>
                <a:lnTo>
                  <a:pt x="265301" y="281940"/>
                </a:lnTo>
                <a:lnTo>
                  <a:pt x="266076" y="276859"/>
                </a:lnTo>
                <a:lnTo>
                  <a:pt x="265450" y="266700"/>
                </a:lnTo>
                <a:lnTo>
                  <a:pt x="264123" y="261619"/>
                </a:lnTo>
                <a:lnTo>
                  <a:pt x="260023" y="252730"/>
                </a:lnTo>
                <a:close/>
              </a:path>
              <a:path w="508000" h="461010">
                <a:moveTo>
                  <a:pt x="218862" y="227330"/>
                </a:moveTo>
                <a:lnTo>
                  <a:pt x="213748" y="227330"/>
                </a:lnTo>
                <a:lnTo>
                  <a:pt x="203608" y="231139"/>
                </a:lnTo>
                <a:lnTo>
                  <a:pt x="183709" y="259079"/>
                </a:lnTo>
                <a:lnTo>
                  <a:pt x="183915" y="262890"/>
                </a:lnTo>
                <a:lnTo>
                  <a:pt x="201007" y="262890"/>
                </a:lnTo>
                <a:lnTo>
                  <a:pt x="202595" y="260350"/>
                </a:lnTo>
                <a:lnTo>
                  <a:pt x="207159" y="256539"/>
                </a:lnTo>
                <a:lnTo>
                  <a:pt x="209617" y="255269"/>
                </a:lnTo>
                <a:lnTo>
                  <a:pt x="214802" y="252730"/>
                </a:lnTo>
                <a:lnTo>
                  <a:pt x="260023" y="252730"/>
                </a:lnTo>
                <a:lnTo>
                  <a:pt x="259438" y="251459"/>
                </a:lnTo>
                <a:lnTo>
                  <a:pt x="229184" y="228600"/>
                </a:lnTo>
                <a:lnTo>
                  <a:pt x="218862" y="227330"/>
                </a:lnTo>
                <a:close/>
              </a:path>
              <a:path w="508000" h="461010">
                <a:moveTo>
                  <a:pt x="255948" y="182880"/>
                </a:moveTo>
                <a:lnTo>
                  <a:pt x="236966" y="200659"/>
                </a:lnTo>
                <a:lnTo>
                  <a:pt x="293297" y="260350"/>
                </a:lnTo>
                <a:lnTo>
                  <a:pt x="312999" y="242569"/>
                </a:lnTo>
                <a:lnTo>
                  <a:pt x="282956" y="210819"/>
                </a:lnTo>
                <a:lnTo>
                  <a:pt x="281879" y="208280"/>
                </a:lnTo>
                <a:lnTo>
                  <a:pt x="279827" y="204469"/>
                </a:lnTo>
                <a:lnTo>
                  <a:pt x="279215" y="201930"/>
                </a:lnTo>
                <a:lnTo>
                  <a:pt x="278818" y="198119"/>
                </a:lnTo>
                <a:lnTo>
                  <a:pt x="279167" y="195580"/>
                </a:lnTo>
                <a:lnTo>
                  <a:pt x="280245" y="191769"/>
                </a:lnTo>
                <a:lnTo>
                  <a:pt x="264102" y="191769"/>
                </a:lnTo>
                <a:lnTo>
                  <a:pt x="255948" y="182880"/>
                </a:lnTo>
                <a:close/>
              </a:path>
              <a:path w="508000" h="461010">
                <a:moveTo>
                  <a:pt x="336463" y="114300"/>
                </a:moveTo>
                <a:lnTo>
                  <a:pt x="303879" y="135889"/>
                </a:lnTo>
                <a:lnTo>
                  <a:pt x="296957" y="162559"/>
                </a:lnTo>
                <a:lnTo>
                  <a:pt x="297846" y="167639"/>
                </a:lnTo>
                <a:lnTo>
                  <a:pt x="330582" y="201930"/>
                </a:lnTo>
                <a:lnTo>
                  <a:pt x="336058" y="203200"/>
                </a:lnTo>
                <a:lnTo>
                  <a:pt x="347124" y="203200"/>
                </a:lnTo>
                <a:lnTo>
                  <a:pt x="381266" y="180339"/>
                </a:lnTo>
                <a:lnTo>
                  <a:pt x="341553" y="180339"/>
                </a:lnTo>
                <a:lnTo>
                  <a:pt x="337304" y="179069"/>
                </a:lnTo>
                <a:lnTo>
                  <a:pt x="335370" y="177800"/>
                </a:lnTo>
                <a:lnTo>
                  <a:pt x="333623" y="176530"/>
                </a:lnTo>
                <a:lnTo>
                  <a:pt x="347176" y="163830"/>
                </a:lnTo>
                <a:lnTo>
                  <a:pt x="322073" y="163830"/>
                </a:lnTo>
                <a:lnTo>
                  <a:pt x="320718" y="162559"/>
                </a:lnTo>
                <a:lnTo>
                  <a:pt x="319741" y="161289"/>
                </a:lnTo>
                <a:lnTo>
                  <a:pt x="318540" y="156209"/>
                </a:lnTo>
                <a:lnTo>
                  <a:pt x="318349" y="154939"/>
                </a:lnTo>
                <a:lnTo>
                  <a:pt x="318789" y="149859"/>
                </a:lnTo>
                <a:lnTo>
                  <a:pt x="319416" y="148589"/>
                </a:lnTo>
                <a:lnTo>
                  <a:pt x="321487" y="143509"/>
                </a:lnTo>
                <a:lnTo>
                  <a:pt x="322966" y="142239"/>
                </a:lnTo>
                <a:lnTo>
                  <a:pt x="328813" y="135889"/>
                </a:lnTo>
                <a:lnTo>
                  <a:pt x="332813" y="134619"/>
                </a:lnTo>
                <a:lnTo>
                  <a:pt x="376393" y="134619"/>
                </a:lnTo>
                <a:lnTo>
                  <a:pt x="375716" y="133350"/>
                </a:lnTo>
                <a:lnTo>
                  <a:pt x="372695" y="130809"/>
                </a:lnTo>
                <a:lnTo>
                  <a:pt x="367864" y="125730"/>
                </a:lnTo>
                <a:lnTo>
                  <a:pt x="362819" y="121919"/>
                </a:lnTo>
                <a:lnTo>
                  <a:pt x="352306" y="116839"/>
                </a:lnTo>
                <a:lnTo>
                  <a:pt x="347035" y="115569"/>
                </a:lnTo>
                <a:lnTo>
                  <a:pt x="336463" y="114300"/>
                </a:lnTo>
                <a:close/>
              </a:path>
              <a:path w="508000" h="461010">
                <a:moveTo>
                  <a:pt x="275409" y="162559"/>
                </a:moveTo>
                <a:lnTo>
                  <a:pt x="274044" y="162559"/>
                </a:lnTo>
                <a:lnTo>
                  <a:pt x="272371" y="163830"/>
                </a:lnTo>
                <a:lnTo>
                  <a:pt x="271552" y="165100"/>
                </a:lnTo>
                <a:lnTo>
                  <a:pt x="267068" y="168909"/>
                </a:lnTo>
                <a:lnTo>
                  <a:pt x="264736" y="172719"/>
                </a:lnTo>
                <a:lnTo>
                  <a:pt x="262780" y="182880"/>
                </a:lnTo>
                <a:lnTo>
                  <a:pt x="262975" y="186689"/>
                </a:lnTo>
                <a:lnTo>
                  <a:pt x="264342" y="191769"/>
                </a:lnTo>
                <a:lnTo>
                  <a:pt x="280245" y="191769"/>
                </a:lnTo>
                <a:lnTo>
                  <a:pt x="280964" y="189230"/>
                </a:lnTo>
                <a:lnTo>
                  <a:pt x="282735" y="186689"/>
                </a:lnTo>
                <a:lnTo>
                  <a:pt x="286179" y="184150"/>
                </a:lnTo>
                <a:lnTo>
                  <a:pt x="287037" y="182880"/>
                </a:lnTo>
                <a:lnTo>
                  <a:pt x="288870" y="181609"/>
                </a:lnTo>
                <a:lnTo>
                  <a:pt x="289882" y="181609"/>
                </a:lnTo>
                <a:lnTo>
                  <a:pt x="290990" y="180339"/>
                </a:lnTo>
                <a:lnTo>
                  <a:pt x="275409" y="162559"/>
                </a:lnTo>
                <a:close/>
              </a:path>
              <a:path w="508000" h="461010">
                <a:moveTo>
                  <a:pt x="387741" y="151130"/>
                </a:moveTo>
                <a:lnTo>
                  <a:pt x="365892" y="154939"/>
                </a:lnTo>
                <a:lnTo>
                  <a:pt x="366266" y="158750"/>
                </a:lnTo>
                <a:lnTo>
                  <a:pt x="365920" y="161289"/>
                </a:lnTo>
                <a:lnTo>
                  <a:pt x="350497" y="179069"/>
                </a:lnTo>
                <a:lnTo>
                  <a:pt x="348279" y="180339"/>
                </a:lnTo>
                <a:lnTo>
                  <a:pt x="381266" y="180339"/>
                </a:lnTo>
                <a:lnTo>
                  <a:pt x="382990" y="177800"/>
                </a:lnTo>
                <a:lnTo>
                  <a:pt x="388047" y="165100"/>
                </a:lnTo>
                <a:lnTo>
                  <a:pt x="388787" y="157480"/>
                </a:lnTo>
                <a:lnTo>
                  <a:pt x="387741" y="151130"/>
                </a:lnTo>
                <a:close/>
              </a:path>
              <a:path w="508000" h="461010">
                <a:moveTo>
                  <a:pt x="376393" y="134619"/>
                </a:moveTo>
                <a:lnTo>
                  <a:pt x="332813" y="134619"/>
                </a:lnTo>
                <a:lnTo>
                  <a:pt x="340965" y="135889"/>
                </a:lnTo>
                <a:lnTo>
                  <a:pt x="344476" y="137159"/>
                </a:lnTo>
                <a:lnTo>
                  <a:pt x="347421" y="139700"/>
                </a:lnTo>
                <a:lnTo>
                  <a:pt x="322073" y="163830"/>
                </a:lnTo>
                <a:lnTo>
                  <a:pt x="347176" y="163830"/>
                </a:lnTo>
                <a:lnTo>
                  <a:pt x="376993" y="135889"/>
                </a:lnTo>
                <a:lnTo>
                  <a:pt x="376393" y="134619"/>
                </a:lnTo>
                <a:close/>
              </a:path>
              <a:path w="508000" h="461010">
                <a:moveTo>
                  <a:pt x="375119" y="71119"/>
                </a:moveTo>
                <a:lnTo>
                  <a:pt x="356138" y="88900"/>
                </a:lnTo>
                <a:lnTo>
                  <a:pt x="412469" y="148589"/>
                </a:lnTo>
                <a:lnTo>
                  <a:pt x="432170" y="129539"/>
                </a:lnTo>
                <a:lnTo>
                  <a:pt x="402127" y="97789"/>
                </a:lnTo>
                <a:lnTo>
                  <a:pt x="401050" y="96519"/>
                </a:lnTo>
                <a:lnTo>
                  <a:pt x="398999" y="92709"/>
                </a:lnTo>
                <a:lnTo>
                  <a:pt x="398387" y="90169"/>
                </a:lnTo>
                <a:lnTo>
                  <a:pt x="397990" y="85089"/>
                </a:lnTo>
                <a:lnTo>
                  <a:pt x="398340" y="82550"/>
                </a:lnTo>
                <a:lnTo>
                  <a:pt x="399238" y="80009"/>
                </a:lnTo>
                <a:lnTo>
                  <a:pt x="383274" y="80009"/>
                </a:lnTo>
                <a:lnTo>
                  <a:pt x="375119" y="71119"/>
                </a:lnTo>
                <a:close/>
              </a:path>
              <a:path w="508000" h="461010">
                <a:moveTo>
                  <a:pt x="474484" y="0"/>
                </a:moveTo>
                <a:lnTo>
                  <a:pt x="457727" y="0"/>
                </a:lnTo>
                <a:lnTo>
                  <a:pt x="452240" y="1269"/>
                </a:lnTo>
                <a:lnTo>
                  <a:pt x="418542" y="33019"/>
                </a:lnTo>
                <a:lnTo>
                  <a:pt x="416109" y="49530"/>
                </a:lnTo>
                <a:lnTo>
                  <a:pt x="416859" y="54609"/>
                </a:lnTo>
                <a:lnTo>
                  <a:pt x="449268" y="88900"/>
                </a:lnTo>
                <a:lnTo>
                  <a:pt x="454822" y="90169"/>
                </a:lnTo>
                <a:lnTo>
                  <a:pt x="466039" y="90169"/>
                </a:lnTo>
                <a:lnTo>
                  <a:pt x="500139" y="67309"/>
                </a:lnTo>
                <a:lnTo>
                  <a:pt x="500782" y="66039"/>
                </a:lnTo>
                <a:lnTo>
                  <a:pt x="463938" y="66039"/>
                </a:lnTo>
                <a:lnTo>
                  <a:pt x="458741" y="64769"/>
                </a:lnTo>
                <a:lnTo>
                  <a:pt x="456274" y="64769"/>
                </a:lnTo>
                <a:lnTo>
                  <a:pt x="451600" y="62230"/>
                </a:lnTo>
                <a:lnTo>
                  <a:pt x="449525" y="59689"/>
                </a:lnTo>
                <a:lnTo>
                  <a:pt x="445900" y="55880"/>
                </a:lnTo>
                <a:lnTo>
                  <a:pt x="444427" y="54609"/>
                </a:lnTo>
                <a:lnTo>
                  <a:pt x="442155" y="49530"/>
                </a:lnTo>
                <a:lnTo>
                  <a:pt x="441507" y="46989"/>
                </a:lnTo>
                <a:lnTo>
                  <a:pt x="441187" y="41909"/>
                </a:lnTo>
                <a:lnTo>
                  <a:pt x="441573" y="39369"/>
                </a:lnTo>
                <a:lnTo>
                  <a:pt x="457351" y="24130"/>
                </a:lnTo>
                <a:lnTo>
                  <a:pt x="502942" y="24130"/>
                </a:lnTo>
                <a:lnTo>
                  <a:pt x="499652" y="19050"/>
                </a:lnTo>
                <a:lnTo>
                  <a:pt x="490440" y="8889"/>
                </a:lnTo>
                <a:lnTo>
                  <a:pt x="485406" y="5080"/>
                </a:lnTo>
                <a:lnTo>
                  <a:pt x="474484" y="0"/>
                </a:lnTo>
                <a:close/>
              </a:path>
              <a:path w="508000" h="461010">
                <a:moveTo>
                  <a:pt x="394581" y="49530"/>
                </a:moveTo>
                <a:lnTo>
                  <a:pt x="393950" y="50800"/>
                </a:lnTo>
                <a:lnTo>
                  <a:pt x="393216" y="50800"/>
                </a:lnTo>
                <a:lnTo>
                  <a:pt x="391543" y="52069"/>
                </a:lnTo>
                <a:lnTo>
                  <a:pt x="390724" y="53339"/>
                </a:lnTo>
                <a:lnTo>
                  <a:pt x="386240" y="57150"/>
                </a:lnTo>
                <a:lnTo>
                  <a:pt x="383908" y="60959"/>
                </a:lnTo>
                <a:lnTo>
                  <a:pt x="381952" y="69850"/>
                </a:lnTo>
                <a:lnTo>
                  <a:pt x="382146" y="74930"/>
                </a:lnTo>
                <a:lnTo>
                  <a:pt x="383514" y="78739"/>
                </a:lnTo>
                <a:lnTo>
                  <a:pt x="383274" y="80009"/>
                </a:lnTo>
                <a:lnTo>
                  <a:pt x="399238" y="80009"/>
                </a:lnTo>
                <a:lnTo>
                  <a:pt x="400136" y="77469"/>
                </a:lnTo>
                <a:lnTo>
                  <a:pt x="401906" y="74930"/>
                </a:lnTo>
                <a:lnTo>
                  <a:pt x="405350" y="71119"/>
                </a:lnTo>
                <a:lnTo>
                  <a:pt x="406209" y="71119"/>
                </a:lnTo>
                <a:lnTo>
                  <a:pt x="408042" y="69850"/>
                </a:lnTo>
                <a:lnTo>
                  <a:pt x="409054" y="68580"/>
                </a:lnTo>
                <a:lnTo>
                  <a:pt x="410161" y="68580"/>
                </a:lnTo>
                <a:lnTo>
                  <a:pt x="394581" y="49530"/>
                </a:lnTo>
                <a:close/>
              </a:path>
              <a:path w="508000" h="461010">
                <a:moveTo>
                  <a:pt x="502942" y="24130"/>
                </a:moveTo>
                <a:lnTo>
                  <a:pt x="464954" y="24130"/>
                </a:lnTo>
                <a:lnTo>
                  <a:pt x="467404" y="25400"/>
                </a:lnTo>
                <a:lnTo>
                  <a:pt x="472158" y="27939"/>
                </a:lnTo>
                <a:lnTo>
                  <a:pt x="474253" y="29209"/>
                </a:lnTo>
                <a:lnTo>
                  <a:pt x="476064" y="31750"/>
                </a:lnTo>
                <a:lnTo>
                  <a:pt x="477876" y="33019"/>
                </a:lnTo>
                <a:lnTo>
                  <a:pt x="479351" y="35559"/>
                </a:lnTo>
                <a:lnTo>
                  <a:pt x="481622" y="40639"/>
                </a:lnTo>
                <a:lnTo>
                  <a:pt x="482288" y="43180"/>
                </a:lnTo>
                <a:lnTo>
                  <a:pt x="482678" y="48259"/>
                </a:lnTo>
                <a:lnTo>
                  <a:pt x="482311" y="50800"/>
                </a:lnTo>
                <a:lnTo>
                  <a:pt x="466533" y="66039"/>
                </a:lnTo>
                <a:lnTo>
                  <a:pt x="500782" y="66039"/>
                </a:lnTo>
                <a:lnTo>
                  <a:pt x="505279" y="57150"/>
                </a:lnTo>
                <a:lnTo>
                  <a:pt x="506784" y="52069"/>
                </a:lnTo>
                <a:lnTo>
                  <a:pt x="507660" y="40639"/>
                </a:lnTo>
                <a:lnTo>
                  <a:pt x="506892" y="35559"/>
                </a:lnTo>
                <a:lnTo>
                  <a:pt x="502942" y="24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 Light"/>
              <a:cs typeface="Montserrat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8599" y="5358815"/>
            <a:ext cx="524087" cy="472440"/>
          </a:xfrm>
          <a:custGeom>
            <a:avLst/>
            <a:gdLst/>
            <a:ahLst/>
            <a:cxnLst/>
            <a:rect l="l" t="t" r="r" b="b"/>
            <a:pathLst>
              <a:path w="393065" h="354329">
                <a:moveTo>
                  <a:pt x="57183" y="214862"/>
                </a:moveTo>
                <a:lnTo>
                  <a:pt x="0" y="268769"/>
                </a:lnTo>
                <a:lnTo>
                  <a:pt x="80181" y="353824"/>
                </a:lnTo>
                <a:lnTo>
                  <a:pt x="118609" y="317598"/>
                </a:lnTo>
                <a:lnTo>
                  <a:pt x="83469" y="317598"/>
                </a:lnTo>
                <a:lnTo>
                  <a:pt x="66821" y="299939"/>
                </a:lnTo>
                <a:lnTo>
                  <a:pt x="84280" y="283480"/>
                </a:lnTo>
                <a:lnTo>
                  <a:pt x="51305" y="283480"/>
                </a:lnTo>
                <a:lnTo>
                  <a:pt x="36130" y="267382"/>
                </a:lnTo>
                <a:lnTo>
                  <a:pt x="73492" y="232161"/>
                </a:lnTo>
                <a:lnTo>
                  <a:pt x="57183" y="214862"/>
                </a:lnTo>
                <a:close/>
              </a:path>
              <a:path w="393065" h="354329">
                <a:moveTo>
                  <a:pt x="122993" y="280339"/>
                </a:moveTo>
                <a:lnTo>
                  <a:pt x="83469" y="317598"/>
                </a:lnTo>
                <a:lnTo>
                  <a:pt x="118609" y="317598"/>
                </a:lnTo>
                <a:lnTo>
                  <a:pt x="139528" y="297878"/>
                </a:lnTo>
                <a:lnTo>
                  <a:pt x="122993" y="280339"/>
                </a:lnTo>
                <a:close/>
              </a:path>
              <a:path w="393065" h="354329">
                <a:moveTo>
                  <a:pt x="114723" y="208267"/>
                </a:moveTo>
                <a:lnTo>
                  <a:pt x="95622" y="226274"/>
                </a:lnTo>
                <a:lnTo>
                  <a:pt x="152021" y="286101"/>
                </a:lnTo>
                <a:lnTo>
                  <a:pt x="171843" y="267415"/>
                </a:lnTo>
                <a:lnTo>
                  <a:pt x="139680" y="233296"/>
                </a:lnTo>
                <a:lnTo>
                  <a:pt x="138371" y="231467"/>
                </a:lnTo>
                <a:lnTo>
                  <a:pt x="136307" y="227513"/>
                </a:lnTo>
                <a:lnTo>
                  <a:pt x="135666" y="225509"/>
                </a:lnTo>
                <a:lnTo>
                  <a:pt x="135163" y="221445"/>
                </a:lnTo>
                <a:lnTo>
                  <a:pt x="135377" y="219466"/>
                </a:lnTo>
                <a:lnTo>
                  <a:pt x="136403" y="216556"/>
                </a:lnTo>
                <a:lnTo>
                  <a:pt x="122537" y="216556"/>
                </a:lnTo>
                <a:lnTo>
                  <a:pt x="114723" y="208267"/>
                </a:lnTo>
                <a:close/>
              </a:path>
              <a:path w="393065" h="354329">
                <a:moveTo>
                  <a:pt x="86625" y="250184"/>
                </a:moveTo>
                <a:lnTo>
                  <a:pt x="51305" y="283480"/>
                </a:lnTo>
                <a:lnTo>
                  <a:pt x="84280" y="283480"/>
                </a:lnTo>
                <a:lnTo>
                  <a:pt x="102140" y="266643"/>
                </a:lnTo>
                <a:lnTo>
                  <a:pt x="86625" y="250184"/>
                </a:lnTo>
                <a:close/>
              </a:path>
              <a:path w="393065" h="354329">
                <a:moveTo>
                  <a:pt x="190623" y="208631"/>
                </a:moveTo>
                <a:lnTo>
                  <a:pt x="146870" y="208631"/>
                </a:lnTo>
                <a:lnTo>
                  <a:pt x="148639" y="208703"/>
                </a:lnTo>
                <a:lnTo>
                  <a:pt x="152110" y="209818"/>
                </a:lnTo>
                <a:lnTo>
                  <a:pt x="153835" y="210725"/>
                </a:lnTo>
                <a:lnTo>
                  <a:pt x="157265" y="213240"/>
                </a:lnTo>
                <a:lnTo>
                  <a:pt x="158915" y="214709"/>
                </a:lnTo>
                <a:lnTo>
                  <a:pt x="191305" y="249068"/>
                </a:lnTo>
                <a:lnTo>
                  <a:pt x="211127" y="230381"/>
                </a:lnTo>
                <a:lnTo>
                  <a:pt x="190623" y="208631"/>
                </a:lnTo>
                <a:close/>
              </a:path>
              <a:path w="393065" h="354329">
                <a:moveTo>
                  <a:pt x="151708" y="180549"/>
                </a:moveTo>
                <a:lnTo>
                  <a:pt x="122386" y="205203"/>
                </a:lnTo>
                <a:lnTo>
                  <a:pt x="122025" y="207548"/>
                </a:lnTo>
                <a:lnTo>
                  <a:pt x="122033" y="209818"/>
                </a:lnTo>
                <a:lnTo>
                  <a:pt x="122160" y="213240"/>
                </a:lnTo>
                <a:lnTo>
                  <a:pt x="122291" y="214369"/>
                </a:lnTo>
                <a:lnTo>
                  <a:pt x="122778" y="216330"/>
                </a:lnTo>
                <a:lnTo>
                  <a:pt x="122537" y="216556"/>
                </a:lnTo>
                <a:lnTo>
                  <a:pt x="136403" y="216556"/>
                </a:lnTo>
                <a:lnTo>
                  <a:pt x="136736" y="215613"/>
                </a:lnTo>
                <a:lnTo>
                  <a:pt x="137957" y="213819"/>
                </a:lnTo>
                <a:lnTo>
                  <a:pt x="141481" y="210497"/>
                </a:lnTo>
                <a:lnTo>
                  <a:pt x="143264" y="209459"/>
                </a:lnTo>
                <a:lnTo>
                  <a:pt x="146870" y="208631"/>
                </a:lnTo>
                <a:lnTo>
                  <a:pt x="190623" y="208631"/>
                </a:lnTo>
                <a:lnTo>
                  <a:pt x="173452" y="190417"/>
                </a:lnTo>
                <a:lnTo>
                  <a:pt x="170278" y="187812"/>
                </a:lnTo>
                <a:lnTo>
                  <a:pt x="163169" y="183320"/>
                </a:lnTo>
                <a:lnTo>
                  <a:pt x="159455" y="181867"/>
                </a:lnTo>
                <a:lnTo>
                  <a:pt x="151708" y="180549"/>
                </a:lnTo>
                <a:close/>
              </a:path>
              <a:path w="393065" h="354329">
                <a:moveTo>
                  <a:pt x="221618" y="114909"/>
                </a:moveTo>
                <a:lnTo>
                  <a:pt x="189032" y="136022"/>
                </a:lnTo>
                <a:lnTo>
                  <a:pt x="182152" y="163031"/>
                </a:lnTo>
                <a:lnTo>
                  <a:pt x="183000" y="168294"/>
                </a:lnTo>
                <a:lnTo>
                  <a:pt x="215735" y="202818"/>
                </a:lnTo>
                <a:lnTo>
                  <a:pt x="221212" y="203894"/>
                </a:lnTo>
                <a:lnTo>
                  <a:pt x="232278" y="203598"/>
                </a:lnTo>
                <a:lnTo>
                  <a:pt x="266333" y="180762"/>
                </a:lnTo>
                <a:lnTo>
                  <a:pt x="228902" y="180762"/>
                </a:lnTo>
                <a:lnTo>
                  <a:pt x="226707" y="180600"/>
                </a:lnTo>
                <a:lnTo>
                  <a:pt x="222458" y="179463"/>
                </a:lnTo>
                <a:lnTo>
                  <a:pt x="220523" y="178413"/>
                </a:lnTo>
                <a:lnTo>
                  <a:pt x="218778" y="176882"/>
                </a:lnTo>
                <a:lnTo>
                  <a:pt x="231776" y="164628"/>
                </a:lnTo>
                <a:lnTo>
                  <a:pt x="207226" y="164628"/>
                </a:lnTo>
                <a:lnTo>
                  <a:pt x="205872" y="163031"/>
                </a:lnTo>
                <a:lnTo>
                  <a:pt x="204894" y="161192"/>
                </a:lnTo>
                <a:lnTo>
                  <a:pt x="203693" y="157030"/>
                </a:lnTo>
                <a:lnTo>
                  <a:pt x="203503" y="154903"/>
                </a:lnTo>
                <a:lnTo>
                  <a:pt x="203943" y="150555"/>
                </a:lnTo>
                <a:lnTo>
                  <a:pt x="217967" y="135065"/>
                </a:lnTo>
                <a:lnTo>
                  <a:pt x="261431" y="135065"/>
                </a:lnTo>
                <a:lnTo>
                  <a:pt x="260869" y="134404"/>
                </a:lnTo>
                <a:lnTo>
                  <a:pt x="253017" y="126074"/>
                </a:lnTo>
                <a:lnTo>
                  <a:pt x="247973" y="122208"/>
                </a:lnTo>
                <a:lnTo>
                  <a:pt x="237460" y="116992"/>
                </a:lnTo>
                <a:lnTo>
                  <a:pt x="232189" y="115533"/>
                </a:lnTo>
                <a:lnTo>
                  <a:pt x="221618" y="114909"/>
                </a:lnTo>
                <a:close/>
              </a:path>
              <a:path w="393065" h="354329">
                <a:moveTo>
                  <a:pt x="272894" y="151732"/>
                </a:moveTo>
                <a:lnTo>
                  <a:pt x="251045" y="155993"/>
                </a:lnTo>
                <a:lnTo>
                  <a:pt x="251420" y="159119"/>
                </a:lnTo>
                <a:lnTo>
                  <a:pt x="251074" y="162281"/>
                </a:lnTo>
                <a:lnTo>
                  <a:pt x="228902" y="180762"/>
                </a:lnTo>
                <a:lnTo>
                  <a:pt x="266333" y="180762"/>
                </a:lnTo>
                <a:lnTo>
                  <a:pt x="268143" y="178182"/>
                </a:lnTo>
                <a:lnTo>
                  <a:pt x="273201" y="165095"/>
                </a:lnTo>
                <a:lnTo>
                  <a:pt x="273942" y="158459"/>
                </a:lnTo>
                <a:lnTo>
                  <a:pt x="272894" y="151732"/>
                </a:lnTo>
                <a:close/>
              </a:path>
              <a:path w="393065" h="354329">
                <a:moveTo>
                  <a:pt x="261431" y="135065"/>
                </a:moveTo>
                <a:lnTo>
                  <a:pt x="217967" y="135065"/>
                </a:lnTo>
                <a:lnTo>
                  <a:pt x="226119" y="135851"/>
                </a:lnTo>
                <a:lnTo>
                  <a:pt x="229630" y="137609"/>
                </a:lnTo>
                <a:lnTo>
                  <a:pt x="232574" y="140732"/>
                </a:lnTo>
                <a:lnTo>
                  <a:pt x="207226" y="164628"/>
                </a:lnTo>
                <a:lnTo>
                  <a:pt x="231776" y="164628"/>
                </a:lnTo>
                <a:lnTo>
                  <a:pt x="262121" y="136022"/>
                </a:lnTo>
                <a:lnTo>
                  <a:pt x="262035" y="135851"/>
                </a:lnTo>
                <a:lnTo>
                  <a:pt x="261431" y="135065"/>
                </a:lnTo>
                <a:close/>
              </a:path>
              <a:path w="393065" h="354329">
                <a:moveTo>
                  <a:pt x="260274" y="71195"/>
                </a:moveTo>
                <a:lnTo>
                  <a:pt x="241292" y="89088"/>
                </a:lnTo>
                <a:lnTo>
                  <a:pt x="297622" y="148842"/>
                </a:lnTo>
                <a:lnTo>
                  <a:pt x="317324" y="130269"/>
                </a:lnTo>
                <a:lnTo>
                  <a:pt x="287281" y="98399"/>
                </a:lnTo>
                <a:lnTo>
                  <a:pt x="286204" y="96775"/>
                </a:lnTo>
                <a:lnTo>
                  <a:pt x="284153" y="92674"/>
                </a:lnTo>
                <a:lnTo>
                  <a:pt x="283541" y="90461"/>
                </a:lnTo>
                <a:lnTo>
                  <a:pt x="283143" y="85707"/>
                </a:lnTo>
                <a:lnTo>
                  <a:pt x="283493" y="83189"/>
                </a:lnTo>
                <a:lnTo>
                  <a:pt x="284624" y="79844"/>
                </a:lnTo>
                <a:lnTo>
                  <a:pt x="268428" y="79844"/>
                </a:lnTo>
                <a:lnTo>
                  <a:pt x="260274" y="71195"/>
                </a:lnTo>
                <a:close/>
              </a:path>
              <a:path w="393065" h="354329">
                <a:moveTo>
                  <a:pt x="354102" y="0"/>
                </a:moveTo>
                <a:lnTo>
                  <a:pt x="312653" y="18048"/>
                </a:lnTo>
                <a:lnTo>
                  <a:pt x="301348" y="50441"/>
                </a:lnTo>
                <a:lnTo>
                  <a:pt x="302013" y="55381"/>
                </a:lnTo>
                <a:lnTo>
                  <a:pt x="334422" y="89759"/>
                </a:lnTo>
                <a:lnTo>
                  <a:pt x="339976" y="90877"/>
                </a:lnTo>
                <a:lnTo>
                  <a:pt x="351192" y="90740"/>
                </a:lnTo>
                <a:lnTo>
                  <a:pt x="385293" y="68387"/>
                </a:lnTo>
                <a:lnTo>
                  <a:pt x="386331" y="66249"/>
                </a:lnTo>
                <a:lnTo>
                  <a:pt x="349092" y="66249"/>
                </a:lnTo>
                <a:lnTo>
                  <a:pt x="343896" y="65551"/>
                </a:lnTo>
                <a:lnTo>
                  <a:pt x="326341" y="42317"/>
                </a:lnTo>
                <a:lnTo>
                  <a:pt x="326727" y="39797"/>
                </a:lnTo>
                <a:lnTo>
                  <a:pt x="345062" y="24668"/>
                </a:lnTo>
                <a:lnTo>
                  <a:pt x="388265" y="24668"/>
                </a:lnTo>
                <a:lnTo>
                  <a:pt x="388096" y="24186"/>
                </a:lnTo>
                <a:lnTo>
                  <a:pt x="384805" y="18930"/>
                </a:lnTo>
                <a:lnTo>
                  <a:pt x="375594" y="9159"/>
                </a:lnTo>
                <a:lnTo>
                  <a:pt x="370561" y="5585"/>
                </a:lnTo>
                <a:lnTo>
                  <a:pt x="359638" y="1058"/>
                </a:lnTo>
                <a:lnTo>
                  <a:pt x="354102" y="0"/>
                </a:lnTo>
                <a:close/>
              </a:path>
              <a:path w="393065" h="354329">
                <a:moveTo>
                  <a:pt x="279735" y="50441"/>
                </a:moveTo>
                <a:lnTo>
                  <a:pt x="267218" y="73187"/>
                </a:lnTo>
                <a:lnTo>
                  <a:pt x="267300" y="75118"/>
                </a:lnTo>
                <a:lnTo>
                  <a:pt x="268668" y="79618"/>
                </a:lnTo>
                <a:lnTo>
                  <a:pt x="268428" y="79844"/>
                </a:lnTo>
                <a:lnTo>
                  <a:pt x="284624" y="79844"/>
                </a:lnTo>
                <a:lnTo>
                  <a:pt x="285290" y="77875"/>
                </a:lnTo>
                <a:lnTo>
                  <a:pt x="287061" y="75300"/>
                </a:lnTo>
                <a:lnTo>
                  <a:pt x="295316" y="68653"/>
                </a:lnTo>
                <a:lnTo>
                  <a:pt x="279735" y="50441"/>
                </a:lnTo>
                <a:close/>
              </a:path>
              <a:path w="393065" h="354329">
                <a:moveTo>
                  <a:pt x="388265" y="24668"/>
                </a:moveTo>
                <a:lnTo>
                  <a:pt x="345062" y="24668"/>
                </a:lnTo>
                <a:lnTo>
                  <a:pt x="350108" y="25206"/>
                </a:lnTo>
                <a:lnTo>
                  <a:pt x="352557" y="25960"/>
                </a:lnTo>
                <a:lnTo>
                  <a:pt x="367833" y="48582"/>
                </a:lnTo>
                <a:lnTo>
                  <a:pt x="367450" y="51199"/>
                </a:lnTo>
                <a:lnTo>
                  <a:pt x="349092" y="66249"/>
                </a:lnTo>
                <a:lnTo>
                  <a:pt x="386331" y="66249"/>
                </a:lnTo>
                <a:lnTo>
                  <a:pt x="390433" y="57794"/>
                </a:lnTo>
                <a:lnTo>
                  <a:pt x="391938" y="52329"/>
                </a:lnTo>
                <a:lnTo>
                  <a:pt x="392717" y="42317"/>
                </a:lnTo>
                <a:lnTo>
                  <a:pt x="392784" y="40842"/>
                </a:lnTo>
                <a:lnTo>
                  <a:pt x="392046" y="35436"/>
                </a:lnTo>
                <a:lnTo>
                  <a:pt x="388265" y="24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 Light"/>
              <a:cs typeface="Montserrat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51057" y="5371975"/>
            <a:ext cx="432647" cy="473287"/>
          </a:xfrm>
          <a:custGeom>
            <a:avLst/>
            <a:gdLst/>
            <a:ahLst/>
            <a:cxnLst/>
            <a:rect l="l" t="t" r="r" b="b"/>
            <a:pathLst>
              <a:path w="324485" h="354964">
                <a:moveTo>
                  <a:pt x="19942" y="216863"/>
                </a:moveTo>
                <a:lnTo>
                  <a:pt x="0" y="235662"/>
                </a:lnTo>
                <a:lnTo>
                  <a:pt x="44502" y="354353"/>
                </a:lnTo>
                <a:lnTo>
                  <a:pt x="66847" y="333288"/>
                </a:lnTo>
                <a:lnTo>
                  <a:pt x="57351" y="310700"/>
                </a:lnTo>
                <a:lnTo>
                  <a:pt x="80697" y="288693"/>
                </a:lnTo>
                <a:lnTo>
                  <a:pt x="47724" y="288693"/>
                </a:lnTo>
                <a:lnTo>
                  <a:pt x="31015" y="249307"/>
                </a:lnTo>
                <a:lnTo>
                  <a:pt x="92344" y="249307"/>
                </a:lnTo>
                <a:lnTo>
                  <a:pt x="19942" y="216863"/>
                </a:lnTo>
                <a:close/>
              </a:path>
              <a:path w="324485" h="354964">
                <a:moveTo>
                  <a:pt x="123724" y="279670"/>
                </a:moveTo>
                <a:lnTo>
                  <a:pt x="90269" y="279670"/>
                </a:lnTo>
                <a:lnTo>
                  <a:pt x="112618" y="290139"/>
                </a:lnTo>
                <a:lnTo>
                  <a:pt x="123724" y="279670"/>
                </a:lnTo>
                <a:close/>
              </a:path>
              <a:path w="324485" h="354964">
                <a:moveTo>
                  <a:pt x="92344" y="249307"/>
                </a:moveTo>
                <a:lnTo>
                  <a:pt x="31015" y="249307"/>
                </a:lnTo>
                <a:lnTo>
                  <a:pt x="69107" y="268534"/>
                </a:lnTo>
                <a:lnTo>
                  <a:pt x="47724" y="288693"/>
                </a:lnTo>
                <a:lnTo>
                  <a:pt x="80697" y="288693"/>
                </a:lnTo>
                <a:lnTo>
                  <a:pt x="90269" y="279670"/>
                </a:lnTo>
                <a:lnTo>
                  <a:pt x="123724" y="279670"/>
                </a:lnTo>
                <a:lnTo>
                  <a:pt x="135444" y="268622"/>
                </a:lnTo>
                <a:lnTo>
                  <a:pt x="92344" y="249307"/>
                </a:lnTo>
                <a:close/>
              </a:path>
              <a:path w="324485" h="354964">
                <a:moveTo>
                  <a:pt x="75773" y="153339"/>
                </a:moveTo>
                <a:lnTo>
                  <a:pt x="56071" y="171913"/>
                </a:lnTo>
                <a:lnTo>
                  <a:pt x="141688" y="262734"/>
                </a:lnTo>
                <a:lnTo>
                  <a:pt x="159829" y="245633"/>
                </a:lnTo>
                <a:lnTo>
                  <a:pt x="152468" y="237824"/>
                </a:lnTo>
                <a:lnTo>
                  <a:pt x="152708" y="237598"/>
                </a:lnTo>
                <a:lnTo>
                  <a:pt x="165391" y="237598"/>
                </a:lnTo>
                <a:lnTo>
                  <a:pt x="172674" y="235150"/>
                </a:lnTo>
                <a:lnTo>
                  <a:pt x="177233" y="232404"/>
                </a:lnTo>
                <a:lnTo>
                  <a:pt x="185722" y="224400"/>
                </a:lnTo>
                <a:lnTo>
                  <a:pt x="187302" y="222082"/>
                </a:lnTo>
                <a:lnTo>
                  <a:pt x="148708" y="222082"/>
                </a:lnTo>
                <a:lnTo>
                  <a:pt x="143507" y="221540"/>
                </a:lnTo>
                <a:lnTo>
                  <a:pt x="126058" y="198056"/>
                </a:lnTo>
                <a:lnTo>
                  <a:pt x="126465" y="195479"/>
                </a:lnTo>
                <a:lnTo>
                  <a:pt x="128216" y="190701"/>
                </a:lnTo>
                <a:lnTo>
                  <a:pt x="110994" y="190701"/>
                </a:lnTo>
                <a:lnTo>
                  <a:pt x="75773" y="153339"/>
                </a:lnTo>
                <a:close/>
              </a:path>
              <a:path w="324485" h="354964">
                <a:moveTo>
                  <a:pt x="165391" y="237598"/>
                </a:moveTo>
                <a:lnTo>
                  <a:pt x="152708" y="237598"/>
                </a:lnTo>
                <a:lnTo>
                  <a:pt x="157500" y="238829"/>
                </a:lnTo>
                <a:lnTo>
                  <a:pt x="162450" y="238586"/>
                </a:lnTo>
                <a:lnTo>
                  <a:pt x="165391" y="237598"/>
                </a:lnTo>
                <a:close/>
              </a:path>
              <a:path w="324485" h="354964">
                <a:moveTo>
                  <a:pt x="187564" y="180463"/>
                </a:moveTo>
                <a:lnTo>
                  <a:pt x="144680" y="180463"/>
                </a:lnTo>
                <a:lnTo>
                  <a:pt x="149725" y="181001"/>
                </a:lnTo>
                <a:lnTo>
                  <a:pt x="152154" y="181773"/>
                </a:lnTo>
                <a:lnTo>
                  <a:pt x="167349" y="204510"/>
                </a:lnTo>
                <a:lnTo>
                  <a:pt x="166961" y="207068"/>
                </a:lnTo>
                <a:lnTo>
                  <a:pt x="148708" y="222082"/>
                </a:lnTo>
                <a:lnTo>
                  <a:pt x="187302" y="222082"/>
                </a:lnTo>
                <a:lnTo>
                  <a:pt x="188897" y="219745"/>
                </a:lnTo>
                <a:lnTo>
                  <a:pt x="192622" y="209576"/>
                </a:lnTo>
                <a:lnTo>
                  <a:pt x="193383" y="204510"/>
                </a:lnTo>
                <a:lnTo>
                  <a:pt x="193328" y="203279"/>
                </a:lnTo>
                <a:lnTo>
                  <a:pt x="192770" y="193969"/>
                </a:lnTo>
                <a:lnTo>
                  <a:pt x="191443" y="188830"/>
                </a:lnTo>
                <a:lnTo>
                  <a:pt x="187564" y="180463"/>
                </a:lnTo>
                <a:close/>
              </a:path>
              <a:path w="324485" h="354964">
                <a:moveTo>
                  <a:pt x="146183" y="154579"/>
                </a:moveTo>
                <a:lnTo>
                  <a:pt x="111655" y="182818"/>
                </a:lnTo>
                <a:lnTo>
                  <a:pt x="111112" y="188328"/>
                </a:lnTo>
                <a:lnTo>
                  <a:pt x="111235" y="190475"/>
                </a:lnTo>
                <a:lnTo>
                  <a:pt x="110994" y="190701"/>
                </a:lnTo>
                <a:lnTo>
                  <a:pt x="128216" y="190701"/>
                </a:lnTo>
                <a:lnTo>
                  <a:pt x="128328" y="190395"/>
                </a:lnTo>
                <a:lnTo>
                  <a:pt x="129915" y="188067"/>
                </a:lnTo>
                <a:lnTo>
                  <a:pt x="134480" y="183763"/>
                </a:lnTo>
                <a:lnTo>
                  <a:pt x="136937" y="182278"/>
                </a:lnTo>
                <a:lnTo>
                  <a:pt x="142123" y="180718"/>
                </a:lnTo>
                <a:lnTo>
                  <a:pt x="144680" y="180463"/>
                </a:lnTo>
                <a:lnTo>
                  <a:pt x="187564" y="180463"/>
                </a:lnTo>
                <a:lnTo>
                  <a:pt x="186758" y="178726"/>
                </a:lnTo>
                <a:lnTo>
                  <a:pt x="156504" y="155740"/>
                </a:lnTo>
                <a:lnTo>
                  <a:pt x="146183" y="154579"/>
                </a:lnTo>
                <a:close/>
              </a:path>
              <a:path w="324485" h="354964">
                <a:moveTo>
                  <a:pt x="183268" y="110681"/>
                </a:moveTo>
                <a:lnTo>
                  <a:pt x="164287" y="128575"/>
                </a:lnTo>
                <a:lnTo>
                  <a:pt x="220616" y="188328"/>
                </a:lnTo>
                <a:lnTo>
                  <a:pt x="240319" y="169755"/>
                </a:lnTo>
                <a:lnTo>
                  <a:pt x="210276" y="137886"/>
                </a:lnTo>
                <a:lnTo>
                  <a:pt x="209198" y="136262"/>
                </a:lnTo>
                <a:lnTo>
                  <a:pt x="207148" y="132161"/>
                </a:lnTo>
                <a:lnTo>
                  <a:pt x="206536" y="129947"/>
                </a:lnTo>
                <a:lnTo>
                  <a:pt x="206138" y="125193"/>
                </a:lnTo>
                <a:lnTo>
                  <a:pt x="206488" y="122676"/>
                </a:lnTo>
                <a:lnTo>
                  <a:pt x="207619" y="119331"/>
                </a:lnTo>
                <a:lnTo>
                  <a:pt x="191422" y="119331"/>
                </a:lnTo>
                <a:lnTo>
                  <a:pt x="183268" y="110681"/>
                </a:lnTo>
                <a:close/>
              </a:path>
              <a:path w="324485" h="354964">
                <a:moveTo>
                  <a:pt x="231733" y="64855"/>
                </a:moveTo>
                <a:lnTo>
                  <a:pt x="212031" y="83428"/>
                </a:lnTo>
                <a:lnTo>
                  <a:pt x="268429" y="143255"/>
                </a:lnTo>
                <a:lnTo>
                  <a:pt x="288132" y="124682"/>
                </a:lnTo>
                <a:lnTo>
                  <a:pt x="231733" y="64855"/>
                </a:lnTo>
                <a:close/>
              </a:path>
              <a:path w="324485" h="354964">
                <a:moveTo>
                  <a:pt x="202730" y="89927"/>
                </a:moveTo>
                <a:lnTo>
                  <a:pt x="190164" y="111541"/>
                </a:lnTo>
                <a:lnTo>
                  <a:pt x="190295" y="114605"/>
                </a:lnTo>
                <a:lnTo>
                  <a:pt x="191663" y="119104"/>
                </a:lnTo>
                <a:lnTo>
                  <a:pt x="191422" y="119331"/>
                </a:lnTo>
                <a:lnTo>
                  <a:pt x="207619" y="119331"/>
                </a:lnTo>
                <a:lnTo>
                  <a:pt x="208285" y="117361"/>
                </a:lnTo>
                <a:lnTo>
                  <a:pt x="210055" y="114787"/>
                </a:lnTo>
                <a:lnTo>
                  <a:pt x="218310" y="108140"/>
                </a:lnTo>
                <a:lnTo>
                  <a:pt x="202730" y="89927"/>
                </a:lnTo>
                <a:close/>
              </a:path>
              <a:path w="324485" h="354964">
                <a:moveTo>
                  <a:pt x="238433" y="0"/>
                </a:moveTo>
                <a:lnTo>
                  <a:pt x="218371" y="18912"/>
                </a:lnTo>
                <a:lnTo>
                  <a:pt x="303988" y="109734"/>
                </a:lnTo>
                <a:lnTo>
                  <a:pt x="324050" y="90821"/>
                </a:lnTo>
                <a:lnTo>
                  <a:pt x="238433" y="0"/>
                </a:lnTo>
                <a:close/>
              </a:path>
              <a:path w="324485" h="354964">
                <a:moveTo>
                  <a:pt x="202708" y="39803"/>
                </a:moveTo>
                <a:lnTo>
                  <a:pt x="188556" y="57002"/>
                </a:lnTo>
                <a:lnTo>
                  <a:pt x="188831" y="58899"/>
                </a:lnTo>
                <a:lnTo>
                  <a:pt x="207180" y="70340"/>
                </a:lnTo>
                <a:lnTo>
                  <a:pt x="210864" y="68872"/>
                </a:lnTo>
                <a:lnTo>
                  <a:pt x="219207" y="53293"/>
                </a:lnTo>
                <a:lnTo>
                  <a:pt x="218932" y="51397"/>
                </a:lnTo>
                <a:lnTo>
                  <a:pt x="202708" y="39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 Light"/>
              <a:cs typeface="Montserrat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39594" y="1782772"/>
            <a:ext cx="9574107" cy="572345"/>
          </a:xfrm>
          <a:custGeom>
            <a:avLst/>
            <a:gdLst/>
            <a:ahLst/>
            <a:cxnLst/>
            <a:rect l="l" t="t" r="r" b="b"/>
            <a:pathLst>
              <a:path w="7180580" h="429260">
                <a:moveTo>
                  <a:pt x="0" y="428948"/>
                </a:moveTo>
                <a:lnTo>
                  <a:pt x="616" y="388435"/>
                </a:lnTo>
                <a:lnTo>
                  <a:pt x="2390" y="350361"/>
                </a:lnTo>
                <a:lnTo>
                  <a:pt x="6984" y="299268"/>
                </a:lnTo>
                <a:lnTo>
                  <a:pt x="13567" y="257375"/>
                </a:lnTo>
                <a:lnTo>
                  <a:pt x="24794" y="219682"/>
                </a:lnTo>
                <a:lnTo>
                  <a:pt x="3553231" y="207492"/>
                </a:lnTo>
                <a:lnTo>
                  <a:pt x="3556650" y="206554"/>
                </a:lnTo>
                <a:lnTo>
                  <a:pt x="3574838" y="165571"/>
                </a:lnTo>
                <a:lnTo>
                  <a:pt x="3581818" y="126066"/>
                </a:lnTo>
                <a:lnTo>
                  <a:pt x="3586894" y="76857"/>
                </a:lnTo>
                <a:lnTo>
                  <a:pt x="3589694" y="20171"/>
                </a:lnTo>
                <a:lnTo>
                  <a:pt x="3590057" y="0"/>
                </a:lnTo>
                <a:lnTo>
                  <a:pt x="3590247" y="19465"/>
                </a:lnTo>
                <a:lnTo>
                  <a:pt x="3592800" y="75480"/>
                </a:lnTo>
                <a:lnTo>
                  <a:pt x="3597983" y="125440"/>
                </a:lnTo>
                <a:lnTo>
                  <a:pt x="3605350" y="166159"/>
                </a:lnTo>
                <a:lnTo>
                  <a:pt x="3621270" y="204823"/>
                </a:lnTo>
                <a:lnTo>
                  <a:pt x="7143361" y="207492"/>
                </a:lnTo>
                <a:lnTo>
                  <a:pt x="7146780" y="208430"/>
                </a:lnTo>
                <a:lnTo>
                  <a:pt x="7164968" y="249412"/>
                </a:lnTo>
                <a:lnTo>
                  <a:pt x="7171948" y="288917"/>
                </a:lnTo>
                <a:lnTo>
                  <a:pt x="7177024" y="338127"/>
                </a:lnTo>
                <a:lnTo>
                  <a:pt x="7179824" y="394813"/>
                </a:lnTo>
                <a:lnTo>
                  <a:pt x="7180188" y="414984"/>
                </a:lnTo>
              </a:path>
            </a:pathLst>
          </a:custGeom>
          <a:ln w="38099">
            <a:solidFill>
              <a:srgbClr val="D70927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67627" y="3497261"/>
            <a:ext cx="2716107" cy="572345"/>
          </a:xfrm>
          <a:custGeom>
            <a:avLst/>
            <a:gdLst/>
            <a:ahLst/>
            <a:cxnLst/>
            <a:rect l="l" t="t" r="r" b="b"/>
            <a:pathLst>
              <a:path w="2037080" h="429260">
                <a:moveTo>
                  <a:pt x="0" y="428956"/>
                </a:moveTo>
                <a:lnTo>
                  <a:pt x="615" y="388443"/>
                </a:lnTo>
                <a:lnTo>
                  <a:pt x="2388" y="350368"/>
                </a:lnTo>
                <a:lnTo>
                  <a:pt x="6979" y="299273"/>
                </a:lnTo>
                <a:lnTo>
                  <a:pt x="13556" y="257380"/>
                </a:lnTo>
                <a:lnTo>
                  <a:pt x="24774" y="219689"/>
                </a:lnTo>
                <a:lnTo>
                  <a:pt x="981512" y="207500"/>
                </a:lnTo>
                <a:lnTo>
                  <a:pt x="984928" y="206562"/>
                </a:lnTo>
                <a:lnTo>
                  <a:pt x="1003102" y="165578"/>
                </a:lnTo>
                <a:lnTo>
                  <a:pt x="1010076" y="126071"/>
                </a:lnTo>
                <a:lnTo>
                  <a:pt x="1015148" y="76860"/>
                </a:lnTo>
                <a:lnTo>
                  <a:pt x="1017945" y="20172"/>
                </a:lnTo>
                <a:lnTo>
                  <a:pt x="1018308" y="0"/>
                </a:lnTo>
                <a:lnTo>
                  <a:pt x="1018498" y="19466"/>
                </a:lnTo>
                <a:lnTo>
                  <a:pt x="1021048" y="75484"/>
                </a:lnTo>
                <a:lnTo>
                  <a:pt x="1026227" y="125446"/>
                </a:lnTo>
                <a:lnTo>
                  <a:pt x="1033588" y="166165"/>
                </a:lnTo>
                <a:lnTo>
                  <a:pt x="1049494" y="204831"/>
                </a:lnTo>
                <a:lnTo>
                  <a:pt x="1999893" y="207500"/>
                </a:lnTo>
                <a:lnTo>
                  <a:pt x="2003309" y="208438"/>
                </a:lnTo>
                <a:lnTo>
                  <a:pt x="2021483" y="249422"/>
                </a:lnTo>
                <a:lnTo>
                  <a:pt x="2028457" y="288929"/>
                </a:lnTo>
                <a:lnTo>
                  <a:pt x="2033528" y="338140"/>
                </a:lnTo>
                <a:lnTo>
                  <a:pt x="2036326" y="394828"/>
                </a:lnTo>
                <a:lnTo>
                  <a:pt x="2036689" y="415000"/>
                </a:lnTo>
              </a:path>
            </a:pathLst>
          </a:custGeom>
          <a:ln w="38099">
            <a:solidFill>
              <a:srgbClr val="D70927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96876" y="1986403"/>
            <a:ext cx="2857500" cy="2576407"/>
          </a:xfrm>
          <a:custGeom>
            <a:avLst/>
            <a:gdLst/>
            <a:ahLst/>
            <a:cxnLst/>
            <a:rect l="l" t="t" r="r" b="b"/>
            <a:pathLst>
              <a:path w="2143125" h="1932304">
                <a:moveTo>
                  <a:pt x="1071563" y="0"/>
                </a:moveTo>
                <a:lnTo>
                  <a:pt x="983678" y="3202"/>
                </a:lnTo>
                <a:lnTo>
                  <a:pt x="897750" y="12643"/>
                </a:lnTo>
                <a:lnTo>
                  <a:pt x="814054" y="28074"/>
                </a:lnTo>
                <a:lnTo>
                  <a:pt x="732866" y="49247"/>
                </a:lnTo>
                <a:lnTo>
                  <a:pt x="654462" y="75912"/>
                </a:lnTo>
                <a:lnTo>
                  <a:pt x="579118" y="107822"/>
                </a:lnTo>
                <a:lnTo>
                  <a:pt x="507109" y="144728"/>
                </a:lnTo>
                <a:lnTo>
                  <a:pt x="438712" y="186380"/>
                </a:lnTo>
                <a:lnTo>
                  <a:pt x="374201" y="232532"/>
                </a:lnTo>
                <a:lnTo>
                  <a:pt x="313853" y="282933"/>
                </a:lnTo>
                <a:lnTo>
                  <a:pt x="257944" y="337335"/>
                </a:lnTo>
                <a:lnTo>
                  <a:pt x="206749" y="395490"/>
                </a:lnTo>
                <a:lnTo>
                  <a:pt x="160544" y="457149"/>
                </a:lnTo>
                <a:lnTo>
                  <a:pt x="119605" y="522064"/>
                </a:lnTo>
                <a:lnTo>
                  <a:pt x="84208" y="589985"/>
                </a:lnTo>
                <a:lnTo>
                  <a:pt x="54629" y="660665"/>
                </a:lnTo>
                <a:lnTo>
                  <a:pt x="31142" y="733854"/>
                </a:lnTo>
                <a:lnTo>
                  <a:pt x="14024" y="809304"/>
                </a:lnTo>
                <a:lnTo>
                  <a:pt x="3552" y="886767"/>
                </a:lnTo>
                <a:lnTo>
                  <a:pt x="0" y="965993"/>
                </a:lnTo>
                <a:lnTo>
                  <a:pt x="3552" y="1045220"/>
                </a:lnTo>
                <a:lnTo>
                  <a:pt x="14024" y="1122683"/>
                </a:lnTo>
                <a:lnTo>
                  <a:pt x="31142" y="1198133"/>
                </a:lnTo>
                <a:lnTo>
                  <a:pt x="54629" y="1271322"/>
                </a:lnTo>
                <a:lnTo>
                  <a:pt x="84208" y="1342002"/>
                </a:lnTo>
                <a:lnTo>
                  <a:pt x="119605" y="1409923"/>
                </a:lnTo>
                <a:lnTo>
                  <a:pt x="160544" y="1474838"/>
                </a:lnTo>
                <a:lnTo>
                  <a:pt x="206749" y="1536497"/>
                </a:lnTo>
                <a:lnTo>
                  <a:pt x="257944" y="1594652"/>
                </a:lnTo>
                <a:lnTo>
                  <a:pt x="313853" y="1649054"/>
                </a:lnTo>
                <a:lnTo>
                  <a:pt x="374201" y="1699455"/>
                </a:lnTo>
                <a:lnTo>
                  <a:pt x="438712" y="1745606"/>
                </a:lnTo>
                <a:lnTo>
                  <a:pt x="507109" y="1787259"/>
                </a:lnTo>
                <a:lnTo>
                  <a:pt x="579118" y="1824165"/>
                </a:lnTo>
                <a:lnTo>
                  <a:pt x="654462" y="1856074"/>
                </a:lnTo>
                <a:lnTo>
                  <a:pt x="732866" y="1882740"/>
                </a:lnTo>
                <a:lnTo>
                  <a:pt x="814054" y="1903913"/>
                </a:lnTo>
                <a:lnTo>
                  <a:pt x="897750" y="1919344"/>
                </a:lnTo>
                <a:lnTo>
                  <a:pt x="983678" y="1928785"/>
                </a:lnTo>
                <a:lnTo>
                  <a:pt x="1071563" y="1931987"/>
                </a:lnTo>
                <a:lnTo>
                  <a:pt x="1159448" y="1928785"/>
                </a:lnTo>
                <a:lnTo>
                  <a:pt x="1245376" y="1919344"/>
                </a:lnTo>
                <a:lnTo>
                  <a:pt x="1329072" y="1903913"/>
                </a:lnTo>
                <a:lnTo>
                  <a:pt x="1410260" y="1882740"/>
                </a:lnTo>
                <a:lnTo>
                  <a:pt x="1488664" y="1856074"/>
                </a:lnTo>
                <a:lnTo>
                  <a:pt x="1564008" y="1824165"/>
                </a:lnTo>
                <a:lnTo>
                  <a:pt x="1636017" y="1787259"/>
                </a:lnTo>
                <a:lnTo>
                  <a:pt x="1704414" y="1745606"/>
                </a:lnTo>
                <a:lnTo>
                  <a:pt x="1768925" y="1699455"/>
                </a:lnTo>
                <a:lnTo>
                  <a:pt x="1829272" y="1649054"/>
                </a:lnTo>
                <a:lnTo>
                  <a:pt x="1885181" y="1594652"/>
                </a:lnTo>
                <a:lnTo>
                  <a:pt x="1936376" y="1536497"/>
                </a:lnTo>
                <a:lnTo>
                  <a:pt x="1982581" y="1474838"/>
                </a:lnTo>
                <a:lnTo>
                  <a:pt x="2023520" y="1409923"/>
                </a:lnTo>
                <a:lnTo>
                  <a:pt x="2058917" y="1342002"/>
                </a:lnTo>
                <a:lnTo>
                  <a:pt x="2088497" y="1271322"/>
                </a:lnTo>
                <a:lnTo>
                  <a:pt x="2111983" y="1198133"/>
                </a:lnTo>
                <a:lnTo>
                  <a:pt x="2129101" y="1122683"/>
                </a:lnTo>
                <a:lnTo>
                  <a:pt x="2139574" y="1045220"/>
                </a:lnTo>
                <a:lnTo>
                  <a:pt x="2143126" y="965993"/>
                </a:lnTo>
                <a:lnTo>
                  <a:pt x="2139574" y="886767"/>
                </a:lnTo>
                <a:lnTo>
                  <a:pt x="2129101" y="809304"/>
                </a:lnTo>
                <a:lnTo>
                  <a:pt x="2111983" y="733854"/>
                </a:lnTo>
                <a:lnTo>
                  <a:pt x="2088497" y="660665"/>
                </a:lnTo>
                <a:lnTo>
                  <a:pt x="2058917" y="589985"/>
                </a:lnTo>
                <a:lnTo>
                  <a:pt x="2023520" y="522064"/>
                </a:lnTo>
                <a:lnTo>
                  <a:pt x="1982581" y="457149"/>
                </a:lnTo>
                <a:lnTo>
                  <a:pt x="1936376" y="395490"/>
                </a:lnTo>
                <a:lnTo>
                  <a:pt x="1885181" y="337335"/>
                </a:lnTo>
                <a:lnTo>
                  <a:pt x="1829272" y="282933"/>
                </a:lnTo>
                <a:lnTo>
                  <a:pt x="1768925" y="232532"/>
                </a:lnTo>
                <a:lnTo>
                  <a:pt x="1704414" y="186380"/>
                </a:lnTo>
                <a:lnTo>
                  <a:pt x="1636017" y="144728"/>
                </a:lnTo>
                <a:lnTo>
                  <a:pt x="1564008" y="107822"/>
                </a:lnTo>
                <a:lnTo>
                  <a:pt x="1488664" y="75912"/>
                </a:lnTo>
                <a:lnTo>
                  <a:pt x="1410260" y="49247"/>
                </a:lnTo>
                <a:lnTo>
                  <a:pt x="1329072" y="28074"/>
                </a:lnTo>
                <a:lnTo>
                  <a:pt x="1245376" y="12643"/>
                </a:lnTo>
                <a:lnTo>
                  <a:pt x="1159448" y="3202"/>
                </a:lnTo>
                <a:lnTo>
                  <a:pt x="1071563" y="0"/>
                </a:lnTo>
                <a:close/>
              </a:path>
            </a:pathLst>
          </a:custGeom>
          <a:solidFill>
            <a:srgbClr val="B5B5B5">
              <a:alpha val="66000"/>
            </a:srgbClr>
          </a:solidFill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11128" y="4765619"/>
            <a:ext cx="358140" cy="266700"/>
          </a:xfrm>
          <a:custGeom>
            <a:avLst/>
            <a:gdLst/>
            <a:ahLst/>
            <a:cxnLst/>
            <a:rect l="l" t="t" r="r" b="b"/>
            <a:pathLst>
              <a:path w="268604" h="200025">
                <a:moveTo>
                  <a:pt x="0" y="99989"/>
                </a:moveTo>
                <a:lnTo>
                  <a:pt x="15319" y="53532"/>
                </a:lnTo>
                <a:lnTo>
                  <a:pt x="43957" y="25952"/>
                </a:lnTo>
                <a:lnTo>
                  <a:pt x="83670" y="7297"/>
                </a:lnTo>
                <a:lnTo>
                  <a:pt x="131197" y="0"/>
                </a:lnTo>
                <a:lnTo>
                  <a:pt x="148188" y="732"/>
                </a:lnTo>
                <a:lnTo>
                  <a:pt x="194654" y="11100"/>
                </a:lnTo>
                <a:lnTo>
                  <a:pt x="232088" y="31907"/>
                </a:lnTo>
                <a:lnTo>
                  <a:pt x="257563" y="60822"/>
                </a:lnTo>
                <a:lnTo>
                  <a:pt x="268155" y="95513"/>
                </a:lnTo>
                <a:lnTo>
                  <a:pt x="267198" y="108622"/>
                </a:lnTo>
                <a:lnTo>
                  <a:pt x="253405" y="144210"/>
                </a:lnTo>
                <a:lnTo>
                  <a:pt x="225649" y="172623"/>
                </a:lnTo>
                <a:lnTo>
                  <a:pt x="187041" y="191852"/>
                </a:lnTo>
                <a:lnTo>
                  <a:pt x="140691" y="199885"/>
                </a:lnTo>
                <a:lnTo>
                  <a:pt x="123250" y="199196"/>
                </a:lnTo>
                <a:lnTo>
                  <a:pt x="75876" y="189209"/>
                </a:lnTo>
                <a:lnTo>
                  <a:pt x="37904" y="169069"/>
                </a:lnTo>
                <a:lnTo>
                  <a:pt x="11879" y="140994"/>
                </a:lnTo>
                <a:lnTo>
                  <a:pt x="0" y="99989"/>
                </a:lnTo>
                <a:close/>
              </a:path>
            </a:pathLst>
          </a:custGeom>
          <a:ln w="38099">
            <a:solidFill>
              <a:srgbClr val="D70927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11128" y="3211954"/>
            <a:ext cx="358140" cy="1687407"/>
          </a:xfrm>
          <a:custGeom>
            <a:avLst/>
            <a:gdLst/>
            <a:ahLst/>
            <a:cxnLst/>
            <a:rect l="l" t="t" r="r" b="b"/>
            <a:pathLst>
              <a:path w="268604" h="1265554">
                <a:moveTo>
                  <a:pt x="0" y="1265236"/>
                </a:moveTo>
                <a:lnTo>
                  <a:pt x="268287" y="0"/>
                </a:lnTo>
              </a:path>
            </a:pathLst>
          </a:custGeom>
          <a:ln w="38099">
            <a:solidFill>
              <a:srgbClr val="D70927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18044" y="3747469"/>
            <a:ext cx="2622973" cy="1247140"/>
          </a:xfrm>
          <a:custGeom>
            <a:avLst/>
            <a:gdLst/>
            <a:ahLst/>
            <a:cxnLst/>
            <a:rect l="l" t="t" r="r" b="b"/>
            <a:pathLst>
              <a:path w="1967229" h="935354">
                <a:moveTo>
                  <a:pt x="0" y="935037"/>
                </a:moveTo>
                <a:lnTo>
                  <a:pt x="1966912" y="0"/>
                </a:lnTo>
              </a:path>
            </a:pathLst>
          </a:custGeom>
          <a:ln w="38099">
            <a:solidFill>
              <a:srgbClr val="D70927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96876" y="3057437"/>
            <a:ext cx="2857500" cy="215900"/>
          </a:xfrm>
          <a:custGeom>
            <a:avLst/>
            <a:gdLst/>
            <a:ahLst/>
            <a:cxnLst/>
            <a:rect l="l" t="t" r="r" b="b"/>
            <a:pathLst>
              <a:path w="2143125" h="161925">
                <a:moveTo>
                  <a:pt x="0" y="0"/>
                </a:moveTo>
                <a:lnTo>
                  <a:pt x="2143124" y="161925"/>
                </a:lnTo>
              </a:path>
            </a:pathLst>
          </a:custGeom>
          <a:ln w="761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82626" y="2943136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1" y="0"/>
                </a:moveTo>
                <a:lnTo>
                  <a:pt x="0" y="241300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32688" y="3720122"/>
            <a:ext cx="430953" cy="385233"/>
          </a:xfrm>
          <a:custGeom>
            <a:avLst/>
            <a:gdLst/>
            <a:ahLst/>
            <a:cxnLst/>
            <a:rect l="l" t="t" r="r" b="b"/>
            <a:pathLst>
              <a:path w="323214" h="288925">
                <a:moveTo>
                  <a:pt x="45779" y="245534"/>
                </a:moveTo>
                <a:lnTo>
                  <a:pt x="19546" y="245534"/>
                </a:lnTo>
                <a:lnTo>
                  <a:pt x="60317" y="288781"/>
                </a:lnTo>
                <a:lnTo>
                  <a:pt x="74206" y="275687"/>
                </a:lnTo>
                <a:lnTo>
                  <a:pt x="45779" y="245534"/>
                </a:lnTo>
                <a:close/>
              </a:path>
              <a:path w="323214" h="288925">
                <a:moveTo>
                  <a:pt x="18695" y="216804"/>
                </a:moveTo>
                <a:lnTo>
                  <a:pt x="5965" y="228805"/>
                </a:lnTo>
                <a:lnTo>
                  <a:pt x="0" y="261289"/>
                </a:lnTo>
                <a:lnTo>
                  <a:pt x="16565" y="264365"/>
                </a:lnTo>
                <a:lnTo>
                  <a:pt x="19546" y="245534"/>
                </a:lnTo>
                <a:lnTo>
                  <a:pt x="45779" y="245534"/>
                </a:lnTo>
                <a:lnTo>
                  <a:pt x="18695" y="216804"/>
                </a:lnTo>
                <a:close/>
              </a:path>
              <a:path w="323214" h="288925">
                <a:moveTo>
                  <a:pt x="82096" y="157035"/>
                </a:moveTo>
                <a:lnTo>
                  <a:pt x="61860" y="176112"/>
                </a:lnTo>
                <a:lnTo>
                  <a:pt x="117370" y="234996"/>
                </a:lnTo>
                <a:lnTo>
                  <a:pt x="130761" y="222373"/>
                </a:lnTo>
                <a:lnTo>
                  <a:pt x="91147" y="181019"/>
                </a:lnTo>
                <a:lnTo>
                  <a:pt x="91398" y="180784"/>
                </a:lnTo>
                <a:lnTo>
                  <a:pt x="128423" y="180784"/>
                </a:lnTo>
                <a:lnTo>
                  <a:pt x="82096" y="157035"/>
                </a:lnTo>
                <a:close/>
              </a:path>
              <a:path w="323214" h="288925">
                <a:moveTo>
                  <a:pt x="128423" y="180784"/>
                </a:moveTo>
                <a:lnTo>
                  <a:pt x="91398" y="180784"/>
                </a:lnTo>
                <a:lnTo>
                  <a:pt x="145566" y="208417"/>
                </a:lnTo>
                <a:lnTo>
                  <a:pt x="155545" y="199009"/>
                </a:lnTo>
                <a:lnTo>
                  <a:pt x="148342" y="182156"/>
                </a:lnTo>
                <a:lnTo>
                  <a:pt x="131099" y="182156"/>
                </a:lnTo>
                <a:lnTo>
                  <a:pt x="128423" y="180784"/>
                </a:lnTo>
                <a:close/>
              </a:path>
              <a:path w="323214" h="288925">
                <a:moveTo>
                  <a:pt x="157580" y="142679"/>
                </a:moveTo>
                <a:lnTo>
                  <a:pt x="131818" y="142679"/>
                </a:lnTo>
                <a:lnTo>
                  <a:pt x="170766" y="184660"/>
                </a:lnTo>
                <a:lnTo>
                  <a:pt x="184739" y="171489"/>
                </a:lnTo>
                <a:lnTo>
                  <a:pt x="157580" y="142679"/>
                </a:lnTo>
                <a:close/>
              </a:path>
              <a:path w="323214" h="288925">
                <a:moveTo>
                  <a:pt x="129228" y="112604"/>
                </a:moveTo>
                <a:lnTo>
                  <a:pt x="108664" y="131999"/>
                </a:lnTo>
                <a:lnTo>
                  <a:pt x="131432" y="181842"/>
                </a:lnTo>
                <a:lnTo>
                  <a:pt x="131099" y="182156"/>
                </a:lnTo>
                <a:lnTo>
                  <a:pt x="148342" y="182156"/>
                </a:lnTo>
                <a:lnTo>
                  <a:pt x="131569" y="142914"/>
                </a:lnTo>
                <a:lnTo>
                  <a:pt x="131818" y="142679"/>
                </a:lnTo>
                <a:lnTo>
                  <a:pt x="157580" y="142679"/>
                </a:lnTo>
                <a:lnTo>
                  <a:pt x="129228" y="112604"/>
                </a:lnTo>
                <a:close/>
              </a:path>
              <a:path w="323214" h="288925">
                <a:moveTo>
                  <a:pt x="216625" y="108671"/>
                </a:moveTo>
                <a:lnTo>
                  <a:pt x="190916" y="108671"/>
                </a:lnTo>
                <a:lnTo>
                  <a:pt x="193061" y="109501"/>
                </a:lnTo>
                <a:lnTo>
                  <a:pt x="195623" y="112219"/>
                </a:lnTo>
                <a:lnTo>
                  <a:pt x="177775" y="140360"/>
                </a:lnTo>
                <a:lnTo>
                  <a:pt x="177901" y="145103"/>
                </a:lnTo>
                <a:lnTo>
                  <a:pt x="194367" y="157072"/>
                </a:lnTo>
                <a:lnTo>
                  <a:pt x="199186" y="156297"/>
                </a:lnTo>
                <a:lnTo>
                  <a:pt x="215652" y="140740"/>
                </a:lnTo>
                <a:lnTo>
                  <a:pt x="197652" y="140727"/>
                </a:lnTo>
                <a:lnTo>
                  <a:pt x="195886" y="140298"/>
                </a:lnTo>
                <a:lnTo>
                  <a:pt x="195078" y="139802"/>
                </a:lnTo>
                <a:lnTo>
                  <a:pt x="193196" y="137806"/>
                </a:lnTo>
                <a:lnTo>
                  <a:pt x="192657" y="136456"/>
                </a:lnTo>
                <a:lnTo>
                  <a:pt x="192778" y="133911"/>
                </a:lnTo>
                <a:lnTo>
                  <a:pt x="203487" y="119727"/>
                </a:lnTo>
                <a:lnTo>
                  <a:pt x="227048" y="119727"/>
                </a:lnTo>
                <a:lnTo>
                  <a:pt x="216625" y="108671"/>
                </a:lnTo>
                <a:close/>
              </a:path>
              <a:path w="323214" h="288925">
                <a:moveTo>
                  <a:pt x="227048" y="119727"/>
                </a:moveTo>
                <a:lnTo>
                  <a:pt x="203487" y="119727"/>
                </a:lnTo>
                <a:lnTo>
                  <a:pt x="207276" y="123748"/>
                </a:lnTo>
                <a:lnTo>
                  <a:pt x="208488" y="126505"/>
                </a:lnTo>
                <a:lnTo>
                  <a:pt x="198527" y="140740"/>
                </a:lnTo>
                <a:lnTo>
                  <a:pt x="215657" y="140727"/>
                </a:lnTo>
                <a:lnTo>
                  <a:pt x="216322" y="139148"/>
                </a:lnTo>
                <a:lnTo>
                  <a:pt x="216576" y="137027"/>
                </a:lnTo>
                <a:lnTo>
                  <a:pt x="216625" y="136138"/>
                </a:lnTo>
                <a:lnTo>
                  <a:pt x="216159" y="133911"/>
                </a:lnTo>
                <a:lnTo>
                  <a:pt x="216209" y="133496"/>
                </a:lnTo>
                <a:lnTo>
                  <a:pt x="216345" y="133367"/>
                </a:lnTo>
                <a:lnTo>
                  <a:pt x="225177" y="133367"/>
                </a:lnTo>
                <a:lnTo>
                  <a:pt x="232976" y="126015"/>
                </a:lnTo>
                <a:lnTo>
                  <a:pt x="227048" y="119727"/>
                </a:lnTo>
                <a:close/>
              </a:path>
              <a:path w="323214" h="288925">
                <a:moveTo>
                  <a:pt x="225177" y="133367"/>
                </a:moveTo>
                <a:lnTo>
                  <a:pt x="216345" y="133367"/>
                </a:lnTo>
                <a:lnTo>
                  <a:pt x="220501" y="137775"/>
                </a:lnTo>
                <a:lnTo>
                  <a:pt x="225177" y="133367"/>
                </a:lnTo>
                <a:close/>
              </a:path>
              <a:path w="323214" h="288925">
                <a:moveTo>
                  <a:pt x="213808" y="65858"/>
                </a:moveTo>
                <a:lnTo>
                  <a:pt x="198671" y="80128"/>
                </a:lnTo>
                <a:lnTo>
                  <a:pt x="254388" y="104573"/>
                </a:lnTo>
                <a:lnTo>
                  <a:pt x="256382" y="109501"/>
                </a:lnTo>
                <a:lnTo>
                  <a:pt x="257279" y="111639"/>
                </a:lnTo>
                <a:lnTo>
                  <a:pt x="257769" y="113769"/>
                </a:lnTo>
                <a:lnTo>
                  <a:pt x="257713" y="117487"/>
                </a:lnTo>
                <a:lnTo>
                  <a:pt x="249425" y="124802"/>
                </a:lnTo>
                <a:lnTo>
                  <a:pt x="258748" y="137692"/>
                </a:lnTo>
                <a:lnTo>
                  <a:pt x="275659" y="115041"/>
                </a:lnTo>
                <a:lnTo>
                  <a:pt x="275587" y="111639"/>
                </a:lnTo>
                <a:lnTo>
                  <a:pt x="274468" y="106405"/>
                </a:lnTo>
                <a:lnTo>
                  <a:pt x="273580" y="103602"/>
                </a:lnTo>
                <a:lnTo>
                  <a:pt x="265535" y="83770"/>
                </a:lnTo>
                <a:lnTo>
                  <a:pt x="248128" y="83770"/>
                </a:lnTo>
                <a:lnTo>
                  <a:pt x="213808" y="65858"/>
                </a:lnTo>
                <a:close/>
              </a:path>
              <a:path w="323214" h="288925">
                <a:moveTo>
                  <a:pt x="190134" y="92233"/>
                </a:moveTo>
                <a:lnTo>
                  <a:pt x="161997" y="120984"/>
                </a:lnTo>
                <a:lnTo>
                  <a:pt x="161752" y="125613"/>
                </a:lnTo>
                <a:lnTo>
                  <a:pt x="175633" y="126507"/>
                </a:lnTo>
                <a:lnTo>
                  <a:pt x="175811" y="124141"/>
                </a:lnTo>
                <a:lnTo>
                  <a:pt x="176409" y="121692"/>
                </a:lnTo>
                <a:lnTo>
                  <a:pt x="190916" y="108671"/>
                </a:lnTo>
                <a:lnTo>
                  <a:pt x="216625" y="108671"/>
                </a:lnTo>
                <a:lnTo>
                  <a:pt x="209743" y="101370"/>
                </a:lnTo>
                <a:lnTo>
                  <a:pt x="206325" y="98438"/>
                </a:lnTo>
                <a:lnTo>
                  <a:pt x="199764" y="94256"/>
                </a:lnTo>
                <a:lnTo>
                  <a:pt x="196524" y="93014"/>
                </a:lnTo>
                <a:lnTo>
                  <a:pt x="190134" y="92233"/>
                </a:lnTo>
                <a:close/>
              </a:path>
              <a:path w="323214" h="288925">
                <a:moveTo>
                  <a:pt x="245993" y="35515"/>
                </a:moveTo>
                <a:lnTo>
                  <a:pt x="231523" y="49159"/>
                </a:lnTo>
                <a:lnTo>
                  <a:pt x="248378" y="83535"/>
                </a:lnTo>
                <a:lnTo>
                  <a:pt x="248128" y="83770"/>
                </a:lnTo>
                <a:lnTo>
                  <a:pt x="265535" y="83770"/>
                </a:lnTo>
                <a:lnTo>
                  <a:pt x="245993" y="35515"/>
                </a:lnTo>
                <a:close/>
              </a:path>
              <a:path w="323214" h="288925">
                <a:moveTo>
                  <a:pt x="296444" y="0"/>
                </a:moveTo>
                <a:lnTo>
                  <a:pt x="261548" y="23051"/>
                </a:lnTo>
                <a:lnTo>
                  <a:pt x="259990" y="35417"/>
                </a:lnTo>
                <a:lnTo>
                  <a:pt x="260383" y="38340"/>
                </a:lnTo>
                <a:lnTo>
                  <a:pt x="286665" y="62914"/>
                </a:lnTo>
                <a:lnTo>
                  <a:pt x="294430" y="62820"/>
                </a:lnTo>
                <a:lnTo>
                  <a:pt x="318756" y="45864"/>
                </a:lnTo>
                <a:lnTo>
                  <a:pt x="292976" y="45864"/>
                </a:lnTo>
                <a:lnTo>
                  <a:pt x="289378" y="45380"/>
                </a:lnTo>
                <a:lnTo>
                  <a:pt x="277225" y="29296"/>
                </a:lnTo>
                <a:lnTo>
                  <a:pt x="277493" y="27551"/>
                </a:lnTo>
                <a:lnTo>
                  <a:pt x="290187" y="17077"/>
                </a:lnTo>
                <a:lnTo>
                  <a:pt x="320096" y="17077"/>
                </a:lnTo>
                <a:lnTo>
                  <a:pt x="319979" y="16743"/>
                </a:lnTo>
                <a:lnTo>
                  <a:pt x="317700" y="13105"/>
                </a:lnTo>
                <a:lnTo>
                  <a:pt x="311323" y="6341"/>
                </a:lnTo>
                <a:lnTo>
                  <a:pt x="307839" y="3865"/>
                </a:lnTo>
                <a:lnTo>
                  <a:pt x="300277" y="732"/>
                </a:lnTo>
                <a:lnTo>
                  <a:pt x="296444" y="0"/>
                </a:lnTo>
                <a:close/>
              </a:path>
              <a:path w="323214" h="288925">
                <a:moveTo>
                  <a:pt x="320096" y="17077"/>
                </a:moveTo>
                <a:lnTo>
                  <a:pt x="290187" y="17077"/>
                </a:lnTo>
                <a:lnTo>
                  <a:pt x="293678" y="17449"/>
                </a:lnTo>
                <a:lnTo>
                  <a:pt x="295375" y="17971"/>
                </a:lnTo>
                <a:lnTo>
                  <a:pt x="305884" y="32752"/>
                </a:lnTo>
                <a:lnTo>
                  <a:pt x="305829" y="34484"/>
                </a:lnTo>
                <a:lnTo>
                  <a:pt x="292976" y="45864"/>
                </a:lnTo>
                <a:lnTo>
                  <a:pt x="318756" y="45864"/>
                </a:lnTo>
                <a:lnTo>
                  <a:pt x="321597" y="40011"/>
                </a:lnTo>
                <a:lnTo>
                  <a:pt x="322638" y="36228"/>
                </a:lnTo>
                <a:lnTo>
                  <a:pt x="323122" y="30013"/>
                </a:lnTo>
                <a:lnTo>
                  <a:pt x="323022" y="26794"/>
                </a:lnTo>
                <a:lnTo>
                  <a:pt x="322714" y="24532"/>
                </a:lnTo>
                <a:lnTo>
                  <a:pt x="320096" y="17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56469" y="3720122"/>
            <a:ext cx="436880" cy="408093"/>
          </a:xfrm>
          <a:custGeom>
            <a:avLst/>
            <a:gdLst/>
            <a:ahLst/>
            <a:cxnLst/>
            <a:rect l="l" t="t" r="r" b="b"/>
            <a:pathLst>
              <a:path w="327660" h="306069">
                <a:moveTo>
                  <a:pt x="55419" y="234750"/>
                </a:moveTo>
                <a:lnTo>
                  <a:pt x="25867" y="234750"/>
                </a:lnTo>
                <a:lnTo>
                  <a:pt x="30981" y="234843"/>
                </a:lnTo>
                <a:lnTo>
                  <a:pt x="33252" y="235917"/>
                </a:lnTo>
                <a:lnTo>
                  <a:pt x="36904" y="239792"/>
                </a:lnTo>
                <a:lnTo>
                  <a:pt x="37973" y="241815"/>
                </a:lnTo>
                <a:lnTo>
                  <a:pt x="38854" y="246087"/>
                </a:lnTo>
                <a:lnTo>
                  <a:pt x="38972" y="251010"/>
                </a:lnTo>
                <a:lnTo>
                  <a:pt x="38937" y="251679"/>
                </a:lnTo>
                <a:lnTo>
                  <a:pt x="35553" y="294015"/>
                </a:lnTo>
                <a:lnTo>
                  <a:pt x="46512" y="305638"/>
                </a:lnTo>
                <a:lnTo>
                  <a:pt x="77940" y="276011"/>
                </a:lnTo>
                <a:lnTo>
                  <a:pt x="53611" y="276011"/>
                </a:lnTo>
                <a:lnTo>
                  <a:pt x="55805" y="251010"/>
                </a:lnTo>
                <a:lnTo>
                  <a:pt x="56014" y="247967"/>
                </a:lnTo>
                <a:lnTo>
                  <a:pt x="56111" y="246087"/>
                </a:lnTo>
                <a:lnTo>
                  <a:pt x="56237" y="241815"/>
                </a:lnTo>
                <a:lnTo>
                  <a:pt x="56158" y="239792"/>
                </a:lnTo>
                <a:lnTo>
                  <a:pt x="56095" y="238850"/>
                </a:lnTo>
                <a:lnTo>
                  <a:pt x="55419" y="234750"/>
                </a:lnTo>
                <a:close/>
              </a:path>
              <a:path w="327660" h="306069">
                <a:moveTo>
                  <a:pt x="77647" y="253352"/>
                </a:moveTo>
                <a:lnTo>
                  <a:pt x="53611" y="276011"/>
                </a:lnTo>
                <a:lnTo>
                  <a:pt x="77940" y="276011"/>
                </a:lnTo>
                <a:lnTo>
                  <a:pt x="89095" y="265496"/>
                </a:lnTo>
                <a:lnTo>
                  <a:pt x="77647" y="253352"/>
                </a:lnTo>
                <a:close/>
              </a:path>
              <a:path w="327660" h="306069">
                <a:moveTo>
                  <a:pt x="33004" y="215327"/>
                </a:moveTo>
                <a:lnTo>
                  <a:pt x="1990" y="237497"/>
                </a:lnTo>
                <a:lnTo>
                  <a:pt x="0" y="247967"/>
                </a:lnTo>
                <a:lnTo>
                  <a:pt x="197" y="251010"/>
                </a:lnTo>
                <a:lnTo>
                  <a:pt x="271" y="251679"/>
                </a:lnTo>
                <a:lnTo>
                  <a:pt x="2033" y="258650"/>
                </a:lnTo>
                <a:lnTo>
                  <a:pt x="3729" y="262088"/>
                </a:lnTo>
                <a:lnTo>
                  <a:pt x="6219" y="265395"/>
                </a:lnTo>
                <a:lnTo>
                  <a:pt x="21334" y="254603"/>
                </a:lnTo>
                <a:lnTo>
                  <a:pt x="19103" y="251679"/>
                </a:lnTo>
                <a:lnTo>
                  <a:pt x="18016" y="248875"/>
                </a:lnTo>
                <a:lnTo>
                  <a:pt x="17894" y="246366"/>
                </a:lnTo>
                <a:lnTo>
                  <a:pt x="17805" y="242666"/>
                </a:lnTo>
                <a:lnTo>
                  <a:pt x="18934" y="240057"/>
                </a:lnTo>
                <a:lnTo>
                  <a:pt x="23481" y="235772"/>
                </a:lnTo>
                <a:lnTo>
                  <a:pt x="25867" y="234750"/>
                </a:lnTo>
                <a:lnTo>
                  <a:pt x="55419" y="234750"/>
                </a:lnTo>
                <a:lnTo>
                  <a:pt x="55318" y="234137"/>
                </a:lnTo>
                <a:lnTo>
                  <a:pt x="36375" y="215709"/>
                </a:lnTo>
                <a:lnTo>
                  <a:pt x="33004" y="215327"/>
                </a:lnTo>
                <a:close/>
              </a:path>
              <a:path w="327660" h="306069">
                <a:moveTo>
                  <a:pt x="86173" y="157035"/>
                </a:moveTo>
                <a:lnTo>
                  <a:pt x="65937" y="176112"/>
                </a:lnTo>
                <a:lnTo>
                  <a:pt x="121447" y="234996"/>
                </a:lnTo>
                <a:lnTo>
                  <a:pt x="134838" y="222373"/>
                </a:lnTo>
                <a:lnTo>
                  <a:pt x="95224" y="181019"/>
                </a:lnTo>
                <a:lnTo>
                  <a:pt x="95474" y="180784"/>
                </a:lnTo>
                <a:lnTo>
                  <a:pt x="132500" y="180784"/>
                </a:lnTo>
                <a:lnTo>
                  <a:pt x="86173" y="157035"/>
                </a:lnTo>
                <a:close/>
              </a:path>
              <a:path w="327660" h="306069">
                <a:moveTo>
                  <a:pt x="132500" y="180784"/>
                </a:moveTo>
                <a:lnTo>
                  <a:pt x="95474" y="180784"/>
                </a:lnTo>
                <a:lnTo>
                  <a:pt x="149642" y="208417"/>
                </a:lnTo>
                <a:lnTo>
                  <a:pt x="159622" y="199009"/>
                </a:lnTo>
                <a:lnTo>
                  <a:pt x="152419" y="182156"/>
                </a:lnTo>
                <a:lnTo>
                  <a:pt x="135176" y="182156"/>
                </a:lnTo>
                <a:lnTo>
                  <a:pt x="132500" y="180784"/>
                </a:lnTo>
                <a:close/>
              </a:path>
              <a:path w="327660" h="306069">
                <a:moveTo>
                  <a:pt x="161656" y="142679"/>
                </a:moveTo>
                <a:lnTo>
                  <a:pt x="135895" y="142679"/>
                </a:lnTo>
                <a:lnTo>
                  <a:pt x="174843" y="184660"/>
                </a:lnTo>
                <a:lnTo>
                  <a:pt x="188815" y="171489"/>
                </a:lnTo>
                <a:lnTo>
                  <a:pt x="161656" y="142679"/>
                </a:lnTo>
                <a:close/>
              </a:path>
              <a:path w="327660" h="306069">
                <a:moveTo>
                  <a:pt x="133305" y="112604"/>
                </a:moveTo>
                <a:lnTo>
                  <a:pt x="112740" y="131999"/>
                </a:lnTo>
                <a:lnTo>
                  <a:pt x="135508" y="181842"/>
                </a:lnTo>
                <a:lnTo>
                  <a:pt x="135176" y="182156"/>
                </a:lnTo>
                <a:lnTo>
                  <a:pt x="152419" y="182156"/>
                </a:lnTo>
                <a:lnTo>
                  <a:pt x="135646" y="142914"/>
                </a:lnTo>
                <a:lnTo>
                  <a:pt x="135895" y="142679"/>
                </a:lnTo>
                <a:lnTo>
                  <a:pt x="161656" y="142679"/>
                </a:lnTo>
                <a:lnTo>
                  <a:pt x="133305" y="112604"/>
                </a:lnTo>
                <a:close/>
              </a:path>
              <a:path w="327660" h="306069">
                <a:moveTo>
                  <a:pt x="220702" y="108671"/>
                </a:moveTo>
                <a:lnTo>
                  <a:pt x="194993" y="108671"/>
                </a:lnTo>
                <a:lnTo>
                  <a:pt x="197138" y="109501"/>
                </a:lnTo>
                <a:lnTo>
                  <a:pt x="199699" y="112219"/>
                </a:lnTo>
                <a:lnTo>
                  <a:pt x="181852" y="140360"/>
                </a:lnTo>
                <a:lnTo>
                  <a:pt x="181978" y="145103"/>
                </a:lnTo>
                <a:lnTo>
                  <a:pt x="198443" y="157072"/>
                </a:lnTo>
                <a:lnTo>
                  <a:pt x="203263" y="156297"/>
                </a:lnTo>
                <a:lnTo>
                  <a:pt x="219728" y="140740"/>
                </a:lnTo>
                <a:lnTo>
                  <a:pt x="201729" y="140727"/>
                </a:lnTo>
                <a:lnTo>
                  <a:pt x="199962" y="140298"/>
                </a:lnTo>
                <a:lnTo>
                  <a:pt x="199155" y="139802"/>
                </a:lnTo>
                <a:lnTo>
                  <a:pt x="197272" y="137806"/>
                </a:lnTo>
                <a:lnTo>
                  <a:pt x="196734" y="136456"/>
                </a:lnTo>
                <a:lnTo>
                  <a:pt x="196855" y="133911"/>
                </a:lnTo>
                <a:lnTo>
                  <a:pt x="207563" y="119727"/>
                </a:lnTo>
                <a:lnTo>
                  <a:pt x="231125" y="119727"/>
                </a:lnTo>
                <a:lnTo>
                  <a:pt x="220702" y="108671"/>
                </a:lnTo>
                <a:close/>
              </a:path>
              <a:path w="327660" h="306069">
                <a:moveTo>
                  <a:pt x="231125" y="119727"/>
                </a:moveTo>
                <a:lnTo>
                  <a:pt x="207563" y="119727"/>
                </a:lnTo>
                <a:lnTo>
                  <a:pt x="211353" y="123748"/>
                </a:lnTo>
                <a:lnTo>
                  <a:pt x="212564" y="126505"/>
                </a:lnTo>
                <a:lnTo>
                  <a:pt x="202604" y="140740"/>
                </a:lnTo>
                <a:lnTo>
                  <a:pt x="219734" y="140727"/>
                </a:lnTo>
                <a:lnTo>
                  <a:pt x="220399" y="139148"/>
                </a:lnTo>
                <a:lnTo>
                  <a:pt x="220653" y="137027"/>
                </a:lnTo>
                <a:lnTo>
                  <a:pt x="220701" y="136138"/>
                </a:lnTo>
                <a:lnTo>
                  <a:pt x="220236" y="133911"/>
                </a:lnTo>
                <a:lnTo>
                  <a:pt x="220286" y="133496"/>
                </a:lnTo>
                <a:lnTo>
                  <a:pt x="220422" y="133367"/>
                </a:lnTo>
                <a:lnTo>
                  <a:pt x="229254" y="133367"/>
                </a:lnTo>
                <a:lnTo>
                  <a:pt x="237053" y="126015"/>
                </a:lnTo>
                <a:lnTo>
                  <a:pt x="231125" y="119727"/>
                </a:lnTo>
                <a:close/>
              </a:path>
              <a:path w="327660" h="306069">
                <a:moveTo>
                  <a:pt x="229254" y="133367"/>
                </a:moveTo>
                <a:lnTo>
                  <a:pt x="220422" y="133367"/>
                </a:lnTo>
                <a:lnTo>
                  <a:pt x="224577" y="137775"/>
                </a:lnTo>
                <a:lnTo>
                  <a:pt x="229254" y="133367"/>
                </a:lnTo>
                <a:close/>
              </a:path>
              <a:path w="327660" h="306069">
                <a:moveTo>
                  <a:pt x="217885" y="65858"/>
                </a:moveTo>
                <a:lnTo>
                  <a:pt x="202747" y="80128"/>
                </a:lnTo>
                <a:lnTo>
                  <a:pt x="258465" y="104573"/>
                </a:lnTo>
                <a:lnTo>
                  <a:pt x="260459" y="109501"/>
                </a:lnTo>
                <a:lnTo>
                  <a:pt x="261355" y="111639"/>
                </a:lnTo>
                <a:lnTo>
                  <a:pt x="261846" y="113769"/>
                </a:lnTo>
                <a:lnTo>
                  <a:pt x="261790" y="117487"/>
                </a:lnTo>
                <a:lnTo>
                  <a:pt x="253502" y="124802"/>
                </a:lnTo>
                <a:lnTo>
                  <a:pt x="262825" y="137692"/>
                </a:lnTo>
                <a:lnTo>
                  <a:pt x="279736" y="115041"/>
                </a:lnTo>
                <a:lnTo>
                  <a:pt x="279664" y="111639"/>
                </a:lnTo>
                <a:lnTo>
                  <a:pt x="278545" y="106405"/>
                </a:lnTo>
                <a:lnTo>
                  <a:pt x="277657" y="103602"/>
                </a:lnTo>
                <a:lnTo>
                  <a:pt x="269611" y="83770"/>
                </a:lnTo>
                <a:lnTo>
                  <a:pt x="252205" y="83770"/>
                </a:lnTo>
                <a:lnTo>
                  <a:pt x="217885" y="65858"/>
                </a:lnTo>
                <a:close/>
              </a:path>
              <a:path w="327660" h="306069">
                <a:moveTo>
                  <a:pt x="194210" y="92233"/>
                </a:moveTo>
                <a:lnTo>
                  <a:pt x="166074" y="120984"/>
                </a:lnTo>
                <a:lnTo>
                  <a:pt x="165828" y="125613"/>
                </a:lnTo>
                <a:lnTo>
                  <a:pt x="179710" y="126507"/>
                </a:lnTo>
                <a:lnTo>
                  <a:pt x="179887" y="124141"/>
                </a:lnTo>
                <a:lnTo>
                  <a:pt x="180486" y="121692"/>
                </a:lnTo>
                <a:lnTo>
                  <a:pt x="194993" y="108671"/>
                </a:lnTo>
                <a:lnTo>
                  <a:pt x="220702" y="108671"/>
                </a:lnTo>
                <a:lnTo>
                  <a:pt x="213819" y="101370"/>
                </a:lnTo>
                <a:lnTo>
                  <a:pt x="210402" y="98438"/>
                </a:lnTo>
                <a:lnTo>
                  <a:pt x="203841" y="94256"/>
                </a:lnTo>
                <a:lnTo>
                  <a:pt x="200601" y="93014"/>
                </a:lnTo>
                <a:lnTo>
                  <a:pt x="194210" y="92233"/>
                </a:lnTo>
                <a:close/>
              </a:path>
              <a:path w="327660" h="306069">
                <a:moveTo>
                  <a:pt x="250070" y="35515"/>
                </a:moveTo>
                <a:lnTo>
                  <a:pt x="235600" y="49159"/>
                </a:lnTo>
                <a:lnTo>
                  <a:pt x="252455" y="83535"/>
                </a:lnTo>
                <a:lnTo>
                  <a:pt x="252205" y="83770"/>
                </a:lnTo>
                <a:lnTo>
                  <a:pt x="269611" y="83770"/>
                </a:lnTo>
                <a:lnTo>
                  <a:pt x="250070" y="35515"/>
                </a:lnTo>
                <a:close/>
              </a:path>
              <a:path w="327660" h="306069">
                <a:moveTo>
                  <a:pt x="300521" y="0"/>
                </a:moveTo>
                <a:lnTo>
                  <a:pt x="265625" y="23051"/>
                </a:lnTo>
                <a:lnTo>
                  <a:pt x="264067" y="35417"/>
                </a:lnTo>
                <a:lnTo>
                  <a:pt x="264459" y="38340"/>
                </a:lnTo>
                <a:lnTo>
                  <a:pt x="290742" y="62914"/>
                </a:lnTo>
                <a:lnTo>
                  <a:pt x="298507" y="62820"/>
                </a:lnTo>
                <a:lnTo>
                  <a:pt x="322833" y="45864"/>
                </a:lnTo>
                <a:lnTo>
                  <a:pt x="297052" y="45864"/>
                </a:lnTo>
                <a:lnTo>
                  <a:pt x="293455" y="45380"/>
                </a:lnTo>
                <a:lnTo>
                  <a:pt x="281302" y="29296"/>
                </a:lnTo>
                <a:lnTo>
                  <a:pt x="281570" y="27551"/>
                </a:lnTo>
                <a:lnTo>
                  <a:pt x="294264" y="17077"/>
                </a:lnTo>
                <a:lnTo>
                  <a:pt x="324173" y="17077"/>
                </a:lnTo>
                <a:lnTo>
                  <a:pt x="324055" y="16743"/>
                </a:lnTo>
                <a:lnTo>
                  <a:pt x="321777" y="13105"/>
                </a:lnTo>
                <a:lnTo>
                  <a:pt x="315400" y="6341"/>
                </a:lnTo>
                <a:lnTo>
                  <a:pt x="311915" y="3865"/>
                </a:lnTo>
                <a:lnTo>
                  <a:pt x="304354" y="732"/>
                </a:lnTo>
                <a:lnTo>
                  <a:pt x="300521" y="0"/>
                </a:lnTo>
                <a:close/>
              </a:path>
              <a:path w="327660" h="306069">
                <a:moveTo>
                  <a:pt x="324173" y="17077"/>
                </a:moveTo>
                <a:lnTo>
                  <a:pt x="294264" y="17077"/>
                </a:lnTo>
                <a:lnTo>
                  <a:pt x="297755" y="17449"/>
                </a:lnTo>
                <a:lnTo>
                  <a:pt x="299452" y="17971"/>
                </a:lnTo>
                <a:lnTo>
                  <a:pt x="309961" y="32752"/>
                </a:lnTo>
                <a:lnTo>
                  <a:pt x="309906" y="34484"/>
                </a:lnTo>
                <a:lnTo>
                  <a:pt x="297052" y="45864"/>
                </a:lnTo>
                <a:lnTo>
                  <a:pt x="322833" y="45864"/>
                </a:lnTo>
                <a:lnTo>
                  <a:pt x="325673" y="40011"/>
                </a:lnTo>
                <a:lnTo>
                  <a:pt x="326715" y="36228"/>
                </a:lnTo>
                <a:lnTo>
                  <a:pt x="327198" y="30013"/>
                </a:lnTo>
                <a:lnTo>
                  <a:pt x="327099" y="26794"/>
                </a:lnTo>
                <a:lnTo>
                  <a:pt x="326791" y="24532"/>
                </a:lnTo>
                <a:lnTo>
                  <a:pt x="324173" y="17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55774" y="2998171"/>
            <a:ext cx="0" cy="320039"/>
          </a:xfrm>
          <a:custGeom>
            <a:avLst/>
            <a:gdLst/>
            <a:ahLst/>
            <a:cxnLst/>
            <a:rect l="l" t="t" r="r" b="b"/>
            <a:pathLst>
              <a:path h="240030">
                <a:moveTo>
                  <a:pt x="1" y="0"/>
                </a:moveTo>
                <a:lnTo>
                  <a:pt x="0" y="239712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254841" y="3059554"/>
            <a:ext cx="0" cy="321733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1299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684725" y="3724726"/>
            <a:ext cx="437727" cy="397933"/>
          </a:xfrm>
          <a:custGeom>
            <a:avLst/>
            <a:gdLst/>
            <a:ahLst/>
            <a:cxnLst/>
            <a:rect l="l" t="t" r="r" b="b"/>
            <a:pathLst>
              <a:path w="328295" h="298450">
                <a:moveTo>
                  <a:pt x="40748" y="279400"/>
                </a:moveTo>
                <a:lnTo>
                  <a:pt x="30987" y="294639"/>
                </a:lnTo>
                <a:lnTo>
                  <a:pt x="34378" y="297180"/>
                </a:lnTo>
                <a:lnTo>
                  <a:pt x="37776" y="298450"/>
                </a:lnTo>
                <a:lnTo>
                  <a:pt x="47925" y="298450"/>
                </a:lnTo>
                <a:lnTo>
                  <a:pt x="54435" y="297180"/>
                </a:lnTo>
                <a:lnTo>
                  <a:pt x="75677" y="280669"/>
                </a:lnTo>
                <a:lnTo>
                  <a:pt x="43132" y="280669"/>
                </a:lnTo>
                <a:lnTo>
                  <a:pt x="40748" y="279400"/>
                </a:lnTo>
                <a:close/>
              </a:path>
              <a:path w="328295" h="298450">
                <a:moveTo>
                  <a:pt x="79547" y="257810"/>
                </a:moveTo>
                <a:lnTo>
                  <a:pt x="52936" y="257810"/>
                </a:lnTo>
                <a:lnTo>
                  <a:pt x="56204" y="259080"/>
                </a:lnTo>
                <a:lnTo>
                  <a:pt x="57727" y="260350"/>
                </a:lnTo>
                <a:lnTo>
                  <a:pt x="60444" y="262889"/>
                </a:lnTo>
                <a:lnTo>
                  <a:pt x="61279" y="264160"/>
                </a:lnTo>
                <a:lnTo>
                  <a:pt x="62003" y="266700"/>
                </a:lnTo>
                <a:lnTo>
                  <a:pt x="62055" y="267969"/>
                </a:lnTo>
                <a:lnTo>
                  <a:pt x="61545" y="271780"/>
                </a:lnTo>
                <a:lnTo>
                  <a:pt x="61036" y="273050"/>
                </a:lnTo>
                <a:lnTo>
                  <a:pt x="59507" y="275589"/>
                </a:lnTo>
                <a:lnTo>
                  <a:pt x="58626" y="275589"/>
                </a:lnTo>
                <a:lnTo>
                  <a:pt x="54967" y="279400"/>
                </a:lnTo>
                <a:lnTo>
                  <a:pt x="52084" y="280669"/>
                </a:lnTo>
                <a:lnTo>
                  <a:pt x="75677" y="280669"/>
                </a:lnTo>
                <a:lnTo>
                  <a:pt x="79545" y="273050"/>
                </a:lnTo>
                <a:lnTo>
                  <a:pt x="80889" y="265430"/>
                </a:lnTo>
                <a:lnTo>
                  <a:pt x="80767" y="262889"/>
                </a:lnTo>
                <a:lnTo>
                  <a:pt x="79547" y="257810"/>
                </a:lnTo>
                <a:close/>
              </a:path>
              <a:path w="328295" h="298450">
                <a:moveTo>
                  <a:pt x="52468" y="234950"/>
                </a:moveTo>
                <a:lnTo>
                  <a:pt x="30051" y="234950"/>
                </a:lnTo>
                <a:lnTo>
                  <a:pt x="32325" y="236219"/>
                </a:lnTo>
                <a:lnTo>
                  <a:pt x="35691" y="238760"/>
                </a:lnTo>
                <a:lnTo>
                  <a:pt x="36505" y="241300"/>
                </a:lnTo>
                <a:lnTo>
                  <a:pt x="37023" y="243839"/>
                </a:lnTo>
                <a:lnTo>
                  <a:pt x="36918" y="245110"/>
                </a:lnTo>
                <a:lnTo>
                  <a:pt x="26561" y="257810"/>
                </a:lnTo>
                <a:lnTo>
                  <a:pt x="36126" y="267969"/>
                </a:lnTo>
                <a:lnTo>
                  <a:pt x="41311" y="264160"/>
                </a:lnTo>
                <a:lnTo>
                  <a:pt x="42870" y="262889"/>
                </a:lnTo>
                <a:lnTo>
                  <a:pt x="47906" y="259080"/>
                </a:lnTo>
                <a:lnTo>
                  <a:pt x="51276" y="257810"/>
                </a:lnTo>
                <a:lnTo>
                  <a:pt x="79547" y="257810"/>
                </a:lnTo>
                <a:lnTo>
                  <a:pt x="78937" y="255269"/>
                </a:lnTo>
                <a:lnTo>
                  <a:pt x="76965" y="251460"/>
                </a:lnTo>
                <a:lnTo>
                  <a:pt x="73937" y="248919"/>
                </a:lnTo>
                <a:lnTo>
                  <a:pt x="72371" y="246380"/>
                </a:lnTo>
                <a:lnTo>
                  <a:pt x="70620" y="245110"/>
                </a:lnTo>
                <a:lnTo>
                  <a:pt x="49549" y="245110"/>
                </a:lnTo>
                <a:lnTo>
                  <a:pt x="51698" y="241300"/>
                </a:lnTo>
                <a:lnTo>
                  <a:pt x="52643" y="237489"/>
                </a:lnTo>
                <a:lnTo>
                  <a:pt x="52468" y="234950"/>
                </a:lnTo>
                <a:close/>
              </a:path>
              <a:path w="328295" h="298450">
                <a:moveTo>
                  <a:pt x="35462" y="215900"/>
                </a:moveTo>
                <a:lnTo>
                  <a:pt x="32261" y="215900"/>
                </a:lnTo>
                <a:lnTo>
                  <a:pt x="25761" y="217169"/>
                </a:lnTo>
                <a:lnTo>
                  <a:pt x="0" y="250189"/>
                </a:lnTo>
                <a:lnTo>
                  <a:pt x="495" y="255269"/>
                </a:lnTo>
                <a:lnTo>
                  <a:pt x="1466" y="259080"/>
                </a:lnTo>
                <a:lnTo>
                  <a:pt x="3098" y="261619"/>
                </a:lnTo>
                <a:lnTo>
                  <a:pt x="18894" y="252730"/>
                </a:lnTo>
                <a:lnTo>
                  <a:pt x="17456" y="250189"/>
                </a:lnTo>
                <a:lnTo>
                  <a:pt x="16910" y="247650"/>
                </a:lnTo>
                <a:lnTo>
                  <a:pt x="17601" y="242569"/>
                </a:lnTo>
                <a:lnTo>
                  <a:pt x="18771" y="240030"/>
                </a:lnTo>
                <a:lnTo>
                  <a:pt x="22708" y="236219"/>
                </a:lnTo>
                <a:lnTo>
                  <a:pt x="24953" y="234950"/>
                </a:lnTo>
                <a:lnTo>
                  <a:pt x="52468" y="234950"/>
                </a:lnTo>
                <a:lnTo>
                  <a:pt x="52118" y="229869"/>
                </a:lnTo>
                <a:lnTo>
                  <a:pt x="50443" y="226060"/>
                </a:lnTo>
                <a:lnTo>
                  <a:pt x="44685" y="219710"/>
                </a:lnTo>
                <a:lnTo>
                  <a:pt x="41773" y="218439"/>
                </a:lnTo>
                <a:lnTo>
                  <a:pt x="35462" y="215900"/>
                </a:lnTo>
                <a:close/>
              </a:path>
              <a:path w="328295" h="298450">
                <a:moveTo>
                  <a:pt x="64714" y="242569"/>
                </a:moveTo>
                <a:lnTo>
                  <a:pt x="58316" y="242569"/>
                </a:lnTo>
                <a:lnTo>
                  <a:pt x="53924" y="243839"/>
                </a:lnTo>
                <a:lnTo>
                  <a:pt x="51813" y="243839"/>
                </a:lnTo>
                <a:lnTo>
                  <a:pt x="49784" y="245110"/>
                </a:lnTo>
                <a:lnTo>
                  <a:pt x="70620" y="245110"/>
                </a:lnTo>
                <a:lnTo>
                  <a:pt x="66744" y="243839"/>
                </a:lnTo>
                <a:lnTo>
                  <a:pt x="64714" y="242569"/>
                </a:lnTo>
                <a:close/>
              </a:path>
              <a:path w="328295" h="298450">
                <a:moveTo>
                  <a:pt x="86893" y="157480"/>
                </a:moveTo>
                <a:lnTo>
                  <a:pt x="66657" y="176530"/>
                </a:lnTo>
                <a:lnTo>
                  <a:pt x="122168" y="234950"/>
                </a:lnTo>
                <a:lnTo>
                  <a:pt x="135557" y="222250"/>
                </a:lnTo>
                <a:lnTo>
                  <a:pt x="95945" y="181610"/>
                </a:lnTo>
                <a:lnTo>
                  <a:pt x="133446" y="181610"/>
                </a:lnTo>
                <a:lnTo>
                  <a:pt x="86893" y="157480"/>
                </a:lnTo>
                <a:close/>
              </a:path>
              <a:path w="328295" h="298450">
                <a:moveTo>
                  <a:pt x="133446" y="181610"/>
                </a:moveTo>
                <a:lnTo>
                  <a:pt x="96194" y="181610"/>
                </a:lnTo>
                <a:lnTo>
                  <a:pt x="150362" y="208280"/>
                </a:lnTo>
                <a:lnTo>
                  <a:pt x="160343" y="199389"/>
                </a:lnTo>
                <a:lnTo>
                  <a:pt x="153258" y="182880"/>
                </a:lnTo>
                <a:lnTo>
                  <a:pt x="135896" y="182880"/>
                </a:lnTo>
                <a:lnTo>
                  <a:pt x="133446" y="181610"/>
                </a:lnTo>
                <a:close/>
              </a:path>
              <a:path w="328295" h="298450">
                <a:moveTo>
                  <a:pt x="162986" y="143510"/>
                </a:moveTo>
                <a:lnTo>
                  <a:pt x="136615" y="143510"/>
                </a:lnTo>
                <a:lnTo>
                  <a:pt x="175564" y="185419"/>
                </a:lnTo>
                <a:lnTo>
                  <a:pt x="189535" y="171450"/>
                </a:lnTo>
                <a:lnTo>
                  <a:pt x="162986" y="143510"/>
                </a:lnTo>
                <a:close/>
              </a:path>
              <a:path w="328295" h="298450">
                <a:moveTo>
                  <a:pt x="134024" y="113030"/>
                </a:moveTo>
                <a:lnTo>
                  <a:pt x="113458" y="132080"/>
                </a:lnTo>
                <a:lnTo>
                  <a:pt x="136229" y="181610"/>
                </a:lnTo>
                <a:lnTo>
                  <a:pt x="135896" y="182880"/>
                </a:lnTo>
                <a:lnTo>
                  <a:pt x="153258" y="182880"/>
                </a:lnTo>
                <a:lnTo>
                  <a:pt x="136365" y="143510"/>
                </a:lnTo>
                <a:lnTo>
                  <a:pt x="162986" y="143510"/>
                </a:lnTo>
                <a:lnTo>
                  <a:pt x="134024" y="113030"/>
                </a:lnTo>
                <a:close/>
              </a:path>
              <a:path w="328295" h="298450">
                <a:moveTo>
                  <a:pt x="221509" y="109219"/>
                </a:moveTo>
                <a:lnTo>
                  <a:pt x="195713" y="109219"/>
                </a:lnTo>
                <a:lnTo>
                  <a:pt x="197857" y="110489"/>
                </a:lnTo>
                <a:lnTo>
                  <a:pt x="200419" y="113030"/>
                </a:lnTo>
                <a:lnTo>
                  <a:pt x="182519" y="138430"/>
                </a:lnTo>
                <a:lnTo>
                  <a:pt x="182698" y="146050"/>
                </a:lnTo>
                <a:lnTo>
                  <a:pt x="184155" y="148589"/>
                </a:lnTo>
                <a:lnTo>
                  <a:pt x="189277" y="153669"/>
                </a:lnTo>
                <a:lnTo>
                  <a:pt x="191681" y="156210"/>
                </a:lnTo>
                <a:lnTo>
                  <a:pt x="196704" y="157480"/>
                </a:lnTo>
                <a:lnTo>
                  <a:pt x="199163" y="157480"/>
                </a:lnTo>
                <a:lnTo>
                  <a:pt x="203984" y="156210"/>
                </a:lnTo>
                <a:lnTo>
                  <a:pt x="206285" y="156210"/>
                </a:lnTo>
                <a:lnTo>
                  <a:pt x="220621" y="140969"/>
                </a:lnTo>
                <a:lnTo>
                  <a:pt x="200683" y="140969"/>
                </a:lnTo>
                <a:lnTo>
                  <a:pt x="199875" y="139700"/>
                </a:lnTo>
                <a:lnTo>
                  <a:pt x="197993" y="138430"/>
                </a:lnTo>
                <a:lnTo>
                  <a:pt x="197455" y="137160"/>
                </a:lnTo>
                <a:lnTo>
                  <a:pt x="197594" y="133350"/>
                </a:lnTo>
                <a:lnTo>
                  <a:pt x="198043" y="132080"/>
                </a:lnTo>
                <a:lnTo>
                  <a:pt x="199696" y="129539"/>
                </a:lnTo>
                <a:lnTo>
                  <a:pt x="200806" y="128269"/>
                </a:lnTo>
                <a:lnTo>
                  <a:pt x="203594" y="124460"/>
                </a:lnTo>
                <a:lnTo>
                  <a:pt x="205040" y="123189"/>
                </a:lnTo>
                <a:lnTo>
                  <a:pt x="208284" y="120650"/>
                </a:lnTo>
                <a:lnTo>
                  <a:pt x="231964" y="120650"/>
                </a:lnTo>
                <a:lnTo>
                  <a:pt x="221509" y="109219"/>
                </a:lnTo>
                <a:close/>
              </a:path>
              <a:path w="328295" h="298450">
                <a:moveTo>
                  <a:pt x="231964" y="120650"/>
                </a:moveTo>
                <a:lnTo>
                  <a:pt x="208284" y="120650"/>
                </a:lnTo>
                <a:lnTo>
                  <a:pt x="209616" y="121919"/>
                </a:lnTo>
                <a:lnTo>
                  <a:pt x="212072" y="124460"/>
                </a:lnTo>
                <a:lnTo>
                  <a:pt x="213285" y="127000"/>
                </a:lnTo>
                <a:lnTo>
                  <a:pt x="213222" y="132080"/>
                </a:lnTo>
                <a:lnTo>
                  <a:pt x="211819" y="135889"/>
                </a:lnTo>
                <a:lnTo>
                  <a:pt x="208382" y="138430"/>
                </a:lnTo>
                <a:lnTo>
                  <a:pt x="207623" y="139700"/>
                </a:lnTo>
                <a:lnTo>
                  <a:pt x="205920" y="140969"/>
                </a:lnTo>
                <a:lnTo>
                  <a:pt x="220621" y="140969"/>
                </a:lnTo>
                <a:lnTo>
                  <a:pt x="221120" y="139700"/>
                </a:lnTo>
                <a:lnTo>
                  <a:pt x="221459" y="137160"/>
                </a:lnTo>
                <a:lnTo>
                  <a:pt x="220892" y="133350"/>
                </a:lnTo>
                <a:lnTo>
                  <a:pt x="230841" y="133350"/>
                </a:lnTo>
                <a:lnTo>
                  <a:pt x="237772" y="127000"/>
                </a:lnTo>
                <a:lnTo>
                  <a:pt x="231964" y="120650"/>
                </a:lnTo>
                <a:close/>
              </a:path>
              <a:path w="328295" h="298450">
                <a:moveTo>
                  <a:pt x="230841" y="133350"/>
                </a:moveTo>
                <a:lnTo>
                  <a:pt x="221141" y="133350"/>
                </a:lnTo>
                <a:lnTo>
                  <a:pt x="225297" y="138430"/>
                </a:lnTo>
                <a:lnTo>
                  <a:pt x="230841" y="133350"/>
                </a:lnTo>
                <a:close/>
              </a:path>
              <a:path w="328295" h="298450">
                <a:moveTo>
                  <a:pt x="218605" y="66039"/>
                </a:moveTo>
                <a:lnTo>
                  <a:pt x="203468" y="80010"/>
                </a:lnTo>
                <a:lnTo>
                  <a:pt x="259185" y="105410"/>
                </a:lnTo>
                <a:lnTo>
                  <a:pt x="261069" y="109219"/>
                </a:lnTo>
                <a:lnTo>
                  <a:pt x="262076" y="111760"/>
                </a:lnTo>
                <a:lnTo>
                  <a:pt x="262565" y="114300"/>
                </a:lnTo>
                <a:lnTo>
                  <a:pt x="262509" y="118110"/>
                </a:lnTo>
                <a:lnTo>
                  <a:pt x="261442" y="119380"/>
                </a:lnTo>
                <a:lnTo>
                  <a:pt x="258670" y="121919"/>
                </a:lnTo>
                <a:lnTo>
                  <a:pt x="257871" y="123189"/>
                </a:lnTo>
                <a:lnTo>
                  <a:pt x="256000" y="124460"/>
                </a:lnTo>
                <a:lnTo>
                  <a:pt x="255096" y="124460"/>
                </a:lnTo>
                <a:lnTo>
                  <a:pt x="254222" y="125730"/>
                </a:lnTo>
                <a:lnTo>
                  <a:pt x="263544" y="138430"/>
                </a:lnTo>
                <a:lnTo>
                  <a:pt x="264804" y="137160"/>
                </a:lnTo>
                <a:lnTo>
                  <a:pt x="266192" y="135889"/>
                </a:lnTo>
                <a:lnTo>
                  <a:pt x="280540" y="114300"/>
                </a:lnTo>
                <a:lnTo>
                  <a:pt x="280401" y="111760"/>
                </a:lnTo>
                <a:lnTo>
                  <a:pt x="279264" y="106680"/>
                </a:lnTo>
                <a:lnTo>
                  <a:pt x="278376" y="104139"/>
                </a:lnTo>
                <a:lnTo>
                  <a:pt x="270203" y="83819"/>
                </a:lnTo>
                <a:lnTo>
                  <a:pt x="252926" y="83819"/>
                </a:lnTo>
                <a:lnTo>
                  <a:pt x="218605" y="66039"/>
                </a:lnTo>
                <a:close/>
              </a:path>
              <a:path w="328295" h="298450">
                <a:moveTo>
                  <a:pt x="194931" y="92710"/>
                </a:moveTo>
                <a:lnTo>
                  <a:pt x="191722" y="92710"/>
                </a:lnTo>
                <a:lnTo>
                  <a:pt x="185276" y="96519"/>
                </a:lnTo>
                <a:lnTo>
                  <a:pt x="181920" y="97789"/>
                </a:lnTo>
                <a:lnTo>
                  <a:pt x="166549" y="125730"/>
                </a:lnTo>
                <a:lnTo>
                  <a:pt x="180430" y="127000"/>
                </a:lnTo>
                <a:lnTo>
                  <a:pt x="180608" y="124460"/>
                </a:lnTo>
                <a:lnTo>
                  <a:pt x="181206" y="121919"/>
                </a:lnTo>
                <a:lnTo>
                  <a:pt x="183242" y="116839"/>
                </a:lnTo>
                <a:lnTo>
                  <a:pt x="184720" y="114300"/>
                </a:lnTo>
                <a:lnTo>
                  <a:pt x="188769" y="110489"/>
                </a:lnTo>
                <a:lnTo>
                  <a:pt x="191000" y="109219"/>
                </a:lnTo>
                <a:lnTo>
                  <a:pt x="221509" y="109219"/>
                </a:lnTo>
                <a:lnTo>
                  <a:pt x="214539" y="101600"/>
                </a:lnTo>
                <a:lnTo>
                  <a:pt x="211121" y="99060"/>
                </a:lnTo>
                <a:lnTo>
                  <a:pt x="204560" y="93980"/>
                </a:lnTo>
                <a:lnTo>
                  <a:pt x="201323" y="93980"/>
                </a:lnTo>
                <a:lnTo>
                  <a:pt x="194931" y="92710"/>
                </a:lnTo>
                <a:close/>
              </a:path>
              <a:path w="328295" h="298450">
                <a:moveTo>
                  <a:pt x="250791" y="35560"/>
                </a:moveTo>
                <a:lnTo>
                  <a:pt x="236320" y="49530"/>
                </a:lnTo>
                <a:lnTo>
                  <a:pt x="253176" y="83819"/>
                </a:lnTo>
                <a:lnTo>
                  <a:pt x="270203" y="83819"/>
                </a:lnTo>
                <a:lnTo>
                  <a:pt x="250791" y="35560"/>
                </a:lnTo>
                <a:close/>
              </a:path>
              <a:path w="328295" h="298450">
                <a:moveTo>
                  <a:pt x="301240" y="0"/>
                </a:moveTo>
                <a:lnTo>
                  <a:pt x="293473" y="0"/>
                </a:lnTo>
                <a:lnTo>
                  <a:pt x="289674" y="1269"/>
                </a:lnTo>
                <a:lnTo>
                  <a:pt x="282247" y="5080"/>
                </a:lnTo>
                <a:lnTo>
                  <a:pt x="278811" y="6350"/>
                </a:lnTo>
                <a:lnTo>
                  <a:pt x="264660" y="34289"/>
                </a:lnTo>
                <a:lnTo>
                  <a:pt x="265180" y="38100"/>
                </a:lnTo>
                <a:lnTo>
                  <a:pt x="267863" y="46989"/>
                </a:lnTo>
                <a:lnTo>
                  <a:pt x="270128" y="49530"/>
                </a:lnTo>
                <a:lnTo>
                  <a:pt x="276504" y="57150"/>
                </a:lnTo>
                <a:lnTo>
                  <a:pt x="280002" y="59689"/>
                </a:lnTo>
                <a:lnTo>
                  <a:pt x="291461" y="63500"/>
                </a:lnTo>
                <a:lnTo>
                  <a:pt x="299227" y="63500"/>
                </a:lnTo>
                <a:lnTo>
                  <a:pt x="324021" y="45719"/>
                </a:lnTo>
                <a:lnTo>
                  <a:pt x="292467" y="45719"/>
                </a:lnTo>
                <a:lnTo>
                  <a:pt x="289231" y="43180"/>
                </a:lnTo>
                <a:lnTo>
                  <a:pt x="282023" y="29210"/>
                </a:lnTo>
                <a:lnTo>
                  <a:pt x="282289" y="27939"/>
                </a:lnTo>
                <a:lnTo>
                  <a:pt x="293213" y="17780"/>
                </a:lnTo>
                <a:lnTo>
                  <a:pt x="325166" y="17780"/>
                </a:lnTo>
                <a:lnTo>
                  <a:pt x="324776" y="16510"/>
                </a:lnTo>
                <a:lnTo>
                  <a:pt x="322497" y="13969"/>
                </a:lnTo>
                <a:lnTo>
                  <a:pt x="316121" y="6350"/>
                </a:lnTo>
                <a:lnTo>
                  <a:pt x="312636" y="3810"/>
                </a:lnTo>
                <a:lnTo>
                  <a:pt x="301240" y="0"/>
                </a:lnTo>
                <a:close/>
              </a:path>
              <a:path w="328295" h="298450">
                <a:moveTo>
                  <a:pt x="325166" y="17780"/>
                </a:moveTo>
                <a:lnTo>
                  <a:pt x="300172" y="17780"/>
                </a:lnTo>
                <a:lnTo>
                  <a:pt x="303464" y="20319"/>
                </a:lnTo>
                <a:lnTo>
                  <a:pt x="304913" y="21589"/>
                </a:lnTo>
                <a:lnTo>
                  <a:pt x="310747" y="34289"/>
                </a:lnTo>
                <a:lnTo>
                  <a:pt x="310492" y="35560"/>
                </a:lnTo>
                <a:lnTo>
                  <a:pt x="309203" y="39369"/>
                </a:lnTo>
                <a:lnTo>
                  <a:pt x="308077" y="40639"/>
                </a:lnTo>
                <a:lnTo>
                  <a:pt x="304861" y="44450"/>
                </a:lnTo>
                <a:lnTo>
                  <a:pt x="303159" y="44450"/>
                </a:lnTo>
                <a:lnTo>
                  <a:pt x="299569" y="45719"/>
                </a:lnTo>
                <a:lnTo>
                  <a:pt x="324021" y="45719"/>
                </a:lnTo>
                <a:lnTo>
                  <a:pt x="326394" y="40639"/>
                </a:lnTo>
                <a:lnTo>
                  <a:pt x="327435" y="36830"/>
                </a:lnTo>
                <a:lnTo>
                  <a:pt x="328042" y="29210"/>
                </a:lnTo>
                <a:lnTo>
                  <a:pt x="327510" y="25400"/>
                </a:lnTo>
                <a:lnTo>
                  <a:pt x="325166" y="17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"/>
              <a:cs typeface="Montserra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9970" y="1321369"/>
            <a:ext cx="9132993" cy="2090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1023"/>
            <a:r>
              <a:rPr lang="es-ES_tradnl" sz="2133" b="1" spc="-120" dirty="0">
                <a:solidFill>
                  <a:srgbClr val="4D515A"/>
                </a:solidFill>
                <a:latin typeface="Montserrat"/>
                <a:cs typeface="Montserrat"/>
              </a:rPr>
              <a:t>                             </a:t>
            </a:r>
            <a:r>
              <a:rPr sz="2133" b="1" spc="-120" dirty="0">
                <a:solidFill>
                  <a:srgbClr val="4D515A"/>
                </a:solidFill>
                <a:latin typeface="Montserrat"/>
                <a:cs typeface="Montserrat"/>
              </a:rPr>
              <a:t>P</a:t>
            </a:r>
            <a:r>
              <a:rPr sz="2133" b="1" dirty="0">
                <a:solidFill>
                  <a:srgbClr val="4D515A"/>
                </a:solidFill>
                <a:latin typeface="Montserrat"/>
                <a:cs typeface="Montserrat"/>
              </a:rPr>
              <a:t>ermanente:</a:t>
            </a:r>
            <a:r>
              <a:rPr sz="2133" b="1" spc="-7" dirty="0">
                <a:solidFill>
                  <a:srgbClr val="4D515A"/>
                </a:solidFill>
                <a:latin typeface="Montserrat"/>
                <a:cs typeface="Montserrat"/>
              </a:rPr>
              <a:t> </a:t>
            </a:r>
            <a:r>
              <a:rPr sz="1600" dirty="0">
                <a:solidFill>
                  <a:srgbClr val="5F646D"/>
                </a:solidFill>
                <a:latin typeface="Montserrat"/>
                <a:cs typeface="Montserrat"/>
              </a:rPr>
              <a:t>Monitoreo constante en el Tiempo.</a:t>
            </a:r>
            <a:endParaRPr sz="1600" dirty="0">
              <a:latin typeface="Montserrat"/>
              <a:cs typeface="Montserrat"/>
            </a:endParaRPr>
          </a:p>
          <a:p>
            <a:pPr>
              <a:lnSpc>
                <a:spcPct val="100000"/>
              </a:lnSpc>
            </a:pPr>
            <a:endParaRPr sz="2133" dirty="0">
              <a:latin typeface="Montserrat"/>
              <a:cs typeface="Montserrat"/>
            </a:endParaRPr>
          </a:p>
          <a:p>
            <a:pPr>
              <a:spcBef>
                <a:spcPts val="63"/>
              </a:spcBef>
            </a:pPr>
            <a:endParaRPr sz="2667" dirty="0">
              <a:latin typeface="Montserrat"/>
              <a:cs typeface="Montserrat"/>
            </a:endParaRPr>
          </a:p>
          <a:p>
            <a:pPr marL="5874873"/>
            <a:r>
              <a:rPr sz="2133" b="1" dirty="0">
                <a:solidFill>
                  <a:srgbClr val="4D515A"/>
                </a:solidFill>
                <a:latin typeface="Montserrat"/>
                <a:cs typeface="Montserrat"/>
              </a:rPr>
              <a:t>Eventual:</a:t>
            </a:r>
            <a:r>
              <a:rPr sz="2133" b="1" spc="-7" dirty="0">
                <a:solidFill>
                  <a:srgbClr val="4D515A"/>
                </a:solidFill>
                <a:latin typeface="Montserrat"/>
                <a:cs typeface="Montserrat"/>
              </a:rPr>
              <a:t> </a:t>
            </a:r>
            <a:r>
              <a:rPr sz="1600" dirty="0">
                <a:solidFill>
                  <a:srgbClr val="5F646D"/>
                </a:solidFill>
                <a:latin typeface="Montserrat"/>
                <a:cs typeface="Montserrat"/>
              </a:rPr>
              <a:t>Hashtags o Crisis.</a:t>
            </a:r>
            <a:endParaRPr sz="1600" dirty="0">
              <a:latin typeface="Montserrat"/>
              <a:cs typeface="Montserrat"/>
            </a:endParaRPr>
          </a:p>
          <a:p>
            <a:pPr marL="16933">
              <a:spcBef>
                <a:spcPts val="67"/>
              </a:spcBef>
            </a:pPr>
            <a:endParaRPr lang="es-ES_tradnl" sz="2133" b="1" dirty="0">
              <a:solidFill>
                <a:srgbClr val="4D515A"/>
              </a:solidFill>
              <a:latin typeface="Montserrat"/>
              <a:cs typeface="Montserrat"/>
            </a:endParaRPr>
          </a:p>
          <a:p>
            <a:pPr marL="16933">
              <a:spcBef>
                <a:spcPts val="67"/>
              </a:spcBef>
            </a:pPr>
            <a:r>
              <a:rPr sz="2133" b="1" dirty="0">
                <a:solidFill>
                  <a:srgbClr val="4D515A"/>
                </a:solidFill>
                <a:latin typeface="Montserrat"/>
                <a:cs typeface="Montserrat"/>
              </a:rPr>
              <a:t>Estacional:</a:t>
            </a:r>
            <a:r>
              <a:rPr sz="2133" b="1" spc="-7" dirty="0">
                <a:solidFill>
                  <a:srgbClr val="4D515A"/>
                </a:solidFill>
                <a:latin typeface="Montserrat"/>
                <a:cs typeface="Montserrat"/>
              </a:rPr>
              <a:t> </a:t>
            </a:r>
            <a:r>
              <a:rPr sz="1600" dirty="0">
                <a:solidFill>
                  <a:srgbClr val="5F646D"/>
                </a:solidFill>
                <a:latin typeface="Montserrat"/>
                <a:cs typeface="Montserrat"/>
              </a:rPr>
              <a:t>Campañas o </a:t>
            </a:r>
            <a:r>
              <a:rPr sz="1600" spc="-87" dirty="0">
                <a:solidFill>
                  <a:srgbClr val="5F646D"/>
                </a:solidFill>
                <a:latin typeface="Montserrat"/>
                <a:cs typeface="Montserrat"/>
              </a:rPr>
              <a:t>P</a:t>
            </a:r>
            <a:r>
              <a:rPr sz="1600" dirty="0">
                <a:solidFill>
                  <a:srgbClr val="5F646D"/>
                </a:solidFill>
                <a:latin typeface="Montserrat"/>
                <a:cs typeface="Montserrat"/>
              </a:rPr>
              <a:t>romociones.</a:t>
            </a:r>
            <a:endParaRPr sz="1600" dirty="0">
              <a:latin typeface="Montserrat"/>
              <a:cs typeface="Montserra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02236" y="5378721"/>
            <a:ext cx="503767" cy="452967"/>
          </a:xfrm>
          <a:custGeom>
            <a:avLst/>
            <a:gdLst/>
            <a:ahLst/>
            <a:cxnLst/>
            <a:rect l="l" t="t" r="r" b="b"/>
            <a:pathLst>
              <a:path w="377825" h="339725">
                <a:moveTo>
                  <a:pt x="29230" y="226830"/>
                </a:moveTo>
                <a:lnTo>
                  <a:pt x="0" y="254385"/>
                </a:lnTo>
                <a:lnTo>
                  <a:pt x="80181" y="339440"/>
                </a:lnTo>
                <a:lnTo>
                  <a:pt x="99522" y="321207"/>
                </a:lnTo>
                <a:lnTo>
                  <a:pt x="42303" y="261472"/>
                </a:lnTo>
                <a:lnTo>
                  <a:pt x="42664" y="261133"/>
                </a:lnTo>
                <a:lnTo>
                  <a:pt x="96145" y="261133"/>
                </a:lnTo>
                <a:lnTo>
                  <a:pt x="29230" y="226830"/>
                </a:lnTo>
                <a:close/>
              </a:path>
              <a:path w="377825" h="339725">
                <a:moveTo>
                  <a:pt x="96145" y="261133"/>
                </a:moveTo>
                <a:lnTo>
                  <a:pt x="42664" y="261133"/>
                </a:lnTo>
                <a:lnTo>
                  <a:pt x="120906" y="301048"/>
                </a:lnTo>
                <a:lnTo>
                  <a:pt x="135323" y="287458"/>
                </a:lnTo>
                <a:lnTo>
                  <a:pt x="124917" y="263114"/>
                </a:lnTo>
                <a:lnTo>
                  <a:pt x="100011" y="263114"/>
                </a:lnTo>
                <a:lnTo>
                  <a:pt x="96145" y="261133"/>
                </a:lnTo>
                <a:close/>
              </a:path>
              <a:path w="377825" h="339725">
                <a:moveTo>
                  <a:pt x="138260" y="206093"/>
                </a:moveTo>
                <a:lnTo>
                  <a:pt x="101048" y="206093"/>
                </a:lnTo>
                <a:lnTo>
                  <a:pt x="157307" y="266733"/>
                </a:lnTo>
                <a:lnTo>
                  <a:pt x="177490" y="247707"/>
                </a:lnTo>
                <a:lnTo>
                  <a:pt x="138260" y="206093"/>
                </a:lnTo>
                <a:close/>
              </a:path>
              <a:path w="377825" h="339725">
                <a:moveTo>
                  <a:pt x="97308" y="162652"/>
                </a:moveTo>
                <a:lnTo>
                  <a:pt x="67603" y="190667"/>
                </a:lnTo>
                <a:lnTo>
                  <a:pt x="100492" y="262661"/>
                </a:lnTo>
                <a:lnTo>
                  <a:pt x="100011" y="263114"/>
                </a:lnTo>
                <a:lnTo>
                  <a:pt x="124917" y="263114"/>
                </a:lnTo>
                <a:lnTo>
                  <a:pt x="100688" y="206433"/>
                </a:lnTo>
                <a:lnTo>
                  <a:pt x="101048" y="206093"/>
                </a:lnTo>
                <a:lnTo>
                  <a:pt x="138260" y="206093"/>
                </a:lnTo>
                <a:lnTo>
                  <a:pt x="97308" y="162652"/>
                </a:lnTo>
                <a:close/>
              </a:path>
              <a:path w="377825" h="339725">
                <a:moveTo>
                  <a:pt x="223548" y="156969"/>
                </a:moveTo>
                <a:lnTo>
                  <a:pt x="186413" y="156969"/>
                </a:lnTo>
                <a:lnTo>
                  <a:pt x="189511" y="158170"/>
                </a:lnTo>
                <a:lnTo>
                  <a:pt x="193211" y="162095"/>
                </a:lnTo>
                <a:lnTo>
                  <a:pt x="168474" y="194944"/>
                </a:lnTo>
                <a:lnTo>
                  <a:pt x="167367" y="199808"/>
                </a:lnTo>
                <a:lnTo>
                  <a:pt x="167614" y="209595"/>
                </a:lnTo>
                <a:lnTo>
                  <a:pt x="191397" y="226882"/>
                </a:lnTo>
                <a:lnTo>
                  <a:pt x="198360" y="225763"/>
                </a:lnTo>
                <a:lnTo>
                  <a:pt x="222142" y="203291"/>
                </a:lnTo>
                <a:lnTo>
                  <a:pt x="197407" y="203291"/>
                </a:lnTo>
                <a:lnTo>
                  <a:pt x="196142" y="203273"/>
                </a:lnTo>
                <a:lnTo>
                  <a:pt x="193592" y="202653"/>
                </a:lnTo>
                <a:lnTo>
                  <a:pt x="192425" y="201937"/>
                </a:lnTo>
                <a:lnTo>
                  <a:pt x="189707" y="199054"/>
                </a:lnTo>
                <a:lnTo>
                  <a:pt x="188927" y="197104"/>
                </a:lnTo>
                <a:lnTo>
                  <a:pt x="189132" y="192828"/>
                </a:lnTo>
                <a:lnTo>
                  <a:pt x="204570" y="172941"/>
                </a:lnTo>
                <a:lnTo>
                  <a:pt x="238605" y="172941"/>
                </a:lnTo>
                <a:lnTo>
                  <a:pt x="223548" y="156969"/>
                </a:lnTo>
                <a:close/>
              </a:path>
              <a:path w="377825" h="339725">
                <a:moveTo>
                  <a:pt x="238605" y="172941"/>
                </a:moveTo>
                <a:lnTo>
                  <a:pt x="204570" y="172941"/>
                </a:lnTo>
                <a:lnTo>
                  <a:pt x="210044" y="178748"/>
                </a:lnTo>
                <a:lnTo>
                  <a:pt x="211795" y="182732"/>
                </a:lnTo>
                <a:lnTo>
                  <a:pt x="197407" y="203291"/>
                </a:lnTo>
                <a:lnTo>
                  <a:pt x="222142" y="203291"/>
                </a:lnTo>
                <a:lnTo>
                  <a:pt x="223111" y="200993"/>
                </a:lnTo>
                <a:lnTo>
                  <a:pt x="223478" y="197930"/>
                </a:lnTo>
                <a:lnTo>
                  <a:pt x="223549" y="196646"/>
                </a:lnTo>
                <a:lnTo>
                  <a:pt x="222783" y="192983"/>
                </a:lnTo>
                <a:lnTo>
                  <a:pt x="223144" y="192643"/>
                </a:lnTo>
                <a:lnTo>
                  <a:pt x="235900" y="192643"/>
                </a:lnTo>
                <a:lnTo>
                  <a:pt x="247166" y="182023"/>
                </a:lnTo>
                <a:lnTo>
                  <a:pt x="238605" y="172941"/>
                </a:lnTo>
                <a:close/>
              </a:path>
              <a:path w="377825" h="339725">
                <a:moveTo>
                  <a:pt x="235900" y="192643"/>
                </a:moveTo>
                <a:lnTo>
                  <a:pt x="223144" y="192643"/>
                </a:lnTo>
                <a:lnTo>
                  <a:pt x="229146" y="199010"/>
                </a:lnTo>
                <a:lnTo>
                  <a:pt x="235900" y="192643"/>
                </a:lnTo>
                <a:close/>
              </a:path>
              <a:path w="377825" h="339725">
                <a:moveTo>
                  <a:pt x="219478" y="95130"/>
                </a:moveTo>
                <a:lnTo>
                  <a:pt x="197614" y="115741"/>
                </a:lnTo>
                <a:lnTo>
                  <a:pt x="278094" y="151051"/>
                </a:lnTo>
                <a:lnTo>
                  <a:pt x="280976" y="158170"/>
                </a:lnTo>
                <a:lnTo>
                  <a:pt x="282271" y="161257"/>
                </a:lnTo>
                <a:lnTo>
                  <a:pt x="282978" y="164334"/>
                </a:lnTo>
                <a:lnTo>
                  <a:pt x="282897" y="169704"/>
                </a:lnTo>
                <a:lnTo>
                  <a:pt x="270926" y="180271"/>
                </a:lnTo>
                <a:lnTo>
                  <a:pt x="284392" y="198888"/>
                </a:lnTo>
                <a:lnTo>
                  <a:pt x="308820" y="166172"/>
                </a:lnTo>
                <a:lnTo>
                  <a:pt x="308715" y="161257"/>
                </a:lnTo>
                <a:lnTo>
                  <a:pt x="307098" y="153697"/>
                </a:lnTo>
                <a:lnTo>
                  <a:pt x="305815" y="149649"/>
                </a:lnTo>
                <a:lnTo>
                  <a:pt x="304073" y="145393"/>
                </a:lnTo>
                <a:lnTo>
                  <a:pt x="294196" y="121002"/>
                </a:lnTo>
                <a:lnTo>
                  <a:pt x="269054" y="121002"/>
                </a:lnTo>
                <a:lnTo>
                  <a:pt x="219478" y="95130"/>
                </a:lnTo>
                <a:close/>
              </a:path>
              <a:path w="377825" h="339725">
                <a:moveTo>
                  <a:pt x="185284" y="133227"/>
                </a:moveTo>
                <a:lnTo>
                  <a:pt x="152566" y="156166"/>
                </a:lnTo>
                <a:lnTo>
                  <a:pt x="144288" y="181441"/>
                </a:lnTo>
                <a:lnTo>
                  <a:pt x="164337" y="182733"/>
                </a:lnTo>
                <a:lnTo>
                  <a:pt x="164594" y="179315"/>
                </a:lnTo>
                <a:lnTo>
                  <a:pt x="165458" y="175778"/>
                </a:lnTo>
                <a:lnTo>
                  <a:pt x="186413" y="156969"/>
                </a:lnTo>
                <a:lnTo>
                  <a:pt x="223548" y="156969"/>
                </a:lnTo>
                <a:lnTo>
                  <a:pt x="213606" y="146423"/>
                </a:lnTo>
                <a:lnTo>
                  <a:pt x="208669" y="142189"/>
                </a:lnTo>
                <a:lnTo>
                  <a:pt x="199193" y="136148"/>
                </a:lnTo>
                <a:lnTo>
                  <a:pt x="194515" y="134356"/>
                </a:lnTo>
                <a:lnTo>
                  <a:pt x="185284" y="133227"/>
                </a:lnTo>
                <a:close/>
              </a:path>
              <a:path w="377825" h="339725">
                <a:moveTo>
                  <a:pt x="265971" y="51301"/>
                </a:moveTo>
                <a:lnTo>
                  <a:pt x="245066" y="71007"/>
                </a:lnTo>
                <a:lnTo>
                  <a:pt x="269413" y="120662"/>
                </a:lnTo>
                <a:lnTo>
                  <a:pt x="269054" y="121002"/>
                </a:lnTo>
                <a:lnTo>
                  <a:pt x="294196" y="121002"/>
                </a:lnTo>
                <a:lnTo>
                  <a:pt x="265971" y="51301"/>
                </a:lnTo>
                <a:close/>
              </a:path>
              <a:path w="377825" h="339725">
                <a:moveTo>
                  <a:pt x="338843" y="0"/>
                </a:moveTo>
                <a:lnTo>
                  <a:pt x="297393" y="18048"/>
                </a:lnTo>
                <a:lnTo>
                  <a:pt x="286003" y="49811"/>
                </a:lnTo>
                <a:lnTo>
                  <a:pt x="286754" y="55381"/>
                </a:lnTo>
                <a:lnTo>
                  <a:pt x="319163" y="89759"/>
                </a:lnTo>
                <a:lnTo>
                  <a:pt x="324717" y="90877"/>
                </a:lnTo>
                <a:lnTo>
                  <a:pt x="335932" y="90741"/>
                </a:lnTo>
                <a:lnTo>
                  <a:pt x="370034" y="68387"/>
                </a:lnTo>
                <a:lnTo>
                  <a:pt x="371072" y="66249"/>
                </a:lnTo>
                <a:lnTo>
                  <a:pt x="333833" y="66249"/>
                </a:lnTo>
                <a:lnTo>
                  <a:pt x="328636" y="65551"/>
                </a:lnTo>
                <a:lnTo>
                  <a:pt x="311082" y="42317"/>
                </a:lnTo>
                <a:lnTo>
                  <a:pt x="311468" y="39798"/>
                </a:lnTo>
                <a:lnTo>
                  <a:pt x="329803" y="24668"/>
                </a:lnTo>
                <a:lnTo>
                  <a:pt x="373005" y="24668"/>
                </a:lnTo>
                <a:lnTo>
                  <a:pt x="372836" y="24186"/>
                </a:lnTo>
                <a:lnTo>
                  <a:pt x="369547" y="18930"/>
                </a:lnTo>
                <a:lnTo>
                  <a:pt x="360335" y="9160"/>
                </a:lnTo>
                <a:lnTo>
                  <a:pt x="355301" y="5585"/>
                </a:lnTo>
                <a:lnTo>
                  <a:pt x="344379" y="1058"/>
                </a:lnTo>
                <a:lnTo>
                  <a:pt x="338843" y="0"/>
                </a:lnTo>
                <a:close/>
              </a:path>
              <a:path w="377825" h="339725">
                <a:moveTo>
                  <a:pt x="373005" y="24668"/>
                </a:moveTo>
                <a:lnTo>
                  <a:pt x="329803" y="24668"/>
                </a:lnTo>
                <a:lnTo>
                  <a:pt x="334848" y="25207"/>
                </a:lnTo>
                <a:lnTo>
                  <a:pt x="337299" y="25960"/>
                </a:lnTo>
                <a:lnTo>
                  <a:pt x="352573" y="48582"/>
                </a:lnTo>
                <a:lnTo>
                  <a:pt x="352205" y="51160"/>
                </a:lnTo>
                <a:lnTo>
                  <a:pt x="333833" y="66249"/>
                </a:lnTo>
                <a:lnTo>
                  <a:pt x="371072" y="66249"/>
                </a:lnTo>
                <a:lnTo>
                  <a:pt x="375174" y="57794"/>
                </a:lnTo>
                <a:lnTo>
                  <a:pt x="376679" y="52330"/>
                </a:lnTo>
                <a:lnTo>
                  <a:pt x="377458" y="42317"/>
                </a:lnTo>
                <a:lnTo>
                  <a:pt x="377525" y="40842"/>
                </a:lnTo>
                <a:lnTo>
                  <a:pt x="376787" y="35437"/>
                </a:lnTo>
                <a:lnTo>
                  <a:pt x="373005" y="24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 Light"/>
              <a:cs typeface="Montserrat Ligh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37858" y="5383702"/>
            <a:ext cx="463973" cy="444500"/>
          </a:xfrm>
          <a:custGeom>
            <a:avLst/>
            <a:gdLst/>
            <a:ahLst/>
            <a:cxnLst/>
            <a:rect l="l" t="t" r="r" b="b"/>
            <a:pathLst>
              <a:path w="347979" h="333375">
                <a:moveTo>
                  <a:pt x="40939" y="303424"/>
                </a:moveTo>
                <a:lnTo>
                  <a:pt x="28575" y="326651"/>
                </a:lnTo>
                <a:lnTo>
                  <a:pt x="35688" y="330988"/>
                </a:lnTo>
                <a:lnTo>
                  <a:pt x="43402" y="332753"/>
                </a:lnTo>
                <a:lnTo>
                  <a:pt x="80772" y="315110"/>
                </a:lnTo>
                <a:lnTo>
                  <a:pt x="85727" y="305977"/>
                </a:lnTo>
                <a:lnTo>
                  <a:pt x="46334" y="305977"/>
                </a:lnTo>
                <a:lnTo>
                  <a:pt x="43613" y="305138"/>
                </a:lnTo>
                <a:lnTo>
                  <a:pt x="40939" y="303424"/>
                </a:lnTo>
                <a:close/>
              </a:path>
              <a:path w="347979" h="333375">
                <a:moveTo>
                  <a:pt x="20662" y="206821"/>
                </a:moveTo>
                <a:lnTo>
                  <a:pt x="0" y="226300"/>
                </a:lnTo>
                <a:lnTo>
                  <a:pt x="56436" y="286167"/>
                </a:lnTo>
                <a:lnTo>
                  <a:pt x="58765" y="289720"/>
                </a:lnTo>
                <a:lnTo>
                  <a:pt x="60981" y="296404"/>
                </a:lnTo>
                <a:lnTo>
                  <a:pt x="59853" y="299660"/>
                </a:lnTo>
                <a:lnTo>
                  <a:pt x="54328" y="304870"/>
                </a:lnTo>
                <a:lnTo>
                  <a:pt x="51864" y="305907"/>
                </a:lnTo>
                <a:lnTo>
                  <a:pt x="46334" y="305977"/>
                </a:lnTo>
                <a:lnTo>
                  <a:pt x="85727" y="305977"/>
                </a:lnTo>
                <a:lnTo>
                  <a:pt x="88046" y="298798"/>
                </a:lnTo>
                <a:lnTo>
                  <a:pt x="88492" y="293575"/>
                </a:lnTo>
                <a:lnTo>
                  <a:pt x="86763" y="283558"/>
                </a:lnTo>
                <a:lnTo>
                  <a:pt x="84975" y="278853"/>
                </a:lnTo>
                <a:lnTo>
                  <a:pt x="79550" y="270050"/>
                </a:lnTo>
                <a:lnTo>
                  <a:pt x="76608" y="266167"/>
                </a:lnTo>
                <a:lnTo>
                  <a:pt x="20662" y="206821"/>
                </a:lnTo>
                <a:close/>
              </a:path>
              <a:path w="347979" h="333375">
                <a:moveTo>
                  <a:pt x="79644" y="198867"/>
                </a:moveTo>
                <a:lnTo>
                  <a:pt x="97571" y="257599"/>
                </a:lnTo>
                <a:lnTo>
                  <a:pt x="119241" y="267387"/>
                </a:lnTo>
                <a:lnTo>
                  <a:pt x="123238" y="267135"/>
                </a:lnTo>
                <a:lnTo>
                  <a:pt x="148958" y="239203"/>
                </a:lnTo>
                <a:lnTo>
                  <a:pt x="123945" y="239203"/>
                </a:lnTo>
                <a:lnTo>
                  <a:pt x="122157" y="239111"/>
                </a:lnTo>
                <a:lnTo>
                  <a:pt x="118531" y="237992"/>
                </a:lnTo>
                <a:lnTo>
                  <a:pt x="116787" y="237064"/>
                </a:lnTo>
                <a:lnTo>
                  <a:pt x="113437" y="234474"/>
                </a:lnTo>
                <a:lnTo>
                  <a:pt x="111806" y="232986"/>
                </a:lnTo>
                <a:lnTo>
                  <a:pt x="79644" y="198867"/>
                </a:lnTo>
                <a:close/>
              </a:path>
              <a:path w="347979" h="333375">
                <a:moveTo>
                  <a:pt x="165018" y="231379"/>
                </a:moveTo>
                <a:lnTo>
                  <a:pt x="148410" y="231379"/>
                </a:lnTo>
                <a:lnTo>
                  <a:pt x="156225" y="239668"/>
                </a:lnTo>
                <a:lnTo>
                  <a:pt x="165018" y="231379"/>
                </a:lnTo>
                <a:close/>
              </a:path>
              <a:path w="347979" h="333375">
                <a:moveTo>
                  <a:pt x="118808" y="161948"/>
                </a:moveTo>
                <a:lnTo>
                  <a:pt x="99105" y="180521"/>
                </a:lnTo>
                <a:lnTo>
                  <a:pt x="132816" y="216281"/>
                </a:lnTo>
                <a:lnTo>
                  <a:pt x="134747" y="220134"/>
                </a:lnTo>
                <a:lnTo>
                  <a:pt x="123945" y="239203"/>
                </a:lnTo>
                <a:lnTo>
                  <a:pt x="148958" y="239203"/>
                </a:lnTo>
                <a:lnTo>
                  <a:pt x="149000" y="235815"/>
                </a:lnTo>
                <a:lnTo>
                  <a:pt x="148733" y="233646"/>
                </a:lnTo>
                <a:lnTo>
                  <a:pt x="148170" y="231605"/>
                </a:lnTo>
                <a:lnTo>
                  <a:pt x="148410" y="231379"/>
                </a:lnTo>
                <a:lnTo>
                  <a:pt x="165018" y="231379"/>
                </a:lnTo>
                <a:lnTo>
                  <a:pt x="175206" y="221774"/>
                </a:lnTo>
                <a:lnTo>
                  <a:pt x="118808" y="161948"/>
                </a:lnTo>
                <a:close/>
              </a:path>
              <a:path w="347979" h="333375">
                <a:moveTo>
                  <a:pt x="153286" y="129445"/>
                </a:moveTo>
                <a:lnTo>
                  <a:pt x="134184" y="147452"/>
                </a:lnTo>
                <a:lnTo>
                  <a:pt x="190583" y="207278"/>
                </a:lnTo>
                <a:lnTo>
                  <a:pt x="210405" y="188592"/>
                </a:lnTo>
                <a:lnTo>
                  <a:pt x="178243" y="154474"/>
                </a:lnTo>
                <a:lnTo>
                  <a:pt x="176933" y="152644"/>
                </a:lnTo>
                <a:lnTo>
                  <a:pt x="174870" y="148691"/>
                </a:lnTo>
                <a:lnTo>
                  <a:pt x="174228" y="146686"/>
                </a:lnTo>
                <a:lnTo>
                  <a:pt x="173725" y="142622"/>
                </a:lnTo>
                <a:lnTo>
                  <a:pt x="173939" y="140643"/>
                </a:lnTo>
                <a:lnTo>
                  <a:pt x="174966" y="137734"/>
                </a:lnTo>
                <a:lnTo>
                  <a:pt x="161100" y="137734"/>
                </a:lnTo>
                <a:lnTo>
                  <a:pt x="153286" y="129445"/>
                </a:lnTo>
                <a:close/>
              </a:path>
              <a:path w="347979" h="333375">
                <a:moveTo>
                  <a:pt x="229185" y="129809"/>
                </a:moveTo>
                <a:lnTo>
                  <a:pt x="185432" y="129809"/>
                </a:lnTo>
                <a:lnTo>
                  <a:pt x="187201" y="129881"/>
                </a:lnTo>
                <a:lnTo>
                  <a:pt x="190672" y="130995"/>
                </a:lnTo>
                <a:lnTo>
                  <a:pt x="192398" y="131902"/>
                </a:lnTo>
                <a:lnTo>
                  <a:pt x="195827" y="134417"/>
                </a:lnTo>
                <a:lnTo>
                  <a:pt x="197478" y="135887"/>
                </a:lnTo>
                <a:lnTo>
                  <a:pt x="229867" y="170245"/>
                </a:lnTo>
                <a:lnTo>
                  <a:pt x="249689" y="151559"/>
                </a:lnTo>
                <a:lnTo>
                  <a:pt x="229185" y="129809"/>
                </a:lnTo>
                <a:close/>
              </a:path>
              <a:path w="347979" h="333375">
                <a:moveTo>
                  <a:pt x="190271" y="101726"/>
                </a:moveTo>
                <a:lnTo>
                  <a:pt x="160948" y="126381"/>
                </a:lnTo>
                <a:lnTo>
                  <a:pt x="160587" y="128726"/>
                </a:lnTo>
                <a:lnTo>
                  <a:pt x="160596" y="130995"/>
                </a:lnTo>
                <a:lnTo>
                  <a:pt x="160722" y="134417"/>
                </a:lnTo>
                <a:lnTo>
                  <a:pt x="160853" y="135547"/>
                </a:lnTo>
                <a:lnTo>
                  <a:pt x="161340" y="137508"/>
                </a:lnTo>
                <a:lnTo>
                  <a:pt x="161100" y="137734"/>
                </a:lnTo>
                <a:lnTo>
                  <a:pt x="174966" y="137734"/>
                </a:lnTo>
                <a:lnTo>
                  <a:pt x="175299" y="136790"/>
                </a:lnTo>
                <a:lnTo>
                  <a:pt x="176519" y="134996"/>
                </a:lnTo>
                <a:lnTo>
                  <a:pt x="180044" y="131674"/>
                </a:lnTo>
                <a:lnTo>
                  <a:pt x="181827" y="130637"/>
                </a:lnTo>
                <a:lnTo>
                  <a:pt x="185432" y="129809"/>
                </a:lnTo>
                <a:lnTo>
                  <a:pt x="229185" y="129809"/>
                </a:lnTo>
                <a:lnTo>
                  <a:pt x="212015" y="111594"/>
                </a:lnTo>
                <a:lnTo>
                  <a:pt x="208841" y="108990"/>
                </a:lnTo>
                <a:lnTo>
                  <a:pt x="201731" y="104498"/>
                </a:lnTo>
                <a:lnTo>
                  <a:pt x="198018" y="103045"/>
                </a:lnTo>
                <a:lnTo>
                  <a:pt x="190271" y="101726"/>
                </a:lnTo>
                <a:close/>
              </a:path>
              <a:path w="347979" h="333375">
                <a:moveTo>
                  <a:pt x="228130" y="58890"/>
                </a:moveTo>
                <a:lnTo>
                  <a:pt x="208427" y="77463"/>
                </a:lnTo>
                <a:lnTo>
                  <a:pt x="264826" y="137290"/>
                </a:lnTo>
                <a:lnTo>
                  <a:pt x="284528" y="118717"/>
                </a:lnTo>
                <a:lnTo>
                  <a:pt x="228130" y="58890"/>
                </a:lnTo>
                <a:close/>
              </a:path>
              <a:path w="347979" h="333375">
                <a:moveTo>
                  <a:pt x="309051" y="0"/>
                </a:moveTo>
                <a:lnTo>
                  <a:pt x="267601" y="18048"/>
                </a:lnTo>
                <a:lnTo>
                  <a:pt x="256212" y="49811"/>
                </a:lnTo>
                <a:lnTo>
                  <a:pt x="256962" y="55381"/>
                </a:lnTo>
                <a:lnTo>
                  <a:pt x="289372" y="89759"/>
                </a:lnTo>
                <a:lnTo>
                  <a:pt x="294925" y="90877"/>
                </a:lnTo>
                <a:lnTo>
                  <a:pt x="306142" y="90740"/>
                </a:lnTo>
                <a:lnTo>
                  <a:pt x="340243" y="68387"/>
                </a:lnTo>
                <a:lnTo>
                  <a:pt x="341280" y="66249"/>
                </a:lnTo>
                <a:lnTo>
                  <a:pt x="304041" y="66249"/>
                </a:lnTo>
                <a:lnTo>
                  <a:pt x="298844" y="65551"/>
                </a:lnTo>
                <a:lnTo>
                  <a:pt x="281357" y="43354"/>
                </a:lnTo>
                <a:lnTo>
                  <a:pt x="281482" y="41065"/>
                </a:lnTo>
                <a:lnTo>
                  <a:pt x="300012" y="24668"/>
                </a:lnTo>
                <a:lnTo>
                  <a:pt x="343214" y="24668"/>
                </a:lnTo>
                <a:lnTo>
                  <a:pt x="343044" y="24186"/>
                </a:lnTo>
                <a:lnTo>
                  <a:pt x="339755" y="18930"/>
                </a:lnTo>
                <a:lnTo>
                  <a:pt x="330544" y="9159"/>
                </a:lnTo>
                <a:lnTo>
                  <a:pt x="325511" y="5585"/>
                </a:lnTo>
                <a:lnTo>
                  <a:pt x="314587" y="1058"/>
                </a:lnTo>
                <a:lnTo>
                  <a:pt x="309051" y="0"/>
                </a:lnTo>
                <a:close/>
              </a:path>
              <a:path w="347979" h="333375">
                <a:moveTo>
                  <a:pt x="343214" y="24668"/>
                </a:moveTo>
                <a:lnTo>
                  <a:pt x="300012" y="24668"/>
                </a:lnTo>
                <a:lnTo>
                  <a:pt x="305056" y="25207"/>
                </a:lnTo>
                <a:lnTo>
                  <a:pt x="307507" y="25960"/>
                </a:lnTo>
                <a:lnTo>
                  <a:pt x="322781" y="48582"/>
                </a:lnTo>
                <a:lnTo>
                  <a:pt x="322413" y="51160"/>
                </a:lnTo>
                <a:lnTo>
                  <a:pt x="304041" y="66249"/>
                </a:lnTo>
                <a:lnTo>
                  <a:pt x="341280" y="66249"/>
                </a:lnTo>
                <a:lnTo>
                  <a:pt x="345382" y="57794"/>
                </a:lnTo>
                <a:lnTo>
                  <a:pt x="346886" y="52330"/>
                </a:lnTo>
                <a:lnTo>
                  <a:pt x="347666" y="42317"/>
                </a:lnTo>
                <a:lnTo>
                  <a:pt x="347587" y="39773"/>
                </a:lnTo>
                <a:lnTo>
                  <a:pt x="346995" y="35437"/>
                </a:lnTo>
                <a:lnTo>
                  <a:pt x="343214" y="24668"/>
                </a:lnTo>
                <a:close/>
              </a:path>
              <a:path w="347979" h="333375">
                <a:moveTo>
                  <a:pt x="199105" y="33838"/>
                </a:moveTo>
                <a:lnTo>
                  <a:pt x="184970" y="51160"/>
                </a:lnTo>
                <a:lnTo>
                  <a:pt x="185140" y="52330"/>
                </a:lnTo>
                <a:lnTo>
                  <a:pt x="203577" y="64375"/>
                </a:lnTo>
                <a:lnTo>
                  <a:pt x="207260" y="62907"/>
                </a:lnTo>
                <a:lnTo>
                  <a:pt x="215578" y="47152"/>
                </a:lnTo>
                <a:lnTo>
                  <a:pt x="215328" y="45431"/>
                </a:lnTo>
                <a:lnTo>
                  <a:pt x="199105" y="33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 Light"/>
              <a:cs typeface="Montserrat Ligh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080858" y="5431721"/>
            <a:ext cx="413173" cy="396240"/>
          </a:xfrm>
          <a:custGeom>
            <a:avLst/>
            <a:gdLst/>
            <a:ahLst/>
            <a:cxnLst/>
            <a:rect l="l" t="t" r="r" b="b"/>
            <a:pathLst>
              <a:path w="309879" h="297179">
                <a:moveTo>
                  <a:pt x="40939" y="267409"/>
                </a:moveTo>
                <a:lnTo>
                  <a:pt x="28575" y="290637"/>
                </a:lnTo>
                <a:lnTo>
                  <a:pt x="35688" y="294973"/>
                </a:lnTo>
                <a:lnTo>
                  <a:pt x="43402" y="296738"/>
                </a:lnTo>
                <a:lnTo>
                  <a:pt x="80772" y="279095"/>
                </a:lnTo>
                <a:lnTo>
                  <a:pt x="85727" y="269962"/>
                </a:lnTo>
                <a:lnTo>
                  <a:pt x="46334" y="269962"/>
                </a:lnTo>
                <a:lnTo>
                  <a:pt x="43613" y="269123"/>
                </a:lnTo>
                <a:lnTo>
                  <a:pt x="40939" y="267409"/>
                </a:lnTo>
                <a:close/>
              </a:path>
              <a:path w="309879" h="297179">
                <a:moveTo>
                  <a:pt x="20662" y="170806"/>
                </a:moveTo>
                <a:lnTo>
                  <a:pt x="0" y="190285"/>
                </a:lnTo>
                <a:lnTo>
                  <a:pt x="56436" y="250152"/>
                </a:lnTo>
                <a:lnTo>
                  <a:pt x="58765" y="253705"/>
                </a:lnTo>
                <a:lnTo>
                  <a:pt x="60981" y="260389"/>
                </a:lnTo>
                <a:lnTo>
                  <a:pt x="59853" y="263645"/>
                </a:lnTo>
                <a:lnTo>
                  <a:pt x="54328" y="268855"/>
                </a:lnTo>
                <a:lnTo>
                  <a:pt x="51864" y="269892"/>
                </a:lnTo>
                <a:lnTo>
                  <a:pt x="46334" y="269962"/>
                </a:lnTo>
                <a:lnTo>
                  <a:pt x="85727" y="269962"/>
                </a:lnTo>
                <a:lnTo>
                  <a:pt x="88046" y="262783"/>
                </a:lnTo>
                <a:lnTo>
                  <a:pt x="88492" y="257560"/>
                </a:lnTo>
                <a:lnTo>
                  <a:pt x="86763" y="247543"/>
                </a:lnTo>
                <a:lnTo>
                  <a:pt x="84975" y="242838"/>
                </a:lnTo>
                <a:lnTo>
                  <a:pt x="79550" y="234035"/>
                </a:lnTo>
                <a:lnTo>
                  <a:pt x="76608" y="230152"/>
                </a:lnTo>
                <a:lnTo>
                  <a:pt x="20662" y="170806"/>
                </a:lnTo>
                <a:close/>
              </a:path>
              <a:path w="309879" h="297179">
                <a:moveTo>
                  <a:pt x="79644" y="162853"/>
                </a:moveTo>
                <a:lnTo>
                  <a:pt x="97571" y="221584"/>
                </a:lnTo>
                <a:lnTo>
                  <a:pt x="119241" y="231372"/>
                </a:lnTo>
                <a:lnTo>
                  <a:pt x="123238" y="231120"/>
                </a:lnTo>
                <a:lnTo>
                  <a:pt x="148958" y="203188"/>
                </a:lnTo>
                <a:lnTo>
                  <a:pt x="123945" y="203188"/>
                </a:lnTo>
                <a:lnTo>
                  <a:pt x="122157" y="203096"/>
                </a:lnTo>
                <a:lnTo>
                  <a:pt x="118531" y="201977"/>
                </a:lnTo>
                <a:lnTo>
                  <a:pt x="116787" y="201050"/>
                </a:lnTo>
                <a:lnTo>
                  <a:pt x="113437" y="198459"/>
                </a:lnTo>
                <a:lnTo>
                  <a:pt x="111806" y="196971"/>
                </a:lnTo>
                <a:lnTo>
                  <a:pt x="79644" y="162853"/>
                </a:lnTo>
                <a:close/>
              </a:path>
              <a:path w="309879" h="297179">
                <a:moveTo>
                  <a:pt x="165018" y="195364"/>
                </a:moveTo>
                <a:lnTo>
                  <a:pt x="148410" y="195364"/>
                </a:lnTo>
                <a:lnTo>
                  <a:pt x="156225" y="203653"/>
                </a:lnTo>
                <a:lnTo>
                  <a:pt x="165018" y="195364"/>
                </a:lnTo>
                <a:close/>
              </a:path>
              <a:path w="309879" h="297179">
                <a:moveTo>
                  <a:pt x="118808" y="125933"/>
                </a:moveTo>
                <a:lnTo>
                  <a:pt x="99105" y="144506"/>
                </a:lnTo>
                <a:lnTo>
                  <a:pt x="132816" y="180266"/>
                </a:lnTo>
                <a:lnTo>
                  <a:pt x="134747" y="184119"/>
                </a:lnTo>
                <a:lnTo>
                  <a:pt x="123945" y="203188"/>
                </a:lnTo>
                <a:lnTo>
                  <a:pt x="148958" y="203188"/>
                </a:lnTo>
                <a:lnTo>
                  <a:pt x="149000" y="199800"/>
                </a:lnTo>
                <a:lnTo>
                  <a:pt x="148733" y="197632"/>
                </a:lnTo>
                <a:lnTo>
                  <a:pt x="148170" y="195591"/>
                </a:lnTo>
                <a:lnTo>
                  <a:pt x="148410" y="195364"/>
                </a:lnTo>
                <a:lnTo>
                  <a:pt x="165018" y="195364"/>
                </a:lnTo>
                <a:lnTo>
                  <a:pt x="175206" y="185760"/>
                </a:lnTo>
                <a:lnTo>
                  <a:pt x="118808" y="125933"/>
                </a:lnTo>
                <a:close/>
              </a:path>
              <a:path w="309879" h="297179">
                <a:moveTo>
                  <a:pt x="125268" y="61303"/>
                </a:moveTo>
                <a:lnTo>
                  <a:pt x="105206" y="80216"/>
                </a:lnTo>
                <a:lnTo>
                  <a:pt x="190823" y="171037"/>
                </a:lnTo>
                <a:lnTo>
                  <a:pt x="210886" y="152124"/>
                </a:lnTo>
                <a:lnTo>
                  <a:pt x="125268" y="61303"/>
                </a:lnTo>
                <a:close/>
              </a:path>
              <a:path w="309879" h="297179">
                <a:moveTo>
                  <a:pt x="189925" y="58890"/>
                </a:moveTo>
                <a:lnTo>
                  <a:pt x="170223" y="77463"/>
                </a:lnTo>
                <a:lnTo>
                  <a:pt x="226622" y="137290"/>
                </a:lnTo>
                <a:lnTo>
                  <a:pt x="246324" y="118717"/>
                </a:lnTo>
                <a:lnTo>
                  <a:pt x="189925" y="58890"/>
                </a:lnTo>
                <a:close/>
              </a:path>
              <a:path w="309879" h="297179">
                <a:moveTo>
                  <a:pt x="270847" y="0"/>
                </a:moveTo>
                <a:lnTo>
                  <a:pt x="229398" y="18048"/>
                </a:lnTo>
                <a:lnTo>
                  <a:pt x="218009" y="49811"/>
                </a:lnTo>
                <a:lnTo>
                  <a:pt x="218760" y="55381"/>
                </a:lnTo>
                <a:lnTo>
                  <a:pt x="251167" y="89759"/>
                </a:lnTo>
                <a:lnTo>
                  <a:pt x="256721" y="90877"/>
                </a:lnTo>
                <a:lnTo>
                  <a:pt x="267938" y="90740"/>
                </a:lnTo>
                <a:lnTo>
                  <a:pt x="302039" y="68387"/>
                </a:lnTo>
                <a:lnTo>
                  <a:pt x="303076" y="66249"/>
                </a:lnTo>
                <a:lnTo>
                  <a:pt x="265837" y="66249"/>
                </a:lnTo>
                <a:lnTo>
                  <a:pt x="260640" y="65551"/>
                </a:lnTo>
                <a:lnTo>
                  <a:pt x="243153" y="43354"/>
                </a:lnTo>
                <a:lnTo>
                  <a:pt x="243278" y="41065"/>
                </a:lnTo>
                <a:lnTo>
                  <a:pt x="261807" y="24668"/>
                </a:lnTo>
                <a:lnTo>
                  <a:pt x="305011" y="24668"/>
                </a:lnTo>
                <a:lnTo>
                  <a:pt x="304841" y="24186"/>
                </a:lnTo>
                <a:lnTo>
                  <a:pt x="301551" y="18930"/>
                </a:lnTo>
                <a:lnTo>
                  <a:pt x="292340" y="9159"/>
                </a:lnTo>
                <a:lnTo>
                  <a:pt x="287307" y="5585"/>
                </a:lnTo>
                <a:lnTo>
                  <a:pt x="276383" y="1058"/>
                </a:lnTo>
                <a:lnTo>
                  <a:pt x="270847" y="0"/>
                </a:lnTo>
                <a:close/>
              </a:path>
              <a:path w="309879" h="297179">
                <a:moveTo>
                  <a:pt x="305011" y="24668"/>
                </a:moveTo>
                <a:lnTo>
                  <a:pt x="261807" y="24668"/>
                </a:lnTo>
                <a:lnTo>
                  <a:pt x="266853" y="25206"/>
                </a:lnTo>
                <a:lnTo>
                  <a:pt x="269303" y="25960"/>
                </a:lnTo>
                <a:lnTo>
                  <a:pt x="284579" y="48582"/>
                </a:lnTo>
                <a:lnTo>
                  <a:pt x="284210" y="51160"/>
                </a:lnTo>
                <a:lnTo>
                  <a:pt x="265837" y="66249"/>
                </a:lnTo>
                <a:lnTo>
                  <a:pt x="303076" y="66249"/>
                </a:lnTo>
                <a:lnTo>
                  <a:pt x="307178" y="57794"/>
                </a:lnTo>
                <a:lnTo>
                  <a:pt x="308683" y="52330"/>
                </a:lnTo>
                <a:lnTo>
                  <a:pt x="309463" y="42317"/>
                </a:lnTo>
                <a:lnTo>
                  <a:pt x="309384" y="39773"/>
                </a:lnTo>
                <a:lnTo>
                  <a:pt x="308792" y="35437"/>
                </a:lnTo>
                <a:lnTo>
                  <a:pt x="305011" y="24668"/>
                </a:lnTo>
                <a:close/>
              </a:path>
              <a:path w="309879" h="297179">
                <a:moveTo>
                  <a:pt x="160901" y="33838"/>
                </a:moveTo>
                <a:lnTo>
                  <a:pt x="146766" y="51160"/>
                </a:lnTo>
                <a:lnTo>
                  <a:pt x="146936" y="52330"/>
                </a:lnTo>
                <a:lnTo>
                  <a:pt x="165374" y="64375"/>
                </a:lnTo>
                <a:lnTo>
                  <a:pt x="169057" y="62907"/>
                </a:lnTo>
                <a:lnTo>
                  <a:pt x="177374" y="47152"/>
                </a:lnTo>
                <a:lnTo>
                  <a:pt x="177124" y="45431"/>
                </a:lnTo>
                <a:lnTo>
                  <a:pt x="160901" y="33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 Light"/>
              <a:cs typeface="Montserrat Ligh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223057" y="5261939"/>
            <a:ext cx="594360" cy="582507"/>
          </a:xfrm>
          <a:custGeom>
            <a:avLst/>
            <a:gdLst/>
            <a:ahLst/>
            <a:cxnLst/>
            <a:rect l="l" t="t" r="r" b="b"/>
            <a:pathLst>
              <a:path w="445770" h="436879">
                <a:moveTo>
                  <a:pt x="19942" y="299719"/>
                </a:moveTo>
                <a:lnTo>
                  <a:pt x="0" y="318769"/>
                </a:lnTo>
                <a:lnTo>
                  <a:pt x="44502" y="436879"/>
                </a:lnTo>
                <a:lnTo>
                  <a:pt x="66847" y="416559"/>
                </a:lnTo>
                <a:lnTo>
                  <a:pt x="57351" y="393699"/>
                </a:lnTo>
                <a:lnTo>
                  <a:pt x="80668" y="372109"/>
                </a:lnTo>
                <a:lnTo>
                  <a:pt x="47724" y="372109"/>
                </a:lnTo>
                <a:lnTo>
                  <a:pt x="31014" y="332739"/>
                </a:lnTo>
                <a:lnTo>
                  <a:pt x="93187" y="332739"/>
                </a:lnTo>
                <a:lnTo>
                  <a:pt x="19942" y="299719"/>
                </a:lnTo>
                <a:close/>
              </a:path>
              <a:path w="445770" h="436879">
                <a:moveTo>
                  <a:pt x="123360" y="363219"/>
                </a:moveTo>
                <a:lnTo>
                  <a:pt x="90269" y="363219"/>
                </a:lnTo>
                <a:lnTo>
                  <a:pt x="112618" y="373379"/>
                </a:lnTo>
                <a:lnTo>
                  <a:pt x="123360" y="363219"/>
                </a:lnTo>
                <a:close/>
              </a:path>
              <a:path w="445770" h="436879">
                <a:moveTo>
                  <a:pt x="93187" y="332739"/>
                </a:moveTo>
                <a:lnTo>
                  <a:pt x="31014" y="332739"/>
                </a:lnTo>
                <a:lnTo>
                  <a:pt x="69107" y="351789"/>
                </a:lnTo>
                <a:lnTo>
                  <a:pt x="47724" y="372109"/>
                </a:lnTo>
                <a:lnTo>
                  <a:pt x="80668" y="372109"/>
                </a:lnTo>
                <a:lnTo>
                  <a:pt x="90269" y="363219"/>
                </a:lnTo>
                <a:lnTo>
                  <a:pt x="123360" y="363219"/>
                </a:lnTo>
                <a:lnTo>
                  <a:pt x="135444" y="351789"/>
                </a:lnTo>
                <a:lnTo>
                  <a:pt x="93187" y="332739"/>
                </a:lnTo>
                <a:close/>
              </a:path>
              <a:path w="445770" h="436879">
                <a:moveTo>
                  <a:pt x="210937" y="297179"/>
                </a:moveTo>
                <a:lnTo>
                  <a:pt x="178629" y="297179"/>
                </a:lnTo>
                <a:lnTo>
                  <a:pt x="186782" y="306069"/>
                </a:lnTo>
                <a:lnTo>
                  <a:pt x="189216" y="311149"/>
                </a:lnTo>
                <a:lnTo>
                  <a:pt x="164148" y="342899"/>
                </a:lnTo>
                <a:lnTo>
                  <a:pt x="159172" y="344169"/>
                </a:lnTo>
                <a:lnTo>
                  <a:pt x="153873" y="344169"/>
                </a:lnTo>
                <a:lnTo>
                  <a:pt x="157272" y="368299"/>
                </a:lnTo>
                <a:lnTo>
                  <a:pt x="202147" y="342899"/>
                </a:lnTo>
                <a:lnTo>
                  <a:pt x="214828" y="309879"/>
                </a:lnTo>
                <a:lnTo>
                  <a:pt x="213812" y="304799"/>
                </a:lnTo>
                <a:lnTo>
                  <a:pt x="210937" y="297179"/>
                </a:lnTo>
                <a:close/>
              </a:path>
              <a:path w="445770" h="436879">
                <a:moveTo>
                  <a:pt x="131765" y="250189"/>
                </a:moveTo>
                <a:lnTo>
                  <a:pt x="97453" y="279399"/>
                </a:lnTo>
                <a:lnTo>
                  <a:pt x="96641" y="284479"/>
                </a:lnTo>
                <a:lnTo>
                  <a:pt x="97190" y="294639"/>
                </a:lnTo>
                <a:lnTo>
                  <a:pt x="118305" y="326389"/>
                </a:lnTo>
                <a:lnTo>
                  <a:pt x="142998" y="334009"/>
                </a:lnTo>
                <a:lnTo>
                  <a:pt x="158220" y="330199"/>
                </a:lnTo>
                <a:lnTo>
                  <a:pt x="163038" y="326389"/>
                </a:lnTo>
                <a:lnTo>
                  <a:pt x="171608" y="318769"/>
                </a:lnTo>
                <a:lnTo>
                  <a:pt x="174492" y="314959"/>
                </a:lnTo>
                <a:lnTo>
                  <a:pt x="177012" y="308609"/>
                </a:lnTo>
                <a:lnTo>
                  <a:pt x="145277" y="308609"/>
                </a:lnTo>
                <a:lnTo>
                  <a:pt x="140232" y="307339"/>
                </a:lnTo>
                <a:lnTo>
                  <a:pt x="137781" y="307339"/>
                </a:lnTo>
                <a:lnTo>
                  <a:pt x="133027" y="304799"/>
                </a:lnTo>
                <a:lnTo>
                  <a:pt x="130895" y="302259"/>
                </a:lnTo>
                <a:lnTo>
                  <a:pt x="127044" y="298449"/>
                </a:lnTo>
                <a:lnTo>
                  <a:pt x="125515" y="295909"/>
                </a:lnTo>
                <a:lnTo>
                  <a:pt x="123323" y="290829"/>
                </a:lnTo>
                <a:lnTo>
                  <a:pt x="122734" y="289559"/>
                </a:lnTo>
                <a:lnTo>
                  <a:pt x="138450" y="266699"/>
                </a:lnTo>
                <a:lnTo>
                  <a:pt x="186206" y="266699"/>
                </a:lnTo>
                <a:lnTo>
                  <a:pt x="172059" y="251459"/>
                </a:lnTo>
                <a:lnTo>
                  <a:pt x="136867" y="251459"/>
                </a:lnTo>
                <a:lnTo>
                  <a:pt x="131765" y="250189"/>
                </a:lnTo>
                <a:close/>
              </a:path>
              <a:path w="445770" h="436879">
                <a:moveTo>
                  <a:pt x="186206" y="266699"/>
                </a:moveTo>
                <a:lnTo>
                  <a:pt x="146215" y="266699"/>
                </a:lnTo>
                <a:lnTo>
                  <a:pt x="148724" y="267969"/>
                </a:lnTo>
                <a:lnTo>
                  <a:pt x="153559" y="270509"/>
                </a:lnTo>
                <a:lnTo>
                  <a:pt x="155712" y="271779"/>
                </a:lnTo>
                <a:lnTo>
                  <a:pt x="157599" y="274319"/>
                </a:lnTo>
                <a:lnTo>
                  <a:pt x="159562" y="275589"/>
                </a:lnTo>
                <a:lnTo>
                  <a:pt x="161071" y="278129"/>
                </a:lnTo>
                <a:lnTo>
                  <a:pt x="163183" y="283209"/>
                </a:lnTo>
                <a:lnTo>
                  <a:pt x="163732" y="285749"/>
                </a:lnTo>
                <a:lnTo>
                  <a:pt x="163816" y="290829"/>
                </a:lnTo>
                <a:lnTo>
                  <a:pt x="163332" y="293369"/>
                </a:lnTo>
                <a:lnTo>
                  <a:pt x="147796" y="307339"/>
                </a:lnTo>
                <a:lnTo>
                  <a:pt x="145277" y="308609"/>
                </a:lnTo>
                <a:lnTo>
                  <a:pt x="177012" y="308609"/>
                </a:lnTo>
                <a:lnTo>
                  <a:pt x="178020" y="306069"/>
                </a:lnTo>
                <a:lnTo>
                  <a:pt x="178692" y="302259"/>
                </a:lnTo>
                <a:lnTo>
                  <a:pt x="178268" y="297179"/>
                </a:lnTo>
                <a:lnTo>
                  <a:pt x="210937" y="297179"/>
                </a:lnTo>
                <a:lnTo>
                  <a:pt x="209021" y="292099"/>
                </a:lnTo>
                <a:lnTo>
                  <a:pt x="205069" y="287019"/>
                </a:lnTo>
                <a:lnTo>
                  <a:pt x="186206" y="266699"/>
                </a:lnTo>
                <a:close/>
              </a:path>
              <a:path w="445770" h="436879">
                <a:moveTo>
                  <a:pt x="229402" y="167639"/>
                </a:moveTo>
                <a:lnTo>
                  <a:pt x="218182" y="167639"/>
                </a:lnTo>
                <a:lnTo>
                  <a:pt x="212694" y="168909"/>
                </a:lnTo>
                <a:lnTo>
                  <a:pt x="178996" y="200659"/>
                </a:lnTo>
                <a:lnTo>
                  <a:pt x="176564" y="217169"/>
                </a:lnTo>
                <a:lnTo>
                  <a:pt x="177313" y="223519"/>
                </a:lnTo>
                <a:lnTo>
                  <a:pt x="209722" y="257809"/>
                </a:lnTo>
                <a:lnTo>
                  <a:pt x="215276" y="259079"/>
                </a:lnTo>
                <a:lnTo>
                  <a:pt x="226491" y="257809"/>
                </a:lnTo>
                <a:lnTo>
                  <a:pt x="260593" y="236219"/>
                </a:lnTo>
                <a:lnTo>
                  <a:pt x="261736" y="233679"/>
                </a:lnTo>
                <a:lnTo>
                  <a:pt x="219196" y="233679"/>
                </a:lnTo>
                <a:lnTo>
                  <a:pt x="216728" y="232409"/>
                </a:lnTo>
                <a:lnTo>
                  <a:pt x="201642" y="209550"/>
                </a:lnTo>
                <a:lnTo>
                  <a:pt x="202027" y="207009"/>
                </a:lnTo>
                <a:lnTo>
                  <a:pt x="217806" y="193039"/>
                </a:lnTo>
                <a:lnTo>
                  <a:pt x="220362" y="191769"/>
                </a:lnTo>
                <a:lnTo>
                  <a:pt x="263396" y="191769"/>
                </a:lnTo>
                <a:lnTo>
                  <a:pt x="260106" y="186689"/>
                </a:lnTo>
                <a:lnTo>
                  <a:pt x="250896" y="176529"/>
                </a:lnTo>
                <a:lnTo>
                  <a:pt x="245861" y="172719"/>
                </a:lnTo>
                <a:lnTo>
                  <a:pt x="234938" y="168909"/>
                </a:lnTo>
                <a:lnTo>
                  <a:pt x="229402" y="167639"/>
                </a:lnTo>
                <a:close/>
              </a:path>
              <a:path w="445770" h="436879">
                <a:moveTo>
                  <a:pt x="148480" y="226059"/>
                </a:moveTo>
                <a:lnTo>
                  <a:pt x="129860" y="243839"/>
                </a:lnTo>
                <a:lnTo>
                  <a:pt x="137107" y="251459"/>
                </a:lnTo>
                <a:lnTo>
                  <a:pt x="172059" y="251459"/>
                </a:lnTo>
                <a:lnTo>
                  <a:pt x="148480" y="226059"/>
                </a:lnTo>
                <a:close/>
              </a:path>
              <a:path w="445770" h="436879">
                <a:moveTo>
                  <a:pt x="263396" y="191769"/>
                </a:moveTo>
                <a:lnTo>
                  <a:pt x="220362" y="191769"/>
                </a:lnTo>
                <a:lnTo>
                  <a:pt x="225408" y="193039"/>
                </a:lnTo>
                <a:lnTo>
                  <a:pt x="227858" y="193039"/>
                </a:lnTo>
                <a:lnTo>
                  <a:pt x="232613" y="195579"/>
                </a:lnTo>
                <a:lnTo>
                  <a:pt x="234707" y="198119"/>
                </a:lnTo>
                <a:lnTo>
                  <a:pt x="236519" y="199389"/>
                </a:lnTo>
                <a:lnTo>
                  <a:pt x="238332" y="201929"/>
                </a:lnTo>
                <a:lnTo>
                  <a:pt x="239805" y="203200"/>
                </a:lnTo>
                <a:lnTo>
                  <a:pt x="242077" y="208279"/>
                </a:lnTo>
                <a:lnTo>
                  <a:pt x="242742" y="210819"/>
                </a:lnTo>
                <a:lnTo>
                  <a:pt x="243133" y="215900"/>
                </a:lnTo>
                <a:lnTo>
                  <a:pt x="242765" y="218439"/>
                </a:lnTo>
                <a:lnTo>
                  <a:pt x="226987" y="233679"/>
                </a:lnTo>
                <a:lnTo>
                  <a:pt x="261736" y="233679"/>
                </a:lnTo>
                <a:lnTo>
                  <a:pt x="265734" y="224789"/>
                </a:lnTo>
                <a:lnTo>
                  <a:pt x="267238" y="219709"/>
                </a:lnTo>
                <a:lnTo>
                  <a:pt x="268116" y="208279"/>
                </a:lnTo>
                <a:lnTo>
                  <a:pt x="267347" y="203200"/>
                </a:lnTo>
                <a:lnTo>
                  <a:pt x="263396" y="191769"/>
                </a:lnTo>
                <a:close/>
              </a:path>
              <a:path w="445770" h="436879">
                <a:moveTo>
                  <a:pt x="331922" y="154939"/>
                </a:moveTo>
                <a:lnTo>
                  <a:pt x="302445" y="154939"/>
                </a:lnTo>
                <a:lnTo>
                  <a:pt x="304690" y="156209"/>
                </a:lnTo>
                <a:lnTo>
                  <a:pt x="308239" y="160019"/>
                </a:lnTo>
                <a:lnTo>
                  <a:pt x="308723" y="161289"/>
                </a:lnTo>
                <a:lnTo>
                  <a:pt x="307033" y="166369"/>
                </a:lnTo>
                <a:lnTo>
                  <a:pt x="305810" y="167639"/>
                </a:lnTo>
                <a:lnTo>
                  <a:pt x="301325" y="172719"/>
                </a:lnTo>
                <a:lnTo>
                  <a:pt x="297997" y="173989"/>
                </a:lnTo>
                <a:lnTo>
                  <a:pt x="290456" y="176529"/>
                </a:lnTo>
                <a:lnTo>
                  <a:pt x="283211" y="176529"/>
                </a:lnTo>
                <a:lnTo>
                  <a:pt x="283143" y="198119"/>
                </a:lnTo>
                <a:lnTo>
                  <a:pt x="289137" y="199389"/>
                </a:lnTo>
                <a:lnTo>
                  <a:pt x="307526" y="191769"/>
                </a:lnTo>
                <a:lnTo>
                  <a:pt x="313047" y="187959"/>
                </a:lnTo>
                <a:lnTo>
                  <a:pt x="320975" y="180339"/>
                </a:lnTo>
                <a:lnTo>
                  <a:pt x="323679" y="177800"/>
                </a:lnTo>
                <a:lnTo>
                  <a:pt x="328408" y="170179"/>
                </a:lnTo>
                <a:lnTo>
                  <a:pt x="330056" y="166369"/>
                </a:lnTo>
                <a:lnTo>
                  <a:pt x="331922" y="158750"/>
                </a:lnTo>
                <a:lnTo>
                  <a:pt x="331922" y="154939"/>
                </a:lnTo>
                <a:close/>
              </a:path>
              <a:path w="445770" h="436879">
                <a:moveTo>
                  <a:pt x="292146" y="102869"/>
                </a:moveTo>
                <a:lnTo>
                  <a:pt x="286541" y="102869"/>
                </a:lnTo>
                <a:lnTo>
                  <a:pt x="280935" y="104139"/>
                </a:lnTo>
                <a:lnTo>
                  <a:pt x="269722" y="110489"/>
                </a:lnTo>
                <a:lnTo>
                  <a:pt x="264678" y="113029"/>
                </a:lnTo>
                <a:lnTo>
                  <a:pt x="257309" y="120650"/>
                </a:lnTo>
                <a:lnTo>
                  <a:pt x="254764" y="123189"/>
                </a:lnTo>
                <a:lnTo>
                  <a:pt x="250352" y="130809"/>
                </a:lnTo>
                <a:lnTo>
                  <a:pt x="248803" y="134619"/>
                </a:lnTo>
                <a:lnTo>
                  <a:pt x="247018" y="142239"/>
                </a:lnTo>
                <a:lnTo>
                  <a:pt x="246999" y="146050"/>
                </a:lnTo>
                <a:lnTo>
                  <a:pt x="248712" y="153669"/>
                </a:lnTo>
                <a:lnTo>
                  <a:pt x="250840" y="157479"/>
                </a:lnTo>
                <a:lnTo>
                  <a:pt x="256880" y="163829"/>
                </a:lnTo>
                <a:lnTo>
                  <a:pt x="259666" y="166369"/>
                </a:lnTo>
                <a:lnTo>
                  <a:pt x="265523" y="167639"/>
                </a:lnTo>
                <a:lnTo>
                  <a:pt x="277182" y="167639"/>
                </a:lnTo>
                <a:lnTo>
                  <a:pt x="282856" y="165100"/>
                </a:lnTo>
                <a:lnTo>
                  <a:pt x="285542" y="163829"/>
                </a:lnTo>
                <a:lnTo>
                  <a:pt x="293070" y="158750"/>
                </a:lnTo>
                <a:lnTo>
                  <a:pt x="296941" y="157479"/>
                </a:lnTo>
                <a:lnTo>
                  <a:pt x="302445" y="154939"/>
                </a:lnTo>
                <a:lnTo>
                  <a:pt x="331922" y="154939"/>
                </a:lnTo>
                <a:lnTo>
                  <a:pt x="330057" y="146050"/>
                </a:lnTo>
                <a:lnTo>
                  <a:pt x="329310" y="144779"/>
                </a:lnTo>
                <a:lnTo>
                  <a:pt x="272944" y="144779"/>
                </a:lnTo>
                <a:lnTo>
                  <a:pt x="269697" y="140969"/>
                </a:lnTo>
                <a:lnTo>
                  <a:pt x="269308" y="139700"/>
                </a:lnTo>
                <a:lnTo>
                  <a:pt x="271072" y="134619"/>
                </a:lnTo>
                <a:lnTo>
                  <a:pt x="272435" y="133350"/>
                </a:lnTo>
                <a:lnTo>
                  <a:pt x="276679" y="128269"/>
                </a:lnTo>
                <a:lnTo>
                  <a:pt x="279453" y="127000"/>
                </a:lnTo>
                <a:lnTo>
                  <a:pt x="285741" y="125729"/>
                </a:lnTo>
                <a:lnTo>
                  <a:pt x="288831" y="124459"/>
                </a:lnTo>
                <a:lnTo>
                  <a:pt x="291867" y="124459"/>
                </a:lnTo>
                <a:lnTo>
                  <a:pt x="292146" y="102869"/>
                </a:lnTo>
                <a:close/>
              </a:path>
              <a:path w="445770" h="436879">
                <a:moveTo>
                  <a:pt x="312480" y="132079"/>
                </a:moveTo>
                <a:lnTo>
                  <a:pt x="302936" y="132079"/>
                </a:lnTo>
                <a:lnTo>
                  <a:pt x="293552" y="135889"/>
                </a:lnTo>
                <a:lnTo>
                  <a:pt x="290648" y="137159"/>
                </a:lnTo>
                <a:lnTo>
                  <a:pt x="287953" y="138429"/>
                </a:lnTo>
                <a:lnTo>
                  <a:pt x="283278" y="140969"/>
                </a:lnTo>
                <a:lnTo>
                  <a:pt x="279741" y="143509"/>
                </a:lnTo>
                <a:lnTo>
                  <a:pt x="274938" y="144779"/>
                </a:lnTo>
                <a:lnTo>
                  <a:pt x="329310" y="144779"/>
                </a:lnTo>
                <a:lnTo>
                  <a:pt x="327817" y="142239"/>
                </a:lnTo>
                <a:lnTo>
                  <a:pt x="321551" y="135889"/>
                </a:lnTo>
                <a:lnTo>
                  <a:pt x="318650" y="134619"/>
                </a:lnTo>
                <a:lnTo>
                  <a:pt x="312480" y="132079"/>
                </a:lnTo>
                <a:close/>
              </a:path>
              <a:path w="445770" h="436879">
                <a:moveTo>
                  <a:pt x="348898" y="99059"/>
                </a:moveTo>
                <a:lnTo>
                  <a:pt x="312700" y="99059"/>
                </a:lnTo>
                <a:lnTo>
                  <a:pt x="339572" y="128269"/>
                </a:lnTo>
                <a:lnTo>
                  <a:pt x="342676" y="130809"/>
                </a:lnTo>
                <a:lnTo>
                  <a:pt x="349037" y="134619"/>
                </a:lnTo>
                <a:lnTo>
                  <a:pt x="352338" y="135889"/>
                </a:lnTo>
                <a:lnTo>
                  <a:pt x="362725" y="135889"/>
                </a:lnTo>
                <a:lnTo>
                  <a:pt x="385385" y="116839"/>
                </a:lnTo>
                <a:lnTo>
                  <a:pt x="386711" y="115569"/>
                </a:lnTo>
                <a:lnTo>
                  <a:pt x="387619" y="113029"/>
                </a:lnTo>
                <a:lnTo>
                  <a:pt x="383847" y="109219"/>
                </a:lnTo>
                <a:lnTo>
                  <a:pt x="363520" y="109219"/>
                </a:lnTo>
                <a:lnTo>
                  <a:pt x="358703" y="107950"/>
                </a:lnTo>
                <a:lnTo>
                  <a:pt x="356174" y="106679"/>
                </a:lnTo>
                <a:lnTo>
                  <a:pt x="348898" y="99059"/>
                </a:lnTo>
                <a:close/>
              </a:path>
              <a:path w="445770" h="436879">
                <a:moveTo>
                  <a:pt x="373790" y="99059"/>
                </a:moveTo>
                <a:lnTo>
                  <a:pt x="373369" y="100329"/>
                </a:lnTo>
                <a:lnTo>
                  <a:pt x="372695" y="101600"/>
                </a:lnTo>
                <a:lnTo>
                  <a:pt x="370834" y="104139"/>
                </a:lnTo>
                <a:lnTo>
                  <a:pt x="369890" y="104139"/>
                </a:lnTo>
                <a:lnTo>
                  <a:pt x="366125" y="107950"/>
                </a:lnTo>
                <a:lnTo>
                  <a:pt x="363520" y="109219"/>
                </a:lnTo>
                <a:lnTo>
                  <a:pt x="383847" y="109219"/>
                </a:lnTo>
                <a:lnTo>
                  <a:pt x="373790" y="99059"/>
                </a:lnTo>
                <a:close/>
              </a:path>
              <a:path w="445770" h="436879">
                <a:moveTo>
                  <a:pt x="303269" y="50800"/>
                </a:moveTo>
                <a:lnTo>
                  <a:pt x="283928" y="68579"/>
                </a:lnTo>
                <a:lnTo>
                  <a:pt x="298763" y="85089"/>
                </a:lnTo>
                <a:lnTo>
                  <a:pt x="289272" y="93979"/>
                </a:lnTo>
                <a:lnTo>
                  <a:pt x="303090" y="107950"/>
                </a:lnTo>
                <a:lnTo>
                  <a:pt x="312700" y="99059"/>
                </a:lnTo>
                <a:lnTo>
                  <a:pt x="348898" y="99059"/>
                </a:lnTo>
                <a:lnTo>
                  <a:pt x="331922" y="81279"/>
                </a:lnTo>
                <a:lnTo>
                  <a:pt x="345978" y="68579"/>
                </a:lnTo>
                <a:lnTo>
                  <a:pt x="343675" y="66039"/>
                </a:lnTo>
                <a:lnTo>
                  <a:pt x="318105" y="66039"/>
                </a:lnTo>
                <a:lnTo>
                  <a:pt x="303269" y="50800"/>
                </a:lnTo>
                <a:close/>
              </a:path>
              <a:path w="445770" h="436879">
                <a:moveTo>
                  <a:pt x="406717" y="0"/>
                </a:moveTo>
                <a:lnTo>
                  <a:pt x="365267" y="19050"/>
                </a:lnTo>
                <a:lnTo>
                  <a:pt x="353877" y="50800"/>
                </a:lnTo>
                <a:lnTo>
                  <a:pt x="354628" y="55879"/>
                </a:lnTo>
                <a:lnTo>
                  <a:pt x="387036" y="90169"/>
                </a:lnTo>
                <a:lnTo>
                  <a:pt x="392591" y="91439"/>
                </a:lnTo>
                <a:lnTo>
                  <a:pt x="403806" y="91439"/>
                </a:lnTo>
                <a:lnTo>
                  <a:pt x="437908" y="68579"/>
                </a:lnTo>
                <a:lnTo>
                  <a:pt x="438551" y="67309"/>
                </a:lnTo>
                <a:lnTo>
                  <a:pt x="401706" y="67309"/>
                </a:lnTo>
                <a:lnTo>
                  <a:pt x="396510" y="66039"/>
                </a:lnTo>
                <a:lnTo>
                  <a:pt x="382196" y="54609"/>
                </a:lnTo>
                <a:lnTo>
                  <a:pt x="379924" y="50800"/>
                </a:lnTo>
                <a:lnTo>
                  <a:pt x="379276" y="48259"/>
                </a:lnTo>
                <a:lnTo>
                  <a:pt x="378956" y="43179"/>
                </a:lnTo>
                <a:lnTo>
                  <a:pt x="379341" y="40639"/>
                </a:lnTo>
                <a:lnTo>
                  <a:pt x="395119" y="25400"/>
                </a:lnTo>
                <a:lnTo>
                  <a:pt x="441149" y="25400"/>
                </a:lnTo>
                <a:lnTo>
                  <a:pt x="440710" y="24129"/>
                </a:lnTo>
                <a:lnTo>
                  <a:pt x="412253" y="1269"/>
                </a:lnTo>
                <a:lnTo>
                  <a:pt x="406717" y="0"/>
                </a:lnTo>
                <a:close/>
              </a:path>
              <a:path w="445770" h="436879">
                <a:moveTo>
                  <a:pt x="441149" y="25400"/>
                </a:moveTo>
                <a:lnTo>
                  <a:pt x="402723" y="25400"/>
                </a:lnTo>
                <a:lnTo>
                  <a:pt x="405171" y="26669"/>
                </a:lnTo>
                <a:lnTo>
                  <a:pt x="409926" y="29209"/>
                </a:lnTo>
                <a:lnTo>
                  <a:pt x="412021" y="30479"/>
                </a:lnTo>
                <a:lnTo>
                  <a:pt x="413833" y="33019"/>
                </a:lnTo>
                <a:lnTo>
                  <a:pt x="415645" y="34289"/>
                </a:lnTo>
                <a:lnTo>
                  <a:pt x="417120" y="36829"/>
                </a:lnTo>
                <a:lnTo>
                  <a:pt x="419390" y="41909"/>
                </a:lnTo>
                <a:lnTo>
                  <a:pt x="420056" y="43179"/>
                </a:lnTo>
                <a:lnTo>
                  <a:pt x="420447" y="49529"/>
                </a:lnTo>
                <a:lnTo>
                  <a:pt x="420080" y="52069"/>
                </a:lnTo>
                <a:lnTo>
                  <a:pt x="418217" y="57150"/>
                </a:lnTo>
                <a:lnTo>
                  <a:pt x="416589" y="59689"/>
                </a:lnTo>
                <a:lnTo>
                  <a:pt x="411944" y="63500"/>
                </a:lnTo>
                <a:lnTo>
                  <a:pt x="409487" y="64769"/>
                </a:lnTo>
                <a:lnTo>
                  <a:pt x="404301" y="66039"/>
                </a:lnTo>
                <a:lnTo>
                  <a:pt x="401706" y="67309"/>
                </a:lnTo>
                <a:lnTo>
                  <a:pt x="438551" y="67309"/>
                </a:lnTo>
                <a:lnTo>
                  <a:pt x="443048" y="58419"/>
                </a:lnTo>
                <a:lnTo>
                  <a:pt x="444553" y="53339"/>
                </a:lnTo>
                <a:lnTo>
                  <a:pt x="445429" y="41909"/>
                </a:lnTo>
                <a:lnTo>
                  <a:pt x="444661" y="35559"/>
                </a:lnTo>
                <a:lnTo>
                  <a:pt x="441149" y="25400"/>
                </a:lnTo>
                <a:close/>
              </a:path>
              <a:path w="445770" h="436879">
                <a:moveTo>
                  <a:pt x="332160" y="53339"/>
                </a:moveTo>
                <a:lnTo>
                  <a:pt x="318105" y="66039"/>
                </a:lnTo>
                <a:lnTo>
                  <a:pt x="343675" y="66039"/>
                </a:lnTo>
                <a:lnTo>
                  <a:pt x="332160" y="53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33">
              <a:latin typeface="Montserrat Light"/>
              <a:cs typeface="Montserrat Ligh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133015" y="5047164"/>
            <a:ext cx="970239" cy="897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33">
              <a:latin typeface="Montserrat Light"/>
              <a:cs typeface="Montserrat Ligh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700" y="557294"/>
            <a:ext cx="10210800" cy="582253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3) Tiempo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075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/>
          <p:nvPr/>
        </p:nvSpPr>
        <p:spPr>
          <a:xfrm>
            <a:off x="4591420" y="2544081"/>
            <a:ext cx="590203" cy="2024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4637428" y="2566285"/>
            <a:ext cx="497205" cy="1935480"/>
          </a:xfrm>
          <a:custGeom>
            <a:avLst/>
            <a:gdLst/>
            <a:ahLst/>
            <a:cxnLst/>
            <a:rect l="l" t="t" r="r" b="b"/>
            <a:pathLst>
              <a:path w="497204" h="1935479">
                <a:moveTo>
                  <a:pt x="95972" y="0"/>
                </a:moveTo>
                <a:lnTo>
                  <a:pt x="0" y="95972"/>
                </a:lnTo>
                <a:lnTo>
                  <a:pt x="68741" y="170492"/>
                </a:lnTo>
                <a:lnTo>
                  <a:pt x="130112" y="248900"/>
                </a:lnTo>
                <a:lnTo>
                  <a:pt x="184263" y="330896"/>
                </a:lnTo>
                <a:lnTo>
                  <a:pt x="231192" y="416031"/>
                </a:lnTo>
                <a:lnTo>
                  <a:pt x="270899" y="503857"/>
                </a:lnTo>
                <a:lnTo>
                  <a:pt x="303386" y="593926"/>
                </a:lnTo>
                <a:lnTo>
                  <a:pt x="328652" y="685788"/>
                </a:lnTo>
                <a:lnTo>
                  <a:pt x="346696" y="778995"/>
                </a:lnTo>
                <a:lnTo>
                  <a:pt x="357519" y="873099"/>
                </a:lnTo>
                <a:lnTo>
                  <a:pt x="361122" y="967650"/>
                </a:lnTo>
                <a:lnTo>
                  <a:pt x="357503" y="1062202"/>
                </a:lnTo>
                <a:lnTo>
                  <a:pt x="346664" y="1156303"/>
                </a:lnTo>
                <a:lnTo>
                  <a:pt x="328603" y="1249508"/>
                </a:lnTo>
                <a:lnTo>
                  <a:pt x="303322" y="1341365"/>
                </a:lnTo>
                <a:lnTo>
                  <a:pt x="270820" y="1431428"/>
                </a:lnTo>
                <a:lnTo>
                  <a:pt x="231097" y="1519247"/>
                </a:lnTo>
                <a:lnTo>
                  <a:pt x="184154" y="1604375"/>
                </a:lnTo>
                <a:lnTo>
                  <a:pt x="129990" y="1686361"/>
                </a:lnTo>
                <a:lnTo>
                  <a:pt x="68605" y="1764759"/>
                </a:lnTo>
                <a:lnTo>
                  <a:pt x="0" y="1839118"/>
                </a:lnTo>
                <a:lnTo>
                  <a:pt x="95972" y="1935091"/>
                </a:lnTo>
                <a:lnTo>
                  <a:pt x="172267" y="1852382"/>
                </a:lnTo>
                <a:lnTo>
                  <a:pt x="240396" y="1765340"/>
                </a:lnTo>
                <a:lnTo>
                  <a:pt x="300510" y="1674315"/>
                </a:lnTo>
                <a:lnTo>
                  <a:pt x="352607" y="1579805"/>
                </a:lnTo>
                <a:lnTo>
                  <a:pt x="396687" y="1482307"/>
                </a:lnTo>
                <a:lnTo>
                  <a:pt x="432752" y="1382321"/>
                </a:lnTo>
                <a:lnTo>
                  <a:pt x="460800" y="1280343"/>
                </a:lnTo>
                <a:lnTo>
                  <a:pt x="480832" y="1176871"/>
                </a:lnTo>
                <a:lnTo>
                  <a:pt x="492848" y="1072404"/>
                </a:lnTo>
                <a:lnTo>
                  <a:pt x="496848" y="967440"/>
                </a:lnTo>
                <a:lnTo>
                  <a:pt x="492832" y="862477"/>
                </a:lnTo>
                <a:lnTo>
                  <a:pt x="480800" y="758012"/>
                </a:lnTo>
                <a:lnTo>
                  <a:pt x="460752" y="654544"/>
                </a:lnTo>
                <a:lnTo>
                  <a:pt x="432688" y="552570"/>
                </a:lnTo>
                <a:lnTo>
                  <a:pt x="396608" y="452589"/>
                </a:lnTo>
                <a:lnTo>
                  <a:pt x="352513" y="355098"/>
                </a:lnTo>
                <a:lnTo>
                  <a:pt x="300401" y="260596"/>
                </a:lnTo>
                <a:lnTo>
                  <a:pt x="240274" y="169580"/>
                </a:lnTo>
                <a:lnTo>
                  <a:pt x="172131" y="82549"/>
                </a:lnTo>
                <a:lnTo>
                  <a:pt x="95972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3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5169154" y="2544081"/>
            <a:ext cx="586047" cy="2024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7" name="object 8"/>
          <p:cNvSpPr/>
          <p:nvPr/>
        </p:nvSpPr>
        <p:spPr>
          <a:xfrm>
            <a:off x="5213775" y="2566285"/>
            <a:ext cx="497205" cy="1935480"/>
          </a:xfrm>
          <a:custGeom>
            <a:avLst/>
            <a:gdLst/>
            <a:ahLst/>
            <a:cxnLst/>
            <a:rect l="l" t="t" r="r" b="b"/>
            <a:pathLst>
              <a:path w="497204" h="1935479">
                <a:moveTo>
                  <a:pt x="400875" y="0"/>
                </a:moveTo>
                <a:lnTo>
                  <a:pt x="324580" y="82709"/>
                </a:lnTo>
                <a:lnTo>
                  <a:pt x="256451" y="169751"/>
                </a:lnTo>
                <a:lnTo>
                  <a:pt x="196338" y="260776"/>
                </a:lnTo>
                <a:lnTo>
                  <a:pt x="144241" y="355286"/>
                </a:lnTo>
                <a:lnTo>
                  <a:pt x="100160" y="452784"/>
                </a:lnTo>
                <a:lnTo>
                  <a:pt x="64096" y="552771"/>
                </a:lnTo>
                <a:lnTo>
                  <a:pt x="36048" y="654749"/>
                </a:lnTo>
                <a:lnTo>
                  <a:pt x="16015" y="758220"/>
                </a:lnTo>
                <a:lnTo>
                  <a:pt x="3999" y="862687"/>
                </a:lnTo>
                <a:lnTo>
                  <a:pt x="0" y="967651"/>
                </a:lnTo>
                <a:lnTo>
                  <a:pt x="4016" y="1072615"/>
                </a:lnTo>
                <a:lnTo>
                  <a:pt x="16048" y="1177079"/>
                </a:lnTo>
                <a:lnTo>
                  <a:pt x="36096" y="1280548"/>
                </a:lnTo>
                <a:lnTo>
                  <a:pt x="64159" y="1382522"/>
                </a:lnTo>
                <a:lnTo>
                  <a:pt x="100239" y="1482503"/>
                </a:lnTo>
                <a:lnTo>
                  <a:pt x="144335" y="1579994"/>
                </a:lnTo>
                <a:lnTo>
                  <a:pt x="196446" y="1674496"/>
                </a:lnTo>
                <a:lnTo>
                  <a:pt x="256573" y="1765512"/>
                </a:lnTo>
                <a:lnTo>
                  <a:pt x="324716" y="1852543"/>
                </a:lnTo>
                <a:lnTo>
                  <a:pt x="400875" y="1935092"/>
                </a:lnTo>
                <a:lnTo>
                  <a:pt x="496847" y="1839118"/>
                </a:lnTo>
                <a:lnTo>
                  <a:pt x="428107" y="1764599"/>
                </a:lnTo>
                <a:lnTo>
                  <a:pt x="366736" y="1686191"/>
                </a:lnTo>
                <a:lnTo>
                  <a:pt x="312586" y="1604195"/>
                </a:lnTo>
                <a:lnTo>
                  <a:pt x="265656" y="1519060"/>
                </a:lnTo>
                <a:lnTo>
                  <a:pt x="225949" y="1431234"/>
                </a:lnTo>
                <a:lnTo>
                  <a:pt x="193462" y="1341166"/>
                </a:lnTo>
                <a:lnTo>
                  <a:pt x="168196" y="1249304"/>
                </a:lnTo>
                <a:lnTo>
                  <a:pt x="150152" y="1156096"/>
                </a:lnTo>
                <a:lnTo>
                  <a:pt x="139328" y="1061993"/>
                </a:lnTo>
                <a:lnTo>
                  <a:pt x="135726" y="967441"/>
                </a:lnTo>
                <a:lnTo>
                  <a:pt x="139344" y="872890"/>
                </a:lnTo>
                <a:lnTo>
                  <a:pt x="150184" y="778788"/>
                </a:lnTo>
                <a:lnTo>
                  <a:pt x="168244" y="685584"/>
                </a:lnTo>
                <a:lnTo>
                  <a:pt x="193525" y="593726"/>
                </a:lnTo>
                <a:lnTo>
                  <a:pt x="226027" y="503663"/>
                </a:lnTo>
                <a:lnTo>
                  <a:pt x="265750" y="415844"/>
                </a:lnTo>
                <a:lnTo>
                  <a:pt x="312693" y="330717"/>
                </a:lnTo>
                <a:lnTo>
                  <a:pt x="366857" y="248730"/>
                </a:lnTo>
                <a:lnTo>
                  <a:pt x="428242" y="170333"/>
                </a:lnTo>
                <a:lnTo>
                  <a:pt x="496847" y="95973"/>
                </a:lnTo>
                <a:lnTo>
                  <a:pt x="40087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8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9" name="object 10"/>
          <p:cNvSpPr/>
          <p:nvPr/>
        </p:nvSpPr>
        <p:spPr>
          <a:xfrm>
            <a:off x="7322151" y="2544081"/>
            <a:ext cx="586047" cy="2024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0" name="object 11"/>
          <p:cNvSpPr/>
          <p:nvPr/>
        </p:nvSpPr>
        <p:spPr>
          <a:xfrm>
            <a:off x="7365992" y="2566285"/>
            <a:ext cx="497205" cy="1935480"/>
          </a:xfrm>
          <a:custGeom>
            <a:avLst/>
            <a:gdLst/>
            <a:ahLst/>
            <a:cxnLst/>
            <a:rect l="l" t="t" r="r" b="b"/>
            <a:pathLst>
              <a:path w="497204" h="1935479">
                <a:moveTo>
                  <a:pt x="95972" y="0"/>
                </a:moveTo>
                <a:lnTo>
                  <a:pt x="0" y="95972"/>
                </a:lnTo>
                <a:lnTo>
                  <a:pt x="68741" y="170492"/>
                </a:lnTo>
                <a:lnTo>
                  <a:pt x="130112" y="248900"/>
                </a:lnTo>
                <a:lnTo>
                  <a:pt x="184262" y="330896"/>
                </a:lnTo>
                <a:lnTo>
                  <a:pt x="231191" y="416031"/>
                </a:lnTo>
                <a:lnTo>
                  <a:pt x="270899" y="503857"/>
                </a:lnTo>
                <a:lnTo>
                  <a:pt x="303385" y="593926"/>
                </a:lnTo>
                <a:lnTo>
                  <a:pt x="328651" y="685788"/>
                </a:lnTo>
                <a:lnTo>
                  <a:pt x="346695" y="778995"/>
                </a:lnTo>
                <a:lnTo>
                  <a:pt x="357519" y="873099"/>
                </a:lnTo>
                <a:lnTo>
                  <a:pt x="361121" y="967650"/>
                </a:lnTo>
                <a:lnTo>
                  <a:pt x="357503" y="1062202"/>
                </a:lnTo>
                <a:lnTo>
                  <a:pt x="346663" y="1156303"/>
                </a:lnTo>
                <a:lnTo>
                  <a:pt x="328603" y="1249508"/>
                </a:lnTo>
                <a:lnTo>
                  <a:pt x="303322" y="1341365"/>
                </a:lnTo>
                <a:lnTo>
                  <a:pt x="270820" y="1431428"/>
                </a:lnTo>
                <a:lnTo>
                  <a:pt x="231097" y="1519247"/>
                </a:lnTo>
                <a:lnTo>
                  <a:pt x="184154" y="1604375"/>
                </a:lnTo>
                <a:lnTo>
                  <a:pt x="129990" y="1686361"/>
                </a:lnTo>
                <a:lnTo>
                  <a:pt x="68605" y="1764759"/>
                </a:lnTo>
                <a:lnTo>
                  <a:pt x="0" y="1839118"/>
                </a:lnTo>
                <a:lnTo>
                  <a:pt x="95972" y="1935091"/>
                </a:lnTo>
                <a:lnTo>
                  <a:pt x="172267" y="1852382"/>
                </a:lnTo>
                <a:lnTo>
                  <a:pt x="240396" y="1765340"/>
                </a:lnTo>
                <a:lnTo>
                  <a:pt x="300509" y="1674315"/>
                </a:lnTo>
                <a:lnTo>
                  <a:pt x="352606" y="1579805"/>
                </a:lnTo>
                <a:lnTo>
                  <a:pt x="396687" y="1482307"/>
                </a:lnTo>
                <a:lnTo>
                  <a:pt x="432751" y="1382321"/>
                </a:lnTo>
                <a:lnTo>
                  <a:pt x="460799" y="1280343"/>
                </a:lnTo>
                <a:lnTo>
                  <a:pt x="480831" y="1176871"/>
                </a:lnTo>
                <a:lnTo>
                  <a:pt x="492848" y="1072404"/>
                </a:lnTo>
                <a:lnTo>
                  <a:pt x="496847" y="967440"/>
                </a:lnTo>
                <a:lnTo>
                  <a:pt x="492831" y="862477"/>
                </a:lnTo>
                <a:lnTo>
                  <a:pt x="480799" y="758012"/>
                </a:lnTo>
                <a:lnTo>
                  <a:pt x="460751" y="654544"/>
                </a:lnTo>
                <a:lnTo>
                  <a:pt x="432688" y="552570"/>
                </a:lnTo>
                <a:lnTo>
                  <a:pt x="396608" y="452589"/>
                </a:lnTo>
                <a:lnTo>
                  <a:pt x="352512" y="355098"/>
                </a:lnTo>
                <a:lnTo>
                  <a:pt x="300401" y="260596"/>
                </a:lnTo>
                <a:lnTo>
                  <a:pt x="240274" y="169580"/>
                </a:lnTo>
                <a:lnTo>
                  <a:pt x="172131" y="82549"/>
                </a:lnTo>
                <a:lnTo>
                  <a:pt x="95972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8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1" name="object 12"/>
          <p:cNvSpPr/>
          <p:nvPr/>
        </p:nvSpPr>
        <p:spPr>
          <a:xfrm>
            <a:off x="7895729" y="2544081"/>
            <a:ext cx="590203" cy="2024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7941510" y="2566285"/>
            <a:ext cx="497205" cy="1935480"/>
          </a:xfrm>
          <a:custGeom>
            <a:avLst/>
            <a:gdLst/>
            <a:ahLst/>
            <a:cxnLst/>
            <a:rect l="l" t="t" r="r" b="b"/>
            <a:pathLst>
              <a:path w="497204" h="1935479">
                <a:moveTo>
                  <a:pt x="400875" y="0"/>
                </a:moveTo>
                <a:lnTo>
                  <a:pt x="324581" y="82709"/>
                </a:lnTo>
                <a:lnTo>
                  <a:pt x="256451" y="169751"/>
                </a:lnTo>
                <a:lnTo>
                  <a:pt x="196338" y="260776"/>
                </a:lnTo>
                <a:lnTo>
                  <a:pt x="144241" y="355286"/>
                </a:lnTo>
                <a:lnTo>
                  <a:pt x="100160" y="452784"/>
                </a:lnTo>
                <a:lnTo>
                  <a:pt x="64096" y="552771"/>
                </a:lnTo>
                <a:lnTo>
                  <a:pt x="36048" y="654749"/>
                </a:lnTo>
                <a:lnTo>
                  <a:pt x="16015" y="758220"/>
                </a:lnTo>
                <a:lnTo>
                  <a:pt x="3999" y="862687"/>
                </a:lnTo>
                <a:lnTo>
                  <a:pt x="0" y="967651"/>
                </a:lnTo>
                <a:lnTo>
                  <a:pt x="4016" y="1072615"/>
                </a:lnTo>
                <a:lnTo>
                  <a:pt x="16048" y="1177079"/>
                </a:lnTo>
                <a:lnTo>
                  <a:pt x="36096" y="1280548"/>
                </a:lnTo>
                <a:lnTo>
                  <a:pt x="64160" y="1382522"/>
                </a:lnTo>
                <a:lnTo>
                  <a:pt x="100240" y="1482503"/>
                </a:lnTo>
                <a:lnTo>
                  <a:pt x="144335" y="1579994"/>
                </a:lnTo>
                <a:lnTo>
                  <a:pt x="196447" y="1674496"/>
                </a:lnTo>
                <a:lnTo>
                  <a:pt x="256574" y="1765512"/>
                </a:lnTo>
                <a:lnTo>
                  <a:pt x="324717" y="1852543"/>
                </a:lnTo>
                <a:lnTo>
                  <a:pt x="400875" y="1935092"/>
                </a:lnTo>
                <a:lnTo>
                  <a:pt x="496848" y="1839118"/>
                </a:lnTo>
                <a:lnTo>
                  <a:pt x="428107" y="1764599"/>
                </a:lnTo>
                <a:lnTo>
                  <a:pt x="366735" y="1686191"/>
                </a:lnTo>
                <a:lnTo>
                  <a:pt x="312585" y="1604195"/>
                </a:lnTo>
                <a:lnTo>
                  <a:pt x="265656" y="1519060"/>
                </a:lnTo>
                <a:lnTo>
                  <a:pt x="225948" y="1431234"/>
                </a:lnTo>
                <a:lnTo>
                  <a:pt x="193461" y="1341166"/>
                </a:lnTo>
                <a:lnTo>
                  <a:pt x="168196" y="1249304"/>
                </a:lnTo>
                <a:lnTo>
                  <a:pt x="150151" y="1156096"/>
                </a:lnTo>
                <a:lnTo>
                  <a:pt x="139328" y="1061993"/>
                </a:lnTo>
                <a:lnTo>
                  <a:pt x="135726" y="967441"/>
                </a:lnTo>
                <a:lnTo>
                  <a:pt x="139344" y="872890"/>
                </a:lnTo>
                <a:lnTo>
                  <a:pt x="150184" y="778788"/>
                </a:lnTo>
                <a:lnTo>
                  <a:pt x="168244" y="685584"/>
                </a:lnTo>
                <a:lnTo>
                  <a:pt x="193525" y="593726"/>
                </a:lnTo>
                <a:lnTo>
                  <a:pt x="226027" y="503663"/>
                </a:lnTo>
                <a:lnTo>
                  <a:pt x="265750" y="415844"/>
                </a:lnTo>
                <a:lnTo>
                  <a:pt x="312694" y="330717"/>
                </a:lnTo>
                <a:lnTo>
                  <a:pt x="366858" y="248730"/>
                </a:lnTo>
                <a:lnTo>
                  <a:pt x="428243" y="170333"/>
                </a:lnTo>
                <a:lnTo>
                  <a:pt x="496848" y="95973"/>
                </a:lnTo>
                <a:lnTo>
                  <a:pt x="40087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28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8245626" y="4815229"/>
            <a:ext cx="236086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400" b="1" dirty="0" smtClean="0">
                <a:latin typeface="Arial Black" panose="020B0A04020102020204" pitchFamily="34" charset="0"/>
                <a:cs typeface="Montserrat"/>
              </a:rPr>
              <a:t>ESPECIAL ANALISIS</a:t>
            </a:r>
            <a:endParaRPr sz="1400" b="1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5470798" y="2950816"/>
            <a:ext cx="1254125" cy="1254125"/>
          </a:xfrm>
          <a:custGeom>
            <a:avLst/>
            <a:gdLst/>
            <a:ahLst/>
            <a:cxnLst/>
            <a:rect l="l" t="t" r="r" b="b"/>
            <a:pathLst>
              <a:path w="1254125" h="1254125">
                <a:moveTo>
                  <a:pt x="626880" y="0"/>
                </a:moveTo>
                <a:lnTo>
                  <a:pt x="575466" y="2078"/>
                </a:lnTo>
                <a:lnTo>
                  <a:pt x="525197" y="8204"/>
                </a:lnTo>
                <a:lnTo>
                  <a:pt x="476233" y="18218"/>
                </a:lnTo>
                <a:lnTo>
                  <a:pt x="428737" y="31958"/>
                </a:lnTo>
                <a:lnTo>
                  <a:pt x="382870" y="49263"/>
                </a:lnTo>
                <a:lnTo>
                  <a:pt x="338792" y="69971"/>
                </a:lnTo>
                <a:lnTo>
                  <a:pt x="296666" y="93921"/>
                </a:lnTo>
                <a:lnTo>
                  <a:pt x="256652" y="120951"/>
                </a:lnTo>
                <a:lnTo>
                  <a:pt x="218913" y="150901"/>
                </a:lnTo>
                <a:lnTo>
                  <a:pt x="183608" y="183609"/>
                </a:lnTo>
                <a:lnTo>
                  <a:pt x="150901" y="218914"/>
                </a:lnTo>
                <a:lnTo>
                  <a:pt x="120951" y="256653"/>
                </a:lnTo>
                <a:lnTo>
                  <a:pt x="93921" y="296667"/>
                </a:lnTo>
                <a:lnTo>
                  <a:pt x="69971" y="338793"/>
                </a:lnTo>
                <a:lnTo>
                  <a:pt x="49263" y="382871"/>
                </a:lnTo>
                <a:lnTo>
                  <a:pt x="31958" y="428738"/>
                </a:lnTo>
                <a:lnTo>
                  <a:pt x="18218" y="476235"/>
                </a:lnTo>
                <a:lnTo>
                  <a:pt x="8204" y="525198"/>
                </a:lnTo>
                <a:lnTo>
                  <a:pt x="2078" y="575468"/>
                </a:lnTo>
                <a:lnTo>
                  <a:pt x="0" y="626882"/>
                </a:lnTo>
                <a:lnTo>
                  <a:pt x="2078" y="678296"/>
                </a:lnTo>
                <a:lnTo>
                  <a:pt x="8204" y="728565"/>
                </a:lnTo>
                <a:lnTo>
                  <a:pt x="18218" y="777529"/>
                </a:lnTo>
                <a:lnTo>
                  <a:pt x="31958" y="825025"/>
                </a:lnTo>
                <a:lnTo>
                  <a:pt x="49263" y="870892"/>
                </a:lnTo>
                <a:lnTo>
                  <a:pt x="69971" y="914970"/>
                </a:lnTo>
                <a:lnTo>
                  <a:pt x="93921" y="957096"/>
                </a:lnTo>
                <a:lnTo>
                  <a:pt x="120951" y="997110"/>
                </a:lnTo>
                <a:lnTo>
                  <a:pt x="150901" y="1034850"/>
                </a:lnTo>
                <a:lnTo>
                  <a:pt x="183608" y="1070154"/>
                </a:lnTo>
                <a:lnTo>
                  <a:pt x="218913" y="1102862"/>
                </a:lnTo>
                <a:lnTo>
                  <a:pt x="256652" y="1132812"/>
                </a:lnTo>
                <a:lnTo>
                  <a:pt x="296666" y="1159842"/>
                </a:lnTo>
                <a:lnTo>
                  <a:pt x="338792" y="1183792"/>
                </a:lnTo>
                <a:lnTo>
                  <a:pt x="382870" y="1204500"/>
                </a:lnTo>
                <a:lnTo>
                  <a:pt x="428737" y="1221805"/>
                </a:lnTo>
                <a:lnTo>
                  <a:pt x="476233" y="1235545"/>
                </a:lnTo>
                <a:lnTo>
                  <a:pt x="525197" y="1245559"/>
                </a:lnTo>
                <a:lnTo>
                  <a:pt x="575466" y="1251686"/>
                </a:lnTo>
                <a:lnTo>
                  <a:pt x="626880" y="1253764"/>
                </a:lnTo>
                <a:lnTo>
                  <a:pt x="678294" y="1251686"/>
                </a:lnTo>
                <a:lnTo>
                  <a:pt x="728564" y="1245559"/>
                </a:lnTo>
                <a:lnTo>
                  <a:pt x="777527" y="1235545"/>
                </a:lnTo>
                <a:lnTo>
                  <a:pt x="825024" y="1221805"/>
                </a:lnTo>
                <a:lnTo>
                  <a:pt x="870891" y="1204500"/>
                </a:lnTo>
                <a:lnTo>
                  <a:pt x="914969" y="1183792"/>
                </a:lnTo>
                <a:lnTo>
                  <a:pt x="957095" y="1159842"/>
                </a:lnTo>
                <a:lnTo>
                  <a:pt x="997109" y="1132812"/>
                </a:lnTo>
                <a:lnTo>
                  <a:pt x="1034848" y="1102862"/>
                </a:lnTo>
                <a:lnTo>
                  <a:pt x="1070153" y="1070154"/>
                </a:lnTo>
                <a:lnTo>
                  <a:pt x="1102861" y="1034850"/>
                </a:lnTo>
                <a:lnTo>
                  <a:pt x="1132811" y="997110"/>
                </a:lnTo>
                <a:lnTo>
                  <a:pt x="1159841" y="957096"/>
                </a:lnTo>
                <a:lnTo>
                  <a:pt x="1183791" y="914970"/>
                </a:lnTo>
                <a:lnTo>
                  <a:pt x="1204499" y="870892"/>
                </a:lnTo>
                <a:lnTo>
                  <a:pt x="1221804" y="825025"/>
                </a:lnTo>
                <a:lnTo>
                  <a:pt x="1235544" y="777529"/>
                </a:lnTo>
                <a:lnTo>
                  <a:pt x="1245558" y="728565"/>
                </a:lnTo>
                <a:lnTo>
                  <a:pt x="1251684" y="678296"/>
                </a:lnTo>
                <a:lnTo>
                  <a:pt x="1253763" y="626882"/>
                </a:lnTo>
                <a:lnTo>
                  <a:pt x="1251684" y="575468"/>
                </a:lnTo>
                <a:lnTo>
                  <a:pt x="1245558" y="525198"/>
                </a:lnTo>
                <a:lnTo>
                  <a:pt x="1235544" y="476235"/>
                </a:lnTo>
                <a:lnTo>
                  <a:pt x="1221804" y="428738"/>
                </a:lnTo>
                <a:lnTo>
                  <a:pt x="1204499" y="382871"/>
                </a:lnTo>
                <a:lnTo>
                  <a:pt x="1183791" y="338793"/>
                </a:lnTo>
                <a:lnTo>
                  <a:pt x="1159841" y="296667"/>
                </a:lnTo>
                <a:lnTo>
                  <a:pt x="1132811" y="256653"/>
                </a:lnTo>
                <a:lnTo>
                  <a:pt x="1102861" y="218914"/>
                </a:lnTo>
                <a:lnTo>
                  <a:pt x="1070153" y="183609"/>
                </a:lnTo>
                <a:lnTo>
                  <a:pt x="1034848" y="150901"/>
                </a:lnTo>
                <a:lnTo>
                  <a:pt x="997109" y="120951"/>
                </a:lnTo>
                <a:lnTo>
                  <a:pt x="957095" y="93921"/>
                </a:lnTo>
                <a:lnTo>
                  <a:pt x="914969" y="69971"/>
                </a:lnTo>
                <a:lnTo>
                  <a:pt x="870891" y="49263"/>
                </a:lnTo>
                <a:lnTo>
                  <a:pt x="825024" y="31958"/>
                </a:lnTo>
                <a:lnTo>
                  <a:pt x="777527" y="18218"/>
                </a:lnTo>
                <a:lnTo>
                  <a:pt x="728564" y="8204"/>
                </a:lnTo>
                <a:lnTo>
                  <a:pt x="678294" y="2078"/>
                </a:lnTo>
                <a:lnTo>
                  <a:pt x="626880" y="0"/>
                </a:lnTo>
                <a:close/>
              </a:path>
            </a:pathLst>
          </a:custGeom>
          <a:solidFill>
            <a:srgbClr val="48B4E2">
              <a:alpha val="69000"/>
            </a:srgbClr>
          </a:solidFill>
        </p:spPr>
        <p:txBody>
          <a:bodyPr wrap="square" lIns="0" tIns="0" rIns="0" bIns="0" rtlCol="0"/>
          <a:lstStyle/>
          <a:p>
            <a:endParaRPr sz="28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6374412" y="2950816"/>
            <a:ext cx="1254125" cy="1254125"/>
          </a:xfrm>
          <a:custGeom>
            <a:avLst/>
            <a:gdLst/>
            <a:ahLst/>
            <a:cxnLst/>
            <a:rect l="l" t="t" r="r" b="b"/>
            <a:pathLst>
              <a:path w="1254125" h="1254125">
                <a:moveTo>
                  <a:pt x="626882" y="0"/>
                </a:moveTo>
                <a:lnTo>
                  <a:pt x="575468" y="2078"/>
                </a:lnTo>
                <a:lnTo>
                  <a:pt x="525198" y="8204"/>
                </a:lnTo>
                <a:lnTo>
                  <a:pt x="476235" y="18218"/>
                </a:lnTo>
                <a:lnTo>
                  <a:pt x="428738" y="31958"/>
                </a:lnTo>
                <a:lnTo>
                  <a:pt x="382871" y="49263"/>
                </a:lnTo>
                <a:lnTo>
                  <a:pt x="338793" y="69971"/>
                </a:lnTo>
                <a:lnTo>
                  <a:pt x="296667" y="93921"/>
                </a:lnTo>
                <a:lnTo>
                  <a:pt x="256653" y="120951"/>
                </a:lnTo>
                <a:lnTo>
                  <a:pt x="218914" y="150901"/>
                </a:lnTo>
                <a:lnTo>
                  <a:pt x="183609" y="183609"/>
                </a:lnTo>
                <a:lnTo>
                  <a:pt x="150901" y="218914"/>
                </a:lnTo>
                <a:lnTo>
                  <a:pt x="120951" y="256653"/>
                </a:lnTo>
                <a:lnTo>
                  <a:pt x="93921" y="296667"/>
                </a:lnTo>
                <a:lnTo>
                  <a:pt x="69971" y="338793"/>
                </a:lnTo>
                <a:lnTo>
                  <a:pt x="49263" y="382871"/>
                </a:lnTo>
                <a:lnTo>
                  <a:pt x="31958" y="428738"/>
                </a:lnTo>
                <a:lnTo>
                  <a:pt x="18218" y="476235"/>
                </a:lnTo>
                <a:lnTo>
                  <a:pt x="8204" y="525198"/>
                </a:lnTo>
                <a:lnTo>
                  <a:pt x="2078" y="575468"/>
                </a:lnTo>
                <a:lnTo>
                  <a:pt x="0" y="626882"/>
                </a:lnTo>
                <a:lnTo>
                  <a:pt x="2078" y="678296"/>
                </a:lnTo>
                <a:lnTo>
                  <a:pt x="8204" y="728565"/>
                </a:lnTo>
                <a:lnTo>
                  <a:pt x="18218" y="777529"/>
                </a:lnTo>
                <a:lnTo>
                  <a:pt x="31958" y="825025"/>
                </a:lnTo>
                <a:lnTo>
                  <a:pt x="49263" y="870892"/>
                </a:lnTo>
                <a:lnTo>
                  <a:pt x="69971" y="914970"/>
                </a:lnTo>
                <a:lnTo>
                  <a:pt x="93921" y="957096"/>
                </a:lnTo>
                <a:lnTo>
                  <a:pt x="120951" y="997110"/>
                </a:lnTo>
                <a:lnTo>
                  <a:pt x="150901" y="1034850"/>
                </a:lnTo>
                <a:lnTo>
                  <a:pt x="183609" y="1070154"/>
                </a:lnTo>
                <a:lnTo>
                  <a:pt x="218914" y="1102862"/>
                </a:lnTo>
                <a:lnTo>
                  <a:pt x="256653" y="1132812"/>
                </a:lnTo>
                <a:lnTo>
                  <a:pt x="296667" y="1159842"/>
                </a:lnTo>
                <a:lnTo>
                  <a:pt x="338793" y="1183792"/>
                </a:lnTo>
                <a:lnTo>
                  <a:pt x="382871" y="1204500"/>
                </a:lnTo>
                <a:lnTo>
                  <a:pt x="428738" y="1221805"/>
                </a:lnTo>
                <a:lnTo>
                  <a:pt x="476235" y="1235545"/>
                </a:lnTo>
                <a:lnTo>
                  <a:pt x="525198" y="1245559"/>
                </a:lnTo>
                <a:lnTo>
                  <a:pt x="575468" y="1251686"/>
                </a:lnTo>
                <a:lnTo>
                  <a:pt x="626882" y="1253764"/>
                </a:lnTo>
                <a:lnTo>
                  <a:pt x="678296" y="1251686"/>
                </a:lnTo>
                <a:lnTo>
                  <a:pt x="728565" y="1245559"/>
                </a:lnTo>
                <a:lnTo>
                  <a:pt x="777529" y="1235545"/>
                </a:lnTo>
                <a:lnTo>
                  <a:pt x="825025" y="1221805"/>
                </a:lnTo>
                <a:lnTo>
                  <a:pt x="870892" y="1204500"/>
                </a:lnTo>
                <a:lnTo>
                  <a:pt x="914970" y="1183792"/>
                </a:lnTo>
                <a:lnTo>
                  <a:pt x="957096" y="1159842"/>
                </a:lnTo>
                <a:lnTo>
                  <a:pt x="997110" y="1132812"/>
                </a:lnTo>
                <a:lnTo>
                  <a:pt x="1034849" y="1102862"/>
                </a:lnTo>
                <a:lnTo>
                  <a:pt x="1070154" y="1070154"/>
                </a:lnTo>
                <a:lnTo>
                  <a:pt x="1102861" y="1034850"/>
                </a:lnTo>
                <a:lnTo>
                  <a:pt x="1132811" y="997110"/>
                </a:lnTo>
                <a:lnTo>
                  <a:pt x="1159842" y="957096"/>
                </a:lnTo>
                <a:lnTo>
                  <a:pt x="1183791" y="914970"/>
                </a:lnTo>
                <a:lnTo>
                  <a:pt x="1204499" y="870892"/>
                </a:lnTo>
                <a:lnTo>
                  <a:pt x="1221804" y="825025"/>
                </a:lnTo>
                <a:lnTo>
                  <a:pt x="1235544" y="777529"/>
                </a:lnTo>
                <a:lnTo>
                  <a:pt x="1245558" y="728565"/>
                </a:lnTo>
                <a:lnTo>
                  <a:pt x="1251684" y="678296"/>
                </a:lnTo>
                <a:lnTo>
                  <a:pt x="1253763" y="626882"/>
                </a:lnTo>
                <a:lnTo>
                  <a:pt x="1251684" y="575468"/>
                </a:lnTo>
                <a:lnTo>
                  <a:pt x="1245558" y="525198"/>
                </a:lnTo>
                <a:lnTo>
                  <a:pt x="1235544" y="476235"/>
                </a:lnTo>
                <a:lnTo>
                  <a:pt x="1221804" y="428738"/>
                </a:lnTo>
                <a:lnTo>
                  <a:pt x="1204499" y="382871"/>
                </a:lnTo>
                <a:lnTo>
                  <a:pt x="1183791" y="338793"/>
                </a:lnTo>
                <a:lnTo>
                  <a:pt x="1159842" y="296667"/>
                </a:lnTo>
                <a:lnTo>
                  <a:pt x="1132811" y="256653"/>
                </a:lnTo>
                <a:lnTo>
                  <a:pt x="1102861" y="218914"/>
                </a:lnTo>
                <a:lnTo>
                  <a:pt x="1070154" y="183609"/>
                </a:lnTo>
                <a:lnTo>
                  <a:pt x="1034849" y="150901"/>
                </a:lnTo>
                <a:lnTo>
                  <a:pt x="997110" y="120951"/>
                </a:lnTo>
                <a:lnTo>
                  <a:pt x="957096" y="93921"/>
                </a:lnTo>
                <a:lnTo>
                  <a:pt x="914970" y="69971"/>
                </a:lnTo>
                <a:lnTo>
                  <a:pt x="870892" y="49263"/>
                </a:lnTo>
                <a:lnTo>
                  <a:pt x="825025" y="31958"/>
                </a:lnTo>
                <a:lnTo>
                  <a:pt x="777529" y="18218"/>
                </a:lnTo>
                <a:lnTo>
                  <a:pt x="728565" y="8204"/>
                </a:lnTo>
                <a:lnTo>
                  <a:pt x="678296" y="2078"/>
                </a:lnTo>
                <a:lnTo>
                  <a:pt x="626882" y="0"/>
                </a:lnTo>
                <a:close/>
              </a:path>
            </a:pathLst>
          </a:custGeom>
          <a:solidFill>
            <a:srgbClr val="48B4E2">
              <a:alpha val="77000"/>
            </a:srgbClr>
          </a:solidFill>
        </p:spPr>
        <p:txBody>
          <a:bodyPr wrap="square" lIns="0" tIns="0" rIns="0" bIns="0" rtlCol="0"/>
          <a:lstStyle/>
          <a:p>
            <a:endParaRPr sz="28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6750311" y="3419518"/>
            <a:ext cx="99031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CO" sz="1400" b="1" dirty="0" smtClean="0">
                <a:latin typeface="Arial Black" panose="020B0A04020102020204" pitchFamily="34" charset="0"/>
                <a:cs typeface="Montserrat"/>
              </a:rPr>
              <a:t>TROLES</a:t>
            </a:r>
            <a:endParaRPr sz="1400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2051891" y="1736487"/>
            <a:ext cx="1142010" cy="1119389"/>
          </a:xfrm>
          <a:custGeom>
            <a:avLst/>
            <a:gdLst/>
            <a:ahLst/>
            <a:cxnLst/>
            <a:rect l="l" t="t" r="r" b="b"/>
            <a:pathLst>
              <a:path w="867410" h="867410">
                <a:moveTo>
                  <a:pt x="433531" y="0"/>
                </a:moveTo>
                <a:lnTo>
                  <a:pt x="363209" y="5674"/>
                </a:lnTo>
                <a:lnTo>
                  <a:pt x="296501" y="22102"/>
                </a:lnTo>
                <a:lnTo>
                  <a:pt x="234298" y="48391"/>
                </a:lnTo>
                <a:lnTo>
                  <a:pt x="177492" y="83648"/>
                </a:lnTo>
                <a:lnTo>
                  <a:pt x="126978" y="126981"/>
                </a:lnTo>
                <a:lnTo>
                  <a:pt x="83646" y="177497"/>
                </a:lnTo>
                <a:lnTo>
                  <a:pt x="48389" y="234303"/>
                </a:lnTo>
                <a:lnTo>
                  <a:pt x="22101" y="296507"/>
                </a:lnTo>
                <a:lnTo>
                  <a:pt x="5674" y="363217"/>
                </a:lnTo>
                <a:lnTo>
                  <a:pt x="0" y="433539"/>
                </a:lnTo>
                <a:lnTo>
                  <a:pt x="1437" y="469097"/>
                </a:lnTo>
                <a:lnTo>
                  <a:pt x="12599" y="537724"/>
                </a:lnTo>
                <a:lnTo>
                  <a:pt x="34068" y="602293"/>
                </a:lnTo>
                <a:lnTo>
                  <a:pt x="64952" y="661910"/>
                </a:lnTo>
                <a:lnTo>
                  <a:pt x="104358" y="715683"/>
                </a:lnTo>
                <a:lnTo>
                  <a:pt x="151393" y="762719"/>
                </a:lnTo>
                <a:lnTo>
                  <a:pt x="205165" y="802125"/>
                </a:lnTo>
                <a:lnTo>
                  <a:pt x="264780" y="833010"/>
                </a:lnTo>
                <a:lnTo>
                  <a:pt x="329348" y="854480"/>
                </a:lnTo>
                <a:lnTo>
                  <a:pt x="397974" y="865642"/>
                </a:lnTo>
                <a:lnTo>
                  <a:pt x="433531" y="867079"/>
                </a:lnTo>
                <a:lnTo>
                  <a:pt x="469087" y="865642"/>
                </a:lnTo>
                <a:lnTo>
                  <a:pt x="537713" y="854480"/>
                </a:lnTo>
                <a:lnTo>
                  <a:pt x="602280" y="833010"/>
                </a:lnTo>
                <a:lnTo>
                  <a:pt x="661895" y="802125"/>
                </a:lnTo>
                <a:lnTo>
                  <a:pt x="715667" y="762719"/>
                </a:lnTo>
                <a:lnTo>
                  <a:pt x="762702" y="715683"/>
                </a:lnTo>
                <a:lnTo>
                  <a:pt x="802108" y="661910"/>
                </a:lnTo>
                <a:lnTo>
                  <a:pt x="832991" y="602293"/>
                </a:lnTo>
                <a:lnTo>
                  <a:pt x="854461" y="537724"/>
                </a:lnTo>
                <a:lnTo>
                  <a:pt x="865623" y="469097"/>
                </a:lnTo>
                <a:lnTo>
                  <a:pt x="867060" y="433539"/>
                </a:lnTo>
                <a:lnTo>
                  <a:pt x="865623" y="397982"/>
                </a:lnTo>
                <a:lnTo>
                  <a:pt x="854461" y="329355"/>
                </a:lnTo>
                <a:lnTo>
                  <a:pt x="832991" y="264786"/>
                </a:lnTo>
                <a:lnTo>
                  <a:pt x="802108" y="205169"/>
                </a:lnTo>
                <a:lnTo>
                  <a:pt x="762702" y="151397"/>
                </a:lnTo>
                <a:lnTo>
                  <a:pt x="715667" y="104360"/>
                </a:lnTo>
                <a:lnTo>
                  <a:pt x="661895" y="64954"/>
                </a:lnTo>
                <a:lnTo>
                  <a:pt x="602280" y="34069"/>
                </a:lnTo>
                <a:lnTo>
                  <a:pt x="537713" y="12599"/>
                </a:lnTo>
                <a:lnTo>
                  <a:pt x="469087" y="1437"/>
                </a:lnTo>
                <a:lnTo>
                  <a:pt x="433531" y="0"/>
                </a:lnTo>
                <a:close/>
              </a:path>
            </a:pathLst>
          </a:custGeom>
          <a:solidFill>
            <a:srgbClr val="92D050">
              <a:alpha val="34000"/>
            </a:srgbClr>
          </a:solidFill>
        </p:spPr>
        <p:txBody>
          <a:bodyPr wrap="square" lIns="0" tIns="0" rIns="0" bIns="0" rtlCol="0"/>
          <a:lstStyle/>
          <a:p>
            <a:endParaRPr sz="3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19" name="object 20"/>
          <p:cNvSpPr txBox="1"/>
          <p:nvPr/>
        </p:nvSpPr>
        <p:spPr>
          <a:xfrm>
            <a:off x="2283258" y="2211542"/>
            <a:ext cx="74833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CO" sz="1100" b="1" dirty="0" smtClean="0">
                <a:latin typeface="Arial Black" panose="020B0A04020102020204" pitchFamily="34" charset="0"/>
                <a:cs typeface="Montserrat"/>
              </a:rPr>
              <a:t>TROLES</a:t>
            </a:r>
            <a:endParaRPr sz="1100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2171769" y="2950816"/>
            <a:ext cx="426084" cy="426084"/>
          </a:xfrm>
          <a:custGeom>
            <a:avLst/>
            <a:gdLst/>
            <a:ahLst/>
            <a:cxnLst/>
            <a:rect l="l" t="t" r="r" b="b"/>
            <a:pathLst>
              <a:path w="426084" h="426085">
                <a:moveTo>
                  <a:pt x="212953" y="0"/>
                </a:moveTo>
                <a:lnTo>
                  <a:pt x="161778" y="6186"/>
                </a:lnTo>
                <a:lnTo>
                  <a:pt x="115088" y="23760"/>
                </a:lnTo>
                <a:lnTo>
                  <a:pt x="74365" y="51241"/>
                </a:lnTo>
                <a:lnTo>
                  <a:pt x="41087" y="87151"/>
                </a:lnTo>
                <a:lnTo>
                  <a:pt x="16734" y="130010"/>
                </a:lnTo>
                <a:lnTo>
                  <a:pt x="2787" y="178340"/>
                </a:lnTo>
                <a:lnTo>
                  <a:pt x="0" y="212868"/>
                </a:lnTo>
                <a:lnTo>
                  <a:pt x="705" y="230327"/>
                </a:lnTo>
                <a:lnTo>
                  <a:pt x="10856" y="280151"/>
                </a:lnTo>
                <a:lnTo>
                  <a:pt x="31905" y="324998"/>
                </a:lnTo>
                <a:lnTo>
                  <a:pt x="62372" y="363388"/>
                </a:lnTo>
                <a:lnTo>
                  <a:pt x="100778" y="393843"/>
                </a:lnTo>
                <a:lnTo>
                  <a:pt x="145643" y="414883"/>
                </a:lnTo>
                <a:lnTo>
                  <a:pt x="195487" y="425030"/>
                </a:lnTo>
                <a:lnTo>
                  <a:pt x="212953" y="425735"/>
                </a:lnTo>
                <a:lnTo>
                  <a:pt x="230418" y="425030"/>
                </a:lnTo>
                <a:lnTo>
                  <a:pt x="280262" y="414883"/>
                </a:lnTo>
                <a:lnTo>
                  <a:pt x="325127" y="393843"/>
                </a:lnTo>
                <a:lnTo>
                  <a:pt x="363533" y="363388"/>
                </a:lnTo>
                <a:lnTo>
                  <a:pt x="394000" y="324998"/>
                </a:lnTo>
                <a:lnTo>
                  <a:pt x="415049" y="280151"/>
                </a:lnTo>
                <a:lnTo>
                  <a:pt x="425199" y="230327"/>
                </a:lnTo>
                <a:lnTo>
                  <a:pt x="425905" y="212868"/>
                </a:lnTo>
                <a:lnTo>
                  <a:pt x="425199" y="195410"/>
                </a:lnTo>
                <a:lnTo>
                  <a:pt x="415049" y="145585"/>
                </a:lnTo>
                <a:lnTo>
                  <a:pt x="394000" y="100738"/>
                </a:lnTo>
                <a:lnTo>
                  <a:pt x="363533" y="62347"/>
                </a:lnTo>
                <a:lnTo>
                  <a:pt x="325127" y="31892"/>
                </a:lnTo>
                <a:lnTo>
                  <a:pt x="280262" y="10852"/>
                </a:lnTo>
                <a:lnTo>
                  <a:pt x="230418" y="705"/>
                </a:lnTo>
                <a:lnTo>
                  <a:pt x="212953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3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3521185" y="2093421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112235" y="0"/>
                </a:moveTo>
                <a:lnTo>
                  <a:pt x="71271" y="11153"/>
                </a:lnTo>
                <a:lnTo>
                  <a:pt x="37304" y="34725"/>
                </a:lnTo>
                <a:lnTo>
                  <a:pt x="12958" y="68092"/>
                </a:lnTo>
                <a:lnTo>
                  <a:pt x="858" y="108632"/>
                </a:lnTo>
                <a:lnTo>
                  <a:pt x="0" y="123286"/>
                </a:lnTo>
                <a:lnTo>
                  <a:pt x="757" y="137045"/>
                </a:lnTo>
                <a:lnTo>
                  <a:pt x="12434" y="177286"/>
                </a:lnTo>
                <a:lnTo>
                  <a:pt x="36383" y="210593"/>
                </a:lnTo>
                <a:lnTo>
                  <a:pt x="70229" y="234427"/>
                </a:lnTo>
                <a:lnTo>
                  <a:pt x="111599" y="246251"/>
                </a:lnTo>
                <a:lnTo>
                  <a:pt x="126651" y="247084"/>
                </a:lnTo>
                <a:lnTo>
                  <a:pt x="140827" y="245965"/>
                </a:lnTo>
                <a:lnTo>
                  <a:pt x="180040" y="233530"/>
                </a:lnTo>
                <a:lnTo>
                  <a:pt x="212397" y="209049"/>
                </a:lnTo>
                <a:lnTo>
                  <a:pt x="235476" y="174543"/>
                </a:lnTo>
                <a:lnTo>
                  <a:pt x="246855" y="132033"/>
                </a:lnTo>
                <a:lnTo>
                  <a:pt x="247630" y="116434"/>
                </a:lnTo>
                <a:lnTo>
                  <a:pt x="246097" y="102682"/>
                </a:lnTo>
                <a:lnTo>
                  <a:pt x="232768" y="64745"/>
                </a:lnTo>
                <a:lnTo>
                  <a:pt x="207623" y="33570"/>
                </a:lnTo>
                <a:lnTo>
                  <a:pt x="172307" y="11448"/>
                </a:lnTo>
                <a:lnTo>
                  <a:pt x="128461" y="673"/>
                </a:lnTo>
                <a:lnTo>
                  <a:pt x="11223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3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2" name="object 23"/>
          <p:cNvSpPr/>
          <p:nvPr/>
        </p:nvSpPr>
        <p:spPr>
          <a:xfrm>
            <a:off x="2983609" y="2631716"/>
            <a:ext cx="1744117" cy="1746000"/>
          </a:xfrm>
          <a:custGeom>
            <a:avLst/>
            <a:gdLst/>
            <a:ahLst/>
            <a:cxnLst/>
            <a:rect l="l" t="t" r="r" b="b"/>
            <a:pathLst>
              <a:path w="867410" h="867410">
                <a:moveTo>
                  <a:pt x="433529" y="0"/>
                </a:moveTo>
                <a:lnTo>
                  <a:pt x="363208" y="5674"/>
                </a:lnTo>
                <a:lnTo>
                  <a:pt x="296500" y="22102"/>
                </a:lnTo>
                <a:lnTo>
                  <a:pt x="234297" y="48391"/>
                </a:lnTo>
                <a:lnTo>
                  <a:pt x="177492" y="83648"/>
                </a:lnTo>
                <a:lnTo>
                  <a:pt x="126977" y="126981"/>
                </a:lnTo>
                <a:lnTo>
                  <a:pt x="83646" y="177497"/>
                </a:lnTo>
                <a:lnTo>
                  <a:pt x="48389" y="234303"/>
                </a:lnTo>
                <a:lnTo>
                  <a:pt x="22101" y="296507"/>
                </a:lnTo>
                <a:lnTo>
                  <a:pt x="5674" y="363217"/>
                </a:lnTo>
                <a:lnTo>
                  <a:pt x="0" y="433539"/>
                </a:lnTo>
                <a:lnTo>
                  <a:pt x="1437" y="469097"/>
                </a:lnTo>
                <a:lnTo>
                  <a:pt x="12599" y="537724"/>
                </a:lnTo>
                <a:lnTo>
                  <a:pt x="34068" y="602293"/>
                </a:lnTo>
                <a:lnTo>
                  <a:pt x="64952" y="661910"/>
                </a:lnTo>
                <a:lnTo>
                  <a:pt x="104358" y="715683"/>
                </a:lnTo>
                <a:lnTo>
                  <a:pt x="151393" y="762719"/>
                </a:lnTo>
                <a:lnTo>
                  <a:pt x="205164" y="802125"/>
                </a:lnTo>
                <a:lnTo>
                  <a:pt x="264780" y="833010"/>
                </a:lnTo>
                <a:lnTo>
                  <a:pt x="329347" y="854480"/>
                </a:lnTo>
                <a:lnTo>
                  <a:pt x="397973" y="865642"/>
                </a:lnTo>
                <a:lnTo>
                  <a:pt x="433529" y="867079"/>
                </a:lnTo>
                <a:lnTo>
                  <a:pt x="469086" y="865642"/>
                </a:lnTo>
                <a:lnTo>
                  <a:pt x="537712" y="854480"/>
                </a:lnTo>
                <a:lnTo>
                  <a:pt x="602279" y="833010"/>
                </a:lnTo>
                <a:lnTo>
                  <a:pt x="661895" y="802125"/>
                </a:lnTo>
                <a:lnTo>
                  <a:pt x="715667" y="762719"/>
                </a:lnTo>
                <a:lnTo>
                  <a:pt x="762702" y="715683"/>
                </a:lnTo>
                <a:lnTo>
                  <a:pt x="802107" y="661910"/>
                </a:lnTo>
                <a:lnTo>
                  <a:pt x="832991" y="602293"/>
                </a:lnTo>
                <a:lnTo>
                  <a:pt x="854461" y="537724"/>
                </a:lnTo>
                <a:lnTo>
                  <a:pt x="865623" y="469097"/>
                </a:lnTo>
                <a:lnTo>
                  <a:pt x="867060" y="433539"/>
                </a:lnTo>
                <a:lnTo>
                  <a:pt x="865623" y="397982"/>
                </a:lnTo>
                <a:lnTo>
                  <a:pt x="854461" y="329355"/>
                </a:lnTo>
                <a:lnTo>
                  <a:pt x="832991" y="264786"/>
                </a:lnTo>
                <a:lnTo>
                  <a:pt x="802107" y="205169"/>
                </a:lnTo>
                <a:lnTo>
                  <a:pt x="762702" y="151397"/>
                </a:lnTo>
                <a:lnTo>
                  <a:pt x="715667" y="104360"/>
                </a:lnTo>
                <a:lnTo>
                  <a:pt x="661895" y="64954"/>
                </a:lnTo>
                <a:lnTo>
                  <a:pt x="602279" y="34069"/>
                </a:lnTo>
                <a:lnTo>
                  <a:pt x="537712" y="12599"/>
                </a:lnTo>
                <a:lnTo>
                  <a:pt x="469086" y="1437"/>
                </a:lnTo>
                <a:lnTo>
                  <a:pt x="433529" y="0"/>
                </a:lnTo>
                <a:close/>
              </a:path>
            </a:pathLst>
          </a:custGeom>
          <a:solidFill>
            <a:srgbClr val="92D050">
              <a:alpha val="34000"/>
            </a:srgbClr>
          </a:solidFill>
        </p:spPr>
        <p:txBody>
          <a:bodyPr wrap="square" lIns="0" tIns="0" rIns="0" bIns="0" rtlCol="0"/>
          <a:lstStyle/>
          <a:p>
            <a:endParaRPr sz="3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3" name="object 24"/>
          <p:cNvSpPr txBox="1"/>
          <p:nvPr/>
        </p:nvSpPr>
        <p:spPr>
          <a:xfrm>
            <a:off x="3012443" y="3465621"/>
            <a:ext cx="170558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s-CO" sz="1100" b="1" dirty="0" smtClean="0">
                <a:latin typeface="Arial Black" panose="020B0A04020102020204" pitchFamily="34" charset="0"/>
                <a:cs typeface="Montserrat"/>
              </a:rPr>
              <a:t>INFLUENCIADORES</a:t>
            </a:r>
            <a:endParaRPr sz="1100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4" name="object 25"/>
          <p:cNvSpPr/>
          <p:nvPr/>
        </p:nvSpPr>
        <p:spPr>
          <a:xfrm>
            <a:off x="3288993" y="4351818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112236" y="0"/>
                </a:moveTo>
                <a:lnTo>
                  <a:pt x="71273" y="11153"/>
                </a:lnTo>
                <a:lnTo>
                  <a:pt x="37305" y="34724"/>
                </a:lnTo>
                <a:lnTo>
                  <a:pt x="12959" y="68091"/>
                </a:lnTo>
                <a:lnTo>
                  <a:pt x="858" y="108631"/>
                </a:lnTo>
                <a:lnTo>
                  <a:pt x="0" y="123285"/>
                </a:lnTo>
                <a:lnTo>
                  <a:pt x="757" y="137045"/>
                </a:lnTo>
                <a:lnTo>
                  <a:pt x="12434" y="177286"/>
                </a:lnTo>
                <a:lnTo>
                  <a:pt x="36383" y="210593"/>
                </a:lnTo>
                <a:lnTo>
                  <a:pt x="70230" y="234427"/>
                </a:lnTo>
                <a:lnTo>
                  <a:pt x="111599" y="246251"/>
                </a:lnTo>
                <a:lnTo>
                  <a:pt x="126650" y="247084"/>
                </a:lnTo>
                <a:lnTo>
                  <a:pt x="140826" y="245965"/>
                </a:lnTo>
                <a:lnTo>
                  <a:pt x="180040" y="233530"/>
                </a:lnTo>
                <a:lnTo>
                  <a:pt x="212397" y="209049"/>
                </a:lnTo>
                <a:lnTo>
                  <a:pt x="235476" y="174543"/>
                </a:lnTo>
                <a:lnTo>
                  <a:pt x="246855" y="132034"/>
                </a:lnTo>
                <a:lnTo>
                  <a:pt x="247630" y="116435"/>
                </a:lnTo>
                <a:lnTo>
                  <a:pt x="246097" y="102683"/>
                </a:lnTo>
                <a:lnTo>
                  <a:pt x="232769" y="64746"/>
                </a:lnTo>
                <a:lnTo>
                  <a:pt x="207624" y="33570"/>
                </a:lnTo>
                <a:lnTo>
                  <a:pt x="172308" y="11448"/>
                </a:lnTo>
                <a:lnTo>
                  <a:pt x="128463" y="673"/>
                </a:lnTo>
                <a:lnTo>
                  <a:pt x="112236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3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5" name="object 26"/>
          <p:cNvSpPr/>
          <p:nvPr/>
        </p:nvSpPr>
        <p:spPr>
          <a:xfrm>
            <a:off x="1865008" y="3504716"/>
            <a:ext cx="1182029" cy="1137424"/>
          </a:xfrm>
          <a:custGeom>
            <a:avLst/>
            <a:gdLst/>
            <a:ahLst/>
            <a:cxnLst/>
            <a:rect l="l" t="t" r="r" b="b"/>
            <a:pathLst>
              <a:path w="867410" h="867410">
                <a:moveTo>
                  <a:pt x="433529" y="0"/>
                </a:moveTo>
                <a:lnTo>
                  <a:pt x="363208" y="5674"/>
                </a:lnTo>
                <a:lnTo>
                  <a:pt x="296500" y="22102"/>
                </a:lnTo>
                <a:lnTo>
                  <a:pt x="234297" y="48391"/>
                </a:lnTo>
                <a:lnTo>
                  <a:pt x="177492" y="83648"/>
                </a:lnTo>
                <a:lnTo>
                  <a:pt x="126977" y="126981"/>
                </a:lnTo>
                <a:lnTo>
                  <a:pt x="83646" y="177497"/>
                </a:lnTo>
                <a:lnTo>
                  <a:pt x="48389" y="234303"/>
                </a:lnTo>
                <a:lnTo>
                  <a:pt x="22101" y="296507"/>
                </a:lnTo>
                <a:lnTo>
                  <a:pt x="5674" y="363217"/>
                </a:lnTo>
                <a:lnTo>
                  <a:pt x="0" y="433539"/>
                </a:lnTo>
                <a:lnTo>
                  <a:pt x="1437" y="469097"/>
                </a:lnTo>
                <a:lnTo>
                  <a:pt x="12599" y="537724"/>
                </a:lnTo>
                <a:lnTo>
                  <a:pt x="34068" y="602293"/>
                </a:lnTo>
                <a:lnTo>
                  <a:pt x="64952" y="661910"/>
                </a:lnTo>
                <a:lnTo>
                  <a:pt x="104358" y="715683"/>
                </a:lnTo>
                <a:lnTo>
                  <a:pt x="151393" y="762719"/>
                </a:lnTo>
                <a:lnTo>
                  <a:pt x="205164" y="802125"/>
                </a:lnTo>
                <a:lnTo>
                  <a:pt x="264780" y="833010"/>
                </a:lnTo>
                <a:lnTo>
                  <a:pt x="329347" y="854480"/>
                </a:lnTo>
                <a:lnTo>
                  <a:pt x="397973" y="865642"/>
                </a:lnTo>
                <a:lnTo>
                  <a:pt x="433529" y="867079"/>
                </a:lnTo>
                <a:lnTo>
                  <a:pt x="469085" y="865642"/>
                </a:lnTo>
                <a:lnTo>
                  <a:pt x="537711" y="854480"/>
                </a:lnTo>
                <a:lnTo>
                  <a:pt x="602279" y="833010"/>
                </a:lnTo>
                <a:lnTo>
                  <a:pt x="661894" y="802125"/>
                </a:lnTo>
                <a:lnTo>
                  <a:pt x="715666" y="762719"/>
                </a:lnTo>
                <a:lnTo>
                  <a:pt x="762701" y="715683"/>
                </a:lnTo>
                <a:lnTo>
                  <a:pt x="802106" y="661910"/>
                </a:lnTo>
                <a:lnTo>
                  <a:pt x="832990" y="602293"/>
                </a:lnTo>
                <a:lnTo>
                  <a:pt x="854459" y="537724"/>
                </a:lnTo>
                <a:lnTo>
                  <a:pt x="865622" y="469097"/>
                </a:lnTo>
                <a:lnTo>
                  <a:pt x="867059" y="433539"/>
                </a:lnTo>
                <a:lnTo>
                  <a:pt x="865622" y="397982"/>
                </a:lnTo>
                <a:lnTo>
                  <a:pt x="854459" y="329355"/>
                </a:lnTo>
                <a:lnTo>
                  <a:pt x="832990" y="264786"/>
                </a:lnTo>
                <a:lnTo>
                  <a:pt x="802106" y="205169"/>
                </a:lnTo>
                <a:lnTo>
                  <a:pt x="762701" y="151397"/>
                </a:lnTo>
                <a:lnTo>
                  <a:pt x="715666" y="104360"/>
                </a:lnTo>
                <a:lnTo>
                  <a:pt x="661894" y="64954"/>
                </a:lnTo>
                <a:lnTo>
                  <a:pt x="602279" y="34069"/>
                </a:lnTo>
                <a:lnTo>
                  <a:pt x="537711" y="12599"/>
                </a:lnTo>
                <a:lnTo>
                  <a:pt x="469085" y="1437"/>
                </a:lnTo>
                <a:lnTo>
                  <a:pt x="433529" y="0"/>
                </a:lnTo>
                <a:close/>
              </a:path>
            </a:pathLst>
          </a:custGeom>
          <a:solidFill>
            <a:srgbClr val="92D050">
              <a:alpha val="34000"/>
            </a:srgbClr>
          </a:solidFill>
        </p:spPr>
        <p:txBody>
          <a:bodyPr wrap="square" lIns="0" tIns="0" rIns="0" bIns="0" rtlCol="0"/>
          <a:lstStyle/>
          <a:p>
            <a:endParaRPr sz="36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6" name="object 27"/>
          <p:cNvSpPr txBox="1"/>
          <p:nvPr/>
        </p:nvSpPr>
        <p:spPr>
          <a:xfrm>
            <a:off x="1968143" y="3829845"/>
            <a:ext cx="96923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endParaRPr lang="es-CO" sz="1100" b="1" dirty="0">
              <a:latin typeface="Arial Black" panose="020B0A04020102020204" pitchFamily="34" charset="0"/>
              <a:cs typeface="Montserrat"/>
            </a:endParaRPr>
          </a:p>
          <a:p>
            <a:pPr marL="12700" algn="ctr">
              <a:lnSpc>
                <a:spcPct val="100000"/>
              </a:lnSpc>
            </a:pPr>
            <a:r>
              <a:rPr lang="es-CO" sz="1100" b="1" dirty="0" smtClean="0">
                <a:latin typeface="Arial Black" panose="020B0A04020102020204" pitchFamily="34" charset="0"/>
                <a:cs typeface="Montserrat"/>
              </a:rPr>
              <a:t>NEUTROS</a:t>
            </a:r>
            <a:endParaRPr sz="1100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7" name="object 28"/>
          <p:cNvSpPr/>
          <p:nvPr/>
        </p:nvSpPr>
        <p:spPr>
          <a:xfrm>
            <a:off x="8257332" y="2710336"/>
            <a:ext cx="1687483" cy="16874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8" name="object 29"/>
          <p:cNvSpPr/>
          <p:nvPr/>
        </p:nvSpPr>
        <p:spPr>
          <a:xfrm>
            <a:off x="8527497" y="3304695"/>
            <a:ext cx="1134687" cy="511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29" name="object 30"/>
          <p:cNvSpPr/>
          <p:nvPr/>
        </p:nvSpPr>
        <p:spPr>
          <a:xfrm>
            <a:off x="8301729" y="2731211"/>
            <a:ext cx="1598295" cy="1598295"/>
          </a:xfrm>
          <a:custGeom>
            <a:avLst/>
            <a:gdLst/>
            <a:ahLst/>
            <a:cxnLst/>
            <a:rect l="l" t="t" r="r" b="b"/>
            <a:pathLst>
              <a:path w="1598295" h="1598295">
                <a:moveTo>
                  <a:pt x="799108" y="0"/>
                </a:moveTo>
                <a:lnTo>
                  <a:pt x="733568" y="2648"/>
                </a:lnTo>
                <a:lnTo>
                  <a:pt x="669488" y="10457"/>
                </a:lnTo>
                <a:lnTo>
                  <a:pt x="607073" y="23220"/>
                </a:lnTo>
                <a:lnTo>
                  <a:pt x="546528" y="40731"/>
                </a:lnTo>
                <a:lnTo>
                  <a:pt x="488059" y="62786"/>
                </a:lnTo>
                <a:lnTo>
                  <a:pt x="431871" y="89178"/>
                </a:lnTo>
                <a:lnTo>
                  <a:pt x="378172" y="119703"/>
                </a:lnTo>
                <a:lnTo>
                  <a:pt x="327165" y="154153"/>
                </a:lnTo>
                <a:lnTo>
                  <a:pt x="279057" y="192324"/>
                </a:lnTo>
                <a:lnTo>
                  <a:pt x="234053" y="234011"/>
                </a:lnTo>
                <a:lnTo>
                  <a:pt x="192359" y="279006"/>
                </a:lnTo>
                <a:lnTo>
                  <a:pt x="154181" y="327106"/>
                </a:lnTo>
                <a:lnTo>
                  <a:pt x="119724" y="378103"/>
                </a:lnTo>
                <a:lnTo>
                  <a:pt x="89195" y="431794"/>
                </a:lnTo>
                <a:lnTo>
                  <a:pt x="62797" y="487971"/>
                </a:lnTo>
                <a:lnTo>
                  <a:pt x="40739" y="546429"/>
                </a:lnTo>
                <a:lnTo>
                  <a:pt x="23224" y="606964"/>
                </a:lnTo>
                <a:lnTo>
                  <a:pt x="10458" y="669368"/>
                </a:lnTo>
                <a:lnTo>
                  <a:pt x="2649" y="733437"/>
                </a:lnTo>
                <a:lnTo>
                  <a:pt x="0" y="798964"/>
                </a:lnTo>
                <a:lnTo>
                  <a:pt x="2649" y="864492"/>
                </a:lnTo>
                <a:lnTo>
                  <a:pt x="10458" y="928560"/>
                </a:lnTo>
                <a:lnTo>
                  <a:pt x="23224" y="990964"/>
                </a:lnTo>
                <a:lnTo>
                  <a:pt x="40739" y="1051498"/>
                </a:lnTo>
                <a:lnTo>
                  <a:pt x="62797" y="1109957"/>
                </a:lnTo>
                <a:lnTo>
                  <a:pt x="89195" y="1166134"/>
                </a:lnTo>
                <a:lnTo>
                  <a:pt x="119724" y="1219824"/>
                </a:lnTo>
                <a:lnTo>
                  <a:pt x="154181" y="1270821"/>
                </a:lnTo>
                <a:lnTo>
                  <a:pt x="192359" y="1318921"/>
                </a:lnTo>
                <a:lnTo>
                  <a:pt x="234053" y="1363916"/>
                </a:lnTo>
                <a:lnTo>
                  <a:pt x="279057" y="1405603"/>
                </a:lnTo>
                <a:lnTo>
                  <a:pt x="327165" y="1443774"/>
                </a:lnTo>
                <a:lnTo>
                  <a:pt x="378172" y="1478224"/>
                </a:lnTo>
                <a:lnTo>
                  <a:pt x="431871" y="1508749"/>
                </a:lnTo>
                <a:lnTo>
                  <a:pt x="488059" y="1535141"/>
                </a:lnTo>
                <a:lnTo>
                  <a:pt x="546528" y="1557196"/>
                </a:lnTo>
                <a:lnTo>
                  <a:pt x="607073" y="1574707"/>
                </a:lnTo>
                <a:lnTo>
                  <a:pt x="669488" y="1587470"/>
                </a:lnTo>
                <a:lnTo>
                  <a:pt x="733568" y="1595279"/>
                </a:lnTo>
                <a:lnTo>
                  <a:pt x="799108" y="1597927"/>
                </a:lnTo>
                <a:lnTo>
                  <a:pt x="864647" y="1595279"/>
                </a:lnTo>
                <a:lnTo>
                  <a:pt x="928727" y="1587470"/>
                </a:lnTo>
                <a:lnTo>
                  <a:pt x="991143" y="1574707"/>
                </a:lnTo>
                <a:lnTo>
                  <a:pt x="1051688" y="1557196"/>
                </a:lnTo>
                <a:lnTo>
                  <a:pt x="1110157" y="1535141"/>
                </a:lnTo>
                <a:lnTo>
                  <a:pt x="1166345" y="1508749"/>
                </a:lnTo>
                <a:lnTo>
                  <a:pt x="1220045" y="1478224"/>
                </a:lnTo>
                <a:lnTo>
                  <a:pt x="1271051" y="1443774"/>
                </a:lnTo>
                <a:lnTo>
                  <a:pt x="1319160" y="1405603"/>
                </a:lnTo>
                <a:lnTo>
                  <a:pt x="1364163" y="1363916"/>
                </a:lnTo>
                <a:lnTo>
                  <a:pt x="1405857" y="1318921"/>
                </a:lnTo>
                <a:lnTo>
                  <a:pt x="1444035" y="1270821"/>
                </a:lnTo>
                <a:lnTo>
                  <a:pt x="1478492" y="1219824"/>
                </a:lnTo>
                <a:lnTo>
                  <a:pt x="1509022" y="1166134"/>
                </a:lnTo>
                <a:lnTo>
                  <a:pt x="1535419" y="1109957"/>
                </a:lnTo>
                <a:lnTo>
                  <a:pt x="1557478" y="1051498"/>
                </a:lnTo>
                <a:lnTo>
                  <a:pt x="1574993" y="990964"/>
                </a:lnTo>
                <a:lnTo>
                  <a:pt x="1587758" y="928560"/>
                </a:lnTo>
                <a:lnTo>
                  <a:pt x="1595568" y="864492"/>
                </a:lnTo>
                <a:lnTo>
                  <a:pt x="1598217" y="798964"/>
                </a:lnTo>
                <a:lnTo>
                  <a:pt x="1595568" y="733437"/>
                </a:lnTo>
                <a:lnTo>
                  <a:pt x="1587758" y="669368"/>
                </a:lnTo>
                <a:lnTo>
                  <a:pt x="1574993" y="606964"/>
                </a:lnTo>
                <a:lnTo>
                  <a:pt x="1557478" y="546429"/>
                </a:lnTo>
                <a:lnTo>
                  <a:pt x="1535419" y="487971"/>
                </a:lnTo>
                <a:lnTo>
                  <a:pt x="1509022" y="431794"/>
                </a:lnTo>
                <a:lnTo>
                  <a:pt x="1478492" y="378103"/>
                </a:lnTo>
                <a:lnTo>
                  <a:pt x="1444035" y="327106"/>
                </a:lnTo>
                <a:lnTo>
                  <a:pt x="1405857" y="279006"/>
                </a:lnTo>
                <a:lnTo>
                  <a:pt x="1364163" y="234011"/>
                </a:lnTo>
                <a:lnTo>
                  <a:pt x="1319160" y="192324"/>
                </a:lnTo>
                <a:lnTo>
                  <a:pt x="1271051" y="154153"/>
                </a:lnTo>
                <a:lnTo>
                  <a:pt x="1220045" y="119703"/>
                </a:lnTo>
                <a:lnTo>
                  <a:pt x="1166345" y="89178"/>
                </a:lnTo>
                <a:lnTo>
                  <a:pt x="1110157" y="62786"/>
                </a:lnTo>
                <a:lnTo>
                  <a:pt x="1051688" y="40731"/>
                </a:lnTo>
                <a:lnTo>
                  <a:pt x="991143" y="23220"/>
                </a:lnTo>
                <a:lnTo>
                  <a:pt x="928727" y="10457"/>
                </a:lnTo>
                <a:lnTo>
                  <a:pt x="864647" y="2648"/>
                </a:lnTo>
                <a:lnTo>
                  <a:pt x="79910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280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30" name="object 31"/>
          <p:cNvSpPr txBox="1"/>
          <p:nvPr/>
        </p:nvSpPr>
        <p:spPr>
          <a:xfrm>
            <a:off x="8189641" y="3066491"/>
            <a:ext cx="1654398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7485" algn="ctr">
              <a:lnSpc>
                <a:spcPct val="125000"/>
              </a:lnSpc>
            </a:pPr>
            <a:endParaRPr lang="es-CO" sz="1200" b="1" dirty="0">
              <a:solidFill>
                <a:srgbClr val="FFFFFF"/>
              </a:solidFill>
              <a:latin typeface="Arial Black" panose="020B0A04020102020204" pitchFamily="34" charset="0"/>
              <a:cs typeface="Montserrat"/>
            </a:endParaRPr>
          </a:p>
          <a:p>
            <a:pPr marL="12700" marR="5080" indent="197485" algn="ctr">
              <a:lnSpc>
                <a:spcPct val="125000"/>
              </a:lnSpc>
            </a:pPr>
            <a:r>
              <a:rPr lang="es-CO" sz="1200" b="1" dirty="0" smtClean="0">
                <a:solidFill>
                  <a:srgbClr val="FFFFFF"/>
                </a:solidFill>
                <a:latin typeface="Arial Black" panose="020B0A04020102020204" pitchFamily="34" charset="0"/>
                <a:cs typeface="Montserrat"/>
              </a:rPr>
              <a:t>INTERESADOS</a:t>
            </a:r>
          </a:p>
          <a:p>
            <a:pPr marL="12700" marR="5080" indent="197485" algn="ctr">
              <a:lnSpc>
                <a:spcPct val="125000"/>
              </a:lnSpc>
            </a:pPr>
            <a:r>
              <a:rPr lang="es-CO" sz="1200" b="1" dirty="0" smtClean="0">
                <a:solidFill>
                  <a:srgbClr val="FFFFFF"/>
                </a:solidFill>
                <a:latin typeface="Arial Black" panose="020B0A04020102020204" pitchFamily="34" charset="0"/>
                <a:cs typeface="Montserrat"/>
              </a:rPr>
              <a:t>INSATISFECHOS</a:t>
            </a:r>
            <a:endParaRPr sz="1200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31" name="object 32"/>
          <p:cNvSpPr txBox="1"/>
          <p:nvPr/>
        </p:nvSpPr>
        <p:spPr>
          <a:xfrm>
            <a:off x="2070520" y="4771267"/>
            <a:ext cx="24568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s-CO" sz="1400" b="1" dirty="0" smtClean="0">
                <a:latin typeface="Arial Black" panose="020B0A04020102020204" pitchFamily="34" charset="0"/>
                <a:cs typeface="Montserrat"/>
              </a:rPr>
              <a:t>INTERESADOS</a:t>
            </a:r>
          </a:p>
          <a:p>
            <a:pPr marL="12700" algn="ctr">
              <a:lnSpc>
                <a:spcPct val="100000"/>
              </a:lnSpc>
            </a:pPr>
            <a:r>
              <a:rPr lang="es-CO" sz="1400" b="1" dirty="0" smtClean="0">
                <a:latin typeface="Arial Black" panose="020B0A04020102020204" pitchFamily="34" charset="0"/>
                <a:cs typeface="Montserrat"/>
              </a:rPr>
              <a:t>EN GENERAL</a:t>
            </a:r>
            <a:endParaRPr sz="1400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33" name="object 18"/>
          <p:cNvSpPr txBox="1"/>
          <p:nvPr/>
        </p:nvSpPr>
        <p:spPr>
          <a:xfrm>
            <a:off x="5512526" y="3397217"/>
            <a:ext cx="116873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CO" sz="1050" b="1" dirty="0" smtClean="0">
                <a:latin typeface="Arial Black" panose="020B0A04020102020204" pitchFamily="34" charset="0"/>
                <a:cs typeface="Montserrat"/>
              </a:rPr>
              <a:t>EMBAJADORES</a:t>
            </a:r>
          </a:p>
          <a:p>
            <a:pPr marL="12700">
              <a:lnSpc>
                <a:spcPct val="100000"/>
              </a:lnSpc>
            </a:pPr>
            <a:r>
              <a:rPr lang="es-CO" sz="1050" b="1" dirty="0" smtClean="0">
                <a:latin typeface="Arial Black" panose="020B0A04020102020204" pitchFamily="34" charset="0"/>
                <a:cs typeface="Montserrat"/>
              </a:rPr>
              <a:t>POSITIVOS</a:t>
            </a:r>
            <a:endParaRPr lang="es-CO" sz="1050" b="1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62177" y="4790126"/>
            <a:ext cx="227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 Black" panose="020B0A04020102020204" pitchFamily="34" charset="0"/>
                <a:cs typeface="Montserrat"/>
              </a:rPr>
              <a:t>GRUPO FOCO</a:t>
            </a:r>
            <a:endParaRPr lang="en-US" sz="1400" b="1" dirty="0">
              <a:latin typeface="Arial Black" panose="020B0A04020102020204" pitchFamily="34" charset="0"/>
              <a:cs typeface="Montserrat"/>
            </a:endParaRP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520700" y="557294"/>
            <a:ext cx="10210800" cy="582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4) Interesados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100479" y="631905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400" dirty="0" smtClean="0"/>
              <a:t>Trol: describe </a:t>
            </a:r>
            <a:r>
              <a:rPr lang="es-CO" sz="1400" dirty="0"/>
              <a:t>a una persona que publica mensajes </a:t>
            </a:r>
            <a:r>
              <a:rPr lang="es-CO" sz="1400" dirty="0" smtClean="0"/>
              <a:t>provocadores.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2316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 400">
            <a:extLst>
              <a:ext uri="{FF2B5EF4-FFF2-40B4-BE49-F238E27FC236}">
                <a16:creationId xmlns="" xmlns:a16="http://schemas.microsoft.com/office/drawing/2014/main" id="{29D17279-306C-4C76-BF4F-C379E7D26EA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18000">
                <a:srgbClr val="946317"/>
              </a:gs>
              <a:gs pos="76000">
                <a:srgbClr val="647F21"/>
              </a:gs>
              <a:gs pos="61000">
                <a:srgbClr val="004237"/>
              </a:gs>
              <a:gs pos="0">
                <a:srgbClr val="ED7703"/>
              </a:gs>
              <a:gs pos="100000">
                <a:srgbClr val="FFDD0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5" name="Rectangle 404">
            <a:extLst>
              <a:ext uri="{FF2B5EF4-FFF2-40B4-BE49-F238E27FC236}">
                <a16:creationId xmlns="" xmlns:a16="http://schemas.microsoft.com/office/drawing/2014/main" id="{47112E40-F63E-4958-97F4-B60DA340AFA7}"/>
              </a:ext>
            </a:extLst>
          </p:cNvPr>
          <p:cNvSpPr/>
          <p:nvPr/>
        </p:nvSpPr>
        <p:spPr>
          <a:xfrm>
            <a:off x="5667372" y="3000372"/>
            <a:ext cx="857257" cy="85725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6" name="Rectangle 405">
            <a:extLst>
              <a:ext uri="{FF2B5EF4-FFF2-40B4-BE49-F238E27FC236}">
                <a16:creationId xmlns="" xmlns:a16="http://schemas.microsoft.com/office/drawing/2014/main" id="{02837466-0A8B-4EAC-A6A9-05F774C264E9}"/>
              </a:ext>
            </a:extLst>
          </p:cNvPr>
          <p:cNvSpPr/>
          <p:nvPr/>
        </p:nvSpPr>
        <p:spPr>
          <a:xfrm>
            <a:off x="5359295" y="2692295"/>
            <a:ext cx="1473410" cy="147341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8" name="Straight Connector 407">
            <a:extLst>
              <a:ext uri="{FF2B5EF4-FFF2-40B4-BE49-F238E27FC236}">
                <a16:creationId xmlns="" xmlns:a16="http://schemas.microsoft.com/office/drawing/2014/main" id="{CB222F3B-5855-4033-A073-6BDA3440A137}"/>
              </a:ext>
            </a:extLst>
          </p:cNvPr>
          <p:cNvCxnSpPr>
            <a:cxnSpLocks/>
          </p:cNvCxnSpPr>
          <p:nvPr/>
        </p:nvCxnSpPr>
        <p:spPr>
          <a:xfrm flipV="1">
            <a:off x="6086647" y="1620724"/>
            <a:ext cx="0" cy="107157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Circle: Hollow 408">
            <a:extLst>
              <a:ext uri="{FF2B5EF4-FFF2-40B4-BE49-F238E27FC236}">
                <a16:creationId xmlns="" xmlns:a16="http://schemas.microsoft.com/office/drawing/2014/main" id="{D995493E-2553-482C-8F78-B15C4524FAFF}"/>
              </a:ext>
            </a:extLst>
          </p:cNvPr>
          <p:cNvSpPr/>
          <p:nvPr/>
        </p:nvSpPr>
        <p:spPr>
          <a:xfrm>
            <a:off x="5979490" y="1379621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15" name="Straight Connector 414">
            <a:extLst>
              <a:ext uri="{FF2B5EF4-FFF2-40B4-BE49-F238E27FC236}">
                <a16:creationId xmlns="" xmlns:a16="http://schemas.microsoft.com/office/drawing/2014/main" id="{DBA6845F-1908-4C1C-B7FD-161832D723D4}"/>
              </a:ext>
            </a:extLst>
          </p:cNvPr>
          <p:cNvCxnSpPr>
            <a:cxnSpLocks/>
          </p:cNvCxnSpPr>
          <p:nvPr/>
        </p:nvCxnSpPr>
        <p:spPr>
          <a:xfrm>
            <a:off x="6096000" y="4165705"/>
            <a:ext cx="0" cy="107157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Circle: Hollow 415">
            <a:extLst>
              <a:ext uri="{FF2B5EF4-FFF2-40B4-BE49-F238E27FC236}">
                <a16:creationId xmlns="" xmlns:a16="http://schemas.microsoft.com/office/drawing/2014/main" id="{610A9EBD-BF60-4F0E-B0D2-64B20AE5B6A4}"/>
              </a:ext>
            </a:extLst>
          </p:cNvPr>
          <p:cNvSpPr/>
          <p:nvPr/>
        </p:nvSpPr>
        <p:spPr>
          <a:xfrm flipV="1">
            <a:off x="5988843" y="5264065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18" name="Straight Connector 417">
            <a:extLst>
              <a:ext uri="{FF2B5EF4-FFF2-40B4-BE49-F238E27FC236}">
                <a16:creationId xmlns="" xmlns:a16="http://schemas.microsoft.com/office/drawing/2014/main" id="{097D245B-9072-4129-863F-CB722680989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3511" y="2897892"/>
            <a:ext cx="0" cy="107157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Circle: Hollow 418">
            <a:extLst>
              <a:ext uri="{FF2B5EF4-FFF2-40B4-BE49-F238E27FC236}">
                <a16:creationId xmlns="" xmlns:a16="http://schemas.microsoft.com/office/drawing/2014/main" id="{FD0FBB05-FCD3-42B5-940B-5A98F04009F1}"/>
              </a:ext>
            </a:extLst>
          </p:cNvPr>
          <p:cNvSpPr/>
          <p:nvPr/>
        </p:nvSpPr>
        <p:spPr>
          <a:xfrm rot="16200000">
            <a:off x="4046622" y="3326520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21" name="Straight Connector 420">
            <a:extLst>
              <a:ext uri="{FF2B5EF4-FFF2-40B4-BE49-F238E27FC236}">
                <a16:creationId xmlns="" xmlns:a16="http://schemas.microsoft.com/office/drawing/2014/main" id="{EBB5695E-E5EC-4975-96EE-44FE9A9C81F1}"/>
              </a:ext>
            </a:extLst>
          </p:cNvPr>
          <p:cNvCxnSpPr>
            <a:cxnSpLocks/>
          </p:cNvCxnSpPr>
          <p:nvPr/>
        </p:nvCxnSpPr>
        <p:spPr>
          <a:xfrm rot="16200000">
            <a:off x="7368491" y="2888538"/>
            <a:ext cx="0" cy="107157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Circle: Hollow 421">
            <a:extLst>
              <a:ext uri="{FF2B5EF4-FFF2-40B4-BE49-F238E27FC236}">
                <a16:creationId xmlns="" xmlns:a16="http://schemas.microsoft.com/office/drawing/2014/main" id="{3608107F-E6B8-4E08-BA26-8187DC29F2D4}"/>
              </a:ext>
            </a:extLst>
          </p:cNvPr>
          <p:cNvSpPr/>
          <p:nvPr/>
        </p:nvSpPr>
        <p:spPr>
          <a:xfrm rot="16200000" flipV="1">
            <a:off x="7931066" y="3317166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24" name="Straight Connector 423">
            <a:extLst>
              <a:ext uri="{FF2B5EF4-FFF2-40B4-BE49-F238E27FC236}">
                <a16:creationId xmlns="" xmlns:a16="http://schemas.microsoft.com/office/drawing/2014/main" id="{341A9AF9-2E55-49D8-BF2F-1DBBC6FE92DB}"/>
              </a:ext>
            </a:extLst>
          </p:cNvPr>
          <p:cNvCxnSpPr>
            <a:cxnSpLocks/>
          </p:cNvCxnSpPr>
          <p:nvPr/>
        </p:nvCxnSpPr>
        <p:spPr>
          <a:xfrm flipV="1">
            <a:off x="5855079" y="2272124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Circle: Hollow 424">
            <a:extLst>
              <a:ext uri="{FF2B5EF4-FFF2-40B4-BE49-F238E27FC236}">
                <a16:creationId xmlns="" xmlns:a16="http://schemas.microsoft.com/office/drawing/2014/main" id="{DDE000D7-E5F5-42A3-B269-2FE2F3510943}"/>
              </a:ext>
            </a:extLst>
          </p:cNvPr>
          <p:cNvSpPr/>
          <p:nvPr/>
        </p:nvSpPr>
        <p:spPr>
          <a:xfrm>
            <a:off x="5777924" y="2098524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29" name="Straight Connector 428">
            <a:extLst>
              <a:ext uri="{FF2B5EF4-FFF2-40B4-BE49-F238E27FC236}">
                <a16:creationId xmlns="" xmlns:a16="http://schemas.microsoft.com/office/drawing/2014/main" id="{6D4CC549-8301-4F54-926E-1B7FC511B361}"/>
              </a:ext>
            </a:extLst>
          </p:cNvPr>
          <p:cNvCxnSpPr>
            <a:cxnSpLocks/>
          </p:cNvCxnSpPr>
          <p:nvPr/>
        </p:nvCxnSpPr>
        <p:spPr>
          <a:xfrm flipV="1">
            <a:off x="6336760" y="2272124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Circle: Hollow 429">
            <a:extLst>
              <a:ext uri="{FF2B5EF4-FFF2-40B4-BE49-F238E27FC236}">
                <a16:creationId xmlns="" xmlns:a16="http://schemas.microsoft.com/office/drawing/2014/main" id="{DD1B4BF0-EB83-484F-805B-CE4C063C31E6}"/>
              </a:ext>
            </a:extLst>
          </p:cNvPr>
          <p:cNvSpPr/>
          <p:nvPr/>
        </p:nvSpPr>
        <p:spPr>
          <a:xfrm>
            <a:off x="6259605" y="2098524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32" name="Straight Connector 431">
            <a:extLst>
              <a:ext uri="{FF2B5EF4-FFF2-40B4-BE49-F238E27FC236}">
                <a16:creationId xmlns="" xmlns:a16="http://schemas.microsoft.com/office/drawing/2014/main" id="{616F21A1-AD63-4DB7-B138-86E126F17E33}"/>
              </a:ext>
            </a:extLst>
          </p:cNvPr>
          <p:cNvCxnSpPr>
            <a:cxnSpLocks/>
          </p:cNvCxnSpPr>
          <p:nvPr/>
        </p:nvCxnSpPr>
        <p:spPr>
          <a:xfrm>
            <a:off x="5855160" y="4188088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Circle: Hollow 432">
            <a:extLst>
              <a:ext uri="{FF2B5EF4-FFF2-40B4-BE49-F238E27FC236}">
                <a16:creationId xmlns="" xmlns:a16="http://schemas.microsoft.com/office/drawing/2014/main" id="{19707C2B-EDC5-4BFB-BADE-C966937D25F1}"/>
              </a:ext>
            </a:extLst>
          </p:cNvPr>
          <p:cNvSpPr/>
          <p:nvPr/>
        </p:nvSpPr>
        <p:spPr>
          <a:xfrm flipV="1">
            <a:off x="5778004" y="4605165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35" name="Straight Connector 434">
            <a:extLst>
              <a:ext uri="{FF2B5EF4-FFF2-40B4-BE49-F238E27FC236}">
                <a16:creationId xmlns="" xmlns:a16="http://schemas.microsoft.com/office/drawing/2014/main" id="{B22347C6-BCFC-4C8E-A1D8-27B420AD3206}"/>
              </a:ext>
            </a:extLst>
          </p:cNvPr>
          <p:cNvCxnSpPr>
            <a:cxnSpLocks/>
          </p:cNvCxnSpPr>
          <p:nvPr/>
        </p:nvCxnSpPr>
        <p:spPr>
          <a:xfrm>
            <a:off x="6336840" y="4188088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Circle: Hollow 435">
            <a:extLst>
              <a:ext uri="{FF2B5EF4-FFF2-40B4-BE49-F238E27FC236}">
                <a16:creationId xmlns="" xmlns:a16="http://schemas.microsoft.com/office/drawing/2014/main" id="{99D76E03-89CC-4BF5-A9CE-85E8D0DB88FA}"/>
              </a:ext>
            </a:extLst>
          </p:cNvPr>
          <p:cNvSpPr/>
          <p:nvPr/>
        </p:nvSpPr>
        <p:spPr>
          <a:xfrm flipV="1">
            <a:off x="6259685" y="4605165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39" name="Straight Connector 438">
            <a:extLst>
              <a:ext uri="{FF2B5EF4-FFF2-40B4-BE49-F238E27FC236}">
                <a16:creationId xmlns="" xmlns:a16="http://schemas.microsoft.com/office/drawing/2014/main" id="{076BF26B-E9D8-4A5C-9B94-2344E1E19F9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38018" y="3456484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Circle: Hollow 439">
            <a:extLst>
              <a:ext uri="{FF2B5EF4-FFF2-40B4-BE49-F238E27FC236}">
                <a16:creationId xmlns="" xmlns:a16="http://schemas.microsoft.com/office/drawing/2014/main" id="{CF34FC98-4222-4DF2-9AD5-6D43746B041E}"/>
              </a:ext>
            </a:extLst>
          </p:cNvPr>
          <p:cNvSpPr/>
          <p:nvPr/>
        </p:nvSpPr>
        <p:spPr>
          <a:xfrm rot="16200000">
            <a:off x="4765525" y="3578222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42" name="Straight Connector 441">
            <a:extLst>
              <a:ext uri="{FF2B5EF4-FFF2-40B4-BE49-F238E27FC236}">
                <a16:creationId xmlns="" xmlns:a16="http://schemas.microsoft.com/office/drawing/2014/main" id="{F463F76F-D7BD-4B3C-BE93-0C48EECE04B0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38018" y="2974803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Circle: Hollow 442">
            <a:extLst>
              <a:ext uri="{FF2B5EF4-FFF2-40B4-BE49-F238E27FC236}">
                <a16:creationId xmlns="" xmlns:a16="http://schemas.microsoft.com/office/drawing/2014/main" id="{1F126885-5A8B-4C59-BE65-075BCB6F2049}"/>
              </a:ext>
            </a:extLst>
          </p:cNvPr>
          <p:cNvSpPr/>
          <p:nvPr/>
        </p:nvSpPr>
        <p:spPr>
          <a:xfrm rot="16200000">
            <a:off x="4765525" y="3096541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49" name="Straight Connector 448">
            <a:extLst>
              <a:ext uri="{FF2B5EF4-FFF2-40B4-BE49-F238E27FC236}">
                <a16:creationId xmlns="" xmlns:a16="http://schemas.microsoft.com/office/drawing/2014/main" id="{BC822B5D-F080-48F5-BEF2-08CAA32CF151}"/>
              </a:ext>
            </a:extLst>
          </p:cNvPr>
          <p:cNvCxnSpPr>
            <a:cxnSpLocks/>
          </p:cNvCxnSpPr>
          <p:nvPr/>
        </p:nvCxnSpPr>
        <p:spPr>
          <a:xfrm rot="16200000">
            <a:off x="7053982" y="3456403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Circle: Hollow 449">
            <a:extLst>
              <a:ext uri="{FF2B5EF4-FFF2-40B4-BE49-F238E27FC236}">
                <a16:creationId xmlns="" xmlns:a16="http://schemas.microsoft.com/office/drawing/2014/main" id="{29CF24FF-93FB-4F0A-8A91-6FCB351A9B56}"/>
              </a:ext>
            </a:extLst>
          </p:cNvPr>
          <p:cNvSpPr/>
          <p:nvPr/>
        </p:nvSpPr>
        <p:spPr>
          <a:xfrm rot="16200000" flipV="1">
            <a:off x="7272164" y="3578142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47" name="Straight Connector 446">
            <a:extLst>
              <a:ext uri="{FF2B5EF4-FFF2-40B4-BE49-F238E27FC236}">
                <a16:creationId xmlns="" xmlns:a16="http://schemas.microsoft.com/office/drawing/2014/main" id="{9DCAE189-B7FD-452E-B795-3905E93A9C82}"/>
              </a:ext>
            </a:extLst>
          </p:cNvPr>
          <p:cNvCxnSpPr>
            <a:cxnSpLocks/>
          </p:cNvCxnSpPr>
          <p:nvPr/>
        </p:nvCxnSpPr>
        <p:spPr>
          <a:xfrm rot="16200000">
            <a:off x="7053982" y="2974722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Circle: Hollow 447">
            <a:extLst>
              <a:ext uri="{FF2B5EF4-FFF2-40B4-BE49-F238E27FC236}">
                <a16:creationId xmlns="" xmlns:a16="http://schemas.microsoft.com/office/drawing/2014/main" id="{C32343BB-D29B-4FB6-8669-6267F3AC4694}"/>
              </a:ext>
            </a:extLst>
          </p:cNvPr>
          <p:cNvSpPr/>
          <p:nvPr/>
        </p:nvSpPr>
        <p:spPr>
          <a:xfrm rot="16200000" flipV="1">
            <a:off x="7272164" y="3096461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52" name="Straight Connector 451">
            <a:extLst>
              <a:ext uri="{FF2B5EF4-FFF2-40B4-BE49-F238E27FC236}">
                <a16:creationId xmlns="" xmlns:a16="http://schemas.microsoft.com/office/drawing/2014/main" id="{94906D6E-AEB0-4A72-ADD9-BEAFD44093C0}"/>
              </a:ext>
            </a:extLst>
          </p:cNvPr>
          <p:cNvCxnSpPr>
            <a:cxnSpLocks/>
          </p:cNvCxnSpPr>
          <p:nvPr/>
        </p:nvCxnSpPr>
        <p:spPr>
          <a:xfrm flipV="1">
            <a:off x="5519608" y="1890081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="" xmlns:a16="http://schemas.microsoft.com/office/drawing/2014/main" id="{1608E722-02D5-4FBE-95C3-BF670C3EFC75}"/>
              </a:ext>
            </a:extLst>
          </p:cNvPr>
          <p:cNvCxnSpPr>
            <a:cxnSpLocks/>
          </p:cNvCxnSpPr>
          <p:nvPr/>
        </p:nvCxnSpPr>
        <p:spPr>
          <a:xfrm flipH="1">
            <a:off x="5134197" y="1890081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Circle: Hollow 456">
            <a:extLst>
              <a:ext uri="{FF2B5EF4-FFF2-40B4-BE49-F238E27FC236}">
                <a16:creationId xmlns="" xmlns:a16="http://schemas.microsoft.com/office/drawing/2014/main" id="{0A305470-A466-4FB3-9657-CE6269A35E48}"/>
              </a:ext>
            </a:extLst>
          </p:cNvPr>
          <p:cNvSpPr/>
          <p:nvPr/>
        </p:nvSpPr>
        <p:spPr>
          <a:xfrm>
            <a:off x="4888636" y="1782924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60" name="Straight Connector 459">
            <a:extLst>
              <a:ext uri="{FF2B5EF4-FFF2-40B4-BE49-F238E27FC236}">
                <a16:creationId xmlns="" xmlns:a16="http://schemas.microsoft.com/office/drawing/2014/main" id="{07340412-71C1-4CAB-A78F-E43276B50975}"/>
              </a:ext>
            </a:extLst>
          </p:cNvPr>
          <p:cNvCxnSpPr>
            <a:cxnSpLocks/>
          </p:cNvCxnSpPr>
          <p:nvPr/>
        </p:nvCxnSpPr>
        <p:spPr>
          <a:xfrm flipH="1" flipV="1">
            <a:off x="6670310" y="1890081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="" xmlns:a16="http://schemas.microsoft.com/office/drawing/2014/main" id="{67413522-A544-4271-A7A9-4A7124DB3573}"/>
              </a:ext>
            </a:extLst>
          </p:cNvPr>
          <p:cNvCxnSpPr>
            <a:cxnSpLocks/>
          </p:cNvCxnSpPr>
          <p:nvPr/>
        </p:nvCxnSpPr>
        <p:spPr>
          <a:xfrm>
            <a:off x="6670310" y="1890081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Circle: Hollow 461">
            <a:extLst>
              <a:ext uri="{FF2B5EF4-FFF2-40B4-BE49-F238E27FC236}">
                <a16:creationId xmlns="" xmlns:a16="http://schemas.microsoft.com/office/drawing/2014/main" id="{8F7395D2-4CDB-4704-840B-C0EC66AAE9E6}"/>
              </a:ext>
            </a:extLst>
          </p:cNvPr>
          <p:cNvSpPr/>
          <p:nvPr/>
        </p:nvSpPr>
        <p:spPr>
          <a:xfrm flipH="1">
            <a:off x="7086967" y="1782924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64" name="Straight Connector 463">
            <a:extLst>
              <a:ext uri="{FF2B5EF4-FFF2-40B4-BE49-F238E27FC236}">
                <a16:creationId xmlns="" xmlns:a16="http://schemas.microsoft.com/office/drawing/2014/main" id="{3B2F9EE4-3605-49AD-BA8B-B1A87F02E2F5}"/>
              </a:ext>
            </a:extLst>
          </p:cNvPr>
          <p:cNvCxnSpPr>
            <a:cxnSpLocks/>
          </p:cNvCxnSpPr>
          <p:nvPr/>
        </p:nvCxnSpPr>
        <p:spPr>
          <a:xfrm>
            <a:off x="5520649" y="4192800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="" xmlns:a16="http://schemas.microsoft.com/office/drawing/2014/main" id="{0E2F66A9-6877-4B7E-B6D6-3A91826E7DF4}"/>
              </a:ext>
            </a:extLst>
          </p:cNvPr>
          <p:cNvCxnSpPr>
            <a:cxnSpLocks/>
          </p:cNvCxnSpPr>
          <p:nvPr/>
        </p:nvCxnSpPr>
        <p:spPr>
          <a:xfrm flipH="1" flipV="1">
            <a:off x="5135238" y="4972631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6" name="Circle: Hollow 465">
            <a:extLst>
              <a:ext uri="{FF2B5EF4-FFF2-40B4-BE49-F238E27FC236}">
                <a16:creationId xmlns="" xmlns:a16="http://schemas.microsoft.com/office/drawing/2014/main" id="{F983645A-ED1E-4A71-A7B0-4D9394F32EB4}"/>
              </a:ext>
            </a:extLst>
          </p:cNvPr>
          <p:cNvSpPr/>
          <p:nvPr/>
        </p:nvSpPr>
        <p:spPr>
          <a:xfrm flipV="1">
            <a:off x="4889677" y="4865474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68" name="Straight Connector 467">
            <a:extLst>
              <a:ext uri="{FF2B5EF4-FFF2-40B4-BE49-F238E27FC236}">
                <a16:creationId xmlns="" xmlns:a16="http://schemas.microsoft.com/office/drawing/2014/main" id="{92EBC4EB-57D1-4069-B131-E83B9F8C1645}"/>
              </a:ext>
            </a:extLst>
          </p:cNvPr>
          <p:cNvCxnSpPr>
            <a:cxnSpLocks/>
          </p:cNvCxnSpPr>
          <p:nvPr/>
        </p:nvCxnSpPr>
        <p:spPr>
          <a:xfrm flipH="1">
            <a:off x="6671351" y="4192800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="" xmlns:a16="http://schemas.microsoft.com/office/drawing/2014/main" id="{031F1B12-61DF-47E8-A7F7-B24C16267867}"/>
              </a:ext>
            </a:extLst>
          </p:cNvPr>
          <p:cNvCxnSpPr>
            <a:cxnSpLocks/>
          </p:cNvCxnSpPr>
          <p:nvPr/>
        </p:nvCxnSpPr>
        <p:spPr>
          <a:xfrm flipV="1">
            <a:off x="6671351" y="4972631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Circle: Hollow 469">
            <a:extLst>
              <a:ext uri="{FF2B5EF4-FFF2-40B4-BE49-F238E27FC236}">
                <a16:creationId xmlns="" xmlns:a16="http://schemas.microsoft.com/office/drawing/2014/main" id="{B29771F5-AA77-4CD4-8563-7822C414E7E8}"/>
              </a:ext>
            </a:extLst>
          </p:cNvPr>
          <p:cNvSpPr/>
          <p:nvPr/>
        </p:nvSpPr>
        <p:spPr>
          <a:xfrm flipH="1" flipV="1">
            <a:off x="7088008" y="4865474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73" name="Straight Connector 472">
            <a:extLst>
              <a:ext uri="{FF2B5EF4-FFF2-40B4-BE49-F238E27FC236}">
                <a16:creationId xmlns="" xmlns:a16="http://schemas.microsoft.com/office/drawing/2014/main" id="{D4A09A78-ED01-45FE-BAF5-BB04C1E629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35288" y="3622989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="" xmlns:a16="http://schemas.microsoft.com/office/drawing/2014/main" id="{2729AC2C-B91A-4FB3-8F91-3EE673CAAA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2667" y="4205610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Circle: Hollow 474">
            <a:extLst>
              <a:ext uri="{FF2B5EF4-FFF2-40B4-BE49-F238E27FC236}">
                <a16:creationId xmlns="" xmlns:a16="http://schemas.microsoft.com/office/drawing/2014/main" id="{10000B74-D667-459B-AFCA-454A53A59895}"/>
              </a:ext>
            </a:extLst>
          </p:cNvPr>
          <p:cNvSpPr/>
          <p:nvPr/>
        </p:nvSpPr>
        <p:spPr>
          <a:xfrm rot="16200000">
            <a:off x="4438216" y="4429562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77" name="Straight Connector 476">
            <a:extLst>
              <a:ext uri="{FF2B5EF4-FFF2-40B4-BE49-F238E27FC236}">
                <a16:creationId xmlns="" xmlns:a16="http://schemas.microsoft.com/office/drawing/2014/main" id="{FC12082B-9B82-423D-8D91-0ED695A3D9C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935288" y="2472287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="" xmlns:a16="http://schemas.microsoft.com/office/drawing/2014/main" id="{C72DE1B2-043F-427D-AB33-2203323EC33F}"/>
              </a:ext>
            </a:extLst>
          </p:cNvPr>
          <p:cNvCxnSpPr>
            <a:cxnSpLocks/>
          </p:cNvCxnSpPr>
          <p:nvPr/>
        </p:nvCxnSpPr>
        <p:spPr>
          <a:xfrm rot="16200000">
            <a:off x="4352667" y="2669497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Circle: Hollow 478">
            <a:extLst>
              <a:ext uri="{FF2B5EF4-FFF2-40B4-BE49-F238E27FC236}">
                <a16:creationId xmlns="" xmlns:a16="http://schemas.microsoft.com/office/drawing/2014/main" id="{743F3693-F4A6-413A-A5E4-6BFE28ADDD76}"/>
              </a:ext>
            </a:extLst>
          </p:cNvPr>
          <p:cNvSpPr/>
          <p:nvPr/>
        </p:nvSpPr>
        <p:spPr>
          <a:xfrm rot="16200000" flipH="1">
            <a:off x="4438216" y="2231231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86" name="Straight Connector 485">
            <a:extLst>
              <a:ext uri="{FF2B5EF4-FFF2-40B4-BE49-F238E27FC236}">
                <a16:creationId xmlns="" xmlns:a16="http://schemas.microsoft.com/office/drawing/2014/main" id="{698B3AEF-608E-43AC-BE8C-65C206514FA4}"/>
              </a:ext>
            </a:extLst>
          </p:cNvPr>
          <p:cNvCxnSpPr>
            <a:cxnSpLocks/>
          </p:cNvCxnSpPr>
          <p:nvPr/>
        </p:nvCxnSpPr>
        <p:spPr>
          <a:xfrm rot="16200000">
            <a:off x="7238007" y="3621947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="" xmlns:a16="http://schemas.microsoft.com/office/drawing/2014/main" id="{0A625F5A-017F-40F8-BF5E-866F64CAEC3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435217" y="4204568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Circle: Hollow 487">
            <a:extLst>
              <a:ext uri="{FF2B5EF4-FFF2-40B4-BE49-F238E27FC236}">
                <a16:creationId xmlns="" xmlns:a16="http://schemas.microsoft.com/office/drawing/2014/main" id="{99FEF632-DF53-49CF-BE11-8E39157E0C1B}"/>
              </a:ext>
            </a:extLst>
          </p:cNvPr>
          <p:cNvSpPr/>
          <p:nvPr/>
        </p:nvSpPr>
        <p:spPr>
          <a:xfrm rot="16200000" flipV="1">
            <a:off x="7520765" y="4428520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83" name="Straight Connector 482">
            <a:extLst>
              <a:ext uri="{FF2B5EF4-FFF2-40B4-BE49-F238E27FC236}">
                <a16:creationId xmlns="" xmlns:a16="http://schemas.microsoft.com/office/drawing/2014/main" id="{89BB0156-F74F-456B-A550-A30C60BAC4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38007" y="2471245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="" xmlns:a16="http://schemas.microsoft.com/office/drawing/2014/main" id="{8BA6BECA-9BC6-421A-A3EB-3726D9D60E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35217" y="2668455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ircle: Hollow 484">
            <a:extLst>
              <a:ext uri="{FF2B5EF4-FFF2-40B4-BE49-F238E27FC236}">
                <a16:creationId xmlns="" xmlns:a16="http://schemas.microsoft.com/office/drawing/2014/main" id="{E4D2F0B7-9C92-41D5-B372-EE9FAD5DF4A6}"/>
              </a:ext>
            </a:extLst>
          </p:cNvPr>
          <p:cNvSpPr/>
          <p:nvPr/>
        </p:nvSpPr>
        <p:spPr>
          <a:xfrm rot="16200000" flipH="1" flipV="1">
            <a:off x="7520766" y="2230189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491" name="Group 490">
            <a:extLst>
              <a:ext uri="{FF2B5EF4-FFF2-40B4-BE49-F238E27FC236}">
                <a16:creationId xmlns="" xmlns:a16="http://schemas.microsoft.com/office/drawing/2014/main" id="{61B2CF7A-4F0E-45E8-B93B-8C005C63A7DC}"/>
              </a:ext>
            </a:extLst>
          </p:cNvPr>
          <p:cNvGrpSpPr/>
          <p:nvPr/>
        </p:nvGrpSpPr>
        <p:grpSpPr>
          <a:xfrm>
            <a:off x="-4689386" y="104939"/>
            <a:ext cx="6638765" cy="6638765"/>
            <a:chOff x="3342001" y="675000"/>
            <a:chExt cx="5508000" cy="5508000"/>
          </a:xfrm>
        </p:grpSpPr>
        <p:sp>
          <p:nvSpPr>
            <p:cNvPr id="492" name="Rectangle 491">
              <a:extLst>
                <a:ext uri="{FF2B5EF4-FFF2-40B4-BE49-F238E27FC236}">
                  <a16:creationId xmlns="" xmlns:a16="http://schemas.microsoft.com/office/drawing/2014/main" id="{B656195B-0E08-410B-B7C5-4EF0683B2CA0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="" xmlns:a16="http://schemas.microsoft.com/office/drawing/2014/main" id="{6070CB81-4C16-4037-9EF4-5AAA40671D96}"/>
                </a:ext>
              </a:extLst>
            </p:cNvPr>
            <p:cNvSpPr/>
            <p:nvPr/>
          </p:nvSpPr>
          <p:spPr>
            <a:xfrm>
              <a:off x="5520000" y="2853000"/>
              <a:ext cx="1152000" cy="1152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="" xmlns:a16="http://schemas.microsoft.com/office/drawing/2014/main" id="{A7FD2038-A734-41A5-800D-512C68F3E4F2}"/>
                </a:ext>
              </a:extLst>
            </p:cNvPr>
            <p:cNvSpPr/>
            <p:nvPr/>
          </p:nvSpPr>
          <p:spPr>
            <a:xfrm>
              <a:off x="5106000" y="2439000"/>
              <a:ext cx="1980000" cy="1980000"/>
            </a:xfrm>
            <a:prstGeom prst="rect">
              <a:avLst/>
            </a:prstGeom>
            <a:noFill/>
            <a:ln w="762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95" name="Straight Connector 494">
              <a:extLst>
                <a:ext uri="{FF2B5EF4-FFF2-40B4-BE49-F238E27FC236}">
                  <a16:creationId xmlns="" xmlns:a16="http://schemas.microsoft.com/office/drawing/2014/main" id="{693C1723-DFE4-4BE7-AED6-92F1061F2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431" y="99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6" name="Circle: Hollow 495">
              <a:extLst>
                <a:ext uri="{FF2B5EF4-FFF2-40B4-BE49-F238E27FC236}">
                  <a16:creationId xmlns="" xmlns:a16="http://schemas.microsoft.com/office/drawing/2014/main" id="{F4BEE66F-8A73-40E1-982A-BD9948D92099}"/>
                </a:ext>
              </a:extLst>
            </p:cNvPr>
            <p:cNvSpPr/>
            <p:nvPr/>
          </p:nvSpPr>
          <p:spPr>
            <a:xfrm>
              <a:off x="5939431" y="67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="" xmlns:a16="http://schemas.microsoft.com/office/drawing/2014/main" id="{B858F0AC-4B3C-44EF-8F61-9E72BB56A26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1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Circle: Hollow 497">
              <a:extLst>
                <a:ext uri="{FF2B5EF4-FFF2-40B4-BE49-F238E27FC236}">
                  <a16:creationId xmlns="" xmlns:a16="http://schemas.microsoft.com/office/drawing/2014/main" id="{EEA23DA0-F231-471F-A70B-A701CCE7F04A}"/>
                </a:ext>
              </a:extLst>
            </p:cNvPr>
            <p:cNvSpPr/>
            <p:nvPr/>
          </p:nvSpPr>
          <p:spPr>
            <a:xfrm flipV="1">
              <a:off x="5952000" y="589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499" name="Straight Connector 498">
              <a:extLst>
                <a:ext uri="{FF2B5EF4-FFF2-40B4-BE49-F238E27FC236}">
                  <a16:creationId xmlns="" xmlns:a16="http://schemas.microsoft.com/office/drawing/2014/main" id="{D03A5FD1-0378-4217-933F-1F7E1E0C65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86001" y="271528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0" name="Circle: Hollow 499">
              <a:extLst>
                <a:ext uri="{FF2B5EF4-FFF2-40B4-BE49-F238E27FC236}">
                  <a16:creationId xmlns="" xmlns:a16="http://schemas.microsoft.com/office/drawing/2014/main" id="{890F3EBF-6D1C-43E6-BD99-9C63F263633E}"/>
                </a:ext>
              </a:extLst>
            </p:cNvPr>
            <p:cNvSpPr/>
            <p:nvPr/>
          </p:nvSpPr>
          <p:spPr>
            <a:xfrm rot="16200000">
              <a:off x="3342001" y="329128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1" name="Straight Connector 500">
              <a:extLst>
                <a:ext uri="{FF2B5EF4-FFF2-40B4-BE49-F238E27FC236}">
                  <a16:creationId xmlns="" xmlns:a16="http://schemas.microsoft.com/office/drawing/2014/main" id="{34C4C44E-F23B-4746-9D32-15BC15A6C7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06001" y="270271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2" name="Circle: Hollow 501">
              <a:extLst>
                <a:ext uri="{FF2B5EF4-FFF2-40B4-BE49-F238E27FC236}">
                  <a16:creationId xmlns="" xmlns:a16="http://schemas.microsoft.com/office/drawing/2014/main" id="{988EB405-70A4-47CE-B64C-30415AEFCC45}"/>
                </a:ext>
              </a:extLst>
            </p:cNvPr>
            <p:cNvSpPr/>
            <p:nvPr/>
          </p:nvSpPr>
          <p:spPr>
            <a:xfrm rot="16200000" flipV="1">
              <a:off x="8562001" y="327871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="" xmlns:a16="http://schemas.microsoft.com/office/drawing/2014/main" id="{DAA8F105-9366-49C1-9377-612728307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245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Circle: Hollow 503">
              <a:extLst>
                <a:ext uri="{FF2B5EF4-FFF2-40B4-BE49-F238E27FC236}">
                  <a16:creationId xmlns="" xmlns:a16="http://schemas.microsoft.com/office/drawing/2014/main" id="{0A471FCE-6D11-492C-AF57-A7D194CA4C0F}"/>
                </a:ext>
              </a:extLst>
            </p:cNvPr>
            <p:cNvSpPr/>
            <p:nvPr/>
          </p:nvSpPr>
          <p:spPr>
            <a:xfrm>
              <a:off x="5668562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5" name="Straight Connector 504">
              <a:extLst>
                <a:ext uri="{FF2B5EF4-FFF2-40B4-BE49-F238E27FC236}">
                  <a16:creationId xmlns="" xmlns:a16="http://schemas.microsoft.com/office/drawing/2014/main" id="{AD87CD95-6E8D-4CB8-95C1-EAAF7A4BC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9538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Circle: Hollow 505">
              <a:extLst>
                <a:ext uri="{FF2B5EF4-FFF2-40B4-BE49-F238E27FC236}">
                  <a16:creationId xmlns="" xmlns:a16="http://schemas.microsoft.com/office/drawing/2014/main" id="{D4F4F4F5-A819-4992-A548-CEE1A9D97EC2}"/>
                </a:ext>
              </a:extLst>
            </p:cNvPr>
            <p:cNvSpPr/>
            <p:nvPr/>
          </p:nvSpPr>
          <p:spPr>
            <a:xfrm>
              <a:off x="6315855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7" name="Straight Connector 506">
              <a:extLst>
                <a:ext uri="{FF2B5EF4-FFF2-40B4-BE49-F238E27FC236}">
                  <a16:creationId xmlns="" xmlns:a16="http://schemas.microsoft.com/office/drawing/2014/main" id="{4064918A-5AE9-459D-ABAD-C1C80E8C71E1}"/>
                </a:ext>
              </a:extLst>
            </p:cNvPr>
            <p:cNvCxnSpPr>
              <a:cxnSpLocks/>
            </p:cNvCxnSpPr>
            <p:nvPr/>
          </p:nvCxnSpPr>
          <p:spPr>
            <a:xfrm>
              <a:off x="5772353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8" name="Circle: Hollow 507">
              <a:extLst>
                <a:ext uri="{FF2B5EF4-FFF2-40B4-BE49-F238E27FC236}">
                  <a16:creationId xmlns="" xmlns:a16="http://schemas.microsoft.com/office/drawing/2014/main" id="{AC6B31B6-FEA2-4A8C-A0F1-741A69922CBE}"/>
                </a:ext>
              </a:extLst>
            </p:cNvPr>
            <p:cNvSpPr/>
            <p:nvPr/>
          </p:nvSpPr>
          <p:spPr>
            <a:xfrm flipV="1">
              <a:off x="5668670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9" name="Straight Connector 508">
              <a:extLst>
                <a:ext uri="{FF2B5EF4-FFF2-40B4-BE49-F238E27FC236}">
                  <a16:creationId xmlns="" xmlns:a16="http://schemas.microsoft.com/office/drawing/2014/main" id="{30551C44-4CEE-408A-9152-D42EF93EB13D}"/>
                </a:ext>
              </a:extLst>
            </p:cNvPr>
            <p:cNvCxnSpPr>
              <a:cxnSpLocks/>
            </p:cNvCxnSpPr>
            <p:nvPr/>
          </p:nvCxnSpPr>
          <p:spPr>
            <a:xfrm>
              <a:off x="6419646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0" name="Circle: Hollow 509">
              <a:extLst>
                <a:ext uri="{FF2B5EF4-FFF2-40B4-BE49-F238E27FC236}">
                  <a16:creationId xmlns="" xmlns:a16="http://schemas.microsoft.com/office/drawing/2014/main" id="{ED73957B-5BFE-4000-BD52-1654F32F93D7}"/>
                </a:ext>
              </a:extLst>
            </p:cNvPr>
            <p:cNvSpPr/>
            <p:nvPr/>
          </p:nvSpPr>
          <p:spPr>
            <a:xfrm flipV="1">
              <a:off x="6315963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1" name="Straight Connector 510">
              <a:extLst>
                <a:ext uri="{FF2B5EF4-FFF2-40B4-BE49-F238E27FC236}">
                  <a16:creationId xmlns="" xmlns:a16="http://schemas.microsoft.com/office/drawing/2014/main" id="{2185E52C-CDA8-4A0C-A3AE-4C3B3FD8BAE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3465933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" name="Circle: Hollow 511">
              <a:extLst>
                <a:ext uri="{FF2B5EF4-FFF2-40B4-BE49-F238E27FC236}">
                  <a16:creationId xmlns="" xmlns:a16="http://schemas.microsoft.com/office/drawing/2014/main" id="{7E8FC213-7B94-4A4D-8A15-5DC1CC79AEDF}"/>
                </a:ext>
              </a:extLst>
            </p:cNvPr>
            <p:cNvSpPr/>
            <p:nvPr/>
          </p:nvSpPr>
          <p:spPr>
            <a:xfrm rot="16200000">
              <a:off x="4308078" y="362952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3" name="Straight Connector 512">
              <a:extLst>
                <a:ext uri="{FF2B5EF4-FFF2-40B4-BE49-F238E27FC236}">
                  <a16:creationId xmlns="" xmlns:a16="http://schemas.microsoft.com/office/drawing/2014/main" id="{E5D5F618-48A7-4EF2-9525-C79AF99DF45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2818640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4" name="Circle: Hollow 513">
              <a:extLst>
                <a:ext uri="{FF2B5EF4-FFF2-40B4-BE49-F238E27FC236}">
                  <a16:creationId xmlns="" xmlns:a16="http://schemas.microsoft.com/office/drawing/2014/main" id="{717E1D82-7C0C-4B5B-8E4B-1CE0DEC4BCFA}"/>
                </a:ext>
              </a:extLst>
            </p:cNvPr>
            <p:cNvSpPr/>
            <p:nvPr/>
          </p:nvSpPr>
          <p:spPr>
            <a:xfrm rot="16200000">
              <a:off x="4308078" y="2982235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="" xmlns:a16="http://schemas.microsoft.com/office/drawing/2014/main" id="{F26E6489-1D7B-4A78-BE80-0BBB77BA26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346582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6" name="Circle: Hollow 515">
              <a:extLst>
                <a:ext uri="{FF2B5EF4-FFF2-40B4-BE49-F238E27FC236}">
                  <a16:creationId xmlns="" xmlns:a16="http://schemas.microsoft.com/office/drawing/2014/main" id="{38C8A5C5-3D58-4412-8A1D-423097A3BA29}"/>
                </a:ext>
              </a:extLst>
            </p:cNvPr>
            <p:cNvSpPr/>
            <p:nvPr/>
          </p:nvSpPr>
          <p:spPr>
            <a:xfrm rot="16200000" flipV="1">
              <a:off x="7676555" y="3629420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7" name="Straight Connector 516">
              <a:extLst>
                <a:ext uri="{FF2B5EF4-FFF2-40B4-BE49-F238E27FC236}">
                  <a16:creationId xmlns="" xmlns:a16="http://schemas.microsoft.com/office/drawing/2014/main" id="{64B0A58D-DA2D-4519-8A36-89C20300482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2818532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Circle: Hollow 517">
              <a:extLst>
                <a:ext uri="{FF2B5EF4-FFF2-40B4-BE49-F238E27FC236}">
                  <a16:creationId xmlns="" xmlns:a16="http://schemas.microsoft.com/office/drawing/2014/main" id="{95E7CCE4-E7AA-400C-8278-E2BAE5F06ADC}"/>
                </a:ext>
              </a:extLst>
            </p:cNvPr>
            <p:cNvSpPr/>
            <p:nvPr/>
          </p:nvSpPr>
          <p:spPr>
            <a:xfrm rot="16200000" flipV="1">
              <a:off x="7676555" y="2982127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9" name="Straight Connector 518">
              <a:extLst>
                <a:ext uri="{FF2B5EF4-FFF2-40B4-BE49-F238E27FC236}">
                  <a16:creationId xmlns="" xmlns:a16="http://schemas.microsoft.com/office/drawing/2014/main" id="{E1EA557D-1B4E-480A-9BBE-F00D3B686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431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="" xmlns:a16="http://schemas.microsoft.com/office/drawing/2014/main" id="{355CB577-E89F-41AD-8326-050BA72C9F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508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1" name="Circle: Hollow 520">
              <a:extLst>
                <a:ext uri="{FF2B5EF4-FFF2-40B4-BE49-F238E27FC236}">
                  <a16:creationId xmlns="" xmlns:a16="http://schemas.microsoft.com/office/drawing/2014/main" id="{4044642F-DB1B-4398-9CD1-157F79320284}"/>
                </a:ext>
              </a:extLst>
            </p:cNvPr>
            <p:cNvSpPr/>
            <p:nvPr/>
          </p:nvSpPr>
          <p:spPr>
            <a:xfrm>
              <a:off x="4473518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22" name="Straight Connector 521">
              <a:extLst>
                <a:ext uri="{FF2B5EF4-FFF2-40B4-BE49-F238E27FC236}">
                  <a16:creationId xmlns="" xmlns:a16="http://schemas.microsoft.com/office/drawing/2014/main" id="{965E6771-47B9-4ABD-A555-E0CA18F9AB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7770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="" xmlns:a16="http://schemas.microsoft.com/office/drawing/2014/main" id="{D31203F6-630F-4215-A85C-4AD5DAC39205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70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4" name="Circle: Hollow 523">
              <a:extLst>
                <a:ext uri="{FF2B5EF4-FFF2-40B4-BE49-F238E27FC236}">
                  <a16:creationId xmlns="" xmlns:a16="http://schemas.microsoft.com/office/drawing/2014/main" id="{A3EB2CBB-69CC-4423-B398-957F176123F1}"/>
                </a:ext>
              </a:extLst>
            </p:cNvPr>
            <p:cNvSpPr/>
            <p:nvPr/>
          </p:nvSpPr>
          <p:spPr>
            <a:xfrm flipH="1">
              <a:off x="7427683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25" name="Straight Connector 524">
              <a:extLst>
                <a:ext uri="{FF2B5EF4-FFF2-40B4-BE49-F238E27FC236}">
                  <a16:creationId xmlns="" xmlns:a16="http://schemas.microsoft.com/office/drawing/2014/main" id="{BDA80F03-0D45-46E7-AEDC-1236DDF1475C}"/>
                </a:ext>
              </a:extLst>
            </p:cNvPr>
            <p:cNvCxnSpPr>
              <a:cxnSpLocks/>
            </p:cNvCxnSpPr>
            <p:nvPr/>
          </p:nvCxnSpPr>
          <p:spPr>
            <a:xfrm>
              <a:off x="5322830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="" xmlns:a16="http://schemas.microsoft.com/office/drawing/2014/main" id="{7C2BE390-0DE2-46D3-ADB7-7549F286C0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4907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7" name="Circle: Hollow 526">
              <a:extLst>
                <a:ext uri="{FF2B5EF4-FFF2-40B4-BE49-F238E27FC236}">
                  <a16:creationId xmlns="" xmlns:a16="http://schemas.microsoft.com/office/drawing/2014/main" id="{50E7458C-E66A-4794-858B-B4339ACB1E2A}"/>
                </a:ext>
              </a:extLst>
            </p:cNvPr>
            <p:cNvSpPr/>
            <p:nvPr/>
          </p:nvSpPr>
          <p:spPr>
            <a:xfrm flipV="1">
              <a:off x="4474917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28" name="Straight Connector 527">
              <a:extLst>
                <a:ext uri="{FF2B5EF4-FFF2-40B4-BE49-F238E27FC236}">
                  <a16:creationId xmlns="" xmlns:a16="http://schemas.microsoft.com/office/drawing/2014/main" id="{FCFFC3CE-3391-4F0A-BA85-1F7CBCE2A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69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="" xmlns:a16="http://schemas.microsoft.com/office/drawing/2014/main" id="{63302ED8-4713-4732-86F6-A63FC843F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169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0" name="Circle: Hollow 529">
              <a:extLst>
                <a:ext uri="{FF2B5EF4-FFF2-40B4-BE49-F238E27FC236}">
                  <a16:creationId xmlns="" xmlns:a16="http://schemas.microsoft.com/office/drawing/2014/main" id="{EDF977A3-D7CF-434B-ADA0-8CC1597573CD}"/>
                </a:ext>
              </a:extLst>
            </p:cNvPr>
            <p:cNvSpPr/>
            <p:nvPr/>
          </p:nvSpPr>
          <p:spPr>
            <a:xfrm flipH="1" flipV="1">
              <a:off x="7429082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31" name="Straight Connector 530">
              <a:extLst>
                <a:ext uri="{FF2B5EF4-FFF2-40B4-BE49-F238E27FC236}">
                  <a16:creationId xmlns="" xmlns:a16="http://schemas.microsoft.com/office/drawing/2014/main" id="{E4453E4E-91FB-4E53-A5BA-92BF383120C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36210" y="36896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="" xmlns:a16="http://schemas.microsoft.com/office/drawing/2014/main" id="{2DBCF6FA-15B4-43A7-A06C-15D1A88DF8E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53271" y="44726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Circle: Hollow 532">
              <a:extLst>
                <a:ext uri="{FF2B5EF4-FFF2-40B4-BE49-F238E27FC236}">
                  <a16:creationId xmlns="" xmlns:a16="http://schemas.microsoft.com/office/drawing/2014/main" id="{C7A4BA2A-7EB8-41A6-A34B-8B555A7D9309}"/>
                </a:ext>
              </a:extLst>
            </p:cNvPr>
            <p:cNvSpPr/>
            <p:nvPr/>
          </p:nvSpPr>
          <p:spPr>
            <a:xfrm rot="16200000">
              <a:off x="3868233" y="47735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34" name="Straight Connector 533">
              <a:extLst>
                <a:ext uri="{FF2B5EF4-FFF2-40B4-BE49-F238E27FC236}">
                  <a16:creationId xmlns="" xmlns:a16="http://schemas.microsoft.com/office/drawing/2014/main" id="{43CA8DEA-5036-41D1-80B6-9E4E7D3F304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36210" y="21433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="" xmlns:a16="http://schemas.microsoft.com/office/drawing/2014/main" id="{6D11153C-4A64-4629-B409-36E3477F3C8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53271" y="24083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Circle: Hollow 535">
              <a:extLst>
                <a:ext uri="{FF2B5EF4-FFF2-40B4-BE49-F238E27FC236}">
                  <a16:creationId xmlns="" xmlns:a16="http://schemas.microsoft.com/office/drawing/2014/main" id="{41696520-D1C8-4C16-A870-DBC64FB3BB87}"/>
                </a:ext>
              </a:extLst>
            </p:cNvPr>
            <p:cNvSpPr/>
            <p:nvPr/>
          </p:nvSpPr>
          <p:spPr>
            <a:xfrm rot="16200000" flipH="1">
              <a:off x="3868233" y="18194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37" name="Straight Connector 536">
              <a:extLst>
                <a:ext uri="{FF2B5EF4-FFF2-40B4-BE49-F238E27FC236}">
                  <a16:creationId xmlns="" xmlns:a16="http://schemas.microsoft.com/office/drawing/2014/main" id="{9FE200B9-EE56-415D-B205-196267CC4D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30653" y="36882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="" xmlns:a16="http://schemas.microsoft.com/office/drawing/2014/main" id="{6F7FC2AB-21B2-4555-B116-414C8AE1405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895669" y="44712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9" name="Circle: Hollow 538">
              <a:extLst>
                <a:ext uri="{FF2B5EF4-FFF2-40B4-BE49-F238E27FC236}">
                  <a16:creationId xmlns="" xmlns:a16="http://schemas.microsoft.com/office/drawing/2014/main" id="{D2724A91-C03D-4472-A5EA-3AF23BBB3590}"/>
                </a:ext>
              </a:extLst>
            </p:cNvPr>
            <p:cNvSpPr/>
            <p:nvPr/>
          </p:nvSpPr>
          <p:spPr>
            <a:xfrm rot="16200000" flipV="1">
              <a:off x="8010630" y="47721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="" xmlns:a16="http://schemas.microsoft.com/office/drawing/2014/main" id="{D8220A43-3699-4A89-9C13-3F04B99173C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30654" y="21419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="" xmlns:a16="http://schemas.microsoft.com/office/drawing/2014/main" id="{0094B17D-29D1-4887-8560-0397F3FC6EF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895669" y="24069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Circle: Hollow 541">
              <a:extLst>
                <a:ext uri="{FF2B5EF4-FFF2-40B4-BE49-F238E27FC236}">
                  <a16:creationId xmlns="" xmlns:a16="http://schemas.microsoft.com/office/drawing/2014/main" id="{14B56502-FD1D-4B6B-9582-2CC45AF27B70}"/>
                </a:ext>
              </a:extLst>
            </p:cNvPr>
            <p:cNvSpPr/>
            <p:nvPr/>
          </p:nvSpPr>
          <p:spPr>
            <a:xfrm rot="16200000" flipH="1" flipV="1">
              <a:off x="8010631" y="18180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543" name="Group 542">
            <a:extLst>
              <a:ext uri="{FF2B5EF4-FFF2-40B4-BE49-F238E27FC236}">
                <a16:creationId xmlns="" xmlns:a16="http://schemas.microsoft.com/office/drawing/2014/main" id="{B53AE832-67C7-4A33-9BFF-E45FFBF3E0BE}"/>
              </a:ext>
            </a:extLst>
          </p:cNvPr>
          <p:cNvGrpSpPr/>
          <p:nvPr/>
        </p:nvGrpSpPr>
        <p:grpSpPr>
          <a:xfrm>
            <a:off x="10147749" y="212097"/>
            <a:ext cx="6638765" cy="6638765"/>
            <a:chOff x="3342001" y="675000"/>
            <a:chExt cx="5508000" cy="5508000"/>
          </a:xfrm>
        </p:grpSpPr>
        <p:sp>
          <p:nvSpPr>
            <p:cNvPr id="544" name="Rectangle 543">
              <a:extLst>
                <a:ext uri="{FF2B5EF4-FFF2-40B4-BE49-F238E27FC236}">
                  <a16:creationId xmlns="" xmlns:a16="http://schemas.microsoft.com/office/drawing/2014/main" id="{41FBE9DA-AFCA-44ED-B942-C09D457DB03A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="" xmlns:a16="http://schemas.microsoft.com/office/drawing/2014/main" id="{23B4D98E-8B0B-48E0-8A19-018CBC03D098}"/>
                </a:ext>
              </a:extLst>
            </p:cNvPr>
            <p:cNvSpPr/>
            <p:nvPr/>
          </p:nvSpPr>
          <p:spPr>
            <a:xfrm>
              <a:off x="5520000" y="2853000"/>
              <a:ext cx="1152000" cy="1152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="" xmlns:a16="http://schemas.microsoft.com/office/drawing/2014/main" id="{E0A79175-6C0E-4D3B-9E79-3D5D0D902E4D}"/>
                </a:ext>
              </a:extLst>
            </p:cNvPr>
            <p:cNvSpPr/>
            <p:nvPr/>
          </p:nvSpPr>
          <p:spPr>
            <a:xfrm>
              <a:off x="5106000" y="2439000"/>
              <a:ext cx="1980000" cy="1980000"/>
            </a:xfrm>
            <a:prstGeom prst="rect">
              <a:avLst/>
            </a:prstGeom>
            <a:noFill/>
            <a:ln w="762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7" name="Straight Connector 546">
              <a:extLst>
                <a:ext uri="{FF2B5EF4-FFF2-40B4-BE49-F238E27FC236}">
                  <a16:creationId xmlns="" xmlns:a16="http://schemas.microsoft.com/office/drawing/2014/main" id="{B97C0F14-C817-4835-A1BE-245AC5A2E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431" y="99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8" name="Circle: Hollow 547">
              <a:extLst>
                <a:ext uri="{FF2B5EF4-FFF2-40B4-BE49-F238E27FC236}">
                  <a16:creationId xmlns="" xmlns:a16="http://schemas.microsoft.com/office/drawing/2014/main" id="{AAD5BDAA-1E2C-4BDA-B4A3-B2F35CE9B066}"/>
                </a:ext>
              </a:extLst>
            </p:cNvPr>
            <p:cNvSpPr/>
            <p:nvPr/>
          </p:nvSpPr>
          <p:spPr>
            <a:xfrm>
              <a:off x="5939431" y="67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="" xmlns:a16="http://schemas.microsoft.com/office/drawing/2014/main" id="{DEF24C7E-9910-4743-B018-DB6E3A5511A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1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Circle: Hollow 549">
              <a:extLst>
                <a:ext uri="{FF2B5EF4-FFF2-40B4-BE49-F238E27FC236}">
                  <a16:creationId xmlns="" xmlns:a16="http://schemas.microsoft.com/office/drawing/2014/main" id="{BAB39566-6970-4768-9B68-09D65AFB7FAA}"/>
                </a:ext>
              </a:extLst>
            </p:cNvPr>
            <p:cNvSpPr/>
            <p:nvPr/>
          </p:nvSpPr>
          <p:spPr>
            <a:xfrm flipV="1">
              <a:off x="5952000" y="589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1" name="Straight Connector 550">
              <a:extLst>
                <a:ext uri="{FF2B5EF4-FFF2-40B4-BE49-F238E27FC236}">
                  <a16:creationId xmlns="" xmlns:a16="http://schemas.microsoft.com/office/drawing/2014/main" id="{4D219D5F-9D83-4B4E-B4F3-14AF552F6F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86001" y="271528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2" name="Circle: Hollow 551">
              <a:extLst>
                <a:ext uri="{FF2B5EF4-FFF2-40B4-BE49-F238E27FC236}">
                  <a16:creationId xmlns="" xmlns:a16="http://schemas.microsoft.com/office/drawing/2014/main" id="{4522D530-AC23-4CA3-B29C-37D650C40D54}"/>
                </a:ext>
              </a:extLst>
            </p:cNvPr>
            <p:cNvSpPr/>
            <p:nvPr/>
          </p:nvSpPr>
          <p:spPr>
            <a:xfrm rot="16200000">
              <a:off x="3342001" y="329128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="" xmlns:a16="http://schemas.microsoft.com/office/drawing/2014/main" id="{50B389BA-C048-4738-9D47-CDD2758588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06001" y="270271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4" name="Circle: Hollow 553">
              <a:extLst>
                <a:ext uri="{FF2B5EF4-FFF2-40B4-BE49-F238E27FC236}">
                  <a16:creationId xmlns="" xmlns:a16="http://schemas.microsoft.com/office/drawing/2014/main" id="{AA243B86-1475-4047-950D-6AC82F956BE2}"/>
                </a:ext>
              </a:extLst>
            </p:cNvPr>
            <p:cNvSpPr/>
            <p:nvPr/>
          </p:nvSpPr>
          <p:spPr>
            <a:xfrm rot="16200000" flipV="1">
              <a:off x="8562001" y="327871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5" name="Straight Connector 554">
              <a:extLst>
                <a:ext uri="{FF2B5EF4-FFF2-40B4-BE49-F238E27FC236}">
                  <a16:creationId xmlns="" xmlns:a16="http://schemas.microsoft.com/office/drawing/2014/main" id="{F8EE644C-0B89-475D-901D-19D09AA71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245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6" name="Circle: Hollow 555">
              <a:extLst>
                <a:ext uri="{FF2B5EF4-FFF2-40B4-BE49-F238E27FC236}">
                  <a16:creationId xmlns="" xmlns:a16="http://schemas.microsoft.com/office/drawing/2014/main" id="{F3DA9AD4-7313-4FA8-AEDD-D07B3CAAC642}"/>
                </a:ext>
              </a:extLst>
            </p:cNvPr>
            <p:cNvSpPr/>
            <p:nvPr/>
          </p:nvSpPr>
          <p:spPr>
            <a:xfrm>
              <a:off x="5668562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7" name="Straight Connector 556">
              <a:extLst>
                <a:ext uri="{FF2B5EF4-FFF2-40B4-BE49-F238E27FC236}">
                  <a16:creationId xmlns="" xmlns:a16="http://schemas.microsoft.com/office/drawing/2014/main" id="{9A1586FD-E065-4CD5-AF8C-3218C114B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9538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8" name="Circle: Hollow 557">
              <a:extLst>
                <a:ext uri="{FF2B5EF4-FFF2-40B4-BE49-F238E27FC236}">
                  <a16:creationId xmlns="" xmlns:a16="http://schemas.microsoft.com/office/drawing/2014/main" id="{78951215-5B1D-4CFB-8EE8-9DBA543F7B01}"/>
                </a:ext>
              </a:extLst>
            </p:cNvPr>
            <p:cNvSpPr/>
            <p:nvPr/>
          </p:nvSpPr>
          <p:spPr>
            <a:xfrm>
              <a:off x="6315855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="" xmlns:a16="http://schemas.microsoft.com/office/drawing/2014/main" id="{F53238EF-6CBF-4F62-A921-09995CDA1B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2353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0" name="Circle: Hollow 559">
              <a:extLst>
                <a:ext uri="{FF2B5EF4-FFF2-40B4-BE49-F238E27FC236}">
                  <a16:creationId xmlns="" xmlns:a16="http://schemas.microsoft.com/office/drawing/2014/main" id="{966AA8A4-7E48-42E2-8DA3-B90DCB531DC1}"/>
                </a:ext>
              </a:extLst>
            </p:cNvPr>
            <p:cNvSpPr/>
            <p:nvPr/>
          </p:nvSpPr>
          <p:spPr>
            <a:xfrm flipV="1">
              <a:off x="5668670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1" name="Straight Connector 560">
              <a:extLst>
                <a:ext uri="{FF2B5EF4-FFF2-40B4-BE49-F238E27FC236}">
                  <a16:creationId xmlns="" xmlns:a16="http://schemas.microsoft.com/office/drawing/2014/main" id="{EE4BC3C5-E3AB-4508-8656-D0907017D391}"/>
                </a:ext>
              </a:extLst>
            </p:cNvPr>
            <p:cNvCxnSpPr>
              <a:cxnSpLocks/>
            </p:cNvCxnSpPr>
            <p:nvPr/>
          </p:nvCxnSpPr>
          <p:spPr>
            <a:xfrm>
              <a:off x="6419646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Circle: Hollow 561">
              <a:extLst>
                <a:ext uri="{FF2B5EF4-FFF2-40B4-BE49-F238E27FC236}">
                  <a16:creationId xmlns="" xmlns:a16="http://schemas.microsoft.com/office/drawing/2014/main" id="{8BDF21BC-CA02-4E0E-A736-8FC5D3A8E6D1}"/>
                </a:ext>
              </a:extLst>
            </p:cNvPr>
            <p:cNvSpPr/>
            <p:nvPr/>
          </p:nvSpPr>
          <p:spPr>
            <a:xfrm flipV="1">
              <a:off x="6315963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3" name="Straight Connector 562">
              <a:extLst>
                <a:ext uri="{FF2B5EF4-FFF2-40B4-BE49-F238E27FC236}">
                  <a16:creationId xmlns="" xmlns:a16="http://schemas.microsoft.com/office/drawing/2014/main" id="{E4B4AD90-4819-445B-8AC6-8214B0E05C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3465933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4" name="Circle: Hollow 563">
              <a:extLst>
                <a:ext uri="{FF2B5EF4-FFF2-40B4-BE49-F238E27FC236}">
                  <a16:creationId xmlns="" xmlns:a16="http://schemas.microsoft.com/office/drawing/2014/main" id="{73F544F3-41BE-4CEB-ABF9-A3FE7B02A6C8}"/>
                </a:ext>
              </a:extLst>
            </p:cNvPr>
            <p:cNvSpPr/>
            <p:nvPr/>
          </p:nvSpPr>
          <p:spPr>
            <a:xfrm rot="16200000">
              <a:off x="4308078" y="362952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5" name="Straight Connector 564">
              <a:extLst>
                <a:ext uri="{FF2B5EF4-FFF2-40B4-BE49-F238E27FC236}">
                  <a16:creationId xmlns="" xmlns:a16="http://schemas.microsoft.com/office/drawing/2014/main" id="{96B78E95-02EC-4B33-9D2D-7B2DBD29FE3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2818640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Circle: Hollow 565">
              <a:extLst>
                <a:ext uri="{FF2B5EF4-FFF2-40B4-BE49-F238E27FC236}">
                  <a16:creationId xmlns="" xmlns:a16="http://schemas.microsoft.com/office/drawing/2014/main" id="{E3FAF1C9-A926-4C2C-95EC-60D40528311F}"/>
                </a:ext>
              </a:extLst>
            </p:cNvPr>
            <p:cNvSpPr/>
            <p:nvPr/>
          </p:nvSpPr>
          <p:spPr>
            <a:xfrm rot="16200000">
              <a:off x="4308078" y="2982235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7" name="Straight Connector 566">
              <a:extLst>
                <a:ext uri="{FF2B5EF4-FFF2-40B4-BE49-F238E27FC236}">
                  <a16:creationId xmlns="" xmlns:a16="http://schemas.microsoft.com/office/drawing/2014/main" id="{A35F6478-EA4F-4E76-BC30-6E2BFF490F3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346582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8" name="Circle: Hollow 567">
              <a:extLst>
                <a:ext uri="{FF2B5EF4-FFF2-40B4-BE49-F238E27FC236}">
                  <a16:creationId xmlns="" xmlns:a16="http://schemas.microsoft.com/office/drawing/2014/main" id="{BB051A14-D144-42F3-8114-B53667C06C3B}"/>
                </a:ext>
              </a:extLst>
            </p:cNvPr>
            <p:cNvSpPr/>
            <p:nvPr/>
          </p:nvSpPr>
          <p:spPr>
            <a:xfrm rot="16200000" flipV="1">
              <a:off x="7676555" y="3629420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9" name="Straight Connector 568">
              <a:extLst>
                <a:ext uri="{FF2B5EF4-FFF2-40B4-BE49-F238E27FC236}">
                  <a16:creationId xmlns="" xmlns:a16="http://schemas.microsoft.com/office/drawing/2014/main" id="{531A2C5D-E0BA-4EAE-B6E3-989CBB7B2E9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2818532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0" name="Circle: Hollow 569">
              <a:extLst>
                <a:ext uri="{FF2B5EF4-FFF2-40B4-BE49-F238E27FC236}">
                  <a16:creationId xmlns="" xmlns:a16="http://schemas.microsoft.com/office/drawing/2014/main" id="{C0CC9D23-1E83-407F-B894-588DB57F8EA2}"/>
                </a:ext>
              </a:extLst>
            </p:cNvPr>
            <p:cNvSpPr/>
            <p:nvPr/>
          </p:nvSpPr>
          <p:spPr>
            <a:xfrm rot="16200000" flipV="1">
              <a:off x="7676555" y="2982127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71" name="Straight Connector 570">
              <a:extLst>
                <a:ext uri="{FF2B5EF4-FFF2-40B4-BE49-F238E27FC236}">
                  <a16:creationId xmlns="" xmlns:a16="http://schemas.microsoft.com/office/drawing/2014/main" id="{982A742A-4D69-46F7-A4A5-9A0B9F7C3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431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>
              <a:extLst>
                <a:ext uri="{FF2B5EF4-FFF2-40B4-BE49-F238E27FC236}">
                  <a16:creationId xmlns="" xmlns:a16="http://schemas.microsoft.com/office/drawing/2014/main" id="{8132355C-3A46-4647-A77B-648FE4784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508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3" name="Circle: Hollow 572">
              <a:extLst>
                <a:ext uri="{FF2B5EF4-FFF2-40B4-BE49-F238E27FC236}">
                  <a16:creationId xmlns="" xmlns:a16="http://schemas.microsoft.com/office/drawing/2014/main" id="{2885E121-3803-4A49-ACBC-F8798BDA6D90}"/>
                </a:ext>
              </a:extLst>
            </p:cNvPr>
            <p:cNvSpPr/>
            <p:nvPr/>
          </p:nvSpPr>
          <p:spPr>
            <a:xfrm>
              <a:off x="4473518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74" name="Straight Connector 573">
              <a:extLst>
                <a:ext uri="{FF2B5EF4-FFF2-40B4-BE49-F238E27FC236}">
                  <a16:creationId xmlns="" xmlns:a16="http://schemas.microsoft.com/office/drawing/2014/main" id="{4A1AE4F2-4EA8-4229-BB1C-39AA2FA5BC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7770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>
              <a:extLst>
                <a:ext uri="{FF2B5EF4-FFF2-40B4-BE49-F238E27FC236}">
                  <a16:creationId xmlns="" xmlns:a16="http://schemas.microsoft.com/office/drawing/2014/main" id="{7201361E-FC4B-4849-8888-D870C5C8E26D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70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6" name="Circle: Hollow 575">
              <a:extLst>
                <a:ext uri="{FF2B5EF4-FFF2-40B4-BE49-F238E27FC236}">
                  <a16:creationId xmlns="" xmlns:a16="http://schemas.microsoft.com/office/drawing/2014/main" id="{D10004F9-A8CE-4219-AA10-39A96D54A222}"/>
                </a:ext>
              </a:extLst>
            </p:cNvPr>
            <p:cNvSpPr/>
            <p:nvPr/>
          </p:nvSpPr>
          <p:spPr>
            <a:xfrm flipH="1">
              <a:off x="7427683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="" xmlns:a16="http://schemas.microsoft.com/office/drawing/2014/main" id="{ADC92B78-3D72-40C5-BB42-A55CDC6E16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2830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="" xmlns:a16="http://schemas.microsoft.com/office/drawing/2014/main" id="{64CDB082-C06F-4F92-93E7-46C410A2CC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4907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9" name="Circle: Hollow 578">
              <a:extLst>
                <a:ext uri="{FF2B5EF4-FFF2-40B4-BE49-F238E27FC236}">
                  <a16:creationId xmlns="" xmlns:a16="http://schemas.microsoft.com/office/drawing/2014/main" id="{CAD7F3DE-B880-4A43-A03B-AD9448282FF8}"/>
                </a:ext>
              </a:extLst>
            </p:cNvPr>
            <p:cNvSpPr/>
            <p:nvPr/>
          </p:nvSpPr>
          <p:spPr>
            <a:xfrm flipV="1">
              <a:off x="4474917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80" name="Straight Connector 579">
              <a:extLst>
                <a:ext uri="{FF2B5EF4-FFF2-40B4-BE49-F238E27FC236}">
                  <a16:creationId xmlns="" xmlns:a16="http://schemas.microsoft.com/office/drawing/2014/main" id="{3CA10C79-5864-42CD-B2E8-F09F3DCA2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69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="" xmlns:a16="http://schemas.microsoft.com/office/drawing/2014/main" id="{B84EA50F-E500-492E-86B4-1E7A9B691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169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2" name="Circle: Hollow 581">
              <a:extLst>
                <a:ext uri="{FF2B5EF4-FFF2-40B4-BE49-F238E27FC236}">
                  <a16:creationId xmlns="" xmlns:a16="http://schemas.microsoft.com/office/drawing/2014/main" id="{AD8AD5A6-F54E-44C5-8ED8-BAB919B28077}"/>
                </a:ext>
              </a:extLst>
            </p:cNvPr>
            <p:cNvSpPr/>
            <p:nvPr/>
          </p:nvSpPr>
          <p:spPr>
            <a:xfrm flipH="1" flipV="1">
              <a:off x="7429082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83" name="Straight Connector 582">
              <a:extLst>
                <a:ext uri="{FF2B5EF4-FFF2-40B4-BE49-F238E27FC236}">
                  <a16:creationId xmlns="" xmlns:a16="http://schemas.microsoft.com/office/drawing/2014/main" id="{14C1A2F3-1AA0-4D02-AE78-66A216BB9C6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36210" y="36896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="" xmlns:a16="http://schemas.microsoft.com/office/drawing/2014/main" id="{467FE2F5-9702-44D1-ADC1-23C9A2404A7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53271" y="44726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5" name="Circle: Hollow 584">
              <a:extLst>
                <a:ext uri="{FF2B5EF4-FFF2-40B4-BE49-F238E27FC236}">
                  <a16:creationId xmlns="" xmlns:a16="http://schemas.microsoft.com/office/drawing/2014/main" id="{865DBFAC-18DB-43FC-B85C-FCCE75FC7220}"/>
                </a:ext>
              </a:extLst>
            </p:cNvPr>
            <p:cNvSpPr/>
            <p:nvPr/>
          </p:nvSpPr>
          <p:spPr>
            <a:xfrm rot="16200000">
              <a:off x="3868233" y="47735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="" xmlns:a16="http://schemas.microsoft.com/office/drawing/2014/main" id="{55313E1A-D06D-44C4-9AA5-479E385BDAA7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36210" y="21433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="" xmlns:a16="http://schemas.microsoft.com/office/drawing/2014/main" id="{47C03313-CEB9-43D8-B075-CD6756DA951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53271" y="24083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8" name="Circle: Hollow 587">
              <a:extLst>
                <a:ext uri="{FF2B5EF4-FFF2-40B4-BE49-F238E27FC236}">
                  <a16:creationId xmlns="" xmlns:a16="http://schemas.microsoft.com/office/drawing/2014/main" id="{2B765343-7729-4D6C-90C0-6635D096DEA7}"/>
                </a:ext>
              </a:extLst>
            </p:cNvPr>
            <p:cNvSpPr/>
            <p:nvPr/>
          </p:nvSpPr>
          <p:spPr>
            <a:xfrm rot="16200000" flipH="1">
              <a:off x="3868233" y="18194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89" name="Straight Connector 588">
              <a:extLst>
                <a:ext uri="{FF2B5EF4-FFF2-40B4-BE49-F238E27FC236}">
                  <a16:creationId xmlns="" xmlns:a16="http://schemas.microsoft.com/office/drawing/2014/main" id="{D6275367-CEED-4A0B-A2A0-41E6F9C3D1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30653" y="36882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>
              <a:extLst>
                <a:ext uri="{FF2B5EF4-FFF2-40B4-BE49-F238E27FC236}">
                  <a16:creationId xmlns="" xmlns:a16="http://schemas.microsoft.com/office/drawing/2014/main" id="{7E0C8F16-C833-4C2D-BD57-DC0C20078DCB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895669" y="44712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Circle: Hollow 590">
              <a:extLst>
                <a:ext uri="{FF2B5EF4-FFF2-40B4-BE49-F238E27FC236}">
                  <a16:creationId xmlns="" xmlns:a16="http://schemas.microsoft.com/office/drawing/2014/main" id="{1FC5BCCD-3404-4AC6-AD16-8864B2210A85}"/>
                </a:ext>
              </a:extLst>
            </p:cNvPr>
            <p:cNvSpPr/>
            <p:nvPr/>
          </p:nvSpPr>
          <p:spPr>
            <a:xfrm rot="16200000" flipV="1">
              <a:off x="8010630" y="47721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92" name="Straight Connector 591">
              <a:extLst>
                <a:ext uri="{FF2B5EF4-FFF2-40B4-BE49-F238E27FC236}">
                  <a16:creationId xmlns="" xmlns:a16="http://schemas.microsoft.com/office/drawing/2014/main" id="{B1994B5F-A88F-4B27-856E-BEB7C25136E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30654" y="21419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="" xmlns:a16="http://schemas.microsoft.com/office/drawing/2014/main" id="{5D2C542C-C957-4386-B3AA-24FCB2624A6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895669" y="24069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4" name="Circle: Hollow 593">
              <a:extLst>
                <a:ext uri="{FF2B5EF4-FFF2-40B4-BE49-F238E27FC236}">
                  <a16:creationId xmlns="" xmlns:a16="http://schemas.microsoft.com/office/drawing/2014/main" id="{352A8F4D-7691-4833-AF30-A22C82DBA19A}"/>
                </a:ext>
              </a:extLst>
            </p:cNvPr>
            <p:cNvSpPr/>
            <p:nvPr/>
          </p:nvSpPr>
          <p:spPr>
            <a:xfrm rot="16200000" flipH="1" flipV="1">
              <a:off x="8010631" y="18180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598" name="TextBox 597">
            <a:extLst>
              <a:ext uri="{FF2B5EF4-FFF2-40B4-BE49-F238E27FC236}">
                <a16:creationId xmlns="" xmlns:a16="http://schemas.microsoft.com/office/drawing/2014/main" id="{0F607A32-D535-4CEF-A6F7-AE738589740D}"/>
              </a:ext>
            </a:extLst>
          </p:cNvPr>
          <p:cNvSpPr txBox="1"/>
          <p:nvPr/>
        </p:nvSpPr>
        <p:spPr>
          <a:xfrm>
            <a:off x="2119080" y="5944035"/>
            <a:ext cx="7962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spc="15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ANALITICA DE REDES SOCIALES</a:t>
            </a:r>
            <a:endParaRPr lang="en-IN" sz="2000" b="1" spc="15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99" name="TextBox 598">
            <a:extLst>
              <a:ext uri="{FF2B5EF4-FFF2-40B4-BE49-F238E27FC236}">
                <a16:creationId xmlns="" xmlns:a16="http://schemas.microsoft.com/office/drawing/2014/main" id="{2945FB40-7CDF-458D-BDBD-E41896845984}"/>
              </a:ext>
            </a:extLst>
          </p:cNvPr>
          <p:cNvSpPr txBox="1"/>
          <p:nvPr/>
        </p:nvSpPr>
        <p:spPr>
          <a:xfrm>
            <a:off x="5651565" y="2991962"/>
            <a:ext cx="92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i="1" dirty="0">
                <a:solidFill>
                  <a:schemeClr val="bg1"/>
                </a:solidFill>
              </a:rPr>
              <a:t>THE</a:t>
            </a:r>
          </a:p>
          <a:p>
            <a:r>
              <a:rPr lang="es-CO" sz="1200" b="1" i="1" dirty="0">
                <a:solidFill>
                  <a:schemeClr val="bg1"/>
                </a:solidFill>
              </a:rPr>
              <a:t>SCIENCE</a:t>
            </a:r>
          </a:p>
          <a:p>
            <a:r>
              <a:rPr lang="es-CO" sz="1200" b="1" i="1" dirty="0">
                <a:solidFill>
                  <a:schemeClr val="bg1"/>
                </a:solidFill>
              </a:rPr>
              <a:t>OF</a:t>
            </a:r>
          </a:p>
          <a:p>
            <a:r>
              <a:rPr lang="es-CO" sz="1200" b="1" i="1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163" name="Rectángulo 162"/>
          <p:cNvSpPr/>
          <p:nvPr/>
        </p:nvSpPr>
        <p:spPr>
          <a:xfrm>
            <a:off x="8333877" y="-1816307"/>
            <a:ext cx="1050587" cy="252216"/>
          </a:xfrm>
          <a:prstGeom prst="rect">
            <a:avLst/>
          </a:prstGeom>
          <a:solidFill>
            <a:srgbClr val="C2C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4" name="Rectángulo 163"/>
          <p:cNvSpPr/>
          <p:nvPr/>
        </p:nvSpPr>
        <p:spPr>
          <a:xfrm>
            <a:off x="8333876" y="-1543581"/>
            <a:ext cx="1050587" cy="252216"/>
          </a:xfrm>
          <a:prstGeom prst="rect">
            <a:avLst/>
          </a:prstGeom>
          <a:solidFill>
            <a:srgbClr val="FF5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5" name="Rectángulo 164"/>
          <p:cNvSpPr/>
          <p:nvPr/>
        </p:nvSpPr>
        <p:spPr>
          <a:xfrm>
            <a:off x="8333876" y="-1303511"/>
            <a:ext cx="1050587" cy="252216"/>
          </a:xfrm>
          <a:prstGeom prst="rect">
            <a:avLst/>
          </a:prstGeom>
          <a:solidFill>
            <a:srgbClr val="EBC9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3854906" y="-1783651"/>
            <a:ext cx="1470298" cy="240070"/>
          </a:xfrm>
          <a:prstGeom prst="rect">
            <a:avLst/>
          </a:prstGeom>
          <a:solidFill>
            <a:srgbClr val="0042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7" name="Rectángulo 166"/>
          <p:cNvSpPr/>
          <p:nvPr/>
        </p:nvSpPr>
        <p:spPr>
          <a:xfrm>
            <a:off x="3854906" y="-1477402"/>
            <a:ext cx="1470298" cy="240070"/>
          </a:xfrm>
          <a:prstGeom prst="rect">
            <a:avLst/>
          </a:prstGeom>
          <a:solidFill>
            <a:srgbClr val="FF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8" name="Rectángulo 167"/>
          <p:cNvSpPr/>
          <p:nvPr/>
        </p:nvSpPr>
        <p:spPr>
          <a:xfrm>
            <a:off x="3854906" y="-1142150"/>
            <a:ext cx="1470298" cy="240070"/>
          </a:xfrm>
          <a:prstGeom prst="rect">
            <a:avLst/>
          </a:prstGeom>
          <a:solidFill>
            <a:srgbClr val="CBD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9" name="Rectángulo 168"/>
          <p:cNvSpPr/>
          <p:nvPr/>
        </p:nvSpPr>
        <p:spPr>
          <a:xfrm>
            <a:off x="3854906" y="-806898"/>
            <a:ext cx="1470298" cy="240070"/>
          </a:xfrm>
          <a:prstGeom prst="rect">
            <a:avLst/>
          </a:prstGeom>
          <a:solidFill>
            <a:srgbClr val="ED77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487159" y="3605460"/>
            <a:ext cx="71561" cy="126994"/>
          </a:xfrm>
          <a:prstGeom prst="rect">
            <a:avLst/>
          </a:prstGeom>
          <a:solidFill>
            <a:srgbClr val="30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3" name="Rectángulo 172"/>
          <p:cNvSpPr/>
          <p:nvPr/>
        </p:nvSpPr>
        <p:spPr>
          <a:xfrm>
            <a:off x="5629180" y="3135645"/>
            <a:ext cx="71561" cy="126994"/>
          </a:xfrm>
          <a:prstGeom prst="rect">
            <a:avLst/>
          </a:prstGeom>
          <a:solidFill>
            <a:srgbClr val="194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4" name="Rectángulo 173"/>
          <p:cNvSpPr/>
          <p:nvPr/>
        </p:nvSpPr>
        <p:spPr>
          <a:xfrm rot="16200000">
            <a:off x="5916233" y="3825399"/>
            <a:ext cx="72374" cy="72851"/>
          </a:xfrm>
          <a:prstGeom prst="rect">
            <a:avLst/>
          </a:prstGeom>
          <a:solidFill>
            <a:srgbClr val="30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5" name="Rectángulo 174"/>
          <p:cNvSpPr/>
          <p:nvPr/>
        </p:nvSpPr>
        <p:spPr>
          <a:xfrm rot="16200000">
            <a:off x="5799266" y="2972244"/>
            <a:ext cx="72374" cy="72851"/>
          </a:xfrm>
          <a:prstGeom prst="rect">
            <a:avLst/>
          </a:prstGeom>
          <a:solidFill>
            <a:srgbClr val="174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295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12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12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12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2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25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25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25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 animBg="1"/>
      <p:bldP spid="406" grpId="0" animBg="1"/>
      <p:bldP spid="409" grpId="0" animBg="1"/>
      <p:bldP spid="416" grpId="0" animBg="1"/>
      <p:bldP spid="419" grpId="0" animBg="1"/>
      <p:bldP spid="422" grpId="0" animBg="1"/>
      <p:bldP spid="425" grpId="0" animBg="1"/>
      <p:bldP spid="430" grpId="0" animBg="1"/>
      <p:bldP spid="433" grpId="0" animBg="1"/>
      <p:bldP spid="436" grpId="0" animBg="1"/>
      <p:bldP spid="440" grpId="0" animBg="1"/>
      <p:bldP spid="443" grpId="0" animBg="1"/>
      <p:bldP spid="450" grpId="0" animBg="1"/>
      <p:bldP spid="448" grpId="0" animBg="1"/>
      <p:bldP spid="457" grpId="0" animBg="1"/>
      <p:bldP spid="462" grpId="0" animBg="1"/>
      <p:bldP spid="466" grpId="0" animBg="1"/>
      <p:bldP spid="470" grpId="0" animBg="1"/>
      <p:bldP spid="475" grpId="0" animBg="1"/>
      <p:bldP spid="479" grpId="0" animBg="1"/>
      <p:bldP spid="488" grpId="0" animBg="1"/>
      <p:bldP spid="485" grpId="0" animBg="1"/>
      <p:bldP spid="598" grpId="0"/>
      <p:bldP spid="59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9758452" y="3682145"/>
            <a:ext cx="156530" cy="403019"/>
          </a:xfrm>
          <a:custGeom>
            <a:avLst/>
            <a:gdLst>
              <a:gd name="connsiteX0" fmla="*/ 44110 w 113159"/>
              <a:gd name="connsiteY0" fmla="*/ 1792 h 291352"/>
              <a:gd name="connsiteX1" fmla="*/ 112204 w 113159"/>
              <a:gd name="connsiteY1" fmla="*/ 142843 h 291352"/>
              <a:gd name="connsiteX2" fmla="*/ 83021 w 113159"/>
              <a:gd name="connsiteY2" fmla="*/ 274166 h 291352"/>
              <a:gd name="connsiteX3" fmla="*/ 68430 w 113159"/>
              <a:gd name="connsiteY3" fmla="*/ 288758 h 291352"/>
              <a:gd name="connsiteX4" fmla="*/ 29519 w 113159"/>
              <a:gd name="connsiteY4" fmla="*/ 264439 h 291352"/>
              <a:gd name="connsiteX5" fmla="*/ 336 w 113159"/>
              <a:gd name="connsiteY5" fmla="*/ 157434 h 291352"/>
              <a:gd name="connsiteX6" fmla="*/ 14927 w 113159"/>
              <a:gd name="connsiteY6" fmla="*/ 69886 h 291352"/>
              <a:gd name="connsiteX7" fmla="*/ 44110 w 113159"/>
              <a:gd name="connsiteY7" fmla="*/ 1792 h 2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159" h="291352">
                <a:moveTo>
                  <a:pt x="44110" y="1792"/>
                </a:moveTo>
                <a:cubicBezTo>
                  <a:pt x="60323" y="13951"/>
                  <a:pt x="105719" y="97447"/>
                  <a:pt x="112204" y="142843"/>
                </a:cubicBezTo>
                <a:cubicBezTo>
                  <a:pt x="118689" y="188239"/>
                  <a:pt x="90317" y="249847"/>
                  <a:pt x="83021" y="274166"/>
                </a:cubicBezTo>
                <a:cubicBezTo>
                  <a:pt x="75725" y="298485"/>
                  <a:pt x="77347" y="290379"/>
                  <a:pt x="68430" y="288758"/>
                </a:cubicBezTo>
                <a:cubicBezTo>
                  <a:pt x="59513" y="287137"/>
                  <a:pt x="40868" y="286326"/>
                  <a:pt x="29519" y="264439"/>
                </a:cubicBezTo>
                <a:cubicBezTo>
                  <a:pt x="18170" y="242552"/>
                  <a:pt x="2768" y="189859"/>
                  <a:pt x="336" y="157434"/>
                </a:cubicBezTo>
                <a:cubicBezTo>
                  <a:pt x="-2096" y="125009"/>
                  <a:pt x="9252" y="97448"/>
                  <a:pt x="14927" y="69886"/>
                </a:cubicBezTo>
                <a:cubicBezTo>
                  <a:pt x="20601" y="42324"/>
                  <a:pt x="27897" y="-10367"/>
                  <a:pt x="44110" y="17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>
              <a:latin typeface="Arial Black" panose="020B0A040201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9084821" y="3689234"/>
            <a:ext cx="49060" cy="388841"/>
          </a:xfrm>
          <a:custGeom>
            <a:avLst/>
            <a:gdLst>
              <a:gd name="connsiteX0" fmla="*/ 25255 w 35466"/>
              <a:gd name="connsiteY0" fmla="*/ 164 h 281102"/>
              <a:gd name="connsiteX1" fmla="*/ 34983 w 35466"/>
              <a:gd name="connsiteY1" fmla="*/ 82849 h 281102"/>
              <a:gd name="connsiteX2" fmla="*/ 10664 w 35466"/>
              <a:gd name="connsiteY2" fmla="*/ 243356 h 281102"/>
              <a:gd name="connsiteX3" fmla="*/ 936 w 35466"/>
              <a:gd name="connsiteY3" fmla="*/ 277402 h 281102"/>
              <a:gd name="connsiteX4" fmla="*/ 936 w 35466"/>
              <a:gd name="connsiteY4" fmla="*/ 180126 h 281102"/>
              <a:gd name="connsiteX5" fmla="*/ 5800 w 35466"/>
              <a:gd name="connsiteY5" fmla="*/ 102304 h 281102"/>
              <a:gd name="connsiteX6" fmla="*/ 25255 w 35466"/>
              <a:gd name="connsiteY6" fmla="*/ 164 h 28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6" h="281102">
                <a:moveTo>
                  <a:pt x="25255" y="164"/>
                </a:moveTo>
                <a:cubicBezTo>
                  <a:pt x="30119" y="-3079"/>
                  <a:pt x="37415" y="42317"/>
                  <a:pt x="34983" y="82849"/>
                </a:cubicBezTo>
                <a:cubicBezTo>
                  <a:pt x="32551" y="123381"/>
                  <a:pt x="16338" y="210931"/>
                  <a:pt x="10664" y="243356"/>
                </a:cubicBezTo>
                <a:cubicBezTo>
                  <a:pt x="4990" y="275781"/>
                  <a:pt x="2557" y="287940"/>
                  <a:pt x="936" y="277402"/>
                </a:cubicBezTo>
                <a:cubicBezTo>
                  <a:pt x="-685" y="266864"/>
                  <a:pt x="125" y="209309"/>
                  <a:pt x="936" y="180126"/>
                </a:cubicBezTo>
                <a:cubicBezTo>
                  <a:pt x="1747" y="150943"/>
                  <a:pt x="1747" y="130676"/>
                  <a:pt x="5800" y="102304"/>
                </a:cubicBezTo>
                <a:cubicBezTo>
                  <a:pt x="9853" y="73932"/>
                  <a:pt x="20391" y="3407"/>
                  <a:pt x="25255" y="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>
              <a:latin typeface="Arial Black" panose="020B0A0402010202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9244257" y="3700508"/>
            <a:ext cx="504838" cy="366293"/>
          </a:xfrm>
          <a:custGeom>
            <a:avLst/>
            <a:gdLst>
              <a:gd name="connsiteX0" fmla="*/ 63401 w 367760"/>
              <a:gd name="connsiteY0" fmla="*/ 16730 h 264802"/>
              <a:gd name="connsiteX1" fmla="*/ 150950 w 367760"/>
              <a:gd name="connsiteY1" fmla="*/ 152917 h 264802"/>
              <a:gd name="connsiteX2" fmla="*/ 184997 w 367760"/>
              <a:gd name="connsiteY2" fmla="*/ 186964 h 264802"/>
              <a:gd name="connsiteX3" fmla="*/ 243363 w 367760"/>
              <a:gd name="connsiteY3" fmla="*/ 84824 h 264802"/>
              <a:gd name="connsiteX4" fmla="*/ 272546 w 367760"/>
              <a:gd name="connsiteY4" fmla="*/ 7003 h 264802"/>
              <a:gd name="connsiteX5" fmla="*/ 296865 w 367760"/>
              <a:gd name="connsiteY5" fmla="*/ 7003 h 264802"/>
              <a:gd name="connsiteX6" fmla="*/ 345503 w 367760"/>
              <a:gd name="connsiteY6" fmla="*/ 36186 h 264802"/>
              <a:gd name="connsiteX7" fmla="*/ 364959 w 367760"/>
              <a:gd name="connsiteY7" fmla="*/ 94552 h 264802"/>
              <a:gd name="connsiteX8" fmla="*/ 287137 w 367760"/>
              <a:gd name="connsiteY8" fmla="*/ 118871 h 264802"/>
              <a:gd name="connsiteX9" fmla="*/ 184997 w 367760"/>
              <a:gd name="connsiteY9" fmla="*/ 264786 h 264802"/>
              <a:gd name="connsiteX10" fmla="*/ 82856 w 367760"/>
              <a:gd name="connsiteY10" fmla="*/ 109143 h 264802"/>
              <a:gd name="connsiteX11" fmla="*/ 14763 w 367760"/>
              <a:gd name="connsiteY11" fmla="*/ 89688 h 264802"/>
              <a:gd name="connsiteX12" fmla="*/ 171 w 367760"/>
              <a:gd name="connsiteY12" fmla="*/ 94552 h 264802"/>
              <a:gd name="connsiteX13" fmla="*/ 63401 w 367760"/>
              <a:gd name="connsiteY13" fmla="*/ 16730 h 264802"/>
              <a:gd name="connsiteX0" fmla="*/ 63401 w 367760"/>
              <a:gd name="connsiteY0" fmla="*/ 16730 h 264802"/>
              <a:gd name="connsiteX1" fmla="*/ 150950 w 367760"/>
              <a:gd name="connsiteY1" fmla="*/ 152917 h 264802"/>
              <a:gd name="connsiteX2" fmla="*/ 184997 w 367760"/>
              <a:gd name="connsiteY2" fmla="*/ 186964 h 264802"/>
              <a:gd name="connsiteX3" fmla="*/ 243363 w 367760"/>
              <a:gd name="connsiteY3" fmla="*/ 84824 h 264802"/>
              <a:gd name="connsiteX4" fmla="*/ 272546 w 367760"/>
              <a:gd name="connsiteY4" fmla="*/ 7003 h 264802"/>
              <a:gd name="connsiteX5" fmla="*/ 296865 w 367760"/>
              <a:gd name="connsiteY5" fmla="*/ 7003 h 264802"/>
              <a:gd name="connsiteX6" fmla="*/ 345503 w 367760"/>
              <a:gd name="connsiteY6" fmla="*/ 36186 h 264802"/>
              <a:gd name="connsiteX7" fmla="*/ 364959 w 367760"/>
              <a:gd name="connsiteY7" fmla="*/ 94552 h 264802"/>
              <a:gd name="connsiteX8" fmla="*/ 287137 w 367760"/>
              <a:gd name="connsiteY8" fmla="*/ 118871 h 264802"/>
              <a:gd name="connsiteX9" fmla="*/ 184997 w 367760"/>
              <a:gd name="connsiteY9" fmla="*/ 264786 h 264802"/>
              <a:gd name="connsiteX10" fmla="*/ 82856 w 367760"/>
              <a:gd name="connsiteY10" fmla="*/ 109143 h 264802"/>
              <a:gd name="connsiteX11" fmla="*/ 14763 w 367760"/>
              <a:gd name="connsiteY11" fmla="*/ 89688 h 264802"/>
              <a:gd name="connsiteX12" fmla="*/ 171 w 367760"/>
              <a:gd name="connsiteY12" fmla="*/ 94552 h 264802"/>
              <a:gd name="connsiteX13" fmla="*/ 63401 w 367760"/>
              <a:gd name="connsiteY13" fmla="*/ 16730 h 264802"/>
              <a:gd name="connsiteX0" fmla="*/ 63401 w 364959"/>
              <a:gd name="connsiteY0" fmla="*/ 16730 h 264802"/>
              <a:gd name="connsiteX1" fmla="*/ 150950 w 364959"/>
              <a:gd name="connsiteY1" fmla="*/ 152917 h 264802"/>
              <a:gd name="connsiteX2" fmla="*/ 184997 w 364959"/>
              <a:gd name="connsiteY2" fmla="*/ 186964 h 264802"/>
              <a:gd name="connsiteX3" fmla="*/ 243363 w 364959"/>
              <a:gd name="connsiteY3" fmla="*/ 84824 h 264802"/>
              <a:gd name="connsiteX4" fmla="*/ 272546 w 364959"/>
              <a:gd name="connsiteY4" fmla="*/ 7003 h 264802"/>
              <a:gd name="connsiteX5" fmla="*/ 296865 w 364959"/>
              <a:gd name="connsiteY5" fmla="*/ 7003 h 264802"/>
              <a:gd name="connsiteX6" fmla="*/ 345503 w 364959"/>
              <a:gd name="connsiteY6" fmla="*/ 36186 h 264802"/>
              <a:gd name="connsiteX7" fmla="*/ 364959 w 364959"/>
              <a:gd name="connsiteY7" fmla="*/ 94552 h 264802"/>
              <a:gd name="connsiteX8" fmla="*/ 287137 w 364959"/>
              <a:gd name="connsiteY8" fmla="*/ 118871 h 264802"/>
              <a:gd name="connsiteX9" fmla="*/ 184997 w 364959"/>
              <a:gd name="connsiteY9" fmla="*/ 264786 h 264802"/>
              <a:gd name="connsiteX10" fmla="*/ 82856 w 364959"/>
              <a:gd name="connsiteY10" fmla="*/ 109143 h 264802"/>
              <a:gd name="connsiteX11" fmla="*/ 14763 w 364959"/>
              <a:gd name="connsiteY11" fmla="*/ 89688 h 264802"/>
              <a:gd name="connsiteX12" fmla="*/ 171 w 364959"/>
              <a:gd name="connsiteY12" fmla="*/ 94552 h 264802"/>
              <a:gd name="connsiteX13" fmla="*/ 63401 w 364959"/>
              <a:gd name="connsiteY13" fmla="*/ 16730 h 264802"/>
              <a:gd name="connsiteX0" fmla="*/ 63401 w 364959"/>
              <a:gd name="connsiteY0" fmla="*/ 16730 h 264802"/>
              <a:gd name="connsiteX1" fmla="*/ 150950 w 364959"/>
              <a:gd name="connsiteY1" fmla="*/ 152917 h 264802"/>
              <a:gd name="connsiteX2" fmla="*/ 184997 w 364959"/>
              <a:gd name="connsiteY2" fmla="*/ 186964 h 264802"/>
              <a:gd name="connsiteX3" fmla="*/ 243363 w 364959"/>
              <a:gd name="connsiteY3" fmla="*/ 84824 h 264802"/>
              <a:gd name="connsiteX4" fmla="*/ 272546 w 364959"/>
              <a:gd name="connsiteY4" fmla="*/ 7003 h 264802"/>
              <a:gd name="connsiteX5" fmla="*/ 296865 w 364959"/>
              <a:gd name="connsiteY5" fmla="*/ 7003 h 264802"/>
              <a:gd name="connsiteX6" fmla="*/ 345503 w 364959"/>
              <a:gd name="connsiteY6" fmla="*/ 36186 h 264802"/>
              <a:gd name="connsiteX7" fmla="*/ 364959 w 364959"/>
              <a:gd name="connsiteY7" fmla="*/ 94552 h 264802"/>
              <a:gd name="connsiteX8" fmla="*/ 287137 w 364959"/>
              <a:gd name="connsiteY8" fmla="*/ 118871 h 264802"/>
              <a:gd name="connsiteX9" fmla="*/ 184997 w 364959"/>
              <a:gd name="connsiteY9" fmla="*/ 264786 h 264802"/>
              <a:gd name="connsiteX10" fmla="*/ 82856 w 364959"/>
              <a:gd name="connsiteY10" fmla="*/ 109143 h 264802"/>
              <a:gd name="connsiteX11" fmla="*/ 14763 w 364959"/>
              <a:gd name="connsiteY11" fmla="*/ 89688 h 264802"/>
              <a:gd name="connsiteX12" fmla="*/ 171 w 364959"/>
              <a:gd name="connsiteY12" fmla="*/ 94552 h 264802"/>
              <a:gd name="connsiteX13" fmla="*/ 63401 w 364959"/>
              <a:gd name="connsiteY13" fmla="*/ 16730 h 26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4959" h="264802">
                <a:moveTo>
                  <a:pt x="63401" y="16730"/>
                </a:moveTo>
                <a:cubicBezTo>
                  <a:pt x="88531" y="26457"/>
                  <a:pt x="130684" y="124545"/>
                  <a:pt x="150950" y="152917"/>
                </a:cubicBezTo>
                <a:cubicBezTo>
                  <a:pt x="171216" y="181289"/>
                  <a:pt x="169595" y="198313"/>
                  <a:pt x="184997" y="186964"/>
                </a:cubicBezTo>
                <a:cubicBezTo>
                  <a:pt x="200399" y="175615"/>
                  <a:pt x="228772" y="114817"/>
                  <a:pt x="243363" y="84824"/>
                </a:cubicBezTo>
                <a:cubicBezTo>
                  <a:pt x="257954" y="54831"/>
                  <a:pt x="263629" y="19973"/>
                  <a:pt x="272546" y="7003"/>
                </a:cubicBezTo>
                <a:cubicBezTo>
                  <a:pt x="281463" y="-5967"/>
                  <a:pt x="284706" y="2139"/>
                  <a:pt x="296865" y="7003"/>
                </a:cubicBezTo>
                <a:cubicBezTo>
                  <a:pt x="309025" y="11867"/>
                  <a:pt x="334154" y="21595"/>
                  <a:pt x="345503" y="36186"/>
                </a:cubicBezTo>
                <a:cubicBezTo>
                  <a:pt x="356852" y="50777"/>
                  <a:pt x="361070" y="71044"/>
                  <a:pt x="364959" y="94552"/>
                </a:cubicBezTo>
                <a:cubicBezTo>
                  <a:pt x="326051" y="86933"/>
                  <a:pt x="317131" y="90499"/>
                  <a:pt x="287137" y="118871"/>
                </a:cubicBezTo>
                <a:cubicBezTo>
                  <a:pt x="257143" y="147243"/>
                  <a:pt x="219044" y="266407"/>
                  <a:pt x="184997" y="264786"/>
                </a:cubicBezTo>
                <a:cubicBezTo>
                  <a:pt x="150950" y="263165"/>
                  <a:pt x="111228" y="138326"/>
                  <a:pt x="82856" y="109143"/>
                </a:cubicBezTo>
                <a:cubicBezTo>
                  <a:pt x="54484" y="79960"/>
                  <a:pt x="28544" y="92120"/>
                  <a:pt x="14763" y="89688"/>
                </a:cubicBezTo>
                <a:cubicBezTo>
                  <a:pt x="982" y="87256"/>
                  <a:pt x="-640" y="105901"/>
                  <a:pt x="171" y="94552"/>
                </a:cubicBezTo>
                <a:cubicBezTo>
                  <a:pt x="982" y="83203"/>
                  <a:pt x="38271" y="7003"/>
                  <a:pt x="63401" y="167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dirty="0">
              <a:latin typeface="Arial Black" panose="020B0A040201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001381" y="3014573"/>
            <a:ext cx="1738164" cy="1738164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>
            <a:off x="2776730" y="3174075"/>
            <a:ext cx="1419161" cy="1419161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>
            <a:off x="1086259" y="3458388"/>
            <a:ext cx="850535" cy="85053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>
            <a:off x="7690190" y="3174075"/>
            <a:ext cx="1419161" cy="1419161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>
            <a:off x="10057238" y="3458388"/>
            <a:ext cx="850535" cy="850535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>
            <a:off x="4453129" y="3318185"/>
            <a:ext cx="1130941" cy="1130941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>
            <a:off x="6308981" y="3318185"/>
            <a:ext cx="1130941" cy="1130941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>
            <a:off x="3846395" y="3458388"/>
            <a:ext cx="850535" cy="850535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>
            <a:off x="2241245" y="3458388"/>
            <a:ext cx="850535" cy="850535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>
            <a:off x="1781247" y="3589796"/>
            <a:ext cx="587718" cy="58771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9"/>
          <p:cNvSpPr>
            <a:spLocks noChangeAspect="1"/>
          </p:cNvSpPr>
          <p:nvPr/>
        </p:nvSpPr>
        <p:spPr>
          <a:xfrm>
            <a:off x="913491" y="3728651"/>
            <a:ext cx="310008" cy="3100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7105547" y="3458388"/>
            <a:ext cx="850535" cy="850535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Oval 21"/>
          <p:cNvSpPr/>
          <p:nvPr/>
        </p:nvSpPr>
        <p:spPr>
          <a:xfrm>
            <a:off x="8917410" y="3458388"/>
            <a:ext cx="850535" cy="850535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9581011" y="3589796"/>
            <a:ext cx="587718" cy="58771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0752769" y="3676983"/>
            <a:ext cx="413344" cy="413344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25" name="Straight Arrow Connector 24"/>
          <p:cNvCxnSpPr/>
          <p:nvPr/>
        </p:nvCxnSpPr>
        <p:spPr>
          <a:xfrm flipV="1">
            <a:off x="1496444" y="2393317"/>
            <a:ext cx="0" cy="9248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465921" y="2393317"/>
            <a:ext cx="0" cy="59788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73668" y="4593236"/>
            <a:ext cx="0" cy="4056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871497" y="2393317"/>
            <a:ext cx="0" cy="46651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319276" y="2393317"/>
            <a:ext cx="0" cy="59788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0415362" y="2393317"/>
            <a:ext cx="0" cy="9248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9395181" y="4406594"/>
            <a:ext cx="0" cy="54979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5751" y="1911800"/>
            <a:ext cx="13506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Dominio del</a:t>
            </a:r>
          </a:p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Problema</a:t>
            </a:r>
            <a:endParaRPr lang="es-CO" sz="1400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55422" y="1911800"/>
            <a:ext cx="182101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Identificar fuentes</a:t>
            </a:r>
            <a:endParaRPr lang="es-CO" sz="1400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54872" y="1911800"/>
            <a:ext cx="2031197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Análisis exploratorio</a:t>
            </a:r>
          </a:p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 de datos</a:t>
            </a:r>
          </a:p>
          <a:p>
            <a:pPr algn="ctr"/>
            <a:endParaRPr lang="es-CO" sz="1400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43589" y="1911800"/>
            <a:ext cx="155138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Crear el Modelo</a:t>
            </a:r>
            <a:endParaRPr lang="es-CO" sz="1400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6700" y="1911800"/>
            <a:ext cx="19773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Construir Productos</a:t>
            </a:r>
          </a:p>
          <a:p>
            <a:pPr algn="ctr"/>
            <a:r>
              <a:rPr lang="es-CO" sz="1400" dirty="0">
                <a:solidFill>
                  <a:schemeClr val="accent5"/>
                </a:solidFill>
                <a:latin typeface="Arial Black" panose="020B0A04020102020204" pitchFamily="34" charset="0"/>
              </a:rPr>
              <a:t>d</a:t>
            </a:r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e Información</a:t>
            </a:r>
            <a:endParaRPr lang="es-CO" sz="1400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1540" y="5034836"/>
            <a:ext cx="178427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Limpieza de datos</a:t>
            </a:r>
            <a:endParaRPr lang="es-CO" sz="1400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727" y="4992304"/>
            <a:ext cx="139621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Diseño Salida </a:t>
            </a:r>
          </a:p>
          <a:p>
            <a:pPr algn="ctr"/>
            <a:r>
              <a:rPr lang="es-CO" sz="14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grafica</a:t>
            </a:r>
            <a:endParaRPr lang="es-CO" sz="1400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520700" y="557294"/>
            <a:ext cx="10210800" cy="582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5) Data </a:t>
            </a:r>
            <a:r>
              <a:rPr lang="es-CO" dirty="0" err="1" smtClean="0"/>
              <a:t>Analytics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9279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38" grpId="0"/>
      <p:bldP spid="39" grpId="0"/>
      <p:bldP spid="40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37" y="3587830"/>
            <a:ext cx="838662" cy="649963"/>
          </a:xfrm>
          <a:prstGeom prst="rect">
            <a:avLst/>
          </a:prstGeom>
        </p:spPr>
      </p:pic>
      <p:sp>
        <p:nvSpPr>
          <p:cNvPr id="5" name="Freeform 63"/>
          <p:cNvSpPr>
            <a:spLocks/>
          </p:cNvSpPr>
          <p:nvPr/>
        </p:nvSpPr>
        <p:spPr bwMode="auto">
          <a:xfrm>
            <a:off x="1893451" y="3525607"/>
            <a:ext cx="740508" cy="649592"/>
          </a:xfrm>
          <a:custGeom>
            <a:avLst/>
            <a:gdLst>
              <a:gd name="T0" fmla="*/ 160 w 160"/>
              <a:gd name="T1" fmla="*/ 16 h 131"/>
              <a:gd name="T2" fmla="*/ 159 w 160"/>
              <a:gd name="T3" fmla="*/ 16 h 131"/>
              <a:gd name="T4" fmla="*/ 144 w 160"/>
              <a:gd name="T5" fmla="*/ 20 h 131"/>
              <a:gd name="T6" fmla="*/ 156 w 160"/>
              <a:gd name="T7" fmla="*/ 4 h 131"/>
              <a:gd name="T8" fmla="*/ 156 w 160"/>
              <a:gd name="T9" fmla="*/ 3 h 131"/>
              <a:gd name="T10" fmla="*/ 155 w 160"/>
              <a:gd name="T11" fmla="*/ 3 h 131"/>
              <a:gd name="T12" fmla="*/ 135 w 160"/>
              <a:gd name="T13" fmla="*/ 11 h 131"/>
              <a:gd name="T14" fmla="*/ 111 w 160"/>
              <a:gd name="T15" fmla="*/ 0 h 131"/>
              <a:gd name="T16" fmla="*/ 77 w 160"/>
              <a:gd name="T17" fmla="*/ 34 h 131"/>
              <a:gd name="T18" fmla="*/ 78 w 160"/>
              <a:gd name="T19" fmla="*/ 40 h 131"/>
              <a:gd name="T20" fmla="*/ 12 w 160"/>
              <a:gd name="T21" fmla="*/ 7 h 131"/>
              <a:gd name="T22" fmla="*/ 12 w 160"/>
              <a:gd name="T23" fmla="*/ 6 h 131"/>
              <a:gd name="T24" fmla="*/ 11 w 160"/>
              <a:gd name="T25" fmla="*/ 7 h 131"/>
              <a:gd name="T26" fmla="*/ 7 w 160"/>
              <a:gd name="T27" fmla="*/ 23 h 131"/>
              <a:gd name="T28" fmla="*/ 19 w 160"/>
              <a:gd name="T29" fmla="*/ 50 h 131"/>
              <a:gd name="T30" fmla="*/ 7 w 160"/>
              <a:gd name="T31" fmla="*/ 46 h 131"/>
              <a:gd name="T32" fmla="*/ 7 w 160"/>
              <a:gd name="T33" fmla="*/ 46 h 131"/>
              <a:gd name="T34" fmla="*/ 6 w 160"/>
              <a:gd name="T35" fmla="*/ 47 h 131"/>
              <a:gd name="T36" fmla="*/ 6 w 160"/>
              <a:gd name="T37" fmla="*/ 47 h 131"/>
              <a:gd name="T38" fmla="*/ 30 w 160"/>
              <a:gd name="T39" fmla="*/ 79 h 131"/>
              <a:gd name="T40" fmla="*/ 19 w 160"/>
              <a:gd name="T41" fmla="*/ 79 h 131"/>
              <a:gd name="T42" fmla="*/ 18 w 160"/>
              <a:gd name="T43" fmla="*/ 79 h 131"/>
              <a:gd name="T44" fmla="*/ 18 w 160"/>
              <a:gd name="T45" fmla="*/ 80 h 131"/>
              <a:gd name="T46" fmla="*/ 47 w 160"/>
              <a:gd name="T47" fmla="*/ 103 h 131"/>
              <a:gd name="T48" fmla="*/ 8 w 160"/>
              <a:gd name="T49" fmla="*/ 115 h 131"/>
              <a:gd name="T50" fmla="*/ 1 w 160"/>
              <a:gd name="T51" fmla="*/ 115 h 131"/>
              <a:gd name="T52" fmla="*/ 0 w 160"/>
              <a:gd name="T53" fmla="*/ 115 h 131"/>
              <a:gd name="T54" fmla="*/ 0 w 160"/>
              <a:gd name="T55" fmla="*/ 116 h 131"/>
              <a:gd name="T56" fmla="*/ 51 w 160"/>
              <a:gd name="T57" fmla="*/ 131 h 131"/>
              <a:gd name="T58" fmla="*/ 144 w 160"/>
              <a:gd name="T59" fmla="*/ 38 h 131"/>
              <a:gd name="T60" fmla="*/ 144 w 160"/>
              <a:gd name="T61" fmla="*/ 34 h 131"/>
              <a:gd name="T62" fmla="*/ 160 w 160"/>
              <a:gd name="T63" fmla="*/ 17 h 131"/>
              <a:gd name="T64" fmla="*/ 160 w 160"/>
              <a:gd name="T65" fmla="*/ 1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31">
                <a:moveTo>
                  <a:pt x="160" y="16"/>
                </a:moveTo>
                <a:cubicBezTo>
                  <a:pt x="160" y="16"/>
                  <a:pt x="160" y="16"/>
                  <a:pt x="159" y="16"/>
                </a:cubicBezTo>
                <a:cubicBezTo>
                  <a:pt x="154" y="18"/>
                  <a:pt x="149" y="19"/>
                  <a:pt x="144" y="20"/>
                </a:cubicBezTo>
                <a:cubicBezTo>
                  <a:pt x="150" y="16"/>
                  <a:pt x="154" y="10"/>
                  <a:pt x="156" y="4"/>
                </a:cubicBezTo>
                <a:cubicBezTo>
                  <a:pt x="156" y="3"/>
                  <a:pt x="156" y="3"/>
                  <a:pt x="156" y="3"/>
                </a:cubicBezTo>
                <a:cubicBezTo>
                  <a:pt x="155" y="3"/>
                  <a:pt x="155" y="3"/>
                  <a:pt x="155" y="3"/>
                </a:cubicBezTo>
                <a:cubicBezTo>
                  <a:pt x="149" y="7"/>
                  <a:pt x="142" y="9"/>
                  <a:pt x="135" y="11"/>
                </a:cubicBezTo>
                <a:cubicBezTo>
                  <a:pt x="128" y="4"/>
                  <a:pt x="120" y="0"/>
                  <a:pt x="111" y="0"/>
                </a:cubicBezTo>
                <a:cubicBezTo>
                  <a:pt x="92" y="0"/>
                  <a:pt x="77" y="15"/>
                  <a:pt x="77" y="34"/>
                </a:cubicBezTo>
                <a:cubicBezTo>
                  <a:pt x="77" y="36"/>
                  <a:pt x="77" y="38"/>
                  <a:pt x="78" y="40"/>
                </a:cubicBezTo>
                <a:cubicBezTo>
                  <a:pt x="52" y="39"/>
                  <a:pt x="29" y="26"/>
                  <a:pt x="12" y="7"/>
                </a:cubicBezTo>
                <a:cubicBezTo>
                  <a:pt x="12" y="6"/>
                  <a:pt x="12" y="6"/>
                  <a:pt x="12" y="6"/>
                </a:cubicBezTo>
                <a:cubicBezTo>
                  <a:pt x="11" y="6"/>
                  <a:pt x="11" y="6"/>
                  <a:pt x="11" y="7"/>
                </a:cubicBezTo>
                <a:cubicBezTo>
                  <a:pt x="8" y="12"/>
                  <a:pt x="7" y="18"/>
                  <a:pt x="7" y="23"/>
                </a:cubicBezTo>
                <a:cubicBezTo>
                  <a:pt x="7" y="34"/>
                  <a:pt x="11" y="43"/>
                  <a:pt x="19" y="50"/>
                </a:cubicBezTo>
                <a:cubicBezTo>
                  <a:pt x="15" y="49"/>
                  <a:pt x="11" y="48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6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62"/>
                  <a:pt x="16" y="75"/>
                  <a:pt x="30" y="79"/>
                </a:cubicBezTo>
                <a:cubicBezTo>
                  <a:pt x="26" y="79"/>
                  <a:pt x="22" y="79"/>
                  <a:pt x="19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8" y="79"/>
                  <a:pt x="18" y="79"/>
                  <a:pt x="18" y="80"/>
                </a:cubicBezTo>
                <a:cubicBezTo>
                  <a:pt x="22" y="93"/>
                  <a:pt x="33" y="102"/>
                  <a:pt x="47" y="103"/>
                </a:cubicBezTo>
                <a:cubicBezTo>
                  <a:pt x="36" y="111"/>
                  <a:pt x="22" y="115"/>
                  <a:pt x="8" y="115"/>
                </a:cubicBezTo>
                <a:cubicBezTo>
                  <a:pt x="6" y="115"/>
                  <a:pt x="3" y="115"/>
                  <a:pt x="1" y="1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6"/>
                  <a:pt x="0" y="116"/>
                  <a:pt x="0" y="116"/>
                </a:cubicBezTo>
                <a:cubicBezTo>
                  <a:pt x="15" y="126"/>
                  <a:pt x="33" y="131"/>
                  <a:pt x="51" y="131"/>
                </a:cubicBezTo>
                <a:cubicBezTo>
                  <a:pt x="109" y="131"/>
                  <a:pt x="144" y="83"/>
                  <a:pt x="144" y="38"/>
                </a:cubicBezTo>
                <a:cubicBezTo>
                  <a:pt x="144" y="36"/>
                  <a:pt x="144" y="35"/>
                  <a:pt x="144" y="34"/>
                </a:cubicBezTo>
                <a:cubicBezTo>
                  <a:pt x="150" y="29"/>
                  <a:pt x="156" y="23"/>
                  <a:pt x="160" y="17"/>
                </a:cubicBezTo>
                <a:cubicBezTo>
                  <a:pt x="160" y="17"/>
                  <a:pt x="160" y="16"/>
                  <a:pt x="160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 dirty="0"/>
          </a:p>
        </p:txBody>
      </p:sp>
      <p:sp>
        <p:nvSpPr>
          <p:cNvPr id="6" name="Freeform 62"/>
          <p:cNvSpPr>
            <a:spLocks/>
          </p:cNvSpPr>
          <p:nvPr/>
        </p:nvSpPr>
        <p:spPr bwMode="auto">
          <a:xfrm>
            <a:off x="2000692" y="4466461"/>
            <a:ext cx="410225" cy="731078"/>
          </a:xfrm>
          <a:custGeom>
            <a:avLst/>
            <a:gdLst>
              <a:gd name="T0" fmla="*/ 84 w 84"/>
              <a:gd name="T1" fmla="*/ 27 h 163"/>
              <a:gd name="T2" fmla="*/ 69 w 84"/>
              <a:gd name="T3" fmla="*/ 27 h 163"/>
              <a:gd name="T4" fmla="*/ 54 w 84"/>
              <a:gd name="T5" fmla="*/ 41 h 163"/>
              <a:gd name="T6" fmla="*/ 54 w 84"/>
              <a:gd name="T7" fmla="*/ 60 h 163"/>
              <a:gd name="T8" fmla="*/ 83 w 84"/>
              <a:gd name="T9" fmla="*/ 60 h 163"/>
              <a:gd name="T10" fmla="*/ 83 w 84"/>
              <a:gd name="T11" fmla="*/ 88 h 163"/>
              <a:gd name="T12" fmla="*/ 54 w 84"/>
              <a:gd name="T13" fmla="*/ 88 h 163"/>
              <a:gd name="T14" fmla="*/ 54 w 84"/>
              <a:gd name="T15" fmla="*/ 163 h 163"/>
              <a:gd name="T16" fmla="*/ 25 w 84"/>
              <a:gd name="T17" fmla="*/ 163 h 163"/>
              <a:gd name="T18" fmla="*/ 25 w 84"/>
              <a:gd name="T19" fmla="*/ 88 h 163"/>
              <a:gd name="T20" fmla="*/ 0 w 84"/>
              <a:gd name="T21" fmla="*/ 88 h 163"/>
              <a:gd name="T22" fmla="*/ 0 w 84"/>
              <a:gd name="T23" fmla="*/ 60 h 163"/>
              <a:gd name="T24" fmla="*/ 25 w 84"/>
              <a:gd name="T25" fmla="*/ 60 h 163"/>
              <a:gd name="T26" fmla="*/ 25 w 84"/>
              <a:gd name="T27" fmla="*/ 38 h 163"/>
              <a:gd name="T28" fmla="*/ 62 w 84"/>
              <a:gd name="T29" fmla="*/ 0 h 163"/>
              <a:gd name="T30" fmla="*/ 84 w 84"/>
              <a:gd name="T31" fmla="*/ 0 h 163"/>
              <a:gd name="T32" fmla="*/ 84 w 84"/>
              <a:gd name="T33" fmla="*/ 2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4" h="163">
                <a:moveTo>
                  <a:pt x="84" y="27"/>
                </a:moveTo>
                <a:cubicBezTo>
                  <a:pt x="69" y="27"/>
                  <a:pt x="69" y="27"/>
                  <a:pt x="69" y="27"/>
                </a:cubicBezTo>
                <a:cubicBezTo>
                  <a:pt x="57" y="27"/>
                  <a:pt x="54" y="33"/>
                  <a:pt x="54" y="41"/>
                </a:cubicBezTo>
                <a:cubicBezTo>
                  <a:pt x="54" y="60"/>
                  <a:pt x="54" y="60"/>
                  <a:pt x="54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88"/>
                  <a:pt x="83" y="88"/>
                  <a:pt x="83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54" y="163"/>
                  <a:pt x="54" y="163"/>
                  <a:pt x="54" y="163"/>
                </a:cubicBezTo>
                <a:cubicBezTo>
                  <a:pt x="25" y="163"/>
                  <a:pt x="25" y="163"/>
                  <a:pt x="25" y="163"/>
                </a:cubicBezTo>
                <a:cubicBezTo>
                  <a:pt x="25" y="88"/>
                  <a:pt x="25" y="88"/>
                  <a:pt x="25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60"/>
                  <a:pt x="0" y="60"/>
                  <a:pt x="0" y="60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13"/>
                  <a:pt x="40" y="0"/>
                  <a:pt x="62" y="0"/>
                </a:cubicBezTo>
                <a:cubicBezTo>
                  <a:pt x="84" y="0"/>
                  <a:pt x="84" y="0"/>
                  <a:pt x="84" y="0"/>
                </a:cubicBezTo>
                <a:lnTo>
                  <a:pt x="84" y="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 dirty="0"/>
          </a:p>
        </p:txBody>
      </p:sp>
      <p:grpSp>
        <p:nvGrpSpPr>
          <p:cNvPr id="7" name="Group 6"/>
          <p:cNvGrpSpPr/>
          <p:nvPr/>
        </p:nvGrpSpPr>
        <p:grpSpPr>
          <a:xfrm>
            <a:off x="1890000" y="5465113"/>
            <a:ext cx="757248" cy="792978"/>
            <a:chOff x="4338638" y="71450"/>
            <a:chExt cx="596900" cy="614363"/>
          </a:xfrm>
          <a:solidFill>
            <a:schemeClr val="accent5"/>
          </a:solidFill>
        </p:grpSpPr>
        <p:sp>
          <p:nvSpPr>
            <p:cNvPr id="8" name="Freeform 64"/>
            <p:cNvSpPr>
              <a:spLocks noEditPoints="1"/>
            </p:cNvSpPr>
            <p:nvPr/>
          </p:nvSpPr>
          <p:spPr bwMode="auto">
            <a:xfrm>
              <a:off x="4338638" y="71450"/>
              <a:ext cx="398463" cy="614363"/>
            </a:xfrm>
            <a:custGeom>
              <a:avLst/>
              <a:gdLst>
                <a:gd name="T0" fmla="*/ 84 w 106"/>
                <a:gd name="T1" fmla="*/ 93 h 163"/>
                <a:gd name="T2" fmla="*/ 76 w 106"/>
                <a:gd name="T3" fmla="*/ 87 h 163"/>
                <a:gd name="T4" fmla="*/ 71 w 106"/>
                <a:gd name="T5" fmla="*/ 78 h 163"/>
                <a:gd name="T6" fmla="*/ 77 w 106"/>
                <a:gd name="T7" fmla="*/ 68 h 163"/>
                <a:gd name="T8" fmla="*/ 94 w 106"/>
                <a:gd name="T9" fmla="*/ 38 h 163"/>
                <a:gd name="T10" fmla="*/ 79 w 106"/>
                <a:gd name="T11" fmla="*/ 9 h 163"/>
                <a:gd name="T12" fmla="*/ 93 w 106"/>
                <a:gd name="T13" fmla="*/ 9 h 163"/>
                <a:gd name="T14" fmla="*/ 106 w 106"/>
                <a:gd name="T15" fmla="*/ 0 h 163"/>
                <a:gd name="T16" fmla="*/ 65 w 106"/>
                <a:gd name="T17" fmla="*/ 0 h 163"/>
                <a:gd name="T18" fmla="*/ 24 w 106"/>
                <a:gd name="T19" fmla="*/ 13 h 163"/>
                <a:gd name="T20" fmla="*/ 11 w 106"/>
                <a:gd name="T21" fmla="*/ 42 h 163"/>
                <a:gd name="T22" fmla="*/ 46 w 106"/>
                <a:gd name="T23" fmla="*/ 75 h 163"/>
                <a:gd name="T24" fmla="*/ 53 w 106"/>
                <a:gd name="T25" fmla="*/ 75 h 163"/>
                <a:gd name="T26" fmla="*/ 51 w 106"/>
                <a:gd name="T27" fmla="*/ 83 h 163"/>
                <a:gd name="T28" fmla="*/ 57 w 106"/>
                <a:gd name="T29" fmla="*/ 97 h 163"/>
                <a:gd name="T30" fmla="*/ 17 w 106"/>
                <a:gd name="T31" fmla="*/ 107 h 163"/>
                <a:gd name="T32" fmla="*/ 0 w 106"/>
                <a:gd name="T33" fmla="*/ 133 h 163"/>
                <a:gd name="T34" fmla="*/ 46 w 106"/>
                <a:gd name="T35" fmla="*/ 163 h 163"/>
                <a:gd name="T36" fmla="*/ 102 w 106"/>
                <a:gd name="T37" fmla="*/ 123 h 163"/>
                <a:gd name="T38" fmla="*/ 84 w 106"/>
                <a:gd name="T39" fmla="*/ 93 h 163"/>
                <a:gd name="T40" fmla="*/ 56 w 106"/>
                <a:gd name="T41" fmla="*/ 69 h 163"/>
                <a:gd name="T42" fmla="*/ 30 w 106"/>
                <a:gd name="T43" fmla="*/ 31 h 163"/>
                <a:gd name="T44" fmla="*/ 34 w 106"/>
                <a:gd name="T45" fmla="*/ 15 h 163"/>
                <a:gd name="T46" fmla="*/ 49 w 106"/>
                <a:gd name="T47" fmla="*/ 8 h 163"/>
                <a:gd name="T48" fmla="*/ 76 w 106"/>
                <a:gd name="T49" fmla="*/ 47 h 163"/>
                <a:gd name="T50" fmla="*/ 70 w 106"/>
                <a:gd name="T51" fmla="*/ 63 h 163"/>
                <a:gd name="T52" fmla="*/ 56 w 106"/>
                <a:gd name="T53" fmla="*/ 69 h 163"/>
                <a:gd name="T54" fmla="*/ 56 w 106"/>
                <a:gd name="T55" fmla="*/ 154 h 163"/>
                <a:gd name="T56" fmla="*/ 19 w 106"/>
                <a:gd name="T57" fmla="*/ 129 h 163"/>
                <a:gd name="T58" fmla="*/ 37 w 106"/>
                <a:gd name="T59" fmla="*/ 107 h 163"/>
                <a:gd name="T60" fmla="*/ 59 w 106"/>
                <a:gd name="T61" fmla="*/ 103 h 163"/>
                <a:gd name="T62" fmla="*/ 64 w 106"/>
                <a:gd name="T63" fmla="*/ 103 h 163"/>
                <a:gd name="T64" fmla="*/ 87 w 106"/>
                <a:gd name="T65" fmla="*/ 131 h 163"/>
                <a:gd name="T66" fmla="*/ 56 w 106"/>
                <a:gd name="T67" fmla="*/ 15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63">
                  <a:moveTo>
                    <a:pt x="84" y="93"/>
                  </a:moveTo>
                  <a:cubicBezTo>
                    <a:pt x="76" y="87"/>
                    <a:pt x="76" y="87"/>
                    <a:pt x="76" y="87"/>
                  </a:cubicBezTo>
                  <a:cubicBezTo>
                    <a:pt x="74" y="86"/>
                    <a:pt x="71" y="83"/>
                    <a:pt x="71" y="78"/>
                  </a:cubicBezTo>
                  <a:cubicBezTo>
                    <a:pt x="71" y="74"/>
                    <a:pt x="74" y="71"/>
                    <a:pt x="77" y="68"/>
                  </a:cubicBezTo>
                  <a:cubicBezTo>
                    <a:pt x="86" y="61"/>
                    <a:pt x="94" y="53"/>
                    <a:pt x="94" y="38"/>
                  </a:cubicBezTo>
                  <a:cubicBezTo>
                    <a:pt x="94" y="22"/>
                    <a:pt x="84" y="13"/>
                    <a:pt x="79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3" y="0"/>
                    <a:pt x="37" y="3"/>
                    <a:pt x="24" y="13"/>
                  </a:cubicBezTo>
                  <a:cubicBezTo>
                    <a:pt x="15" y="21"/>
                    <a:pt x="11" y="32"/>
                    <a:pt x="11" y="42"/>
                  </a:cubicBezTo>
                  <a:cubicBezTo>
                    <a:pt x="11" y="58"/>
                    <a:pt x="24" y="75"/>
                    <a:pt x="46" y="75"/>
                  </a:cubicBezTo>
                  <a:cubicBezTo>
                    <a:pt x="48" y="75"/>
                    <a:pt x="51" y="75"/>
                    <a:pt x="53" y="75"/>
                  </a:cubicBezTo>
                  <a:cubicBezTo>
                    <a:pt x="52" y="77"/>
                    <a:pt x="51" y="79"/>
                    <a:pt x="51" y="83"/>
                  </a:cubicBezTo>
                  <a:cubicBezTo>
                    <a:pt x="51" y="89"/>
                    <a:pt x="54" y="93"/>
                    <a:pt x="57" y="97"/>
                  </a:cubicBezTo>
                  <a:cubicBezTo>
                    <a:pt x="48" y="98"/>
                    <a:pt x="30" y="99"/>
                    <a:pt x="17" y="107"/>
                  </a:cubicBezTo>
                  <a:cubicBezTo>
                    <a:pt x="4" y="114"/>
                    <a:pt x="0" y="125"/>
                    <a:pt x="0" y="133"/>
                  </a:cubicBezTo>
                  <a:cubicBezTo>
                    <a:pt x="0" y="149"/>
                    <a:pt x="15" y="163"/>
                    <a:pt x="46" y="163"/>
                  </a:cubicBezTo>
                  <a:cubicBezTo>
                    <a:pt x="82" y="163"/>
                    <a:pt x="102" y="143"/>
                    <a:pt x="102" y="123"/>
                  </a:cubicBezTo>
                  <a:cubicBezTo>
                    <a:pt x="102" y="109"/>
                    <a:pt x="93" y="101"/>
                    <a:pt x="84" y="93"/>
                  </a:cubicBezTo>
                  <a:close/>
                  <a:moveTo>
                    <a:pt x="56" y="69"/>
                  </a:moveTo>
                  <a:cubicBezTo>
                    <a:pt x="38" y="69"/>
                    <a:pt x="30" y="45"/>
                    <a:pt x="30" y="31"/>
                  </a:cubicBezTo>
                  <a:cubicBezTo>
                    <a:pt x="30" y="26"/>
                    <a:pt x="31" y="20"/>
                    <a:pt x="34" y="15"/>
                  </a:cubicBezTo>
                  <a:cubicBezTo>
                    <a:pt x="38" y="11"/>
                    <a:pt x="44" y="8"/>
                    <a:pt x="49" y="8"/>
                  </a:cubicBezTo>
                  <a:cubicBezTo>
                    <a:pt x="67" y="8"/>
                    <a:pt x="76" y="32"/>
                    <a:pt x="76" y="47"/>
                  </a:cubicBezTo>
                  <a:cubicBezTo>
                    <a:pt x="76" y="51"/>
                    <a:pt x="75" y="58"/>
                    <a:pt x="70" y="63"/>
                  </a:cubicBezTo>
                  <a:cubicBezTo>
                    <a:pt x="67" y="66"/>
                    <a:pt x="61" y="69"/>
                    <a:pt x="56" y="69"/>
                  </a:cubicBezTo>
                  <a:close/>
                  <a:moveTo>
                    <a:pt x="56" y="154"/>
                  </a:moveTo>
                  <a:cubicBezTo>
                    <a:pt x="34" y="154"/>
                    <a:pt x="19" y="144"/>
                    <a:pt x="19" y="129"/>
                  </a:cubicBezTo>
                  <a:cubicBezTo>
                    <a:pt x="19" y="113"/>
                    <a:pt x="33" y="108"/>
                    <a:pt x="37" y="107"/>
                  </a:cubicBezTo>
                  <a:cubicBezTo>
                    <a:pt x="46" y="104"/>
                    <a:pt x="58" y="103"/>
                    <a:pt x="59" y="103"/>
                  </a:cubicBezTo>
                  <a:cubicBezTo>
                    <a:pt x="62" y="103"/>
                    <a:pt x="63" y="103"/>
                    <a:pt x="64" y="103"/>
                  </a:cubicBezTo>
                  <a:cubicBezTo>
                    <a:pt x="80" y="115"/>
                    <a:pt x="87" y="121"/>
                    <a:pt x="87" y="131"/>
                  </a:cubicBezTo>
                  <a:cubicBezTo>
                    <a:pt x="87" y="145"/>
                    <a:pt x="77" y="154"/>
                    <a:pt x="56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9" name="Freeform 65"/>
            <p:cNvSpPr>
              <a:spLocks/>
            </p:cNvSpPr>
            <p:nvPr/>
          </p:nvSpPr>
          <p:spPr bwMode="auto">
            <a:xfrm>
              <a:off x="4737100" y="249250"/>
              <a:ext cx="198438" cy="203200"/>
            </a:xfrm>
            <a:custGeom>
              <a:avLst/>
              <a:gdLst>
                <a:gd name="T0" fmla="*/ 73 w 125"/>
                <a:gd name="T1" fmla="*/ 52 h 128"/>
                <a:gd name="T2" fmla="*/ 73 w 125"/>
                <a:gd name="T3" fmla="*/ 0 h 128"/>
                <a:gd name="T4" fmla="*/ 49 w 125"/>
                <a:gd name="T5" fmla="*/ 0 h 128"/>
                <a:gd name="T6" fmla="*/ 49 w 125"/>
                <a:gd name="T7" fmla="*/ 52 h 128"/>
                <a:gd name="T8" fmla="*/ 0 w 125"/>
                <a:gd name="T9" fmla="*/ 52 h 128"/>
                <a:gd name="T10" fmla="*/ 0 w 125"/>
                <a:gd name="T11" fmla="*/ 76 h 128"/>
                <a:gd name="T12" fmla="*/ 49 w 125"/>
                <a:gd name="T13" fmla="*/ 76 h 128"/>
                <a:gd name="T14" fmla="*/ 49 w 125"/>
                <a:gd name="T15" fmla="*/ 128 h 128"/>
                <a:gd name="T16" fmla="*/ 73 w 125"/>
                <a:gd name="T17" fmla="*/ 128 h 128"/>
                <a:gd name="T18" fmla="*/ 73 w 125"/>
                <a:gd name="T19" fmla="*/ 76 h 128"/>
                <a:gd name="T20" fmla="*/ 125 w 125"/>
                <a:gd name="T21" fmla="*/ 76 h 128"/>
                <a:gd name="T22" fmla="*/ 125 w 125"/>
                <a:gd name="T23" fmla="*/ 52 h 128"/>
                <a:gd name="T24" fmla="*/ 73 w 125"/>
                <a:gd name="T25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8">
                  <a:moveTo>
                    <a:pt x="73" y="52"/>
                  </a:moveTo>
                  <a:lnTo>
                    <a:pt x="73" y="0"/>
                  </a:lnTo>
                  <a:lnTo>
                    <a:pt x="49" y="0"/>
                  </a:lnTo>
                  <a:lnTo>
                    <a:pt x="49" y="52"/>
                  </a:lnTo>
                  <a:lnTo>
                    <a:pt x="0" y="52"/>
                  </a:lnTo>
                  <a:lnTo>
                    <a:pt x="0" y="76"/>
                  </a:lnTo>
                  <a:lnTo>
                    <a:pt x="49" y="76"/>
                  </a:lnTo>
                  <a:lnTo>
                    <a:pt x="49" y="128"/>
                  </a:lnTo>
                  <a:lnTo>
                    <a:pt x="73" y="128"/>
                  </a:lnTo>
                  <a:lnTo>
                    <a:pt x="73" y="76"/>
                  </a:lnTo>
                  <a:lnTo>
                    <a:pt x="125" y="76"/>
                  </a:lnTo>
                  <a:lnTo>
                    <a:pt x="125" y="52"/>
                  </a:lnTo>
                  <a:lnTo>
                    <a:pt x="7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</p:grpSp>
      <p:sp>
        <p:nvSpPr>
          <p:cNvPr id="10" name="Pentágono 64"/>
          <p:cNvSpPr/>
          <p:nvPr/>
        </p:nvSpPr>
        <p:spPr>
          <a:xfrm>
            <a:off x="2918785" y="2819458"/>
            <a:ext cx="3537160" cy="3178097"/>
          </a:xfrm>
          <a:prstGeom prst="homePlate">
            <a:avLst/>
          </a:prstGeom>
          <a:noFill/>
          <a:ln w="38100">
            <a:solidFill>
              <a:srgbClr val="E368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s-CO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302"/>
          <p:cNvGrpSpPr/>
          <p:nvPr/>
        </p:nvGrpSpPr>
        <p:grpSpPr>
          <a:xfrm>
            <a:off x="6306965" y="4076858"/>
            <a:ext cx="1584176" cy="1080120"/>
            <a:chOff x="12654870" y="572884"/>
            <a:chExt cx="1012825" cy="712788"/>
          </a:xfrm>
          <a:effectLst/>
        </p:grpSpPr>
        <p:sp useBgFill="1">
          <p:nvSpPr>
            <p:cNvPr id="12" name="Freeform 6"/>
            <p:cNvSpPr>
              <a:spLocks/>
            </p:cNvSpPr>
            <p:nvPr/>
          </p:nvSpPr>
          <p:spPr bwMode="auto">
            <a:xfrm>
              <a:off x="12654870" y="572884"/>
              <a:ext cx="1012825" cy="712788"/>
            </a:xfrm>
            <a:custGeom>
              <a:avLst/>
              <a:gdLst>
                <a:gd name="T0" fmla="*/ 1422 w 3188"/>
                <a:gd name="T1" fmla="*/ 14 h 2244"/>
                <a:gd name="T2" fmla="*/ 1548 w 3188"/>
                <a:gd name="T3" fmla="*/ 83 h 2244"/>
                <a:gd name="T4" fmla="*/ 1632 w 3188"/>
                <a:gd name="T5" fmla="*/ 198 h 2244"/>
                <a:gd name="T6" fmla="*/ 1995 w 3188"/>
                <a:gd name="T7" fmla="*/ 148 h 2244"/>
                <a:gd name="T8" fmla="*/ 2118 w 3188"/>
                <a:gd name="T9" fmla="*/ 82 h 2244"/>
                <a:gd name="T10" fmla="*/ 2263 w 3188"/>
                <a:gd name="T11" fmla="*/ 72 h 2244"/>
                <a:gd name="T12" fmla="*/ 2398 w 3188"/>
                <a:gd name="T13" fmla="*/ 123 h 2244"/>
                <a:gd name="T14" fmla="*/ 2497 w 3188"/>
                <a:gd name="T15" fmla="*/ 222 h 2244"/>
                <a:gd name="T16" fmla="*/ 2549 w 3188"/>
                <a:gd name="T17" fmla="*/ 356 h 2244"/>
                <a:gd name="T18" fmla="*/ 2537 w 3188"/>
                <a:gd name="T19" fmla="*/ 507 h 2244"/>
                <a:gd name="T20" fmla="*/ 2850 w 3188"/>
                <a:gd name="T21" fmla="*/ 766 h 2244"/>
                <a:gd name="T22" fmla="*/ 2992 w 3188"/>
                <a:gd name="T23" fmla="*/ 798 h 2244"/>
                <a:gd name="T24" fmla="*/ 3105 w 3188"/>
                <a:gd name="T25" fmla="*/ 882 h 2244"/>
                <a:gd name="T26" fmla="*/ 3174 w 3188"/>
                <a:gd name="T27" fmla="*/ 1007 h 2244"/>
                <a:gd name="T28" fmla="*/ 3185 w 3188"/>
                <a:gd name="T29" fmla="*/ 1154 h 2244"/>
                <a:gd name="T30" fmla="*/ 3134 w 3188"/>
                <a:gd name="T31" fmla="*/ 1289 h 2244"/>
                <a:gd name="T32" fmla="*/ 3033 w 3188"/>
                <a:gd name="T33" fmla="*/ 1389 h 2244"/>
                <a:gd name="T34" fmla="*/ 2899 w 3188"/>
                <a:gd name="T35" fmla="*/ 1440 h 2244"/>
                <a:gd name="T36" fmla="*/ 2765 w 3188"/>
                <a:gd name="T37" fmla="*/ 1432 h 2244"/>
                <a:gd name="T38" fmla="*/ 2593 w 3188"/>
                <a:gd name="T39" fmla="*/ 1727 h 2244"/>
                <a:gd name="T40" fmla="*/ 2562 w 3188"/>
                <a:gd name="T41" fmla="*/ 1870 h 2244"/>
                <a:gd name="T42" fmla="*/ 2476 w 3188"/>
                <a:gd name="T43" fmla="*/ 1983 h 2244"/>
                <a:gd name="T44" fmla="*/ 2352 w 3188"/>
                <a:gd name="T45" fmla="*/ 2051 h 2244"/>
                <a:gd name="T46" fmla="*/ 2210 w 3188"/>
                <a:gd name="T47" fmla="*/ 2062 h 2244"/>
                <a:gd name="T48" fmla="*/ 2089 w 3188"/>
                <a:gd name="T49" fmla="*/ 2022 h 2244"/>
                <a:gd name="T50" fmla="*/ 1992 w 3188"/>
                <a:gd name="T51" fmla="*/ 1941 h 2244"/>
                <a:gd name="T52" fmla="*/ 1465 w 3188"/>
                <a:gd name="T53" fmla="*/ 2100 h 2244"/>
                <a:gd name="T54" fmla="*/ 1366 w 3188"/>
                <a:gd name="T55" fmla="*/ 2193 h 2244"/>
                <a:gd name="T56" fmla="*/ 1236 w 3188"/>
                <a:gd name="T57" fmla="*/ 2240 h 2244"/>
                <a:gd name="T58" fmla="*/ 1093 w 3188"/>
                <a:gd name="T59" fmla="*/ 2229 h 2244"/>
                <a:gd name="T60" fmla="*/ 971 w 3188"/>
                <a:gd name="T61" fmla="*/ 2164 h 2244"/>
                <a:gd name="T62" fmla="*/ 885 w 3188"/>
                <a:gd name="T63" fmla="*/ 2056 h 2244"/>
                <a:gd name="T64" fmla="*/ 573 w 3188"/>
                <a:gd name="T65" fmla="*/ 1999 h 2244"/>
                <a:gd name="T66" fmla="*/ 467 w 3188"/>
                <a:gd name="T67" fmla="*/ 2068 h 2244"/>
                <a:gd name="T68" fmla="*/ 338 w 3188"/>
                <a:gd name="T69" fmla="*/ 2093 h 2244"/>
                <a:gd name="T70" fmla="*/ 197 w 3188"/>
                <a:gd name="T71" fmla="*/ 2061 h 2244"/>
                <a:gd name="T72" fmla="*/ 83 w 3188"/>
                <a:gd name="T73" fmla="*/ 1977 h 2244"/>
                <a:gd name="T74" fmla="*/ 14 w 3188"/>
                <a:gd name="T75" fmla="*/ 1852 h 2244"/>
                <a:gd name="T76" fmla="*/ 5 w 3188"/>
                <a:gd name="T77" fmla="*/ 1704 h 2244"/>
                <a:gd name="T78" fmla="*/ 54 w 3188"/>
                <a:gd name="T79" fmla="*/ 1570 h 2244"/>
                <a:gd name="T80" fmla="*/ 153 w 3188"/>
                <a:gd name="T81" fmla="*/ 1471 h 2244"/>
                <a:gd name="T82" fmla="*/ 288 w 3188"/>
                <a:gd name="T83" fmla="*/ 1419 h 2244"/>
                <a:gd name="T84" fmla="*/ 440 w 3188"/>
                <a:gd name="T85" fmla="*/ 1139 h 2244"/>
                <a:gd name="T86" fmla="*/ 411 w 3188"/>
                <a:gd name="T87" fmla="*/ 1002 h 2244"/>
                <a:gd name="T88" fmla="*/ 442 w 3188"/>
                <a:gd name="T89" fmla="*/ 859 h 2244"/>
                <a:gd name="T90" fmla="*/ 527 w 3188"/>
                <a:gd name="T91" fmla="*/ 747 h 2244"/>
                <a:gd name="T92" fmla="*/ 652 w 3188"/>
                <a:gd name="T93" fmla="*/ 678 h 2244"/>
                <a:gd name="T94" fmla="*/ 783 w 3188"/>
                <a:gd name="T95" fmla="*/ 665 h 2244"/>
                <a:gd name="T96" fmla="*/ 995 w 3188"/>
                <a:gd name="T97" fmla="*/ 417 h 2244"/>
                <a:gd name="T98" fmla="*/ 989 w 3188"/>
                <a:gd name="T99" fmla="*/ 289 h 2244"/>
                <a:gd name="T100" fmla="*/ 1040 w 3188"/>
                <a:gd name="T101" fmla="*/ 154 h 2244"/>
                <a:gd name="T102" fmla="*/ 1140 w 3188"/>
                <a:gd name="T103" fmla="*/ 54 h 2244"/>
                <a:gd name="T104" fmla="*/ 1274 w 3188"/>
                <a:gd name="T105" fmla="*/ 3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88" h="2244">
                  <a:moveTo>
                    <a:pt x="1324" y="0"/>
                  </a:moveTo>
                  <a:lnTo>
                    <a:pt x="1375" y="3"/>
                  </a:lnTo>
                  <a:lnTo>
                    <a:pt x="1422" y="14"/>
                  </a:lnTo>
                  <a:lnTo>
                    <a:pt x="1468" y="31"/>
                  </a:lnTo>
                  <a:lnTo>
                    <a:pt x="1509" y="55"/>
                  </a:lnTo>
                  <a:lnTo>
                    <a:pt x="1548" y="83"/>
                  </a:lnTo>
                  <a:lnTo>
                    <a:pt x="1580" y="118"/>
                  </a:lnTo>
                  <a:lnTo>
                    <a:pt x="1609" y="156"/>
                  </a:lnTo>
                  <a:lnTo>
                    <a:pt x="1632" y="198"/>
                  </a:lnTo>
                  <a:lnTo>
                    <a:pt x="1932" y="218"/>
                  </a:lnTo>
                  <a:lnTo>
                    <a:pt x="1961" y="182"/>
                  </a:lnTo>
                  <a:lnTo>
                    <a:pt x="1995" y="148"/>
                  </a:lnTo>
                  <a:lnTo>
                    <a:pt x="2032" y="121"/>
                  </a:lnTo>
                  <a:lnTo>
                    <a:pt x="2073" y="99"/>
                  </a:lnTo>
                  <a:lnTo>
                    <a:pt x="2118" y="82"/>
                  </a:lnTo>
                  <a:lnTo>
                    <a:pt x="2165" y="72"/>
                  </a:lnTo>
                  <a:lnTo>
                    <a:pt x="2214" y="69"/>
                  </a:lnTo>
                  <a:lnTo>
                    <a:pt x="2263" y="72"/>
                  </a:lnTo>
                  <a:lnTo>
                    <a:pt x="2310" y="83"/>
                  </a:lnTo>
                  <a:lnTo>
                    <a:pt x="2356" y="100"/>
                  </a:lnTo>
                  <a:lnTo>
                    <a:pt x="2398" y="123"/>
                  </a:lnTo>
                  <a:lnTo>
                    <a:pt x="2435" y="151"/>
                  </a:lnTo>
                  <a:lnTo>
                    <a:pt x="2469" y="185"/>
                  </a:lnTo>
                  <a:lnTo>
                    <a:pt x="2497" y="222"/>
                  </a:lnTo>
                  <a:lnTo>
                    <a:pt x="2521" y="264"/>
                  </a:lnTo>
                  <a:lnTo>
                    <a:pt x="2538" y="309"/>
                  </a:lnTo>
                  <a:lnTo>
                    <a:pt x="2549" y="356"/>
                  </a:lnTo>
                  <a:lnTo>
                    <a:pt x="2552" y="407"/>
                  </a:lnTo>
                  <a:lnTo>
                    <a:pt x="2547" y="458"/>
                  </a:lnTo>
                  <a:lnTo>
                    <a:pt x="2537" y="507"/>
                  </a:lnTo>
                  <a:lnTo>
                    <a:pt x="2772" y="775"/>
                  </a:lnTo>
                  <a:lnTo>
                    <a:pt x="2811" y="769"/>
                  </a:lnTo>
                  <a:lnTo>
                    <a:pt x="2850" y="766"/>
                  </a:lnTo>
                  <a:lnTo>
                    <a:pt x="2899" y="770"/>
                  </a:lnTo>
                  <a:lnTo>
                    <a:pt x="2948" y="781"/>
                  </a:lnTo>
                  <a:lnTo>
                    <a:pt x="2992" y="798"/>
                  </a:lnTo>
                  <a:lnTo>
                    <a:pt x="3033" y="821"/>
                  </a:lnTo>
                  <a:lnTo>
                    <a:pt x="3071" y="850"/>
                  </a:lnTo>
                  <a:lnTo>
                    <a:pt x="3105" y="882"/>
                  </a:lnTo>
                  <a:lnTo>
                    <a:pt x="3134" y="920"/>
                  </a:lnTo>
                  <a:lnTo>
                    <a:pt x="3157" y="962"/>
                  </a:lnTo>
                  <a:lnTo>
                    <a:pt x="3174" y="1007"/>
                  </a:lnTo>
                  <a:lnTo>
                    <a:pt x="3185" y="1054"/>
                  </a:lnTo>
                  <a:lnTo>
                    <a:pt x="3188" y="1105"/>
                  </a:lnTo>
                  <a:lnTo>
                    <a:pt x="3185" y="1154"/>
                  </a:lnTo>
                  <a:lnTo>
                    <a:pt x="3174" y="1203"/>
                  </a:lnTo>
                  <a:lnTo>
                    <a:pt x="3157" y="1247"/>
                  </a:lnTo>
                  <a:lnTo>
                    <a:pt x="3134" y="1289"/>
                  </a:lnTo>
                  <a:lnTo>
                    <a:pt x="3105" y="1326"/>
                  </a:lnTo>
                  <a:lnTo>
                    <a:pt x="3071" y="1360"/>
                  </a:lnTo>
                  <a:lnTo>
                    <a:pt x="3033" y="1389"/>
                  </a:lnTo>
                  <a:lnTo>
                    <a:pt x="2992" y="1412"/>
                  </a:lnTo>
                  <a:lnTo>
                    <a:pt x="2948" y="1429"/>
                  </a:lnTo>
                  <a:lnTo>
                    <a:pt x="2899" y="1440"/>
                  </a:lnTo>
                  <a:lnTo>
                    <a:pt x="2850" y="1443"/>
                  </a:lnTo>
                  <a:lnTo>
                    <a:pt x="2806" y="1441"/>
                  </a:lnTo>
                  <a:lnTo>
                    <a:pt x="2765" y="1432"/>
                  </a:lnTo>
                  <a:lnTo>
                    <a:pt x="2579" y="1632"/>
                  </a:lnTo>
                  <a:lnTo>
                    <a:pt x="2590" y="1679"/>
                  </a:lnTo>
                  <a:lnTo>
                    <a:pt x="2593" y="1727"/>
                  </a:lnTo>
                  <a:lnTo>
                    <a:pt x="2590" y="1777"/>
                  </a:lnTo>
                  <a:lnTo>
                    <a:pt x="2579" y="1824"/>
                  </a:lnTo>
                  <a:lnTo>
                    <a:pt x="2562" y="1870"/>
                  </a:lnTo>
                  <a:lnTo>
                    <a:pt x="2538" y="1911"/>
                  </a:lnTo>
                  <a:lnTo>
                    <a:pt x="2510" y="1949"/>
                  </a:lnTo>
                  <a:lnTo>
                    <a:pt x="2476" y="1983"/>
                  </a:lnTo>
                  <a:lnTo>
                    <a:pt x="2439" y="2010"/>
                  </a:lnTo>
                  <a:lnTo>
                    <a:pt x="2398" y="2035"/>
                  </a:lnTo>
                  <a:lnTo>
                    <a:pt x="2352" y="2051"/>
                  </a:lnTo>
                  <a:lnTo>
                    <a:pt x="2304" y="2062"/>
                  </a:lnTo>
                  <a:lnTo>
                    <a:pt x="2255" y="2066"/>
                  </a:lnTo>
                  <a:lnTo>
                    <a:pt x="2210" y="2062"/>
                  </a:lnTo>
                  <a:lnTo>
                    <a:pt x="2168" y="2054"/>
                  </a:lnTo>
                  <a:lnTo>
                    <a:pt x="2128" y="2041"/>
                  </a:lnTo>
                  <a:lnTo>
                    <a:pt x="2089" y="2022"/>
                  </a:lnTo>
                  <a:lnTo>
                    <a:pt x="2053" y="1999"/>
                  </a:lnTo>
                  <a:lnTo>
                    <a:pt x="2021" y="1973"/>
                  </a:lnTo>
                  <a:lnTo>
                    <a:pt x="1992" y="1941"/>
                  </a:lnTo>
                  <a:lnTo>
                    <a:pt x="1506" y="2018"/>
                  </a:lnTo>
                  <a:lnTo>
                    <a:pt x="1488" y="2060"/>
                  </a:lnTo>
                  <a:lnTo>
                    <a:pt x="1465" y="2100"/>
                  </a:lnTo>
                  <a:lnTo>
                    <a:pt x="1436" y="2135"/>
                  </a:lnTo>
                  <a:lnTo>
                    <a:pt x="1404" y="2166"/>
                  </a:lnTo>
                  <a:lnTo>
                    <a:pt x="1366" y="2193"/>
                  </a:lnTo>
                  <a:lnTo>
                    <a:pt x="1326" y="2215"/>
                  </a:lnTo>
                  <a:lnTo>
                    <a:pt x="1282" y="2230"/>
                  </a:lnTo>
                  <a:lnTo>
                    <a:pt x="1236" y="2240"/>
                  </a:lnTo>
                  <a:lnTo>
                    <a:pt x="1187" y="2244"/>
                  </a:lnTo>
                  <a:lnTo>
                    <a:pt x="1139" y="2240"/>
                  </a:lnTo>
                  <a:lnTo>
                    <a:pt x="1093" y="2229"/>
                  </a:lnTo>
                  <a:lnTo>
                    <a:pt x="1049" y="2213"/>
                  </a:lnTo>
                  <a:lnTo>
                    <a:pt x="1008" y="2192"/>
                  </a:lnTo>
                  <a:lnTo>
                    <a:pt x="971" y="2164"/>
                  </a:lnTo>
                  <a:lnTo>
                    <a:pt x="937" y="2132"/>
                  </a:lnTo>
                  <a:lnTo>
                    <a:pt x="909" y="2096"/>
                  </a:lnTo>
                  <a:lnTo>
                    <a:pt x="885" y="2056"/>
                  </a:lnTo>
                  <a:lnTo>
                    <a:pt x="867" y="2013"/>
                  </a:lnTo>
                  <a:lnTo>
                    <a:pt x="602" y="1968"/>
                  </a:lnTo>
                  <a:lnTo>
                    <a:pt x="573" y="1999"/>
                  </a:lnTo>
                  <a:lnTo>
                    <a:pt x="540" y="2027"/>
                  </a:lnTo>
                  <a:lnTo>
                    <a:pt x="505" y="2050"/>
                  </a:lnTo>
                  <a:lnTo>
                    <a:pt x="467" y="2068"/>
                  </a:lnTo>
                  <a:lnTo>
                    <a:pt x="425" y="2082"/>
                  </a:lnTo>
                  <a:lnTo>
                    <a:pt x="383" y="2090"/>
                  </a:lnTo>
                  <a:lnTo>
                    <a:pt x="338" y="2093"/>
                  </a:lnTo>
                  <a:lnTo>
                    <a:pt x="289" y="2089"/>
                  </a:lnTo>
                  <a:lnTo>
                    <a:pt x="242" y="2078"/>
                  </a:lnTo>
                  <a:lnTo>
                    <a:pt x="197" y="2061"/>
                  </a:lnTo>
                  <a:lnTo>
                    <a:pt x="155" y="2038"/>
                  </a:lnTo>
                  <a:lnTo>
                    <a:pt x="117" y="2009"/>
                  </a:lnTo>
                  <a:lnTo>
                    <a:pt x="83" y="1977"/>
                  </a:lnTo>
                  <a:lnTo>
                    <a:pt x="55" y="1939"/>
                  </a:lnTo>
                  <a:lnTo>
                    <a:pt x="33" y="1897"/>
                  </a:lnTo>
                  <a:lnTo>
                    <a:pt x="14" y="1852"/>
                  </a:lnTo>
                  <a:lnTo>
                    <a:pt x="5" y="1805"/>
                  </a:lnTo>
                  <a:lnTo>
                    <a:pt x="0" y="1754"/>
                  </a:lnTo>
                  <a:lnTo>
                    <a:pt x="5" y="1704"/>
                  </a:lnTo>
                  <a:lnTo>
                    <a:pt x="14" y="1657"/>
                  </a:lnTo>
                  <a:lnTo>
                    <a:pt x="31" y="1613"/>
                  </a:lnTo>
                  <a:lnTo>
                    <a:pt x="54" y="1570"/>
                  </a:lnTo>
                  <a:lnTo>
                    <a:pt x="83" y="1533"/>
                  </a:lnTo>
                  <a:lnTo>
                    <a:pt x="116" y="1500"/>
                  </a:lnTo>
                  <a:lnTo>
                    <a:pt x="153" y="1471"/>
                  </a:lnTo>
                  <a:lnTo>
                    <a:pt x="195" y="1448"/>
                  </a:lnTo>
                  <a:lnTo>
                    <a:pt x="239" y="1430"/>
                  </a:lnTo>
                  <a:lnTo>
                    <a:pt x="288" y="1419"/>
                  </a:lnTo>
                  <a:lnTo>
                    <a:pt x="337" y="1415"/>
                  </a:lnTo>
                  <a:lnTo>
                    <a:pt x="462" y="1180"/>
                  </a:lnTo>
                  <a:lnTo>
                    <a:pt x="440" y="1139"/>
                  </a:lnTo>
                  <a:lnTo>
                    <a:pt x="424" y="1095"/>
                  </a:lnTo>
                  <a:lnTo>
                    <a:pt x="415" y="1049"/>
                  </a:lnTo>
                  <a:lnTo>
                    <a:pt x="411" y="1002"/>
                  </a:lnTo>
                  <a:lnTo>
                    <a:pt x="415" y="952"/>
                  </a:lnTo>
                  <a:lnTo>
                    <a:pt x="425" y="904"/>
                  </a:lnTo>
                  <a:lnTo>
                    <a:pt x="442" y="859"/>
                  </a:lnTo>
                  <a:lnTo>
                    <a:pt x="465" y="818"/>
                  </a:lnTo>
                  <a:lnTo>
                    <a:pt x="494" y="780"/>
                  </a:lnTo>
                  <a:lnTo>
                    <a:pt x="527" y="747"/>
                  </a:lnTo>
                  <a:lnTo>
                    <a:pt x="566" y="718"/>
                  </a:lnTo>
                  <a:lnTo>
                    <a:pt x="607" y="695"/>
                  </a:lnTo>
                  <a:lnTo>
                    <a:pt x="652" y="678"/>
                  </a:lnTo>
                  <a:lnTo>
                    <a:pt x="700" y="667"/>
                  </a:lnTo>
                  <a:lnTo>
                    <a:pt x="750" y="663"/>
                  </a:lnTo>
                  <a:lnTo>
                    <a:pt x="783" y="665"/>
                  </a:lnTo>
                  <a:lnTo>
                    <a:pt x="816" y="669"/>
                  </a:lnTo>
                  <a:lnTo>
                    <a:pt x="1006" y="454"/>
                  </a:lnTo>
                  <a:lnTo>
                    <a:pt x="995" y="417"/>
                  </a:lnTo>
                  <a:lnTo>
                    <a:pt x="988" y="378"/>
                  </a:lnTo>
                  <a:lnTo>
                    <a:pt x="985" y="338"/>
                  </a:lnTo>
                  <a:lnTo>
                    <a:pt x="989" y="289"/>
                  </a:lnTo>
                  <a:lnTo>
                    <a:pt x="1000" y="240"/>
                  </a:lnTo>
                  <a:lnTo>
                    <a:pt x="1017" y="196"/>
                  </a:lnTo>
                  <a:lnTo>
                    <a:pt x="1040" y="154"/>
                  </a:lnTo>
                  <a:lnTo>
                    <a:pt x="1069" y="116"/>
                  </a:lnTo>
                  <a:lnTo>
                    <a:pt x="1103" y="83"/>
                  </a:lnTo>
                  <a:lnTo>
                    <a:pt x="1140" y="54"/>
                  </a:lnTo>
                  <a:lnTo>
                    <a:pt x="1181" y="31"/>
                  </a:lnTo>
                  <a:lnTo>
                    <a:pt x="1226" y="14"/>
                  </a:lnTo>
                  <a:lnTo>
                    <a:pt x="1274" y="3"/>
                  </a:lnTo>
                  <a:lnTo>
                    <a:pt x="1324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12692970" y="610984"/>
              <a:ext cx="936625" cy="636588"/>
            </a:xfrm>
            <a:custGeom>
              <a:avLst/>
              <a:gdLst>
                <a:gd name="T0" fmla="*/ 1524 w 2949"/>
                <a:gd name="T1" fmla="*/ 1160 h 2005"/>
                <a:gd name="T2" fmla="*/ 1273 w 2949"/>
                <a:gd name="T3" fmla="*/ 1712 h 2005"/>
                <a:gd name="T4" fmla="*/ 1944 w 2949"/>
                <a:gd name="T5" fmla="*/ 1501 h 2005"/>
                <a:gd name="T6" fmla="*/ 384 w 2949"/>
                <a:gd name="T7" fmla="*/ 1491 h 2005"/>
                <a:gd name="T8" fmla="*/ 437 w 2949"/>
                <a:gd name="T9" fmla="*/ 1636 h 2005"/>
                <a:gd name="T10" fmla="*/ 935 w 2949"/>
                <a:gd name="T11" fmla="*/ 1612 h 2005"/>
                <a:gd name="T12" fmla="*/ 555 w 2949"/>
                <a:gd name="T13" fmla="*/ 1089 h 2005"/>
                <a:gd name="T14" fmla="*/ 778 w 2949"/>
                <a:gd name="T15" fmla="*/ 1043 h 2005"/>
                <a:gd name="T16" fmla="*/ 1106 w 2949"/>
                <a:gd name="T17" fmla="*/ 1571 h 2005"/>
                <a:gd name="T18" fmla="*/ 1360 w 2949"/>
                <a:gd name="T19" fmla="*/ 1034 h 2005"/>
                <a:gd name="T20" fmla="*/ 1731 w 2949"/>
                <a:gd name="T21" fmla="*/ 808 h 2005"/>
                <a:gd name="T22" fmla="*/ 1776 w 2949"/>
                <a:gd name="T23" fmla="*/ 981 h 2005"/>
                <a:gd name="T24" fmla="*/ 2060 w 2949"/>
                <a:gd name="T25" fmla="*/ 1402 h 2005"/>
                <a:gd name="T26" fmla="*/ 1996 w 2949"/>
                <a:gd name="T27" fmla="*/ 483 h 2005"/>
                <a:gd name="T28" fmla="*/ 2209 w 2949"/>
                <a:gd name="T29" fmla="*/ 1402 h 2005"/>
                <a:gd name="T30" fmla="*/ 2522 w 2949"/>
                <a:gd name="T31" fmla="*/ 1055 h 2005"/>
                <a:gd name="T32" fmla="*/ 2537 w 2949"/>
                <a:gd name="T33" fmla="*/ 881 h 2005"/>
                <a:gd name="T34" fmla="*/ 815 w 2949"/>
                <a:gd name="T35" fmla="*/ 767 h 2005"/>
                <a:gd name="T36" fmla="*/ 1361 w 2949"/>
                <a:gd name="T37" fmla="*/ 853 h 2005"/>
                <a:gd name="T38" fmla="*/ 1234 w 2949"/>
                <a:gd name="T39" fmla="*/ 436 h 2005"/>
                <a:gd name="T40" fmla="*/ 1415 w 2949"/>
                <a:gd name="T41" fmla="*/ 275 h 2005"/>
                <a:gd name="T42" fmla="*/ 1506 w 2949"/>
                <a:gd name="T43" fmla="*/ 732 h 2005"/>
                <a:gd name="T44" fmla="*/ 1668 w 2949"/>
                <a:gd name="T45" fmla="*/ 755 h 2005"/>
                <a:gd name="T46" fmla="*/ 1875 w 2949"/>
                <a:gd name="T47" fmla="*/ 306 h 2005"/>
                <a:gd name="T48" fmla="*/ 1308 w 2949"/>
                <a:gd name="T49" fmla="*/ 26 h 2005"/>
                <a:gd name="T50" fmla="*/ 1414 w 2949"/>
                <a:gd name="T51" fmla="*/ 158 h 2005"/>
                <a:gd name="T52" fmla="*/ 1935 w 2949"/>
                <a:gd name="T53" fmla="*/ 136 h 2005"/>
                <a:gd name="T54" fmla="*/ 2094 w 2949"/>
                <a:gd name="T55" fmla="*/ 69 h 2005"/>
                <a:gd name="T56" fmla="*/ 2261 w 2949"/>
                <a:gd name="T57" fmla="*/ 147 h 2005"/>
                <a:gd name="T58" fmla="*/ 2310 w 2949"/>
                <a:gd name="T59" fmla="*/ 321 h 2005"/>
                <a:gd name="T60" fmla="*/ 2652 w 2949"/>
                <a:gd name="T61" fmla="*/ 780 h 2005"/>
                <a:gd name="T62" fmla="*/ 2840 w 2949"/>
                <a:gd name="T63" fmla="*/ 797 h 2005"/>
                <a:gd name="T64" fmla="*/ 2945 w 2949"/>
                <a:gd name="T65" fmla="*/ 946 h 2005"/>
                <a:gd name="T66" fmla="*/ 2897 w 2949"/>
                <a:gd name="T67" fmla="*/ 1126 h 2005"/>
                <a:gd name="T68" fmla="*/ 2730 w 2949"/>
                <a:gd name="T69" fmla="*/ 1205 h 2005"/>
                <a:gd name="T70" fmla="*/ 2317 w 2949"/>
                <a:gd name="T71" fmla="*/ 1489 h 2005"/>
                <a:gd name="T72" fmla="*/ 2350 w 2949"/>
                <a:gd name="T73" fmla="*/ 1647 h 2005"/>
                <a:gd name="T74" fmla="*/ 2245 w 2949"/>
                <a:gd name="T75" fmla="*/ 1797 h 2005"/>
                <a:gd name="T76" fmla="*/ 2060 w 2949"/>
                <a:gd name="T77" fmla="*/ 1814 h 2005"/>
                <a:gd name="T78" fmla="*/ 1932 w 2949"/>
                <a:gd name="T79" fmla="*/ 1692 h 2005"/>
                <a:gd name="T80" fmla="*/ 1232 w 2949"/>
                <a:gd name="T81" fmla="*/ 1930 h 2005"/>
                <a:gd name="T82" fmla="*/ 1067 w 2949"/>
                <a:gd name="T83" fmla="*/ 2005 h 2005"/>
                <a:gd name="T84" fmla="*/ 902 w 2949"/>
                <a:gd name="T85" fmla="*/ 1929 h 2005"/>
                <a:gd name="T86" fmla="*/ 422 w 2949"/>
                <a:gd name="T87" fmla="*/ 1717 h 2005"/>
                <a:gd name="T88" fmla="*/ 293 w 2949"/>
                <a:gd name="T89" fmla="*/ 1841 h 2005"/>
                <a:gd name="T90" fmla="*/ 108 w 2949"/>
                <a:gd name="T91" fmla="*/ 1825 h 2005"/>
                <a:gd name="T92" fmla="*/ 3 w 2949"/>
                <a:gd name="T93" fmla="*/ 1675 h 2005"/>
                <a:gd name="T94" fmla="*/ 52 w 2949"/>
                <a:gd name="T95" fmla="*/ 1495 h 2005"/>
                <a:gd name="T96" fmla="*/ 218 w 2949"/>
                <a:gd name="T97" fmla="*/ 1416 h 2005"/>
                <a:gd name="T98" fmla="*/ 440 w 2949"/>
                <a:gd name="T99" fmla="*/ 991 h 2005"/>
                <a:gd name="T100" fmla="*/ 424 w 2949"/>
                <a:gd name="T101" fmla="*/ 807 h 2005"/>
                <a:gd name="T102" fmla="*/ 553 w 2949"/>
                <a:gd name="T103" fmla="*/ 677 h 2005"/>
                <a:gd name="T104" fmla="*/ 732 w 2949"/>
                <a:gd name="T105" fmla="*/ 690 h 2005"/>
                <a:gd name="T106" fmla="*/ 985 w 2949"/>
                <a:gd name="T107" fmla="*/ 219 h 2005"/>
                <a:gd name="T108" fmla="*/ 1064 w 2949"/>
                <a:gd name="T109" fmla="*/ 52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49" h="2005">
                  <a:moveTo>
                    <a:pt x="1673" y="1132"/>
                  </a:moveTo>
                  <a:lnTo>
                    <a:pt x="1638" y="1149"/>
                  </a:lnTo>
                  <a:lnTo>
                    <a:pt x="1600" y="1160"/>
                  </a:lnTo>
                  <a:lnTo>
                    <a:pt x="1559" y="1163"/>
                  </a:lnTo>
                  <a:lnTo>
                    <a:pt x="1524" y="1160"/>
                  </a:lnTo>
                  <a:lnTo>
                    <a:pt x="1490" y="1151"/>
                  </a:lnTo>
                  <a:lnTo>
                    <a:pt x="1212" y="1622"/>
                  </a:lnTo>
                  <a:lnTo>
                    <a:pt x="1238" y="1648"/>
                  </a:lnTo>
                  <a:lnTo>
                    <a:pt x="1258" y="1679"/>
                  </a:lnTo>
                  <a:lnTo>
                    <a:pt x="1273" y="1712"/>
                  </a:lnTo>
                  <a:lnTo>
                    <a:pt x="1916" y="1611"/>
                  </a:lnTo>
                  <a:lnTo>
                    <a:pt x="1916" y="1608"/>
                  </a:lnTo>
                  <a:lnTo>
                    <a:pt x="1918" y="1570"/>
                  </a:lnTo>
                  <a:lnTo>
                    <a:pt x="1928" y="1533"/>
                  </a:lnTo>
                  <a:lnTo>
                    <a:pt x="1944" y="1501"/>
                  </a:lnTo>
                  <a:lnTo>
                    <a:pt x="1964" y="1471"/>
                  </a:lnTo>
                  <a:lnTo>
                    <a:pt x="1673" y="1132"/>
                  </a:lnTo>
                  <a:close/>
                  <a:moveTo>
                    <a:pt x="555" y="1089"/>
                  </a:moveTo>
                  <a:lnTo>
                    <a:pt x="356" y="1465"/>
                  </a:lnTo>
                  <a:lnTo>
                    <a:pt x="384" y="1491"/>
                  </a:lnTo>
                  <a:lnTo>
                    <a:pt x="406" y="1523"/>
                  </a:lnTo>
                  <a:lnTo>
                    <a:pt x="424" y="1556"/>
                  </a:lnTo>
                  <a:lnTo>
                    <a:pt x="434" y="1595"/>
                  </a:lnTo>
                  <a:lnTo>
                    <a:pt x="438" y="1635"/>
                  </a:lnTo>
                  <a:lnTo>
                    <a:pt x="437" y="1636"/>
                  </a:lnTo>
                  <a:lnTo>
                    <a:pt x="863" y="1709"/>
                  </a:lnTo>
                  <a:lnTo>
                    <a:pt x="875" y="1681"/>
                  </a:lnTo>
                  <a:lnTo>
                    <a:pt x="892" y="1654"/>
                  </a:lnTo>
                  <a:lnTo>
                    <a:pt x="912" y="1631"/>
                  </a:lnTo>
                  <a:lnTo>
                    <a:pt x="935" y="1612"/>
                  </a:lnTo>
                  <a:lnTo>
                    <a:pt x="680" y="1096"/>
                  </a:lnTo>
                  <a:lnTo>
                    <a:pt x="655" y="1101"/>
                  </a:lnTo>
                  <a:lnTo>
                    <a:pt x="630" y="1102"/>
                  </a:lnTo>
                  <a:lnTo>
                    <a:pt x="591" y="1098"/>
                  </a:lnTo>
                  <a:lnTo>
                    <a:pt x="555" y="1089"/>
                  </a:lnTo>
                  <a:close/>
                  <a:moveTo>
                    <a:pt x="841" y="936"/>
                  </a:moveTo>
                  <a:lnTo>
                    <a:pt x="831" y="966"/>
                  </a:lnTo>
                  <a:lnTo>
                    <a:pt x="817" y="994"/>
                  </a:lnTo>
                  <a:lnTo>
                    <a:pt x="800" y="1020"/>
                  </a:lnTo>
                  <a:lnTo>
                    <a:pt x="778" y="1043"/>
                  </a:lnTo>
                  <a:lnTo>
                    <a:pt x="755" y="1062"/>
                  </a:lnTo>
                  <a:lnTo>
                    <a:pt x="1009" y="1575"/>
                  </a:lnTo>
                  <a:lnTo>
                    <a:pt x="1037" y="1569"/>
                  </a:lnTo>
                  <a:lnTo>
                    <a:pt x="1067" y="1567"/>
                  </a:lnTo>
                  <a:lnTo>
                    <a:pt x="1106" y="1571"/>
                  </a:lnTo>
                  <a:lnTo>
                    <a:pt x="1141" y="1581"/>
                  </a:lnTo>
                  <a:lnTo>
                    <a:pt x="1419" y="1111"/>
                  </a:lnTo>
                  <a:lnTo>
                    <a:pt x="1396" y="1089"/>
                  </a:lnTo>
                  <a:lnTo>
                    <a:pt x="1376" y="1063"/>
                  </a:lnTo>
                  <a:lnTo>
                    <a:pt x="1360" y="1034"/>
                  </a:lnTo>
                  <a:lnTo>
                    <a:pt x="1349" y="1003"/>
                  </a:lnTo>
                  <a:lnTo>
                    <a:pt x="1343" y="970"/>
                  </a:lnTo>
                  <a:lnTo>
                    <a:pt x="841" y="936"/>
                  </a:lnTo>
                  <a:close/>
                  <a:moveTo>
                    <a:pt x="1996" y="483"/>
                  </a:moveTo>
                  <a:lnTo>
                    <a:pt x="1731" y="808"/>
                  </a:lnTo>
                  <a:lnTo>
                    <a:pt x="1750" y="837"/>
                  </a:lnTo>
                  <a:lnTo>
                    <a:pt x="1766" y="871"/>
                  </a:lnTo>
                  <a:lnTo>
                    <a:pt x="1776" y="906"/>
                  </a:lnTo>
                  <a:lnTo>
                    <a:pt x="1778" y="945"/>
                  </a:lnTo>
                  <a:lnTo>
                    <a:pt x="1776" y="981"/>
                  </a:lnTo>
                  <a:lnTo>
                    <a:pt x="1767" y="1015"/>
                  </a:lnTo>
                  <a:lnTo>
                    <a:pt x="1753" y="1047"/>
                  </a:lnTo>
                  <a:lnTo>
                    <a:pt x="1733" y="1076"/>
                  </a:lnTo>
                  <a:lnTo>
                    <a:pt x="2027" y="1417"/>
                  </a:lnTo>
                  <a:lnTo>
                    <a:pt x="2060" y="1402"/>
                  </a:lnTo>
                  <a:lnTo>
                    <a:pt x="2096" y="1392"/>
                  </a:lnTo>
                  <a:lnTo>
                    <a:pt x="2073" y="506"/>
                  </a:lnTo>
                  <a:lnTo>
                    <a:pt x="2045" y="501"/>
                  </a:lnTo>
                  <a:lnTo>
                    <a:pt x="2020" y="494"/>
                  </a:lnTo>
                  <a:lnTo>
                    <a:pt x="1996" y="483"/>
                  </a:lnTo>
                  <a:close/>
                  <a:moveTo>
                    <a:pt x="2217" y="468"/>
                  </a:moveTo>
                  <a:lnTo>
                    <a:pt x="2187" y="485"/>
                  </a:lnTo>
                  <a:lnTo>
                    <a:pt x="2154" y="497"/>
                  </a:lnTo>
                  <a:lnTo>
                    <a:pt x="2178" y="1393"/>
                  </a:lnTo>
                  <a:lnTo>
                    <a:pt x="2209" y="1402"/>
                  </a:lnTo>
                  <a:lnTo>
                    <a:pt x="2235" y="1414"/>
                  </a:lnTo>
                  <a:lnTo>
                    <a:pt x="2261" y="1429"/>
                  </a:lnTo>
                  <a:lnTo>
                    <a:pt x="2553" y="1115"/>
                  </a:lnTo>
                  <a:lnTo>
                    <a:pt x="2535" y="1086"/>
                  </a:lnTo>
                  <a:lnTo>
                    <a:pt x="2522" y="1055"/>
                  </a:lnTo>
                  <a:lnTo>
                    <a:pt x="2513" y="1021"/>
                  </a:lnTo>
                  <a:lnTo>
                    <a:pt x="2511" y="986"/>
                  </a:lnTo>
                  <a:lnTo>
                    <a:pt x="2513" y="948"/>
                  </a:lnTo>
                  <a:lnTo>
                    <a:pt x="2523" y="913"/>
                  </a:lnTo>
                  <a:lnTo>
                    <a:pt x="2537" y="881"/>
                  </a:lnTo>
                  <a:lnTo>
                    <a:pt x="2557" y="852"/>
                  </a:lnTo>
                  <a:lnTo>
                    <a:pt x="2217" y="468"/>
                  </a:lnTo>
                  <a:close/>
                  <a:moveTo>
                    <a:pt x="1093" y="408"/>
                  </a:moveTo>
                  <a:lnTo>
                    <a:pt x="796" y="742"/>
                  </a:lnTo>
                  <a:lnTo>
                    <a:pt x="815" y="767"/>
                  </a:lnTo>
                  <a:lnTo>
                    <a:pt x="829" y="794"/>
                  </a:lnTo>
                  <a:lnTo>
                    <a:pt x="840" y="824"/>
                  </a:lnTo>
                  <a:lnTo>
                    <a:pt x="846" y="854"/>
                  </a:lnTo>
                  <a:lnTo>
                    <a:pt x="1349" y="888"/>
                  </a:lnTo>
                  <a:lnTo>
                    <a:pt x="1361" y="853"/>
                  </a:lnTo>
                  <a:lnTo>
                    <a:pt x="1380" y="820"/>
                  </a:lnTo>
                  <a:lnTo>
                    <a:pt x="1403" y="791"/>
                  </a:lnTo>
                  <a:lnTo>
                    <a:pt x="1431" y="767"/>
                  </a:lnTo>
                  <a:lnTo>
                    <a:pt x="1263" y="430"/>
                  </a:lnTo>
                  <a:lnTo>
                    <a:pt x="1234" y="436"/>
                  </a:lnTo>
                  <a:lnTo>
                    <a:pt x="1204" y="438"/>
                  </a:lnTo>
                  <a:lnTo>
                    <a:pt x="1164" y="434"/>
                  </a:lnTo>
                  <a:lnTo>
                    <a:pt x="1126" y="424"/>
                  </a:lnTo>
                  <a:lnTo>
                    <a:pt x="1093" y="408"/>
                  </a:lnTo>
                  <a:close/>
                  <a:moveTo>
                    <a:pt x="1415" y="275"/>
                  </a:moveTo>
                  <a:lnTo>
                    <a:pt x="1403" y="310"/>
                  </a:lnTo>
                  <a:lnTo>
                    <a:pt x="1385" y="341"/>
                  </a:lnTo>
                  <a:lnTo>
                    <a:pt x="1363" y="369"/>
                  </a:lnTo>
                  <a:lnTo>
                    <a:pt x="1337" y="393"/>
                  </a:lnTo>
                  <a:lnTo>
                    <a:pt x="1506" y="732"/>
                  </a:lnTo>
                  <a:lnTo>
                    <a:pt x="1533" y="727"/>
                  </a:lnTo>
                  <a:lnTo>
                    <a:pt x="1559" y="726"/>
                  </a:lnTo>
                  <a:lnTo>
                    <a:pt x="1598" y="729"/>
                  </a:lnTo>
                  <a:lnTo>
                    <a:pt x="1634" y="739"/>
                  </a:lnTo>
                  <a:lnTo>
                    <a:pt x="1668" y="755"/>
                  </a:lnTo>
                  <a:lnTo>
                    <a:pt x="1930" y="433"/>
                  </a:lnTo>
                  <a:lnTo>
                    <a:pt x="1910" y="407"/>
                  </a:lnTo>
                  <a:lnTo>
                    <a:pt x="1893" y="375"/>
                  </a:lnTo>
                  <a:lnTo>
                    <a:pt x="1881" y="343"/>
                  </a:lnTo>
                  <a:lnTo>
                    <a:pt x="1875" y="306"/>
                  </a:lnTo>
                  <a:lnTo>
                    <a:pt x="1415" y="275"/>
                  </a:lnTo>
                  <a:close/>
                  <a:moveTo>
                    <a:pt x="1204" y="0"/>
                  </a:moveTo>
                  <a:lnTo>
                    <a:pt x="1240" y="4"/>
                  </a:lnTo>
                  <a:lnTo>
                    <a:pt x="1275" y="12"/>
                  </a:lnTo>
                  <a:lnTo>
                    <a:pt x="1308" y="26"/>
                  </a:lnTo>
                  <a:lnTo>
                    <a:pt x="1337" y="45"/>
                  </a:lnTo>
                  <a:lnTo>
                    <a:pt x="1362" y="68"/>
                  </a:lnTo>
                  <a:lnTo>
                    <a:pt x="1384" y="95"/>
                  </a:lnTo>
                  <a:lnTo>
                    <a:pt x="1401" y="125"/>
                  </a:lnTo>
                  <a:lnTo>
                    <a:pt x="1414" y="158"/>
                  </a:lnTo>
                  <a:lnTo>
                    <a:pt x="1421" y="193"/>
                  </a:lnTo>
                  <a:lnTo>
                    <a:pt x="1883" y="225"/>
                  </a:lnTo>
                  <a:lnTo>
                    <a:pt x="1897" y="193"/>
                  </a:lnTo>
                  <a:lnTo>
                    <a:pt x="1914" y="162"/>
                  </a:lnTo>
                  <a:lnTo>
                    <a:pt x="1935" y="136"/>
                  </a:lnTo>
                  <a:lnTo>
                    <a:pt x="1962" y="113"/>
                  </a:lnTo>
                  <a:lnTo>
                    <a:pt x="1991" y="95"/>
                  </a:lnTo>
                  <a:lnTo>
                    <a:pt x="2022" y="80"/>
                  </a:lnTo>
                  <a:lnTo>
                    <a:pt x="2057" y="72"/>
                  </a:lnTo>
                  <a:lnTo>
                    <a:pt x="2094" y="69"/>
                  </a:lnTo>
                  <a:lnTo>
                    <a:pt x="2132" y="73"/>
                  </a:lnTo>
                  <a:lnTo>
                    <a:pt x="2170" y="83"/>
                  </a:lnTo>
                  <a:lnTo>
                    <a:pt x="2204" y="98"/>
                  </a:lnTo>
                  <a:lnTo>
                    <a:pt x="2234" y="120"/>
                  </a:lnTo>
                  <a:lnTo>
                    <a:pt x="2261" y="147"/>
                  </a:lnTo>
                  <a:lnTo>
                    <a:pt x="2282" y="177"/>
                  </a:lnTo>
                  <a:lnTo>
                    <a:pt x="2298" y="212"/>
                  </a:lnTo>
                  <a:lnTo>
                    <a:pt x="2309" y="248"/>
                  </a:lnTo>
                  <a:lnTo>
                    <a:pt x="2313" y="288"/>
                  </a:lnTo>
                  <a:lnTo>
                    <a:pt x="2310" y="321"/>
                  </a:lnTo>
                  <a:lnTo>
                    <a:pt x="2303" y="352"/>
                  </a:lnTo>
                  <a:lnTo>
                    <a:pt x="2291" y="382"/>
                  </a:lnTo>
                  <a:lnTo>
                    <a:pt x="2275" y="409"/>
                  </a:lnTo>
                  <a:lnTo>
                    <a:pt x="2618" y="797"/>
                  </a:lnTo>
                  <a:lnTo>
                    <a:pt x="2652" y="780"/>
                  </a:lnTo>
                  <a:lnTo>
                    <a:pt x="2690" y="771"/>
                  </a:lnTo>
                  <a:lnTo>
                    <a:pt x="2730" y="767"/>
                  </a:lnTo>
                  <a:lnTo>
                    <a:pt x="2768" y="771"/>
                  </a:lnTo>
                  <a:lnTo>
                    <a:pt x="2806" y="780"/>
                  </a:lnTo>
                  <a:lnTo>
                    <a:pt x="2840" y="797"/>
                  </a:lnTo>
                  <a:lnTo>
                    <a:pt x="2870" y="818"/>
                  </a:lnTo>
                  <a:lnTo>
                    <a:pt x="2897" y="844"/>
                  </a:lnTo>
                  <a:lnTo>
                    <a:pt x="2918" y="875"/>
                  </a:lnTo>
                  <a:lnTo>
                    <a:pt x="2934" y="910"/>
                  </a:lnTo>
                  <a:lnTo>
                    <a:pt x="2945" y="946"/>
                  </a:lnTo>
                  <a:lnTo>
                    <a:pt x="2949" y="986"/>
                  </a:lnTo>
                  <a:lnTo>
                    <a:pt x="2945" y="1024"/>
                  </a:lnTo>
                  <a:lnTo>
                    <a:pt x="2934" y="1062"/>
                  </a:lnTo>
                  <a:lnTo>
                    <a:pt x="2918" y="1096"/>
                  </a:lnTo>
                  <a:lnTo>
                    <a:pt x="2897" y="1126"/>
                  </a:lnTo>
                  <a:lnTo>
                    <a:pt x="2870" y="1153"/>
                  </a:lnTo>
                  <a:lnTo>
                    <a:pt x="2840" y="1174"/>
                  </a:lnTo>
                  <a:lnTo>
                    <a:pt x="2806" y="1190"/>
                  </a:lnTo>
                  <a:lnTo>
                    <a:pt x="2768" y="1201"/>
                  </a:lnTo>
                  <a:lnTo>
                    <a:pt x="2730" y="1205"/>
                  </a:lnTo>
                  <a:lnTo>
                    <a:pt x="2698" y="1202"/>
                  </a:lnTo>
                  <a:lnTo>
                    <a:pt x="2668" y="1195"/>
                  </a:lnTo>
                  <a:lnTo>
                    <a:pt x="2640" y="1185"/>
                  </a:lnTo>
                  <a:lnTo>
                    <a:pt x="2614" y="1171"/>
                  </a:lnTo>
                  <a:lnTo>
                    <a:pt x="2317" y="1489"/>
                  </a:lnTo>
                  <a:lnTo>
                    <a:pt x="2333" y="1517"/>
                  </a:lnTo>
                  <a:lnTo>
                    <a:pt x="2344" y="1544"/>
                  </a:lnTo>
                  <a:lnTo>
                    <a:pt x="2351" y="1576"/>
                  </a:lnTo>
                  <a:lnTo>
                    <a:pt x="2354" y="1608"/>
                  </a:lnTo>
                  <a:lnTo>
                    <a:pt x="2350" y="1647"/>
                  </a:lnTo>
                  <a:lnTo>
                    <a:pt x="2339" y="1685"/>
                  </a:lnTo>
                  <a:lnTo>
                    <a:pt x="2323" y="1718"/>
                  </a:lnTo>
                  <a:lnTo>
                    <a:pt x="2302" y="1749"/>
                  </a:lnTo>
                  <a:lnTo>
                    <a:pt x="2275" y="1775"/>
                  </a:lnTo>
                  <a:lnTo>
                    <a:pt x="2245" y="1797"/>
                  </a:lnTo>
                  <a:lnTo>
                    <a:pt x="2211" y="1813"/>
                  </a:lnTo>
                  <a:lnTo>
                    <a:pt x="2174" y="1824"/>
                  </a:lnTo>
                  <a:lnTo>
                    <a:pt x="2135" y="1827"/>
                  </a:lnTo>
                  <a:lnTo>
                    <a:pt x="2096" y="1824"/>
                  </a:lnTo>
                  <a:lnTo>
                    <a:pt x="2060" y="1814"/>
                  </a:lnTo>
                  <a:lnTo>
                    <a:pt x="2027" y="1798"/>
                  </a:lnTo>
                  <a:lnTo>
                    <a:pt x="1997" y="1778"/>
                  </a:lnTo>
                  <a:lnTo>
                    <a:pt x="1970" y="1754"/>
                  </a:lnTo>
                  <a:lnTo>
                    <a:pt x="1949" y="1725"/>
                  </a:lnTo>
                  <a:lnTo>
                    <a:pt x="1932" y="1692"/>
                  </a:lnTo>
                  <a:lnTo>
                    <a:pt x="1286" y="1793"/>
                  </a:lnTo>
                  <a:lnTo>
                    <a:pt x="1281" y="1831"/>
                  </a:lnTo>
                  <a:lnTo>
                    <a:pt x="1270" y="1867"/>
                  </a:lnTo>
                  <a:lnTo>
                    <a:pt x="1253" y="1900"/>
                  </a:lnTo>
                  <a:lnTo>
                    <a:pt x="1232" y="1930"/>
                  </a:lnTo>
                  <a:lnTo>
                    <a:pt x="1206" y="1955"/>
                  </a:lnTo>
                  <a:lnTo>
                    <a:pt x="1176" y="1976"/>
                  </a:lnTo>
                  <a:lnTo>
                    <a:pt x="1142" y="1992"/>
                  </a:lnTo>
                  <a:lnTo>
                    <a:pt x="1106" y="2001"/>
                  </a:lnTo>
                  <a:lnTo>
                    <a:pt x="1067" y="2005"/>
                  </a:lnTo>
                  <a:lnTo>
                    <a:pt x="1029" y="2001"/>
                  </a:lnTo>
                  <a:lnTo>
                    <a:pt x="992" y="1992"/>
                  </a:lnTo>
                  <a:lnTo>
                    <a:pt x="958" y="1976"/>
                  </a:lnTo>
                  <a:lnTo>
                    <a:pt x="928" y="1954"/>
                  </a:lnTo>
                  <a:lnTo>
                    <a:pt x="902" y="1929"/>
                  </a:lnTo>
                  <a:lnTo>
                    <a:pt x="880" y="1899"/>
                  </a:lnTo>
                  <a:lnTo>
                    <a:pt x="863" y="1865"/>
                  </a:lnTo>
                  <a:lnTo>
                    <a:pt x="853" y="1828"/>
                  </a:lnTo>
                  <a:lnTo>
                    <a:pt x="848" y="1790"/>
                  </a:lnTo>
                  <a:lnTo>
                    <a:pt x="422" y="1717"/>
                  </a:lnTo>
                  <a:lnTo>
                    <a:pt x="406" y="1750"/>
                  </a:lnTo>
                  <a:lnTo>
                    <a:pt x="384" y="1779"/>
                  </a:lnTo>
                  <a:lnTo>
                    <a:pt x="357" y="1804"/>
                  </a:lnTo>
                  <a:lnTo>
                    <a:pt x="327" y="1826"/>
                  </a:lnTo>
                  <a:lnTo>
                    <a:pt x="293" y="1841"/>
                  </a:lnTo>
                  <a:lnTo>
                    <a:pt x="257" y="1850"/>
                  </a:lnTo>
                  <a:lnTo>
                    <a:pt x="218" y="1854"/>
                  </a:lnTo>
                  <a:lnTo>
                    <a:pt x="180" y="1850"/>
                  </a:lnTo>
                  <a:lnTo>
                    <a:pt x="142" y="1841"/>
                  </a:lnTo>
                  <a:lnTo>
                    <a:pt x="108" y="1825"/>
                  </a:lnTo>
                  <a:lnTo>
                    <a:pt x="78" y="1803"/>
                  </a:lnTo>
                  <a:lnTo>
                    <a:pt x="52" y="1776"/>
                  </a:lnTo>
                  <a:lnTo>
                    <a:pt x="30" y="1746"/>
                  </a:lnTo>
                  <a:lnTo>
                    <a:pt x="14" y="1711"/>
                  </a:lnTo>
                  <a:lnTo>
                    <a:pt x="3" y="1675"/>
                  </a:lnTo>
                  <a:lnTo>
                    <a:pt x="0" y="1635"/>
                  </a:lnTo>
                  <a:lnTo>
                    <a:pt x="3" y="1596"/>
                  </a:lnTo>
                  <a:lnTo>
                    <a:pt x="14" y="1559"/>
                  </a:lnTo>
                  <a:lnTo>
                    <a:pt x="30" y="1525"/>
                  </a:lnTo>
                  <a:lnTo>
                    <a:pt x="52" y="1495"/>
                  </a:lnTo>
                  <a:lnTo>
                    <a:pt x="78" y="1468"/>
                  </a:lnTo>
                  <a:lnTo>
                    <a:pt x="108" y="1446"/>
                  </a:lnTo>
                  <a:lnTo>
                    <a:pt x="142" y="1431"/>
                  </a:lnTo>
                  <a:lnTo>
                    <a:pt x="180" y="1420"/>
                  </a:lnTo>
                  <a:lnTo>
                    <a:pt x="218" y="1416"/>
                  </a:lnTo>
                  <a:lnTo>
                    <a:pt x="252" y="1419"/>
                  </a:lnTo>
                  <a:lnTo>
                    <a:pt x="284" y="1426"/>
                  </a:lnTo>
                  <a:lnTo>
                    <a:pt x="486" y="1047"/>
                  </a:lnTo>
                  <a:lnTo>
                    <a:pt x="460" y="1021"/>
                  </a:lnTo>
                  <a:lnTo>
                    <a:pt x="440" y="991"/>
                  </a:lnTo>
                  <a:lnTo>
                    <a:pt x="424" y="958"/>
                  </a:lnTo>
                  <a:lnTo>
                    <a:pt x="414" y="922"/>
                  </a:lnTo>
                  <a:lnTo>
                    <a:pt x="411" y="883"/>
                  </a:lnTo>
                  <a:lnTo>
                    <a:pt x="414" y="843"/>
                  </a:lnTo>
                  <a:lnTo>
                    <a:pt x="424" y="807"/>
                  </a:lnTo>
                  <a:lnTo>
                    <a:pt x="441" y="773"/>
                  </a:lnTo>
                  <a:lnTo>
                    <a:pt x="463" y="742"/>
                  </a:lnTo>
                  <a:lnTo>
                    <a:pt x="488" y="715"/>
                  </a:lnTo>
                  <a:lnTo>
                    <a:pt x="519" y="694"/>
                  </a:lnTo>
                  <a:lnTo>
                    <a:pt x="553" y="677"/>
                  </a:lnTo>
                  <a:lnTo>
                    <a:pt x="590" y="668"/>
                  </a:lnTo>
                  <a:lnTo>
                    <a:pt x="630" y="664"/>
                  </a:lnTo>
                  <a:lnTo>
                    <a:pt x="666" y="667"/>
                  </a:lnTo>
                  <a:lnTo>
                    <a:pt x="701" y="676"/>
                  </a:lnTo>
                  <a:lnTo>
                    <a:pt x="732" y="690"/>
                  </a:lnTo>
                  <a:lnTo>
                    <a:pt x="1031" y="353"/>
                  </a:lnTo>
                  <a:lnTo>
                    <a:pt x="1012" y="323"/>
                  </a:lnTo>
                  <a:lnTo>
                    <a:pt x="997" y="291"/>
                  </a:lnTo>
                  <a:lnTo>
                    <a:pt x="989" y="257"/>
                  </a:lnTo>
                  <a:lnTo>
                    <a:pt x="985" y="219"/>
                  </a:lnTo>
                  <a:lnTo>
                    <a:pt x="989" y="180"/>
                  </a:lnTo>
                  <a:lnTo>
                    <a:pt x="999" y="143"/>
                  </a:lnTo>
                  <a:lnTo>
                    <a:pt x="1015" y="109"/>
                  </a:lnTo>
                  <a:lnTo>
                    <a:pt x="1037" y="78"/>
                  </a:lnTo>
                  <a:lnTo>
                    <a:pt x="1064" y="52"/>
                  </a:lnTo>
                  <a:lnTo>
                    <a:pt x="1094" y="31"/>
                  </a:lnTo>
                  <a:lnTo>
                    <a:pt x="1128" y="14"/>
                  </a:lnTo>
                  <a:lnTo>
                    <a:pt x="1165" y="4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F7C2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2750120" y="664959"/>
              <a:ext cx="827088" cy="525463"/>
            </a:xfrm>
            <a:custGeom>
              <a:avLst/>
              <a:gdLst>
                <a:gd name="T0" fmla="*/ 1392 w 2606"/>
                <a:gd name="T1" fmla="*/ 845 h 1657"/>
                <a:gd name="T2" fmla="*/ 968 w 2606"/>
                <a:gd name="T3" fmla="*/ 1562 h 1657"/>
                <a:gd name="T4" fmla="*/ 1886 w 2606"/>
                <a:gd name="T5" fmla="*/ 1418 h 1657"/>
                <a:gd name="T6" fmla="*/ 1392 w 2606"/>
                <a:gd name="T7" fmla="*/ 845 h 1657"/>
                <a:gd name="T8" fmla="*/ 438 w 2606"/>
                <a:gd name="T9" fmla="*/ 800 h 1657"/>
                <a:gd name="T10" fmla="*/ 100 w 2606"/>
                <a:gd name="T11" fmla="*/ 1440 h 1657"/>
                <a:gd name="T12" fmla="*/ 816 w 2606"/>
                <a:gd name="T13" fmla="*/ 1562 h 1657"/>
                <a:gd name="T14" fmla="*/ 438 w 2606"/>
                <a:gd name="T15" fmla="*/ 800 h 1657"/>
                <a:gd name="T16" fmla="*/ 509 w 2606"/>
                <a:gd name="T17" fmla="*/ 757 h 1657"/>
                <a:gd name="T18" fmla="*/ 892 w 2606"/>
                <a:gd name="T19" fmla="*/ 1530 h 1657"/>
                <a:gd name="T20" fmla="*/ 1317 w 2606"/>
                <a:gd name="T21" fmla="*/ 811 h 1657"/>
                <a:gd name="T22" fmla="*/ 509 w 2606"/>
                <a:gd name="T23" fmla="*/ 757 h 1657"/>
                <a:gd name="T24" fmla="*/ 1973 w 2606"/>
                <a:gd name="T25" fmla="*/ 223 h 1657"/>
                <a:gd name="T26" fmla="*/ 2003 w 2606"/>
                <a:gd name="T27" fmla="*/ 1345 h 1657"/>
                <a:gd name="T28" fmla="*/ 2495 w 2606"/>
                <a:gd name="T29" fmla="*/ 815 h 1657"/>
                <a:gd name="T30" fmla="*/ 1973 w 2606"/>
                <a:gd name="T31" fmla="*/ 223 h 1657"/>
                <a:gd name="T32" fmla="*/ 1891 w 2606"/>
                <a:gd name="T33" fmla="*/ 223 h 1657"/>
                <a:gd name="T34" fmla="*/ 1441 w 2606"/>
                <a:gd name="T35" fmla="*/ 773 h 1657"/>
                <a:gd name="T36" fmla="*/ 1921 w 2606"/>
                <a:gd name="T37" fmla="*/ 1332 h 1657"/>
                <a:gd name="T38" fmla="*/ 1891 w 2606"/>
                <a:gd name="T39" fmla="*/ 223 h 1657"/>
                <a:gd name="T40" fmla="*/ 1015 w 2606"/>
                <a:gd name="T41" fmla="*/ 122 h 1657"/>
                <a:gd name="T42" fmla="*/ 525 w 2606"/>
                <a:gd name="T43" fmla="*/ 675 h 1657"/>
                <a:gd name="T44" fmla="*/ 1317 w 2606"/>
                <a:gd name="T45" fmla="*/ 729 h 1657"/>
                <a:gd name="T46" fmla="*/ 1015 w 2606"/>
                <a:gd name="T47" fmla="*/ 122 h 1657"/>
                <a:gd name="T48" fmla="*/ 1094 w 2606"/>
                <a:gd name="T49" fmla="*/ 95 h 1657"/>
                <a:gd name="T50" fmla="*/ 1395 w 2606"/>
                <a:gd name="T51" fmla="*/ 698 h 1657"/>
                <a:gd name="T52" fmla="*/ 1847 w 2606"/>
                <a:gd name="T53" fmla="*/ 147 h 1657"/>
                <a:gd name="T54" fmla="*/ 1094 w 2606"/>
                <a:gd name="T55" fmla="*/ 95 h 1657"/>
                <a:gd name="T56" fmla="*/ 1967 w 2606"/>
                <a:gd name="T57" fmla="*/ 0 h 1657"/>
                <a:gd name="T58" fmla="*/ 1969 w 2606"/>
                <a:gd name="T59" fmla="*/ 95 h 1657"/>
                <a:gd name="T60" fmla="*/ 2606 w 2606"/>
                <a:gd name="T61" fmla="*/ 816 h 1657"/>
                <a:gd name="T62" fmla="*/ 1927 w 2606"/>
                <a:gd name="T63" fmla="*/ 1548 h 1657"/>
                <a:gd name="T64" fmla="*/ 1926 w 2606"/>
                <a:gd name="T65" fmla="*/ 1494 h 1657"/>
                <a:gd name="T66" fmla="*/ 894 w 2606"/>
                <a:gd name="T67" fmla="*/ 1656 h 1657"/>
                <a:gd name="T68" fmla="*/ 888 w 2606"/>
                <a:gd name="T69" fmla="*/ 1657 h 1657"/>
                <a:gd name="T70" fmla="*/ 888 w 2606"/>
                <a:gd name="T71" fmla="*/ 1657 h 1657"/>
                <a:gd name="T72" fmla="*/ 881 w 2606"/>
                <a:gd name="T73" fmla="*/ 1656 h 1657"/>
                <a:gd name="T74" fmla="*/ 39 w 2606"/>
                <a:gd name="T75" fmla="*/ 1512 h 1657"/>
                <a:gd name="T76" fmla="*/ 30 w 2606"/>
                <a:gd name="T77" fmla="*/ 1509 h 1657"/>
                <a:gd name="T78" fmla="*/ 20 w 2606"/>
                <a:gd name="T79" fmla="*/ 1504 h 1657"/>
                <a:gd name="T80" fmla="*/ 13 w 2606"/>
                <a:gd name="T81" fmla="*/ 1495 h 1657"/>
                <a:gd name="T82" fmla="*/ 4 w 2606"/>
                <a:gd name="T83" fmla="*/ 1484 h 1657"/>
                <a:gd name="T84" fmla="*/ 0 w 2606"/>
                <a:gd name="T85" fmla="*/ 1472 h 1657"/>
                <a:gd name="T86" fmla="*/ 0 w 2606"/>
                <a:gd name="T87" fmla="*/ 1459 h 1657"/>
                <a:gd name="T88" fmla="*/ 4 w 2606"/>
                <a:gd name="T89" fmla="*/ 1446 h 1657"/>
                <a:gd name="T90" fmla="*/ 401 w 2606"/>
                <a:gd name="T91" fmla="*/ 698 h 1657"/>
                <a:gd name="T92" fmla="*/ 402 w 2606"/>
                <a:gd name="T93" fmla="*/ 696 h 1657"/>
                <a:gd name="T94" fmla="*/ 403 w 2606"/>
                <a:gd name="T95" fmla="*/ 694 h 1657"/>
                <a:gd name="T96" fmla="*/ 406 w 2606"/>
                <a:gd name="T97" fmla="*/ 690 h 1657"/>
                <a:gd name="T98" fmla="*/ 407 w 2606"/>
                <a:gd name="T99" fmla="*/ 686 h 1657"/>
                <a:gd name="T100" fmla="*/ 409 w 2606"/>
                <a:gd name="T101" fmla="*/ 683 h 1657"/>
                <a:gd name="T102" fmla="*/ 409 w 2606"/>
                <a:gd name="T103" fmla="*/ 683 h 1657"/>
                <a:gd name="T104" fmla="*/ 993 w 2606"/>
                <a:gd name="T105" fmla="*/ 23 h 1657"/>
                <a:gd name="T106" fmla="*/ 995 w 2606"/>
                <a:gd name="T107" fmla="*/ 21 h 1657"/>
                <a:gd name="T108" fmla="*/ 1008 w 2606"/>
                <a:gd name="T109" fmla="*/ 7 h 1657"/>
                <a:gd name="T110" fmla="*/ 1027 w 2606"/>
                <a:gd name="T111" fmla="*/ 8 h 1657"/>
                <a:gd name="T112" fmla="*/ 1028 w 2606"/>
                <a:gd name="T113" fmla="*/ 8 h 1657"/>
                <a:gd name="T114" fmla="*/ 1910 w 2606"/>
                <a:gd name="T115" fmla="*/ 70 h 1657"/>
                <a:gd name="T116" fmla="*/ 1967 w 2606"/>
                <a:gd name="T117" fmla="*/ 0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06" h="1657">
                  <a:moveTo>
                    <a:pt x="1392" y="845"/>
                  </a:moveTo>
                  <a:lnTo>
                    <a:pt x="968" y="1562"/>
                  </a:lnTo>
                  <a:lnTo>
                    <a:pt x="1886" y="1418"/>
                  </a:lnTo>
                  <a:lnTo>
                    <a:pt x="1392" y="845"/>
                  </a:lnTo>
                  <a:close/>
                  <a:moveTo>
                    <a:pt x="438" y="800"/>
                  </a:moveTo>
                  <a:lnTo>
                    <a:pt x="100" y="1440"/>
                  </a:lnTo>
                  <a:lnTo>
                    <a:pt x="816" y="1562"/>
                  </a:lnTo>
                  <a:lnTo>
                    <a:pt x="438" y="800"/>
                  </a:lnTo>
                  <a:close/>
                  <a:moveTo>
                    <a:pt x="509" y="757"/>
                  </a:moveTo>
                  <a:lnTo>
                    <a:pt x="892" y="1530"/>
                  </a:lnTo>
                  <a:lnTo>
                    <a:pt x="1317" y="811"/>
                  </a:lnTo>
                  <a:lnTo>
                    <a:pt x="509" y="757"/>
                  </a:lnTo>
                  <a:close/>
                  <a:moveTo>
                    <a:pt x="1973" y="223"/>
                  </a:moveTo>
                  <a:lnTo>
                    <a:pt x="2003" y="1345"/>
                  </a:lnTo>
                  <a:lnTo>
                    <a:pt x="2495" y="815"/>
                  </a:lnTo>
                  <a:lnTo>
                    <a:pt x="1973" y="223"/>
                  </a:lnTo>
                  <a:close/>
                  <a:moveTo>
                    <a:pt x="1891" y="223"/>
                  </a:moveTo>
                  <a:lnTo>
                    <a:pt x="1441" y="773"/>
                  </a:lnTo>
                  <a:lnTo>
                    <a:pt x="1921" y="1332"/>
                  </a:lnTo>
                  <a:lnTo>
                    <a:pt x="1891" y="223"/>
                  </a:lnTo>
                  <a:close/>
                  <a:moveTo>
                    <a:pt x="1015" y="122"/>
                  </a:moveTo>
                  <a:lnTo>
                    <a:pt x="525" y="675"/>
                  </a:lnTo>
                  <a:lnTo>
                    <a:pt x="1317" y="729"/>
                  </a:lnTo>
                  <a:lnTo>
                    <a:pt x="1015" y="122"/>
                  </a:lnTo>
                  <a:close/>
                  <a:moveTo>
                    <a:pt x="1094" y="95"/>
                  </a:moveTo>
                  <a:lnTo>
                    <a:pt x="1395" y="698"/>
                  </a:lnTo>
                  <a:lnTo>
                    <a:pt x="1847" y="147"/>
                  </a:lnTo>
                  <a:lnTo>
                    <a:pt x="1094" y="95"/>
                  </a:lnTo>
                  <a:close/>
                  <a:moveTo>
                    <a:pt x="1967" y="0"/>
                  </a:moveTo>
                  <a:lnTo>
                    <a:pt x="1969" y="95"/>
                  </a:lnTo>
                  <a:lnTo>
                    <a:pt x="2606" y="816"/>
                  </a:lnTo>
                  <a:lnTo>
                    <a:pt x="1927" y="1548"/>
                  </a:lnTo>
                  <a:lnTo>
                    <a:pt x="1926" y="1494"/>
                  </a:lnTo>
                  <a:lnTo>
                    <a:pt x="894" y="1656"/>
                  </a:lnTo>
                  <a:lnTo>
                    <a:pt x="888" y="1657"/>
                  </a:lnTo>
                  <a:lnTo>
                    <a:pt x="888" y="1657"/>
                  </a:lnTo>
                  <a:lnTo>
                    <a:pt x="881" y="1656"/>
                  </a:lnTo>
                  <a:lnTo>
                    <a:pt x="39" y="1512"/>
                  </a:lnTo>
                  <a:lnTo>
                    <a:pt x="30" y="1509"/>
                  </a:lnTo>
                  <a:lnTo>
                    <a:pt x="20" y="1504"/>
                  </a:lnTo>
                  <a:lnTo>
                    <a:pt x="13" y="1495"/>
                  </a:lnTo>
                  <a:lnTo>
                    <a:pt x="4" y="1484"/>
                  </a:lnTo>
                  <a:lnTo>
                    <a:pt x="0" y="1472"/>
                  </a:lnTo>
                  <a:lnTo>
                    <a:pt x="0" y="1459"/>
                  </a:lnTo>
                  <a:lnTo>
                    <a:pt x="4" y="1446"/>
                  </a:lnTo>
                  <a:lnTo>
                    <a:pt x="401" y="698"/>
                  </a:lnTo>
                  <a:lnTo>
                    <a:pt x="402" y="696"/>
                  </a:lnTo>
                  <a:lnTo>
                    <a:pt x="403" y="694"/>
                  </a:lnTo>
                  <a:lnTo>
                    <a:pt x="406" y="690"/>
                  </a:lnTo>
                  <a:lnTo>
                    <a:pt x="407" y="686"/>
                  </a:lnTo>
                  <a:lnTo>
                    <a:pt x="409" y="683"/>
                  </a:lnTo>
                  <a:lnTo>
                    <a:pt x="409" y="683"/>
                  </a:lnTo>
                  <a:lnTo>
                    <a:pt x="993" y="23"/>
                  </a:lnTo>
                  <a:lnTo>
                    <a:pt x="995" y="21"/>
                  </a:lnTo>
                  <a:lnTo>
                    <a:pt x="1008" y="7"/>
                  </a:lnTo>
                  <a:lnTo>
                    <a:pt x="1027" y="8"/>
                  </a:lnTo>
                  <a:lnTo>
                    <a:pt x="1028" y="8"/>
                  </a:lnTo>
                  <a:lnTo>
                    <a:pt x="1910" y="70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grpSp>
          <p:nvGrpSpPr>
            <p:cNvPr id="15" name="Group 310"/>
            <p:cNvGrpSpPr/>
            <p:nvPr/>
          </p:nvGrpSpPr>
          <p:grpSpPr>
            <a:xfrm>
              <a:off x="12692970" y="610984"/>
              <a:ext cx="936626" cy="636588"/>
              <a:chOff x="12692970" y="610984"/>
              <a:chExt cx="936626" cy="636588"/>
            </a:xfrm>
          </p:grpSpPr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13005708" y="610984"/>
                <a:ext cx="139700" cy="138113"/>
              </a:xfrm>
              <a:custGeom>
                <a:avLst/>
                <a:gdLst>
                  <a:gd name="T0" fmla="*/ 219 w 438"/>
                  <a:gd name="T1" fmla="*/ 0 h 438"/>
                  <a:gd name="T2" fmla="*/ 259 w 438"/>
                  <a:gd name="T3" fmla="*/ 4 h 438"/>
                  <a:gd name="T4" fmla="*/ 295 w 438"/>
                  <a:gd name="T5" fmla="*/ 14 h 438"/>
                  <a:gd name="T6" fmla="*/ 330 w 438"/>
                  <a:gd name="T7" fmla="*/ 31 h 438"/>
                  <a:gd name="T8" fmla="*/ 360 w 438"/>
                  <a:gd name="T9" fmla="*/ 52 h 438"/>
                  <a:gd name="T10" fmla="*/ 387 w 438"/>
                  <a:gd name="T11" fmla="*/ 78 h 438"/>
                  <a:gd name="T12" fmla="*/ 407 w 438"/>
                  <a:gd name="T13" fmla="*/ 109 h 438"/>
                  <a:gd name="T14" fmla="*/ 424 w 438"/>
                  <a:gd name="T15" fmla="*/ 143 h 438"/>
                  <a:gd name="T16" fmla="*/ 434 w 438"/>
                  <a:gd name="T17" fmla="*/ 180 h 438"/>
                  <a:gd name="T18" fmla="*/ 438 w 438"/>
                  <a:gd name="T19" fmla="*/ 219 h 438"/>
                  <a:gd name="T20" fmla="*/ 434 w 438"/>
                  <a:gd name="T21" fmla="*/ 259 h 438"/>
                  <a:gd name="T22" fmla="*/ 424 w 438"/>
                  <a:gd name="T23" fmla="*/ 295 h 438"/>
                  <a:gd name="T24" fmla="*/ 407 w 438"/>
                  <a:gd name="T25" fmla="*/ 329 h 438"/>
                  <a:gd name="T26" fmla="*/ 387 w 438"/>
                  <a:gd name="T27" fmla="*/ 361 h 438"/>
                  <a:gd name="T28" fmla="*/ 360 w 438"/>
                  <a:gd name="T29" fmla="*/ 386 h 438"/>
                  <a:gd name="T30" fmla="*/ 330 w 438"/>
                  <a:gd name="T31" fmla="*/ 408 h 438"/>
                  <a:gd name="T32" fmla="*/ 295 w 438"/>
                  <a:gd name="T33" fmla="*/ 425 h 438"/>
                  <a:gd name="T34" fmla="*/ 259 w 438"/>
                  <a:gd name="T35" fmla="*/ 434 h 438"/>
                  <a:gd name="T36" fmla="*/ 219 w 438"/>
                  <a:gd name="T37" fmla="*/ 438 h 438"/>
                  <a:gd name="T38" fmla="*/ 180 w 438"/>
                  <a:gd name="T39" fmla="*/ 434 h 438"/>
                  <a:gd name="T40" fmla="*/ 143 w 438"/>
                  <a:gd name="T41" fmla="*/ 425 h 438"/>
                  <a:gd name="T42" fmla="*/ 109 w 438"/>
                  <a:gd name="T43" fmla="*/ 408 h 438"/>
                  <a:gd name="T44" fmla="*/ 79 w 438"/>
                  <a:gd name="T45" fmla="*/ 386 h 438"/>
                  <a:gd name="T46" fmla="*/ 52 w 438"/>
                  <a:gd name="T47" fmla="*/ 361 h 438"/>
                  <a:gd name="T48" fmla="*/ 30 w 438"/>
                  <a:gd name="T49" fmla="*/ 329 h 438"/>
                  <a:gd name="T50" fmla="*/ 14 w 438"/>
                  <a:gd name="T51" fmla="*/ 295 h 438"/>
                  <a:gd name="T52" fmla="*/ 4 w 438"/>
                  <a:gd name="T53" fmla="*/ 259 h 438"/>
                  <a:gd name="T54" fmla="*/ 0 w 438"/>
                  <a:gd name="T55" fmla="*/ 219 h 438"/>
                  <a:gd name="T56" fmla="*/ 4 w 438"/>
                  <a:gd name="T57" fmla="*/ 180 h 438"/>
                  <a:gd name="T58" fmla="*/ 14 w 438"/>
                  <a:gd name="T59" fmla="*/ 143 h 438"/>
                  <a:gd name="T60" fmla="*/ 30 w 438"/>
                  <a:gd name="T61" fmla="*/ 109 h 438"/>
                  <a:gd name="T62" fmla="*/ 52 w 438"/>
                  <a:gd name="T63" fmla="*/ 78 h 438"/>
                  <a:gd name="T64" fmla="*/ 79 w 438"/>
                  <a:gd name="T65" fmla="*/ 52 h 438"/>
                  <a:gd name="T66" fmla="*/ 109 w 438"/>
                  <a:gd name="T67" fmla="*/ 31 h 438"/>
                  <a:gd name="T68" fmla="*/ 143 w 438"/>
                  <a:gd name="T69" fmla="*/ 14 h 438"/>
                  <a:gd name="T70" fmla="*/ 180 w 438"/>
                  <a:gd name="T71" fmla="*/ 4 h 438"/>
                  <a:gd name="T72" fmla="*/ 219 w 438"/>
                  <a:gd name="T73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8" h="438">
                    <a:moveTo>
                      <a:pt x="219" y="0"/>
                    </a:moveTo>
                    <a:lnTo>
                      <a:pt x="259" y="4"/>
                    </a:lnTo>
                    <a:lnTo>
                      <a:pt x="295" y="14"/>
                    </a:lnTo>
                    <a:lnTo>
                      <a:pt x="330" y="31"/>
                    </a:lnTo>
                    <a:lnTo>
                      <a:pt x="360" y="52"/>
                    </a:lnTo>
                    <a:lnTo>
                      <a:pt x="387" y="78"/>
                    </a:lnTo>
                    <a:lnTo>
                      <a:pt x="407" y="109"/>
                    </a:lnTo>
                    <a:lnTo>
                      <a:pt x="424" y="143"/>
                    </a:lnTo>
                    <a:lnTo>
                      <a:pt x="434" y="180"/>
                    </a:lnTo>
                    <a:lnTo>
                      <a:pt x="438" y="219"/>
                    </a:lnTo>
                    <a:lnTo>
                      <a:pt x="434" y="259"/>
                    </a:lnTo>
                    <a:lnTo>
                      <a:pt x="424" y="295"/>
                    </a:lnTo>
                    <a:lnTo>
                      <a:pt x="407" y="329"/>
                    </a:lnTo>
                    <a:lnTo>
                      <a:pt x="387" y="361"/>
                    </a:lnTo>
                    <a:lnTo>
                      <a:pt x="360" y="386"/>
                    </a:lnTo>
                    <a:lnTo>
                      <a:pt x="330" y="408"/>
                    </a:lnTo>
                    <a:lnTo>
                      <a:pt x="295" y="425"/>
                    </a:lnTo>
                    <a:lnTo>
                      <a:pt x="259" y="434"/>
                    </a:lnTo>
                    <a:lnTo>
                      <a:pt x="219" y="438"/>
                    </a:lnTo>
                    <a:lnTo>
                      <a:pt x="180" y="434"/>
                    </a:lnTo>
                    <a:lnTo>
                      <a:pt x="143" y="425"/>
                    </a:lnTo>
                    <a:lnTo>
                      <a:pt x="109" y="408"/>
                    </a:lnTo>
                    <a:lnTo>
                      <a:pt x="79" y="386"/>
                    </a:lnTo>
                    <a:lnTo>
                      <a:pt x="52" y="361"/>
                    </a:lnTo>
                    <a:lnTo>
                      <a:pt x="30" y="329"/>
                    </a:lnTo>
                    <a:lnTo>
                      <a:pt x="14" y="295"/>
                    </a:lnTo>
                    <a:lnTo>
                      <a:pt x="4" y="259"/>
                    </a:lnTo>
                    <a:lnTo>
                      <a:pt x="0" y="219"/>
                    </a:lnTo>
                    <a:lnTo>
                      <a:pt x="4" y="180"/>
                    </a:lnTo>
                    <a:lnTo>
                      <a:pt x="14" y="143"/>
                    </a:lnTo>
                    <a:lnTo>
                      <a:pt x="30" y="109"/>
                    </a:lnTo>
                    <a:lnTo>
                      <a:pt x="52" y="78"/>
                    </a:lnTo>
                    <a:lnTo>
                      <a:pt x="79" y="52"/>
                    </a:lnTo>
                    <a:lnTo>
                      <a:pt x="109" y="31"/>
                    </a:lnTo>
                    <a:lnTo>
                      <a:pt x="143" y="14"/>
                    </a:lnTo>
                    <a:lnTo>
                      <a:pt x="180" y="4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E36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13288283" y="633209"/>
                <a:ext cx="139700" cy="138113"/>
              </a:xfrm>
              <a:custGeom>
                <a:avLst/>
                <a:gdLst>
                  <a:gd name="T0" fmla="*/ 219 w 438"/>
                  <a:gd name="T1" fmla="*/ 0 h 438"/>
                  <a:gd name="T2" fmla="*/ 257 w 438"/>
                  <a:gd name="T3" fmla="*/ 4 h 438"/>
                  <a:gd name="T4" fmla="*/ 295 w 438"/>
                  <a:gd name="T5" fmla="*/ 14 h 438"/>
                  <a:gd name="T6" fmla="*/ 329 w 438"/>
                  <a:gd name="T7" fmla="*/ 29 h 438"/>
                  <a:gd name="T8" fmla="*/ 359 w 438"/>
                  <a:gd name="T9" fmla="*/ 51 h 438"/>
                  <a:gd name="T10" fmla="*/ 386 w 438"/>
                  <a:gd name="T11" fmla="*/ 78 h 438"/>
                  <a:gd name="T12" fmla="*/ 407 w 438"/>
                  <a:gd name="T13" fmla="*/ 108 h 438"/>
                  <a:gd name="T14" fmla="*/ 423 w 438"/>
                  <a:gd name="T15" fmla="*/ 143 h 438"/>
                  <a:gd name="T16" fmla="*/ 434 w 438"/>
                  <a:gd name="T17" fmla="*/ 179 h 438"/>
                  <a:gd name="T18" fmla="*/ 438 w 438"/>
                  <a:gd name="T19" fmla="*/ 219 h 438"/>
                  <a:gd name="T20" fmla="*/ 434 w 438"/>
                  <a:gd name="T21" fmla="*/ 258 h 438"/>
                  <a:gd name="T22" fmla="*/ 423 w 438"/>
                  <a:gd name="T23" fmla="*/ 295 h 438"/>
                  <a:gd name="T24" fmla="*/ 407 w 438"/>
                  <a:gd name="T25" fmla="*/ 329 h 438"/>
                  <a:gd name="T26" fmla="*/ 386 w 438"/>
                  <a:gd name="T27" fmla="*/ 359 h 438"/>
                  <a:gd name="T28" fmla="*/ 359 w 438"/>
                  <a:gd name="T29" fmla="*/ 386 h 438"/>
                  <a:gd name="T30" fmla="*/ 329 w 438"/>
                  <a:gd name="T31" fmla="*/ 408 h 438"/>
                  <a:gd name="T32" fmla="*/ 295 w 438"/>
                  <a:gd name="T33" fmla="*/ 423 h 438"/>
                  <a:gd name="T34" fmla="*/ 257 w 438"/>
                  <a:gd name="T35" fmla="*/ 434 h 438"/>
                  <a:gd name="T36" fmla="*/ 219 w 438"/>
                  <a:gd name="T37" fmla="*/ 438 h 438"/>
                  <a:gd name="T38" fmla="*/ 179 w 438"/>
                  <a:gd name="T39" fmla="*/ 434 h 438"/>
                  <a:gd name="T40" fmla="*/ 141 w 438"/>
                  <a:gd name="T41" fmla="*/ 423 h 438"/>
                  <a:gd name="T42" fmla="*/ 107 w 438"/>
                  <a:gd name="T43" fmla="*/ 408 h 438"/>
                  <a:gd name="T44" fmla="*/ 77 w 438"/>
                  <a:gd name="T45" fmla="*/ 386 h 438"/>
                  <a:gd name="T46" fmla="*/ 51 w 438"/>
                  <a:gd name="T47" fmla="*/ 359 h 438"/>
                  <a:gd name="T48" fmla="*/ 29 w 438"/>
                  <a:gd name="T49" fmla="*/ 329 h 438"/>
                  <a:gd name="T50" fmla="*/ 13 w 438"/>
                  <a:gd name="T51" fmla="*/ 295 h 438"/>
                  <a:gd name="T52" fmla="*/ 4 w 438"/>
                  <a:gd name="T53" fmla="*/ 258 h 438"/>
                  <a:gd name="T54" fmla="*/ 0 w 438"/>
                  <a:gd name="T55" fmla="*/ 219 h 438"/>
                  <a:gd name="T56" fmla="*/ 4 w 438"/>
                  <a:gd name="T57" fmla="*/ 179 h 438"/>
                  <a:gd name="T58" fmla="*/ 13 w 438"/>
                  <a:gd name="T59" fmla="*/ 143 h 438"/>
                  <a:gd name="T60" fmla="*/ 29 w 438"/>
                  <a:gd name="T61" fmla="*/ 108 h 438"/>
                  <a:gd name="T62" fmla="*/ 51 w 438"/>
                  <a:gd name="T63" fmla="*/ 78 h 438"/>
                  <a:gd name="T64" fmla="*/ 77 w 438"/>
                  <a:gd name="T65" fmla="*/ 51 h 438"/>
                  <a:gd name="T66" fmla="*/ 107 w 438"/>
                  <a:gd name="T67" fmla="*/ 29 h 438"/>
                  <a:gd name="T68" fmla="*/ 141 w 438"/>
                  <a:gd name="T69" fmla="*/ 14 h 438"/>
                  <a:gd name="T70" fmla="*/ 179 w 438"/>
                  <a:gd name="T71" fmla="*/ 4 h 438"/>
                  <a:gd name="T72" fmla="*/ 219 w 438"/>
                  <a:gd name="T73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8" h="438">
                    <a:moveTo>
                      <a:pt x="219" y="0"/>
                    </a:moveTo>
                    <a:lnTo>
                      <a:pt x="257" y="4"/>
                    </a:lnTo>
                    <a:lnTo>
                      <a:pt x="295" y="14"/>
                    </a:lnTo>
                    <a:lnTo>
                      <a:pt x="329" y="29"/>
                    </a:lnTo>
                    <a:lnTo>
                      <a:pt x="359" y="51"/>
                    </a:lnTo>
                    <a:lnTo>
                      <a:pt x="386" y="78"/>
                    </a:lnTo>
                    <a:lnTo>
                      <a:pt x="407" y="108"/>
                    </a:lnTo>
                    <a:lnTo>
                      <a:pt x="423" y="143"/>
                    </a:lnTo>
                    <a:lnTo>
                      <a:pt x="434" y="179"/>
                    </a:lnTo>
                    <a:lnTo>
                      <a:pt x="438" y="219"/>
                    </a:lnTo>
                    <a:lnTo>
                      <a:pt x="434" y="258"/>
                    </a:lnTo>
                    <a:lnTo>
                      <a:pt x="423" y="295"/>
                    </a:lnTo>
                    <a:lnTo>
                      <a:pt x="407" y="329"/>
                    </a:lnTo>
                    <a:lnTo>
                      <a:pt x="386" y="359"/>
                    </a:lnTo>
                    <a:lnTo>
                      <a:pt x="359" y="386"/>
                    </a:lnTo>
                    <a:lnTo>
                      <a:pt x="329" y="408"/>
                    </a:lnTo>
                    <a:lnTo>
                      <a:pt x="295" y="423"/>
                    </a:lnTo>
                    <a:lnTo>
                      <a:pt x="257" y="434"/>
                    </a:lnTo>
                    <a:lnTo>
                      <a:pt x="219" y="438"/>
                    </a:lnTo>
                    <a:lnTo>
                      <a:pt x="179" y="434"/>
                    </a:lnTo>
                    <a:lnTo>
                      <a:pt x="141" y="423"/>
                    </a:lnTo>
                    <a:lnTo>
                      <a:pt x="107" y="408"/>
                    </a:lnTo>
                    <a:lnTo>
                      <a:pt x="77" y="386"/>
                    </a:lnTo>
                    <a:lnTo>
                      <a:pt x="51" y="359"/>
                    </a:lnTo>
                    <a:lnTo>
                      <a:pt x="29" y="329"/>
                    </a:lnTo>
                    <a:lnTo>
                      <a:pt x="13" y="295"/>
                    </a:lnTo>
                    <a:lnTo>
                      <a:pt x="4" y="258"/>
                    </a:lnTo>
                    <a:lnTo>
                      <a:pt x="0" y="219"/>
                    </a:lnTo>
                    <a:lnTo>
                      <a:pt x="4" y="179"/>
                    </a:lnTo>
                    <a:lnTo>
                      <a:pt x="13" y="143"/>
                    </a:lnTo>
                    <a:lnTo>
                      <a:pt x="29" y="108"/>
                    </a:lnTo>
                    <a:lnTo>
                      <a:pt x="51" y="78"/>
                    </a:lnTo>
                    <a:lnTo>
                      <a:pt x="77" y="51"/>
                    </a:lnTo>
                    <a:lnTo>
                      <a:pt x="107" y="29"/>
                    </a:lnTo>
                    <a:lnTo>
                      <a:pt x="141" y="14"/>
                    </a:lnTo>
                    <a:lnTo>
                      <a:pt x="179" y="4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E36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13118420" y="841172"/>
                <a:ext cx="139700" cy="138113"/>
              </a:xfrm>
              <a:custGeom>
                <a:avLst/>
                <a:gdLst>
                  <a:gd name="T0" fmla="*/ 219 w 438"/>
                  <a:gd name="T1" fmla="*/ 0 h 437"/>
                  <a:gd name="T2" fmla="*/ 259 w 438"/>
                  <a:gd name="T3" fmla="*/ 3 h 437"/>
                  <a:gd name="T4" fmla="*/ 295 w 438"/>
                  <a:gd name="T5" fmla="*/ 13 h 437"/>
                  <a:gd name="T6" fmla="*/ 331 w 438"/>
                  <a:gd name="T7" fmla="*/ 30 h 437"/>
                  <a:gd name="T8" fmla="*/ 361 w 438"/>
                  <a:gd name="T9" fmla="*/ 51 h 437"/>
                  <a:gd name="T10" fmla="*/ 387 w 438"/>
                  <a:gd name="T11" fmla="*/ 77 h 437"/>
                  <a:gd name="T12" fmla="*/ 409 w 438"/>
                  <a:gd name="T13" fmla="*/ 107 h 437"/>
                  <a:gd name="T14" fmla="*/ 425 w 438"/>
                  <a:gd name="T15" fmla="*/ 142 h 437"/>
                  <a:gd name="T16" fmla="*/ 435 w 438"/>
                  <a:gd name="T17" fmla="*/ 179 h 437"/>
                  <a:gd name="T18" fmla="*/ 438 w 438"/>
                  <a:gd name="T19" fmla="*/ 219 h 437"/>
                  <a:gd name="T20" fmla="*/ 435 w 438"/>
                  <a:gd name="T21" fmla="*/ 257 h 437"/>
                  <a:gd name="T22" fmla="*/ 425 w 438"/>
                  <a:gd name="T23" fmla="*/ 295 h 437"/>
                  <a:gd name="T24" fmla="*/ 409 w 438"/>
                  <a:gd name="T25" fmla="*/ 329 h 437"/>
                  <a:gd name="T26" fmla="*/ 387 w 438"/>
                  <a:gd name="T27" fmla="*/ 359 h 437"/>
                  <a:gd name="T28" fmla="*/ 361 w 438"/>
                  <a:gd name="T29" fmla="*/ 385 h 437"/>
                  <a:gd name="T30" fmla="*/ 331 w 438"/>
                  <a:gd name="T31" fmla="*/ 407 h 437"/>
                  <a:gd name="T32" fmla="*/ 295 w 438"/>
                  <a:gd name="T33" fmla="*/ 423 h 437"/>
                  <a:gd name="T34" fmla="*/ 259 w 438"/>
                  <a:gd name="T35" fmla="*/ 434 h 437"/>
                  <a:gd name="T36" fmla="*/ 219 w 438"/>
                  <a:gd name="T37" fmla="*/ 437 h 437"/>
                  <a:gd name="T38" fmla="*/ 181 w 438"/>
                  <a:gd name="T39" fmla="*/ 434 h 437"/>
                  <a:gd name="T40" fmla="*/ 143 w 438"/>
                  <a:gd name="T41" fmla="*/ 423 h 437"/>
                  <a:gd name="T42" fmla="*/ 109 w 438"/>
                  <a:gd name="T43" fmla="*/ 407 h 437"/>
                  <a:gd name="T44" fmla="*/ 79 w 438"/>
                  <a:gd name="T45" fmla="*/ 385 h 437"/>
                  <a:gd name="T46" fmla="*/ 52 w 438"/>
                  <a:gd name="T47" fmla="*/ 359 h 437"/>
                  <a:gd name="T48" fmla="*/ 31 w 438"/>
                  <a:gd name="T49" fmla="*/ 329 h 437"/>
                  <a:gd name="T50" fmla="*/ 15 w 438"/>
                  <a:gd name="T51" fmla="*/ 295 h 437"/>
                  <a:gd name="T52" fmla="*/ 4 w 438"/>
                  <a:gd name="T53" fmla="*/ 257 h 437"/>
                  <a:gd name="T54" fmla="*/ 0 w 438"/>
                  <a:gd name="T55" fmla="*/ 219 h 437"/>
                  <a:gd name="T56" fmla="*/ 4 w 438"/>
                  <a:gd name="T57" fmla="*/ 179 h 437"/>
                  <a:gd name="T58" fmla="*/ 15 w 438"/>
                  <a:gd name="T59" fmla="*/ 142 h 437"/>
                  <a:gd name="T60" fmla="*/ 31 w 438"/>
                  <a:gd name="T61" fmla="*/ 107 h 437"/>
                  <a:gd name="T62" fmla="*/ 52 w 438"/>
                  <a:gd name="T63" fmla="*/ 77 h 437"/>
                  <a:gd name="T64" fmla="*/ 79 w 438"/>
                  <a:gd name="T65" fmla="*/ 51 h 437"/>
                  <a:gd name="T66" fmla="*/ 109 w 438"/>
                  <a:gd name="T67" fmla="*/ 30 h 437"/>
                  <a:gd name="T68" fmla="*/ 143 w 438"/>
                  <a:gd name="T69" fmla="*/ 13 h 437"/>
                  <a:gd name="T70" fmla="*/ 181 w 438"/>
                  <a:gd name="T71" fmla="*/ 3 h 437"/>
                  <a:gd name="T72" fmla="*/ 219 w 438"/>
                  <a:gd name="T73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8" h="437">
                    <a:moveTo>
                      <a:pt x="219" y="0"/>
                    </a:moveTo>
                    <a:lnTo>
                      <a:pt x="259" y="3"/>
                    </a:lnTo>
                    <a:lnTo>
                      <a:pt x="295" y="13"/>
                    </a:lnTo>
                    <a:lnTo>
                      <a:pt x="331" y="30"/>
                    </a:lnTo>
                    <a:lnTo>
                      <a:pt x="361" y="51"/>
                    </a:lnTo>
                    <a:lnTo>
                      <a:pt x="387" y="77"/>
                    </a:lnTo>
                    <a:lnTo>
                      <a:pt x="409" y="107"/>
                    </a:lnTo>
                    <a:lnTo>
                      <a:pt x="425" y="142"/>
                    </a:lnTo>
                    <a:lnTo>
                      <a:pt x="435" y="179"/>
                    </a:lnTo>
                    <a:lnTo>
                      <a:pt x="438" y="219"/>
                    </a:lnTo>
                    <a:lnTo>
                      <a:pt x="435" y="257"/>
                    </a:lnTo>
                    <a:lnTo>
                      <a:pt x="425" y="295"/>
                    </a:lnTo>
                    <a:lnTo>
                      <a:pt x="409" y="329"/>
                    </a:lnTo>
                    <a:lnTo>
                      <a:pt x="387" y="359"/>
                    </a:lnTo>
                    <a:lnTo>
                      <a:pt x="361" y="385"/>
                    </a:lnTo>
                    <a:lnTo>
                      <a:pt x="331" y="407"/>
                    </a:lnTo>
                    <a:lnTo>
                      <a:pt x="295" y="423"/>
                    </a:lnTo>
                    <a:lnTo>
                      <a:pt x="259" y="434"/>
                    </a:lnTo>
                    <a:lnTo>
                      <a:pt x="219" y="437"/>
                    </a:lnTo>
                    <a:lnTo>
                      <a:pt x="181" y="434"/>
                    </a:lnTo>
                    <a:lnTo>
                      <a:pt x="143" y="423"/>
                    </a:lnTo>
                    <a:lnTo>
                      <a:pt x="109" y="407"/>
                    </a:lnTo>
                    <a:lnTo>
                      <a:pt x="79" y="385"/>
                    </a:lnTo>
                    <a:lnTo>
                      <a:pt x="52" y="359"/>
                    </a:lnTo>
                    <a:lnTo>
                      <a:pt x="31" y="329"/>
                    </a:lnTo>
                    <a:lnTo>
                      <a:pt x="15" y="295"/>
                    </a:lnTo>
                    <a:lnTo>
                      <a:pt x="4" y="257"/>
                    </a:lnTo>
                    <a:lnTo>
                      <a:pt x="0" y="219"/>
                    </a:lnTo>
                    <a:lnTo>
                      <a:pt x="4" y="179"/>
                    </a:lnTo>
                    <a:lnTo>
                      <a:pt x="15" y="142"/>
                    </a:lnTo>
                    <a:lnTo>
                      <a:pt x="31" y="107"/>
                    </a:lnTo>
                    <a:lnTo>
                      <a:pt x="52" y="77"/>
                    </a:lnTo>
                    <a:lnTo>
                      <a:pt x="79" y="51"/>
                    </a:lnTo>
                    <a:lnTo>
                      <a:pt x="109" y="30"/>
                    </a:lnTo>
                    <a:lnTo>
                      <a:pt x="143" y="13"/>
                    </a:lnTo>
                    <a:lnTo>
                      <a:pt x="181" y="3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E36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12824733" y="822122"/>
                <a:ext cx="138113" cy="138113"/>
              </a:xfrm>
              <a:custGeom>
                <a:avLst/>
                <a:gdLst>
                  <a:gd name="T0" fmla="*/ 219 w 437"/>
                  <a:gd name="T1" fmla="*/ 0 h 438"/>
                  <a:gd name="T2" fmla="*/ 257 w 437"/>
                  <a:gd name="T3" fmla="*/ 4 h 438"/>
                  <a:gd name="T4" fmla="*/ 295 w 437"/>
                  <a:gd name="T5" fmla="*/ 13 h 438"/>
                  <a:gd name="T6" fmla="*/ 329 w 437"/>
                  <a:gd name="T7" fmla="*/ 30 h 438"/>
                  <a:gd name="T8" fmla="*/ 360 w 437"/>
                  <a:gd name="T9" fmla="*/ 51 h 438"/>
                  <a:gd name="T10" fmla="*/ 385 w 437"/>
                  <a:gd name="T11" fmla="*/ 78 h 438"/>
                  <a:gd name="T12" fmla="*/ 407 w 437"/>
                  <a:gd name="T13" fmla="*/ 109 h 438"/>
                  <a:gd name="T14" fmla="*/ 424 w 437"/>
                  <a:gd name="T15" fmla="*/ 143 h 438"/>
                  <a:gd name="T16" fmla="*/ 434 w 437"/>
                  <a:gd name="T17" fmla="*/ 179 h 438"/>
                  <a:gd name="T18" fmla="*/ 437 w 437"/>
                  <a:gd name="T19" fmla="*/ 219 h 438"/>
                  <a:gd name="T20" fmla="*/ 434 w 437"/>
                  <a:gd name="T21" fmla="*/ 258 h 438"/>
                  <a:gd name="T22" fmla="*/ 424 w 437"/>
                  <a:gd name="T23" fmla="*/ 295 h 438"/>
                  <a:gd name="T24" fmla="*/ 407 w 437"/>
                  <a:gd name="T25" fmla="*/ 329 h 438"/>
                  <a:gd name="T26" fmla="*/ 385 w 437"/>
                  <a:gd name="T27" fmla="*/ 359 h 438"/>
                  <a:gd name="T28" fmla="*/ 360 w 437"/>
                  <a:gd name="T29" fmla="*/ 386 h 438"/>
                  <a:gd name="T30" fmla="*/ 329 w 437"/>
                  <a:gd name="T31" fmla="*/ 408 h 438"/>
                  <a:gd name="T32" fmla="*/ 295 w 437"/>
                  <a:gd name="T33" fmla="*/ 425 h 438"/>
                  <a:gd name="T34" fmla="*/ 257 w 437"/>
                  <a:gd name="T35" fmla="*/ 434 h 438"/>
                  <a:gd name="T36" fmla="*/ 219 w 437"/>
                  <a:gd name="T37" fmla="*/ 438 h 438"/>
                  <a:gd name="T38" fmla="*/ 179 w 437"/>
                  <a:gd name="T39" fmla="*/ 434 h 438"/>
                  <a:gd name="T40" fmla="*/ 142 w 437"/>
                  <a:gd name="T41" fmla="*/ 425 h 438"/>
                  <a:gd name="T42" fmla="*/ 108 w 437"/>
                  <a:gd name="T43" fmla="*/ 408 h 438"/>
                  <a:gd name="T44" fmla="*/ 77 w 437"/>
                  <a:gd name="T45" fmla="*/ 386 h 438"/>
                  <a:gd name="T46" fmla="*/ 52 w 437"/>
                  <a:gd name="T47" fmla="*/ 359 h 438"/>
                  <a:gd name="T48" fmla="*/ 30 w 437"/>
                  <a:gd name="T49" fmla="*/ 329 h 438"/>
                  <a:gd name="T50" fmla="*/ 13 w 437"/>
                  <a:gd name="T51" fmla="*/ 295 h 438"/>
                  <a:gd name="T52" fmla="*/ 3 w 437"/>
                  <a:gd name="T53" fmla="*/ 258 h 438"/>
                  <a:gd name="T54" fmla="*/ 0 w 437"/>
                  <a:gd name="T55" fmla="*/ 219 h 438"/>
                  <a:gd name="T56" fmla="*/ 3 w 437"/>
                  <a:gd name="T57" fmla="*/ 179 h 438"/>
                  <a:gd name="T58" fmla="*/ 13 w 437"/>
                  <a:gd name="T59" fmla="*/ 143 h 438"/>
                  <a:gd name="T60" fmla="*/ 30 w 437"/>
                  <a:gd name="T61" fmla="*/ 109 h 438"/>
                  <a:gd name="T62" fmla="*/ 52 w 437"/>
                  <a:gd name="T63" fmla="*/ 78 h 438"/>
                  <a:gd name="T64" fmla="*/ 77 w 437"/>
                  <a:gd name="T65" fmla="*/ 51 h 438"/>
                  <a:gd name="T66" fmla="*/ 108 w 437"/>
                  <a:gd name="T67" fmla="*/ 30 h 438"/>
                  <a:gd name="T68" fmla="*/ 142 w 437"/>
                  <a:gd name="T69" fmla="*/ 13 h 438"/>
                  <a:gd name="T70" fmla="*/ 179 w 437"/>
                  <a:gd name="T71" fmla="*/ 4 h 438"/>
                  <a:gd name="T72" fmla="*/ 219 w 437"/>
                  <a:gd name="T73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7" h="438">
                    <a:moveTo>
                      <a:pt x="219" y="0"/>
                    </a:moveTo>
                    <a:lnTo>
                      <a:pt x="257" y="4"/>
                    </a:lnTo>
                    <a:lnTo>
                      <a:pt x="295" y="13"/>
                    </a:lnTo>
                    <a:lnTo>
                      <a:pt x="329" y="30"/>
                    </a:lnTo>
                    <a:lnTo>
                      <a:pt x="360" y="51"/>
                    </a:lnTo>
                    <a:lnTo>
                      <a:pt x="385" y="78"/>
                    </a:lnTo>
                    <a:lnTo>
                      <a:pt x="407" y="109"/>
                    </a:lnTo>
                    <a:lnTo>
                      <a:pt x="424" y="143"/>
                    </a:lnTo>
                    <a:lnTo>
                      <a:pt x="434" y="179"/>
                    </a:lnTo>
                    <a:lnTo>
                      <a:pt x="437" y="219"/>
                    </a:lnTo>
                    <a:lnTo>
                      <a:pt x="434" y="258"/>
                    </a:lnTo>
                    <a:lnTo>
                      <a:pt x="424" y="295"/>
                    </a:lnTo>
                    <a:lnTo>
                      <a:pt x="407" y="329"/>
                    </a:lnTo>
                    <a:lnTo>
                      <a:pt x="385" y="359"/>
                    </a:lnTo>
                    <a:lnTo>
                      <a:pt x="360" y="386"/>
                    </a:lnTo>
                    <a:lnTo>
                      <a:pt x="329" y="408"/>
                    </a:lnTo>
                    <a:lnTo>
                      <a:pt x="295" y="425"/>
                    </a:lnTo>
                    <a:lnTo>
                      <a:pt x="257" y="434"/>
                    </a:lnTo>
                    <a:lnTo>
                      <a:pt x="219" y="438"/>
                    </a:lnTo>
                    <a:lnTo>
                      <a:pt x="179" y="434"/>
                    </a:lnTo>
                    <a:lnTo>
                      <a:pt x="142" y="425"/>
                    </a:lnTo>
                    <a:lnTo>
                      <a:pt x="108" y="408"/>
                    </a:lnTo>
                    <a:lnTo>
                      <a:pt x="77" y="386"/>
                    </a:lnTo>
                    <a:lnTo>
                      <a:pt x="52" y="359"/>
                    </a:lnTo>
                    <a:lnTo>
                      <a:pt x="30" y="329"/>
                    </a:lnTo>
                    <a:lnTo>
                      <a:pt x="13" y="295"/>
                    </a:lnTo>
                    <a:lnTo>
                      <a:pt x="3" y="258"/>
                    </a:lnTo>
                    <a:lnTo>
                      <a:pt x="0" y="219"/>
                    </a:lnTo>
                    <a:lnTo>
                      <a:pt x="3" y="179"/>
                    </a:lnTo>
                    <a:lnTo>
                      <a:pt x="13" y="143"/>
                    </a:lnTo>
                    <a:lnTo>
                      <a:pt x="30" y="109"/>
                    </a:lnTo>
                    <a:lnTo>
                      <a:pt x="52" y="78"/>
                    </a:lnTo>
                    <a:lnTo>
                      <a:pt x="77" y="51"/>
                    </a:lnTo>
                    <a:lnTo>
                      <a:pt x="108" y="30"/>
                    </a:lnTo>
                    <a:lnTo>
                      <a:pt x="142" y="13"/>
                    </a:lnTo>
                    <a:lnTo>
                      <a:pt x="179" y="4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E36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12692970" y="1060247"/>
                <a:ext cx="139700" cy="139700"/>
              </a:xfrm>
              <a:custGeom>
                <a:avLst/>
                <a:gdLst>
                  <a:gd name="T0" fmla="*/ 218 w 438"/>
                  <a:gd name="T1" fmla="*/ 0 h 438"/>
                  <a:gd name="T2" fmla="*/ 258 w 438"/>
                  <a:gd name="T3" fmla="*/ 4 h 438"/>
                  <a:gd name="T4" fmla="*/ 296 w 438"/>
                  <a:gd name="T5" fmla="*/ 15 h 438"/>
                  <a:gd name="T6" fmla="*/ 330 w 438"/>
                  <a:gd name="T7" fmla="*/ 30 h 438"/>
                  <a:gd name="T8" fmla="*/ 360 w 438"/>
                  <a:gd name="T9" fmla="*/ 52 h 438"/>
                  <a:gd name="T10" fmla="*/ 386 w 438"/>
                  <a:gd name="T11" fmla="*/ 79 h 438"/>
                  <a:gd name="T12" fmla="*/ 408 w 438"/>
                  <a:gd name="T13" fmla="*/ 109 h 438"/>
                  <a:gd name="T14" fmla="*/ 424 w 438"/>
                  <a:gd name="T15" fmla="*/ 143 h 438"/>
                  <a:gd name="T16" fmla="*/ 435 w 438"/>
                  <a:gd name="T17" fmla="*/ 180 h 438"/>
                  <a:gd name="T18" fmla="*/ 438 w 438"/>
                  <a:gd name="T19" fmla="*/ 219 h 438"/>
                  <a:gd name="T20" fmla="*/ 435 w 438"/>
                  <a:gd name="T21" fmla="*/ 259 h 438"/>
                  <a:gd name="T22" fmla="*/ 424 w 438"/>
                  <a:gd name="T23" fmla="*/ 295 h 438"/>
                  <a:gd name="T24" fmla="*/ 408 w 438"/>
                  <a:gd name="T25" fmla="*/ 330 h 438"/>
                  <a:gd name="T26" fmla="*/ 386 w 438"/>
                  <a:gd name="T27" fmla="*/ 360 h 438"/>
                  <a:gd name="T28" fmla="*/ 360 w 438"/>
                  <a:gd name="T29" fmla="*/ 387 h 438"/>
                  <a:gd name="T30" fmla="*/ 330 w 438"/>
                  <a:gd name="T31" fmla="*/ 409 h 438"/>
                  <a:gd name="T32" fmla="*/ 296 w 438"/>
                  <a:gd name="T33" fmla="*/ 425 h 438"/>
                  <a:gd name="T34" fmla="*/ 258 w 438"/>
                  <a:gd name="T35" fmla="*/ 434 h 438"/>
                  <a:gd name="T36" fmla="*/ 218 w 438"/>
                  <a:gd name="T37" fmla="*/ 438 h 438"/>
                  <a:gd name="T38" fmla="*/ 180 w 438"/>
                  <a:gd name="T39" fmla="*/ 434 h 438"/>
                  <a:gd name="T40" fmla="*/ 142 w 438"/>
                  <a:gd name="T41" fmla="*/ 425 h 438"/>
                  <a:gd name="T42" fmla="*/ 108 w 438"/>
                  <a:gd name="T43" fmla="*/ 409 h 438"/>
                  <a:gd name="T44" fmla="*/ 78 w 438"/>
                  <a:gd name="T45" fmla="*/ 387 h 438"/>
                  <a:gd name="T46" fmla="*/ 52 w 438"/>
                  <a:gd name="T47" fmla="*/ 360 h 438"/>
                  <a:gd name="T48" fmla="*/ 30 w 438"/>
                  <a:gd name="T49" fmla="*/ 330 h 438"/>
                  <a:gd name="T50" fmla="*/ 14 w 438"/>
                  <a:gd name="T51" fmla="*/ 295 h 438"/>
                  <a:gd name="T52" fmla="*/ 3 w 438"/>
                  <a:gd name="T53" fmla="*/ 259 h 438"/>
                  <a:gd name="T54" fmla="*/ 0 w 438"/>
                  <a:gd name="T55" fmla="*/ 219 h 438"/>
                  <a:gd name="T56" fmla="*/ 3 w 438"/>
                  <a:gd name="T57" fmla="*/ 180 h 438"/>
                  <a:gd name="T58" fmla="*/ 14 w 438"/>
                  <a:gd name="T59" fmla="*/ 143 h 438"/>
                  <a:gd name="T60" fmla="*/ 30 w 438"/>
                  <a:gd name="T61" fmla="*/ 109 h 438"/>
                  <a:gd name="T62" fmla="*/ 52 w 438"/>
                  <a:gd name="T63" fmla="*/ 79 h 438"/>
                  <a:gd name="T64" fmla="*/ 78 w 438"/>
                  <a:gd name="T65" fmla="*/ 52 h 438"/>
                  <a:gd name="T66" fmla="*/ 108 w 438"/>
                  <a:gd name="T67" fmla="*/ 30 h 438"/>
                  <a:gd name="T68" fmla="*/ 142 w 438"/>
                  <a:gd name="T69" fmla="*/ 15 h 438"/>
                  <a:gd name="T70" fmla="*/ 180 w 438"/>
                  <a:gd name="T71" fmla="*/ 4 h 438"/>
                  <a:gd name="T72" fmla="*/ 218 w 438"/>
                  <a:gd name="T73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8" h="438">
                    <a:moveTo>
                      <a:pt x="218" y="0"/>
                    </a:moveTo>
                    <a:lnTo>
                      <a:pt x="258" y="4"/>
                    </a:lnTo>
                    <a:lnTo>
                      <a:pt x="296" y="15"/>
                    </a:lnTo>
                    <a:lnTo>
                      <a:pt x="330" y="30"/>
                    </a:lnTo>
                    <a:lnTo>
                      <a:pt x="360" y="52"/>
                    </a:lnTo>
                    <a:lnTo>
                      <a:pt x="386" y="79"/>
                    </a:lnTo>
                    <a:lnTo>
                      <a:pt x="408" y="109"/>
                    </a:lnTo>
                    <a:lnTo>
                      <a:pt x="424" y="143"/>
                    </a:lnTo>
                    <a:lnTo>
                      <a:pt x="435" y="180"/>
                    </a:lnTo>
                    <a:lnTo>
                      <a:pt x="438" y="219"/>
                    </a:lnTo>
                    <a:lnTo>
                      <a:pt x="435" y="259"/>
                    </a:lnTo>
                    <a:lnTo>
                      <a:pt x="424" y="295"/>
                    </a:lnTo>
                    <a:lnTo>
                      <a:pt x="408" y="330"/>
                    </a:lnTo>
                    <a:lnTo>
                      <a:pt x="386" y="360"/>
                    </a:lnTo>
                    <a:lnTo>
                      <a:pt x="360" y="387"/>
                    </a:lnTo>
                    <a:lnTo>
                      <a:pt x="330" y="409"/>
                    </a:lnTo>
                    <a:lnTo>
                      <a:pt x="296" y="425"/>
                    </a:lnTo>
                    <a:lnTo>
                      <a:pt x="258" y="434"/>
                    </a:lnTo>
                    <a:lnTo>
                      <a:pt x="218" y="438"/>
                    </a:lnTo>
                    <a:lnTo>
                      <a:pt x="180" y="434"/>
                    </a:lnTo>
                    <a:lnTo>
                      <a:pt x="142" y="425"/>
                    </a:lnTo>
                    <a:lnTo>
                      <a:pt x="108" y="409"/>
                    </a:lnTo>
                    <a:lnTo>
                      <a:pt x="78" y="387"/>
                    </a:lnTo>
                    <a:lnTo>
                      <a:pt x="52" y="360"/>
                    </a:lnTo>
                    <a:lnTo>
                      <a:pt x="30" y="330"/>
                    </a:lnTo>
                    <a:lnTo>
                      <a:pt x="14" y="295"/>
                    </a:lnTo>
                    <a:lnTo>
                      <a:pt x="3" y="259"/>
                    </a:lnTo>
                    <a:lnTo>
                      <a:pt x="0" y="219"/>
                    </a:lnTo>
                    <a:lnTo>
                      <a:pt x="3" y="180"/>
                    </a:lnTo>
                    <a:lnTo>
                      <a:pt x="14" y="143"/>
                    </a:lnTo>
                    <a:lnTo>
                      <a:pt x="30" y="109"/>
                    </a:lnTo>
                    <a:lnTo>
                      <a:pt x="52" y="79"/>
                    </a:lnTo>
                    <a:lnTo>
                      <a:pt x="78" y="52"/>
                    </a:lnTo>
                    <a:lnTo>
                      <a:pt x="108" y="30"/>
                    </a:lnTo>
                    <a:lnTo>
                      <a:pt x="142" y="15"/>
                    </a:lnTo>
                    <a:lnTo>
                      <a:pt x="180" y="4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E36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12962845" y="1107872"/>
                <a:ext cx="139700" cy="139700"/>
              </a:xfrm>
              <a:custGeom>
                <a:avLst/>
                <a:gdLst>
                  <a:gd name="T0" fmla="*/ 219 w 438"/>
                  <a:gd name="T1" fmla="*/ 0 h 438"/>
                  <a:gd name="T2" fmla="*/ 259 w 438"/>
                  <a:gd name="T3" fmla="*/ 4 h 438"/>
                  <a:gd name="T4" fmla="*/ 295 w 438"/>
                  <a:gd name="T5" fmla="*/ 14 h 438"/>
                  <a:gd name="T6" fmla="*/ 329 w 438"/>
                  <a:gd name="T7" fmla="*/ 29 h 438"/>
                  <a:gd name="T8" fmla="*/ 361 w 438"/>
                  <a:gd name="T9" fmla="*/ 51 h 438"/>
                  <a:gd name="T10" fmla="*/ 387 w 438"/>
                  <a:gd name="T11" fmla="*/ 78 h 438"/>
                  <a:gd name="T12" fmla="*/ 408 w 438"/>
                  <a:gd name="T13" fmla="*/ 108 h 438"/>
                  <a:gd name="T14" fmla="*/ 425 w 438"/>
                  <a:gd name="T15" fmla="*/ 143 h 438"/>
                  <a:gd name="T16" fmla="*/ 434 w 438"/>
                  <a:gd name="T17" fmla="*/ 179 h 438"/>
                  <a:gd name="T18" fmla="*/ 438 w 438"/>
                  <a:gd name="T19" fmla="*/ 219 h 438"/>
                  <a:gd name="T20" fmla="*/ 434 w 438"/>
                  <a:gd name="T21" fmla="*/ 258 h 438"/>
                  <a:gd name="T22" fmla="*/ 425 w 438"/>
                  <a:gd name="T23" fmla="*/ 295 h 438"/>
                  <a:gd name="T24" fmla="*/ 408 w 438"/>
                  <a:gd name="T25" fmla="*/ 329 h 438"/>
                  <a:gd name="T26" fmla="*/ 387 w 438"/>
                  <a:gd name="T27" fmla="*/ 359 h 438"/>
                  <a:gd name="T28" fmla="*/ 361 w 438"/>
                  <a:gd name="T29" fmla="*/ 386 h 438"/>
                  <a:gd name="T30" fmla="*/ 329 w 438"/>
                  <a:gd name="T31" fmla="*/ 408 h 438"/>
                  <a:gd name="T32" fmla="*/ 295 w 438"/>
                  <a:gd name="T33" fmla="*/ 424 h 438"/>
                  <a:gd name="T34" fmla="*/ 259 w 438"/>
                  <a:gd name="T35" fmla="*/ 434 h 438"/>
                  <a:gd name="T36" fmla="*/ 219 w 438"/>
                  <a:gd name="T37" fmla="*/ 438 h 438"/>
                  <a:gd name="T38" fmla="*/ 181 w 438"/>
                  <a:gd name="T39" fmla="*/ 434 h 438"/>
                  <a:gd name="T40" fmla="*/ 143 w 438"/>
                  <a:gd name="T41" fmla="*/ 424 h 438"/>
                  <a:gd name="T42" fmla="*/ 109 w 438"/>
                  <a:gd name="T43" fmla="*/ 408 h 438"/>
                  <a:gd name="T44" fmla="*/ 78 w 438"/>
                  <a:gd name="T45" fmla="*/ 386 h 438"/>
                  <a:gd name="T46" fmla="*/ 52 w 438"/>
                  <a:gd name="T47" fmla="*/ 359 h 438"/>
                  <a:gd name="T48" fmla="*/ 31 w 438"/>
                  <a:gd name="T49" fmla="*/ 329 h 438"/>
                  <a:gd name="T50" fmla="*/ 14 w 438"/>
                  <a:gd name="T51" fmla="*/ 295 h 438"/>
                  <a:gd name="T52" fmla="*/ 4 w 438"/>
                  <a:gd name="T53" fmla="*/ 258 h 438"/>
                  <a:gd name="T54" fmla="*/ 0 w 438"/>
                  <a:gd name="T55" fmla="*/ 219 h 438"/>
                  <a:gd name="T56" fmla="*/ 4 w 438"/>
                  <a:gd name="T57" fmla="*/ 179 h 438"/>
                  <a:gd name="T58" fmla="*/ 14 w 438"/>
                  <a:gd name="T59" fmla="*/ 143 h 438"/>
                  <a:gd name="T60" fmla="*/ 31 w 438"/>
                  <a:gd name="T61" fmla="*/ 108 h 438"/>
                  <a:gd name="T62" fmla="*/ 52 w 438"/>
                  <a:gd name="T63" fmla="*/ 78 h 438"/>
                  <a:gd name="T64" fmla="*/ 78 w 438"/>
                  <a:gd name="T65" fmla="*/ 51 h 438"/>
                  <a:gd name="T66" fmla="*/ 109 w 438"/>
                  <a:gd name="T67" fmla="*/ 29 h 438"/>
                  <a:gd name="T68" fmla="*/ 143 w 438"/>
                  <a:gd name="T69" fmla="*/ 14 h 438"/>
                  <a:gd name="T70" fmla="*/ 181 w 438"/>
                  <a:gd name="T71" fmla="*/ 4 h 438"/>
                  <a:gd name="T72" fmla="*/ 219 w 438"/>
                  <a:gd name="T73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8" h="438">
                    <a:moveTo>
                      <a:pt x="219" y="0"/>
                    </a:moveTo>
                    <a:lnTo>
                      <a:pt x="259" y="4"/>
                    </a:lnTo>
                    <a:lnTo>
                      <a:pt x="295" y="14"/>
                    </a:lnTo>
                    <a:lnTo>
                      <a:pt x="329" y="29"/>
                    </a:lnTo>
                    <a:lnTo>
                      <a:pt x="361" y="51"/>
                    </a:lnTo>
                    <a:lnTo>
                      <a:pt x="387" y="78"/>
                    </a:lnTo>
                    <a:lnTo>
                      <a:pt x="408" y="108"/>
                    </a:lnTo>
                    <a:lnTo>
                      <a:pt x="425" y="143"/>
                    </a:lnTo>
                    <a:lnTo>
                      <a:pt x="434" y="179"/>
                    </a:lnTo>
                    <a:lnTo>
                      <a:pt x="438" y="219"/>
                    </a:lnTo>
                    <a:lnTo>
                      <a:pt x="434" y="258"/>
                    </a:lnTo>
                    <a:lnTo>
                      <a:pt x="425" y="295"/>
                    </a:lnTo>
                    <a:lnTo>
                      <a:pt x="408" y="329"/>
                    </a:lnTo>
                    <a:lnTo>
                      <a:pt x="387" y="359"/>
                    </a:lnTo>
                    <a:lnTo>
                      <a:pt x="361" y="386"/>
                    </a:lnTo>
                    <a:lnTo>
                      <a:pt x="329" y="408"/>
                    </a:lnTo>
                    <a:lnTo>
                      <a:pt x="295" y="424"/>
                    </a:lnTo>
                    <a:lnTo>
                      <a:pt x="259" y="434"/>
                    </a:lnTo>
                    <a:lnTo>
                      <a:pt x="219" y="438"/>
                    </a:lnTo>
                    <a:lnTo>
                      <a:pt x="181" y="434"/>
                    </a:lnTo>
                    <a:lnTo>
                      <a:pt x="143" y="424"/>
                    </a:lnTo>
                    <a:lnTo>
                      <a:pt x="109" y="408"/>
                    </a:lnTo>
                    <a:lnTo>
                      <a:pt x="78" y="386"/>
                    </a:lnTo>
                    <a:lnTo>
                      <a:pt x="52" y="359"/>
                    </a:lnTo>
                    <a:lnTo>
                      <a:pt x="31" y="329"/>
                    </a:lnTo>
                    <a:lnTo>
                      <a:pt x="14" y="295"/>
                    </a:lnTo>
                    <a:lnTo>
                      <a:pt x="4" y="258"/>
                    </a:lnTo>
                    <a:lnTo>
                      <a:pt x="0" y="219"/>
                    </a:lnTo>
                    <a:lnTo>
                      <a:pt x="4" y="179"/>
                    </a:lnTo>
                    <a:lnTo>
                      <a:pt x="14" y="143"/>
                    </a:lnTo>
                    <a:lnTo>
                      <a:pt x="31" y="108"/>
                    </a:lnTo>
                    <a:lnTo>
                      <a:pt x="52" y="78"/>
                    </a:lnTo>
                    <a:lnTo>
                      <a:pt x="78" y="51"/>
                    </a:lnTo>
                    <a:lnTo>
                      <a:pt x="109" y="29"/>
                    </a:lnTo>
                    <a:lnTo>
                      <a:pt x="143" y="14"/>
                    </a:lnTo>
                    <a:lnTo>
                      <a:pt x="181" y="4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E36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13302570" y="1052309"/>
                <a:ext cx="138113" cy="138113"/>
              </a:xfrm>
              <a:custGeom>
                <a:avLst/>
                <a:gdLst>
                  <a:gd name="T0" fmla="*/ 219 w 438"/>
                  <a:gd name="T1" fmla="*/ 0 h 437"/>
                  <a:gd name="T2" fmla="*/ 258 w 438"/>
                  <a:gd name="T3" fmla="*/ 3 h 437"/>
                  <a:gd name="T4" fmla="*/ 295 w 438"/>
                  <a:gd name="T5" fmla="*/ 13 h 437"/>
                  <a:gd name="T6" fmla="*/ 329 w 438"/>
                  <a:gd name="T7" fmla="*/ 29 h 437"/>
                  <a:gd name="T8" fmla="*/ 359 w 438"/>
                  <a:gd name="T9" fmla="*/ 50 h 437"/>
                  <a:gd name="T10" fmla="*/ 386 w 438"/>
                  <a:gd name="T11" fmla="*/ 77 h 437"/>
                  <a:gd name="T12" fmla="*/ 407 w 438"/>
                  <a:gd name="T13" fmla="*/ 107 h 437"/>
                  <a:gd name="T14" fmla="*/ 423 w 438"/>
                  <a:gd name="T15" fmla="*/ 141 h 437"/>
                  <a:gd name="T16" fmla="*/ 434 w 438"/>
                  <a:gd name="T17" fmla="*/ 179 h 437"/>
                  <a:gd name="T18" fmla="*/ 438 w 438"/>
                  <a:gd name="T19" fmla="*/ 218 h 437"/>
                  <a:gd name="T20" fmla="*/ 434 w 438"/>
                  <a:gd name="T21" fmla="*/ 257 h 437"/>
                  <a:gd name="T22" fmla="*/ 423 w 438"/>
                  <a:gd name="T23" fmla="*/ 295 h 437"/>
                  <a:gd name="T24" fmla="*/ 407 w 438"/>
                  <a:gd name="T25" fmla="*/ 328 h 437"/>
                  <a:gd name="T26" fmla="*/ 386 w 438"/>
                  <a:gd name="T27" fmla="*/ 359 h 437"/>
                  <a:gd name="T28" fmla="*/ 359 w 438"/>
                  <a:gd name="T29" fmla="*/ 385 h 437"/>
                  <a:gd name="T30" fmla="*/ 329 w 438"/>
                  <a:gd name="T31" fmla="*/ 407 h 437"/>
                  <a:gd name="T32" fmla="*/ 295 w 438"/>
                  <a:gd name="T33" fmla="*/ 423 h 437"/>
                  <a:gd name="T34" fmla="*/ 258 w 438"/>
                  <a:gd name="T35" fmla="*/ 434 h 437"/>
                  <a:gd name="T36" fmla="*/ 219 w 438"/>
                  <a:gd name="T37" fmla="*/ 437 h 437"/>
                  <a:gd name="T38" fmla="*/ 179 w 438"/>
                  <a:gd name="T39" fmla="*/ 434 h 437"/>
                  <a:gd name="T40" fmla="*/ 141 w 438"/>
                  <a:gd name="T41" fmla="*/ 423 h 437"/>
                  <a:gd name="T42" fmla="*/ 108 w 438"/>
                  <a:gd name="T43" fmla="*/ 407 h 437"/>
                  <a:gd name="T44" fmla="*/ 77 w 438"/>
                  <a:gd name="T45" fmla="*/ 385 h 437"/>
                  <a:gd name="T46" fmla="*/ 51 w 438"/>
                  <a:gd name="T47" fmla="*/ 359 h 437"/>
                  <a:gd name="T48" fmla="*/ 29 w 438"/>
                  <a:gd name="T49" fmla="*/ 328 h 437"/>
                  <a:gd name="T50" fmla="*/ 13 w 438"/>
                  <a:gd name="T51" fmla="*/ 295 h 437"/>
                  <a:gd name="T52" fmla="*/ 4 w 438"/>
                  <a:gd name="T53" fmla="*/ 257 h 437"/>
                  <a:gd name="T54" fmla="*/ 0 w 438"/>
                  <a:gd name="T55" fmla="*/ 218 h 437"/>
                  <a:gd name="T56" fmla="*/ 4 w 438"/>
                  <a:gd name="T57" fmla="*/ 179 h 437"/>
                  <a:gd name="T58" fmla="*/ 13 w 438"/>
                  <a:gd name="T59" fmla="*/ 141 h 437"/>
                  <a:gd name="T60" fmla="*/ 29 w 438"/>
                  <a:gd name="T61" fmla="*/ 107 h 437"/>
                  <a:gd name="T62" fmla="*/ 51 w 438"/>
                  <a:gd name="T63" fmla="*/ 77 h 437"/>
                  <a:gd name="T64" fmla="*/ 77 w 438"/>
                  <a:gd name="T65" fmla="*/ 50 h 437"/>
                  <a:gd name="T66" fmla="*/ 108 w 438"/>
                  <a:gd name="T67" fmla="*/ 29 h 437"/>
                  <a:gd name="T68" fmla="*/ 141 w 438"/>
                  <a:gd name="T69" fmla="*/ 13 h 437"/>
                  <a:gd name="T70" fmla="*/ 179 w 438"/>
                  <a:gd name="T71" fmla="*/ 3 h 437"/>
                  <a:gd name="T72" fmla="*/ 219 w 438"/>
                  <a:gd name="T73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8" h="437">
                    <a:moveTo>
                      <a:pt x="219" y="0"/>
                    </a:moveTo>
                    <a:lnTo>
                      <a:pt x="258" y="3"/>
                    </a:lnTo>
                    <a:lnTo>
                      <a:pt x="295" y="13"/>
                    </a:lnTo>
                    <a:lnTo>
                      <a:pt x="329" y="29"/>
                    </a:lnTo>
                    <a:lnTo>
                      <a:pt x="359" y="50"/>
                    </a:lnTo>
                    <a:lnTo>
                      <a:pt x="386" y="77"/>
                    </a:lnTo>
                    <a:lnTo>
                      <a:pt x="407" y="107"/>
                    </a:lnTo>
                    <a:lnTo>
                      <a:pt x="423" y="141"/>
                    </a:lnTo>
                    <a:lnTo>
                      <a:pt x="434" y="179"/>
                    </a:lnTo>
                    <a:lnTo>
                      <a:pt x="438" y="218"/>
                    </a:lnTo>
                    <a:lnTo>
                      <a:pt x="434" y="257"/>
                    </a:lnTo>
                    <a:lnTo>
                      <a:pt x="423" y="295"/>
                    </a:lnTo>
                    <a:lnTo>
                      <a:pt x="407" y="328"/>
                    </a:lnTo>
                    <a:lnTo>
                      <a:pt x="386" y="359"/>
                    </a:lnTo>
                    <a:lnTo>
                      <a:pt x="359" y="385"/>
                    </a:lnTo>
                    <a:lnTo>
                      <a:pt x="329" y="407"/>
                    </a:lnTo>
                    <a:lnTo>
                      <a:pt x="295" y="423"/>
                    </a:lnTo>
                    <a:lnTo>
                      <a:pt x="258" y="434"/>
                    </a:lnTo>
                    <a:lnTo>
                      <a:pt x="219" y="437"/>
                    </a:lnTo>
                    <a:lnTo>
                      <a:pt x="179" y="434"/>
                    </a:lnTo>
                    <a:lnTo>
                      <a:pt x="141" y="423"/>
                    </a:lnTo>
                    <a:lnTo>
                      <a:pt x="108" y="407"/>
                    </a:lnTo>
                    <a:lnTo>
                      <a:pt x="77" y="385"/>
                    </a:lnTo>
                    <a:lnTo>
                      <a:pt x="51" y="359"/>
                    </a:lnTo>
                    <a:lnTo>
                      <a:pt x="29" y="328"/>
                    </a:lnTo>
                    <a:lnTo>
                      <a:pt x="13" y="295"/>
                    </a:lnTo>
                    <a:lnTo>
                      <a:pt x="4" y="257"/>
                    </a:lnTo>
                    <a:lnTo>
                      <a:pt x="0" y="218"/>
                    </a:lnTo>
                    <a:lnTo>
                      <a:pt x="4" y="179"/>
                    </a:lnTo>
                    <a:lnTo>
                      <a:pt x="13" y="141"/>
                    </a:lnTo>
                    <a:lnTo>
                      <a:pt x="29" y="107"/>
                    </a:lnTo>
                    <a:lnTo>
                      <a:pt x="51" y="77"/>
                    </a:lnTo>
                    <a:lnTo>
                      <a:pt x="77" y="50"/>
                    </a:lnTo>
                    <a:lnTo>
                      <a:pt x="108" y="29"/>
                    </a:lnTo>
                    <a:lnTo>
                      <a:pt x="141" y="13"/>
                    </a:lnTo>
                    <a:lnTo>
                      <a:pt x="179" y="3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E36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13491483" y="853872"/>
                <a:ext cx="138113" cy="139700"/>
              </a:xfrm>
              <a:custGeom>
                <a:avLst/>
                <a:gdLst>
                  <a:gd name="T0" fmla="*/ 219 w 438"/>
                  <a:gd name="T1" fmla="*/ 0 h 438"/>
                  <a:gd name="T2" fmla="*/ 257 w 438"/>
                  <a:gd name="T3" fmla="*/ 4 h 438"/>
                  <a:gd name="T4" fmla="*/ 295 w 438"/>
                  <a:gd name="T5" fmla="*/ 13 h 438"/>
                  <a:gd name="T6" fmla="*/ 329 w 438"/>
                  <a:gd name="T7" fmla="*/ 30 h 438"/>
                  <a:gd name="T8" fmla="*/ 359 w 438"/>
                  <a:gd name="T9" fmla="*/ 51 h 438"/>
                  <a:gd name="T10" fmla="*/ 386 w 438"/>
                  <a:gd name="T11" fmla="*/ 77 h 438"/>
                  <a:gd name="T12" fmla="*/ 407 w 438"/>
                  <a:gd name="T13" fmla="*/ 108 h 438"/>
                  <a:gd name="T14" fmla="*/ 423 w 438"/>
                  <a:gd name="T15" fmla="*/ 143 h 438"/>
                  <a:gd name="T16" fmla="*/ 434 w 438"/>
                  <a:gd name="T17" fmla="*/ 179 h 438"/>
                  <a:gd name="T18" fmla="*/ 438 w 438"/>
                  <a:gd name="T19" fmla="*/ 219 h 438"/>
                  <a:gd name="T20" fmla="*/ 434 w 438"/>
                  <a:gd name="T21" fmla="*/ 257 h 438"/>
                  <a:gd name="T22" fmla="*/ 423 w 438"/>
                  <a:gd name="T23" fmla="*/ 295 h 438"/>
                  <a:gd name="T24" fmla="*/ 407 w 438"/>
                  <a:gd name="T25" fmla="*/ 329 h 438"/>
                  <a:gd name="T26" fmla="*/ 386 w 438"/>
                  <a:gd name="T27" fmla="*/ 359 h 438"/>
                  <a:gd name="T28" fmla="*/ 359 w 438"/>
                  <a:gd name="T29" fmla="*/ 386 h 438"/>
                  <a:gd name="T30" fmla="*/ 329 w 438"/>
                  <a:gd name="T31" fmla="*/ 407 h 438"/>
                  <a:gd name="T32" fmla="*/ 295 w 438"/>
                  <a:gd name="T33" fmla="*/ 423 h 438"/>
                  <a:gd name="T34" fmla="*/ 257 w 438"/>
                  <a:gd name="T35" fmla="*/ 434 h 438"/>
                  <a:gd name="T36" fmla="*/ 219 w 438"/>
                  <a:gd name="T37" fmla="*/ 438 h 438"/>
                  <a:gd name="T38" fmla="*/ 179 w 438"/>
                  <a:gd name="T39" fmla="*/ 434 h 438"/>
                  <a:gd name="T40" fmla="*/ 143 w 438"/>
                  <a:gd name="T41" fmla="*/ 423 h 438"/>
                  <a:gd name="T42" fmla="*/ 107 w 438"/>
                  <a:gd name="T43" fmla="*/ 407 h 438"/>
                  <a:gd name="T44" fmla="*/ 77 w 438"/>
                  <a:gd name="T45" fmla="*/ 386 h 438"/>
                  <a:gd name="T46" fmla="*/ 51 w 438"/>
                  <a:gd name="T47" fmla="*/ 359 h 438"/>
                  <a:gd name="T48" fmla="*/ 29 w 438"/>
                  <a:gd name="T49" fmla="*/ 329 h 438"/>
                  <a:gd name="T50" fmla="*/ 13 w 438"/>
                  <a:gd name="T51" fmla="*/ 295 h 438"/>
                  <a:gd name="T52" fmla="*/ 3 w 438"/>
                  <a:gd name="T53" fmla="*/ 257 h 438"/>
                  <a:gd name="T54" fmla="*/ 0 w 438"/>
                  <a:gd name="T55" fmla="*/ 219 h 438"/>
                  <a:gd name="T56" fmla="*/ 3 w 438"/>
                  <a:gd name="T57" fmla="*/ 179 h 438"/>
                  <a:gd name="T58" fmla="*/ 13 w 438"/>
                  <a:gd name="T59" fmla="*/ 143 h 438"/>
                  <a:gd name="T60" fmla="*/ 29 w 438"/>
                  <a:gd name="T61" fmla="*/ 108 h 438"/>
                  <a:gd name="T62" fmla="*/ 51 w 438"/>
                  <a:gd name="T63" fmla="*/ 77 h 438"/>
                  <a:gd name="T64" fmla="*/ 77 w 438"/>
                  <a:gd name="T65" fmla="*/ 51 h 438"/>
                  <a:gd name="T66" fmla="*/ 107 w 438"/>
                  <a:gd name="T67" fmla="*/ 30 h 438"/>
                  <a:gd name="T68" fmla="*/ 143 w 438"/>
                  <a:gd name="T69" fmla="*/ 13 h 438"/>
                  <a:gd name="T70" fmla="*/ 179 w 438"/>
                  <a:gd name="T71" fmla="*/ 4 h 438"/>
                  <a:gd name="T72" fmla="*/ 219 w 438"/>
                  <a:gd name="T73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8" h="438">
                    <a:moveTo>
                      <a:pt x="219" y="0"/>
                    </a:moveTo>
                    <a:lnTo>
                      <a:pt x="257" y="4"/>
                    </a:lnTo>
                    <a:lnTo>
                      <a:pt x="295" y="13"/>
                    </a:lnTo>
                    <a:lnTo>
                      <a:pt x="329" y="30"/>
                    </a:lnTo>
                    <a:lnTo>
                      <a:pt x="359" y="51"/>
                    </a:lnTo>
                    <a:lnTo>
                      <a:pt x="386" y="77"/>
                    </a:lnTo>
                    <a:lnTo>
                      <a:pt x="407" y="108"/>
                    </a:lnTo>
                    <a:lnTo>
                      <a:pt x="423" y="143"/>
                    </a:lnTo>
                    <a:lnTo>
                      <a:pt x="434" y="179"/>
                    </a:lnTo>
                    <a:lnTo>
                      <a:pt x="438" y="219"/>
                    </a:lnTo>
                    <a:lnTo>
                      <a:pt x="434" y="257"/>
                    </a:lnTo>
                    <a:lnTo>
                      <a:pt x="423" y="295"/>
                    </a:lnTo>
                    <a:lnTo>
                      <a:pt x="407" y="329"/>
                    </a:lnTo>
                    <a:lnTo>
                      <a:pt x="386" y="359"/>
                    </a:lnTo>
                    <a:lnTo>
                      <a:pt x="359" y="386"/>
                    </a:lnTo>
                    <a:lnTo>
                      <a:pt x="329" y="407"/>
                    </a:lnTo>
                    <a:lnTo>
                      <a:pt x="295" y="423"/>
                    </a:lnTo>
                    <a:lnTo>
                      <a:pt x="257" y="434"/>
                    </a:lnTo>
                    <a:lnTo>
                      <a:pt x="219" y="438"/>
                    </a:lnTo>
                    <a:lnTo>
                      <a:pt x="179" y="434"/>
                    </a:lnTo>
                    <a:lnTo>
                      <a:pt x="143" y="423"/>
                    </a:lnTo>
                    <a:lnTo>
                      <a:pt x="107" y="407"/>
                    </a:lnTo>
                    <a:lnTo>
                      <a:pt x="77" y="386"/>
                    </a:lnTo>
                    <a:lnTo>
                      <a:pt x="51" y="359"/>
                    </a:lnTo>
                    <a:lnTo>
                      <a:pt x="29" y="329"/>
                    </a:lnTo>
                    <a:lnTo>
                      <a:pt x="13" y="295"/>
                    </a:lnTo>
                    <a:lnTo>
                      <a:pt x="3" y="257"/>
                    </a:lnTo>
                    <a:lnTo>
                      <a:pt x="0" y="219"/>
                    </a:lnTo>
                    <a:lnTo>
                      <a:pt x="3" y="179"/>
                    </a:lnTo>
                    <a:lnTo>
                      <a:pt x="13" y="143"/>
                    </a:lnTo>
                    <a:lnTo>
                      <a:pt x="29" y="108"/>
                    </a:lnTo>
                    <a:lnTo>
                      <a:pt x="51" y="77"/>
                    </a:lnTo>
                    <a:lnTo>
                      <a:pt x="77" y="51"/>
                    </a:lnTo>
                    <a:lnTo>
                      <a:pt x="107" y="30"/>
                    </a:lnTo>
                    <a:lnTo>
                      <a:pt x="143" y="13"/>
                    </a:lnTo>
                    <a:lnTo>
                      <a:pt x="179" y="4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E36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</p:grpSp>
      </p:grpSp>
      <p:sp>
        <p:nvSpPr>
          <p:cNvPr id="24" name="Llamada de flecha a la derecha 79"/>
          <p:cNvSpPr/>
          <p:nvPr/>
        </p:nvSpPr>
        <p:spPr>
          <a:xfrm>
            <a:off x="3068851" y="3510832"/>
            <a:ext cx="1607133" cy="1862253"/>
          </a:xfrm>
          <a:prstGeom prst="rightArrowCallout">
            <a:avLst/>
          </a:prstGeom>
          <a:noFill/>
          <a:ln w="38100">
            <a:solidFill>
              <a:srgbClr val="E368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s-CO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440"/>
          <p:cNvGrpSpPr/>
          <p:nvPr/>
        </p:nvGrpSpPr>
        <p:grpSpPr>
          <a:xfrm>
            <a:off x="6408679" y="3525708"/>
            <a:ext cx="603455" cy="871098"/>
            <a:chOff x="21793518" y="1695450"/>
            <a:chExt cx="431800" cy="611188"/>
          </a:xfrm>
          <a:effectLst/>
        </p:grpSpPr>
        <p:sp useBgFill="1">
          <p:nvSpPr>
            <p:cNvPr id="26" name="Freeform 6"/>
            <p:cNvSpPr>
              <a:spLocks/>
            </p:cNvSpPr>
            <p:nvPr/>
          </p:nvSpPr>
          <p:spPr bwMode="auto">
            <a:xfrm>
              <a:off x="21793518" y="1695450"/>
              <a:ext cx="431800" cy="611188"/>
            </a:xfrm>
            <a:custGeom>
              <a:avLst/>
              <a:gdLst>
                <a:gd name="T0" fmla="*/ 751 w 1363"/>
                <a:gd name="T1" fmla="*/ 4 h 1925"/>
                <a:gd name="T2" fmla="*/ 884 w 1363"/>
                <a:gd name="T3" fmla="*/ 32 h 1925"/>
                <a:gd name="T4" fmla="*/ 1006 w 1363"/>
                <a:gd name="T5" fmla="*/ 82 h 1925"/>
                <a:gd name="T6" fmla="*/ 1115 w 1363"/>
                <a:gd name="T7" fmla="*/ 156 h 1925"/>
                <a:gd name="T8" fmla="*/ 1207 w 1363"/>
                <a:gd name="T9" fmla="*/ 248 h 1925"/>
                <a:gd name="T10" fmla="*/ 1281 w 1363"/>
                <a:gd name="T11" fmla="*/ 357 h 1925"/>
                <a:gd name="T12" fmla="*/ 1333 w 1363"/>
                <a:gd name="T13" fmla="*/ 479 h 1925"/>
                <a:gd name="T14" fmla="*/ 1359 w 1363"/>
                <a:gd name="T15" fmla="*/ 612 h 1925"/>
                <a:gd name="T16" fmla="*/ 1360 w 1363"/>
                <a:gd name="T17" fmla="*/ 740 h 1925"/>
                <a:gd name="T18" fmla="*/ 1341 w 1363"/>
                <a:gd name="T19" fmla="*/ 847 h 1925"/>
                <a:gd name="T20" fmla="*/ 1306 w 1363"/>
                <a:gd name="T21" fmla="*/ 940 h 1925"/>
                <a:gd name="T22" fmla="*/ 1259 w 1363"/>
                <a:gd name="T23" fmla="*/ 1023 h 1925"/>
                <a:gd name="T24" fmla="*/ 1203 w 1363"/>
                <a:gd name="T25" fmla="*/ 1099 h 1925"/>
                <a:gd name="T26" fmla="*/ 1143 w 1363"/>
                <a:gd name="T27" fmla="*/ 1172 h 1925"/>
                <a:gd name="T28" fmla="*/ 1082 w 1363"/>
                <a:gd name="T29" fmla="*/ 1241 h 1925"/>
                <a:gd name="T30" fmla="*/ 1022 w 1363"/>
                <a:gd name="T31" fmla="*/ 1312 h 1925"/>
                <a:gd name="T32" fmla="*/ 964 w 1363"/>
                <a:gd name="T33" fmla="*/ 1388 h 1925"/>
                <a:gd name="T34" fmla="*/ 911 w 1363"/>
                <a:gd name="T35" fmla="*/ 1475 h 1925"/>
                <a:gd name="T36" fmla="*/ 865 w 1363"/>
                <a:gd name="T37" fmla="*/ 1573 h 1925"/>
                <a:gd name="T38" fmla="*/ 827 w 1363"/>
                <a:gd name="T39" fmla="*/ 1688 h 1925"/>
                <a:gd name="T40" fmla="*/ 801 w 1363"/>
                <a:gd name="T41" fmla="*/ 1822 h 1925"/>
                <a:gd name="T42" fmla="*/ 779 w 1363"/>
                <a:gd name="T43" fmla="*/ 1874 h 1925"/>
                <a:gd name="T44" fmla="*/ 736 w 1363"/>
                <a:gd name="T45" fmla="*/ 1912 h 1925"/>
                <a:gd name="T46" fmla="*/ 682 w 1363"/>
                <a:gd name="T47" fmla="*/ 1925 h 1925"/>
                <a:gd name="T48" fmla="*/ 626 w 1363"/>
                <a:gd name="T49" fmla="*/ 1912 h 1925"/>
                <a:gd name="T50" fmla="*/ 584 w 1363"/>
                <a:gd name="T51" fmla="*/ 1874 h 1925"/>
                <a:gd name="T52" fmla="*/ 564 w 1363"/>
                <a:gd name="T53" fmla="*/ 1822 h 1925"/>
                <a:gd name="T54" fmla="*/ 536 w 1363"/>
                <a:gd name="T55" fmla="*/ 1688 h 1925"/>
                <a:gd name="T56" fmla="*/ 498 w 1363"/>
                <a:gd name="T57" fmla="*/ 1573 h 1925"/>
                <a:gd name="T58" fmla="*/ 452 w 1363"/>
                <a:gd name="T59" fmla="*/ 1475 h 1925"/>
                <a:gd name="T60" fmla="*/ 399 w 1363"/>
                <a:gd name="T61" fmla="*/ 1388 h 1925"/>
                <a:gd name="T62" fmla="*/ 341 w 1363"/>
                <a:gd name="T63" fmla="*/ 1312 h 1925"/>
                <a:gd name="T64" fmla="*/ 281 w 1363"/>
                <a:gd name="T65" fmla="*/ 1241 h 1925"/>
                <a:gd name="T66" fmla="*/ 220 w 1363"/>
                <a:gd name="T67" fmla="*/ 1172 h 1925"/>
                <a:gd name="T68" fmla="*/ 160 w 1363"/>
                <a:gd name="T69" fmla="*/ 1099 h 1925"/>
                <a:gd name="T70" fmla="*/ 104 w 1363"/>
                <a:gd name="T71" fmla="*/ 1023 h 1925"/>
                <a:gd name="T72" fmla="*/ 57 w 1363"/>
                <a:gd name="T73" fmla="*/ 940 h 1925"/>
                <a:gd name="T74" fmla="*/ 22 w 1363"/>
                <a:gd name="T75" fmla="*/ 847 h 1925"/>
                <a:gd name="T76" fmla="*/ 3 w 1363"/>
                <a:gd name="T77" fmla="*/ 740 h 1925"/>
                <a:gd name="T78" fmla="*/ 4 w 1363"/>
                <a:gd name="T79" fmla="*/ 612 h 1925"/>
                <a:gd name="T80" fmla="*/ 30 w 1363"/>
                <a:gd name="T81" fmla="*/ 479 h 1925"/>
                <a:gd name="T82" fmla="*/ 82 w 1363"/>
                <a:gd name="T83" fmla="*/ 357 h 1925"/>
                <a:gd name="T84" fmla="*/ 156 w 1363"/>
                <a:gd name="T85" fmla="*/ 248 h 1925"/>
                <a:gd name="T86" fmla="*/ 248 w 1363"/>
                <a:gd name="T87" fmla="*/ 156 h 1925"/>
                <a:gd name="T88" fmla="*/ 357 w 1363"/>
                <a:gd name="T89" fmla="*/ 82 h 1925"/>
                <a:gd name="T90" fmla="*/ 479 w 1363"/>
                <a:gd name="T91" fmla="*/ 32 h 1925"/>
                <a:gd name="T92" fmla="*/ 612 w 1363"/>
                <a:gd name="T93" fmla="*/ 4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3" h="1925">
                  <a:moveTo>
                    <a:pt x="682" y="0"/>
                  </a:moveTo>
                  <a:lnTo>
                    <a:pt x="751" y="4"/>
                  </a:lnTo>
                  <a:lnTo>
                    <a:pt x="819" y="15"/>
                  </a:lnTo>
                  <a:lnTo>
                    <a:pt x="884" y="32"/>
                  </a:lnTo>
                  <a:lnTo>
                    <a:pt x="947" y="55"/>
                  </a:lnTo>
                  <a:lnTo>
                    <a:pt x="1006" y="82"/>
                  </a:lnTo>
                  <a:lnTo>
                    <a:pt x="1062" y="118"/>
                  </a:lnTo>
                  <a:lnTo>
                    <a:pt x="1115" y="156"/>
                  </a:lnTo>
                  <a:lnTo>
                    <a:pt x="1163" y="200"/>
                  </a:lnTo>
                  <a:lnTo>
                    <a:pt x="1207" y="248"/>
                  </a:lnTo>
                  <a:lnTo>
                    <a:pt x="1247" y="301"/>
                  </a:lnTo>
                  <a:lnTo>
                    <a:pt x="1281" y="357"/>
                  </a:lnTo>
                  <a:lnTo>
                    <a:pt x="1310" y="417"/>
                  </a:lnTo>
                  <a:lnTo>
                    <a:pt x="1333" y="479"/>
                  </a:lnTo>
                  <a:lnTo>
                    <a:pt x="1349" y="544"/>
                  </a:lnTo>
                  <a:lnTo>
                    <a:pt x="1359" y="612"/>
                  </a:lnTo>
                  <a:lnTo>
                    <a:pt x="1363" y="682"/>
                  </a:lnTo>
                  <a:lnTo>
                    <a:pt x="1360" y="740"/>
                  </a:lnTo>
                  <a:lnTo>
                    <a:pt x="1353" y="795"/>
                  </a:lnTo>
                  <a:lnTo>
                    <a:pt x="1341" y="847"/>
                  </a:lnTo>
                  <a:lnTo>
                    <a:pt x="1325" y="895"/>
                  </a:lnTo>
                  <a:lnTo>
                    <a:pt x="1306" y="940"/>
                  </a:lnTo>
                  <a:lnTo>
                    <a:pt x="1284" y="983"/>
                  </a:lnTo>
                  <a:lnTo>
                    <a:pt x="1259" y="1023"/>
                  </a:lnTo>
                  <a:lnTo>
                    <a:pt x="1232" y="1062"/>
                  </a:lnTo>
                  <a:lnTo>
                    <a:pt x="1203" y="1099"/>
                  </a:lnTo>
                  <a:lnTo>
                    <a:pt x="1174" y="1136"/>
                  </a:lnTo>
                  <a:lnTo>
                    <a:pt x="1143" y="1172"/>
                  </a:lnTo>
                  <a:lnTo>
                    <a:pt x="1112" y="1207"/>
                  </a:lnTo>
                  <a:lnTo>
                    <a:pt x="1082" y="1241"/>
                  </a:lnTo>
                  <a:lnTo>
                    <a:pt x="1052" y="1276"/>
                  </a:lnTo>
                  <a:lnTo>
                    <a:pt x="1022" y="1312"/>
                  </a:lnTo>
                  <a:lnTo>
                    <a:pt x="993" y="1350"/>
                  </a:lnTo>
                  <a:lnTo>
                    <a:pt x="964" y="1388"/>
                  </a:lnTo>
                  <a:lnTo>
                    <a:pt x="937" y="1431"/>
                  </a:lnTo>
                  <a:lnTo>
                    <a:pt x="911" y="1475"/>
                  </a:lnTo>
                  <a:lnTo>
                    <a:pt x="886" y="1523"/>
                  </a:lnTo>
                  <a:lnTo>
                    <a:pt x="865" y="1573"/>
                  </a:lnTo>
                  <a:lnTo>
                    <a:pt x="844" y="1629"/>
                  </a:lnTo>
                  <a:lnTo>
                    <a:pt x="827" y="1688"/>
                  </a:lnTo>
                  <a:lnTo>
                    <a:pt x="811" y="1752"/>
                  </a:lnTo>
                  <a:lnTo>
                    <a:pt x="801" y="1822"/>
                  </a:lnTo>
                  <a:lnTo>
                    <a:pt x="792" y="1850"/>
                  </a:lnTo>
                  <a:lnTo>
                    <a:pt x="779" y="1874"/>
                  </a:lnTo>
                  <a:lnTo>
                    <a:pt x="759" y="1896"/>
                  </a:lnTo>
                  <a:lnTo>
                    <a:pt x="736" y="1912"/>
                  </a:lnTo>
                  <a:lnTo>
                    <a:pt x="710" y="1922"/>
                  </a:lnTo>
                  <a:lnTo>
                    <a:pt x="682" y="1925"/>
                  </a:lnTo>
                  <a:lnTo>
                    <a:pt x="653" y="1922"/>
                  </a:lnTo>
                  <a:lnTo>
                    <a:pt x="626" y="1912"/>
                  </a:lnTo>
                  <a:lnTo>
                    <a:pt x="603" y="1896"/>
                  </a:lnTo>
                  <a:lnTo>
                    <a:pt x="584" y="1874"/>
                  </a:lnTo>
                  <a:lnTo>
                    <a:pt x="571" y="1850"/>
                  </a:lnTo>
                  <a:lnTo>
                    <a:pt x="564" y="1822"/>
                  </a:lnTo>
                  <a:lnTo>
                    <a:pt x="551" y="1752"/>
                  </a:lnTo>
                  <a:lnTo>
                    <a:pt x="536" y="1688"/>
                  </a:lnTo>
                  <a:lnTo>
                    <a:pt x="519" y="1629"/>
                  </a:lnTo>
                  <a:lnTo>
                    <a:pt x="498" y="1573"/>
                  </a:lnTo>
                  <a:lnTo>
                    <a:pt x="477" y="1523"/>
                  </a:lnTo>
                  <a:lnTo>
                    <a:pt x="452" y="1475"/>
                  </a:lnTo>
                  <a:lnTo>
                    <a:pt x="426" y="1431"/>
                  </a:lnTo>
                  <a:lnTo>
                    <a:pt x="399" y="1388"/>
                  </a:lnTo>
                  <a:lnTo>
                    <a:pt x="370" y="1350"/>
                  </a:lnTo>
                  <a:lnTo>
                    <a:pt x="341" y="1312"/>
                  </a:lnTo>
                  <a:lnTo>
                    <a:pt x="311" y="1276"/>
                  </a:lnTo>
                  <a:lnTo>
                    <a:pt x="281" y="1241"/>
                  </a:lnTo>
                  <a:lnTo>
                    <a:pt x="250" y="1207"/>
                  </a:lnTo>
                  <a:lnTo>
                    <a:pt x="220" y="1172"/>
                  </a:lnTo>
                  <a:lnTo>
                    <a:pt x="189" y="1136"/>
                  </a:lnTo>
                  <a:lnTo>
                    <a:pt x="160" y="1099"/>
                  </a:lnTo>
                  <a:lnTo>
                    <a:pt x="131" y="1062"/>
                  </a:lnTo>
                  <a:lnTo>
                    <a:pt x="104" y="1023"/>
                  </a:lnTo>
                  <a:lnTo>
                    <a:pt x="79" y="983"/>
                  </a:lnTo>
                  <a:lnTo>
                    <a:pt x="57" y="940"/>
                  </a:lnTo>
                  <a:lnTo>
                    <a:pt x="38" y="895"/>
                  </a:lnTo>
                  <a:lnTo>
                    <a:pt x="22" y="847"/>
                  </a:lnTo>
                  <a:lnTo>
                    <a:pt x="10" y="795"/>
                  </a:lnTo>
                  <a:lnTo>
                    <a:pt x="3" y="740"/>
                  </a:lnTo>
                  <a:lnTo>
                    <a:pt x="0" y="682"/>
                  </a:lnTo>
                  <a:lnTo>
                    <a:pt x="4" y="612"/>
                  </a:lnTo>
                  <a:lnTo>
                    <a:pt x="13" y="544"/>
                  </a:lnTo>
                  <a:lnTo>
                    <a:pt x="30" y="479"/>
                  </a:lnTo>
                  <a:lnTo>
                    <a:pt x="53" y="417"/>
                  </a:lnTo>
                  <a:lnTo>
                    <a:pt x="82" y="357"/>
                  </a:lnTo>
                  <a:lnTo>
                    <a:pt x="116" y="301"/>
                  </a:lnTo>
                  <a:lnTo>
                    <a:pt x="156" y="248"/>
                  </a:lnTo>
                  <a:lnTo>
                    <a:pt x="200" y="200"/>
                  </a:lnTo>
                  <a:lnTo>
                    <a:pt x="248" y="156"/>
                  </a:lnTo>
                  <a:lnTo>
                    <a:pt x="301" y="118"/>
                  </a:lnTo>
                  <a:lnTo>
                    <a:pt x="357" y="82"/>
                  </a:lnTo>
                  <a:lnTo>
                    <a:pt x="416" y="55"/>
                  </a:lnTo>
                  <a:lnTo>
                    <a:pt x="479" y="32"/>
                  </a:lnTo>
                  <a:lnTo>
                    <a:pt x="544" y="15"/>
                  </a:lnTo>
                  <a:lnTo>
                    <a:pt x="612" y="4"/>
                  </a:lnTo>
                  <a:lnTo>
                    <a:pt x="682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21831618" y="1733550"/>
              <a:ext cx="355600" cy="534988"/>
            </a:xfrm>
            <a:custGeom>
              <a:avLst/>
              <a:gdLst>
                <a:gd name="T0" fmla="*/ 627 w 1123"/>
                <a:gd name="T1" fmla="*/ 4 h 1685"/>
                <a:gd name="T2" fmla="*/ 751 w 1123"/>
                <a:gd name="T3" fmla="*/ 33 h 1685"/>
                <a:gd name="T4" fmla="*/ 863 w 1123"/>
                <a:gd name="T5" fmla="*/ 87 h 1685"/>
                <a:gd name="T6" fmla="*/ 959 w 1123"/>
                <a:gd name="T7" fmla="*/ 164 h 1685"/>
                <a:gd name="T8" fmla="*/ 1036 w 1123"/>
                <a:gd name="T9" fmla="*/ 261 h 1685"/>
                <a:gd name="T10" fmla="*/ 1090 w 1123"/>
                <a:gd name="T11" fmla="*/ 372 h 1685"/>
                <a:gd name="T12" fmla="*/ 1119 w 1123"/>
                <a:gd name="T13" fmla="*/ 497 h 1685"/>
                <a:gd name="T14" fmla="*/ 1121 w 1123"/>
                <a:gd name="T15" fmla="*/ 611 h 1685"/>
                <a:gd name="T16" fmla="*/ 1105 w 1123"/>
                <a:gd name="T17" fmla="*/ 699 h 1685"/>
                <a:gd name="T18" fmla="*/ 1073 w 1123"/>
                <a:gd name="T19" fmla="*/ 777 h 1685"/>
                <a:gd name="T20" fmla="*/ 1031 w 1123"/>
                <a:gd name="T21" fmla="*/ 849 h 1685"/>
                <a:gd name="T22" fmla="*/ 980 w 1123"/>
                <a:gd name="T23" fmla="*/ 918 h 1685"/>
                <a:gd name="T24" fmla="*/ 924 w 1123"/>
                <a:gd name="T25" fmla="*/ 984 h 1685"/>
                <a:gd name="T26" fmla="*/ 862 w 1123"/>
                <a:gd name="T27" fmla="*/ 1053 h 1685"/>
                <a:gd name="T28" fmla="*/ 800 w 1123"/>
                <a:gd name="T29" fmla="*/ 1128 h 1685"/>
                <a:gd name="T30" fmla="*/ 739 w 1123"/>
                <a:gd name="T31" fmla="*/ 1210 h 1685"/>
                <a:gd name="T32" fmla="*/ 682 w 1123"/>
                <a:gd name="T33" fmla="*/ 1305 h 1685"/>
                <a:gd name="T34" fmla="*/ 632 w 1123"/>
                <a:gd name="T35" fmla="*/ 1413 h 1685"/>
                <a:gd name="T36" fmla="*/ 591 w 1123"/>
                <a:gd name="T37" fmla="*/ 1539 h 1685"/>
                <a:gd name="T38" fmla="*/ 562 w 1123"/>
                <a:gd name="T39" fmla="*/ 1685 h 1685"/>
                <a:gd name="T40" fmla="*/ 532 w 1123"/>
                <a:gd name="T41" fmla="*/ 1539 h 1685"/>
                <a:gd name="T42" fmla="*/ 491 w 1123"/>
                <a:gd name="T43" fmla="*/ 1413 h 1685"/>
                <a:gd name="T44" fmla="*/ 441 w 1123"/>
                <a:gd name="T45" fmla="*/ 1305 h 1685"/>
                <a:gd name="T46" fmla="*/ 384 w 1123"/>
                <a:gd name="T47" fmla="*/ 1210 h 1685"/>
                <a:gd name="T48" fmla="*/ 324 w 1123"/>
                <a:gd name="T49" fmla="*/ 1128 h 1685"/>
                <a:gd name="T50" fmla="*/ 261 w 1123"/>
                <a:gd name="T51" fmla="*/ 1053 h 1685"/>
                <a:gd name="T52" fmla="*/ 199 w 1123"/>
                <a:gd name="T53" fmla="*/ 984 h 1685"/>
                <a:gd name="T54" fmla="*/ 142 w 1123"/>
                <a:gd name="T55" fmla="*/ 918 h 1685"/>
                <a:gd name="T56" fmla="*/ 92 w 1123"/>
                <a:gd name="T57" fmla="*/ 849 h 1685"/>
                <a:gd name="T58" fmla="*/ 49 w 1123"/>
                <a:gd name="T59" fmla="*/ 777 h 1685"/>
                <a:gd name="T60" fmla="*/ 19 w 1123"/>
                <a:gd name="T61" fmla="*/ 699 h 1685"/>
                <a:gd name="T62" fmla="*/ 2 w 1123"/>
                <a:gd name="T63" fmla="*/ 611 h 1685"/>
                <a:gd name="T64" fmla="*/ 3 w 1123"/>
                <a:gd name="T65" fmla="*/ 497 h 1685"/>
                <a:gd name="T66" fmla="*/ 32 w 1123"/>
                <a:gd name="T67" fmla="*/ 372 h 1685"/>
                <a:gd name="T68" fmla="*/ 87 w 1123"/>
                <a:gd name="T69" fmla="*/ 261 h 1685"/>
                <a:gd name="T70" fmla="*/ 164 w 1123"/>
                <a:gd name="T71" fmla="*/ 164 h 1685"/>
                <a:gd name="T72" fmla="*/ 261 w 1123"/>
                <a:gd name="T73" fmla="*/ 87 h 1685"/>
                <a:gd name="T74" fmla="*/ 372 w 1123"/>
                <a:gd name="T75" fmla="*/ 33 h 1685"/>
                <a:gd name="T76" fmla="*/ 496 w 1123"/>
                <a:gd name="T77" fmla="*/ 4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3" h="1685">
                  <a:moveTo>
                    <a:pt x="562" y="0"/>
                  </a:moveTo>
                  <a:lnTo>
                    <a:pt x="627" y="4"/>
                  </a:lnTo>
                  <a:lnTo>
                    <a:pt x="690" y="14"/>
                  </a:lnTo>
                  <a:lnTo>
                    <a:pt x="751" y="33"/>
                  </a:lnTo>
                  <a:lnTo>
                    <a:pt x="809" y="57"/>
                  </a:lnTo>
                  <a:lnTo>
                    <a:pt x="863" y="87"/>
                  </a:lnTo>
                  <a:lnTo>
                    <a:pt x="913" y="123"/>
                  </a:lnTo>
                  <a:lnTo>
                    <a:pt x="959" y="164"/>
                  </a:lnTo>
                  <a:lnTo>
                    <a:pt x="1000" y="210"/>
                  </a:lnTo>
                  <a:lnTo>
                    <a:pt x="1036" y="261"/>
                  </a:lnTo>
                  <a:lnTo>
                    <a:pt x="1066" y="314"/>
                  </a:lnTo>
                  <a:lnTo>
                    <a:pt x="1090" y="372"/>
                  </a:lnTo>
                  <a:lnTo>
                    <a:pt x="1109" y="433"/>
                  </a:lnTo>
                  <a:lnTo>
                    <a:pt x="1119" y="497"/>
                  </a:lnTo>
                  <a:lnTo>
                    <a:pt x="1123" y="562"/>
                  </a:lnTo>
                  <a:lnTo>
                    <a:pt x="1121" y="611"/>
                  </a:lnTo>
                  <a:lnTo>
                    <a:pt x="1115" y="657"/>
                  </a:lnTo>
                  <a:lnTo>
                    <a:pt x="1105" y="699"/>
                  </a:lnTo>
                  <a:lnTo>
                    <a:pt x="1090" y="739"/>
                  </a:lnTo>
                  <a:lnTo>
                    <a:pt x="1073" y="777"/>
                  </a:lnTo>
                  <a:lnTo>
                    <a:pt x="1054" y="814"/>
                  </a:lnTo>
                  <a:lnTo>
                    <a:pt x="1031" y="849"/>
                  </a:lnTo>
                  <a:lnTo>
                    <a:pt x="1007" y="884"/>
                  </a:lnTo>
                  <a:lnTo>
                    <a:pt x="980" y="918"/>
                  </a:lnTo>
                  <a:lnTo>
                    <a:pt x="953" y="950"/>
                  </a:lnTo>
                  <a:lnTo>
                    <a:pt x="924" y="984"/>
                  </a:lnTo>
                  <a:lnTo>
                    <a:pt x="893" y="1018"/>
                  </a:lnTo>
                  <a:lnTo>
                    <a:pt x="862" y="1053"/>
                  </a:lnTo>
                  <a:lnTo>
                    <a:pt x="830" y="1089"/>
                  </a:lnTo>
                  <a:lnTo>
                    <a:pt x="800" y="1128"/>
                  </a:lnTo>
                  <a:lnTo>
                    <a:pt x="769" y="1168"/>
                  </a:lnTo>
                  <a:lnTo>
                    <a:pt x="739" y="1210"/>
                  </a:lnTo>
                  <a:lnTo>
                    <a:pt x="710" y="1256"/>
                  </a:lnTo>
                  <a:lnTo>
                    <a:pt x="682" y="1305"/>
                  </a:lnTo>
                  <a:lnTo>
                    <a:pt x="656" y="1357"/>
                  </a:lnTo>
                  <a:lnTo>
                    <a:pt x="632" y="1413"/>
                  </a:lnTo>
                  <a:lnTo>
                    <a:pt x="610" y="1474"/>
                  </a:lnTo>
                  <a:lnTo>
                    <a:pt x="591" y="1539"/>
                  </a:lnTo>
                  <a:lnTo>
                    <a:pt x="574" y="1609"/>
                  </a:lnTo>
                  <a:lnTo>
                    <a:pt x="562" y="1685"/>
                  </a:lnTo>
                  <a:lnTo>
                    <a:pt x="549" y="1609"/>
                  </a:lnTo>
                  <a:lnTo>
                    <a:pt x="532" y="1539"/>
                  </a:lnTo>
                  <a:lnTo>
                    <a:pt x="514" y="1474"/>
                  </a:lnTo>
                  <a:lnTo>
                    <a:pt x="491" y="1413"/>
                  </a:lnTo>
                  <a:lnTo>
                    <a:pt x="468" y="1357"/>
                  </a:lnTo>
                  <a:lnTo>
                    <a:pt x="441" y="1305"/>
                  </a:lnTo>
                  <a:lnTo>
                    <a:pt x="413" y="1256"/>
                  </a:lnTo>
                  <a:lnTo>
                    <a:pt x="384" y="1210"/>
                  </a:lnTo>
                  <a:lnTo>
                    <a:pt x="354" y="1168"/>
                  </a:lnTo>
                  <a:lnTo>
                    <a:pt x="324" y="1128"/>
                  </a:lnTo>
                  <a:lnTo>
                    <a:pt x="292" y="1089"/>
                  </a:lnTo>
                  <a:lnTo>
                    <a:pt x="261" y="1053"/>
                  </a:lnTo>
                  <a:lnTo>
                    <a:pt x="231" y="1018"/>
                  </a:lnTo>
                  <a:lnTo>
                    <a:pt x="199" y="984"/>
                  </a:lnTo>
                  <a:lnTo>
                    <a:pt x="170" y="950"/>
                  </a:lnTo>
                  <a:lnTo>
                    <a:pt x="142" y="918"/>
                  </a:lnTo>
                  <a:lnTo>
                    <a:pt x="116" y="884"/>
                  </a:lnTo>
                  <a:lnTo>
                    <a:pt x="92" y="849"/>
                  </a:lnTo>
                  <a:lnTo>
                    <a:pt x="69" y="814"/>
                  </a:lnTo>
                  <a:lnTo>
                    <a:pt x="49" y="777"/>
                  </a:lnTo>
                  <a:lnTo>
                    <a:pt x="32" y="739"/>
                  </a:lnTo>
                  <a:lnTo>
                    <a:pt x="19" y="699"/>
                  </a:lnTo>
                  <a:lnTo>
                    <a:pt x="8" y="657"/>
                  </a:lnTo>
                  <a:lnTo>
                    <a:pt x="2" y="611"/>
                  </a:lnTo>
                  <a:lnTo>
                    <a:pt x="0" y="562"/>
                  </a:lnTo>
                  <a:lnTo>
                    <a:pt x="3" y="497"/>
                  </a:lnTo>
                  <a:lnTo>
                    <a:pt x="14" y="433"/>
                  </a:lnTo>
                  <a:lnTo>
                    <a:pt x="32" y="372"/>
                  </a:lnTo>
                  <a:lnTo>
                    <a:pt x="57" y="314"/>
                  </a:lnTo>
                  <a:lnTo>
                    <a:pt x="87" y="261"/>
                  </a:lnTo>
                  <a:lnTo>
                    <a:pt x="123" y="210"/>
                  </a:lnTo>
                  <a:lnTo>
                    <a:pt x="164" y="164"/>
                  </a:lnTo>
                  <a:lnTo>
                    <a:pt x="210" y="123"/>
                  </a:lnTo>
                  <a:lnTo>
                    <a:pt x="261" y="87"/>
                  </a:lnTo>
                  <a:lnTo>
                    <a:pt x="314" y="57"/>
                  </a:lnTo>
                  <a:lnTo>
                    <a:pt x="372" y="33"/>
                  </a:lnTo>
                  <a:lnTo>
                    <a:pt x="433" y="14"/>
                  </a:lnTo>
                  <a:lnTo>
                    <a:pt x="496" y="4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5B9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</p:grpSp>
      <p:grpSp>
        <p:nvGrpSpPr>
          <p:cNvPr id="28" name="Group 364"/>
          <p:cNvGrpSpPr/>
          <p:nvPr/>
        </p:nvGrpSpPr>
        <p:grpSpPr>
          <a:xfrm>
            <a:off x="4721967" y="3890877"/>
            <a:ext cx="1177282" cy="1293067"/>
            <a:chOff x="8274896" y="2406155"/>
            <a:chExt cx="765175" cy="873125"/>
          </a:xfrm>
        </p:grpSpPr>
        <p:sp useBgFill="1">
          <p:nvSpPr>
            <p:cNvPr id="29" name="Freeform 154"/>
            <p:cNvSpPr>
              <a:spLocks/>
            </p:cNvSpPr>
            <p:nvPr/>
          </p:nvSpPr>
          <p:spPr bwMode="auto">
            <a:xfrm>
              <a:off x="8274896" y="2406155"/>
              <a:ext cx="765175" cy="873125"/>
            </a:xfrm>
            <a:custGeom>
              <a:avLst/>
              <a:gdLst>
                <a:gd name="T0" fmla="*/ 1701 w 2410"/>
                <a:gd name="T1" fmla="*/ 4 h 2750"/>
                <a:gd name="T2" fmla="*/ 1875 w 2410"/>
                <a:gd name="T3" fmla="*/ 18 h 2750"/>
                <a:gd name="T4" fmla="*/ 2040 w 2410"/>
                <a:gd name="T5" fmla="*/ 47 h 2750"/>
                <a:gd name="T6" fmla="*/ 2187 w 2410"/>
                <a:gd name="T7" fmla="*/ 92 h 2750"/>
                <a:gd name="T8" fmla="*/ 2304 w 2410"/>
                <a:gd name="T9" fmla="*/ 155 h 2750"/>
                <a:gd name="T10" fmla="*/ 2381 w 2410"/>
                <a:gd name="T11" fmla="*/ 236 h 2750"/>
                <a:gd name="T12" fmla="*/ 2410 w 2410"/>
                <a:gd name="T13" fmla="*/ 338 h 2750"/>
                <a:gd name="T14" fmla="*/ 2410 w 2410"/>
                <a:gd name="T15" fmla="*/ 388 h 2750"/>
                <a:gd name="T16" fmla="*/ 2410 w 2410"/>
                <a:gd name="T17" fmla="*/ 498 h 2750"/>
                <a:gd name="T18" fmla="*/ 2410 w 2410"/>
                <a:gd name="T19" fmla="*/ 652 h 2750"/>
                <a:gd name="T20" fmla="*/ 2410 w 2410"/>
                <a:gd name="T21" fmla="*/ 1067 h 2750"/>
                <a:gd name="T22" fmla="*/ 2410 w 2410"/>
                <a:gd name="T23" fmla="*/ 1225 h 2750"/>
                <a:gd name="T24" fmla="*/ 2410 w 2410"/>
                <a:gd name="T25" fmla="*/ 1344 h 2750"/>
                <a:gd name="T26" fmla="*/ 2410 w 2410"/>
                <a:gd name="T27" fmla="*/ 1405 h 2750"/>
                <a:gd name="T28" fmla="*/ 2400 w 2410"/>
                <a:gd name="T29" fmla="*/ 1460 h 2750"/>
                <a:gd name="T30" fmla="*/ 2316 w 2410"/>
                <a:gd name="T31" fmla="*/ 1554 h 2750"/>
                <a:gd name="T32" fmla="*/ 2163 w 2410"/>
                <a:gd name="T33" fmla="*/ 1639 h 2750"/>
                <a:gd name="T34" fmla="*/ 1956 w 2410"/>
                <a:gd name="T35" fmla="*/ 1695 h 2750"/>
                <a:gd name="T36" fmla="*/ 1875 w 2410"/>
                <a:gd name="T37" fmla="*/ 1766 h 2750"/>
                <a:gd name="T38" fmla="*/ 1829 w 2410"/>
                <a:gd name="T39" fmla="*/ 1845 h 2750"/>
                <a:gd name="T40" fmla="*/ 1802 w 2410"/>
                <a:gd name="T41" fmla="*/ 2006 h 2750"/>
                <a:gd name="T42" fmla="*/ 1865 w 2410"/>
                <a:gd name="T43" fmla="*/ 2075 h 2750"/>
                <a:gd name="T44" fmla="*/ 1875 w 2410"/>
                <a:gd name="T45" fmla="*/ 2166 h 2750"/>
                <a:gd name="T46" fmla="*/ 1829 w 2410"/>
                <a:gd name="T47" fmla="*/ 2244 h 2750"/>
                <a:gd name="T48" fmla="*/ 1008 w 2410"/>
                <a:gd name="T49" fmla="*/ 2738 h 2750"/>
                <a:gd name="T50" fmla="*/ 939 w 2410"/>
                <a:gd name="T51" fmla="*/ 2750 h 2750"/>
                <a:gd name="T52" fmla="*/ 870 w 2410"/>
                <a:gd name="T53" fmla="*/ 2738 h 2750"/>
                <a:gd name="T54" fmla="*/ 49 w 2410"/>
                <a:gd name="T55" fmla="*/ 2244 h 2750"/>
                <a:gd name="T56" fmla="*/ 3 w 2410"/>
                <a:gd name="T57" fmla="*/ 2166 h 2750"/>
                <a:gd name="T58" fmla="*/ 13 w 2410"/>
                <a:gd name="T59" fmla="*/ 2075 h 2750"/>
                <a:gd name="T60" fmla="*/ 76 w 2410"/>
                <a:gd name="T61" fmla="*/ 2006 h 2750"/>
                <a:gd name="T62" fmla="*/ 49 w 2410"/>
                <a:gd name="T63" fmla="*/ 1844 h 2750"/>
                <a:gd name="T64" fmla="*/ 3 w 2410"/>
                <a:gd name="T65" fmla="*/ 1766 h 2750"/>
                <a:gd name="T66" fmla="*/ 13 w 2410"/>
                <a:gd name="T67" fmla="*/ 1676 h 2750"/>
                <a:gd name="T68" fmla="*/ 76 w 2410"/>
                <a:gd name="T69" fmla="*/ 1606 h 2750"/>
                <a:gd name="T70" fmla="*/ 49 w 2410"/>
                <a:gd name="T71" fmla="*/ 1445 h 2750"/>
                <a:gd name="T72" fmla="*/ 3 w 2410"/>
                <a:gd name="T73" fmla="*/ 1367 h 2750"/>
                <a:gd name="T74" fmla="*/ 13 w 2410"/>
                <a:gd name="T75" fmla="*/ 1276 h 2750"/>
                <a:gd name="T76" fmla="*/ 77 w 2410"/>
                <a:gd name="T77" fmla="*/ 1207 h 2750"/>
                <a:gd name="T78" fmla="*/ 761 w 2410"/>
                <a:gd name="T79" fmla="*/ 728 h 2750"/>
                <a:gd name="T80" fmla="*/ 761 w 2410"/>
                <a:gd name="T81" fmla="*/ 650 h 2750"/>
                <a:gd name="T82" fmla="*/ 761 w 2410"/>
                <a:gd name="T83" fmla="*/ 429 h 2750"/>
                <a:gd name="T84" fmla="*/ 765 w 2410"/>
                <a:gd name="T85" fmla="*/ 301 h 2750"/>
                <a:gd name="T86" fmla="*/ 811 w 2410"/>
                <a:gd name="T87" fmla="*/ 207 h 2750"/>
                <a:gd name="T88" fmla="*/ 903 w 2410"/>
                <a:gd name="T89" fmla="*/ 132 h 2750"/>
                <a:gd name="T90" fmla="*/ 1031 w 2410"/>
                <a:gd name="T91" fmla="*/ 76 h 2750"/>
                <a:gd name="T92" fmla="*/ 1184 w 2410"/>
                <a:gd name="T93" fmla="*/ 37 h 2750"/>
                <a:gd name="T94" fmla="*/ 1354 w 2410"/>
                <a:gd name="T95" fmla="*/ 12 h 2750"/>
                <a:gd name="T96" fmla="*/ 1528 w 2410"/>
                <a:gd name="T97" fmla="*/ 1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10" h="2750">
                  <a:moveTo>
                    <a:pt x="1586" y="0"/>
                  </a:moveTo>
                  <a:lnTo>
                    <a:pt x="1643" y="1"/>
                  </a:lnTo>
                  <a:lnTo>
                    <a:pt x="1701" y="4"/>
                  </a:lnTo>
                  <a:lnTo>
                    <a:pt x="1760" y="6"/>
                  </a:lnTo>
                  <a:lnTo>
                    <a:pt x="1818" y="12"/>
                  </a:lnTo>
                  <a:lnTo>
                    <a:pt x="1875" y="18"/>
                  </a:lnTo>
                  <a:lnTo>
                    <a:pt x="1932" y="27"/>
                  </a:lnTo>
                  <a:lnTo>
                    <a:pt x="1987" y="37"/>
                  </a:lnTo>
                  <a:lnTo>
                    <a:pt x="2040" y="47"/>
                  </a:lnTo>
                  <a:lnTo>
                    <a:pt x="2091" y="61"/>
                  </a:lnTo>
                  <a:lnTo>
                    <a:pt x="2141" y="76"/>
                  </a:lnTo>
                  <a:lnTo>
                    <a:pt x="2187" y="92"/>
                  </a:lnTo>
                  <a:lnTo>
                    <a:pt x="2229" y="112"/>
                  </a:lnTo>
                  <a:lnTo>
                    <a:pt x="2269" y="132"/>
                  </a:lnTo>
                  <a:lnTo>
                    <a:pt x="2304" y="155"/>
                  </a:lnTo>
                  <a:lnTo>
                    <a:pt x="2336" y="180"/>
                  </a:lnTo>
                  <a:lnTo>
                    <a:pt x="2361" y="207"/>
                  </a:lnTo>
                  <a:lnTo>
                    <a:pt x="2381" y="236"/>
                  </a:lnTo>
                  <a:lnTo>
                    <a:pt x="2397" y="267"/>
                  </a:lnTo>
                  <a:lnTo>
                    <a:pt x="2407" y="301"/>
                  </a:lnTo>
                  <a:lnTo>
                    <a:pt x="2410" y="338"/>
                  </a:lnTo>
                  <a:lnTo>
                    <a:pt x="2410" y="346"/>
                  </a:lnTo>
                  <a:lnTo>
                    <a:pt x="2410" y="363"/>
                  </a:lnTo>
                  <a:lnTo>
                    <a:pt x="2410" y="388"/>
                  </a:lnTo>
                  <a:lnTo>
                    <a:pt x="2410" y="419"/>
                  </a:lnTo>
                  <a:lnTo>
                    <a:pt x="2410" y="456"/>
                  </a:lnTo>
                  <a:lnTo>
                    <a:pt x="2410" y="498"/>
                  </a:lnTo>
                  <a:lnTo>
                    <a:pt x="2410" y="546"/>
                  </a:lnTo>
                  <a:lnTo>
                    <a:pt x="2410" y="598"/>
                  </a:lnTo>
                  <a:lnTo>
                    <a:pt x="2410" y="652"/>
                  </a:lnTo>
                  <a:lnTo>
                    <a:pt x="2410" y="709"/>
                  </a:lnTo>
                  <a:lnTo>
                    <a:pt x="2410" y="1009"/>
                  </a:lnTo>
                  <a:lnTo>
                    <a:pt x="2410" y="1067"/>
                  </a:lnTo>
                  <a:lnTo>
                    <a:pt x="2410" y="1122"/>
                  </a:lnTo>
                  <a:lnTo>
                    <a:pt x="2410" y="1176"/>
                  </a:lnTo>
                  <a:lnTo>
                    <a:pt x="2410" y="1225"/>
                  </a:lnTo>
                  <a:lnTo>
                    <a:pt x="2410" y="1270"/>
                  </a:lnTo>
                  <a:lnTo>
                    <a:pt x="2410" y="1310"/>
                  </a:lnTo>
                  <a:lnTo>
                    <a:pt x="2410" y="1344"/>
                  </a:lnTo>
                  <a:lnTo>
                    <a:pt x="2410" y="1371"/>
                  </a:lnTo>
                  <a:lnTo>
                    <a:pt x="2410" y="1392"/>
                  </a:lnTo>
                  <a:lnTo>
                    <a:pt x="2410" y="1405"/>
                  </a:lnTo>
                  <a:lnTo>
                    <a:pt x="2410" y="1410"/>
                  </a:lnTo>
                  <a:lnTo>
                    <a:pt x="2408" y="1435"/>
                  </a:lnTo>
                  <a:lnTo>
                    <a:pt x="2400" y="1460"/>
                  </a:lnTo>
                  <a:lnTo>
                    <a:pt x="2386" y="1481"/>
                  </a:lnTo>
                  <a:lnTo>
                    <a:pt x="2354" y="1519"/>
                  </a:lnTo>
                  <a:lnTo>
                    <a:pt x="2316" y="1554"/>
                  </a:lnTo>
                  <a:lnTo>
                    <a:pt x="2271" y="1585"/>
                  </a:lnTo>
                  <a:lnTo>
                    <a:pt x="2219" y="1613"/>
                  </a:lnTo>
                  <a:lnTo>
                    <a:pt x="2163" y="1639"/>
                  </a:lnTo>
                  <a:lnTo>
                    <a:pt x="2100" y="1660"/>
                  </a:lnTo>
                  <a:lnTo>
                    <a:pt x="2031" y="1680"/>
                  </a:lnTo>
                  <a:lnTo>
                    <a:pt x="1956" y="1695"/>
                  </a:lnTo>
                  <a:lnTo>
                    <a:pt x="1876" y="1708"/>
                  </a:lnTo>
                  <a:lnTo>
                    <a:pt x="1878" y="1735"/>
                  </a:lnTo>
                  <a:lnTo>
                    <a:pt x="1875" y="1766"/>
                  </a:lnTo>
                  <a:lnTo>
                    <a:pt x="1865" y="1795"/>
                  </a:lnTo>
                  <a:lnTo>
                    <a:pt x="1849" y="1821"/>
                  </a:lnTo>
                  <a:lnTo>
                    <a:pt x="1829" y="1845"/>
                  </a:lnTo>
                  <a:lnTo>
                    <a:pt x="1802" y="1865"/>
                  </a:lnTo>
                  <a:lnTo>
                    <a:pt x="1685" y="1935"/>
                  </a:lnTo>
                  <a:lnTo>
                    <a:pt x="1802" y="2006"/>
                  </a:lnTo>
                  <a:lnTo>
                    <a:pt x="1829" y="2025"/>
                  </a:lnTo>
                  <a:lnTo>
                    <a:pt x="1849" y="2048"/>
                  </a:lnTo>
                  <a:lnTo>
                    <a:pt x="1865" y="2075"/>
                  </a:lnTo>
                  <a:lnTo>
                    <a:pt x="1875" y="2104"/>
                  </a:lnTo>
                  <a:lnTo>
                    <a:pt x="1878" y="2134"/>
                  </a:lnTo>
                  <a:lnTo>
                    <a:pt x="1875" y="2166"/>
                  </a:lnTo>
                  <a:lnTo>
                    <a:pt x="1865" y="2195"/>
                  </a:lnTo>
                  <a:lnTo>
                    <a:pt x="1849" y="2221"/>
                  </a:lnTo>
                  <a:lnTo>
                    <a:pt x="1829" y="2244"/>
                  </a:lnTo>
                  <a:lnTo>
                    <a:pt x="1802" y="2264"/>
                  </a:lnTo>
                  <a:lnTo>
                    <a:pt x="1033" y="2724"/>
                  </a:lnTo>
                  <a:lnTo>
                    <a:pt x="1008" y="2738"/>
                  </a:lnTo>
                  <a:lnTo>
                    <a:pt x="984" y="2745"/>
                  </a:lnTo>
                  <a:lnTo>
                    <a:pt x="960" y="2749"/>
                  </a:lnTo>
                  <a:lnTo>
                    <a:pt x="939" y="2750"/>
                  </a:lnTo>
                  <a:lnTo>
                    <a:pt x="918" y="2749"/>
                  </a:lnTo>
                  <a:lnTo>
                    <a:pt x="895" y="2745"/>
                  </a:lnTo>
                  <a:lnTo>
                    <a:pt x="870" y="2738"/>
                  </a:lnTo>
                  <a:lnTo>
                    <a:pt x="845" y="2724"/>
                  </a:lnTo>
                  <a:lnTo>
                    <a:pt x="76" y="2264"/>
                  </a:lnTo>
                  <a:lnTo>
                    <a:pt x="49" y="2244"/>
                  </a:lnTo>
                  <a:lnTo>
                    <a:pt x="29" y="2221"/>
                  </a:lnTo>
                  <a:lnTo>
                    <a:pt x="13" y="2195"/>
                  </a:lnTo>
                  <a:lnTo>
                    <a:pt x="3" y="2166"/>
                  </a:lnTo>
                  <a:lnTo>
                    <a:pt x="0" y="2134"/>
                  </a:lnTo>
                  <a:lnTo>
                    <a:pt x="3" y="2104"/>
                  </a:lnTo>
                  <a:lnTo>
                    <a:pt x="13" y="2075"/>
                  </a:lnTo>
                  <a:lnTo>
                    <a:pt x="29" y="2048"/>
                  </a:lnTo>
                  <a:lnTo>
                    <a:pt x="49" y="2025"/>
                  </a:lnTo>
                  <a:lnTo>
                    <a:pt x="76" y="2006"/>
                  </a:lnTo>
                  <a:lnTo>
                    <a:pt x="194" y="1935"/>
                  </a:lnTo>
                  <a:lnTo>
                    <a:pt x="76" y="1865"/>
                  </a:lnTo>
                  <a:lnTo>
                    <a:pt x="49" y="1844"/>
                  </a:lnTo>
                  <a:lnTo>
                    <a:pt x="29" y="1821"/>
                  </a:lnTo>
                  <a:lnTo>
                    <a:pt x="13" y="1795"/>
                  </a:lnTo>
                  <a:lnTo>
                    <a:pt x="3" y="1766"/>
                  </a:lnTo>
                  <a:lnTo>
                    <a:pt x="0" y="1735"/>
                  </a:lnTo>
                  <a:lnTo>
                    <a:pt x="3" y="1705"/>
                  </a:lnTo>
                  <a:lnTo>
                    <a:pt x="13" y="1676"/>
                  </a:lnTo>
                  <a:lnTo>
                    <a:pt x="29" y="1649"/>
                  </a:lnTo>
                  <a:lnTo>
                    <a:pt x="49" y="1625"/>
                  </a:lnTo>
                  <a:lnTo>
                    <a:pt x="76" y="1606"/>
                  </a:lnTo>
                  <a:lnTo>
                    <a:pt x="194" y="1536"/>
                  </a:lnTo>
                  <a:lnTo>
                    <a:pt x="76" y="1464"/>
                  </a:lnTo>
                  <a:lnTo>
                    <a:pt x="49" y="1445"/>
                  </a:lnTo>
                  <a:lnTo>
                    <a:pt x="29" y="1422"/>
                  </a:lnTo>
                  <a:lnTo>
                    <a:pt x="13" y="1396"/>
                  </a:lnTo>
                  <a:lnTo>
                    <a:pt x="3" y="1367"/>
                  </a:lnTo>
                  <a:lnTo>
                    <a:pt x="0" y="1335"/>
                  </a:lnTo>
                  <a:lnTo>
                    <a:pt x="3" y="1305"/>
                  </a:lnTo>
                  <a:lnTo>
                    <a:pt x="13" y="1276"/>
                  </a:lnTo>
                  <a:lnTo>
                    <a:pt x="29" y="1249"/>
                  </a:lnTo>
                  <a:lnTo>
                    <a:pt x="50" y="1226"/>
                  </a:lnTo>
                  <a:lnTo>
                    <a:pt x="77" y="1207"/>
                  </a:lnTo>
                  <a:lnTo>
                    <a:pt x="761" y="796"/>
                  </a:lnTo>
                  <a:lnTo>
                    <a:pt x="761" y="732"/>
                  </a:lnTo>
                  <a:lnTo>
                    <a:pt x="761" y="728"/>
                  </a:lnTo>
                  <a:lnTo>
                    <a:pt x="761" y="717"/>
                  </a:lnTo>
                  <a:lnTo>
                    <a:pt x="761" y="676"/>
                  </a:lnTo>
                  <a:lnTo>
                    <a:pt x="761" y="650"/>
                  </a:lnTo>
                  <a:lnTo>
                    <a:pt x="761" y="618"/>
                  </a:lnTo>
                  <a:lnTo>
                    <a:pt x="761" y="466"/>
                  </a:lnTo>
                  <a:lnTo>
                    <a:pt x="761" y="429"/>
                  </a:lnTo>
                  <a:lnTo>
                    <a:pt x="761" y="398"/>
                  </a:lnTo>
                  <a:lnTo>
                    <a:pt x="761" y="338"/>
                  </a:lnTo>
                  <a:lnTo>
                    <a:pt x="765" y="301"/>
                  </a:lnTo>
                  <a:lnTo>
                    <a:pt x="775" y="267"/>
                  </a:lnTo>
                  <a:lnTo>
                    <a:pt x="789" y="236"/>
                  </a:lnTo>
                  <a:lnTo>
                    <a:pt x="811" y="207"/>
                  </a:lnTo>
                  <a:lnTo>
                    <a:pt x="836" y="180"/>
                  </a:lnTo>
                  <a:lnTo>
                    <a:pt x="868" y="155"/>
                  </a:lnTo>
                  <a:lnTo>
                    <a:pt x="903" y="132"/>
                  </a:lnTo>
                  <a:lnTo>
                    <a:pt x="941" y="112"/>
                  </a:lnTo>
                  <a:lnTo>
                    <a:pt x="985" y="92"/>
                  </a:lnTo>
                  <a:lnTo>
                    <a:pt x="1031" y="76"/>
                  </a:lnTo>
                  <a:lnTo>
                    <a:pt x="1079" y="61"/>
                  </a:lnTo>
                  <a:lnTo>
                    <a:pt x="1131" y="47"/>
                  </a:lnTo>
                  <a:lnTo>
                    <a:pt x="1184" y="37"/>
                  </a:lnTo>
                  <a:lnTo>
                    <a:pt x="1240" y="27"/>
                  </a:lnTo>
                  <a:lnTo>
                    <a:pt x="1297" y="18"/>
                  </a:lnTo>
                  <a:lnTo>
                    <a:pt x="1354" y="12"/>
                  </a:lnTo>
                  <a:lnTo>
                    <a:pt x="1412" y="6"/>
                  </a:lnTo>
                  <a:lnTo>
                    <a:pt x="1470" y="4"/>
                  </a:lnTo>
                  <a:lnTo>
                    <a:pt x="1528" y="1"/>
                  </a:lnTo>
                  <a:lnTo>
                    <a:pt x="1586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30" name="Freeform 155"/>
            <p:cNvSpPr>
              <a:spLocks noEditPoints="1"/>
            </p:cNvSpPr>
            <p:nvPr/>
          </p:nvSpPr>
          <p:spPr bwMode="auto">
            <a:xfrm>
              <a:off x="8312996" y="2574430"/>
              <a:ext cx="688975" cy="539750"/>
            </a:xfrm>
            <a:custGeom>
              <a:avLst/>
              <a:gdLst>
                <a:gd name="T0" fmla="*/ 786 w 2171"/>
                <a:gd name="T1" fmla="*/ 1436 h 1701"/>
                <a:gd name="T2" fmla="*/ 812 w 2171"/>
                <a:gd name="T3" fmla="*/ 1443 h 1701"/>
                <a:gd name="T4" fmla="*/ 841 w 2171"/>
                <a:gd name="T5" fmla="*/ 1441 h 1701"/>
                <a:gd name="T6" fmla="*/ 1450 w 2171"/>
                <a:gd name="T7" fmla="*/ 1077 h 1701"/>
                <a:gd name="T8" fmla="*/ 1633 w 2171"/>
                <a:gd name="T9" fmla="*/ 1189 h 1701"/>
                <a:gd name="T10" fmla="*/ 1639 w 2171"/>
                <a:gd name="T11" fmla="*/ 1212 h 1701"/>
                <a:gd name="T12" fmla="*/ 1621 w 2171"/>
                <a:gd name="T13" fmla="*/ 1233 h 1701"/>
                <a:gd name="T14" fmla="*/ 841 w 2171"/>
                <a:gd name="T15" fmla="*/ 1698 h 1701"/>
                <a:gd name="T16" fmla="*/ 812 w 2171"/>
                <a:gd name="T17" fmla="*/ 1701 h 1701"/>
                <a:gd name="T18" fmla="*/ 786 w 2171"/>
                <a:gd name="T19" fmla="*/ 1694 h 1701"/>
                <a:gd name="T20" fmla="*/ 6 w 2171"/>
                <a:gd name="T21" fmla="*/ 1223 h 1701"/>
                <a:gd name="T22" fmla="*/ 0 w 2171"/>
                <a:gd name="T23" fmla="*/ 1200 h 1701"/>
                <a:gd name="T24" fmla="*/ 17 w 2171"/>
                <a:gd name="T25" fmla="*/ 1180 h 1701"/>
                <a:gd name="T26" fmla="*/ 761 w 2171"/>
                <a:gd name="T27" fmla="*/ 0 h 1701"/>
                <a:gd name="T28" fmla="*/ 836 w 2171"/>
                <a:gd name="T29" fmla="*/ 43 h 1701"/>
                <a:gd name="T30" fmla="*/ 940 w 2171"/>
                <a:gd name="T31" fmla="*/ 82 h 1701"/>
                <a:gd name="T32" fmla="*/ 1068 w 2171"/>
                <a:gd name="T33" fmla="*/ 115 h 1701"/>
                <a:gd name="T34" fmla="*/ 1216 w 2171"/>
                <a:gd name="T35" fmla="*/ 139 h 1701"/>
                <a:gd name="T36" fmla="*/ 1379 w 2171"/>
                <a:gd name="T37" fmla="*/ 152 h 1701"/>
                <a:gd name="T38" fmla="*/ 1552 w 2171"/>
                <a:gd name="T39" fmla="*/ 152 h 1701"/>
                <a:gd name="T40" fmla="*/ 1716 w 2171"/>
                <a:gd name="T41" fmla="*/ 139 h 1701"/>
                <a:gd name="T42" fmla="*/ 1864 w 2171"/>
                <a:gd name="T43" fmla="*/ 115 h 1701"/>
                <a:gd name="T44" fmla="*/ 1992 w 2171"/>
                <a:gd name="T45" fmla="*/ 82 h 1701"/>
                <a:gd name="T46" fmla="*/ 2096 w 2171"/>
                <a:gd name="T47" fmla="*/ 43 h 1701"/>
                <a:gd name="T48" fmla="*/ 2171 w 2171"/>
                <a:gd name="T49" fmla="*/ 0 h 1701"/>
                <a:gd name="T50" fmla="*/ 2137 w 2171"/>
                <a:gd name="T51" fmla="*/ 310 h 1701"/>
                <a:gd name="T52" fmla="*/ 2046 w 2171"/>
                <a:gd name="T53" fmla="*/ 353 h 1701"/>
                <a:gd name="T54" fmla="*/ 1930 w 2171"/>
                <a:gd name="T55" fmla="*/ 389 h 1701"/>
                <a:gd name="T56" fmla="*/ 1792 w 2171"/>
                <a:gd name="T57" fmla="*/ 418 h 1701"/>
                <a:gd name="T58" fmla="*/ 1635 w 2171"/>
                <a:gd name="T59" fmla="*/ 436 h 1701"/>
                <a:gd name="T60" fmla="*/ 1466 w 2171"/>
                <a:gd name="T61" fmla="*/ 443 h 1701"/>
                <a:gd name="T62" fmla="*/ 1272 w 2171"/>
                <a:gd name="T63" fmla="*/ 435 h 1701"/>
                <a:gd name="T64" fmla="*/ 888 w 2171"/>
                <a:gd name="T65" fmla="*/ 206 h 1701"/>
                <a:gd name="T66" fmla="*/ 840 w 2171"/>
                <a:gd name="T67" fmla="*/ 196 h 1701"/>
                <a:gd name="T68" fmla="*/ 802 w 2171"/>
                <a:gd name="T69" fmla="*/ 194 h 1701"/>
                <a:gd name="T70" fmla="*/ 761 w 2171"/>
                <a:gd name="T71" fmla="*/ 203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1" h="1701">
                  <a:moveTo>
                    <a:pt x="189" y="1077"/>
                  </a:moveTo>
                  <a:lnTo>
                    <a:pt x="786" y="1436"/>
                  </a:lnTo>
                  <a:lnTo>
                    <a:pt x="797" y="1441"/>
                  </a:lnTo>
                  <a:lnTo>
                    <a:pt x="812" y="1443"/>
                  </a:lnTo>
                  <a:lnTo>
                    <a:pt x="826" y="1443"/>
                  </a:lnTo>
                  <a:lnTo>
                    <a:pt x="841" y="1441"/>
                  </a:lnTo>
                  <a:lnTo>
                    <a:pt x="852" y="1436"/>
                  </a:lnTo>
                  <a:lnTo>
                    <a:pt x="1450" y="1077"/>
                  </a:lnTo>
                  <a:lnTo>
                    <a:pt x="1621" y="1180"/>
                  </a:lnTo>
                  <a:lnTo>
                    <a:pt x="1633" y="1189"/>
                  </a:lnTo>
                  <a:lnTo>
                    <a:pt x="1639" y="1200"/>
                  </a:lnTo>
                  <a:lnTo>
                    <a:pt x="1639" y="1212"/>
                  </a:lnTo>
                  <a:lnTo>
                    <a:pt x="1633" y="1223"/>
                  </a:lnTo>
                  <a:lnTo>
                    <a:pt x="1621" y="1233"/>
                  </a:lnTo>
                  <a:lnTo>
                    <a:pt x="852" y="1694"/>
                  </a:lnTo>
                  <a:lnTo>
                    <a:pt x="841" y="1698"/>
                  </a:lnTo>
                  <a:lnTo>
                    <a:pt x="826" y="1701"/>
                  </a:lnTo>
                  <a:lnTo>
                    <a:pt x="812" y="1701"/>
                  </a:lnTo>
                  <a:lnTo>
                    <a:pt x="797" y="1698"/>
                  </a:lnTo>
                  <a:lnTo>
                    <a:pt x="786" y="1694"/>
                  </a:lnTo>
                  <a:lnTo>
                    <a:pt x="17" y="1233"/>
                  </a:lnTo>
                  <a:lnTo>
                    <a:pt x="6" y="1223"/>
                  </a:lnTo>
                  <a:lnTo>
                    <a:pt x="0" y="1212"/>
                  </a:lnTo>
                  <a:lnTo>
                    <a:pt x="0" y="1200"/>
                  </a:lnTo>
                  <a:lnTo>
                    <a:pt x="6" y="1189"/>
                  </a:lnTo>
                  <a:lnTo>
                    <a:pt x="17" y="1180"/>
                  </a:lnTo>
                  <a:lnTo>
                    <a:pt x="189" y="1077"/>
                  </a:lnTo>
                  <a:close/>
                  <a:moveTo>
                    <a:pt x="761" y="0"/>
                  </a:moveTo>
                  <a:lnTo>
                    <a:pt x="795" y="21"/>
                  </a:lnTo>
                  <a:lnTo>
                    <a:pt x="836" y="43"/>
                  </a:lnTo>
                  <a:lnTo>
                    <a:pt x="884" y="63"/>
                  </a:lnTo>
                  <a:lnTo>
                    <a:pt x="940" y="82"/>
                  </a:lnTo>
                  <a:lnTo>
                    <a:pt x="1000" y="99"/>
                  </a:lnTo>
                  <a:lnTo>
                    <a:pt x="1068" y="115"/>
                  </a:lnTo>
                  <a:lnTo>
                    <a:pt x="1139" y="128"/>
                  </a:lnTo>
                  <a:lnTo>
                    <a:pt x="1216" y="139"/>
                  </a:lnTo>
                  <a:lnTo>
                    <a:pt x="1295" y="147"/>
                  </a:lnTo>
                  <a:lnTo>
                    <a:pt x="1379" y="152"/>
                  </a:lnTo>
                  <a:lnTo>
                    <a:pt x="1466" y="154"/>
                  </a:lnTo>
                  <a:lnTo>
                    <a:pt x="1552" y="152"/>
                  </a:lnTo>
                  <a:lnTo>
                    <a:pt x="1635" y="147"/>
                  </a:lnTo>
                  <a:lnTo>
                    <a:pt x="1716" y="139"/>
                  </a:lnTo>
                  <a:lnTo>
                    <a:pt x="1792" y="128"/>
                  </a:lnTo>
                  <a:lnTo>
                    <a:pt x="1864" y="115"/>
                  </a:lnTo>
                  <a:lnTo>
                    <a:pt x="1930" y="99"/>
                  </a:lnTo>
                  <a:lnTo>
                    <a:pt x="1992" y="82"/>
                  </a:lnTo>
                  <a:lnTo>
                    <a:pt x="2046" y="63"/>
                  </a:lnTo>
                  <a:lnTo>
                    <a:pt x="2096" y="43"/>
                  </a:lnTo>
                  <a:lnTo>
                    <a:pt x="2137" y="21"/>
                  </a:lnTo>
                  <a:lnTo>
                    <a:pt x="2171" y="0"/>
                  </a:lnTo>
                  <a:lnTo>
                    <a:pt x="2171" y="289"/>
                  </a:lnTo>
                  <a:lnTo>
                    <a:pt x="2137" y="310"/>
                  </a:lnTo>
                  <a:lnTo>
                    <a:pt x="2096" y="332"/>
                  </a:lnTo>
                  <a:lnTo>
                    <a:pt x="2046" y="353"/>
                  </a:lnTo>
                  <a:lnTo>
                    <a:pt x="1992" y="371"/>
                  </a:lnTo>
                  <a:lnTo>
                    <a:pt x="1930" y="389"/>
                  </a:lnTo>
                  <a:lnTo>
                    <a:pt x="1864" y="405"/>
                  </a:lnTo>
                  <a:lnTo>
                    <a:pt x="1792" y="418"/>
                  </a:lnTo>
                  <a:lnTo>
                    <a:pt x="1716" y="429"/>
                  </a:lnTo>
                  <a:lnTo>
                    <a:pt x="1635" y="436"/>
                  </a:lnTo>
                  <a:lnTo>
                    <a:pt x="1552" y="442"/>
                  </a:lnTo>
                  <a:lnTo>
                    <a:pt x="1466" y="443"/>
                  </a:lnTo>
                  <a:lnTo>
                    <a:pt x="1368" y="441"/>
                  </a:lnTo>
                  <a:lnTo>
                    <a:pt x="1272" y="435"/>
                  </a:lnTo>
                  <a:lnTo>
                    <a:pt x="913" y="218"/>
                  </a:lnTo>
                  <a:lnTo>
                    <a:pt x="888" y="206"/>
                  </a:lnTo>
                  <a:lnTo>
                    <a:pt x="863" y="199"/>
                  </a:lnTo>
                  <a:lnTo>
                    <a:pt x="840" y="196"/>
                  </a:lnTo>
                  <a:lnTo>
                    <a:pt x="819" y="194"/>
                  </a:lnTo>
                  <a:lnTo>
                    <a:pt x="802" y="194"/>
                  </a:lnTo>
                  <a:lnTo>
                    <a:pt x="782" y="198"/>
                  </a:lnTo>
                  <a:lnTo>
                    <a:pt x="761" y="203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5B94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31" name="Freeform 156"/>
            <p:cNvSpPr>
              <a:spLocks noEditPoints="1"/>
            </p:cNvSpPr>
            <p:nvPr/>
          </p:nvSpPr>
          <p:spPr bwMode="auto">
            <a:xfrm>
              <a:off x="8312996" y="2444255"/>
              <a:ext cx="688975" cy="796925"/>
            </a:xfrm>
            <a:custGeom>
              <a:avLst/>
              <a:gdLst>
                <a:gd name="T0" fmla="*/ 797 w 2171"/>
                <a:gd name="T1" fmla="*/ 2249 h 2509"/>
                <a:gd name="T2" fmla="*/ 841 w 2171"/>
                <a:gd name="T3" fmla="*/ 2249 h 2509"/>
                <a:gd name="T4" fmla="*/ 1621 w 2171"/>
                <a:gd name="T5" fmla="*/ 1989 h 2509"/>
                <a:gd name="T6" fmla="*/ 1639 w 2171"/>
                <a:gd name="T7" fmla="*/ 2020 h 2509"/>
                <a:gd name="T8" fmla="*/ 852 w 2171"/>
                <a:gd name="T9" fmla="*/ 2502 h 2509"/>
                <a:gd name="T10" fmla="*/ 812 w 2171"/>
                <a:gd name="T11" fmla="*/ 2509 h 2509"/>
                <a:gd name="T12" fmla="*/ 17 w 2171"/>
                <a:gd name="T13" fmla="*/ 2041 h 2509"/>
                <a:gd name="T14" fmla="*/ 0 w 2171"/>
                <a:gd name="T15" fmla="*/ 2009 h 2509"/>
                <a:gd name="T16" fmla="*/ 189 w 2171"/>
                <a:gd name="T17" fmla="*/ 1886 h 2509"/>
                <a:gd name="T18" fmla="*/ 2145 w 2171"/>
                <a:gd name="T19" fmla="*/ 1319 h 2509"/>
                <a:gd name="T20" fmla="*/ 2041 w 2171"/>
                <a:gd name="T21" fmla="*/ 1389 h 2509"/>
                <a:gd name="T22" fmla="*/ 1908 w 2171"/>
                <a:gd name="T23" fmla="*/ 1436 h 2509"/>
                <a:gd name="T24" fmla="*/ 1761 w 2171"/>
                <a:gd name="T25" fmla="*/ 1465 h 2509"/>
                <a:gd name="T26" fmla="*/ 1561 w 2171"/>
                <a:gd name="T27" fmla="*/ 1416 h 2509"/>
                <a:gd name="T28" fmla="*/ 1728 w 2171"/>
                <a:gd name="T29" fmla="*/ 1301 h 2509"/>
                <a:gd name="T30" fmla="*/ 1757 w 2171"/>
                <a:gd name="T31" fmla="*/ 1216 h 2509"/>
                <a:gd name="T32" fmla="*/ 1728 w 2171"/>
                <a:gd name="T33" fmla="*/ 1130 h 2509"/>
                <a:gd name="T34" fmla="*/ 1496 w 2171"/>
                <a:gd name="T35" fmla="*/ 977 h 2509"/>
                <a:gd name="T36" fmla="*/ 1698 w 2171"/>
                <a:gd name="T37" fmla="*/ 966 h 2509"/>
                <a:gd name="T38" fmla="*/ 1898 w 2171"/>
                <a:gd name="T39" fmla="*/ 935 h 2509"/>
                <a:gd name="T40" fmla="*/ 2075 w 2171"/>
                <a:gd name="T41" fmla="*/ 880 h 2509"/>
                <a:gd name="T42" fmla="*/ 826 w 2171"/>
                <a:gd name="T43" fmla="*/ 722 h 2509"/>
                <a:gd name="T44" fmla="*/ 1621 w 2171"/>
                <a:gd name="T45" fmla="*/ 1190 h 2509"/>
                <a:gd name="T46" fmla="*/ 1639 w 2171"/>
                <a:gd name="T47" fmla="*/ 1221 h 2509"/>
                <a:gd name="T48" fmla="*/ 852 w 2171"/>
                <a:gd name="T49" fmla="*/ 1704 h 2509"/>
                <a:gd name="T50" fmla="*/ 812 w 2171"/>
                <a:gd name="T51" fmla="*/ 1711 h 2509"/>
                <a:gd name="T52" fmla="*/ 17 w 2171"/>
                <a:gd name="T53" fmla="*/ 1243 h 2509"/>
                <a:gd name="T54" fmla="*/ 0 w 2171"/>
                <a:gd name="T55" fmla="*/ 1210 h 2509"/>
                <a:gd name="T56" fmla="*/ 786 w 2171"/>
                <a:gd name="T57" fmla="*/ 728 h 2509"/>
                <a:gd name="T58" fmla="*/ 826 w 2171"/>
                <a:gd name="T59" fmla="*/ 722 h 2509"/>
                <a:gd name="T60" fmla="*/ 1617 w 2171"/>
                <a:gd name="T61" fmla="*/ 6 h 2509"/>
                <a:gd name="T62" fmla="*/ 1821 w 2171"/>
                <a:gd name="T63" fmla="*/ 30 h 2509"/>
                <a:gd name="T64" fmla="*/ 1989 w 2171"/>
                <a:gd name="T65" fmla="*/ 73 h 2509"/>
                <a:gd name="T66" fmla="*/ 2108 w 2171"/>
                <a:gd name="T67" fmla="*/ 128 h 2509"/>
                <a:gd name="T68" fmla="*/ 2166 w 2171"/>
                <a:gd name="T69" fmla="*/ 193 h 2509"/>
                <a:gd name="T70" fmla="*/ 2154 w 2171"/>
                <a:gd name="T71" fmla="*/ 264 h 2509"/>
                <a:gd name="T72" fmla="*/ 2074 w 2171"/>
                <a:gd name="T73" fmla="*/ 326 h 2509"/>
                <a:gd name="T74" fmla="*/ 1937 w 2171"/>
                <a:gd name="T75" fmla="*/ 378 h 2509"/>
                <a:gd name="T76" fmla="*/ 1757 w 2171"/>
                <a:gd name="T77" fmla="*/ 415 h 2509"/>
                <a:gd name="T78" fmla="*/ 1542 w 2171"/>
                <a:gd name="T79" fmla="*/ 433 h 2509"/>
                <a:gd name="T80" fmla="*/ 1315 w 2171"/>
                <a:gd name="T81" fmla="*/ 429 h 2509"/>
                <a:gd name="T82" fmla="*/ 1110 w 2171"/>
                <a:gd name="T83" fmla="*/ 405 h 2509"/>
                <a:gd name="T84" fmla="*/ 942 w 2171"/>
                <a:gd name="T85" fmla="*/ 363 h 2509"/>
                <a:gd name="T86" fmla="*/ 824 w 2171"/>
                <a:gd name="T87" fmla="*/ 307 h 2509"/>
                <a:gd name="T88" fmla="*/ 765 w 2171"/>
                <a:gd name="T89" fmla="*/ 241 h 2509"/>
                <a:gd name="T90" fmla="*/ 777 w 2171"/>
                <a:gd name="T91" fmla="*/ 170 h 2509"/>
                <a:gd name="T92" fmla="*/ 856 w 2171"/>
                <a:gd name="T93" fmla="*/ 108 h 2509"/>
                <a:gd name="T94" fmla="*/ 993 w 2171"/>
                <a:gd name="T95" fmla="*/ 57 h 2509"/>
                <a:gd name="T96" fmla="*/ 1174 w 2171"/>
                <a:gd name="T97" fmla="*/ 19 h 2509"/>
                <a:gd name="T98" fmla="*/ 1388 w 2171"/>
                <a:gd name="T99" fmla="*/ 1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71" h="2509">
                  <a:moveTo>
                    <a:pt x="189" y="1886"/>
                  </a:moveTo>
                  <a:lnTo>
                    <a:pt x="786" y="2244"/>
                  </a:lnTo>
                  <a:lnTo>
                    <a:pt x="797" y="2249"/>
                  </a:lnTo>
                  <a:lnTo>
                    <a:pt x="812" y="2251"/>
                  </a:lnTo>
                  <a:lnTo>
                    <a:pt x="826" y="2251"/>
                  </a:lnTo>
                  <a:lnTo>
                    <a:pt x="841" y="2249"/>
                  </a:lnTo>
                  <a:lnTo>
                    <a:pt x="852" y="2244"/>
                  </a:lnTo>
                  <a:lnTo>
                    <a:pt x="1450" y="1886"/>
                  </a:lnTo>
                  <a:lnTo>
                    <a:pt x="1621" y="1989"/>
                  </a:lnTo>
                  <a:lnTo>
                    <a:pt x="1633" y="1999"/>
                  </a:lnTo>
                  <a:lnTo>
                    <a:pt x="1639" y="2009"/>
                  </a:lnTo>
                  <a:lnTo>
                    <a:pt x="1639" y="2020"/>
                  </a:lnTo>
                  <a:lnTo>
                    <a:pt x="1633" y="2031"/>
                  </a:lnTo>
                  <a:lnTo>
                    <a:pt x="1621" y="2041"/>
                  </a:lnTo>
                  <a:lnTo>
                    <a:pt x="852" y="2502"/>
                  </a:lnTo>
                  <a:lnTo>
                    <a:pt x="841" y="2506"/>
                  </a:lnTo>
                  <a:lnTo>
                    <a:pt x="826" y="2509"/>
                  </a:lnTo>
                  <a:lnTo>
                    <a:pt x="812" y="2509"/>
                  </a:lnTo>
                  <a:lnTo>
                    <a:pt x="797" y="2506"/>
                  </a:lnTo>
                  <a:lnTo>
                    <a:pt x="786" y="2502"/>
                  </a:lnTo>
                  <a:lnTo>
                    <a:pt x="17" y="2041"/>
                  </a:lnTo>
                  <a:lnTo>
                    <a:pt x="6" y="2031"/>
                  </a:lnTo>
                  <a:lnTo>
                    <a:pt x="0" y="2020"/>
                  </a:lnTo>
                  <a:lnTo>
                    <a:pt x="0" y="2009"/>
                  </a:lnTo>
                  <a:lnTo>
                    <a:pt x="6" y="1997"/>
                  </a:lnTo>
                  <a:lnTo>
                    <a:pt x="17" y="1988"/>
                  </a:lnTo>
                  <a:lnTo>
                    <a:pt x="189" y="1886"/>
                  </a:lnTo>
                  <a:close/>
                  <a:moveTo>
                    <a:pt x="2171" y="831"/>
                  </a:moveTo>
                  <a:lnTo>
                    <a:pt x="2171" y="1290"/>
                  </a:lnTo>
                  <a:lnTo>
                    <a:pt x="2145" y="1319"/>
                  </a:lnTo>
                  <a:lnTo>
                    <a:pt x="2114" y="1346"/>
                  </a:lnTo>
                  <a:lnTo>
                    <a:pt x="2080" y="1369"/>
                  </a:lnTo>
                  <a:lnTo>
                    <a:pt x="2041" y="1389"/>
                  </a:lnTo>
                  <a:lnTo>
                    <a:pt x="1999" y="1407"/>
                  </a:lnTo>
                  <a:lnTo>
                    <a:pt x="1954" y="1423"/>
                  </a:lnTo>
                  <a:lnTo>
                    <a:pt x="1908" y="1436"/>
                  </a:lnTo>
                  <a:lnTo>
                    <a:pt x="1860" y="1448"/>
                  </a:lnTo>
                  <a:lnTo>
                    <a:pt x="1810" y="1458"/>
                  </a:lnTo>
                  <a:lnTo>
                    <a:pt x="1761" y="1465"/>
                  </a:lnTo>
                  <a:lnTo>
                    <a:pt x="1711" y="1473"/>
                  </a:lnTo>
                  <a:lnTo>
                    <a:pt x="1663" y="1477"/>
                  </a:lnTo>
                  <a:lnTo>
                    <a:pt x="1561" y="1416"/>
                  </a:lnTo>
                  <a:lnTo>
                    <a:pt x="1681" y="1343"/>
                  </a:lnTo>
                  <a:lnTo>
                    <a:pt x="1708" y="1324"/>
                  </a:lnTo>
                  <a:lnTo>
                    <a:pt x="1728" y="1301"/>
                  </a:lnTo>
                  <a:lnTo>
                    <a:pt x="1744" y="1276"/>
                  </a:lnTo>
                  <a:lnTo>
                    <a:pt x="1754" y="1247"/>
                  </a:lnTo>
                  <a:lnTo>
                    <a:pt x="1757" y="1216"/>
                  </a:lnTo>
                  <a:lnTo>
                    <a:pt x="1754" y="1186"/>
                  </a:lnTo>
                  <a:lnTo>
                    <a:pt x="1744" y="1157"/>
                  </a:lnTo>
                  <a:lnTo>
                    <a:pt x="1728" y="1130"/>
                  </a:lnTo>
                  <a:lnTo>
                    <a:pt x="1708" y="1107"/>
                  </a:lnTo>
                  <a:lnTo>
                    <a:pt x="1681" y="1088"/>
                  </a:lnTo>
                  <a:lnTo>
                    <a:pt x="1496" y="977"/>
                  </a:lnTo>
                  <a:lnTo>
                    <a:pt x="1561" y="976"/>
                  </a:lnTo>
                  <a:lnTo>
                    <a:pt x="1629" y="971"/>
                  </a:lnTo>
                  <a:lnTo>
                    <a:pt x="1698" y="966"/>
                  </a:lnTo>
                  <a:lnTo>
                    <a:pt x="1766" y="958"/>
                  </a:lnTo>
                  <a:lnTo>
                    <a:pt x="1832" y="947"/>
                  </a:lnTo>
                  <a:lnTo>
                    <a:pt x="1898" y="935"/>
                  </a:lnTo>
                  <a:lnTo>
                    <a:pt x="1960" y="919"/>
                  </a:lnTo>
                  <a:lnTo>
                    <a:pt x="2020" y="901"/>
                  </a:lnTo>
                  <a:lnTo>
                    <a:pt x="2075" y="880"/>
                  </a:lnTo>
                  <a:lnTo>
                    <a:pt x="2126" y="857"/>
                  </a:lnTo>
                  <a:lnTo>
                    <a:pt x="2171" y="831"/>
                  </a:lnTo>
                  <a:close/>
                  <a:moveTo>
                    <a:pt x="826" y="722"/>
                  </a:moveTo>
                  <a:lnTo>
                    <a:pt x="841" y="724"/>
                  </a:lnTo>
                  <a:lnTo>
                    <a:pt x="852" y="728"/>
                  </a:lnTo>
                  <a:lnTo>
                    <a:pt x="1621" y="1190"/>
                  </a:lnTo>
                  <a:lnTo>
                    <a:pt x="1633" y="1199"/>
                  </a:lnTo>
                  <a:lnTo>
                    <a:pt x="1639" y="1210"/>
                  </a:lnTo>
                  <a:lnTo>
                    <a:pt x="1639" y="1221"/>
                  </a:lnTo>
                  <a:lnTo>
                    <a:pt x="1633" y="1233"/>
                  </a:lnTo>
                  <a:lnTo>
                    <a:pt x="1621" y="1243"/>
                  </a:lnTo>
                  <a:lnTo>
                    <a:pt x="852" y="1704"/>
                  </a:lnTo>
                  <a:lnTo>
                    <a:pt x="841" y="1708"/>
                  </a:lnTo>
                  <a:lnTo>
                    <a:pt x="826" y="1711"/>
                  </a:lnTo>
                  <a:lnTo>
                    <a:pt x="812" y="1711"/>
                  </a:lnTo>
                  <a:lnTo>
                    <a:pt x="797" y="1708"/>
                  </a:lnTo>
                  <a:lnTo>
                    <a:pt x="786" y="1704"/>
                  </a:lnTo>
                  <a:lnTo>
                    <a:pt x="17" y="1243"/>
                  </a:lnTo>
                  <a:lnTo>
                    <a:pt x="6" y="1233"/>
                  </a:lnTo>
                  <a:lnTo>
                    <a:pt x="0" y="1221"/>
                  </a:lnTo>
                  <a:lnTo>
                    <a:pt x="0" y="1210"/>
                  </a:lnTo>
                  <a:lnTo>
                    <a:pt x="6" y="1199"/>
                  </a:lnTo>
                  <a:lnTo>
                    <a:pt x="17" y="1190"/>
                  </a:lnTo>
                  <a:lnTo>
                    <a:pt x="786" y="728"/>
                  </a:lnTo>
                  <a:lnTo>
                    <a:pt x="797" y="724"/>
                  </a:lnTo>
                  <a:lnTo>
                    <a:pt x="812" y="722"/>
                  </a:lnTo>
                  <a:lnTo>
                    <a:pt x="826" y="722"/>
                  </a:lnTo>
                  <a:close/>
                  <a:moveTo>
                    <a:pt x="1466" y="0"/>
                  </a:moveTo>
                  <a:lnTo>
                    <a:pt x="1542" y="1"/>
                  </a:lnTo>
                  <a:lnTo>
                    <a:pt x="1617" y="6"/>
                  </a:lnTo>
                  <a:lnTo>
                    <a:pt x="1688" y="12"/>
                  </a:lnTo>
                  <a:lnTo>
                    <a:pt x="1757" y="19"/>
                  </a:lnTo>
                  <a:lnTo>
                    <a:pt x="1821" y="30"/>
                  </a:lnTo>
                  <a:lnTo>
                    <a:pt x="1882" y="42"/>
                  </a:lnTo>
                  <a:lnTo>
                    <a:pt x="1937" y="57"/>
                  </a:lnTo>
                  <a:lnTo>
                    <a:pt x="1989" y="73"/>
                  </a:lnTo>
                  <a:lnTo>
                    <a:pt x="2034" y="89"/>
                  </a:lnTo>
                  <a:lnTo>
                    <a:pt x="2074" y="108"/>
                  </a:lnTo>
                  <a:lnTo>
                    <a:pt x="2108" y="128"/>
                  </a:lnTo>
                  <a:lnTo>
                    <a:pt x="2134" y="149"/>
                  </a:lnTo>
                  <a:lnTo>
                    <a:pt x="2154" y="170"/>
                  </a:lnTo>
                  <a:lnTo>
                    <a:pt x="2166" y="193"/>
                  </a:lnTo>
                  <a:lnTo>
                    <a:pt x="2171" y="218"/>
                  </a:lnTo>
                  <a:lnTo>
                    <a:pt x="2166" y="241"/>
                  </a:lnTo>
                  <a:lnTo>
                    <a:pt x="2154" y="264"/>
                  </a:lnTo>
                  <a:lnTo>
                    <a:pt x="2134" y="287"/>
                  </a:lnTo>
                  <a:lnTo>
                    <a:pt x="2108" y="307"/>
                  </a:lnTo>
                  <a:lnTo>
                    <a:pt x="2074" y="326"/>
                  </a:lnTo>
                  <a:lnTo>
                    <a:pt x="2034" y="346"/>
                  </a:lnTo>
                  <a:lnTo>
                    <a:pt x="1989" y="363"/>
                  </a:lnTo>
                  <a:lnTo>
                    <a:pt x="1937" y="378"/>
                  </a:lnTo>
                  <a:lnTo>
                    <a:pt x="1882" y="393"/>
                  </a:lnTo>
                  <a:lnTo>
                    <a:pt x="1821" y="405"/>
                  </a:lnTo>
                  <a:lnTo>
                    <a:pt x="1757" y="415"/>
                  </a:lnTo>
                  <a:lnTo>
                    <a:pt x="1688" y="423"/>
                  </a:lnTo>
                  <a:lnTo>
                    <a:pt x="1617" y="429"/>
                  </a:lnTo>
                  <a:lnTo>
                    <a:pt x="1542" y="433"/>
                  </a:lnTo>
                  <a:lnTo>
                    <a:pt x="1466" y="434"/>
                  </a:lnTo>
                  <a:lnTo>
                    <a:pt x="1388" y="433"/>
                  </a:lnTo>
                  <a:lnTo>
                    <a:pt x="1315" y="429"/>
                  </a:lnTo>
                  <a:lnTo>
                    <a:pt x="1243" y="423"/>
                  </a:lnTo>
                  <a:lnTo>
                    <a:pt x="1174" y="415"/>
                  </a:lnTo>
                  <a:lnTo>
                    <a:pt x="1110" y="405"/>
                  </a:lnTo>
                  <a:lnTo>
                    <a:pt x="1050" y="393"/>
                  </a:lnTo>
                  <a:lnTo>
                    <a:pt x="993" y="378"/>
                  </a:lnTo>
                  <a:lnTo>
                    <a:pt x="942" y="363"/>
                  </a:lnTo>
                  <a:lnTo>
                    <a:pt x="896" y="346"/>
                  </a:lnTo>
                  <a:lnTo>
                    <a:pt x="856" y="326"/>
                  </a:lnTo>
                  <a:lnTo>
                    <a:pt x="824" y="307"/>
                  </a:lnTo>
                  <a:lnTo>
                    <a:pt x="797" y="287"/>
                  </a:lnTo>
                  <a:lnTo>
                    <a:pt x="777" y="264"/>
                  </a:lnTo>
                  <a:lnTo>
                    <a:pt x="765" y="241"/>
                  </a:lnTo>
                  <a:lnTo>
                    <a:pt x="761" y="218"/>
                  </a:lnTo>
                  <a:lnTo>
                    <a:pt x="765" y="193"/>
                  </a:lnTo>
                  <a:lnTo>
                    <a:pt x="777" y="170"/>
                  </a:lnTo>
                  <a:lnTo>
                    <a:pt x="797" y="149"/>
                  </a:lnTo>
                  <a:lnTo>
                    <a:pt x="824" y="128"/>
                  </a:lnTo>
                  <a:lnTo>
                    <a:pt x="856" y="108"/>
                  </a:lnTo>
                  <a:lnTo>
                    <a:pt x="896" y="89"/>
                  </a:lnTo>
                  <a:lnTo>
                    <a:pt x="942" y="73"/>
                  </a:lnTo>
                  <a:lnTo>
                    <a:pt x="993" y="57"/>
                  </a:lnTo>
                  <a:lnTo>
                    <a:pt x="1050" y="42"/>
                  </a:lnTo>
                  <a:lnTo>
                    <a:pt x="1110" y="30"/>
                  </a:lnTo>
                  <a:lnTo>
                    <a:pt x="1174" y="19"/>
                  </a:lnTo>
                  <a:lnTo>
                    <a:pt x="1243" y="12"/>
                  </a:lnTo>
                  <a:lnTo>
                    <a:pt x="1315" y="6"/>
                  </a:lnTo>
                  <a:lnTo>
                    <a:pt x="1388" y="1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7F7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</p:grpSp>
      <p:pic>
        <p:nvPicPr>
          <p:cNvPr id="8195" name="Picture 81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88" y="4070846"/>
            <a:ext cx="1007205" cy="7805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92" y="3461768"/>
            <a:ext cx="1703409" cy="1134690"/>
          </a:xfrm>
          <a:prstGeom prst="rect">
            <a:avLst/>
          </a:prstGeom>
        </p:spPr>
      </p:pic>
      <p:sp>
        <p:nvSpPr>
          <p:cNvPr id="8196" name="TextBox 8195"/>
          <p:cNvSpPr txBox="1"/>
          <p:nvPr/>
        </p:nvSpPr>
        <p:spPr>
          <a:xfrm>
            <a:off x="4363734" y="5068460"/>
            <a:ext cx="122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latin typeface="Arial Black" panose="020B0A04020102020204" pitchFamily="34" charset="0"/>
              </a:rPr>
              <a:t>NoSQL</a:t>
            </a:r>
            <a:endParaRPr lang="es-CO" dirty="0">
              <a:latin typeface="Arial Black" panose="020B0A040201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456615" y="1707550"/>
            <a:ext cx="1528339" cy="287836"/>
            <a:chOff x="950590" y="2840590"/>
            <a:chExt cx="2037785" cy="383781"/>
          </a:xfrm>
        </p:grpSpPr>
        <p:sp>
          <p:nvSpPr>
            <p:cNvPr id="41" name="AutoShape 7"/>
            <p:cNvSpPr>
              <a:spLocks/>
            </p:cNvSpPr>
            <p:nvPr/>
          </p:nvSpPr>
          <p:spPr bwMode="auto">
            <a:xfrm>
              <a:off x="950590" y="2840590"/>
              <a:ext cx="2037785" cy="383781"/>
            </a:xfrm>
            <a:custGeom>
              <a:avLst/>
              <a:gdLst>
                <a:gd name="T0" fmla="*/ 826294 w 21600"/>
                <a:gd name="T1" fmla="*/ 86519 h 21600"/>
                <a:gd name="T2" fmla="*/ 826294 w 21600"/>
                <a:gd name="T3" fmla="*/ 86519 h 21600"/>
                <a:gd name="T4" fmla="*/ 826294 w 21600"/>
                <a:gd name="T5" fmla="*/ 86519 h 21600"/>
                <a:gd name="T6" fmla="*/ 826294 w 21600"/>
                <a:gd name="T7" fmla="*/ 865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666" y="21599"/>
                  </a:moveTo>
                  <a:lnTo>
                    <a:pt x="0" y="21599"/>
                  </a:lnTo>
                  <a:lnTo>
                    <a:pt x="933" y="10700"/>
                  </a:lnTo>
                  <a:lnTo>
                    <a:pt x="0" y="0"/>
                  </a:lnTo>
                  <a:lnTo>
                    <a:pt x="20666" y="0"/>
                  </a:lnTo>
                  <a:lnTo>
                    <a:pt x="21599" y="10700"/>
                  </a:lnTo>
                  <a:lnTo>
                    <a:pt x="20666" y="215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  <p:sp>
          <p:nvSpPr>
            <p:cNvPr id="42" name="AutoShape 12"/>
            <p:cNvSpPr>
              <a:spLocks/>
            </p:cNvSpPr>
            <p:nvPr/>
          </p:nvSpPr>
          <p:spPr bwMode="auto">
            <a:xfrm>
              <a:off x="1919566" y="2980527"/>
              <a:ext cx="105706" cy="107663"/>
            </a:xfrm>
            <a:custGeom>
              <a:avLst/>
              <a:gdLst>
                <a:gd name="T0" fmla="*/ 42860 w 19679"/>
                <a:gd name="T1" fmla="*/ 47918 h 19679"/>
                <a:gd name="T2" fmla="*/ 42860 w 19679"/>
                <a:gd name="T3" fmla="*/ 47918 h 19679"/>
                <a:gd name="T4" fmla="*/ 42860 w 19679"/>
                <a:gd name="T5" fmla="*/ 47918 h 19679"/>
                <a:gd name="T6" fmla="*/ 42860 w 19679"/>
                <a:gd name="T7" fmla="*/ 4791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8F1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008439" y="1707550"/>
            <a:ext cx="1528338" cy="287836"/>
            <a:chOff x="3019696" y="2840590"/>
            <a:chExt cx="2037784" cy="383781"/>
          </a:xfrm>
        </p:grpSpPr>
        <p:sp>
          <p:nvSpPr>
            <p:cNvPr id="44" name="AutoShape 8"/>
            <p:cNvSpPr>
              <a:spLocks/>
            </p:cNvSpPr>
            <p:nvPr/>
          </p:nvSpPr>
          <p:spPr bwMode="auto">
            <a:xfrm>
              <a:off x="3019696" y="2840590"/>
              <a:ext cx="2037784" cy="383781"/>
            </a:xfrm>
            <a:custGeom>
              <a:avLst/>
              <a:gdLst>
                <a:gd name="T0" fmla="*/ 826294 w 21600"/>
                <a:gd name="T1" fmla="*/ 86519 h 21600"/>
                <a:gd name="T2" fmla="*/ 826294 w 21600"/>
                <a:gd name="T3" fmla="*/ 86519 h 21600"/>
                <a:gd name="T4" fmla="*/ 826294 w 21600"/>
                <a:gd name="T5" fmla="*/ 86519 h 21600"/>
                <a:gd name="T6" fmla="*/ 826294 w 21600"/>
                <a:gd name="T7" fmla="*/ 865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666" y="21599"/>
                  </a:moveTo>
                  <a:lnTo>
                    <a:pt x="0" y="21599"/>
                  </a:lnTo>
                  <a:lnTo>
                    <a:pt x="933" y="10700"/>
                  </a:lnTo>
                  <a:lnTo>
                    <a:pt x="0" y="0"/>
                  </a:lnTo>
                  <a:lnTo>
                    <a:pt x="20666" y="0"/>
                  </a:lnTo>
                  <a:lnTo>
                    <a:pt x="21599" y="10700"/>
                  </a:lnTo>
                  <a:lnTo>
                    <a:pt x="20666" y="215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  <p:sp>
          <p:nvSpPr>
            <p:cNvPr id="45" name="AutoShape 13"/>
            <p:cNvSpPr>
              <a:spLocks/>
            </p:cNvSpPr>
            <p:nvPr/>
          </p:nvSpPr>
          <p:spPr bwMode="auto">
            <a:xfrm>
              <a:off x="3986714" y="2980527"/>
              <a:ext cx="101791" cy="107663"/>
            </a:xfrm>
            <a:custGeom>
              <a:avLst/>
              <a:gdLst>
                <a:gd name="T0" fmla="*/ 41273 w 19679"/>
                <a:gd name="T1" fmla="*/ 47918 h 19679"/>
                <a:gd name="T2" fmla="*/ 41273 w 19679"/>
                <a:gd name="T3" fmla="*/ 47918 h 19679"/>
                <a:gd name="T4" fmla="*/ 41273 w 19679"/>
                <a:gd name="T5" fmla="*/ 47918 h 19679"/>
                <a:gd name="T6" fmla="*/ 41273 w 19679"/>
                <a:gd name="T7" fmla="*/ 4791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8F1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558798" y="1707552"/>
            <a:ext cx="1701281" cy="274004"/>
            <a:chOff x="5086842" y="2840590"/>
            <a:chExt cx="2268375" cy="365338"/>
          </a:xfrm>
        </p:grpSpPr>
        <p:sp>
          <p:nvSpPr>
            <p:cNvPr id="47" name="AutoShape 9"/>
            <p:cNvSpPr>
              <a:spLocks/>
            </p:cNvSpPr>
            <p:nvPr/>
          </p:nvSpPr>
          <p:spPr bwMode="auto">
            <a:xfrm>
              <a:off x="5086842" y="2840590"/>
              <a:ext cx="2268375" cy="365338"/>
            </a:xfrm>
            <a:custGeom>
              <a:avLst/>
              <a:gdLst>
                <a:gd name="T0" fmla="*/ 826294 w 21600"/>
                <a:gd name="T1" fmla="*/ 86519 h 21600"/>
                <a:gd name="T2" fmla="*/ 826294 w 21600"/>
                <a:gd name="T3" fmla="*/ 86519 h 21600"/>
                <a:gd name="T4" fmla="*/ 826294 w 21600"/>
                <a:gd name="T5" fmla="*/ 86519 h 21600"/>
                <a:gd name="T6" fmla="*/ 826294 w 21600"/>
                <a:gd name="T7" fmla="*/ 865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666" y="21599"/>
                  </a:moveTo>
                  <a:lnTo>
                    <a:pt x="0" y="21599"/>
                  </a:lnTo>
                  <a:lnTo>
                    <a:pt x="933" y="10700"/>
                  </a:lnTo>
                  <a:lnTo>
                    <a:pt x="0" y="0"/>
                  </a:lnTo>
                  <a:lnTo>
                    <a:pt x="20666" y="0"/>
                  </a:lnTo>
                  <a:lnTo>
                    <a:pt x="21599" y="10700"/>
                  </a:lnTo>
                  <a:lnTo>
                    <a:pt x="20666" y="215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  <p:sp>
          <p:nvSpPr>
            <p:cNvPr id="48" name="AutoShape 14"/>
            <p:cNvSpPr>
              <a:spLocks/>
            </p:cNvSpPr>
            <p:nvPr/>
          </p:nvSpPr>
          <p:spPr bwMode="auto">
            <a:xfrm>
              <a:off x="6049946" y="2980527"/>
              <a:ext cx="107663" cy="107663"/>
            </a:xfrm>
            <a:custGeom>
              <a:avLst/>
              <a:gdLst>
                <a:gd name="T0" fmla="*/ 43654 w 19679"/>
                <a:gd name="T1" fmla="*/ 47918 h 19679"/>
                <a:gd name="T2" fmla="*/ 43654 w 19679"/>
                <a:gd name="T3" fmla="*/ 47918 h 19679"/>
                <a:gd name="T4" fmla="*/ 43654 w 19679"/>
                <a:gd name="T5" fmla="*/ 47918 h 19679"/>
                <a:gd name="T6" fmla="*/ 43654 w 19679"/>
                <a:gd name="T7" fmla="*/ 4791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8F1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287610" y="1707550"/>
            <a:ext cx="1893265" cy="287836"/>
            <a:chOff x="7155946" y="2840590"/>
            <a:chExt cx="2524353" cy="383781"/>
          </a:xfrm>
        </p:grpSpPr>
        <p:sp>
          <p:nvSpPr>
            <p:cNvPr id="50" name="AutoShape 10"/>
            <p:cNvSpPr>
              <a:spLocks/>
            </p:cNvSpPr>
            <p:nvPr/>
          </p:nvSpPr>
          <p:spPr bwMode="auto">
            <a:xfrm>
              <a:off x="7155946" y="2840590"/>
              <a:ext cx="2524353" cy="383781"/>
            </a:xfrm>
            <a:custGeom>
              <a:avLst/>
              <a:gdLst>
                <a:gd name="T0" fmla="*/ 823913 w 21600"/>
                <a:gd name="T1" fmla="*/ 86519 h 21600"/>
                <a:gd name="T2" fmla="*/ 823913 w 21600"/>
                <a:gd name="T3" fmla="*/ 86519 h 21600"/>
                <a:gd name="T4" fmla="*/ 823913 w 21600"/>
                <a:gd name="T5" fmla="*/ 86519 h 21600"/>
                <a:gd name="T6" fmla="*/ 823913 w 21600"/>
                <a:gd name="T7" fmla="*/ 865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663" y="21599"/>
                  </a:moveTo>
                  <a:lnTo>
                    <a:pt x="0" y="21599"/>
                  </a:lnTo>
                  <a:lnTo>
                    <a:pt x="936" y="10700"/>
                  </a:lnTo>
                  <a:lnTo>
                    <a:pt x="0" y="0"/>
                  </a:lnTo>
                  <a:lnTo>
                    <a:pt x="20663" y="0"/>
                  </a:lnTo>
                  <a:lnTo>
                    <a:pt x="21599" y="10700"/>
                  </a:lnTo>
                  <a:lnTo>
                    <a:pt x="20663" y="215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  <p:sp>
          <p:nvSpPr>
            <p:cNvPr id="51" name="AutoShape 15"/>
            <p:cNvSpPr>
              <a:spLocks/>
            </p:cNvSpPr>
            <p:nvPr/>
          </p:nvSpPr>
          <p:spPr bwMode="auto">
            <a:xfrm>
              <a:off x="8117093" y="2980527"/>
              <a:ext cx="107663" cy="107663"/>
            </a:xfrm>
            <a:custGeom>
              <a:avLst/>
              <a:gdLst>
                <a:gd name="T0" fmla="*/ 43654 w 19679"/>
                <a:gd name="T1" fmla="*/ 47918 h 19679"/>
                <a:gd name="T2" fmla="*/ 43654 w 19679"/>
                <a:gd name="T3" fmla="*/ 47918 h 19679"/>
                <a:gd name="T4" fmla="*/ 43654 w 19679"/>
                <a:gd name="T5" fmla="*/ 47918 h 19679"/>
                <a:gd name="T6" fmla="*/ 43654 w 19679"/>
                <a:gd name="T7" fmla="*/ 4791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8F1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180875" y="1707550"/>
            <a:ext cx="1954919" cy="287836"/>
            <a:chOff x="9219180" y="2840590"/>
            <a:chExt cx="2606558" cy="383781"/>
          </a:xfrm>
        </p:grpSpPr>
        <p:sp>
          <p:nvSpPr>
            <p:cNvPr id="53" name="AutoShape 11"/>
            <p:cNvSpPr>
              <a:spLocks/>
            </p:cNvSpPr>
            <p:nvPr/>
          </p:nvSpPr>
          <p:spPr bwMode="auto">
            <a:xfrm>
              <a:off x="9219180" y="2840590"/>
              <a:ext cx="2606558" cy="383781"/>
            </a:xfrm>
            <a:custGeom>
              <a:avLst/>
              <a:gdLst>
                <a:gd name="T0" fmla="*/ 826294 w 21600"/>
                <a:gd name="T1" fmla="*/ 86519 h 21600"/>
                <a:gd name="T2" fmla="*/ 826294 w 21600"/>
                <a:gd name="T3" fmla="*/ 86519 h 21600"/>
                <a:gd name="T4" fmla="*/ 826294 w 21600"/>
                <a:gd name="T5" fmla="*/ 86519 h 21600"/>
                <a:gd name="T6" fmla="*/ 826294 w 21600"/>
                <a:gd name="T7" fmla="*/ 865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666" y="21599"/>
                  </a:moveTo>
                  <a:lnTo>
                    <a:pt x="0" y="21599"/>
                  </a:lnTo>
                  <a:lnTo>
                    <a:pt x="933" y="10700"/>
                  </a:lnTo>
                  <a:lnTo>
                    <a:pt x="0" y="0"/>
                  </a:lnTo>
                  <a:lnTo>
                    <a:pt x="20666" y="0"/>
                  </a:lnTo>
                  <a:lnTo>
                    <a:pt x="21599" y="10700"/>
                  </a:lnTo>
                  <a:lnTo>
                    <a:pt x="20666" y="2159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  <p:sp>
          <p:nvSpPr>
            <p:cNvPr id="54" name="AutoShape 16"/>
            <p:cNvSpPr>
              <a:spLocks/>
            </p:cNvSpPr>
            <p:nvPr/>
          </p:nvSpPr>
          <p:spPr bwMode="auto">
            <a:xfrm>
              <a:off x="10188156" y="2980527"/>
              <a:ext cx="105706" cy="107663"/>
            </a:xfrm>
            <a:custGeom>
              <a:avLst/>
              <a:gdLst>
                <a:gd name="T0" fmla="*/ 42860 w 19679"/>
                <a:gd name="T1" fmla="*/ 47918 h 19679"/>
                <a:gd name="T2" fmla="*/ 42860 w 19679"/>
                <a:gd name="T3" fmla="*/ 47918 h 19679"/>
                <a:gd name="T4" fmla="*/ 42860 w 19679"/>
                <a:gd name="T5" fmla="*/ 47918 h 19679"/>
                <a:gd name="T6" fmla="*/ 42860 w 19679"/>
                <a:gd name="T7" fmla="*/ 4791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F8F1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  <a:sym typeface="Calibri" panose="020F0502020204030204" pitchFamily="34" charset="0"/>
                </a:defRPr>
              </a:lvl9pPr>
            </a:lstStyle>
            <a:p>
              <a:endParaRPr lang="es-CO" sz="1350" dirty="0"/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2220779" y="1851473"/>
            <a:ext cx="0" cy="91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773342" y="1850594"/>
            <a:ext cx="1014" cy="9156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21500" y="1847216"/>
            <a:ext cx="0" cy="91898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044804" y="1852881"/>
            <a:ext cx="0" cy="91830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945038" y="1852881"/>
            <a:ext cx="0" cy="91830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8614330" y="1852676"/>
            <a:ext cx="656427" cy="656427"/>
            <a:chOff x="9797121" y="3034085"/>
            <a:chExt cx="875236" cy="875236"/>
          </a:xfrm>
        </p:grpSpPr>
        <p:sp>
          <p:nvSpPr>
            <p:cNvPr id="61" name="Oval 60"/>
            <p:cNvSpPr/>
            <p:nvPr/>
          </p:nvSpPr>
          <p:spPr>
            <a:xfrm>
              <a:off x="9797121" y="3034085"/>
              <a:ext cx="875236" cy="875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0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935791" y="3233723"/>
              <a:ext cx="622180" cy="506252"/>
              <a:chOff x="10074275" y="4479132"/>
              <a:chExt cx="464344" cy="377825"/>
            </a:xfrm>
            <a:solidFill>
              <a:schemeClr val="accent5"/>
            </a:solidFill>
          </p:grpSpPr>
          <p:sp>
            <p:nvSpPr>
              <p:cNvPr id="63" name="AutoShape 5"/>
              <p:cNvSpPr>
                <a:spLocks/>
              </p:cNvSpPr>
              <p:nvPr/>
            </p:nvSpPr>
            <p:spPr bwMode="auto">
              <a:xfrm>
                <a:off x="10393363" y="4595019"/>
                <a:ext cx="87313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4" name="AutoShape 6"/>
              <p:cNvSpPr>
                <a:spLocks/>
              </p:cNvSpPr>
              <p:nvPr/>
            </p:nvSpPr>
            <p:spPr bwMode="auto">
              <a:xfrm>
                <a:off x="10074275" y="4479132"/>
                <a:ext cx="464344" cy="377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6717491" y="1835069"/>
            <a:ext cx="656427" cy="656427"/>
            <a:chOff x="7729114" y="3010609"/>
            <a:chExt cx="875236" cy="875236"/>
          </a:xfrm>
        </p:grpSpPr>
        <p:sp>
          <p:nvSpPr>
            <p:cNvPr id="66" name="Oval 65"/>
            <p:cNvSpPr/>
            <p:nvPr/>
          </p:nvSpPr>
          <p:spPr>
            <a:xfrm>
              <a:off x="7729114" y="3010609"/>
              <a:ext cx="875236" cy="875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0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7871767" y="3208647"/>
              <a:ext cx="575050" cy="502432"/>
              <a:chOff x="6357938" y="3535363"/>
              <a:chExt cx="465138" cy="406400"/>
            </a:xfrm>
            <a:solidFill>
              <a:schemeClr val="accent4"/>
            </a:solidFill>
          </p:grpSpPr>
          <p:sp>
            <p:nvSpPr>
              <p:cNvPr id="68" name="AutoShape 43"/>
              <p:cNvSpPr>
                <a:spLocks/>
              </p:cNvSpPr>
              <p:nvPr/>
            </p:nvSpPr>
            <p:spPr bwMode="auto">
              <a:xfrm>
                <a:off x="6357938" y="3535363"/>
                <a:ext cx="465138" cy="3341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9" name="AutoShape 44"/>
              <p:cNvSpPr>
                <a:spLocks/>
              </p:cNvSpPr>
              <p:nvPr/>
            </p:nvSpPr>
            <p:spPr bwMode="auto">
              <a:xfrm>
                <a:off x="6779419" y="3680619"/>
                <a:ext cx="28575" cy="1595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0" name="AutoShape 45"/>
              <p:cNvSpPr>
                <a:spLocks/>
              </p:cNvSpPr>
              <p:nvPr/>
            </p:nvSpPr>
            <p:spPr bwMode="auto">
              <a:xfrm>
                <a:off x="6764338" y="3854450"/>
                <a:ext cx="58738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4987712" y="1832569"/>
            <a:ext cx="656427" cy="656427"/>
            <a:chOff x="5658720" y="3007276"/>
            <a:chExt cx="875236" cy="875236"/>
          </a:xfrm>
        </p:grpSpPr>
        <p:sp>
          <p:nvSpPr>
            <p:cNvPr id="72" name="Oval 71"/>
            <p:cNvSpPr/>
            <p:nvPr/>
          </p:nvSpPr>
          <p:spPr>
            <a:xfrm>
              <a:off x="5658720" y="3007276"/>
              <a:ext cx="875236" cy="875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0" dirty="0"/>
            </a:p>
          </p:txBody>
        </p:sp>
        <p:sp>
          <p:nvSpPr>
            <p:cNvPr id="73" name="AutoShape 112"/>
            <p:cNvSpPr>
              <a:spLocks/>
            </p:cNvSpPr>
            <p:nvPr/>
          </p:nvSpPr>
          <p:spPr bwMode="auto">
            <a:xfrm>
              <a:off x="5854230" y="3205922"/>
              <a:ext cx="464344" cy="465138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CO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890000" y="1852881"/>
            <a:ext cx="656427" cy="656427"/>
            <a:chOff x="1528437" y="3034358"/>
            <a:chExt cx="875236" cy="875236"/>
          </a:xfrm>
        </p:grpSpPr>
        <p:sp>
          <p:nvSpPr>
            <p:cNvPr id="75" name="Oval 74"/>
            <p:cNvSpPr/>
            <p:nvPr/>
          </p:nvSpPr>
          <p:spPr>
            <a:xfrm>
              <a:off x="1528437" y="3034358"/>
              <a:ext cx="875236" cy="8752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0" dirty="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789200" y="3205922"/>
              <a:ext cx="390909" cy="569832"/>
              <a:chOff x="3582988" y="3510757"/>
              <a:chExt cx="319088" cy="465138"/>
            </a:xfrm>
            <a:solidFill>
              <a:schemeClr val="accent1"/>
            </a:solidFill>
          </p:grpSpPr>
          <p:sp>
            <p:nvSpPr>
              <p:cNvPr id="77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8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442828" y="1847215"/>
            <a:ext cx="656427" cy="656427"/>
            <a:chOff x="3598875" y="3026804"/>
            <a:chExt cx="875236" cy="875236"/>
          </a:xfrm>
        </p:grpSpPr>
        <p:sp>
          <p:nvSpPr>
            <p:cNvPr id="80" name="Oval 79"/>
            <p:cNvSpPr/>
            <p:nvPr/>
          </p:nvSpPr>
          <p:spPr>
            <a:xfrm>
              <a:off x="3598875" y="3026804"/>
              <a:ext cx="875236" cy="875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35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3804511" y="3258666"/>
              <a:ext cx="464344" cy="464344"/>
              <a:chOff x="4439444" y="1652588"/>
              <a:chExt cx="464344" cy="464344"/>
            </a:xfrm>
            <a:solidFill>
              <a:schemeClr val="accent2"/>
            </a:solidFill>
          </p:grpSpPr>
          <p:sp>
            <p:nvSpPr>
              <p:cNvPr id="82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3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4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8197" name="TextBox 8196"/>
          <p:cNvSpPr txBox="1"/>
          <p:nvPr/>
        </p:nvSpPr>
        <p:spPr>
          <a:xfrm>
            <a:off x="1539123" y="1139547"/>
            <a:ext cx="1438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Fuente de datos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21875" y="1159210"/>
            <a:ext cx="171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Adquisición de </a:t>
            </a:r>
          </a:p>
          <a:p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594558" y="1169042"/>
            <a:ext cx="171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Almacenamiento</a:t>
            </a:r>
          </a:p>
          <a:p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 datos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43863" y="1375522"/>
            <a:ext cx="171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CO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Analytic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324929" y="1303049"/>
            <a:ext cx="171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Visualización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ítulo 1"/>
          <p:cNvSpPr txBox="1">
            <a:spLocks/>
          </p:cNvSpPr>
          <p:nvPr/>
        </p:nvSpPr>
        <p:spPr>
          <a:xfrm>
            <a:off x="520700" y="557294"/>
            <a:ext cx="10210800" cy="582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6) Herramientas</a:t>
            </a:r>
            <a:endParaRPr lang="es-CO" dirty="0"/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994" y="4651401"/>
            <a:ext cx="1719221" cy="512108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8180875" y="5766718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 err="1" smtClean="0">
                <a:latin typeface="+mj-lt"/>
              </a:rPr>
              <a:t>ArcGIS</a:t>
            </a:r>
            <a:r>
              <a:rPr lang="es-CO" sz="1400" b="1" dirty="0" smtClean="0">
                <a:latin typeface="+mj-lt"/>
              </a:rPr>
              <a:t> Maps </a:t>
            </a:r>
            <a:r>
              <a:rPr lang="es-CO" sz="1400" b="1" dirty="0" err="1" smtClean="0">
                <a:latin typeface="+mj-lt"/>
              </a:rPr>
              <a:t>for</a:t>
            </a:r>
            <a:r>
              <a:rPr lang="es-CO" sz="1400" b="1" dirty="0" smtClean="0">
                <a:latin typeface="+mj-lt"/>
              </a:rPr>
              <a:t> </a:t>
            </a:r>
            <a:r>
              <a:rPr lang="es-CO" sz="1400" b="1" dirty="0" err="1" smtClean="0">
                <a:latin typeface="+mj-lt"/>
              </a:rPr>
              <a:t>Power</a:t>
            </a:r>
            <a:r>
              <a:rPr lang="es-CO" sz="1400" b="1" dirty="0" smtClean="0">
                <a:latin typeface="+mj-lt"/>
              </a:rPr>
              <a:t> Bi</a:t>
            </a:r>
            <a:endParaRPr lang="es-CO" sz="1400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63" y="5176739"/>
            <a:ext cx="1039188" cy="5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4.44444E-6 L -0.00052 0.1293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45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3.7037E-7 L 0.00131 0.1298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64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3.7037E-6 L 0.00117 0.1333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66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8333E-6 2.22222E-6 L -4.58333E-6 0.1358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8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4.44444E-6 L -0.00065 0.1333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38663" y="252436"/>
            <a:ext cx="660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latin typeface="Arial Black" panose="020B0A04020102020204" pitchFamily="34" charset="0"/>
              </a:rPr>
              <a:t>Deje que los datos “le ayuden” a tomar decisiones.</a:t>
            </a:r>
            <a:endParaRPr lang="es-CO" dirty="0">
              <a:latin typeface="Arial Black" panose="020B0A04020102020204" pitchFamily="34" charset="0"/>
            </a:endParaRPr>
          </a:p>
        </p:txBody>
      </p:sp>
      <p:sp>
        <p:nvSpPr>
          <p:cNvPr id="225" name="Freeform 8"/>
          <p:cNvSpPr>
            <a:spLocks noEditPoints="1"/>
          </p:cNvSpPr>
          <p:nvPr/>
        </p:nvSpPr>
        <p:spPr bwMode="auto">
          <a:xfrm>
            <a:off x="3540560" y="2399227"/>
            <a:ext cx="639858" cy="1349275"/>
          </a:xfrm>
          <a:custGeom>
            <a:avLst/>
            <a:gdLst>
              <a:gd name="T0" fmla="*/ 186 w 186"/>
              <a:gd name="T1" fmla="*/ 387 h 387"/>
              <a:gd name="T2" fmla="*/ 136 w 186"/>
              <a:gd name="T3" fmla="*/ 170 h 387"/>
              <a:gd name="T4" fmla="*/ 183 w 186"/>
              <a:gd name="T5" fmla="*/ 90 h 387"/>
              <a:gd name="T6" fmla="*/ 93 w 186"/>
              <a:gd name="T7" fmla="*/ 0 h 387"/>
              <a:gd name="T8" fmla="*/ 2 w 186"/>
              <a:gd name="T9" fmla="*/ 90 h 387"/>
              <a:gd name="T10" fmla="*/ 49 w 186"/>
              <a:gd name="T11" fmla="*/ 170 h 387"/>
              <a:gd name="T12" fmla="*/ 0 w 186"/>
              <a:gd name="T13" fmla="*/ 387 h 387"/>
              <a:gd name="T14" fmla="*/ 186 w 186"/>
              <a:gd name="T15" fmla="*/ 387 h 387"/>
              <a:gd name="T16" fmla="*/ 65 w 186"/>
              <a:gd name="T17" fmla="*/ 155 h 387"/>
              <a:gd name="T18" fmla="*/ 22 w 186"/>
              <a:gd name="T19" fmla="*/ 90 h 387"/>
              <a:gd name="T20" fmla="*/ 93 w 186"/>
              <a:gd name="T21" fmla="*/ 20 h 387"/>
              <a:gd name="T22" fmla="*/ 163 w 186"/>
              <a:gd name="T23" fmla="*/ 90 h 387"/>
              <a:gd name="T24" fmla="*/ 121 w 186"/>
              <a:gd name="T25" fmla="*/ 155 h 387"/>
              <a:gd name="T26" fmla="*/ 113 w 186"/>
              <a:gd name="T27" fmla="*/ 158 h 387"/>
              <a:gd name="T28" fmla="*/ 161 w 186"/>
              <a:gd name="T29" fmla="*/ 367 h 387"/>
              <a:gd name="T30" fmla="*/ 25 w 186"/>
              <a:gd name="T31" fmla="*/ 367 h 387"/>
              <a:gd name="T32" fmla="*/ 72 w 186"/>
              <a:gd name="T33" fmla="*/ 158 h 387"/>
              <a:gd name="T34" fmla="*/ 65 w 186"/>
              <a:gd name="T35" fmla="*/ 155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6" h="387">
                <a:moveTo>
                  <a:pt x="186" y="387"/>
                </a:moveTo>
                <a:cubicBezTo>
                  <a:pt x="136" y="170"/>
                  <a:pt x="136" y="170"/>
                  <a:pt x="136" y="170"/>
                </a:cubicBezTo>
                <a:cubicBezTo>
                  <a:pt x="165" y="154"/>
                  <a:pt x="183" y="124"/>
                  <a:pt x="183" y="90"/>
                </a:cubicBezTo>
                <a:cubicBezTo>
                  <a:pt x="183" y="41"/>
                  <a:pt x="143" y="0"/>
                  <a:pt x="93" y="0"/>
                </a:cubicBezTo>
                <a:cubicBezTo>
                  <a:pt x="43" y="0"/>
                  <a:pt x="2" y="41"/>
                  <a:pt x="2" y="90"/>
                </a:cubicBezTo>
                <a:cubicBezTo>
                  <a:pt x="2" y="124"/>
                  <a:pt x="21" y="154"/>
                  <a:pt x="49" y="170"/>
                </a:cubicBezTo>
                <a:cubicBezTo>
                  <a:pt x="0" y="387"/>
                  <a:pt x="0" y="387"/>
                  <a:pt x="0" y="387"/>
                </a:cubicBezTo>
                <a:lnTo>
                  <a:pt x="186" y="387"/>
                </a:lnTo>
                <a:close/>
                <a:moveTo>
                  <a:pt x="65" y="155"/>
                </a:moveTo>
                <a:cubicBezTo>
                  <a:pt x="39" y="144"/>
                  <a:pt x="22" y="118"/>
                  <a:pt x="22" y="90"/>
                </a:cubicBezTo>
                <a:cubicBezTo>
                  <a:pt x="22" y="52"/>
                  <a:pt x="54" y="20"/>
                  <a:pt x="93" y="20"/>
                </a:cubicBezTo>
                <a:cubicBezTo>
                  <a:pt x="131" y="20"/>
                  <a:pt x="163" y="52"/>
                  <a:pt x="163" y="90"/>
                </a:cubicBezTo>
                <a:cubicBezTo>
                  <a:pt x="163" y="118"/>
                  <a:pt x="146" y="144"/>
                  <a:pt x="121" y="155"/>
                </a:cubicBezTo>
                <a:cubicBezTo>
                  <a:pt x="113" y="158"/>
                  <a:pt x="113" y="158"/>
                  <a:pt x="113" y="158"/>
                </a:cubicBezTo>
                <a:cubicBezTo>
                  <a:pt x="161" y="367"/>
                  <a:pt x="161" y="367"/>
                  <a:pt x="161" y="367"/>
                </a:cubicBezTo>
                <a:cubicBezTo>
                  <a:pt x="25" y="367"/>
                  <a:pt x="25" y="367"/>
                  <a:pt x="25" y="367"/>
                </a:cubicBezTo>
                <a:cubicBezTo>
                  <a:pt x="72" y="158"/>
                  <a:pt x="72" y="158"/>
                  <a:pt x="72" y="158"/>
                </a:cubicBezTo>
                <a:lnTo>
                  <a:pt x="65" y="1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 dirty="0"/>
          </a:p>
        </p:txBody>
      </p:sp>
      <p:grpSp>
        <p:nvGrpSpPr>
          <p:cNvPr id="226" name="Group 225"/>
          <p:cNvGrpSpPr/>
          <p:nvPr/>
        </p:nvGrpSpPr>
        <p:grpSpPr>
          <a:xfrm>
            <a:off x="4348994" y="2040853"/>
            <a:ext cx="5040333" cy="1841797"/>
            <a:chOff x="3880644" y="2759069"/>
            <a:chExt cx="5502276" cy="1982788"/>
          </a:xfrm>
        </p:grpSpPr>
        <p:sp>
          <p:nvSpPr>
            <p:cNvPr id="227" name="Freeform 10"/>
            <p:cNvSpPr>
              <a:spLocks noEditPoints="1"/>
            </p:cNvSpPr>
            <p:nvPr/>
          </p:nvSpPr>
          <p:spPr bwMode="auto">
            <a:xfrm>
              <a:off x="4563270" y="3652832"/>
              <a:ext cx="293688" cy="288925"/>
            </a:xfrm>
            <a:custGeom>
              <a:avLst/>
              <a:gdLst>
                <a:gd name="T0" fmla="*/ 0 w 78"/>
                <a:gd name="T1" fmla="*/ 39 h 77"/>
                <a:gd name="T2" fmla="*/ 78 w 78"/>
                <a:gd name="T3" fmla="*/ 39 h 77"/>
                <a:gd name="T4" fmla="*/ 33 w 78"/>
                <a:gd name="T5" fmla="*/ 3 h 77"/>
                <a:gd name="T6" fmla="*/ 10 w 78"/>
                <a:gd name="T7" fmla="*/ 17 h 77"/>
                <a:gd name="T8" fmla="*/ 8 w 78"/>
                <a:gd name="T9" fmla="*/ 21 h 77"/>
                <a:gd name="T10" fmla="*/ 17 w 78"/>
                <a:gd name="T11" fmla="*/ 37 h 77"/>
                <a:gd name="T12" fmla="*/ 8 w 78"/>
                <a:gd name="T13" fmla="*/ 21 h 77"/>
                <a:gd name="T14" fmla="*/ 17 w 78"/>
                <a:gd name="T15" fmla="*/ 40 h 77"/>
                <a:gd name="T16" fmla="*/ 8 w 78"/>
                <a:gd name="T17" fmla="*/ 57 h 77"/>
                <a:gd name="T18" fmla="*/ 10 w 78"/>
                <a:gd name="T19" fmla="*/ 60 h 77"/>
                <a:gd name="T20" fmla="*/ 33 w 78"/>
                <a:gd name="T21" fmla="*/ 74 h 77"/>
                <a:gd name="T22" fmla="*/ 38 w 78"/>
                <a:gd name="T23" fmla="*/ 74 h 77"/>
                <a:gd name="T24" fmla="*/ 38 w 78"/>
                <a:gd name="T25" fmla="*/ 55 h 77"/>
                <a:gd name="T26" fmla="*/ 38 w 78"/>
                <a:gd name="T27" fmla="*/ 51 h 77"/>
                <a:gd name="T28" fmla="*/ 21 w 78"/>
                <a:gd name="T29" fmla="*/ 40 h 77"/>
                <a:gd name="T30" fmla="*/ 38 w 78"/>
                <a:gd name="T31" fmla="*/ 51 h 77"/>
                <a:gd name="T32" fmla="*/ 21 w 78"/>
                <a:gd name="T33" fmla="*/ 37 h 77"/>
                <a:gd name="T34" fmla="*/ 38 w 78"/>
                <a:gd name="T35" fmla="*/ 26 h 77"/>
                <a:gd name="T36" fmla="*/ 38 w 78"/>
                <a:gd name="T37" fmla="*/ 23 h 77"/>
                <a:gd name="T38" fmla="*/ 38 w 78"/>
                <a:gd name="T39" fmla="*/ 3 h 77"/>
                <a:gd name="T40" fmla="*/ 75 w 78"/>
                <a:gd name="T41" fmla="*/ 37 h 77"/>
                <a:gd name="T42" fmla="*/ 59 w 78"/>
                <a:gd name="T43" fmla="*/ 24 h 77"/>
                <a:gd name="T44" fmla="*/ 75 w 78"/>
                <a:gd name="T45" fmla="*/ 37 h 77"/>
                <a:gd name="T46" fmla="*/ 57 w 78"/>
                <a:gd name="T47" fmla="*/ 21 h 77"/>
                <a:gd name="T48" fmla="*/ 68 w 78"/>
                <a:gd name="T49" fmla="*/ 17 h 77"/>
                <a:gd name="T50" fmla="*/ 54 w 78"/>
                <a:gd name="T51" fmla="*/ 21 h 77"/>
                <a:gd name="T52" fmla="*/ 41 w 78"/>
                <a:gd name="T53" fmla="*/ 3 h 77"/>
                <a:gd name="T54" fmla="*/ 55 w 78"/>
                <a:gd name="T55" fmla="*/ 24 h 77"/>
                <a:gd name="T56" fmla="*/ 41 w 78"/>
                <a:gd name="T57" fmla="*/ 37 h 77"/>
                <a:gd name="T58" fmla="*/ 41 w 78"/>
                <a:gd name="T59" fmla="*/ 40 h 77"/>
                <a:gd name="T60" fmla="*/ 55 w 78"/>
                <a:gd name="T61" fmla="*/ 53 h 77"/>
                <a:gd name="T62" fmla="*/ 41 w 78"/>
                <a:gd name="T63" fmla="*/ 40 h 77"/>
                <a:gd name="T64" fmla="*/ 54 w 78"/>
                <a:gd name="T65" fmla="*/ 56 h 77"/>
                <a:gd name="T66" fmla="*/ 41 w 78"/>
                <a:gd name="T67" fmla="*/ 55 h 77"/>
                <a:gd name="T68" fmla="*/ 57 w 78"/>
                <a:gd name="T69" fmla="*/ 57 h 77"/>
                <a:gd name="T70" fmla="*/ 45 w 78"/>
                <a:gd name="T71" fmla="*/ 74 h 77"/>
                <a:gd name="T72" fmla="*/ 59 w 78"/>
                <a:gd name="T73" fmla="*/ 53 h 77"/>
                <a:gd name="T74" fmla="*/ 75 w 78"/>
                <a:gd name="T75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77">
                  <a:moveTo>
                    <a:pt x="39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60"/>
                    <a:pt x="18" y="77"/>
                    <a:pt x="39" y="77"/>
                  </a:cubicBezTo>
                  <a:cubicBezTo>
                    <a:pt x="61" y="77"/>
                    <a:pt x="78" y="60"/>
                    <a:pt x="78" y="39"/>
                  </a:cubicBezTo>
                  <a:cubicBezTo>
                    <a:pt x="78" y="17"/>
                    <a:pt x="61" y="0"/>
                    <a:pt x="39" y="0"/>
                  </a:cubicBezTo>
                  <a:close/>
                  <a:moveTo>
                    <a:pt x="33" y="3"/>
                  </a:moveTo>
                  <a:cubicBezTo>
                    <a:pt x="28" y="8"/>
                    <a:pt x="24" y="14"/>
                    <a:pt x="21" y="21"/>
                  </a:cubicBezTo>
                  <a:cubicBezTo>
                    <a:pt x="17" y="20"/>
                    <a:pt x="14" y="19"/>
                    <a:pt x="10" y="17"/>
                  </a:cubicBezTo>
                  <a:cubicBezTo>
                    <a:pt x="16" y="10"/>
                    <a:pt x="24" y="5"/>
                    <a:pt x="33" y="3"/>
                  </a:cubicBezTo>
                  <a:close/>
                  <a:moveTo>
                    <a:pt x="8" y="21"/>
                  </a:moveTo>
                  <a:cubicBezTo>
                    <a:pt x="12" y="22"/>
                    <a:pt x="16" y="23"/>
                    <a:pt x="20" y="24"/>
                  </a:cubicBezTo>
                  <a:cubicBezTo>
                    <a:pt x="18" y="28"/>
                    <a:pt x="18" y="33"/>
                    <a:pt x="17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1"/>
                    <a:pt x="5" y="25"/>
                    <a:pt x="8" y="21"/>
                  </a:cubicBezTo>
                  <a:close/>
                  <a:moveTo>
                    <a:pt x="3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18" y="45"/>
                    <a:pt x="18" y="49"/>
                    <a:pt x="20" y="53"/>
                  </a:cubicBezTo>
                  <a:cubicBezTo>
                    <a:pt x="16" y="54"/>
                    <a:pt x="12" y="55"/>
                    <a:pt x="8" y="57"/>
                  </a:cubicBezTo>
                  <a:cubicBezTo>
                    <a:pt x="5" y="52"/>
                    <a:pt x="4" y="46"/>
                    <a:pt x="3" y="40"/>
                  </a:cubicBezTo>
                  <a:close/>
                  <a:moveTo>
                    <a:pt x="10" y="60"/>
                  </a:moveTo>
                  <a:cubicBezTo>
                    <a:pt x="14" y="58"/>
                    <a:pt x="18" y="57"/>
                    <a:pt x="21" y="57"/>
                  </a:cubicBezTo>
                  <a:cubicBezTo>
                    <a:pt x="24" y="63"/>
                    <a:pt x="28" y="69"/>
                    <a:pt x="33" y="74"/>
                  </a:cubicBezTo>
                  <a:cubicBezTo>
                    <a:pt x="24" y="72"/>
                    <a:pt x="16" y="67"/>
                    <a:pt x="10" y="60"/>
                  </a:cubicBezTo>
                  <a:close/>
                  <a:moveTo>
                    <a:pt x="38" y="74"/>
                  </a:moveTo>
                  <a:cubicBezTo>
                    <a:pt x="32" y="68"/>
                    <a:pt x="27" y="62"/>
                    <a:pt x="25" y="56"/>
                  </a:cubicBezTo>
                  <a:cubicBezTo>
                    <a:pt x="29" y="55"/>
                    <a:pt x="33" y="55"/>
                    <a:pt x="38" y="55"/>
                  </a:cubicBezTo>
                  <a:lnTo>
                    <a:pt x="38" y="74"/>
                  </a:lnTo>
                  <a:close/>
                  <a:moveTo>
                    <a:pt x="38" y="51"/>
                  </a:moveTo>
                  <a:cubicBezTo>
                    <a:pt x="33" y="52"/>
                    <a:pt x="28" y="52"/>
                    <a:pt x="23" y="53"/>
                  </a:cubicBezTo>
                  <a:cubicBezTo>
                    <a:pt x="22" y="49"/>
                    <a:pt x="21" y="44"/>
                    <a:pt x="21" y="40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38" y="51"/>
                  </a:lnTo>
                  <a:close/>
                  <a:moveTo>
                    <a:pt x="38" y="37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1" y="33"/>
                    <a:pt x="22" y="29"/>
                    <a:pt x="23" y="24"/>
                  </a:cubicBezTo>
                  <a:cubicBezTo>
                    <a:pt x="28" y="25"/>
                    <a:pt x="33" y="26"/>
                    <a:pt x="38" y="26"/>
                  </a:cubicBezTo>
                  <a:lnTo>
                    <a:pt x="38" y="37"/>
                  </a:lnTo>
                  <a:close/>
                  <a:moveTo>
                    <a:pt x="38" y="23"/>
                  </a:moveTo>
                  <a:cubicBezTo>
                    <a:pt x="33" y="23"/>
                    <a:pt x="29" y="22"/>
                    <a:pt x="25" y="21"/>
                  </a:cubicBezTo>
                  <a:cubicBezTo>
                    <a:pt x="27" y="15"/>
                    <a:pt x="32" y="9"/>
                    <a:pt x="38" y="3"/>
                  </a:cubicBezTo>
                  <a:lnTo>
                    <a:pt x="38" y="23"/>
                  </a:lnTo>
                  <a:close/>
                  <a:moveTo>
                    <a:pt x="75" y="37"/>
                  </a:moveTo>
                  <a:cubicBezTo>
                    <a:pt x="61" y="37"/>
                    <a:pt x="61" y="37"/>
                    <a:pt x="61" y="37"/>
                  </a:cubicBezTo>
                  <a:cubicBezTo>
                    <a:pt x="61" y="33"/>
                    <a:pt x="60" y="28"/>
                    <a:pt x="59" y="24"/>
                  </a:cubicBezTo>
                  <a:cubicBezTo>
                    <a:pt x="62" y="23"/>
                    <a:pt x="66" y="22"/>
                    <a:pt x="70" y="21"/>
                  </a:cubicBezTo>
                  <a:cubicBezTo>
                    <a:pt x="73" y="25"/>
                    <a:pt x="75" y="31"/>
                    <a:pt x="75" y="37"/>
                  </a:cubicBezTo>
                  <a:close/>
                  <a:moveTo>
                    <a:pt x="68" y="17"/>
                  </a:moveTo>
                  <a:cubicBezTo>
                    <a:pt x="65" y="19"/>
                    <a:pt x="61" y="20"/>
                    <a:pt x="57" y="21"/>
                  </a:cubicBezTo>
                  <a:cubicBezTo>
                    <a:pt x="55" y="14"/>
                    <a:pt x="51" y="8"/>
                    <a:pt x="45" y="3"/>
                  </a:cubicBezTo>
                  <a:cubicBezTo>
                    <a:pt x="55" y="5"/>
                    <a:pt x="63" y="10"/>
                    <a:pt x="68" y="17"/>
                  </a:cubicBezTo>
                  <a:close/>
                  <a:moveTo>
                    <a:pt x="41" y="3"/>
                  </a:moveTo>
                  <a:cubicBezTo>
                    <a:pt x="47" y="9"/>
                    <a:pt x="51" y="15"/>
                    <a:pt x="54" y="21"/>
                  </a:cubicBezTo>
                  <a:cubicBezTo>
                    <a:pt x="49" y="22"/>
                    <a:pt x="45" y="23"/>
                    <a:pt x="41" y="23"/>
                  </a:cubicBezTo>
                  <a:lnTo>
                    <a:pt x="41" y="3"/>
                  </a:lnTo>
                  <a:close/>
                  <a:moveTo>
                    <a:pt x="41" y="26"/>
                  </a:moveTo>
                  <a:cubicBezTo>
                    <a:pt x="45" y="26"/>
                    <a:pt x="50" y="25"/>
                    <a:pt x="55" y="24"/>
                  </a:cubicBezTo>
                  <a:cubicBezTo>
                    <a:pt x="57" y="29"/>
                    <a:pt x="58" y="33"/>
                    <a:pt x="58" y="37"/>
                  </a:cubicBezTo>
                  <a:cubicBezTo>
                    <a:pt x="41" y="37"/>
                    <a:pt x="41" y="37"/>
                    <a:pt x="41" y="37"/>
                  </a:cubicBezTo>
                  <a:lnTo>
                    <a:pt x="41" y="26"/>
                  </a:lnTo>
                  <a:close/>
                  <a:moveTo>
                    <a:pt x="41" y="40"/>
                  </a:moveTo>
                  <a:cubicBezTo>
                    <a:pt x="58" y="40"/>
                    <a:pt x="58" y="40"/>
                    <a:pt x="58" y="40"/>
                  </a:cubicBezTo>
                  <a:cubicBezTo>
                    <a:pt x="58" y="44"/>
                    <a:pt x="57" y="49"/>
                    <a:pt x="55" y="53"/>
                  </a:cubicBezTo>
                  <a:cubicBezTo>
                    <a:pt x="50" y="52"/>
                    <a:pt x="45" y="52"/>
                    <a:pt x="41" y="51"/>
                  </a:cubicBezTo>
                  <a:lnTo>
                    <a:pt x="41" y="40"/>
                  </a:lnTo>
                  <a:close/>
                  <a:moveTo>
                    <a:pt x="41" y="55"/>
                  </a:moveTo>
                  <a:cubicBezTo>
                    <a:pt x="45" y="55"/>
                    <a:pt x="49" y="55"/>
                    <a:pt x="54" y="56"/>
                  </a:cubicBezTo>
                  <a:cubicBezTo>
                    <a:pt x="51" y="62"/>
                    <a:pt x="47" y="68"/>
                    <a:pt x="41" y="74"/>
                  </a:cubicBezTo>
                  <a:cubicBezTo>
                    <a:pt x="41" y="55"/>
                    <a:pt x="41" y="55"/>
                    <a:pt x="41" y="55"/>
                  </a:cubicBezTo>
                  <a:close/>
                  <a:moveTo>
                    <a:pt x="45" y="74"/>
                  </a:moveTo>
                  <a:cubicBezTo>
                    <a:pt x="51" y="69"/>
                    <a:pt x="55" y="63"/>
                    <a:pt x="57" y="57"/>
                  </a:cubicBezTo>
                  <a:cubicBezTo>
                    <a:pt x="61" y="57"/>
                    <a:pt x="65" y="58"/>
                    <a:pt x="68" y="60"/>
                  </a:cubicBezTo>
                  <a:cubicBezTo>
                    <a:pt x="63" y="67"/>
                    <a:pt x="55" y="72"/>
                    <a:pt x="45" y="74"/>
                  </a:cubicBezTo>
                  <a:close/>
                  <a:moveTo>
                    <a:pt x="70" y="57"/>
                  </a:moveTo>
                  <a:cubicBezTo>
                    <a:pt x="66" y="55"/>
                    <a:pt x="62" y="54"/>
                    <a:pt x="59" y="53"/>
                  </a:cubicBezTo>
                  <a:cubicBezTo>
                    <a:pt x="60" y="49"/>
                    <a:pt x="61" y="45"/>
                    <a:pt x="61" y="40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5" y="46"/>
                    <a:pt x="73" y="52"/>
                    <a:pt x="70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28" name="Freeform 11"/>
            <p:cNvSpPr>
              <a:spLocks noEditPoints="1"/>
            </p:cNvSpPr>
            <p:nvPr/>
          </p:nvSpPr>
          <p:spPr bwMode="auto">
            <a:xfrm>
              <a:off x="4980782" y="3679820"/>
              <a:ext cx="255588" cy="254000"/>
            </a:xfrm>
            <a:custGeom>
              <a:avLst/>
              <a:gdLst>
                <a:gd name="T0" fmla="*/ 19 w 68"/>
                <a:gd name="T1" fmla="*/ 48 h 68"/>
                <a:gd name="T2" fmla="*/ 19 w 68"/>
                <a:gd name="T3" fmla="*/ 64 h 68"/>
                <a:gd name="T4" fmla="*/ 4 w 68"/>
                <a:gd name="T5" fmla="*/ 64 h 68"/>
                <a:gd name="T6" fmla="*/ 4 w 68"/>
                <a:gd name="T7" fmla="*/ 48 h 68"/>
                <a:gd name="T8" fmla="*/ 19 w 68"/>
                <a:gd name="T9" fmla="*/ 48 h 68"/>
                <a:gd name="T10" fmla="*/ 9 w 68"/>
                <a:gd name="T11" fmla="*/ 2 h 68"/>
                <a:gd name="T12" fmla="*/ 4 w 68"/>
                <a:gd name="T13" fmla="*/ 7 h 68"/>
                <a:gd name="T14" fmla="*/ 9 w 68"/>
                <a:gd name="T15" fmla="*/ 11 h 68"/>
                <a:gd name="T16" fmla="*/ 57 w 68"/>
                <a:gd name="T17" fmla="*/ 59 h 68"/>
                <a:gd name="T18" fmla="*/ 61 w 68"/>
                <a:gd name="T19" fmla="*/ 64 h 68"/>
                <a:gd name="T20" fmla="*/ 66 w 68"/>
                <a:gd name="T21" fmla="*/ 59 h 68"/>
                <a:gd name="T22" fmla="*/ 9 w 68"/>
                <a:gd name="T23" fmla="*/ 2 h 68"/>
                <a:gd name="T24" fmla="*/ 8 w 68"/>
                <a:gd name="T25" fmla="*/ 24 h 68"/>
                <a:gd name="T26" fmla="*/ 4 w 68"/>
                <a:gd name="T27" fmla="*/ 29 h 68"/>
                <a:gd name="T28" fmla="*/ 9 w 68"/>
                <a:gd name="T29" fmla="*/ 33 h 68"/>
                <a:gd name="T30" fmla="*/ 28 w 68"/>
                <a:gd name="T31" fmla="*/ 40 h 68"/>
                <a:gd name="T32" fmla="*/ 35 w 68"/>
                <a:gd name="T33" fmla="*/ 59 h 68"/>
                <a:gd name="T34" fmla="*/ 39 w 68"/>
                <a:gd name="T35" fmla="*/ 64 h 68"/>
                <a:gd name="T36" fmla="*/ 44 w 68"/>
                <a:gd name="T37" fmla="*/ 59 h 68"/>
                <a:gd name="T38" fmla="*/ 35 w 68"/>
                <a:gd name="T39" fmla="*/ 33 h 68"/>
                <a:gd name="T40" fmla="*/ 8 w 68"/>
                <a:gd name="T41" fmla="*/ 2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68">
                  <a:moveTo>
                    <a:pt x="19" y="48"/>
                  </a:moveTo>
                  <a:cubicBezTo>
                    <a:pt x="24" y="53"/>
                    <a:pt x="24" y="60"/>
                    <a:pt x="19" y="64"/>
                  </a:cubicBezTo>
                  <a:cubicBezTo>
                    <a:pt x="15" y="68"/>
                    <a:pt x="8" y="68"/>
                    <a:pt x="4" y="64"/>
                  </a:cubicBezTo>
                  <a:cubicBezTo>
                    <a:pt x="0" y="60"/>
                    <a:pt x="0" y="53"/>
                    <a:pt x="4" y="48"/>
                  </a:cubicBezTo>
                  <a:cubicBezTo>
                    <a:pt x="8" y="44"/>
                    <a:pt x="15" y="44"/>
                    <a:pt x="19" y="48"/>
                  </a:cubicBezTo>
                  <a:close/>
                  <a:moveTo>
                    <a:pt x="9" y="2"/>
                  </a:moveTo>
                  <a:cubicBezTo>
                    <a:pt x="5" y="2"/>
                    <a:pt x="4" y="4"/>
                    <a:pt x="4" y="7"/>
                  </a:cubicBezTo>
                  <a:cubicBezTo>
                    <a:pt x="4" y="10"/>
                    <a:pt x="5" y="12"/>
                    <a:pt x="9" y="11"/>
                  </a:cubicBezTo>
                  <a:cubicBezTo>
                    <a:pt x="36" y="9"/>
                    <a:pt x="58" y="32"/>
                    <a:pt x="57" y="59"/>
                  </a:cubicBezTo>
                  <a:cubicBezTo>
                    <a:pt x="56" y="63"/>
                    <a:pt x="58" y="64"/>
                    <a:pt x="61" y="64"/>
                  </a:cubicBezTo>
                  <a:cubicBezTo>
                    <a:pt x="64" y="64"/>
                    <a:pt x="66" y="63"/>
                    <a:pt x="66" y="59"/>
                  </a:cubicBezTo>
                  <a:cubicBezTo>
                    <a:pt x="68" y="27"/>
                    <a:pt x="41" y="0"/>
                    <a:pt x="9" y="2"/>
                  </a:cubicBezTo>
                  <a:close/>
                  <a:moveTo>
                    <a:pt x="8" y="24"/>
                  </a:moveTo>
                  <a:cubicBezTo>
                    <a:pt x="5" y="24"/>
                    <a:pt x="4" y="26"/>
                    <a:pt x="4" y="29"/>
                  </a:cubicBezTo>
                  <a:cubicBezTo>
                    <a:pt x="4" y="32"/>
                    <a:pt x="5" y="34"/>
                    <a:pt x="9" y="33"/>
                  </a:cubicBezTo>
                  <a:cubicBezTo>
                    <a:pt x="16" y="32"/>
                    <a:pt x="23" y="34"/>
                    <a:pt x="28" y="40"/>
                  </a:cubicBezTo>
                  <a:cubicBezTo>
                    <a:pt x="34" y="45"/>
                    <a:pt x="36" y="52"/>
                    <a:pt x="35" y="59"/>
                  </a:cubicBezTo>
                  <a:cubicBezTo>
                    <a:pt x="34" y="63"/>
                    <a:pt x="36" y="64"/>
                    <a:pt x="39" y="64"/>
                  </a:cubicBezTo>
                  <a:cubicBezTo>
                    <a:pt x="42" y="64"/>
                    <a:pt x="44" y="63"/>
                    <a:pt x="44" y="59"/>
                  </a:cubicBezTo>
                  <a:cubicBezTo>
                    <a:pt x="45" y="50"/>
                    <a:pt x="42" y="40"/>
                    <a:pt x="35" y="33"/>
                  </a:cubicBezTo>
                  <a:cubicBezTo>
                    <a:pt x="28" y="26"/>
                    <a:pt x="18" y="23"/>
                    <a:pt x="8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29" name="Freeform 12"/>
            <p:cNvSpPr>
              <a:spLocks noEditPoints="1"/>
            </p:cNvSpPr>
            <p:nvPr/>
          </p:nvSpPr>
          <p:spPr bwMode="auto">
            <a:xfrm>
              <a:off x="7966870" y="3028945"/>
              <a:ext cx="300038" cy="282575"/>
            </a:xfrm>
            <a:custGeom>
              <a:avLst/>
              <a:gdLst>
                <a:gd name="T0" fmla="*/ 32 w 80"/>
                <a:gd name="T1" fmla="*/ 53 h 75"/>
                <a:gd name="T2" fmla="*/ 39 w 80"/>
                <a:gd name="T3" fmla="*/ 67 h 75"/>
                <a:gd name="T4" fmla="*/ 25 w 80"/>
                <a:gd name="T5" fmla="*/ 73 h 75"/>
                <a:gd name="T6" fmla="*/ 18 w 80"/>
                <a:gd name="T7" fmla="*/ 59 h 75"/>
                <a:gd name="T8" fmla="*/ 32 w 80"/>
                <a:gd name="T9" fmla="*/ 53 h 75"/>
                <a:gd name="T10" fmla="*/ 3 w 80"/>
                <a:gd name="T11" fmla="*/ 15 h 75"/>
                <a:gd name="T12" fmla="*/ 1 w 80"/>
                <a:gd name="T13" fmla="*/ 22 h 75"/>
                <a:gd name="T14" fmla="*/ 7 w 80"/>
                <a:gd name="T15" fmla="*/ 24 h 75"/>
                <a:gd name="T16" fmla="*/ 71 w 80"/>
                <a:gd name="T17" fmla="*/ 48 h 75"/>
                <a:gd name="T18" fmla="*/ 76 w 80"/>
                <a:gd name="T19" fmla="*/ 50 h 75"/>
                <a:gd name="T20" fmla="*/ 79 w 80"/>
                <a:gd name="T21" fmla="*/ 44 h 75"/>
                <a:gd name="T22" fmla="*/ 3 w 80"/>
                <a:gd name="T23" fmla="*/ 15 h 75"/>
                <a:gd name="T24" fmla="*/ 12 w 80"/>
                <a:gd name="T25" fmla="*/ 35 h 75"/>
                <a:gd name="T26" fmla="*/ 10 w 80"/>
                <a:gd name="T27" fmla="*/ 42 h 75"/>
                <a:gd name="T28" fmla="*/ 16 w 80"/>
                <a:gd name="T29" fmla="*/ 44 h 75"/>
                <a:gd name="T30" fmla="*/ 37 w 80"/>
                <a:gd name="T31" fmla="*/ 41 h 75"/>
                <a:gd name="T32" fmla="*/ 51 w 80"/>
                <a:gd name="T33" fmla="*/ 57 h 75"/>
                <a:gd name="T34" fmla="*/ 56 w 80"/>
                <a:gd name="T35" fmla="*/ 59 h 75"/>
                <a:gd name="T36" fmla="*/ 59 w 80"/>
                <a:gd name="T37" fmla="*/ 53 h 75"/>
                <a:gd name="T38" fmla="*/ 40 w 80"/>
                <a:gd name="T39" fmla="*/ 33 h 75"/>
                <a:gd name="T40" fmla="*/ 12 w 80"/>
                <a:gd name="T41" fmla="*/ 3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75">
                  <a:moveTo>
                    <a:pt x="32" y="53"/>
                  </a:moveTo>
                  <a:cubicBezTo>
                    <a:pt x="38" y="55"/>
                    <a:pt x="41" y="61"/>
                    <a:pt x="39" y="67"/>
                  </a:cubicBezTo>
                  <a:cubicBezTo>
                    <a:pt x="37" y="73"/>
                    <a:pt x="30" y="75"/>
                    <a:pt x="25" y="73"/>
                  </a:cubicBezTo>
                  <a:cubicBezTo>
                    <a:pt x="19" y="71"/>
                    <a:pt x="16" y="65"/>
                    <a:pt x="18" y="59"/>
                  </a:cubicBezTo>
                  <a:cubicBezTo>
                    <a:pt x="20" y="54"/>
                    <a:pt x="27" y="51"/>
                    <a:pt x="32" y="53"/>
                  </a:cubicBezTo>
                  <a:close/>
                  <a:moveTo>
                    <a:pt x="3" y="15"/>
                  </a:moveTo>
                  <a:cubicBezTo>
                    <a:pt x="0" y="17"/>
                    <a:pt x="0" y="19"/>
                    <a:pt x="1" y="22"/>
                  </a:cubicBezTo>
                  <a:cubicBezTo>
                    <a:pt x="2" y="24"/>
                    <a:pt x="4" y="25"/>
                    <a:pt x="7" y="24"/>
                  </a:cubicBezTo>
                  <a:cubicBezTo>
                    <a:pt x="31" y="11"/>
                    <a:pt x="61" y="22"/>
                    <a:pt x="71" y="48"/>
                  </a:cubicBezTo>
                  <a:cubicBezTo>
                    <a:pt x="72" y="51"/>
                    <a:pt x="74" y="51"/>
                    <a:pt x="76" y="50"/>
                  </a:cubicBezTo>
                  <a:cubicBezTo>
                    <a:pt x="79" y="49"/>
                    <a:pt x="80" y="47"/>
                    <a:pt x="79" y="44"/>
                  </a:cubicBezTo>
                  <a:cubicBezTo>
                    <a:pt x="67" y="13"/>
                    <a:pt x="32" y="0"/>
                    <a:pt x="3" y="15"/>
                  </a:cubicBezTo>
                  <a:close/>
                  <a:moveTo>
                    <a:pt x="12" y="35"/>
                  </a:moveTo>
                  <a:cubicBezTo>
                    <a:pt x="9" y="37"/>
                    <a:pt x="9" y="39"/>
                    <a:pt x="10" y="42"/>
                  </a:cubicBezTo>
                  <a:cubicBezTo>
                    <a:pt x="11" y="44"/>
                    <a:pt x="13" y="45"/>
                    <a:pt x="16" y="44"/>
                  </a:cubicBezTo>
                  <a:cubicBezTo>
                    <a:pt x="22" y="40"/>
                    <a:pt x="30" y="39"/>
                    <a:pt x="37" y="41"/>
                  </a:cubicBezTo>
                  <a:cubicBezTo>
                    <a:pt x="44" y="44"/>
                    <a:pt x="49" y="50"/>
                    <a:pt x="51" y="57"/>
                  </a:cubicBezTo>
                  <a:cubicBezTo>
                    <a:pt x="52" y="60"/>
                    <a:pt x="54" y="60"/>
                    <a:pt x="56" y="59"/>
                  </a:cubicBezTo>
                  <a:cubicBezTo>
                    <a:pt x="59" y="58"/>
                    <a:pt x="60" y="56"/>
                    <a:pt x="59" y="53"/>
                  </a:cubicBezTo>
                  <a:cubicBezTo>
                    <a:pt x="56" y="44"/>
                    <a:pt x="49" y="36"/>
                    <a:pt x="40" y="33"/>
                  </a:cubicBezTo>
                  <a:cubicBezTo>
                    <a:pt x="30" y="29"/>
                    <a:pt x="20" y="30"/>
                    <a:pt x="12" y="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0" name="Rectangle 13"/>
            <p:cNvSpPr>
              <a:spLocks noChangeArrowheads="1"/>
            </p:cNvSpPr>
            <p:nvPr/>
          </p:nvSpPr>
          <p:spPr bwMode="auto">
            <a:xfrm>
              <a:off x="6212682" y="3716332"/>
              <a:ext cx="33338" cy="101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1" name="Rectangle 14"/>
            <p:cNvSpPr>
              <a:spLocks noChangeArrowheads="1"/>
            </p:cNvSpPr>
            <p:nvPr/>
          </p:nvSpPr>
          <p:spPr bwMode="auto">
            <a:xfrm>
              <a:off x="6163470" y="3751257"/>
              <a:ext cx="33338" cy="666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2" name="Rectangle 15"/>
            <p:cNvSpPr>
              <a:spLocks noChangeArrowheads="1"/>
            </p:cNvSpPr>
            <p:nvPr/>
          </p:nvSpPr>
          <p:spPr bwMode="auto">
            <a:xfrm>
              <a:off x="6114257" y="3784595"/>
              <a:ext cx="34925" cy="333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3" name="Rectangle 16"/>
            <p:cNvSpPr>
              <a:spLocks noChangeArrowheads="1"/>
            </p:cNvSpPr>
            <p:nvPr/>
          </p:nvSpPr>
          <p:spPr bwMode="auto">
            <a:xfrm>
              <a:off x="5153820" y="3570282"/>
              <a:ext cx="36513" cy="1349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4" name="Rectangle 17"/>
            <p:cNvSpPr>
              <a:spLocks noChangeArrowheads="1"/>
            </p:cNvSpPr>
            <p:nvPr/>
          </p:nvSpPr>
          <p:spPr bwMode="auto">
            <a:xfrm>
              <a:off x="5104607" y="3570282"/>
              <a:ext cx="38100" cy="904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5" name="Rectangle 18"/>
            <p:cNvSpPr>
              <a:spLocks noChangeArrowheads="1"/>
            </p:cNvSpPr>
            <p:nvPr/>
          </p:nvSpPr>
          <p:spPr bwMode="auto">
            <a:xfrm>
              <a:off x="5052220" y="3570282"/>
              <a:ext cx="38100" cy="44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6" name="Rectangle 19"/>
            <p:cNvSpPr>
              <a:spLocks noChangeArrowheads="1"/>
            </p:cNvSpPr>
            <p:nvPr/>
          </p:nvSpPr>
          <p:spPr bwMode="auto">
            <a:xfrm>
              <a:off x="4645820" y="4384670"/>
              <a:ext cx="34925" cy="109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7" name="Rectangle 20"/>
            <p:cNvSpPr>
              <a:spLocks noChangeArrowheads="1"/>
            </p:cNvSpPr>
            <p:nvPr/>
          </p:nvSpPr>
          <p:spPr bwMode="auto">
            <a:xfrm>
              <a:off x="4695032" y="4422770"/>
              <a:ext cx="33338" cy="7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8" name="Rectangle 21"/>
            <p:cNvSpPr>
              <a:spLocks noChangeArrowheads="1"/>
            </p:cNvSpPr>
            <p:nvPr/>
          </p:nvSpPr>
          <p:spPr bwMode="auto">
            <a:xfrm>
              <a:off x="4741070" y="4460870"/>
              <a:ext cx="36513" cy="333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39" name="Freeform 22"/>
            <p:cNvSpPr>
              <a:spLocks/>
            </p:cNvSpPr>
            <p:nvPr/>
          </p:nvSpPr>
          <p:spPr bwMode="auto">
            <a:xfrm>
              <a:off x="7703345" y="3454395"/>
              <a:ext cx="187325" cy="101600"/>
            </a:xfrm>
            <a:custGeom>
              <a:avLst/>
              <a:gdLst>
                <a:gd name="T0" fmla="*/ 109 w 118"/>
                <a:gd name="T1" fmla="*/ 64 h 64"/>
                <a:gd name="T2" fmla="*/ 118 w 118"/>
                <a:gd name="T3" fmla="*/ 26 h 64"/>
                <a:gd name="T4" fmla="*/ 10 w 118"/>
                <a:gd name="T5" fmla="*/ 0 h 64"/>
                <a:gd name="T6" fmla="*/ 0 w 118"/>
                <a:gd name="T7" fmla="*/ 35 h 64"/>
                <a:gd name="T8" fmla="*/ 109 w 118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64">
                  <a:moveTo>
                    <a:pt x="109" y="64"/>
                  </a:moveTo>
                  <a:lnTo>
                    <a:pt x="118" y="26"/>
                  </a:lnTo>
                  <a:lnTo>
                    <a:pt x="10" y="0"/>
                  </a:lnTo>
                  <a:lnTo>
                    <a:pt x="0" y="35"/>
                  </a:lnTo>
                  <a:lnTo>
                    <a:pt x="109" y="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0" name="Freeform 23"/>
            <p:cNvSpPr>
              <a:spLocks/>
            </p:cNvSpPr>
            <p:nvPr/>
          </p:nvSpPr>
          <p:spPr bwMode="auto">
            <a:xfrm>
              <a:off x="7741445" y="3548057"/>
              <a:ext cx="131763" cy="90488"/>
            </a:xfrm>
            <a:custGeom>
              <a:avLst/>
              <a:gdLst>
                <a:gd name="T0" fmla="*/ 71 w 83"/>
                <a:gd name="T1" fmla="*/ 57 h 57"/>
                <a:gd name="T2" fmla="*/ 83 w 83"/>
                <a:gd name="T3" fmla="*/ 19 h 57"/>
                <a:gd name="T4" fmla="*/ 9 w 83"/>
                <a:gd name="T5" fmla="*/ 0 h 57"/>
                <a:gd name="T6" fmla="*/ 0 w 83"/>
                <a:gd name="T7" fmla="*/ 38 h 57"/>
                <a:gd name="T8" fmla="*/ 71 w 83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7">
                  <a:moveTo>
                    <a:pt x="71" y="57"/>
                  </a:moveTo>
                  <a:lnTo>
                    <a:pt x="83" y="19"/>
                  </a:lnTo>
                  <a:lnTo>
                    <a:pt x="9" y="0"/>
                  </a:lnTo>
                  <a:lnTo>
                    <a:pt x="0" y="38"/>
                  </a:lnTo>
                  <a:lnTo>
                    <a:pt x="71" y="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1" name="Freeform 24"/>
            <p:cNvSpPr>
              <a:spLocks/>
            </p:cNvSpPr>
            <p:nvPr/>
          </p:nvSpPr>
          <p:spPr bwMode="auto">
            <a:xfrm>
              <a:off x="7777957" y="3644895"/>
              <a:ext cx="71438" cy="76200"/>
            </a:xfrm>
            <a:custGeom>
              <a:avLst/>
              <a:gdLst>
                <a:gd name="T0" fmla="*/ 36 w 45"/>
                <a:gd name="T1" fmla="*/ 48 h 48"/>
                <a:gd name="T2" fmla="*/ 45 w 45"/>
                <a:gd name="T3" fmla="*/ 10 h 48"/>
                <a:gd name="T4" fmla="*/ 10 w 45"/>
                <a:gd name="T5" fmla="*/ 0 h 48"/>
                <a:gd name="T6" fmla="*/ 0 w 45"/>
                <a:gd name="T7" fmla="*/ 38 h 48"/>
                <a:gd name="T8" fmla="*/ 36 w 45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8">
                  <a:moveTo>
                    <a:pt x="36" y="48"/>
                  </a:moveTo>
                  <a:lnTo>
                    <a:pt x="45" y="10"/>
                  </a:lnTo>
                  <a:lnTo>
                    <a:pt x="10" y="0"/>
                  </a:lnTo>
                  <a:lnTo>
                    <a:pt x="0" y="38"/>
                  </a:lnTo>
                  <a:lnTo>
                    <a:pt x="36" y="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2" name="Freeform 25"/>
            <p:cNvSpPr>
              <a:spLocks/>
            </p:cNvSpPr>
            <p:nvPr/>
          </p:nvSpPr>
          <p:spPr bwMode="auto">
            <a:xfrm>
              <a:off x="8319295" y="3041645"/>
              <a:ext cx="217488" cy="190500"/>
            </a:xfrm>
            <a:custGeom>
              <a:avLst/>
              <a:gdLst>
                <a:gd name="T0" fmla="*/ 52 w 58"/>
                <a:gd name="T1" fmla="*/ 4 h 51"/>
                <a:gd name="T2" fmla="*/ 9 w 58"/>
                <a:gd name="T3" fmla="*/ 0 h 51"/>
                <a:gd name="T4" fmla="*/ 3 w 58"/>
                <a:gd name="T5" fmla="*/ 5 h 51"/>
                <a:gd name="T6" fmla="*/ 1 w 58"/>
                <a:gd name="T7" fmla="*/ 27 h 51"/>
                <a:gd name="T8" fmla="*/ 12 w 58"/>
                <a:gd name="T9" fmla="*/ 19 h 51"/>
                <a:gd name="T10" fmla="*/ 23 w 58"/>
                <a:gd name="T11" fmla="*/ 30 h 51"/>
                <a:gd name="T12" fmla="*/ 40 w 58"/>
                <a:gd name="T13" fmla="*/ 17 h 51"/>
                <a:gd name="T14" fmla="*/ 34 w 58"/>
                <a:gd name="T15" fmla="*/ 10 h 51"/>
                <a:gd name="T16" fmla="*/ 50 w 58"/>
                <a:gd name="T17" fmla="*/ 11 h 51"/>
                <a:gd name="T18" fmla="*/ 49 w 58"/>
                <a:gd name="T19" fmla="*/ 27 h 51"/>
                <a:gd name="T20" fmla="*/ 44 w 58"/>
                <a:gd name="T21" fmla="*/ 21 h 51"/>
                <a:gd name="T22" fmla="*/ 22 w 58"/>
                <a:gd name="T23" fmla="*/ 36 h 51"/>
                <a:gd name="T24" fmla="*/ 12 w 58"/>
                <a:gd name="T25" fmla="*/ 25 h 51"/>
                <a:gd name="T26" fmla="*/ 1 w 58"/>
                <a:gd name="T27" fmla="*/ 33 h 51"/>
                <a:gd name="T28" fmla="*/ 0 w 58"/>
                <a:gd name="T29" fmla="*/ 41 h 51"/>
                <a:gd name="T30" fmla="*/ 5 w 58"/>
                <a:gd name="T31" fmla="*/ 47 h 51"/>
                <a:gd name="T32" fmla="*/ 48 w 58"/>
                <a:gd name="T33" fmla="*/ 51 h 51"/>
                <a:gd name="T34" fmla="*/ 54 w 58"/>
                <a:gd name="T35" fmla="*/ 46 h 51"/>
                <a:gd name="T36" fmla="*/ 57 w 58"/>
                <a:gd name="T37" fmla="*/ 10 h 51"/>
                <a:gd name="T38" fmla="*/ 52 w 58"/>
                <a:gd name="T39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" h="51">
                  <a:moveTo>
                    <a:pt x="52" y="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2"/>
                    <a:pt x="3" y="5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2" y="47"/>
                    <a:pt x="5" y="47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1" y="51"/>
                    <a:pt x="54" y="49"/>
                    <a:pt x="54" y="4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7"/>
                    <a:pt x="55" y="4"/>
                    <a:pt x="52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3" name="Freeform 26"/>
            <p:cNvSpPr>
              <a:spLocks/>
            </p:cNvSpPr>
            <p:nvPr/>
          </p:nvSpPr>
          <p:spPr bwMode="auto">
            <a:xfrm>
              <a:off x="4818857" y="3856032"/>
              <a:ext cx="123825" cy="112713"/>
            </a:xfrm>
            <a:custGeom>
              <a:avLst/>
              <a:gdLst>
                <a:gd name="T0" fmla="*/ 38 w 78"/>
                <a:gd name="T1" fmla="*/ 0 h 71"/>
                <a:gd name="T2" fmla="*/ 0 w 78"/>
                <a:gd name="T3" fmla="*/ 38 h 71"/>
                <a:gd name="T4" fmla="*/ 22 w 78"/>
                <a:gd name="T5" fmla="*/ 38 h 71"/>
                <a:gd name="T6" fmla="*/ 22 w 78"/>
                <a:gd name="T7" fmla="*/ 71 h 71"/>
                <a:gd name="T8" fmla="*/ 57 w 78"/>
                <a:gd name="T9" fmla="*/ 71 h 71"/>
                <a:gd name="T10" fmla="*/ 57 w 78"/>
                <a:gd name="T11" fmla="*/ 38 h 71"/>
                <a:gd name="T12" fmla="*/ 78 w 78"/>
                <a:gd name="T13" fmla="*/ 38 h 71"/>
                <a:gd name="T14" fmla="*/ 38 w 78"/>
                <a:gd name="T15" fmla="*/ 0 h 71"/>
                <a:gd name="T16" fmla="*/ 38 w 78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1">
                  <a:moveTo>
                    <a:pt x="38" y="0"/>
                  </a:moveTo>
                  <a:lnTo>
                    <a:pt x="0" y="38"/>
                  </a:lnTo>
                  <a:lnTo>
                    <a:pt x="22" y="38"/>
                  </a:lnTo>
                  <a:lnTo>
                    <a:pt x="22" y="71"/>
                  </a:lnTo>
                  <a:lnTo>
                    <a:pt x="57" y="71"/>
                  </a:lnTo>
                  <a:lnTo>
                    <a:pt x="57" y="38"/>
                  </a:lnTo>
                  <a:lnTo>
                    <a:pt x="78" y="3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4" name="Freeform 27"/>
            <p:cNvSpPr>
              <a:spLocks/>
            </p:cNvSpPr>
            <p:nvPr/>
          </p:nvSpPr>
          <p:spPr bwMode="auto">
            <a:xfrm>
              <a:off x="4101307" y="4197345"/>
              <a:ext cx="169863" cy="123825"/>
            </a:xfrm>
            <a:custGeom>
              <a:avLst/>
              <a:gdLst>
                <a:gd name="T0" fmla="*/ 107 w 107"/>
                <a:gd name="T1" fmla="*/ 40 h 78"/>
                <a:gd name="T2" fmla="*/ 69 w 107"/>
                <a:gd name="T3" fmla="*/ 0 h 78"/>
                <a:gd name="T4" fmla="*/ 69 w 107"/>
                <a:gd name="T5" fmla="*/ 21 h 78"/>
                <a:gd name="T6" fmla="*/ 0 w 107"/>
                <a:gd name="T7" fmla="*/ 21 h 78"/>
                <a:gd name="T8" fmla="*/ 0 w 107"/>
                <a:gd name="T9" fmla="*/ 57 h 78"/>
                <a:gd name="T10" fmla="*/ 69 w 107"/>
                <a:gd name="T11" fmla="*/ 57 h 78"/>
                <a:gd name="T12" fmla="*/ 69 w 107"/>
                <a:gd name="T13" fmla="*/ 78 h 78"/>
                <a:gd name="T14" fmla="*/ 107 w 107"/>
                <a:gd name="T15" fmla="*/ 40 h 78"/>
                <a:gd name="T16" fmla="*/ 107 w 107"/>
                <a:gd name="T17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78">
                  <a:moveTo>
                    <a:pt x="107" y="40"/>
                  </a:moveTo>
                  <a:lnTo>
                    <a:pt x="69" y="0"/>
                  </a:lnTo>
                  <a:lnTo>
                    <a:pt x="69" y="21"/>
                  </a:lnTo>
                  <a:lnTo>
                    <a:pt x="0" y="21"/>
                  </a:lnTo>
                  <a:lnTo>
                    <a:pt x="0" y="57"/>
                  </a:lnTo>
                  <a:lnTo>
                    <a:pt x="69" y="57"/>
                  </a:lnTo>
                  <a:lnTo>
                    <a:pt x="69" y="78"/>
                  </a:lnTo>
                  <a:lnTo>
                    <a:pt x="107" y="40"/>
                  </a:lnTo>
                  <a:lnTo>
                    <a:pt x="107" y="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5" name="Freeform 28"/>
            <p:cNvSpPr>
              <a:spLocks noEditPoints="1"/>
            </p:cNvSpPr>
            <p:nvPr/>
          </p:nvSpPr>
          <p:spPr bwMode="auto">
            <a:xfrm>
              <a:off x="7012782" y="3702045"/>
              <a:ext cx="239713" cy="214313"/>
            </a:xfrm>
            <a:custGeom>
              <a:avLst/>
              <a:gdLst>
                <a:gd name="T0" fmla="*/ 0 w 64"/>
                <a:gd name="T1" fmla="*/ 45 h 57"/>
                <a:gd name="T2" fmla="*/ 8 w 64"/>
                <a:gd name="T3" fmla="*/ 45 h 57"/>
                <a:gd name="T4" fmla="*/ 8 w 64"/>
                <a:gd name="T5" fmla="*/ 57 h 57"/>
                <a:gd name="T6" fmla="*/ 0 w 64"/>
                <a:gd name="T7" fmla="*/ 57 h 57"/>
                <a:gd name="T8" fmla="*/ 0 w 64"/>
                <a:gd name="T9" fmla="*/ 45 h 57"/>
                <a:gd name="T10" fmla="*/ 56 w 64"/>
                <a:gd name="T11" fmla="*/ 0 h 57"/>
                <a:gd name="T12" fmla="*/ 64 w 64"/>
                <a:gd name="T13" fmla="*/ 0 h 57"/>
                <a:gd name="T14" fmla="*/ 64 w 64"/>
                <a:gd name="T15" fmla="*/ 57 h 57"/>
                <a:gd name="T16" fmla="*/ 56 w 64"/>
                <a:gd name="T17" fmla="*/ 57 h 57"/>
                <a:gd name="T18" fmla="*/ 56 w 64"/>
                <a:gd name="T19" fmla="*/ 0 h 57"/>
                <a:gd name="T20" fmla="*/ 11 w 64"/>
                <a:gd name="T21" fmla="*/ 36 h 57"/>
                <a:gd name="T22" fmla="*/ 20 w 64"/>
                <a:gd name="T23" fmla="*/ 36 h 57"/>
                <a:gd name="T24" fmla="*/ 20 w 64"/>
                <a:gd name="T25" fmla="*/ 57 h 57"/>
                <a:gd name="T26" fmla="*/ 11 w 64"/>
                <a:gd name="T27" fmla="*/ 57 h 57"/>
                <a:gd name="T28" fmla="*/ 11 w 64"/>
                <a:gd name="T29" fmla="*/ 36 h 57"/>
                <a:gd name="T30" fmla="*/ 22 w 64"/>
                <a:gd name="T31" fmla="*/ 27 h 57"/>
                <a:gd name="T32" fmla="*/ 31 w 64"/>
                <a:gd name="T33" fmla="*/ 27 h 57"/>
                <a:gd name="T34" fmla="*/ 31 w 64"/>
                <a:gd name="T35" fmla="*/ 57 h 57"/>
                <a:gd name="T36" fmla="*/ 22 w 64"/>
                <a:gd name="T37" fmla="*/ 57 h 57"/>
                <a:gd name="T38" fmla="*/ 22 w 64"/>
                <a:gd name="T39" fmla="*/ 27 h 57"/>
                <a:gd name="T40" fmla="*/ 33 w 64"/>
                <a:gd name="T41" fmla="*/ 18 h 57"/>
                <a:gd name="T42" fmla="*/ 42 w 64"/>
                <a:gd name="T43" fmla="*/ 18 h 57"/>
                <a:gd name="T44" fmla="*/ 42 w 64"/>
                <a:gd name="T45" fmla="*/ 57 h 57"/>
                <a:gd name="T46" fmla="*/ 33 w 64"/>
                <a:gd name="T47" fmla="*/ 57 h 57"/>
                <a:gd name="T48" fmla="*/ 33 w 64"/>
                <a:gd name="T49" fmla="*/ 18 h 57"/>
                <a:gd name="T50" fmla="*/ 45 w 64"/>
                <a:gd name="T51" fmla="*/ 9 h 57"/>
                <a:gd name="T52" fmla="*/ 53 w 64"/>
                <a:gd name="T53" fmla="*/ 9 h 57"/>
                <a:gd name="T54" fmla="*/ 53 w 64"/>
                <a:gd name="T55" fmla="*/ 57 h 57"/>
                <a:gd name="T56" fmla="*/ 45 w 64"/>
                <a:gd name="T57" fmla="*/ 57 h 57"/>
                <a:gd name="T58" fmla="*/ 45 w 64"/>
                <a:gd name="T59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4" h="57">
                  <a:moveTo>
                    <a:pt x="0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45"/>
                  </a:lnTo>
                  <a:close/>
                  <a:moveTo>
                    <a:pt x="56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56" y="57"/>
                    <a:pt x="56" y="57"/>
                    <a:pt x="56" y="57"/>
                  </a:cubicBezTo>
                  <a:lnTo>
                    <a:pt x="56" y="0"/>
                  </a:lnTo>
                  <a:close/>
                  <a:moveTo>
                    <a:pt x="11" y="36"/>
                  </a:moveTo>
                  <a:cubicBezTo>
                    <a:pt x="14" y="36"/>
                    <a:pt x="17" y="36"/>
                    <a:pt x="20" y="36"/>
                  </a:cubicBezTo>
                  <a:cubicBezTo>
                    <a:pt x="20" y="43"/>
                    <a:pt x="20" y="50"/>
                    <a:pt x="20" y="57"/>
                  </a:cubicBezTo>
                  <a:cubicBezTo>
                    <a:pt x="17" y="57"/>
                    <a:pt x="14" y="57"/>
                    <a:pt x="11" y="57"/>
                  </a:cubicBezTo>
                  <a:cubicBezTo>
                    <a:pt x="11" y="50"/>
                    <a:pt x="11" y="43"/>
                    <a:pt x="11" y="36"/>
                  </a:cubicBezTo>
                  <a:close/>
                  <a:moveTo>
                    <a:pt x="22" y="27"/>
                  </a:moveTo>
                  <a:cubicBezTo>
                    <a:pt x="25" y="27"/>
                    <a:pt x="28" y="27"/>
                    <a:pt x="31" y="27"/>
                  </a:cubicBezTo>
                  <a:cubicBezTo>
                    <a:pt x="31" y="37"/>
                    <a:pt x="31" y="47"/>
                    <a:pt x="31" y="57"/>
                  </a:cubicBezTo>
                  <a:cubicBezTo>
                    <a:pt x="28" y="57"/>
                    <a:pt x="25" y="57"/>
                    <a:pt x="22" y="57"/>
                  </a:cubicBezTo>
                  <a:cubicBezTo>
                    <a:pt x="22" y="47"/>
                    <a:pt x="22" y="37"/>
                    <a:pt x="22" y="27"/>
                  </a:cubicBezTo>
                  <a:close/>
                  <a:moveTo>
                    <a:pt x="33" y="18"/>
                  </a:moveTo>
                  <a:cubicBezTo>
                    <a:pt x="36" y="18"/>
                    <a:pt x="39" y="18"/>
                    <a:pt x="42" y="18"/>
                  </a:cubicBezTo>
                  <a:cubicBezTo>
                    <a:pt x="42" y="31"/>
                    <a:pt x="42" y="44"/>
                    <a:pt x="42" y="57"/>
                  </a:cubicBezTo>
                  <a:cubicBezTo>
                    <a:pt x="39" y="57"/>
                    <a:pt x="36" y="57"/>
                    <a:pt x="33" y="57"/>
                  </a:cubicBezTo>
                  <a:cubicBezTo>
                    <a:pt x="33" y="44"/>
                    <a:pt x="33" y="31"/>
                    <a:pt x="33" y="18"/>
                  </a:cubicBezTo>
                  <a:close/>
                  <a:moveTo>
                    <a:pt x="45" y="9"/>
                  </a:moveTo>
                  <a:cubicBezTo>
                    <a:pt x="47" y="9"/>
                    <a:pt x="50" y="9"/>
                    <a:pt x="53" y="9"/>
                  </a:cubicBezTo>
                  <a:cubicBezTo>
                    <a:pt x="53" y="25"/>
                    <a:pt x="53" y="41"/>
                    <a:pt x="53" y="57"/>
                  </a:cubicBezTo>
                  <a:cubicBezTo>
                    <a:pt x="50" y="57"/>
                    <a:pt x="47" y="57"/>
                    <a:pt x="45" y="57"/>
                  </a:cubicBezTo>
                  <a:cubicBezTo>
                    <a:pt x="45" y="41"/>
                    <a:pt x="45" y="25"/>
                    <a:pt x="45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6" name="Freeform 29"/>
            <p:cNvSpPr>
              <a:spLocks noEditPoints="1"/>
            </p:cNvSpPr>
            <p:nvPr/>
          </p:nvSpPr>
          <p:spPr bwMode="auto">
            <a:xfrm>
              <a:off x="8578057" y="4381495"/>
              <a:ext cx="166688" cy="198438"/>
            </a:xfrm>
            <a:custGeom>
              <a:avLst/>
              <a:gdLst>
                <a:gd name="T0" fmla="*/ 0 w 44"/>
                <a:gd name="T1" fmla="*/ 45 h 53"/>
                <a:gd name="T2" fmla="*/ 5 w 44"/>
                <a:gd name="T3" fmla="*/ 43 h 53"/>
                <a:gd name="T4" fmla="*/ 8 w 44"/>
                <a:gd name="T5" fmla="*/ 51 h 53"/>
                <a:gd name="T6" fmla="*/ 3 w 44"/>
                <a:gd name="T7" fmla="*/ 53 h 53"/>
                <a:gd name="T8" fmla="*/ 0 w 44"/>
                <a:gd name="T9" fmla="*/ 45 h 53"/>
                <a:gd name="T10" fmla="*/ 23 w 44"/>
                <a:gd name="T11" fmla="*/ 2 h 53"/>
                <a:gd name="T12" fmla="*/ 28 w 44"/>
                <a:gd name="T13" fmla="*/ 0 h 53"/>
                <a:gd name="T14" fmla="*/ 44 w 44"/>
                <a:gd name="T15" fmla="*/ 36 h 53"/>
                <a:gd name="T16" fmla="*/ 38 w 44"/>
                <a:gd name="T17" fmla="*/ 38 h 53"/>
                <a:gd name="T18" fmla="*/ 23 w 44"/>
                <a:gd name="T19" fmla="*/ 2 h 53"/>
                <a:gd name="T20" fmla="*/ 4 w 44"/>
                <a:gd name="T21" fmla="*/ 36 h 53"/>
                <a:gd name="T22" fmla="*/ 10 w 44"/>
                <a:gd name="T23" fmla="*/ 34 h 53"/>
                <a:gd name="T24" fmla="*/ 15 w 44"/>
                <a:gd name="T25" fmla="*/ 48 h 53"/>
                <a:gd name="T26" fmla="*/ 10 w 44"/>
                <a:gd name="T27" fmla="*/ 50 h 53"/>
                <a:gd name="T28" fmla="*/ 4 w 44"/>
                <a:gd name="T29" fmla="*/ 36 h 53"/>
                <a:gd name="T30" fmla="*/ 9 w 44"/>
                <a:gd name="T31" fmla="*/ 28 h 53"/>
                <a:gd name="T32" fmla="*/ 14 w 44"/>
                <a:gd name="T33" fmla="*/ 26 h 53"/>
                <a:gd name="T34" fmla="*/ 22 w 44"/>
                <a:gd name="T35" fmla="*/ 45 h 53"/>
                <a:gd name="T36" fmla="*/ 17 w 44"/>
                <a:gd name="T37" fmla="*/ 47 h 53"/>
                <a:gd name="T38" fmla="*/ 9 w 44"/>
                <a:gd name="T39" fmla="*/ 28 h 53"/>
                <a:gd name="T40" fmla="*/ 14 w 44"/>
                <a:gd name="T41" fmla="*/ 19 h 53"/>
                <a:gd name="T42" fmla="*/ 19 w 44"/>
                <a:gd name="T43" fmla="*/ 17 h 53"/>
                <a:gd name="T44" fmla="*/ 30 w 44"/>
                <a:gd name="T45" fmla="*/ 42 h 53"/>
                <a:gd name="T46" fmla="*/ 24 w 44"/>
                <a:gd name="T47" fmla="*/ 44 h 53"/>
                <a:gd name="T48" fmla="*/ 14 w 44"/>
                <a:gd name="T49" fmla="*/ 19 h 53"/>
                <a:gd name="T50" fmla="*/ 18 w 44"/>
                <a:gd name="T51" fmla="*/ 11 h 53"/>
                <a:gd name="T52" fmla="*/ 24 w 44"/>
                <a:gd name="T53" fmla="*/ 9 h 53"/>
                <a:gd name="T54" fmla="*/ 37 w 44"/>
                <a:gd name="T55" fmla="*/ 39 h 53"/>
                <a:gd name="T56" fmla="*/ 31 w 44"/>
                <a:gd name="T57" fmla="*/ 41 h 53"/>
                <a:gd name="T58" fmla="*/ 18 w 44"/>
                <a:gd name="T59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53">
                  <a:moveTo>
                    <a:pt x="0" y="45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3" y="53"/>
                    <a:pt x="3" y="53"/>
                    <a:pt x="3" y="53"/>
                  </a:cubicBezTo>
                  <a:lnTo>
                    <a:pt x="0" y="45"/>
                  </a:lnTo>
                  <a:close/>
                  <a:moveTo>
                    <a:pt x="23" y="2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38" y="38"/>
                    <a:pt x="38" y="38"/>
                    <a:pt x="38" y="38"/>
                  </a:cubicBezTo>
                  <a:lnTo>
                    <a:pt x="23" y="2"/>
                  </a:lnTo>
                  <a:close/>
                  <a:moveTo>
                    <a:pt x="4" y="36"/>
                  </a:moveTo>
                  <a:cubicBezTo>
                    <a:pt x="6" y="36"/>
                    <a:pt x="8" y="35"/>
                    <a:pt x="10" y="34"/>
                  </a:cubicBezTo>
                  <a:cubicBezTo>
                    <a:pt x="12" y="39"/>
                    <a:pt x="14" y="43"/>
                    <a:pt x="15" y="48"/>
                  </a:cubicBezTo>
                  <a:cubicBezTo>
                    <a:pt x="14" y="49"/>
                    <a:pt x="12" y="49"/>
                    <a:pt x="10" y="50"/>
                  </a:cubicBezTo>
                  <a:cubicBezTo>
                    <a:pt x="8" y="45"/>
                    <a:pt x="6" y="41"/>
                    <a:pt x="4" y="36"/>
                  </a:cubicBezTo>
                  <a:close/>
                  <a:moveTo>
                    <a:pt x="9" y="28"/>
                  </a:moveTo>
                  <a:cubicBezTo>
                    <a:pt x="11" y="27"/>
                    <a:pt x="13" y="26"/>
                    <a:pt x="14" y="26"/>
                  </a:cubicBezTo>
                  <a:cubicBezTo>
                    <a:pt x="17" y="32"/>
                    <a:pt x="20" y="38"/>
                    <a:pt x="22" y="45"/>
                  </a:cubicBezTo>
                  <a:cubicBezTo>
                    <a:pt x="21" y="46"/>
                    <a:pt x="19" y="46"/>
                    <a:pt x="17" y="47"/>
                  </a:cubicBezTo>
                  <a:cubicBezTo>
                    <a:pt x="14" y="41"/>
                    <a:pt x="12" y="34"/>
                    <a:pt x="9" y="28"/>
                  </a:cubicBezTo>
                  <a:close/>
                  <a:moveTo>
                    <a:pt x="14" y="19"/>
                  </a:moveTo>
                  <a:cubicBezTo>
                    <a:pt x="16" y="19"/>
                    <a:pt x="17" y="18"/>
                    <a:pt x="19" y="17"/>
                  </a:cubicBezTo>
                  <a:cubicBezTo>
                    <a:pt x="23" y="25"/>
                    <a:pt x="26" y="34"/>
                    <a:pt x="30" y="42"/>
                  </a:cubicBezTo>
                  <a:cubicBezTo>
                    <a:pt x="28" y="43"/>
                    <a:pt x="26" y="43"/>
                    <a:pt x="24" y="44"/>
                  </a:cubicBezTo>
                  <a:cubicBezTo>
                    <a:pt x="21" y="36"/>
                    <a:pt x="17" y="28"/>
                    <a:pt x="14" y="19"/>
                  </a:cubicBezTo>
                  <a:close/>
                  <a:moveTo>
                    <a:pt x="18" y="11"/>
                  </a:moveTo>
                  <a:cubicBezTo>
                    <a:pt x="20" y="10"/>
                    <a:pt x="22" y="9"/>
                    <a:pt x="24" y="9"/>
                  </a:cubicBezTo>
                  <a:cubicBezTo>
                    <a:pt x="28" y="19"/>
                    <a:pt x="32" y="29"/>
                    <a:pt x="37" y="39"/>
                  </a:cubicBezTo>
                  <a:cubicBezTo>
                    <a:pt x="35" y="40"/>
                    <a:pt x="33" y="40"/>
                    <a:pt x="31" y="41"/>
                  </a:cubicBezTo>
                  <a:cubicBezTo>
                    <a:pt x="27" y="31"/>
                    <a:pt x="23" y="21"/>
                    <a:pt x="18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7" name="Freeform 30"/>
            <p:cNvSpPr>
              <a:spLocks/>
            </p:cNvSpPr>
            <p:nvPr/>
          </p:nvSpPr>
          <p:spPr bwMode="auto">
            <a:xfrm>
              <a:off x="7560470" y="3168645"/>
              <a:ext cx="101600" cy="63500"/>
            </a:xfrm>
            <a:custGeom>
              <a:avLst/>
              <a:gdLst>
                <a:gd name="T0" fmla="*/ 11 w 27"/>
                <a:gd name="T1" fmla="*/ 15 h 17"/>
                <a:gd name="T2" fmla="*/ 20 w 27"/>
                <a:gd name="T3" fmla="*/ 17 h 17"/>
                <a:gd name="T4" fmla="*/ 26 w 27"/>
                <a:gd name="T5" fmla="*/ 8 h 17"/>
                <a:gd name="T6" fmla="*/ 23 w 27"/>
                <a:gd name="T7" fmla="*/ 1 h 17"/>
                <a:gd name="T8" fmla="*/ 14 w 27"/>
                <a:gd name="T9" fmla="*/ 3 h 17"/>
                <a:gd name="T10" fmla="*/ 11 w 27"/>
                <a:gd name="T11" fmla="*/ 1 h 17"/>
                <a:gd name="T12" fmla="*/ 0 w 27"/>
                <a:gd name="T13" fmla="*/ 5 h 17"/>
                <a:gd name="T14" fmla="*/ 5 w 27"/>
                <a:gd name="T15" fmla="*/ 17 h 17"/>
                <a:gd name="T16" fmla="*/ 11 w 27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7">
                  <a:moveTo>
                    <a:pt x="11" y="15"/>
                  </a:moveTo>
                  <a:cubicBezTo>
                    <a:pt x="14" y="15"/>
                    <a:pt x="18" y="15"/>
                    <a:pt x="20" y="17"/>
                  </a:cubicBezTo>
                  <a:cubicBezTo>
                    <a:pt x="23" y="13"/>
                    <a:pt x="26" y="10"/>
                    <a:pt x="26" y="8"/>
                  </a:cubicBezTo>
                  <a:cubicBezTo>
                    <a:pt x="27" y="5"/>
                    <a:pt x="26" y="2"/>
                    <a:pt x="23" y="1"/>
                  </a:cubicBezTo>
                  <a:cubicBezTo>
                    <a:pt x="20" y="0"/>
                    <a:pt x="15" y="3"/>
                    <a:pt x="14" y="3"/>
                  </a:cubicBezTo>
                  <a:cubicBezTo>
                    <a:pt x="13" y="3"/>
                    <a:pt x="15" y="2"/>
                    <a:pt x="11" y="1"/>
                  </a:cubicBezTo>
                  <a:cubicBezTo>
                    <a:pt x="6" y="0"/>
                    <a:pt x="1" y="2"/>
                    <a:pt x="0" y="5"/>
                  </a:cubicBezTo>
                  <a:cubicBezTo>
                    <a:pt x="0" y="7"/>
                    <a:pt x="2" y="12"/>
                    <a:pt x="5" y="17"/>
                  </a:cubicBezTo>
                  <a:cubicBezTo>
                    <a:pt x="7" y="16"/>
                    <a:pt x="9" y="15"/>
                    <a:pt x="11" y="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8" name="Freeform 31"/>
            <p:cNvSpPr>
              <a:spLocks noEditPoints="1"/>
            </p:cNvSpPr>
            <p:nvPr/>
          </p:nvSpPr>
          <p:spPr bwMode="auto">
            <a:xfrm>
              <a:off x="7482682" y="3228970"/>
              <a:ext cx="258763" cy="203200"/>
            </a:xfrm>
            <a:custGeom>
              <a:avLst/>
              <a:gdLst>
                <a:gd name="T0" fmla="*/ 62 w 69"/>
                <a:gd name="T1" fmla="*/ 27 h 54"/>
                <a:gd name="T2" fmla="*/ 32 w 69"/>
                <a:gd name="T3" fmla="*/ 1 h 54"/>
                <a:gd name="T4" fmla="*/ 5 w 69"/>
                <a:gd name="T5" fmla="*/ 27 h 54"/>
                <a:gd name="T6" fmla="*/ 35 w 69"/>
                <a:gd name="T7" fmla="*/ 54 h 54"/>
                <a:gd name="T8" fmla="*/ 62 w 69"/>
                <a:gd name="T9" fmla="*/ 27 h 54"/>
                <a:gd name="T10" fmla="*/ 36 w 69"/>
                <a:gd name="T11" fmla="*/ 42 h 54"/>
                <a:gd name="T12" fmla="*/ 34 w 69"/>
                <a:gd name="T13" fmla="*/ 44 h 54"/>
                <a:gd name="T14" fmla="*/ 32 w 69"/>
                <a:gd name="T15" fmla="*/ 42 h 54"/>
                <a:gd name="T16" fmla="*/ 32 w 69"/>
                <a:gd name="T17" fmla="*/ 40 h 54"/>
                <a:gd name="T18" fmla="*/ 28 w 69"/>
                <a:gd name="T19" fmla="*/ 40 h 54"/>
                <a:gd name="T20" fmla="*/ 20 w 69"/>
                <a:gd name="T21" fmla="*/ 35 h 54"/>
                <a:gd name="T22" fmla="*/ 23 w 69"/>
                <a:gd name="T23" fmla="*/ 33 h 54"/>
                <a:gd name="T24" fmla="*/ 25 w 69"/>
                <a:gd name="T25" fmla="*/ 35 h 54"/>
                <a:gd name="T26" fmla="*/ 29 w 69"/>
                <a:gd name="T27" fmla="*/ 37 h 54"/>
                <a:gd name="T28" fmla="*/ 40 w 69"/>
                <a:gd name="T29" fmla="*/ 33 h 54"/>
                <a:gd name="T30" fmla="*/ 42 w 69"/>
                <a:gd name="T31" fmla="*/ 29 h 54"/>
                <a:gd name="T32" fmla="*/ 39 w 69"/>
                <a:gd name="T33" fmla="*/ 26 h 54"/>
                <a:gd name="T34" fmla="*/ 32 w 69"/>
                <a:gd name="T35" fmla="*/ 27 h 54"/>
                <a:gd name="T36" fmla="*/ 26 w 69"/>
                <a:gd name="T37" fmla="*/ 28 h 54"/>
                <a:gd name="T38" fmla="*/ 20 w 69"/>
                <a:gd name="T39" fmla="*/ 24 h 54"/>
                <a:gd name="T40" fmla="*/ 32 w 69"/>
                <a:gd name="T41" fmla="*/ 15 h 54"/>
                <a:gd name="T42" fmla="*/ 32 w 69"/>
                <a:gd name="T43" fmla="*/ 12 h 54"/>
                <a:gd name="T44" fmla="*/ 34 w 69"/>
                <a:gd name="T45" fmla="*/ 10 h 54"/>
                <a:gd name="T46" fmla="*/ 36 w 69"/>
                <a:gd name="T47" fmla="*/ 12 h 54"/>
                <a:gd name="T48" fmla="*/ 36 w 69"/>
                <a:gd name="T49" fmla="*/ 14 h 54"/>
                <a:gd name="T50" fmla="*/ 43 w 69"/>
                <a:gd name="T51" fmla="*/ 18 h 54"/>
                <a:gd name="T52" fmla="*/ 41 w 69"/>
                <a:gd name="T53" fmla="*/ 20 h 54"/>
                <a:gd name="T54" fmla="*/ 38 w 69"/>
                <a:gd name="T55" fmla="*/ 18 h 54"/>
                <a:gd name="T56" fmla="*/ 34 w 69"/>
                <a:gd name="T57" fmla="*/ 17 h 54"/>
                <a:gd name="T58" fmla="*/ 25 w 69"/>
                <a:gd name="T59" fmla="*/ 23 h 54"/>
                <a:gd name="T60" fmla="*/ 27 w 69"/>
                <a:gd name="T61" fmla="*/ 25 h 54"/>
                <a:gd name="T62" fmla="*/ 32 w 69"/>
                <a:gd name="T63" fmla="*/ 24 h 54"/>
                <a:gd name="T64" fmla="*/ 39 w 69"/>
                <a:gd name="T65" fmla="*/ 23 h 54"/>
                <a:gd name="T66" fmla="*/ 46 w 69"/>
                <a:gd name="T67" fmla="*/ 28 h 54"/>
                <a:gd name="T68" fmla="*/ 44 w 69"/>
                <a:gd name="T69" fmla="*/ 34 h 54"/>
                <a:gd name="T70" fmla="*/ 36 w 69"/>
                <a:gd name="T71" fmla="*/ 38 h 54"/>
                <a:gd name="T72" fmla="*/ 36 w 69"/>
                <a:gd name="T73" fmla="*/ 42 h 54"/>
                <a:gd name="T74" fmla="*/ 43 w 69"/>
                <a:gd name="T75" fmla="*/ 52 h 54"/>
                <a:gd name="T76" fmla="*/ 56 w 69"/>
                <a:gd name="T77" fmla="*/ 28 h 54"/>
                <a:gd name="T78" fmla="*/ 51 w 69"/>
                <a:gd name="T79" fmla="*/ 15 h 54"/>
                <a:gd name="T80" fmla="*/ 59 w 69"/>
                <a:gd name="T81" fmla="*/ 28 h 54"/>
                <a:gd name="T82" fmla="*/ 43 w 69"/>
                <a:gd name="T83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2" y="27"/>
                  </a:moveTo>
                  <a:cubicBezTo>
                    <a:pt x="55" y="13"/>
                    <a:pt x="45" y="0"/>
                    <a:pt x="32" y="1"/>
                  </a:cubicBezTo>
                  <a:cubicBezTo>
                    <a:pt x="22" y="1"/>
                    <a:pt x="10" y="13"/>
                    <a:pt x="5" y="27"/>
                  </a:cubicBezTo>
                  <a:cubicBezTo>
                    <a:pt x="0" y="42"/>
                    <a:pt x="9" y="54"/>
                    <a:pt x="35" y="54"/>
                  </a:cubicBezTo>
                  <a:cubicBezTo>
                    <a:pt x="57" y="54"/>
                    <a:pt x="69" y="42"/>
                    <a:pt x="62" y="27"/>
                  </a:cubicBezTo>
                  <a:close/>
                  <a:moveTo>
                    <a:pt x="36" y="42"/>
                  </a:moveTo>
                  <a:cubicBezTo>
                    <a:pt x="36" y="43"/>
                    <a:pt x="35" y="44"/>
                    <a:pt x="34" y="44"/>
                  </a:cubicBezTo>
                  <a:cubicBezTo>
                    <a:pt x="33" y="44"/>
                    <a:pt x="32" y="43"/>
                    <a:pt x="32" y="42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29" y="40"/>
                    <a:pt x="28" y="40"/>
                  </a:cubicBezTo>
                  <a:cubicBezTo>
                    <a:pt x="22" y="40"/>
                    <a:pt x="20" y="36"/>
                    <a:pt x="20" y="35"/>
                  </a:cubicBezTo>
                  <a:cubicBezTo>
                    <a:pt x="20" y="34"/>
                    <a:pt x="21" y="33"/>
                    <a:pt x="23" y="33"/>
                  </a:cubicBezTo>
                  <a:cubicBezTo>
                    <a:pt x="24" y="33"/>
                    <a:pt x="24" y="34"/>
                    <a:pt x="25" y="35"/>
                  </a:cubicBezTo>
                  <a:cubicBezTo>
                    <a:pt x="26" y="36"/>
                    <a:pt x="27" y="37"/>
                    <a:pt x="29" y="37"/>
                  </a:cubicBezTo>
                  <a:cubicBezTo>
                    <a:pt x="32" y="37"/>
                    <a:pt x="37" y="35"/>
                    <a:pt x="40" y="33"/>
                  </a:cubicBezTo>
                  <a:cubicBezTo>
                    <a:pt x="41" y="32"/>
                    <a:pt x="42" y="30"/>
                    <a:pt x="42" y="29"/>
                  </a:cubicBezTo>
                  <a:cubicBezTo>
                    <a:pt x="42" y="27"/>
                    <a:pt x="41" y="26"/>
                    <a:pt x="39" y="26"/>
                  </a:cubicBezTo>
                  <a:cubicBezTo>
                    <a:pt x="37" y="26"/>
                    <a:pt x="35" y="27"/>
                    <a:pt x="32" y="27"/>
                  </a:cubicBezTo>
                  <a:cubicBezTo>
                    <a:pt x="30" y="28"/>
                    <a:pt x="28" y="28"/>
                    <a:pt x="26" y="28"/>
                  </a:cubicBezTo>
                  <a:cubicBezTo>
                    <a:pt x="22" y="28"/>
                    <a:pt x="20" y="27"/>
                    <a:pt x="20" y="24"/>
                  </a:cubicBezTo>
                  <a:cubicBezTo>
                    <a:pt x="20" y="20"/>
                    <a:pt x="25" y="16"/>
                    <a:pt x="32" y="15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1"/>
                    <a:pt x="33" y="10"/>
                    <a:pt x="34" y="10"/>
                  </a:cubicBezTo>
                  <a:cubicBezTo>
                    <a:pt x="35" y="10"/>
                    <a:pt x="36" y="11"/>
                    <a:pt x="36" y="12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40" y="15"/>
                    <a:pt x="43" y="17"/>
                    <a:pt x="43" y="18"/>
                  </a:cubicBezTo>
                  <a:cubicBezTo>
                    <a:pt x="43" y="19"/>
                    <a:pt x="43" y="20"/>
                    <a:pt x="41" y="20"/>
                  </a:cubicBezTo>
                  <a:cubicBezTo>
                    <a:pt x="39" y="20"/>
                    <a:pt x="38" y="19"/>
                    <a:pt x="38" y="18"/>
                  </a:cubicBezTo>
                  <a:cubicBezTo>
                    <a:pt x="38" y="18"/>
                    <a:pt x="36" y="17"/>
                    <a:pt x="34" y="17"/>
                  </a:cubicBezTo>
                  <a:cubicBezTo>
                    <a:pt x="29" y="17"/>
                    <a:pt x="25" y="21"/>
                    <a:pt x="25" y="23"/>
                  </a:cubicBezTo>
                  <a:cubicBezTo>
                    <a:pt x="25" y="25"/>
                    <a:pt x="25" y="25"/>
                    <a:pt x="27" y="25"/>
                  </a:cubicBezTo>
                  <a:cubicBezTo>
                    <a:pt x="28" y="25"/>
                    <a:pt x="30" y="25"/>
                    <a:pt x="32" y="24"/>
                  </a:cubicBezTo>
                  <a:cubicBezTo>
                    <a:pt x="35" y="24"/>
                    <a:pt x="37" y="23"/>
                    <a:pt x="39" y="23"/>
                  </a:cubicBezTo>
                  <a:cubicBezTo>
                    <a:pt x="43" y="23"/>
                    <a:pt x="46" y="25"/>
                    <a:pt x="46" y="28"/>
                  </a:cubicBezTo>
                  <a:cubicBezTo>
                    <a:pt x="46" y="31"/>
                    <a:pt x="46" y="33"/>
                    <a:pt x="44" y="34"/>
                  </a:cubicBezTo>
                  <a:cubicBezTo>
                    <a:pt x="42" y="36"/>
                    <a:pt x="39" y="38"/>
                    <a:pt x="36" y="38"/>
                  </a:cubicBezTo>
                  <a:lnTo>
                    <a:pt x="36" y="42"/>
                  </a:lnTo>
                  <a:close/>
                  <a:moveTo>
                    <a:pt x="43" y="52"/>
                  </a:moveTo>
                  <a:cubicBezTo>
                    <a:pt x="56" y="46"/>
                    <a:pt x="60" y="39"/>
                    <a:pt x="56" y="28"/>
                  </a:cubicBezTo>
                  <a:cubicBezTo>
                    <a:pt x="55" y="25"/>
                    <a:pt x="52" y="17"/>
                    <a:pt x="51" y="15"/>
                  </a:cubicBezTo>
                  <a:cubicBezTo>
                    <a:pt x="55" y="20"/>
                    <a:pt x="56" y="23"/>
                    <a:pt x="59" y="28"/>
                  </a:cubicBezTo>
                  <a:cubicBezTo>
                    <a:pt x="65" y="42"/>
                    <a:pt x="56" y="49"/>
                    <a:pt x="43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49" name="Freeform 32"/>
            <p:cNvSpPr>
              <a:spLocks/>
            </p:cNvSpPr>
            <p:nvPr/>
          </p:nvSpPr>
          <p:spPr bwMode="auto">
            <a:xfrm>
              <a:off x="4909345" y="3732207"/>
              <a:ext cx="49213" cy="30163"/>
            </a:xfrm>
            <a:custGeom>
              <a:avLst/>
              <a:gdLst>
                <a:gd name="T0" fmla="*/ 5 w 13"/>
                <a:gd name="T1" fmla="*/ 7 h 8"/>
                <a:gd name="T2" fmla="*/ 9 w 13"/>
                <a:gd name="T3" fmla="*/ 8 h 8"/>
                <a:gd name="T4" fmla="*/ 12 w 13"/>
                <a:gd name="T5" fmla="*/ 4 h 8"/>
                <a:gd name="T6" fmla="*/ 11 w 13"/>
                <a:gd name="T7" fmla="*/ 1 h 8"/>
                <a:gd name="T8" fmla="*/ 6 w 13"/>
                <a:gd name="T9" fmla="*/ 1 h 8"/>
                <a:gd name="T10" fmla="*/ 5 w 13"/>
                <a:gd name="T11" fmla="*/ 0 h 8"/>
                <a:gd name="T12" fmla="*/ 0 w 13"/>
                <a:gd name="T13" fmla="*/ 2 h 8"/>
                <a:gd name="T14" fmla="*/ 2 w 13"/>
                <a:gd name="T15" fmla="*/ 8 h 8"/>
                <a:gd name="T16" fmla="*/ 5 w 13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5" y="7"/>
                  </a:moveTo>
                  <a:cubicBezTo>
                    <a:pt x="7" y="7"/>
                    <a:pt x="8" y="7"/>
                    <a:pt x="9" y="8"/>
                  </a:cubicBezTo>
                  <a:cubicBezTo>
                    <a:pt x="11" y="6"/>
                    <a:pt x="12" y="5"/>
                    <a:pt x="12" y="4"/>
                  </a:cubicBezTo>
                  <a:cubicBezTo>
                    <a:pt x="13" y="2"/>
                    <a:pt x="12" y="1"/>
                    <a:pt x="11" y="1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6" y="1"/>
                    <a:pt x="7" y="1"/>
                    <a:pt x="5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3"/>
                    <a:pt x="1" y="6"/>
                    <a:pt x="2" y="8"/>
                  </a:cubicBezTo>
                  <a:cubicBezTo>
                    <a:pt x="3" y="7"/>
                    <a:pt x="4" y="7"/>
                    <a:pt x="5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0" name="Freeform 33"/>
            <p:cNvSpPr>
              <a:spLocks noEditPoints="1"/>
            </p:cNvSpPr>
            <p:nvPr/>
          </p:nvSpPr>
          <p:spPr bwMode="auto">
            <a:xfrm>
              <a:off x="4871245" y="3757607"/>
              <a:ext cx="120650" cy="98425"/>
            </a:xfrm>
            <a:custGeom>
              <a:avLst/>
              <a:gdLst>
                <a:gd name="T0" fmla="*/ 29 w 32"/>
                <a:gd name="T1" fmla="*/ 13 h 26"/>
                <a:gd name="T2" fmla="*/ 15 w 32"/>
                <a:gd name="T3" fmla="*/ 1 h 26"/>
                <a:gd name="T4" fmla="*/ 3 w 32"/>
                <a:gd name="T5" fmla="*/ 13 h 26"/>
                <a:gd name="T6" fmla="*/ 17 w 32"/>
                <a:gd name="T7" fmla="*/ 25 h 26"/>
                <a:gd name="T8" fmla="*/ 29 w 32"/>
                <a:gd name="T9" fmla="*/ 13 h 26"/>
                <a:gd name="T10" fmla="*/ 17 w 32"/>
                <a:gd name="T11" fmla="*/ 20 h 26"/>
                <a:gd name="T12" fmla="*/ 16 w 32"/>
                <a:gd name="T13" fmla="*/ 21 h 26"/>
                <a:gd name="T14" fmla="*/ 15 w 32"/>
                <a:gd name="T15" fmla="*/ 20 h 26"/>
                <a:gd name="T16" fmla="*/ 15 w 32"/>
                <a:gd name="T17" fmla="*/ 19 h 26"/>
                <a:gd name="T18" fmla="*/ 13 w 32"/>
                <a:gd name="T19" fmla="*/ 19 h 26"/>
                <a:gd name="T20" fmla="*/ 10 w 32"/>
                <a:gd name="T21" fmla="*/ 17 h 26"/>
                <a:gd name="T22" fmla="*/ 11 w 32"/>
                <a:gd name="T23" fmla="*/ 16 h 26"/>
                <a:gd name="T24" fmla="*/ 12 w 32"/>
                <a:gd name="T25" fmla="*/ 17 h 26"/>
                <a:gd name="T26" fmla="*/ 14 w 32"/>
                <a:gd name="T27" fmla="*/ 17 h 26"/>
                <a:gd name="T28" fmla="*/ 19 w 32"/>
                <a:gd name="T29" fmla="*/ 16 h 26"/>
                <a:gd name="T30" fmla="*/ 20 w 32"/>
                <a:gd name="T31" fmla="*/ 14 h 26"/>
                <a:gd name="T32" fmla="*/ 18 w 32"/>
                <a:gd name="T33" fmla="*/ 13 h 26"/>
                <a:gd name="T34" fmla="*/ 15 w 32"/>
                <a:gd name="T35" fmla="*/ 13 h 26"/>
                <a:gd name="T36" fmla="*/ 12 w 32"/>
                <a:gd name="T37" fmla="*/ 14 h 26"/>
                <a:gd name="T38" fmla="*/ 10 w 32"/>
                <a:gd name="T39" fmla="*/ 11 h 26"/>
                <a:gd name="T40" fmla="*/ 15 w 32"/>
                <a:gd name="T41" fmla="*/ 7 h 26"/>
                <a:gd name="T42" fmla="*/ 15 w 32"/>
                <a:gd name="T43" fmla="*/ 6 h 26"/>
                <a:gd name="T44" fmla="*/ 16 w 32"/>
                <a:gd name="T45" fmla="*/ 5 h 26"/>
                <a:gd name="T46" fmla="*/ 17 w 32"/>
                <a:gd name="T47" fmla="*/ 6 h 26"/>
                <a:gd name="T48" fmla="*/ 17 w 32"/>
                <a:gd name="T49" fmla="*/ 7 h 26"/>
                <a:gd name="T50" fmla="*/ 20 w 32"/>
                <a:gd name="T51" fmla="*/ 9 h 26"/>
                <a:gd name="T52" fmla="*/ 19 w 32"/>
                <a:gd name="T53" fmla="*/ 10 h 26"/>
                <a:gd name="T54" fmla="*/ 18 w 32"/>
                <a:gd name="T55" fmla="*/ 9 h 26"/>
                <a:gd name="T56" fmla="*/ 16 w 32"/>
                <a:gd name="T57" fmla="*/ 8 h 26"/>
                <a:gd name="T58" fmla="*/ 12 w 32"/>
                <a:gd name="T59" fmla="*/ 11 h 26"/>
                <a:gd name="T60" fmla="*/ 13 w 32"/>
                <a:gd name="T61" fmla="*/ 12 h 26"/>
                <a:gd name="T62" fmla="*/ 15 w 32"/>
                <a:gd name="T63" fmla="*/ 12 h 26"/>
                <a:gd name="T64" fmla="*/ 19 w 32"/>
                <a:gd name="T65" fmla="*/ 11 h 26"/>
                <a:gd name="T66" fmla="*/ 22 w 32"/>
                <a:gd name="T67" fmla="*/ 14 h 26"/>
                <a:gd name="T68" fmla="*/ 21 w 32"/>
                <a:gd name="T69" fmla="*/ 16 h 26"/>
                <a:gd name="T70" fmla="*/ 17 w 32"/>
                <a:gd name="T71" fmla="*/ 18 h 26"/>
                <a:gd name="T72" fmla="*/ 17 w 32"/>
                <a:gd name="T73" fmla="*/ 20 h 26"/>
                <a:gd name="T74" fmla="*/ 20 w 32"/>
                <a:gd name="T75" fmla="*/ 24 h 26"/>
                <a:gd name="T76" fmla="*/ 26 w 32"/>
                <a:gd name="T77" fmla="*/ 14 h 26"/>
                <a:gd name="T78" fmla="*/ 24 w 32"/>
                <a:gd name="T79" fmla="*/ 7 h 26"/>
                <a:gd name="T80" fmla="*/ 28 w 32"/>
                <a:gd name="T81" fmla="*/ 13 h 26"/>
                <a:gd name="T82" fmla="*/ 20 w 32"/>
                <a:gd name="T8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29" y="13"/>
                  </a:moveTo>
                  <a:cubicBezTo>
                    <a:pt x="26" y="6"/>
                    <a:pt x="21" y="0"/>
                    <a:pt x="15" y="1"/>
                  </a:cubicBezTo>
                  <a:cubicBezTo>
                    <a:pt x="11" y="1"/>
                    <a:pt x="5" y="6"/>
                    <a:pt x="3" y="13"/>
                  </a:cubicBezTo>
                  <a:cubicBezTo>
                    <a:pt x="0" y="20"/>
                    <a:pt x="4" y="26"/>
                    <a:pt x="17" y="25"/>
                  </a:cubicBezTo>
                  <a:cubicBezTo>
                    <a:pt x="27" y="25"/>
                    <a:pt x="32" y="20"/>
                    <a:pt x="29" y="13"/>
                  </a:cubicBezTo>
                  <a:close/>
                  <a:moveTo>
                    <a:pt x="17" y="20"/>
                  </a:moveTo>
                  <a:cubicBezTo>
                    <a:pt x="17" y="20"/>
                    <a:pt x="17" y="21"/>
                    <a:pt x="16" y="21"/>
                  </a:cubicBezTo>
                  <a:cubicBezTo>
                    <a:pt x="15" y="21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1" y="19"/>
                    <a:pt x="10" y="17"/>
                    <a:pt x="10" y="17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2" y="16"/>
                    <a:pt x="12" y="16"/>
                    <a:pt x="12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8" y="17"/>
                    <a:pt x="19" y="16"/>
                  </a:cubicBezTo>
                  <a:cubicBezTo>
                    <a:pt x="19" y="15"/>
                    <a:pt x="20" y="14"/>
                    <a:pt x="20" y="14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7" y="13"/>
                    <a:pt x="16" y="13"/>
                    <a:pt x="15" y="13"/>
                  </a:cubicBezTo>
                  <a:cubicBezTo>
                    <a:pt x="14" y="13"/>
                    <a:pt x="13" y="14"/>
                    <a:pt x="12" y="14"/>
                  </a:cubicBezTo>
                  <a:cubicBezTo>
                    <a:pt x="11" y="14"/>
                    <a:pt x="10" y="13"/>
                    <a:pt x="10" y="11"/>
                  </a:cubicBezTo>
                  <a:cubicBezTo>
                    <a:pt x="10" y="10"/>
                    <a:pt x="12" y="8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7" y="5"/>
                    <a:pt x="17" y="5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8"/>
                    <a:pt x="20" y="9"/>
                  </a:cubicBezTo>
                  <a:cubicBezTo>
                    <a:pt x="20" y="9"/>
                    <a:pt x="20" y="10"/>
                    <a:pt x="19" y="10"/>
                  </a:cubicBezTo>
                  <a:cubicBezTo>
                    <a:pt x="18" y="10"/>
                    <a:pt x="18" y="9"/>
                    <a:pt x="18" y="9"/>
                  </a:cubicBezTo>
                  <a:cubicBezTo>
                    <a:pt x="18" y="9"/>
                    <a:pt x="17" y="8"/>
                    <a:pt x="16" y="8"/>
                  </a:cubicBezTo>
                  <a:cubicBezTo>
                    <a:pt x="14" y="8"/>
                    <a:pt x="12" y="10"/>
                    <a:pt x="12" y="11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1"/>
                    <a:pt x="17" y="11"/>
                    <a:pt x="19" y="11"/>
                  </a:cubicBezTo>
                  <a:cubicBezTo>
                    <a:pt x="20" y="11"/>
                    <a:pt x="22" y="12"/>
                    <a:pt x="22" y="14"/>
                  </a:cubicBez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18" y="18"/>
                    <a:pt x="17" y="18"/>
                  </a:cubicBezTo>
                  <a:lnTo>
                    <a:pt x="17" y="20"/>
                  </a:lnTo>
                  <a:close/>
                  <a:moveTo>
                    <a:pt x="20" y="24"/>
                  </a:moveTo>
                  <a:cubicBezTo>
                    <a:pt x="26" y="22"/>
                    <a:pt x="28" y="18"/>
                    <a:pt x="26" y="14"/>
                  </a:cubicBezTo>
                  <a:cubicBezTo>
                    <a:pt x="26" y="12"/>
                    <a:pt x="25" y="8"/>
                    <a:pt x="24" y="7"/>
                  </a:cubicBezTo>
                  <a:cubicBezTo>
                    <a:pt x="26" y="10"/>
                    <a:pt x="26" y="11"/>
                    <a:pt x="28" y="13"/>
                  </a:cubicBezTo>
                  <a:cubicBezTo>
                    <a:pt x="31" y="20"/>
                    <a:pt x="26" y="23"/>
                    <a:pt x="20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1" name="Freeform 34"/>
            <p:cNvSpPr>
              <a:spLocks/>
            </p:cNvSpPr>
            <p:nvPr/>
          </p:nvSpPr>
          <p:spPr bwMode="auto">
            <a:xfrm>
              <a:off x="6284120" y="3562345"/>
              <a:ext cx="247650" cy="247650"/>
            </a:xfrm>
            <a:custGeom>
              <a:avLst/>
              <a:gdLst>
                <a:gd name="T0" fmla="*/ 64 w 66"/>
                <a:gd name="T1" fmla="*/ 33 h 66"/>
                <a:gd name="T2" fmla="*/ 62 w 66"/>
                <a:gd name="T3" fmla="*/ 33 h 66"/>
                <a:gd name="T4" fmla="*/ 53 w 66"/>
                <a:gd name="T5" fmla="*/ 53 h 66"/>
                <a:gd name="T6" fmla="*/ 33 w 66"/>
                <a:gd name="T7" fmla="*/ 62 h 66"/>
                <a:gd name="T8" fmla="*/ 13 w 66"/>
                <a:gd name="T9" fmla="*/ 53 h 66"/>
                <a:gd name="T10" fmla="*/ 4 w 66"/>
                <a:gd name="T11" fmla="*/ 33 h 66"/>
                <a:gd name="T12" fmla="*/ 13 w 66"/>
                <a:gd name="T13" fmla="*/ 13 h 66"/>
                <a:gd name="T14" fmla="*/ 33 w 66"/>
                <a:gd name="T15" fmla="*/ 4 h 66"/>
                <a:gd name="T16" fmla="*/ 53 w 66"/>
                <a:gd name="T17" fmla="*/ 13 h 66"/>
                <a:gd name="T18" fmla="*/ 62 w 66"/>
                <a:gd name="T19" fmla="*/ 33 h 66"/>
                <a:gd name="T20" fmla="*/ 64 w 66"/>
                <a:gd name="T21" fmla="*/ 33 h 66"/>
                <a:gd name="T22" fmla="*/ 66 w 66"/>
                <a:gd name="T23" fmla="*/ 33 h 66"/>
                <a:gd name="T24" fmla="*/ 57 w 66"/>
                <a:gd name="T25" fmla="*/ 9 h 66"/>
                <a:gd name="T26" fmla="*/ 33 w 66"/>
                <a:gd name="T27" fmla="*/ 0 h 66"/>
                <a:gd name="T28" fmla="*/ 9 w 66"/>
                <a:gd name="T29" fmla="*/ 9 h 66"/>
                <a:gd name="T30" fmla="*/ 0 w 66"/>
                <a:gd name="T31" fmla="*/ 33 h 66"/>
                <a:gd name="T32" fmla="*/ 9 w 66"/>
                <a:gd name="T33" fmla="*/ 56 h 66"/>
                <a:gd name="T34" fmla="*/ 33 w 66"/>
                <a:gd name="T35" fmla="*/ 66 h 66"/>
                <a:gd name="T36" fmla="*/ 57 w 66"/>
                <a:gd name="T37" fmla="*/ 56 h 66"/>
                <a:gd name="T38" fmla="*/ 66 w 66"/>
                <a:gd name="T39" fmla="*/ 33 h 66"/>
                <a:gd name="T40" fmla="*/ 64 w 66"/>
                <a:gd name="T41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" h="66">
                  <a:moveTo>
                    <a:pt x="64" y="33"/>
                  </a:moveTo>
                  <a:cubicBezTo>
                    <a:pt x="62" y="33"/>
                    <a:pt x="62" y="33"/>
                    <a:pt x="62" y="33"/>
                  </a:cubicBezTo>
                  <a:cubicBezTo>
                    <a:pt x="62" y="41"/>
                    <a:pt x="59" y="48"/>
                    <a:pt x="53" y="53"/>
                  </a:cubicBezTo>
                  <a:cubicBezTo>
                    <a:pt x="48" y="58"/>
                    <a:pt x="41" y="62"/>
                    <a:pt x="33" y="62"/>
                  </a:cubicBezTo>
                  <a:cubicBezTo>
                    <a:pt x="25" y="62"/>
                    <a:pt x="18" y="58"/>
                    <a:pt x="13" y="53"/>
                  </a:cubicBezTo>
                  <a:cubicBezTo>
                    <a:pt x="8" y="48"/>
                    <a:pt x="4" y="41"/>
                    <a:pt x="4" y="33"/>
                  </a:cubicBezTo>
                  <a:cubicBezTo>
                    <a:pt x="4" y="25"/>
                    <a:pt x="8" y="18"/>
                    <a:pt x="13" y="13"/>
                  </a:cubicBezTo>
                  <a:cubicBezTo>
                    <a:pt x="18" y="7"/>
                    <a:pt x="25" y="4"/>
                    <a:pt x="33" y="4"/>
                  </a:cubicBezTo>
                  <a:cubicBezTo>
                    <a:pt x="41" y="4"/>
                    <a:pt x="48" y="7"/>
                    <a:pt x="53" y="13"/>
                  </a:cubicBezTo>
                  <a:cubicBezTo>
                    <a:pt x="59" y="18"/>
                    <a:pt x="62" y="25"/>
                    <a:pt x="62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4"/>
                    <a:pt x="63" y="15"/>
                    <a:pt x="57" y="9"/>
                  </a:cubicBezTo>
                  <a:cubicBezTo>
                    <a:pt x="51" y="3"/>
                    <a:pt x="42" y="0"/>
                    <a:pt x="33" y="0"/>
                  </a:cubicBezTo>
                  <a:cubicBezTo>
                    <a:pt x="24" y="0"/>
                    <a:pt x="15" y="3"/>
                    <a:pt x="9" y="9"/>
                  </a:cubicBezTo>
                  <a:cubicBezTo>
                    <a:pt x="3" y="15"/>
                    <a:pt x="0" y="24"/>
                    <a:pt x="0" y="33"/>
                  </a:cubicBezTo>
                  <a:cubicBezTo>
                    <a:pt x="0" y="42"/>
                    <a:pt x="3" y="50"/>
                    <a:pt x="9" y="56"/>
                  </a:cubicBezTo>
                  <a:cubicBezTo>
                    <a:pt x="15" y="62"/>
                    <a:pt x="24" y="66"/>
                    <a:pt x="33" y="66"/>
                  </a:cubicBezTo>
                  <a:cubicBezTo>
                    <a:pt x="42" y="66"/>
                    <a:pt x="51" y="62"/>
                    <a:pt x="57" y="56"/>
                  </a:cubicBezTo>
                  <a:cubicBezTo>
                    <a:pt x="63" y="50"/>
                    <a:pt x="66" y="42"/>
                    <a:pt x="66" y="33"/>
                  </a:cubicBezTo>
                  <a:lnTo>
                    <a:pt x="64" y="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2" name="Oval 35"/>
            <p:cNvSpPr>
              <a:spLocks noChangeArrowheads="1"/>
            </p:cNvSpPr>
            <p:nvPr/>
          </p:nvSpPr>
          <p:spPr bwMode="auto">
            <a:xfrm>
              <a:off x="6392070" y="3589332"/>
              <a:ext cx="30163" cy="301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3" name="Oval 36"/>
            <p:cNvSpPr>
              <a:spLocks noChangeArrowheads="1"/>
            </p:cNvSpPr>
            <p:nvPr/>
          </p:nvSpPr>
          <p:spPr bwMode="auto">
            <a:xfrm>
              <a:off x="6392070" y="3754432"/>
              <a:ext cx="30163" cy="301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4" name="Oval 37"/>
            <p:cNvSpPr>
              <a:spLocks noChangeArrowheads="1"/>
            </p:cNvSpPr>
            <p:nvPr/>
          </p:nvSpPr>
          <p:spPr bwMode="auto">
            <a:xfrm>
              <a:off x="6309520" y="3671882"/>
              <a:ext cx="30163" cy="301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5" name="Oval 38"/>
            <p:cNvSpPr>
              <a:spLocks noChangeArrowheads="1"/>
            </p:cNvSpPr>
            <p:nvPr/>
          </p:nvSpPr>
          <p:spPr bwMode="auto">
            <a:xfrm>
              <a:off x="6476207" y="3671882"/>
              <a:ext cx="28575" cy="301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6" name="Freeform 39"/>
            <p:cNvSpPr>
              <a:spLocks/>
            </p:cNvSpPr>
            <p:nvPr/>
          </p:nvSpPr>
          <p:spPr bwMode="auto">
            <a:xfrm>
              <a:off x="6350795" y="3638545"/>
              <a:ext cx="101600" cy="55563"/>
            </a:xfrm>
            <a:custGeom>
              <a:avLst/>
              <a:gdLst>
                <a:gd name="T0" fmla="*/ 11 w 27"/>
                <a:gd name="T1" fmla="*/ 15 h 15"/>
                <a:gd name="T2" fmla="*/ 11 w 27"/>
                <a:gd name="T3" fmla="*/ 15 h 15"/>
                <a:gd name="T4" fmla="*/ 11 w 27"/>
                <a:gd name="T5" fmla="*/ 15 h 15"/>
                <a:gd name="T6" fmla="*/ 26 w 27"/>
                <a:gd name="T7" fmla="*/ 15 h 15"/>
                <a:gd name="T8" fmla="*/ 26 w 27"/>
                <a:gd name="T9" fmla="*/ 15 h 15"/>
                <a:gd name="T10" fmla="*/ 27 w 27"/>
                <a:gd name="T11" fmla="*/ 15 h 15"/>
                <a:gd name="T12" fmla="*/ 27 w 27"/>
                <a:gd name="T13" fmla="*/ 14 h 15"/>
                <a:gd name="T14" fmla="*/ 27 w 27"/>
                <a:gd name="T15" fmla="*/ 12 h 15"/>
                <a:gd name="T16" fmla="*/ 27 w 27"/>
                <a:gd name="T17" fmla="*/ 12 h 15"/>
                <a:gd name="T18" fmla="*/ 27 w 27"/>
                <a:gd name="T19" fmla="*/ 11 h 15"/>
                <a:gd name="T20" fmla="*/ 26 w 27"/>
                <a:gd name="T21" fmla="*/ 11 h 15"/>
                <a:gd name="T22" fmla="*/ 13 w 27"/>
                <a:gd name="T23" fmla="*/ 10 h 15"/>
                <a:gd name="T24" fmla="*/ 4 w 27"/>
                <a:gd name="T25" fmla="*/ 0 h 15"/>
                <a:gd name="T26" fmla="*/ 2 w 27"/>
                <a:gd name="T27" fmla="*/ 0 h 15"/>
                <a:gd name="T28" fmla="*/ 1 w 27"/>
                <a:gd name="T29" fmla="*/ 1 h 15"/>
                <a:gd name="T30" fmla="*/ 1 w 27"/>
                <a:gd name="T31" fmla="*/ 1 h 15"/>
                <a:gd name="T32" fmla="*/ 1 w 27"/>
                <a:gd name="T33" fmla="*/ 3 h 15"/>
                <a:gd name="T34" fmla="*/ 10 w 27"/>
                <a:gd name="T35" fmla="*/ 14 h 15"/>
                <a:gd name="T36" fmla="*/ 11 w 27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5"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4"/>
                    <a:pt x="27" y="1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cubicBezTo>
                    <a:pt x="27" y="11"/>
                    <a:pt x="26" y="11"/>
                    <a:pt x="26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1" y="15"/>
                    <a:pt x="11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7" name="Freeform 40"/>
            <p:cNvSpPr>
              <a:spLocks/>
            </p:cNvSpPr>
            <p:nvPr/>
          </p:nvSpPr>
          <p:spPr bwMode="auto">
            <a:xfrm>
              <a:off x="8555832" y="3011482"/>
              <a:ext cx="293688" cy="292100"/>
            </a:xfrm>
            <a:custGeom>
              <a:avLst/>
              <a:gdLst>
                <a:gd name="T0" fmla="*/ 76 w 78"/>
                <a:gd name="T1" fmla="*/ 39 h 78"/>
                <a:gd name="T2" fmla="*/ 73 w 78"/>
                <a:gd name="T3" fmla="*/ 39 h 78"/>
                <a:gd name="T4" fmla="*/ 63 w 78"/>
                <a:gd name="T5" fmla="*/ 63 h 78"/>
                <a:gd name="T6" fmla="*/ 39 w 78"/>
                <a:gd name="T7" fmla="*/ 73 h 78"/>
                <a:gd name="T8" fmla="*/ 16 w 78"/>
                <a:gd name="T9" fmla="*/ 63 h 78"/>
                <a:gd name="T10" fmla="*/ 6 w 78"/>
                <a:gd name="T11" fmla="*/ 39 h 78"/>
                <a:gd name="T12" fmla="*/ 16 w 78"/>
                <a:gd name="T13" fmla="*/ 16 h 78"/>
                <a:gd name="T14" fmla="*/ 39 w 78"/>
                <a:gd name="T15" fmla="*/ 6 h 78"/>
                <a:gd name="T16" fmla="*/ 63 w 78"/>
                <a:gd name="T17" fmla="*/ 16 h 78"/>
                <a:gd name="T18" fmla="*/ 73 w 78"/>
                <a:gd name="T19" fmla="*/ 39 h 78"/>
                <a:gd name="T20" fmla="*/ 76 w 78"/>
                <a:gd name="T21" fmla="*/ 39 h 78"/>
                <a:gd name="T22" fmla="*/ 78 w 78"/>
                <a:gd name="T23" fmla="*/ 39 h 78"/>
                <a:gd name="T24" fmla="*/ 67 w 78"/>
                <a:gd name="T25" fmla="*/ 12 h 78"/>
                <a:gd name="T26" fmla="*/ 39 w 78"/>
                <a:gd name="T27" fmla="*/ 0 h 78"/>
                <a:gd name="T28" fmla="*/ 12 w 78"/>
                <a:gd name="T29" fmla="*/ 12 h 78"/>
                <a:gd name="T30" fmla="*/ 0 w 78"/>
                <a:gd name="T31" fmla="*/ 39 h 78"/>
                <a:gd name="T32" fmla="*/ 12 w 78"/>
                <a:gd name="T33" fmla="*/ 67 h 78"/>
                <a:gd name="T34" fmla="*/ 39 w 78"/>
                <a:gd name="T35" fmla="*/ 78 h 78"/>
                <a:gd name="T36" fmla="*/ 67 w 78"/>
                <a:gd name="T37" fmla="*/ 67 h 78"/>
                <a:gd name="T38" fmla="*/ 78 w 78"/>
                <a:gd name="T39" fmla="*/ 39 h 78"/>
                <a:gd name="T40" fmla="*/ 76 w 78"/>
                <a:gd name="T41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8">
                  <a:moveTo>
                    <a:pt x="76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3" y="49"/>
                    <a:pt x="69" y="57"/>
                    <a:pt x="63" y="63"/>
                  </a:cubicBezTo>
                  <a:cubicBezTo>
                    <a:pt x="57" y="69"/>
                    <a:pt x="49" y="73"/>
                    <a:pt x="39" y="73"/>
                  </a:cubicBezTo>
                  <a:cubicBezTo>
                    <a:pt x="30" y="73"/>
                    <a:pt x="22" y="69"/>
                    <a:pt x="16" y="63"/>
                  </a:cubicBezTo>
                  <a:cubicBezTo>
                    <a:pt x="10" y="57"/>
                    <a:pt x="6" y="49"/>
                    <a:pt x="6" y="39"/>
                  </a:cubicBezTo>
                  <a:cubicBezTo>
                    <a:pt x="6" y="30"/>
                    <a:pt x="10" y="22"/>
                    <a:pt x="16" y="16"/>
                  </a:cubicBezTo>
                  <a:cubicBezTo>
                    <a:pt x="22" y="10"/>
                    <a:pt x="30" y="6"/>
                    <a:pt x="39" y="6"/>
                  </a:cubicBezTo>
                  <a:cubicBezTo>
                    <a:pt x="49" y="6"/>
                    <a:pt x="57" y="10"/>
                    <a:pt x="63" y="16"/>
                  </a:cubicBezTo>
                  <a:cubicBezTo>
                    <a:pt x="69" y="22"/>
                    <a:pt x="73" y="30"/>
                    <a:pt x="73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29"/>
                    <a:pt x="74" y="19"/>
                    <a:pt x="67" y="12"/>
                  </a:cubicBezTo>
                  <a:cubicBezTo>
                    <a:pt x="60" y="5"/>
                    <a:pt x="50" y="0"/>
                    <a:pt x="39" y="0"/>
                  </a:cubicBezTo>
                  <a:cubicBezTo>
                    <a:pt x="29" y="0"/>
                    <a:pt x="19" y="5"/>
                    <a:pt x="12" y="12"/>
                  </a:cubicBezTo>
                  <a:cubicBezTo>
                    <a:pt x="5" y="19"/>
                    <a:pt x="0" y="29"/>
                    <a:pt x="0" y="39"/>
                  </a:cubicBezTo>
                  <a:cubicBezTo>
                    <a:pt x="0" y="50"/>
                    <a:pt x="5" y="60"/>
                    <a:pt x="12" y="67"/>
                  </a:cubicBezTo>
                  <a:cubicBezTo>
                    <a:pt x="19" y="74"/>
                    <a:pt x="29" y="78"/>
                    <a:pt x="39" y="78"/>
                  </a:cubicBezTo>
                  <a:cubicBezTo>
                    <a:pt x="50" y="78"/>
                    <a:pt x="60" y="74"/>
                    <a:pt x="67" y="67"/>
                  </a:cubicBezTo>
                  <a:cubicBezTo>
                    <a:pt x="74" y="60"/>
                    <a:pt x="78" y="50"/>
                    <a:pt x="78" y="39"/>
                  </a:cubicBezTo>
                  <a:lnTo>
                    <a:pt x="76" y="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8" name="Oval 41"/>
            <p:cNvSpPr>
              <a:spLocks noChangeArrowheads="1"/>
            </p:cNvSpPr>
            <p:nvPr/>
          </p:nvSpPr>
          <p:spPr bwMode="auto">
            <a:xfrm>
              <a:off x="8687595" y="3044820"/>
              <a:ext cx="33338" cy="333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59" name="Oval 42"/>
            <p:cNvSpPr>
              <a:spLocks noChangeArrowheads="1"/>
            </p:cNvSpPr>
            <p:nvPr/>
          </p:nvSpPr>
          <p:spPr bwMode="auto">
            <a:xfrm>
              <a:off x="8687595" y="3240082"/>
              <a:ext cx="33338" cy="333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0" name="Oval 43"/>
            <p:cNvSpPr>
              <a:spLocks noChangeArrowheads="1"/>
            </p:cNvSpPr>
            <p:nvPr/>
          </p:nvSpPr>
          <p:spPr bwMode="auto">
            <a:xfrm>
              <a:off x="8590757" y="3141657"/>
              <a:ext cx="33338" cy="3492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1" name="Oval 44"/>
            <p:cNvSpPr>
              <a:spLocks noChangeArrowheads="1"/>
            </p:cNvSpPr>
            <p:nvPr/>
          </p:nvSpPr>
          <p:spPr bwMode="auto">
            <a:xfrm>
              <a:off x="8786020" y="3141657"/>
              <a:ext cx="33338" cy="3492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2" name="Freeform 45"/>
            <p:cNvSpPr>
              <a:spLocks/>
            </p:cNvSpPr>
            <p:nvPr/>
          </p:nvSpPr>
          <p:spPr bwMode="auto">
            <a:xfrm>
              <a:off x="8638382" y="3100382"/>
              <a:ext cx="120650" cy="68263"/>
            </a:xfrm>
            <a:custGeom>
              <a:avLst/>
              <a:gdLst>
                <a:gd name="T0" fmla="*/ 13 w 32"/>
                <a:gd name="T1" fmla="*/ 17 h 18"/>
                <a:gd name="T2" fmla="*/ 13 w 32"/>
                <a:gd name="T3" fmla="*/ 17 h 18"/>
                <a:gd name="T4" fmla="*/ 13 w 32"/>
                <a:gd name="T5" fmla="*/ 17 h 18"/>
                <a:gd name="T6" fmla="*/ 30 w 32"/>
                <a:gd name="T7" fmla="*/ 18 h 18"/>
                <a:gd name="T8" fmla="*/ 30 w 32"/>
                <a:gd name="T9" fmla="*/ 18 h 18"/>
                <a:gd name="T10" fmla="*/ 31 w 32"/>
                <a:gd name="T11" fmla="*/ 18 h 18"/>
                <a:gd name="T12" fmla="*/ 32 w 32"/>
                <a:gd name="T13" fmla="*/ 17 h 18"/>
                <a:gd name="T14" fmla="*/ 32 w 32"/>
                <a:gd name="T15" fmla="*/ 15 h 18"/>
                <a:gd name="T16" fmla="*/ 32 w 32"/>
                <a:gd name="T17" fmla="*/ 15 h 18"/>
                <a:gd name="T18" fmla="*/ 32 w 32"/>
                <a:gd name="T19" fmla="*/ 14 h 18"/>
                <a:gd name="T20" fmla="*/ 30 w 32"/>
                <a:gd name="T21" fmla="*/ 13 h 18"/>
                <a:gd name="T22" fmla="*/ 15 w 32"/>
                <a:gd name="T23" fmla="*/ 12 h 18"/>
                <a:gd name="T24" fmla="*/ 5 w 32"/>
                <a:gd name="T25" fmla="*/ 1 h 18"/>
                <a:gd name="T26" fmla="*/ 2 w 32"/>
                <a:gd name="T27" fmla="*/ 1 h 18"/>
                <a:gd name="T28" fmla="*/ 1 w 32"/>
                <a:gd name="T29" fmla="*/ 2 h 18"/>
                <a:gd name="T30" fmla="*/ 1 w 32"/>
                <a:gd name="T31" fmla="*/ 2 h 18"/>
                <a:gd name="T32" fmla="*/ 1 w 32"/>
                <a:gd name="T33" fmla="*/ 4 h 18"/>
                <a:gd name="T34" fmla="*/ 12 w 32"/>
                <a:gd name="T35" fmla="*/ 17 h 18"/>
                <a:gd name="T36" fmla="*/ 13 w 32"/>
                <a:gd name="T3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18"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8"/>
                    <a:pt x="32" y="17"/>
                    <a:pt x="32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3" y="17"/>
                    <a:pt x="13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3" name="Freeform 46"/>
            <p:cNvSpPr>
              <a:spLocks noEditPoints="1"/>
            </p:cNvSpPr>
            <p:nvPr/>
          </p:nvSpPr>
          <p:spPr bwMode="auto">
            <a:xfrm>
              <a:off x="8965407" y="3963982"/>
              <a:ext cx="93663" cy="169863"/>
            </a:xfrm>
            <a:custGeom>
              <a:avLst/>
              <a:gdLst>
                <a:gd name="T0" fmla="*/ 10 w 25"/>
                <a:gd name="T1" fmla="*/ 35 h 45"/>
                <a:gd name="T2" fmla="*/ 10 w 25"/>
                <a:gd name="T3" fmla="*/ 24 h 45"/>
                <a:gd name="T4" fmla="*/ 3 w 25"/>
                <a:gd name="T5" fmla="*/ 20 h 45"/>
                <a:gd name="T6" fmla="*/ 1 w 25"/>
                <a:gd name="T7" fmla="*/ 13 h 45"/>
                <a:gd name="T8" fmla="*/ 4 w 25"/>
                <a:gd name="T9" fmla="*/ 6 h 45"/>
                <a:gd name="T10" fmla="*/ 11 w 25"/>
                <a:gd name="T11" fmla="*/ 3 h 45"/>
                <a:gd name="T12" fmla="*/ 11 w 25"/>
                <a:gd name="T13" fmla="*/ 0 h 45"/>
                <a:gd name="T14" fmla="*/ 15 w 25"/>
                <a:gd name="T15" fmla="*/ 0 h 45"/>
                <a:gd name="T16" fmla="*/ 15 w 25"/>
                <a:gd name="T17" fmla="*/ 3 h 45"/>
                <a:gd name="T18" fmla="*/ 21 w 25"/>
                <a:gd name="T19" fmla="*/ 6 h 45"/>
                <a:gd name="T20" fmla="*/ 24 w 25"/>
                <a:gd name="T21" fmla="*/ 12 h 45"/>
                <a:gd name="T22" fmla="*/ 17 w 25"/>
                <a:gd name="T23" fmla="*/ 12 h 45"/>
                <a:gd name="T24" fmla="*/ 14 w 25"/>
                <a:gd name="T25" fmla="*/ 8 h 45"/>
                <a:gd name="T26" fmla="*/ 14 w 25"/>
                <a:gd name="T27" fmla="*/ 18 h 45"/>
                <a:gd name="T28" fmla="*/ 22 w 25"/>
                <a:gd name="T29" fmla="*/ 23 h 45"/>
                <a:gd name="T30" fmla="*/ 24 w 25"/>
                <a:gd name="T31" fmla="*/ 29 h 45"/>
                <a:gd name="T32" fmla="*/ 22 w 25"/>
                <a:gd name="T33" fmla="*/ 37 h 45"/>
                <a:gd name="T34" fmla="*/ 14 w 25"/>
                <a:gd name="T35" fmla="*/ 41 h 45"/>
                <a:gd name="T36" fmla="*/ 14 w 25"/>
                <a:gd name="T37" fmla="*/ 45 h 45"/>
                <a:gd name="T38" fmla="*/ 10 w 25"/>
                <a:gd name="T39" fmla="*/ 45 h 45"/>
                <a:gd name="T40" fmla="*/ 10 w 25"/>
                <a:gd name="T41" fmla="*/ 41 h 45"/>
                <a:gd name="T42" fmla="*/ 3 w 25"/>
                <a:gd name="T43" fmla="*/ 37 h 45"/>
                <a:gd name="T44" fmla="*/ 0 w 25"/>
                <a:gd name="T45" fmla="*/ 29 h 45"/>
                <a:gd name="T46" fmla="*/ 6 w 25"/>
                <a:gd name="T47" fmla="*/ 29 h 45"/>
                <a:gd name="T48" fmla="*/ 8 w 25"/>
                <a:gd name="T49" fmla="*/ 32 h 45"/>
                <a:gd name="T50" fmla="*/ 10 w 25"/>
                <a:gd name="T51" fmla="*/ 35 h 45"/>
                <a:gd name="T52" fmla="*/ 11 w 25"/>
                <a:gd name="T53" fmla="*/ 8 h 45"/>
                <a:gd name="T54" fmla="*/ 8 w 25"/>
                <a:gd name="T55" fmla="*/ 10 h 45"/>
                <a:gd name="T56" fmla="*/ 7 w 25"/>
                <a:gd name="T57" fmla="*/ 12 h 45"/>
                <a:gd name="T58" fmla="*/ 8 w 25"/>
                <a:gd name="T59" fmla="*/ 15 h 45"/>
                <a:gd name="T60" fmla="*/ 11 w 25"/>
                <a:gd name="T61" fmla="*/ 17 h 45"/>
                <a:gd name="T62" fmla="*/ 11 w 25"/>
                <a:gd name="T63" fmla="*/ 8 h 45"/>
                <a:gd name="T64" fmla="*/ 14 w 25"/>
                <a:gd name="T65" fmla="*/ 35 h 45"/>
                <a:gd name="T66" fmla="*/ 17 w 25"/>
                <a:gd name="T67" fmla="*/ 33 h 45"/>
                <a:gd name="T68" fmla="*/ 18 w 25"/>
                <a:gd name="T69" fmla="*/ 30 h 45"/>
                <a:gd name="T70" fmla="*/ 17 w 25"/>
                <a:gd name="T71" fmla="*/ 27 h 45"/>
                <a:gd name="T72" fmla="*/ 14 w 25"/>
                <a:gd name="T73" fmla="*/ 25 h 45"/>
                <a:gd name="T74" fmla="*/ 14 w 25"/>
                <a:gd name="T75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" h="45">
                  <a:moveTo>
                    <a:pt x="10" y="35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7" y="23"/>
                    <a:pt x="5" y="22"/>
                    <a:pt x="3" y="20"/>
                  </a:cubicBezTo>
                  <a:cubicBezTo>
                    <a:pt x="2" y="18"/>
                    <a:pt x="1" y="15"/>
                    <a:pt x="1" y="13"/>
                  </a:cubicBezTo>
                  <a:cubicBezTo>
                    <a:pt x="1" y="10"/>
                    <a:pt x="2" y="8"/>
                    <a:pt x="4" y="6"/>
                  </a:cubicBezTo>
                  <a:cubicBezTo>
                    <a:pt x="6" y="4"/>
                    <a:pt x="8" y="3"/>
                    <a:pt x="11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3"/>
                    <a:pt x="19" y="4"/>
                    <a:pt x="21" y="6"/>
                  </a:cubicBezTo>
                  <a:cubicBezTo>
                    <a:pt x="22" y="7"/>
                    <a:pt x="23" y="9"/>
                    <a:pt x="24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0"/>
                    <a:pt x="16" y="9"/>
                    <a:pt x="14" y="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8" y="19"/>
                    <a:pt x="21" y="21"/>
                    <a:pt x="22" y="23"/>
                  </a:cubicBezTo>
                  <a:cubicBezTo>
                    <a:pt x="24" y="24"/>
                    <a:pt x="25" y="27"/>
                    <a:pt x="24" y="29"/>
                  </a:cubicBezTo>
                  <a:cubicBezTo>
                    <a:pt x="24" y="32"/>
                    <a:pt x="23" y="35"/>
                    <a:pt x="22" y="37"/>
                  </a:cubicBezTo>
                  <a:cubicBezTo>
                    <a:pt x="20" y="39"/>
                    <a:pt x="17" y="40"/>
                    <a:pt x="14" y="41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7" y="40"/>
                    <a:pt x="5" y="39"/>
                    <a:pt x="3" y="37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30"/>
                    <a:pt x="7" y="31"/>
                    <a:pt x="8" y="32"/>
                  </a:cubicBezTo>
                  <a:cubicBezTo>
                    <a:pt x="9" y="33"/>
                    <a:pt x="9" y="34"/>
                    <a:pt x="10" y="35"/>
                  </a:cubicBezTo>
                  <a:close/>
                  <a:moveTo>
                    <a:pt x="11" y="8"/>
                  </a:moveTo>
                  <a:cubicBezTo>
                    <a:pt x="10" y="8"/>
                    <a:pt x="9" y="9"/>
                    <a:pt x="8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9" y="16"/>
                    <a:pt x="10" y="16"/>
                    <a:pt x="11" y="17"/>
                  </a:cubicBezTo>
                  <a:lnTo>
                    <a:pt x="11" y="8"/>
                  </a:lnTo>
                  <a:close/>
                  <a:moveTo>
                    <a:pt x="14" y="35"/>
                  </a:moveTo>
                  <a:cubicBezTo>
                    <a:pt x="15" y="35"/>
                    <a:pt x="16" y="34"/>
                    <a:pt x="17" y="33"/>
                  </a:cubicBezTo>
                  <a:cubicBezTo>
                    <a:pt x="18" y="32"/>
                    <a:pt x="18" y="31"/>
                    <a:pt x="18" y="30"/>
                  </a:cubicBezTo>
                  <a:cubicBezTo>
                    <a:pt x="18" y="29"/>
                    <a:pt x="18" y="28"/>
                    <a:pt x="17" y="27"/>
                  </a:cubicBezTo>
                  <a:cubicBezTo>
                    <a:pt x="17" y="26"/>
                    <a:pt x="16" y="26"/>
                    <a:pt x="14" y="25"/>
                  </a:cubicBezTo>
                  <a:lnTo>
                    <a:pt x="14" y="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4" name="Freeform 47"/>
            <p:cNvSpPr>
              <a:spLocks/>
            </p:cNvSpPr>
            <p:nvPr/>
          </p:nvSpPr>
          <p:spPr bwMode="auto">
            <a:xfrm>
              <a:off x="9052720" y="3983032"/>
              <a:ext cx="107950" cy="93663"/>
            </a:xfrm>
            <a:custGeom>
              <a:avLst/>
              <a:gdLst>
                <a:gd name="T0" fmla="*/ 13 w 29"/>
                <a:gd name="T1" fmla="*/ 0 h 25"/>
                <a:gd name="T2" fmla="*/ 22 w 29"/>
                <a:gd name="T3" fmla="*/ 9 h 25"/>
                <a:gd name="T4" fmla="*/ 10 w 29"/>
                <a:gd name="T5" fmla="*/ 14 h 25"/>
                <a:gd name="T6" fmla="*/ 12 w 29"/>
                <a:gd name="T7" fmla="*/ 10 h 25"/>
                <a:gd name="T8" fmla="*/ 11 w 29"/>
                <a:gd name="T9" fmla="*/ 9 h 25"/>
                <a:gd name="T10" fmla="*/ 1 w 29"/>
                <a:gd name="T11" fmla="*/ 14 h 25"/>
                <a:gd name="T12" fmla="*/ 1 w 29"/>
                <a:gd name="T13" fmla="*/ 16 h 25"/>
                <a:gd name="T14" fmla="*/ 8 w 29"/>
                <a:gd name="T15" fmla="*/ 25 h 25"/>
                <a:gd name="T16" fmla="*/ 9 w 29"/>
                <a:gd name="T17" fmla="*/ 24 h 25"/>
                <a:gd name="T18" fmla="*/ 8 w 29"/>
                <a:gd name="T19" fmla="*/ 20 h 25"/>
                <a:gd name="T20" fmla="*/ 25 w 29"/>
                <a:gd name="T21" fmla="*/ 12 h 25"/>
                <a:gd name="T22" fmla="*/ 13 w 29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5">
                  <a:moveTo>
                    <a:pt x="13" y="0"/>
                  </a:moveTo>
                  <a:cubicBezTo>
                    <a:pt x="13" y="0"/>
                    <a:pt x="24" y="5"/>
                    <a:pt x="22" y="9"/>
                  </a:cubicBezTo>
                  <a:cubicBezTo>
                    <a:pt x="21" y="14"/>
                    <a:pt x="12" y="15"/>
                    <a:pt x="10" y="14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9"/>
                    <a:pt x="11" y="9"/>
                  </a:cubicBezTo>
                  <a:cubicBezTo>
                    <a:pt x="10" y="9"/>
                    <a:pt x="1" y="14"/>
                    <a:pt x="1" y="14"/>
                  </a:cubicBezTo>
                  <a:cubicBezTo>
                    <a:pt x="1" y="14"/>
                    <a:pt x="0" y="15"/>
                    <a:pt x="1" y="16"/>
                  </a:cubicBezTo>
                  <a:cubicBezTo>
                    <a:pt x="1" y="17"/>
                    <a:pt x="8" y="25"/>
                    <a:pt x="8" y="25"/>
                  </a:cubicBezTo>
                  <a:cubicBezTo>
                    <a:pt x="8" y="25"/>
                    <a:pt x="9" y="25"/>
                    <a:pt x="9" y="24"/>
                  </a:cubicBezTo>
                  <a:cubicBezTo>
                    <a:pt x="9" y="23"/>
                    <a:pt x="8" y="20"/>
                    <a:pt x="8" y="20"/>
                  </a:cubicBezTo>
                  <a:cubicBezTo>
                    <a:pt x="8" y="20"/>
                    <a:pt x="21" y="21"/>
                    <a:pt x="25" y="12"/>
                  </a:cubicBezTo>
                  <a:cubicBezTo>
                    <a:pt x="29" y="5"/>
                    <a:pt x="18" y="2"/>
                    <a:pt x="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5" name="Freeform 48"/>
            <p:cNvSpPr>
              <a:spLocks/>
            </p:cNvSpPr>
            <p:nvPr/>
          </p:nvSpPr>
          <p:spPr bwMode="auto">
            <a:xfrm>
              <a:off x="8811420" y="3990970"/>
              <a:ext cx="169863" cy="127000"/>
            </a:xfrm>
            <a:custGeom>
              <a:avLst/>
              <a:gdLst>
                <a:gd name="T0" fmla="*/ 18 w 45"/>
                <a:gd name="T1" fmla="*/ 0 h 34"/>
                <a:gd name="T2" fmla="*/ 11 w 45"/>
                <a:gd name="T3" fmla="*/ 14 h 34"/>
                <a:gd name="T4" fmla="*/ 30 w 45"/>
                <a:gd name="T5" fmla="*/ 18 h 34"/>
                <a:gd name="T6" fmla="*/ 27 w 45"/>
                <a:gd name="T7" fmla="*/ 12 h 34"/>
                <a:gd name="T8" fmla="*/ 28 w 45"/>
                <a:gd name="T9" fmla="*/ 11 h 34"/>
                <a:gd name="T10" fmla="*/ 43 w 45"/>
                <a:gd name="T11" fmla="*/ 19 h 34"/>
                <a:gd name="T12" fmla="*/ 43 w 45"/>
                <a:gd name="T13" fmla="*/ 22 h 34"/>
                <a:gd name="T14" fmla="*/ 32 w 45"/>
                <a:gd name="T15" fmla="*/ 34 h 34"/>
                <a:gd name="T16" fmla="*/ 31 w 45"/>
                <a:gd name="T17" fmla="*/ 33 h 34"/>
                <a:gd name="T18" fmla="*/ 32 w 45"/>
                <a:gd name="T19" fmla="*/ 27 h 34"/>
                <a:gd name="T20" fmla="*/ 5 w 45"/>
                <a:gd name="T21" fmla="*/ 20 h 34"/>
                <a:gd name="T22" fmla="*/ 18 w 45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34">
                  <a:moveTo>
                    <a:pt x="18" y="0"/>
                  </a:moveTo>
                  <a:cubicBezTo>
                    <a:pt x="18" y="0"/>
                    <a:pt x="9" y="7"/>
                    <a:pt x="11" y="14"/>
                  </a:cubicBezTo>
                  <a:cubicBezTo>
                    <a:pt x="12" y="21"/>
                    <a:pt x="27" y="19"/>
                    <a:pt x="30" y="18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1"/>
                    <a:pt x="28" y="11"/>
                  </a:cubicBezTo>
                  <a:cubicBezTo>
                    <a:pt x="29" y="11"/>
                    <a:pt x="43" y="19"/>
                    <a:pt x="43" y="19"/>
                  </a:cubicBezTo>
                  <a:cubicBezTo>
                    <a:pt x="43" y="19"/>
                    <a:pt x="45" y="20"/>
                    <a:pt x="43" y="22"/>
                  </a:cubicBezTo>
                  <a:cubicBezTo>
                    <a:pt x="42" y="23"/>
                    <a:pt x="32" y="34"/>
                    <a:pt x="32" y="34"/>
                  </a:cubicBezTo>
                  <a:cubicBezTo>
                    <a:pt x="32" y="34"/>
                    <a:pt x="30" y="34"/>
                    <a:pt x="31" y="33"/>
                  </a:cubicBezTo>
                  <a:cubicBezTo>
                    <a:pt x="31" y="31"/>
                    <a:pt x="32" y="27"/>
                    <a:pt x="32" y="27"/>
                  </a:cubicBezTo>
                  <a:cubicBezTo>
                    <a:pt x="32" y="27"/>
                    <a:pt x="11" y="30"/>
                    <a:pt x="5" y="20"/>
                  </a:cubicBezTo>
                  <a:cubicBezTo>
                    <a:pt x="0" y="10"/>
                    <a:pt x="11" y="2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6" name="Freeform 49"/>
            <p:cNvSpPr>
              <a:spLocks noEditPoints="1"/>
            </p:cNvSpPr>
            <p:nvPr/>
          </p:nvSpPr>
          <p:spPr bwMode="auto">
            <a:xfrm>
              <a:off x="8874920" y="3911595"/>
              <a:ext cx="236538" cy="263525"/>
            </a:xfrm>
            <a:custGeom>
              <a:avLst/>
              <a:gdLst>
                <a:gd name="T0" fmla="*/ 7 w 63"/>
                <a:gd name="T1" fmla="*/ 34 h 70"/>
                <a:gd name="T2" fmla="*/ 35 w 63"/>
                <a:gd name="T3" fmla="*/ 3 h 70"/>
                <a:gd name="T4" fmla="*/ 61 w 63"/>
                <a:gd name="T5" fmla="*/ 31 h 70"/>
                <a:gd name="T6" fmla="*/ 63 w 63"/>
                <a:gd name="T7" fmla="*/ 31 h 70"/>
                <a:gd name="T8" fmla="*/ 32 w 63"/>
                <a:gd name="T9" fmla="*/ 0 h 70"/>
                <a:gd name="T10" fmla="*/ 0 w 63"/>
                <a:gd name="T11" fmla="*/ 34 h 70"/>
                <a:gd name="T12" fmla="*/ 0 w 63"/>
                <a:gd name="T13" fmla="*/ 38 h 70"/>
                <a:gd name="T14" fmla="*/ 7 w 63"/>
                <a:gd name="T15" fmla="*/ 38 h 70"/>
                <a:gd name="T16" fmla="*/ 7 w 63"/>
                <a:gd name="T17" fmla="*/ 34 h 70"/>
                <a:gd name="T18" fmla="*/ 60 w 63"/>
                <a:gd name="T19" fmla="*/ 40 h 70"/>
                <a:gd name="T20" fmla="*/ 33 w 63"/>
                <a:gd name="T21" fmla="*/ 66 h 70"/>
                <a:gd name="T22" fmla="*/ 11 w 63"/>
                <a:gd name="T23" fmla="*/ 50 h 70"/>
                <a:gd name="T24" fmla="*/ 3 w 63"/>
                <a:gd name="T25" fmla="*/ 50 h 70"/>
                <a:gd name="T26" fmla="*/ 31 w 63"/>
                <a:gd name="T27" fmla="*/ 70 h 70"/>
                <a:gd name="T28" fmla="*/ 63 w 63"/>
                <a:gd name="T29" fmla="*/ 40 h 70"/>
                <a:gd name="T30" fmla="*/ 60 w 63"/>
                <a:gd name="T31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70">
                  <a:moveTo>
                    <a:pt x="7" y="34"/>
                  </a:moveTo>
                  <a:cubicBezTo>
                    <a:pt x="8" y="17"/>
                    <a:pt x="20" y="3"/>
                    <a:pt x="35" y="3"/>
                  </a:cubicBezTo>
                  <a:cubicBezTo>
                    <a:pt x="48" y="3"/>
                    <a:pt x="59" y="16"/>
                    <a:pt x="61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1" y="14"/>
                    <a:pt x="48" y="0"/>
                    <a:pt x="32" y="0"/>
                  </a:cubicBezTo>
                  <a:cubicBezTo>
                    <a:pt x="15" y="0"/>
                    <a:pt x="1" y="15"/>
                    <a:pt x="0" y="34"/>
                  </a:cubicBezTo>
                  <a:cubicBezTo>
                    <a:pt x="0" y="36"/>
                    <a:pt x="0" y="37"/>
                    <a:pt x="0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6"/>
                    <a:pt x="7" y="35"/>
                    <a:pt x="7" y="34"/>
                  </a:cubicBezTo>
                  <a:close/>
                  <a:moveTo>
                    <a:pt x="60" y="40"/>
                  </a:moveTo>
                  <a:cubicBezTo>
                    <a:pt x="58" y="55"/>
                    <a:pt x="47" y="67"/>
                    <a:pt x="33" y="66"/>
                  </a:cubicBezTo>
                  <a:cubicBezTo>
                    <a:pt x="23" y="66"/>
                    <a:pt x="15" y="60"/>
                    <a:pt x="11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8" y="62"/>
                    <a:pt x="19" y="70"/>
                    <a:pt x="31" y="70"/>
                  </a:cubicBezTo>
                  <a:cubicBezTo>
                    <a:pt x="47" y="70"/>
                    <a:pt x="60" y="57"/>
                    <a:pt x="63" y="40"/>
                  </a:cubicBezTo>
                  <a:lnTo>
                    <a:pt x="60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7" name="Freeform 50"/>
            <p:cNvSpPr>
              <a:spLocks noEditPoints="1"/>
            </p:cNvSpPr>
            <p:nvPr/>
          </p:nvSpPr>
          <p:spPr bwMode="auto">
            <a:xfrm>
              <a:off x="4752182" y="4287832"/>
              <a:ext cx="52388" cy="96838"/>
            </a:xfrm>
            <a:custGeom>
              <a:avLst/>
              <a:gdLst>
                <a:gd name="T0" fmla="*/ 6 w 14"/>
                <a:gd name="T1" fmla="*/ 20 h 26"/>
                <a:gd name="T2" fmla="*/ 6 w 14"/>
                <a:gd name="T3" fmla="*/ 14 h 26"/>
                <a:gd name="T4" fmla="*/ 2 w 14"/>
                <a:gd name="T5" fmla="*/ 11 h 26"/>
                <a:gd name="T6" fmla="*/ 1 w 14"/>
                <a:gd name="T7" fmla="*/ 7 h 26"/>
                <a:gd name="T8" fmla="*/ 2 w 14"/>
                <a:gd name="T9" fmla="*/ 3 h 26"/>
                <a:gd name="T10" fmla="*/ 6 w 14"/>
                <a:gd name="T11" fmla="*/ 1 h 26"/>
                <a:gd name="T12" fmla="*/ 7 w 14"/>
                <a:gd name="T13" fmla="*/ 0 h 26"/>
                <a:gd name="T14" fmla="*/ 9 w 14"/>
                <a:gd name="T15" fmla="*/ 0 h 26"/>
                <a:gd name="T16" fmla="*/ 9 w 14"/>
                <a:gd name="T17" fmla="*/ 1 h 26"/>
                <a:gd name="T18" fmla="*/ 12 w 14"/>
                <a:gd name="T19" fmla="*/ 3 h 26"/>
                <a:gd name="T20" fmla="*/ 14 w 14"/>
                <a:gd name="T21" fmla="*/ 6 h 26"/>
                <a:gd name="T22" fmla="*/ 10 w 14"/>
                <a:gd name="T23" fmla="*/ 7 h 26"/>
                <a:gd name="T24" fmla="*/ 9 w 14"/>
                <a:gd name="T25" fmla="*/ 4 h 26"/>
                <a:gd name="T26" fmla="*/ 8 w 14"/>
                <a:gd name="T27" fmla="*/ 10 h 26"/>
                <a:gd name="T28" fmla="*/ 13 w 14"/>
                <a:gd name="T29" fmla="*/ 13 h 26"/>
                <a:gd name="T30" fmla="*/ 14 w 14"/>
                <a:gd name="T31" fmla="*/ 17 h 26"/>
                <a:gd name="T32" fmla="*/ 13 w 14"/>
                <a:gd name="T33" fmla="*/ 21 h 26"/>
                <a:gd name="T34" fmla="*/ 8 w 14"/>
                <a:gd name="T35" fmla="*/ 23 h 26"/>
                <a:gd name="T36" fmla="*/ 8 w 14"/>
                <a:gd name="T37" fmla="*/ 26 h 26"/>
                <a:gd name="T38" fmla="*/ 6 w 14"/>
                <a:gd name="T39" fmla="*/ 26 h 26"/>
                <a:gd name="T40" fmla="*/ 6 w 14"/>
                <a:gd name="T41" fmla="*/ 23 h 26"/>
                <a:gd name="T42" fmla="*/ 2 w 14"/>
                <a:gd name="T43" fmla="*/ 21 h 26"/>
                <a:gd name="T44" fmla="*/ 0 w 14"/>
                <a:gd name="T45" fmla="*/ 17 h 26"/>
                <a:gd name="T46" fmla="*/ 4 w 14"/>
                <a:gd name="T47" fmla="*/ 16 h 26"/>
                <a:gd name="T48" fmla="*/ 5 w 14"/>
                <a:gd name="T49" fmla="*/ 18 h 26"/>
                <a:gd name="T50" fmla="*/ 6 w 14"/>
                <a:gd name="T51" fmla="*/ 20 h 26"/>
                <a:gd name="T52" fmla="*/ 6 w 14"/>
                <a:gd name="T53" fmla="*/ 4 h 26"/>
                <a:gd name="T54" fmla="*/ 5 w 14"/>
                <a:gd name="T55" fmla="*/ 5 h 26"/>
                <a:gd name="T56" fmla="*/ 4 w 14"/>
                <a:gd name="T57" fmla="*/ 7 h 26"/>
                <a:gd name="T58" fmla="*/ 5 w 14"/>
                <a:gd name="T59" fmla="*/ 8 h 26"/>
                <a:gd name="T60" fmla="*/ 6 w 14"/>
                <a:gd name="T61" fmla="*/ 9 h 26"/>
                <a:gd name="T62" fmla="*/ 6 w 14"/>
                <a:gd name="T63" fmla="*/ 4 h 26"/>
                <a:gd name="T64" fmla="*/ 8 w 14"/>
                <a:gd name="T65" fmla="*/ 20 h 26"/>
                <a:gd name="T66" fmla="*/ 10 w 14"/>
                <a:gd name="T67" fmla="*/ 19 h 26"/>
                <a:gd name="T68" fmla="*/ 11 w 14"/>
                <a:gd name="T69" fmla="*/ 17 h 26"/>
                <a:gd name="T70" fmla="*/ 10 w 14"/>
                <a:gd name="T71" fmla="*/ 15 h 26"/>
                <a:gd name="T72" fmla="*/ 8 w 14"/>
                <a:gd name="T73" fmla="*/ 14 h 26"/>
                <a:gd name="T74" fmla="*/ 8 w 14"/>
                <a:gd name="T7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" h="26">
                  <a:moveTo>
                    <a:pt x="6" y="20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4" y="13"/>
                    <a:pt x="3" y="12"/>
                    <a:pt x="2" y="11"/>
                  </a:cubicBezTo>
                  <a:cubicBezTo>
                    <a:pt x="1" y="10"/>
                    <a:pt x="1" y="9"/>
                    <a:pt x="1" y="7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3" y="2"/>
                    <a:pt x="5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2" y="3"/>
                  </a:cubicBezTo>
                  <a:cubicBezTo>
                    <a:pt x="13" y="4"/>
                    <a:pt x="14" y="5"/>
                    <a:pt x="14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9" y="5"/>
                    <a:pt x="9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1" y="11"/>
                    <a:pt x="12" y="12"/>
                    <a:pt x="13" y="13"/>
                  </a:cubicBezTo>
                  <a:cubicBezTo>
                    <a:pt x="14" y="14"/>
                    <a:pt x="14" y="15"/>
                    <a:pt x="14" y="17"/>
                  </a:cubicBezTo>
                  <a:cubicBezTo>
                    <a:pt x="14" y="18"/>
                    <a:pt x="14" y="20"/>
                    <a:pt x="13" y="21"/>
                  </a:cubicBezTo>
                  <a:cubicBezTo>
                    <a:pt x="12" y="22"/>
                    <a:pt x="10" y="23"/>
                    <a:pt x="8" y="23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4" y="23"/>
                    <a:pt x="3" y="22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8"/>
                    <a:pt x="5" y="18"/>
                  </a:cubicBezTo>
                  <a:cubicBezTo>
                    <a:pt x="5" y="19"/>
                    <a:pt x="6" y="19"/>
                    <a:pt x="6" y="20"/>
                  </a:cubicBezTo>
                  <a:close/>
                  <a:moveTo>
                    <a:pt x="6" y="4"/>
                  </a:moveTo>
                  <a:cubicBezTo>
                    <a:pt x="6" y="5"/>
                    <a:pt x="5" y="5"/>
                    <a:pt x="5" y="5"/>
                  </a:cubicBezTo>
                  <a:cubicBezTo>
                    <a:pt x="5" y="6"/>
                    <a:pt x="5" y="6"/>
                    <a:pt x="4" y="7"/>
                  </a:cubicBezTo>
                  <a:cubicBezTo>
                    <a:pt x="4" y="7"/>
                    <a:pt x="5" y="8"/>
                    <a:pt x="5" y="8"/>
                  </a:cubicBezTo>
                  <a:cubicBezTo>
                    <a:pt x="5" y="9"/>
                    <a:pt x="6" y="9"/>
                    <a:pt x="6" y="9"/>
                  </a:cubicBezTo>
                  <a:lnTo>
                    <a:pt x="6" y="4"/>
                  </a:lnTo>
                  <a:close/>
                  <a:moveTo>
                    <a:pt x="8" y="20"/>
                  </a:move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6"/>
                    <a:pt x="11" y="16"/>
                    <a:pt x="10" y="15"/>
                  </a:cubicBezTo>
                  <a:cubicBezTo>
                    <a:pt x="10" y="15"/>
                    <a:pt x="9" y="14"/>
                    <a:pt x="8" y="14"/>
                  </a:cubicBezTo>
                  <a:lnTo>
                    <a:pt x="8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8" name="Freeform 51"/>
            <p:cNvSpPr>
              <a:spLocks/>
            </p:cNvSpPr>
            <p:nvPr/>
          </p:nvSpPr>
          <p:spPr bwMode="auto">
            <a:xfrm>
              <a:off x="4799807" y="4298945"/>
              <a:ext cx="65088" cy="52388"/>
            </a:xfrm>
            <a:custGeom>
              <a:avLst/>
              <a:gdLst>
                <a:gd name="T0" fmla="*/ 8 w 17"/>
                <a:gd name="T1" fmla="*/ 0 h 14"/>
                <a:gd name="T2" fmla="*/ 13 w 17"/>
                <a:gd name="T3" fmla="*/ 5 h 14"/>
                <a:gd name="T4" fmla="*/ 6 w 17"/>
                <a:gd name="T5" fmla="*/ 8 h 14"/>
                <a:gd name="T6" fmla="*/ 7 w 17"/>
                <a:gd name="T7" fmla="*/ 5 h 14"/>
                <a:gd name="T8" fmla="*/ 7 w 17"/>
                <a:gd name="T9" fmla="*/ 5 h 14"/>
                <a:gd name="T10" fmla="*/ 1 w 17"/>
                <a:gd name="T11" fmla="*/ 8 h 14"/>
                <a:gd name="T12" fmla="*/ 1 w 17"/>
                <a:gd name="T13" fmla="*/ 9 h 14"/>
                <a:gd name="T14" fmla="*/ 5 w 17"/>
                <a:gd name="T15" fmla="*/ 14 h 14"/>
                <a:gd name="T16" fmla="*/ 6 w 17"/>
                <a:gd name="T17" fmla="*/ 14 h 14"/>
                <a:gd name="T18" fmla="*/ 5 w 17"/>
                <a:gd name="T19" fmla="*/ 11 h 14"/>
                <a:gd name="T20" fmla="*/ 15 w 17"/>
                <a:gd name="T21" fmla="*/ 7 h 14"/>
                <a:gd name="T22" fmla="*/ 8 w 17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4">
                  <a:moveTo>
                    <a:pt x="8" y="0"/>
                  </a:moveTo>
                  <a:cubicBezTo>
                    <a:pt x="8" y="0"/>
                    <a:pt x="14" y="2"/>
                    <a:pt x="13" y="5"/>
                  </a:cubicBezTo>
                  <a:cubicBezTo>
                    <a:pt x="12" y="7"/>
                    <a:pt x="7" y="8"/>
                    <a:pt x="6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1" y="8"/>
                    <a:pt x="1" y="8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1" y="10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5" y="13"/>
                    <a:pt x="5" y="11"/>
                    <a:pt x="5" y="11"/>
                  </a:cubicBezTo>
                  <a:cubicBezTo>
                    <a:pt x="5" y="11"/>
                    <a:pt x="13" y="11"/>
                    <a:pt x="15" y="7"/>
                  </a:cubicBezTo>
                  <a:cubicBezTo>
                    <a:pt x="17" y="3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69" name="Freeform 52"/>
            <p:cNvSpPr>
              <a:spLocks/>
            </p:cNvSpPr>
            <p:nvPr/>
          </p:nvSpPr>
          <p:spPr bwMode="auto">
            <a:xfrm>
              <a:off x="4664870" y="4302120"/>
              <a:ext cx="93663" cy="76200"/>
            </a:xfrm>
            <a:custGeom>
              <a:avLst/>
              <a:gdLst>
                <a:gd name="T0" fmla="*/ 10 w 25"/>
                <a:gd name="T1" fmla="*/ 0 h 20"/>
                <a:gd name="T2" fmla="*/ 6 w 25"/>
                <a:gd name="T3" fmla="*/ 8 h 20"/>
                <a:gd name="T4" fmla="*/ 17 w 25"/>
                <a:gd name="T5" fmla="*/ 10 h 20"/>
                <a:gd name="T6" fmla="*/ 15 w 25"/>
                <a:gd name="T7" fmla="*/ 6 h 20"/>
                <a:gd name="T8" fmla="*/ 16 w 25"/>
                <a:gd name="T9" fmla="*/ 6 h 20"/>
                <a:gd name="T10" fmla="*/ 24 w 25"/>
                <a:gd name="T11" fmla="*/ 11 h 20"/>
                <a:gd name="T12" fmla="*/ 24 w 25"/>
                <a:gd name="T13" fmla="*/ 12 h 20"/>
                <a:gd name="T14" fmla="*/ 18 w 25"/>
                <a:gd name="T15" fmla="*/ 19 h 20"/>
                <a:gd name="T16" fmla="*/ 17 w 25"/>
                <a:gd name="T17" fmla="*/ 19 h 20"/>
                <a:gd name="T18" fmla="*/ 18 w 25"/>
                <a:gd name="T19" fmla="*/ 15 h 20"/>
                <a:gd name="T20" fmla="*/ 3 w 25"/>
                <a:gd name="T21" fmla="*/ 11 h 20"/>
                <a:gd name="T22" fmla="*/ 10 w 25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0">
                  <a:moveTo>
                    <a:pt x="10" y="0"/>
                  </a:moveTo>
                  <a:cubicBezTo>
                    <a:pt x="10" y="0"/>
                    <a:pt x="5" y="4"/>
                    <a:pt x="6" y="8"/>
                  </a:cubicBezTo>
                  <a:cubicBezTo>
                    <a:pt x="7" y="12"/>
                    <a:pt x="15" y="11"/>
                    <a:pt x="17" y="1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24" y="11"/>
                    <a:pt x="24" y="11"/>
                  </a:cubicBezTo>
                  <a:cubicBezTo>
                    <a:pt x="24" y="11"/>
                    <a:pt x="25" y="11"/>
                    <a:pt x="24" y="12"/>
                  </a:cubicBezTo>
                  <a:cubicBezTo>
                    <a:pt x="24" y="13"/>
                    <a:pt x="18" y="19"/>
                    <a:pt x="18" y="19"/>
                  </a:cubicBezTo>
                  <a:cubicBezTo>
                    <a:pt x="18" y="19"/>
                    <a:pt x="17" y="20"/>
                    <a:pt x="17" y="19"/>
                  </a:cubicBezTo>
                  <a:cubicBezTo>
                    <a:pt x="17" y="17"/>
                    <a:pt x="18" y="15"/>
                    <a:pt x="18" y="15"/>
                  </a:cubicBezTo>
                  <a:cubicBezTo>
                    <a:pt x="18" y="15"/>
                    <a:pt x="6" y="17"/>
                    <a:pt x="3" y="11"/>
                  </a:cubicBezTo>
                  <a:cubicBezTo>
                    <a:pt x="0" y="5"/>
                    <a:pt x="6" y="1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0" name="Freeform 53"/>
            <p:cNvSpPr>
              <a:spLocks noEditPoints="1"/>
            </p:cNvSpPr>
            <p:nvPr/>
          </p:nvSpPr>
          <p:spPr bwMode="auto">
            <a:xfrm>
              <a:off x="4702970" y="4254495"/>
              <a:ext cx="131763" cy="153988"/>
            </a:xfrm>
            <a:custGeom>
              <a:avLst/>
              <a:gdLst>
                <a:gd name="T0" fmla="*/ 4 w 35"/>
                <a:gd name="T1" fmla="*/ 20 h 41"/>
                <a:gd name="T2" fmla="*/ 19 w 35"/>
                <a:gd name="T3" fmla="*/ 2 h 41"/>
                <a:gd name="T4" fmla="*/ 34 w 35"/>
                <a:gd name="T5" fmla="*/ 19 h 41"/>
                <a:gd name="T6" fmla="*/ 35 w 35"/>
                <a:gd name="T7" fmla="*/ 18 h 41"/>
                <a:gd name="T8" fmla="*/ 18 w 35"/>
                <a:gd name="T9" fmla="*/ 1 h 41"/>
                <a:gd name="T10" fmla="*/ 0 w 35"/>
                <a:gd name="T11" fmla="*/ 20 h 41"/>
                <a:gd name="T12" fmla="*/ 0 w 35"/>
                <a:gd name="T13" fmla="*/ 22 h 41"/>
                <a:gd name="T14" fmla="*/ 4 w 35"/>
                <a:gd name="T15" fmla="*/ 22 h 41"/>
                <a:gd name="T16" fmla="*/ 4 w 35"/>
                <a:gd name="T17" fmla="*/ 20 h 41"/>
                <a:gd name="T18" fmla="*/ 34 w 35"/>
                <a:gd name="T19" fmla="*/ 24 h 41"/>
                <a:gd name="T20" fmla="*/ 19 w 35"/>
                <a:gd name="T21" fmla="*/ 39 h 41"/>
                <a:gd name="T22" fmla="*/ 5 w 35"/>
                <a:gd name="T23" fmla="*/ 29 h 41"/>
                <a:gd name="T24" fmla="*/ 1 w 35"/>
                <a:gd name="T25" fmla="*/ 29 h 41"/>
                <a:gd name="T26" fmla="*/ 17 w 35"/>
                <a:gd name="T27" fmla="*/ 41 h 41"/>
                <a:gd name="T28" fmla="*/ 35 w 35"/>
                <a:gd name="T29" fmla="*/ 23 h 41"/>
                <a:gd name="T30" fmla="*/ 34 w 35"/>
                <a:gd name="T31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1">
                  <a:moveTo>
                    <a:pt x="4" y="20"/>
                  </a:moveTo>
                  <a:cubicBezTo>
                    <a:pt x="4" y="10"/>
                    <a:pt x="11" y="2"/>
                    <a:pt x="19" y="2"/>
                  </a:cubicBezTo>
                  <a:cubicBezTo>
                    <a:pt x="27" y="3"/>
                    <a:pt x="34" y="10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8"/>
                    <a:pt x="27" y="1"/>
                    <a:pt x="18" y="1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1"/>
                    <a:pt x="4" y="20"/>
                  </a:cubicBezTo>
                  <a:close/>
                  <a:moveTo>
                    <a:pt x="34" y="24"/>
                  </a:moveTo>
                  <a:cubicBezTo>
                    <a:pt x="33" y="32"/>
                    <a:pt x="26" y="39"/>
                    <a:pt x="19" y="39"/>
                  </a:cubicBezTo>
                  <a:cubicBezTo>
                    <a:pt x="13" y="39"/>
                    <a:pt x="8" y="35"/>
                    <a:pt x="5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4" y="36"/>
                    <a:pt x="10" y="41"/>
                    <a:pt x="17" y="41"/>
                  </a:cubicBezTo>
                  <a:cubicBezTo>
                    <a:pt x="26" y="41"/>
                    <a:pt x="34" y="33"/>
                    <a:pt x="35" y="23"/>
                  </a:cubicBezTo>
                  <a:lnTo>
                    <a:pt x="34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1" name="Freeform 54"/>
            <p:cNvSpPr>
              <a:spLocks noEditPoints="1"/>
            </p:cNvSpPr>
            <p:nvPr/>
          </p:nvSpPr>
          <p:spPr bwMode="auto">
            <a:xfrm>
              <a:off x="7631907" y="2954332"/>
              <a:ext cx="285750" cy="285750"/>
            </a:xfrm>
            <a:custGeom>
              <a:avLst/>
              <a:gdLst>
                <a:gd name="T0" fmla="*/ 75 w 76"/>
                <a:gd name="T1" fmla="*/ 31 h 76"/>
                <a:gd name="T2" fmla="*/ 45 w 76"/>
                <a:gd name="T3" fmla="*/ 1 h 76"/>
                <a:gd name="T4" fmla="*/ 44 w 76"/>
                <a:gd name="T5" fmla="*/ 1 h 76"/>
                <a:gd name="T6" fmla="*/ 44 w 76"/>
                <a:gd name="T7" fmla="*/ 0 h 76"/>
                <a:gd name="T8" fmla="*/ 44 w 76"/>
                <a:gd name="T9" fmla="*/ 0 h 76"/>
                <a:gd name="T10" fmla="*/ 43 w 76"/>
                <a:gd name="T11" fmla="*/ 0 h 76"/>
                <a:gd name="T12" fmla="*/ 43 w 76"/>
                <a:gd name="T13" fmla="*/ 0 h 76"/>
                <a:gd name="T14" fmla="*/ 43 w 76"/>
                <a:gd name="T15" fmla="*/ 0 h 76"/>
                <a:gd name="T16" fmla="*/ 42 w 76"/>
                <a:gd name="T17" fmla="*/ 0 h 76"/>
                <a:gd name="T18" fmla="*/ 42 w 76"/>
                <a:gd name="T19" fmla="*/ 1 h 76"/>
                <a:gd name="T20" fmla="*/ 0 w 76"/>
                <a:gd name="T21" fmla="*/ 42 h 76"/>
                <a:gd name="T22" fmla="*/ 0 w 76"/>
                <a:gd name="T23" fmla="*/ 43 h 76"/>
                <a:gd name="T24" fmla="*/ 0 w 76"/>
                <a:gd name="T25" fmla="*/ 43 h 76"/>
                <a:gd name="T26" fmla="*/ 0 w 76"/>
                <a:gd name="T27" fmla="*/ 44 h 76"/>
                <a:gd name="T28" fmla="*/ 0 w 76"/>
                <a:gd name="T29" fmla="*/ 44 h 76"/>
                <a:gd name="T30" fmla="*/ 0 w 76"/>
                <a:gd name="T31" fmla="*/ 44 h 76"/>
                <a:gd name="T32" fmla="*/ 0 w 76"/>
                <a:gd name="T33" fmla="*/ 44 h 76"/>
                <a:gd name="T34" fmla="*/ 0 w 76"/>
                <a:gd name="T35" fmla="*/ 45 h 76"/>
                <a:gd name="T36" fmla="*/ 0 w 76"/>
                <a:gd name="T37" fmla="*/ 45 h 76"/>
                <a:gd name="T38" fmla="*/ 31 w 76"/>
                <a:gd name="T39" fmla="*/ 76 h 76"/>
                <a:gd name="T40" fmla="*/ 32 w 76"/>
                <a:gd name="T41" fmla="*/ 76 h 76"/>
                <a:gd name="T42" fmla="*/ 32 w 76"/>
                <a:gd name="T43" fmla="*/ 76 h 76"/>
                <a:gd name="T44" fmla="*/ 32 w 76"/>
                <a:gd name="T45" fmla="*/ 76 h 76"/>
                <a:gd name="T46" fmla="*/ 32 w 76"/>
                <a:gd name="T47" fmla="*/ 76 h 76"/>
                <a:gd name="T48" fmla="*/ 33 w 76"/>
                <a:gd name="T49" fmla="*/ 76 h 76"/>
                <a:gd name="T50" fmla="*/ 33 w 76"/>
                <a:gd name="T51" fmla="*/ 76 h 76"/>
                <a:gd name="T52" fmla="*/ 33 w 76"/>
                <a:gd name="T53" fmla="*/ 76 h 76"/>
                <a:gd name="T54" fmla="*/ 34 w 76"/>
                <a:gd name="T55" fmla="*/ 76 h 76"/>
                <a:gd name="T56" fmla="*/ 76 w 76"/>
                <a:gd name="T57" fmla="*/ 34 h 76"/>
                <a:gd name="T58" fmla="*/ 76 w 76"/>
                <a:gd name="T59" fmla="*/ 34 h 76"/>
                <a:gd name="T60" fmla="*/ 76 w 76"/>
                <a:gd name="T61" fmla="*/ 33 h 76"/>
                <a:gd name="T62" fmla="*/ 76 w 76"/>
                <a:gd name="T63" fmla="*/ 33 h 76"/>
                <a:gd name="T64" fmla="*/ 76 w 76"/>
                <a:gd name="T65" fmla="*/ 32 h 76"/>
                <a:gd name="T66" fmla="*/ 76 w 76"/>
                <a:gd name="T67" fmla="*/ 32 h 76"/>
                <a:gd name="T68" fmla="*/ 76 w 76"/>
                <a:gd name="T69" fmla="*/ 32 h 76"/>
                <a:gd name="T70" fmla="*/ 76 w 76"/>
                <a:gd name="T71" fmla="*/ 32 h 76"/>
                <a:gd name="T72" fmla="*/ 69 w 76"/>
                <a:gd name="T73" fmla="*/ 31 h 76"/>
                <a:gd name="T74" fmla="*/ 45 w 76"/>
                <a:gd name="T75" fmla="*/ 7 h 76"/>
                <a:gd name="T76" fmla="*/ 41 w 76"/>
                <a:gd name="T77" fmla="*/ 7 h 76"/>
                <a:gd name="T78" fmla="*/ 7 w 76"/>
                <a:gd name="T79" fmla="*/ 41 h 76"/>
                <a:gd name="T80" fmla="*/ 7 w 76"/>
                <a:gd name="T81" fmla="*/ 46 h 76"/>
                <a:gd name="T82" fmla="*/ 30 w 76"/>
                <a:gd name="T83" fmla="*/ 69 h 76"/>
                <a:gd name="T84" fmla="*/ 34 w 76"/>
                <a:gd name="T85" fmla="*/ 69 h 76"/>
                <a:gd name="T86" fmla="*/ 43 w 76"/>
                <a:gd name="T87" fmla="*/ 45 h 76"/>
                <a:gd name="T88" fmla="*/ 45 w 76"/>
                <a:gd name="T89" fmla="*/ 35 h 76"/>
                <a:gd name="T90" fmla="*/ 34 w 76"/>
                <a:gd name="T91" fmla="*/ 6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76"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lnTo>
                    <a:pt x="75" y="31"/>
                  </a:lnTo>
                  <a:close/>
                  <a:moveTo>
                    <a:pt x="69" y="31"/>
                  </a:moveTo>
                  <a:cubicBezTo>
                    <a:pt x="45" y="31"/>
                    <a:pt x="45" y="31"/>
                    <a:pt x="45" y="31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51" y="12"/>
                    <a:pt x="64" y="26"/>
                    <a:pt x="69" y="31"/>
                  </a:cubicBezTo>
                  <a:close/>
                  <a:moveTo>
                    <a:pt x="41" y="7"/>
                  </a:moveTo>
                  <a:cubicBezTo>
                    <a:pt x="41" y="14"/>
                    <a:pt x="41" y="38"/>
                    <a:pt x="41" y="41"/>
                  </a:cubicBezTo>
                  <a:cubicBezTo>
                    <a:pt x="37" y="41"/>
                    <a:pt x="14" y="41"/>
                    <a:pt x="7" y="41"/>
                  </a:cubicBezTo>
                  <a:cubicBezTo>
                    <a:pt x="14" y="35"/>
                    <a:pt x="34" y="14"/>
                    <a:pt x="41" y="7"/>
                  </a:cubicBezTo>
                  <a:close/>
                  <a:moveTo>
                    <a:pt x="7" y="46"/>
                  </a:moveTo>
                  <a:cubicBezTo>
                    <a:pt x="31" y="45"/>
                    <a:pt x="31" y="45"/>
                    <a:pt x="31" y="45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5" y="64"/>
                    <a:pt x="12" y="51"/>
                    <a:pt x="7" y="46"/>
                  </a:cubicBezTo>
                  <a:close/>
                  <a:moveTo>
                    <a:pt x="34" y="69"/>
                  </a:moveTo>
                  <a:cubicBezTo>
                    <a:pt x="34" y="65"/>
                    <a:pt x="35" y="54"/>
                    <a:pt x="35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5"/>
                    <a:pt x="45" y="44"/>
                    <a:pt x="45" y="43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53" y="35"/>
                    <a:pt x="64" y="35"/>
                    <a:pt x="69" y="35"/>
                  </a:cubicBezTo>
                  <a:cubicBezTo>
                    <a:pt x="62" y="42"/>
                    <a:pt x="41" y="62"/>
                    <a:pt x="34" y="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2" name="Freeform 55"/>
            <p:cNvSpPr>
              <a:spLocks/>
            </p:cNvSpPr>
            <p:nvPr/>
          </p:nvSpPr>
          <p:spPr bwMode="auto">
            <a:xfrm>
              <a:off x="7177882" y="3562345"/>
              <a:ext cx="228600" cy="131763"/>
            </a:xfrm>
            <a:custGeom>
              <a:avLst/>
              <a:gdLst>
                <a:gd name="T0" fmla="*/ 46 w 61"/>
                <a:gd name="T1" fmla="*/ 1 h 35"/>
                <a:gd name="T2" fmla="*/ 28 w 61"/>
                <a:gd name="T3" fmla="*/ 1 h 35"/>
                <a:gd name="T4" fmla="*/ 21 w 61"/>
                <a:gd name="T5" fmla="*/ 0 h 35"/>
                <a:gd name="T6" fmla="*/ 3 w 61"/>
                <a:gd name="T7" fmla="*/ 0 h 35"/>
                <a:gd name="T8" fmla="*/ 2 w 61"/>
                <a:gd name="T9" fmla="*/ 2 h 35"/>
                <a:gd name="T10" fmla="*/ 14 w 61"/>
                <a:gd name="T11" fmla="*/ 16 h 35"/>
                <a:gd name="T12" fmla="*/ 19 w 61"/>
                <a:gd name="T13" fmla="*/ 21 h 35"/>
                <a:gd name="T14" fmla="*/ 31 w 61"/>
                <a:gd name="T15" fmla="*/ 34 h 35"/>
                <a:gd name="T16" fmla="*/ 35 w 61"/>
                <a:gd name="T17" fmla="*/ 33 h 35"/>
                <a:gd name="T18" fmla="*/ 40 w 61"/>
                <a:gd name="T19" fmla="*/ 23 h 35"/>
                <a:gd name="T20" fmla="*/ 56 w 61"/>
                <a:gd name="T21" fmla="*/ 31 h 35"/>
                <a:gd name="T22" fmla="*/ 58 w 61"/>
                <a:gd name="T23" fmla="*/ 30 h 35"/>
                <a:gd name="T24" fmla="*/ 61 w 61"/>
                <a:gd name="T25" fmla="*/ 24 h 35"/>
                <a:gd name="T26" fmla="*/ 60 w 61"/>
                <a:gd name="T27" fmla="*/ 22 h 35"/>
                <a:gd name="T28" fmla="*/ 43 w 61"/>
                <a:gd name="T29" fmla="*/ 14 h 35"/>
                <a:gd name="T30" fmla="*/ 48 w 61"/>
                <a:gd name="T31" fmla="*/ 5 h 35"/>
                <a:gd name="T32" fmla="*/ 46 w 61"/>
                <a:gd name="T3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" h="35">
                  <a:moveTo>
                    <a:pt x="46" y="1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6" y="0"/>
                    <a:pt x="23" y="0"/>
                    <a:pt x="2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2" y="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7" y="19"/>
                    <a:pt x="19" y="21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4" y="35"/>
                    <a:pt x="35" y="3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7" y="31"/>
                    <a:pt x="58" y="31"/>
                    <a:pt x="58" y="30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3"/>
                    <a:pt x="61" y="22"/>
                    <a:pt x="60" y="2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9" y="3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3" name="Freeform 56"/>
            <p:cNvSpPr>
              <a:spLocks/>
            </p:cNvSpPr>
            <p:nvPr/>
          </p:nvSpPr>
          <p:spPr bwMode="auto">
            <a:xfrm>
              <a:off x="4645820" y="4144957"/>
              <a:ext cx="71438" cy="123825"/>
            </a:xfrm>
            <a:custGeom>
              <a:avLst/>
              <a:gdLst>
                <a:gd name="T0" fmla="*/ 18 w 19"/>
                <a:gd name="T1" fmla="*/ 16 h 33"/>
                <a:gd name="T2" fmla="*/ 11 w 19"/>
                <a:gd name="T3" fmla="*/ 10 h 33"/>
                <a:gd name="T4" fmla="*/ 8 w 19"/>
                <a:gd name="T5" fmla="*/ 7 h 33"/>
                <a:gd name="T6" fmla="*/ 1 w 19"/>
                <a:gd name="T7" fmla="*/ 0 h 33"/>
                <a:gd name="T8" fmla="*/ 0 w 19"/>
                <a:gd name="T9" fmla="*/ 1 h 33"/>
                <a:gd name="T10" fmla="*/ 0 w 19"/>
                <a:gd name="T11" fmla="*/ 11 h 33"/>
                <a:gd name="T12" fmla="*/ 0 w 19"/>
                <a:gd name="T13" fmla="*/ 15 h 33"/>
                <a:gd name="T14" fmla="*/ 0 w 19"/>
                <a:gd name="T15" fmla="*/ 25 h 33"/>
                <a:gd name="T16" fmla="*/ 2 w 19"/>
                <a:gd name="T17" fmla="*/ 26 h 33"/>
                <a:gd name="T18" fmla="*/ 8 w 19"/>
                <a:gd name="T19" fmla="*/ 23 h 33"/>
                <a:gd name="T20" fmla="*/ 12 w 19"/>
                <a:gd name="T21" fmla="*/ 32 h 33"/>
                <a:gd name="T22" fmla="*/ 13 w 19"/>
                <a:gd name="T23" fmla="*/ 33 h 33"/>
                <a:gd name="T24" fmla="*/ 16 w 19"/>
                <a:gd name="T25" fmla="*/ 32 h 33"/>
                <a:gd name="T26" fmla="*/ 16 w 19"/>
                <a:gd name="T27" fmla="*/ 30 h 33"/>
                <a:gd name="T28" fmla="*/ 12 w 19"/>
                <a:gd name="T29" fmla="*/ 21 h 33"/>
                <a:gd name="T30" fmla="*/ 18 w 19"/>
                <a:gd name="T31" fmla="*/ 19 h 33"/>
                <a:gd name="T32" fmla="*/ 18 w 19"/>
                <a:gd name="T3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33">
                  <a:moveTo>
                    <a:pt x="18" y="16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0" y="9"/>
                    <a:pt x="9" y="8"/>
                    <a:pt x="8" y="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4"/>
                    <a:pt x="0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1" y="26"/>
                    <a:pt x="2" y="26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3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7" y="31"/>
                    <a:pt x="16" y="3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7"/>
                    <a:pt x="18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4" name="Freeform 57"/>
            <p:cNvSpPr>
              <a:spLocks/>
            </p:cNvSpPr>
            <p:nvPr/>
          </p:nvSpPr>
          <p:spPr bwMode="auto">
            <a:xfrm>
              <a:off x="8068470" y="4579932"/>
              <a:ext cx="242888" cy="142875"/>
            </a:xfrm>
            <a:custGeom>
              <a:avLst/>
              <a:gdLst>
                <a:gd name="T0" fmla="*/ 40 w 65"/>
                <a:gd name="T1" fmla="*/ 1 h 38"/>
                <a:gd name="T2" fmla="*/ 24 w 65"/>
                <a:gd name="T3" fmla="*/ 10 h 38"/>
                <a:gd name="T4" fmla="*/ 18 w 65"/>
                <a:gd name="T5" fmla="*/ 13 h 38"/>
                <a:gd name="T6" fmla="*/ 2 w 65"/>
                <a:gd name="T7" fmla="*/ 22 h 38"/>
                <a:gd name="T8" fmla="*/ 2 w 65"/>
                <a:gd name="T9" fmla="*/ 25 h 38"/>
                <a:gd name="T10" fmla="*/ 20 w 65"/>
                <a:gd name="T11" fmla="*/ 30 h 38"/>
                <a:gd name="T12" fmla="*/ 27 w 65"/>
                <a:gd name="T13" fmla="*/ 32 h 38"/>
                <a:gd name="T14" fmla="*/ 44 w 65"/>
                <a:gd name="T15" fmla="*/ 37 h 38"/>
                <a:gd name="T16" fmla="*/ 47 w 65"/>
                <a:gd name="T17" fmla="*/ 34 h 38"/>
                <a:gd name="T18" fmla="*/ 46 w 65"/>
                <a:gd name="T19" fmla="*/ 24 h 38"/>
                <a:gd name="T20" fmla="*/ 64 w 65"/>
                <a:gd name="T21" fmla="*/ 22 h 38"/>
                <a:gd name="T22" fmla="*/ 65 w 65"/>
                <a:gd name="T23" fmla="*/ 20 h 38"/>
                <a:gd name="T24" fmla="*/ 65 w 65"/>
                <a:gd name="T25" fmla="*/ 13 h 38"/>
                <a:gd name="T26" fmla="*/ 63 w 65"/>
                <a:gd name="T27" fmla="*/ 12 h 38"/>
                <a:gd name="T28" fmla="*/ 45 w 65"/>
                <a:gd name="T29" fmla="*/ 14 h 38"/>
                <a:gd name="T30" fmla="*/ 43 w 65"/>
                <a:gd name="T31" fmla="*/ 4 h 38"/>
                <a:gd name="T32" fmla="*/ 40 w 65"/>
                <a:gd name="T3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38">
                  <a:moveTo>
                    <a:pt x="40" y="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2" y="11"/>
                    <a:pt x="20" y="12"/>
                    <a:pt x="18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3"/>
                    <a:pt x="1" y="24"/>
                    <a:pt x="2" y="25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2" y="31"/>
                    <a:pt x="25" y="31"/>
                    <a:pt x="27" y="32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6" y="38"/>
                    <a:pt x="47" y="36"/>
                    <a:pt x="47" y="3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1"/>
                    <a:pt x="65" y="21"/>
                    <a:pt x="65" y="2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2"/>
                    <a:pt x="64" y="12"/>
                    <a:pt x="63" y="12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1"/>
                    <a:pt x="42" y="0"/>
                    <a:pt x="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5" name="Freeform 58"/>
            <p:cNvSpPr>
              <a:spLocks/>
            </p:cNvSpPr>
            <p:nvPr/>
          </p:nvSpPr>
          <p:spPr bwMode="auto">
            <a:xfrm>
              <a:off x="8981282" y="3044820"/>
              <a:ext cx="217488" cy="146050"/>
            </a:xfrm>
            <a:custGeom>
              <a:avLst/>
              <a:gdLst>
                <a:gd name="T0" fmla="*/ 13 w 58"/>
                <a:gd name="T1" fmla="*/ 33 h 39"/>
                <a:gd name="T2" fmla="*/ 31 w 58"/>
                <a:gd name="T3" fmla="*/ 35 h 39"/>
                <a:gd name="T4" fmla="*/ 38 w 58"/>
                <a:gd name="T5" fmla="*/ 36 h 39"/>
                <a:gd name="T6" fmla="*/ 55 w 58"/>
                <a:gd name="T7" fmla="*/ 38 h 39"/>
                <a:gd name="T8" fmla="*/ 57 w 58"/>
                <a:gd name="T9" fmla="*/ 36 h 39"/>
                <a:gd name="T10" fmla="*/ 46 w 58"/>
                <a:gd name="T11" fmla="*/ 22 h 39"/>
                <a:gd name="T12" fmla="*/ 42 w 58"/>
                <a:gd name="T13" fmla="*/ 16 h 39"/>
                <a:gd name="T14" fmla="*/ 31 w 58"/>
                <a:gd name="T15" fmla="*/ 1 h 39"/>
                <a:gd name="T16" fmla="*/ 27 w 58"/>
                <a:gd name="T17" fmla="*/ 2 h 39"/>
                <a:gd name="T18" fmla="*/ 22 w 58"/>
                <a:gd name="T19" fmla="*/ 11 h 39"/>
                <a:gd name="T20" fmla="*/ 6 w 58"/>
                <a:gd name="T21" fmla="*/ 2 h 39"/>
                <a:gd name="T22" fmla="*/ 4 w 58"/>
                <a:gd name="T23" fmla="*/ 3 h 39"/>
                <a:gd name="T24" fmla="*/ 0 w 58"/>
                <a:gd name="T25" fmla="*/ 8 h 39"/>
                <a:gd name="T26" fmla="*/ 1 w 58"/>
                <a:gd name="T27" fmla="*/ 10 h 39"/>
                <a:gd name="T28" fmla="*/ 17 w 58"/>
                <a:gd name="T29" fmla="*/ 20 h 39"/>
                <a:gd name="T30" fmla="*/ 11 w 58"/>
                <a:gd name="T31" fmla="*/ 29 h 39"/>
                <a:gd name="T32" fmla="*/ 13 w 58"/>
                <a:gd name="T3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39">
                  <a:moveTo>
                    <a:pt x="13" y="33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2" y="35"/>
                    <a:pt x="36" y="36"/>
                    <a:pt x="38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7" y="39"/>
                    <a:pt x="58" y="38"/>
                    <a:pt x="57" y="36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5" y="20"/>
                    <a:pt x="43" y="17"/>
                    <a:pt x="42" y="16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8" y="0"/>
                    <a:pt x="27" y="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1"/>
                    <a:pt x="11" y="32"/>
                    <a:pt x="13" y="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6" name="Freeform 59"/>
            <p:cNvSpPr>
              <a:spLocks/>
            </p:cNvSpPr>
            <p:nvPr/>
          </p:nvSpPr>
          <p:spPr bwMode="auto">
            <a:xfrm>
              <a:off x="4368007" y="4103682"/>
              <a:ext cx="101600" cy="206375"/>
            </a:xfrm>
            <a:custGeom>
              <a:avLst/>
              <a:gdLst>
                <a:gd name="T0" fmla="*/ 5 w 27"/>
                <a:gd name="T1" fmla="*/ 21 h 55"/>
                <a:gd name="T2" fmla="*/ 6 w 27"/>
                <a:gd name="T3" fmla="*/ 22 h 55"/>
                <a:gd name="T4" fmla="*/ 6 w 27"/>
                <a:gd name="T5" fmla="*/ 32 h 55"/>
                <a:gd name="T6" fmla="*/ 5 w 27"/>
                <a:gd name="T7" fmla="*/ 34 h 55"/>
                <a:gd name="T8" fmla="*/ 0 w 27"/>
                <a:gd name="T9" fmla="*/ 34 h 55"/>
                <a:gd name="T10" fmla="*/ 0 w 27"/>
                <a:gd name="T11" fmla="*/ 55 h 55"/>
                <a:gd name="T12" fmla="*/ 21 w 27"/>
                <a:gd name="T13" fmla="*/ 55 h 55"/>
                <a:gd name="T14" fmla="*/ 27 w 27"/>
                <a:gd name="T15" fmla="*/ 49 h 55"/>
                <a:gd name="T16" fmla="*/ 27 w 27"/>
                <a:gd name="T17" fmla="*/ 5 h 55"/>
                <a:gd name="T18" fmla="*/ 21 w 27"/>
                <a:gd name="T19" fmla="*/ 0 h 55"/>
                <a:gd name="T20" fmla="*/ 0 w 27"/>
                <a:gd name="T21" fmla="*/ 0 h 55"/>
                <a:gd name="T22" fmla="*/ 0 w 27"/>
                <a:gd name="T23" fmla="*/ 21 h 55"/>
                <a:gd name="T24" fmla="*/ 5 w 27"/>
                <a:gd name="T25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55">
                  <a:moveTo>
                    <a:pt x="5" y="21"/>
                  </a:moveTo>
                  <a:cubicBezTo>
                    <a:pt x="6" y="21"/>
                    <a:pt x="6" y="22"/>
                    <a:pt x="6" y="2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6" y="34"/>
                    <a:pt x="5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55"/>
                    <a:pt x="27" y="52"/>
                    <a:pt x="27" y="49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3"/>
                    <a:pt x="24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7" name="Freeform 60"/>
            <p:cNvSpPr>
              <a:spLocks noEditPoints="1"/>
            </p:cNvSpPr>
            <p:nvPr/>
          </p:nvSpPr>
          <p:spPr bwMode="auto">
            <a:xfrm>
              <a:off x="4285457" y="4103682"/>
              <a:ext cx="76200" cy="206375"/>
            </a:xfrm>
            <a:custGeom>
              <a:avLst/>
              <a:gdLst>
                <a:gd name="T0" fmla="*/ 9 w 20"/>
                <a:gd name="T1" fmla="*/ 5 h 55"/>
                <a:gd name="T2" fmla="*/ 9 w 20"/>
                <a:gd name="T3" fmla="*/ 18 h 55"/>
                <a:gd name="T4" fmla="*/ 4 w 20"/>
                <a:gd name="T5" fmla="*/ 18 h 55"/>
                <a:gd name="T6" fmla="*/ 0 w 20"/>
                <a:gd name="T7" fmla="*/ 22 h 55"/>
                <a:gd name="T8" fmla="*/ 0 w 20"/>
                <a:gd name="T9" fmla="*/ 33 h 55"/>
                <a:gd name="T10" fmla="*/ 4 w 20"/>
                <a:gd name="T11" fmla="*/ 37 h 55"/>
                <a:gd name="T12" fmla="*/ 9 w 20"/>
                <a:gd name="T13" fmla="*/ 37 h 55"/>
                <a:gd name="T14" fmla="*/ 9 w 20"/>
                <a:gd name="T15" fmla="*/ 49 h 55"/>
                <a:gd name="T16" fmla="*/ 15 w 20"/>
                <a:gd name="T17" fmla="*/ 55 h 55"/>
                <a:gd name="T18" fmla="*/ 20 w 20"/>
                <a:gd name="T19" fmla="*/ 55 h 55"/>
                <a:gd name="T20" fmla="*/ 20 w 20"/>
                <a:gd name="T21" fmla="*/ 0 h 55"/>
                <a:gd name="T22" fmla="*/ 15 w 20"/>
                <a:gd name="T23" fmla="*/ 0 h 55"/>
                <a:gd name="T24" fmla="*/ 9 w 20"/>
                <a:gd name="T25" fmla="*/ 5 h 55"/>
                <a:gd name="T26" fmla="*/ 9 w 20"/>
                <a:gd name="T27" fmla="*/ 22 h 55"/>
                <a:gd name="T28" fmla="*/ 9 w 20"/>
                <a:gd name="T29" fmla="*/ 33 h 55"/>
                <a:gd name="T30" fmla="*/ 4 w 20"/>
                <a:gd name="T31" fmla="*/ 33 h 55"/>
                <a:gd name="T32" fmla="*/ 4 w 20"/>
                <a:gd name="T33" fmla="*/ 22 h 55"/>
                <a:gd name="T34" fmla="*/ 9 w 20"/>
                <a:gd name="T35" fmla="*/ 2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55">
                  <a:moveTo>
                    <a:pt x="9" y="5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18"/>
                    <a:pt x="0" y="20"/>
                    <a:pt x="0" y="2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2" y="37"/>
                    <a:pt x="4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52"/>
                    <a:pt x="12" y="55"/>
                    <a:pt x="15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9" y="3"/>
                    <a:pt x="9" y="5"/>
                  </a:cubicBezTo>
                  <a:close/>
                  <a:moveTo>
                    <a:pt x="9" y="22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22"/>
                    <a:pt x="4" y="22"/>
                    <a:pt x="4" y="22"/>
                  </a:cubicBezTo>
                  <a:lnTo>
                    <a:pt x="9" y="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8" name="Freeform 61"/>
            <p:cNvSpPr>
              <a:spLocks/>
            </p:cNvSpPr>
            <p:nvPr/>
          </p:nvSpPr>
          <p:spPr bwMode="auto">
            <a:xfrm>
              <a:off x="7714457" y="3724270"/>
              <a:ext cx="142875" cy="146050"/>
            </a:xfrm>
            <a:custGeom>
              <a:avLst/>
              <a:gdLst>
                <a:gd name="T0" fmla="*/ 36 w 38"/>
                <a:gd name="T1" fmla="*/ 14 h 39"/>
                <a:gd name="T2" fmla="*/ 24 w 38"/>
                <a:gd name="T3" fmla="*/ 14 h 39"/>
                <a:gd name="T4" fmla="*/ 24 w 38"/>
                <a:gd name="T5" fmla="*/ 2 h 39"/>
                <a:gd name="T6" fmla="*/ 22 w 38"/>
                <a:gd name="T7" fmla="*/ 0 h 39"/>
                <a:gd name="T8" fmla="*/ 16 w 38"/>
                <a:gd name="T9" fmla="*/ 0 h 39"/>
                <a:gd name="T10" fmla="*/ 14 w 38"/>
                <a:gd name="T11" fmla="*/ 2 h 39"/>
                <a:gd name="T12" fmla="*/ 14 w 38"/>
                <a:gd name="T13" fmla="*/ 14 h 39"/>
                <a:gd name="T14" fmla="*/ 2 w 38"/>
                <a:gd name="T15" fmla="*/ 14 h 39"/>
                <a:gd name="T16" fmla="*/ 0 w 38"/>
                <a:gd name="T17" fmla="*/ 16 h 39"/>
                <a:gd name="T18" fmla="*/ 0 w 38"/>
                <a:gd name="T19" fmla="*/ 22 h 39"/>
                <a:gd name="T20" fmla="*/ 2 w 38"/>
                <a:gd name="T21" fmla="*/ 25 h 39"/>
                <a:gd name="T22" fmla="*/ 14 w 38"/>
                <a:gd name="T23" fmla="*/ 25 h 39"/>
                <a:gd name="T24" fmla="*/ 14 w 38"/>
                <a:gd name="T25" fmla="*/ 36 h 39"/>
                <a:gd name="T26" fmla="*/ 16 w 38"/>
                <a:gd name="T27" fmla="*/ 39 h 39"/>
                <a:gd name="T28" fmla="*/ 22 w 38"/>
                <a:gd name="T29" fmla="*/ 39 h 39"/>
                <a:gd name="T30" fmla="*/ 24 w 38"/>
                <a:gd name="T31" fmla="*/ 36 h 39"/>
                <a:gd name="T32" fmla="*/ 24 w 38"/>
                <a:gd name="T33" fmla="*/ 25 h 39"/>
                <a:gd name="T34" fmla="*/ 36 w 38"/>
                <a:gd name="T35" fmla="*/ 25 h 39"/>
                <a:gd name="T36" fmla="*/ 38 w 38"/>
                <a:gd name="T37" fmla="*/ 22 h 39"/>
                <a:gd name="T38" fmla="*/ 38 w 38"/>
                <a:gd name="T39" fmla="*/ 16 h 39"/>
                <a:gd name="T40" fmla="*/ 36 w 38"/>
                <a:gd name="T41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9">
                  <a:moveTo>
                    <a:pt x="36" y="14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1" y="25"/>
                    <a:pt x="2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5" y="39"/>
                    <a:pt x="16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9"/>
                    <a:pt x="24" y="37"/>
                    <a:pt x="24" y="3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8" y="23"/>
                    <a:pt x="38" y="22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7" y="14"/>
                    <a:pt x="36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79" name="Freeform 62"/>
            <p:cNvSpPr>
              <a:spLocks/>
            </p:cNvSpPr>
            <p:nvPr/>
          </p:nvSpPr>
          <p:spPr bwMode="auto">
            <a:xfrm>
              <a:off x="5552282" y="3559170"/>
              <a:ext cx="236538" cy="236538"/>
            </a:xfrm>
            <a:custGeom>
              <a:avLst/>
              <a:gdLst>
                <a:gd name="T0" fmla="*/ 59 w 63"/>
                <a:gd name="T1" fmla="*/ 23 h 63"/>
                <a:gd name="T2" fmla="*/ 40 w 63"/>
                <a:gd name="T3" fmla="*/ 23 h 63"/>
                <a:gd name="T4" fmla="*/ 40 w 63"/>
                <a:gd name="T5" fmla="*/ 4 h 63"/>
                <a:gd name="T6" fmla="*/ 36 w 63"/>
                <a:gd name="T7" fmla="*/ 0 h 63"/>
                <a:gd name="T8" fmla="*/ 27 w 63"/>
                <a:gd name="T9" fmla="*/ 0 h 63"/>
                <a:gd name="T10" fmla="*/ 23 w 63"/>
                <a:gd name="T11" fmla="*/ 4 h 63"/>
                <a:gd name="T12" fmla="*/ 23 w 63"/>
                <a:gd name="T13" fmla="*/ 23 h 63"/>
                <a:gd name="T14" fmla="*/ 4 w 63"/>
                <a:gd name="T15" fmla="*/ 23 h 63"/>
                <a:gd name="T16" fmla="*/ 0 w 63"/>
                <a:gd name="T17" fmla="*/ 28 h 63"/>
                <a:gd name="T18" fmla="*/ 0 w 63"/>
                <a:gd name="T19" fmla="*/ 36 h 63"/>
                <a:gd name="T20" fmla="*/ 4 w 63"/>
                <a:gd name="T21" fmla="*/ 41 h 63"/>
                <a:gd name="T22" fmla="*/ 23 w 63"/>
                <a:gd name="T23" fmla="*/ 41 h 63"/>
                <a:gd name="T24" fmla="*/ 23 w 63"/>
                <a:gd name="T25" fmla="*/ 59 h 63"/>
                <a:gd name="T26" fmla="*/ 27 w 63"/>
                <a:gd name="T27" fmla="*/ 63 h 63"/>
                <a:gd name="T28" fmla="*/ 36 w 63"/>
                <a:gd name="T29" fmla="*/ 63 h 63"/>
                <a:gd name="T30" fmla="*/ 40 w 63"/>
                <a:gd name="T31" fmla="*/ 59 h 63"/>
                <a:gd name="T32" fmla="*/ 40 w 63"/>
                <a:gd name="T33" fmla="*/ 41 h 63"/>
                <a:gd name="T34" fmla="*/ 59 w 63"/>
                <a:gd name="T35" fmla="*/ 41 h 63"/>
                <a:gd name="T36" fmla="*/ 63 w 63"/>
                <a:gd name="T37" fmla="*/ 36 h 63"/>
                <a:gd name="T38" fmla="*/ 63 w 63"/>
                <a:gd name="T39" fmla="*/ 28 h 63"/>
                <a:gd name="T40" fmla="*/ 59 w 63"/>
                <a:gd name="T41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63">
                  <a:moveTo>
                    <a:pt x="5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38" y="0"/>
                    <a:pt x="3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3" y="2"/>
                    <a:pt x="23" y="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2" y="41"/>
                    <a:pt x="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5" y="63"/>
                    <a:pt x="27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8" y="63"/>
                    <a:pt x="40" y="61"/>
                    <a:pt x="40" y="59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3" y="39"/>
                    <a:pt x="63" y="3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5"/>
                    <a:pt x="61" y="23"/>
                    <a:pt x="59" y="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0" name="Freeform 63"/>
            <p:cNvSpPr>
              <a:spLocks noEditPoints="1"/>
            </p:cNvSpPr>
            <p:nvPr/>
          </p:nvSpPr>
          <p:spPr bwMode="auto">
            <a:xfrm>
              <a:off x="7785895" y="3863970"/>
              <a:ext cx="104775" cy="258763"/>
            </a:xfrm>
            <a:custGeom>
              <a:avLst/>
              <a:gdLst>
                <a:gd name="T0" fmla="*/ 20 w 28"/>
                <a:gd name="T1" fmla="*/ 14 h 69"/>
                <a:gd name="T2" fmla="*/ 28 w 28"/>
                <a:gd name="T3" fmla="*/ 22 h 69"/>
                <a:gd name="T4" fmla="*/ 28 w 28"/>
                <a:gd name="T5" fmla="*/ 37 h 69"/>
                <a:gd name="T6" fmla="*/ 25 w 28"/>
                <a:gd name="T7" fmla="*/ 40 h 69"/>
                <a:gd name="T8" fmla="*/ 23 w 28"/>
                <a:gd name="T9" fmla="*/ 37 h 69"/>
                <a:gd name="T10" fmla="*/ 23 w 28"/>
                <a:gd name="T11" fmla="*/ 23 h 69"/>
                <a:gd name="T12" fmla="*/ 21 w 28"/>
                <a:gd name="T13" fmla="*/ 23 h 69"/>
                <a:gd name="T14" fmla="*/ 21 w 28"/>
                <a:gd name="T15" fmla="*/ 65 h 69"/>
                <a:gd name="T16" fmla="*/ 18 w 28"/>
                <a:gd name="T17" fmla="*/ 68 h 69"/>
                <a:gd name="T18" fmla="*/ 15 w 28"/>
                <a:gd name="T19" fmla="*/ 65 h 69"/>
                <a:gd name="T20" fmla="*/ 15 w 28"/>
                <a:gd name="T21" fmla="*/ 43 h 69"/>
                <a:gd name="T22" fmla="*/ 13 w 28"/>
                <a:gd name="T23" fmla="*/ 43 h 69"/>
                <a:gd name="T24" fmla="*/ 13 w 28"/>
                <a:gd name="T25" fmla="*/ 65 h 69"/>
                <a:gd name="T26" fmla="*/ 10 w 28"/>
                <a:gd name="T27" fmla="*/ 69 h 69"/>
                <a:gd name="T28" fmla="*/ 7 w 28"/>
                <a:gd name="T29" fmla="*/ 65 h 69"/>
                <a:gd name="T30" fmla="*/ 7 w 28"/>
                <a:gd name="T31" fmla="*/ 23 h 69"/>
                <a:gd name="T32" fmla="*/ 5 w 28"/>
                <a:gd name="T33" fmla="*/ 23 h 69"/>
                <a:gd name="T34" fmla="*/ 5 w 28"/>
                <a:gd name="T35" fmla="*/ 38 h 69"/>
                <a:gd name="T36" fmla="*/ 3 w 28"/>
                <a:gd name="T37" fmla="*/ 40 h 69"/>
                <a:gd name="T38" fmla="*/ 0 w 28"/>
                <a:gd name="T39" fmla="*/ 38 h 69"/>
                <a:gd name="T40" fmla="*/ 0 w 28"/>
                <a:gd name="T41" fmla="*/ 23 h 69"/>
                <a:gd name="T42" fmla="*/ 7 w 28"/>
                <a:gd name="T43" fmla="*/ 15 h 69"/>
                <a:gd name="T44" fmla="*/ 20 w 28"/>
                <a:gd name="T45" fmla="*/ 14 h 69"/>
                <a:gd name="T46" fmla="*/ 19 w 28"/>
                <a:gd name="T47" fmla="*/ 6 h 69"/>
                <a:gd name="T48" fmla="*/ 14 w 28"/>
                <a:gd name="T49" fmla="*/ 0 h 69"/>
                <a:gd name="T50" fmla="*/ 8 w 28"/>
                <a:gd name="T51" fmla="*/ 6 h 69"/>
                <a:gd name="T52" fmla="*/ 14 w 28"/>
                <a:gd name="T53" fmla="*/ 12 h 69"/>
                <a:gd name="T54" fmla="*/ 19 w 28"/>
                <a:gd name="T5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69">
                  <a:moveTo>
                    <a:pt x="20" y="14"/>
                  </a:moveTo>
                  <a:cubicBezTo>
                    <a:pt x="25" y="14"/>
                    <a:pt x="27" y="18"/>
                    <a:pt x="28" y="22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9"/>
                    <a:pt x="26" y="40"/>
                    <a:pt x="25" y="40"/>
                  </a:cubicBezTo>
                  <a:cubicBezTo>
                    <a:pt x="24" y="40"/>
                    <a:pt x="23" y="39"/>
                    <a:pt x="23" y="37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7"/>
                    <a:pt x="20" y="68"/>
                    <a:pt x="18" y="68"/>
                  </a:cubicBezTo>
                  <a:cubicBezTo>
                    <a:pt x="17" y="68"/>
                    <a:pt x="15" y="67"/>
                    <a:pt x="15" y="65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7"/>
                    <a:pt x="12" y="69"/>
                    <a:pt x="10" y="69"/>
                  </a:cubicBezTo>
                  <a:cubicBezTo>
                    <a:pt x="8" y="69"/>
                    <a:pt x="7" y="67"/>
                    <a:pt x="7" y="65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40"/>
                    <a:pt x="4" y="40"/>
                    <a:pt x="3" y="40"/>
                  </a:cubicBezTo>
                  <a:cubicBezTo>
                    <a:pt x="2" y="40"/>
                    <a:pt x="0" y="40"/>
                    <a:pt x="0" y="3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8"/>
                    <a:pt x="3" y="15"/>
                    <a:pt x="7" y="15"/>
                  </a:cubicBezTo>
                  <a:lnTo>
                    <a:pt x="20" y="14"/>
                  </a:lnTo>
                  <a:close/>
                  <a:moveTo>
                    <a:pt x="19" y="6"/>
                  </a:move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ubicBezTo>
                    <a:pt x="17" y="12"/>
                    <a:pt x="19" y="9"/>
                    <a:pt x="19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1" name="Freeform 64"/>
            <p:cNvSpPr>
              <a:spLocks noEditPoints="1"/>
            </p:cNvSpPr>
            <p:nvPr/>
          </p:nvSpPr>
          <p:spPr bwMode="auto">
            <a:xfrm>
              <a:off x="6126957" y="3825870"/>
              <a:ext cx="254000" cy="104775"/>
            </a:xfrm>
            <a:custGeom>
              <a:avLst/>
              <a:gdLst>
                <a:gd name="T0" fmla="*/ 54 w 68"/>
                <a:gd name="T1" fmla="*/ 21 h 28"/>
                <a:gd name="T2" fmla="*/ 46 w 68"/>
                <a:gd name="T3" fmla="*/ 28 h 28"/>
                <a:gd name="T4" fmla="*/ 31 w 68"/>
                <a:gd name="T5" fmla="*/ 28 h 28"/>
                <a:gd name="T6" fmla="*/ 28 w 68"/>
                <a:gd name="T7" fmla="*/ 26 h 28"/>
                <a:gd name="T8" fmla="*/ 31 w 68"/>
                <a:gd name="T9" fmla="*/ 23 h 28"/>
                <a:gd name="T10" fmla="*/ 46 w 68"/>
                <a:gd name="T11" fmla="*/ 23 h 28"/>
                <a:gd name="T12" fmla="*/ 46 w 68"/>
                <a:gd name="T13" fmla="*/ 22 h 28"/>
                <a:gd name="T14" fmla="*/ 4 w 68"/>
                <a:gd name="T15" fmla="*/ 22 h 28"/>
                <a:gd name="T16" fmla="*/ 0 w 68"/>
                <a:gd name="T17" fmla="*/ 19 h 28"/>
                <a:gd name="T18" fmla="*/ 3 w 68"/>
                <a:gd name="T19" fmla="*/ 16 h 28"/>
                <a:gd name="T20" fmla="*/ 25 w 68"/>
                <a:gd name="T21" fmla="*/ 15 h 28"/>
                <a:gd name="T22" fmla="*/ 25 w 68"/>
                <a:gd name="T23" fmla="*/ 13 h 28"/>
                <a:gd name="T24" fmla="*/ 3 w 68"/>
                <a:gd name="T25" fmla="*/ 14 h 28"/>
                <a:gd name="T26" fmla="*/ 0 w 68"/>
                <a:gd name="T27" fmla="*/ 10 h 28"/>
                <a:gd name="T28" fmla="*/ 3 w 68"/>
                <a:gd name="T29" fmla="*/ 7 h 28"/>
                <a:gd name="T30" fmla="*/ 46 w 68"/>
                <a:gd name="T31" fmla="*/ 7 h 28"/>
                <a:gd name="T32" fmla="*/ 46 w 68"/>
                <a:gd name="T33" fmla="*/ 5 h 28"/>
                <a:gd name="T34" fmla="*/ 31 w 68"/>
                <a:gd name="T35" fmla="*/ 6 h 28"/>
                <a:gd name="T36" fmla="*/ 28 w 68"/>
                <a:gd name="T37" fmla="*/ 3 h 28"/>
                <a:gd name="T38" fmla="*/ 31 w 68"/>
                <a:gd name="T39" fmla="*/ 1 h 28"/>
                <a:gd name="T40" fmla="*/ 46 w 68"/>
                <a:gd name="T41" fmla="*/ 0 h 28"/>
                <a:gd name="T42" fmla="*/ 54 w 68"/>
                <a:gd name="T43" fmla="*/ 8 h 28"/>
                <a:gd name="T44" fmla="*/ 54 w 68"/>
                <a:gd name="T45" fmla="*/ 21 h 28"/>
                <a:gd name="T46" fmla="*/ 63 w 68"/>
                <a:gd name="T47" fmla="*/ 19 h 28"/>
                <a:gd name="T48" fmla="*/ 68 w 68"/>
                <a:gd name="T49" fmla="*/ 14 h 28"/>
                <a:gd name="T50" fmla="*/ 62 w 68"/>
                <a:gd name="T51" fmla="*/ 9 h 28"/>
                <a:gd name="T52" fmla="*/ 57 w 68"/>
                <a:gd name="T53" fmla="*/ 14 h 28"/>
                <a:gd name="T54" fmla="*/ 63 w 68"/>
                <a:gd name="T55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28">
                  <a:moveTo>
                    <a:pt x="54" y="21"/>
                  </a:moveTo>
                  <a:cubicBezTo>
                    <a:pt x="54" y="25"/>
                    <a:pt x="50" y="28"/>
                    <a:pt x="46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28"/>
                    <a:pt x="28" y="27"/>
                    <a:pt x="28" y="26"/>
                  </a:cubicBezTo>
                  <a:cubicBezTo>
                    <a:pt x="28" y="25"/>
                    <a:pt x="29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0"/>
                    <a:pt x="0" y="19"/>
                  </a:cubicBezTo>
                  <a:cubicBezTo>
                    <a:pt x="0" y="17"/>
                    <a:pt x="2" y="16"/>
                    <a:pt x="3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9"/>
                    <a:pt x="1" y="7"/>
                    <a:pt x="3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9" y="6"/>
                    <a:pt x="28" y="4"/>
                    <a:pt x="28" y="3"/>
                  </a:cubicBezTo>
                  <a:cubicBezTo>
                    <a:pt x="28" y="2"/>
                    <a:pt x="29" y="1"/>
                    <a:pt x="31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0" y="0"/>
                    <a:pt x="54" y="4"/>
                    <a:pt x="54" y="8"/>
                  </a:cubicBezTo>
                  <a:lnTo>
                    <a:pt x="54" y="21"/>
                  </a:lnTo>
                  <a:close/>
                  <a:moveTo>
                    <a:pt x="63" y="19"/>
                  </a:moveTo>
                  <a:cubicBezTo>
                    <a:pt x="66" y="19"/>
                    <a:pt x="68" y="17"/>
                    <a:pt x="68" y="14"/>
                  </a:cubicBezTo>
                  <a:cubicBezTo>
                    <a:pt x="68" y="11"/>
                    <a:pt x="66" y="9"/>
                    <a:pt x="62" y="9"/>
                  </a:cubicBezTo>
                  <a:cubicBezTo>
                    <a:pt x="59" y="9"/>
                    <a:pt x="57" y="11"/>
                    <a:pt x="57" y="14"/>
                  </a:cubicBezTo>
                  <a:cubicBezTo>
                    <a:pt x="57" y="17"/>
                    <a:pt x="59" y="20"/>
                    <a:pt x="63" y="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2" name="Freeform 65"/>
            <p:cNvSpPr>
              <a:spLocks noEditPoints="1"/>
            </p:cNvSpPr>
            <p:nvPr/>
          </p:nvSpPr>
          <p:spPr bwMode="auto">
            <a:xfrm>
              <a:off x="4612482" y="3555995"/>
              <a:ext cx="211138" cy="85725"/>
            </a:xfrm>
            <a:custGeom>
              <a:avLst/>
              <a:gdLst>
                <a:gd name="T0" fmla="*/ 11 w 56"/>
                <a:gd name="T1" fmla="*/ 7 h 23"/>
                <a:gd name="T2" fmla="*/ 18 w 56"/>
                <a:gd name="T3" fmla="*/ 1 h 23"/>
                <a:gd name="T4" fmla="*/ 30 w 56"/>
                <a:gd name="T5" fmla="*/ 0 h 23"/>
                <a:gd name="T6" fmla="*/ 32 w 56"/>
                <a:gd name="T7" fmla="*/ 2 h 23"/>
                <a:gd name="T8" fmla="*/ 30 w 56"/>
                <a:gd name="T9" fmla="*/ 5 h 23"/>
                <a:gd name="T10" fmla="*/ 18 w 56"/>
                <a:gd name="T11" fmla="*/ 5 h 23"/>
                <a:gd name="T12" fmla="*/ 18 w 56"/>
                <a:gd name="T13" fmla="*/ 6 h 23"/>
                <a:gd name="T14" fmla="*/ 53 w 56"/>
                <a:gd name="T15" fmla="*/ 6 h 23"/>
                <a:gd name="T16" fmla="*/ 56 w 56"/>
                <a:gd name="T17" fmla="*/ 8 h 23"/>
                <a:gd name="T18" fmla="*/ 53 w 56"/>
                <a:gd name="T19" fmla="*/ 11 h 23"/>
                <a:gd name="T20" fmla="*/ 35 w 56"/>
                <a:gd name="T21" fmla="*/ 11 h 23"/>
                <a:gd name="T22" fmla="*/ 35 w 56"/>
                <a:gd name="T23" fmla="*/ 13 h 23"/>
                <a:gd name="T24" fmla="*/ 53 w 56"/>
                <a:gd name="T25" fmla="*/ 12 h 23"/>
                <a:gd name="T26" fmla="*/ 56 w 56"/>
                <a:gd name="T27" fmla="*/ 15 h 23"/>
                <a:gd name="T28" fmla="*/ 53 w 56"/>
                <a:gd name="T29" fmla="*/ 18 h 23"/>
                <a:gd name="T30" fmla="*/ 18 w 56"/>
                <a:gd name="T31" fmla="*/ 18 h 23"/>
                <a:gd name="T32" fmla="*/ 18 w 56"/>
                <a:gd name="T33" fmla="*/ 19 h 23"/>
                <a:gd name="T34" fmla="*/ 31 w 56"/>
                <a:gd name="T35" fmla="*/ 19 h 23"/>
                <a:gd name="T36" fmla="*/ 33 w 56"/>
                <a:gd name="T37" fmla="*/ 21 h 23"/>
                <a:gd name="T38" fmla="*/ 31 w 56"/>
                <a:gd name="T39" fmla="*/ 23 h 23"/>
                <a:gd name="T40" fmla="*/ 18 w 56"/>
                <a:gd name="T41" fmla="*/ 23 h 23"/>
                <a:gd name="T42" fmla="*/ 12 w 56"/>
                <a:gd name="T43" fmla="*/ 17 h 23"/>
                <a:gd name="T44" fmla="*/ 11 w 56"/>
                <a:gd name="T45" fmla="*/ 7 h 23"/>
                <a:gd name="T46" fmla="*/ 4 w 56"/>
                <a:gd name="T47" fmla="*/ 8 h 23"/>
                <a:gd name="T48" fmla="*/ 0 w 56"/>
                <a:gd name="T49" fmla="*/ 12 h 23"/>
                <a:gd name="T50" fmla="*/ 4 w 56"/>
                <a:gd name="T51" fmla="*/ 16 h 23"/>
                <a:gd name="T52" fmla="*/ 9 w 56"/>
                <a:gd name="T53" fmla="*/ 12 h 23"/>
                <a:gd name="T54" fmla="*/ 4 w 56"/>
                <a:gd name="T5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23">
                  <a:moveTo>
                    <a:pt x="11" y="7"/>
                  </a:moveTo>
                  <a:cubicBezTo>
                    <a:pt x="11" y="3"/>
                    <a:pt x="14" y="1"/>
                    <a:pt x="18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2" y="1"/>
                    <a:pt x="32" y="2"/>
                  </a:cubicBezTo>
                  <a:cubicBezTo>
                    <a:pt x="32" y="3"/>
                    <a:pt x="32" y="5"/>
                    <a:pt x="30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5" y="6"/>
                    <a:pt x="56" y="7"/>
                    <a:pt x="56" y="8"/>
                  </a:cubicBezTo>
                  <a:cubicBezTo>
                    <a:pt x="56" y="10"/>
                    <a:pt x="55" y="11"/>
                    <a:pt x="53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5" y="12"/>
                    <a:pt x="56" y="14"/>
                    <a:pt x="56" y="15"/>
                  </a:cubicBezTo>
                  <a:cubicBezTo>
                    <a:pt x="56" y="16"/>
                    <a:pt x="55" y="18"/>
                    <a:pt x="53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3" y="20"/>
                    <a:pt x="33" y="21"/>
                  </a:cubicBezTo>
                  <a:cubicBezTo>
                    <a:pt x="33" y="22"/>
                    <a:pt x="32" y="23"/>
                    <a:pt x="31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4" y="23"/>
                    <a:pt x="12" y="21"/>
                    <a:pt x="12" y="17"/>
                  </a:cubicBezTo>
                  <a:lnTo>
                    <a:pt x="11" y="7"/>
                  </a:lnTo>
                  <a:close/>
                  <a:moveTo>
                    <a:pt x="4" y="8"/>
                  </a:moveTo>
                  <a:cubicBezTo>
                    <a:pt x="2" y="8"/>
                    <a:pt x="0" y="10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9" y="14"/>
                    <a:pt x="9" y="12"/>
                  </a:cubicBezTo>
                  <a:cubicBezTo>
                    <a:pt x="9" y="10"/>
                    <a:pt x="7" y="8"/>
                    <a:pt x="4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3" name="Freeform 66"/>
            <p:cNvSpPr>
              <a:spLocks noEditPoints="1"/>
            </p:cNvSpPr>
            <p:nvPr/>
          </p:nvSpPr>
          <p:spPr bwMode="auto">
            <a:xfrm>
              <a:off x="7004845" y="3562345"/>
              <a:ext cx="200025" cy="176213"/>
            </a:xfrm>
            <a:custGeom>
              <a:avLst/>
              <a:gdLst>
                <a:gd name="T0" fmla="*/ 10 w 53"/>
                <a:gd name="T1" fmla="*/ 47 h 47"/>
                <a:gd name="T2" fmla="*/ 9 w 53"/>
                <a:gd name="T3" fmla="*/ 47 h 47"/>
                <a:gd name="T4" fmla="*/ 16 w 53"/>
                <a:gd name="T5" fmla="*/ 35 h 47"/>
                <a:gd name="T6" fmla="*/ 0 w 53"/>
                <a:gd name="T7" fmla="*/ 18 h 47"/>
                <a:gd name="T8" fmla="*/ 27 w 53"/>
                <a:gd name="T9" fmla="*/ 0 h 47"/>
                <a:gd name="T10" fmla="*/ 53 w 53"/>
                <a:gd name="T11" fmla="*/ 18 h 47"/>
                <a:gd name="T12" fmla="*/ 35 w 53"/>
                <a:gd name="T13" fmla="*/ 35 h 47"/>
                <a:gd name="T14" fmla="*/ 10 w 53"/>
                <a:gd name="T15" fmla="*/ 47 h 47"/>
                <a:gd name="T16" fmla="*/ 10 w 53"/>
                <a:gd name="T17" fmla="*/ 9 h 47"/>
                <a:gd name="T18" fmla="*/ 4 w 53"/>
                <a:gd name="T19" fmla="*/ 18 h 47"/>
                <a:gd name="T20" fmla="*/ 19 w 53"/>
                <a:gd name="T21" fmla="*/ 31 h 47"/>
                <a:gd name="T22" fmla="*/ 21 w 53"/>
                <a:gd name="T23" fmla="*/ 32 h 47"/>
                <a:gd name="T24" fmla="*/ 21 w 53"/>
                <a:gd name="T25" fmla="*/ 34 h 47"/>
                <a:gd name="T26" fmla="*/ 18 w 53"/>
                <a:gd name="T27" fmla="*/ 41 h 47"/>
                <a:gd name="T28" fmla="*/ 32 w 53"/>
                <a:gd name="T29" fmla="*/ 32 h 47"/>
                <a:gd name="T30" fmla="*/ 32 w 53"/>
                <a:gd name="T31" fmla="*/ 32 h 47"/>
                <a:gd name="T32" fmla="*/ 33 w 53"/>
                <a:gd name="T33" fmla="*/ 31 h 47"/>
                <a:gd name="T34" fmla="*/ 49 w 53"/>
                <a:gd name="T35" fmla="*/ 18 h 47"/>
                <a:gd name="T36" fmla="*/ 43 w 53"/>
                <a:gd name="T37" fmla="*/ 9 h 47"/>
                <a:gd name="T38" fmla="*/ 27 w 53"/>
                <a:gd name="T39" fmla="*/ 4 h 47"/>
                <a:gd name="T40" fmla="*/ 27 w 53"/>
                <a:gd name="T41" fmla="*/ 4 h 47"/>
                <a:gd name="T42" fmla="*/ 27 w 53"/>
                <a:gd name="T43" fmla="*/ 4 h 47"/>
                <a:gd name="T44" fmla="*/ 10 w 53"/>
                <a:gd name="T45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47">
                  <a:moveTo>
                    <a:pt x="10" y="47"/>
                  </a:move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15" y="42"/>
                    <a:pt x="16" y="35"/>
                  </a:cubicBezTo>
                  <a:cubicBezTo>
                    <a:pt x="7" y="32"/>
                    <a:pt x="0" y="26"/>
                    <a:pt x="0" y="18"/>
                  </a:cubicBezTo>
                  <a:cubicBezTo>
                    <a:pt x="0" y="7"/>
                    <a:pt x="12" y="0"/>
                    <a:pt x="27" y="0"/>
                  </a:cubicBezTo>
                  <a:cubicBezTo>
                    <a:pt x="41" y="0"/>
                    <a:pt x="53" y="7"/>
                    <a:pt x="53" y="18"/>
                  </a:cubicBezTo>
                  <a:cubicBezTo>
                    <a:pt x="53" y="27"/>
                    <a:pt x="45" y="33"/>
                    <a:pt x="35" y="35"/>
                  </a:cubicBezTo>
                  <a:cubicBezTo>
                    <a:pt x="25" y="46"/>
                    <a:pt x="13" y="47"/>
                    <a:pt x="10" y="47"/>
                  </a:cubicBezTo>
                  <a:close/>
                  <a:moveTo>
                    <a:pt x="10" y="9"/>
                  </a:moveTo>
                  <a:cubicBezTo>
                    <a:pt x="6" y="11"/>
                    <a:pt x="4" y="15"/>
                    <a:pt x="4" y="18"/>
                  </a:cubicBezTo>
                  <a:cubicBezTo>
                    <a:pt x="4" y="24"/>
                    <a:pt x="10" y="29"/>
                    <a:pt x="19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6"/>
                    <a:pt x="20" y="39"/>
                    <a:pt x="18" y="41"/>
                  </a:cubicBezTo>
                  <a:cubicBezTo>
                    <a:pt x="22" y="40"/>
                    <a:pt x="27" y="37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43" y="30"/>
                    <a:pt x="49" y="24"/>
                    <a:pt x="49" y="18"/>
                  </a:cubicBezTo>
                  <a:cubicBezTo>
                    <a:pt x="49" y="15"/>
                    <a:pt x="47" y="11"/>
                    <a:pt x="43" y="9"/>
                  </a:cubicBezTo>
                  <a:cubicBezTo>
                    <a:pt x="39" y="6"/>
                    <a:pt x="33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0" y="4"/>
                    <a:pt x="14" y="6"/>
                    <a:pt x="10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4" name="Freeform 67"/>
            <p:cNvSpPr>
              <a:spLocks noEditPoints="1"/>
            </p:cNvSpPr>
            <p:nvPr/>
          </p:nvSpPr>
          <p:spPr bwMode="auto">
            <a:xfrm>
              <a:off x="9111457" y="4035420"/>
              <a:ext cx="200025" cy="177800"/>
            </a:xfrm>
            <a:custGeom>
              <a:avLst/>
              <a:gdLst>
                <a:gd name="T0" fmla="*/ 10 w 53"/>
                <a:gd name="T1" fmla="*/ 47 h 47"/>
                <a:gd name="T2" fmla="*/ 9 w 53"/>
                <a:gd name="T3" fmla="*/ 47 h 47"/>
                <a:gd name="T4" fmla="*/ 16 w 53"/>
                <a:gd name="T5" fmla="*/ 35 h 47"/>
                <a:gd name="T6" fmla="*/ 0 w 53"/>
                <a:gd name="T7" fmla="*/ 19 h 47"/>
                <a:gd name="T8" fmla="*/ 26 w 53"/>
                <a:gd name="T9" fmla="*/ 0 h 47"/>
                <a:gd name="T10" fmla="*/ 53 w 53"/>
                <a:gd name="T11" fmla="*/ 19 h 47"/>
                <a:gd name="T12" fmla="*/ 35 w 53"/>
                <a:gd name="T13" fmla="*/ 36 h 47"/>
                <a:gd name="T14" fmla="*/ 10 w 53"/>
                <a:gd name="T15" fmla="*/ 47 h 47"/>
                <a:gd name="T16" fmla="*/ 10 w 53"/>
                <a:gd name="T17" fmla="*/ 9 h 47"/>
                <a:gd name="T18" fmla="*/ 4 w 53"/>
                <a:gd name="T19" fmla="*/ 19 h 47"/>
                <a:gd name="T20" fmla="*/ 19 w 53"/>
                <a:gd name="T21" fmla="*/ 32 h 47"/>
                <a:gd name="T22" fmla="*/ 21 w 53"/>
                <a:gd name="T23" fmla="*/ 32 h 47"/>
                <a:gd name="T24" fmla="*/ 21 w 53"/>
                <a:gd name="T25" fmla="*/ 34 h 47"/>
                <a:gd name="T26" fmla="*/ 18 w 53"/>
                <a:gd name="T27" fmla="*/ 42 h 47"/>
                <a:gd name="T28" fmla="*/ 32 w 53"/>
                <a:gd name="T29" fmla="*/ 32 h 47"/>
                <a:gd name="T30" fmla="*/ 32 w 53"/>
                <a:gd name="T31" fmla="*/ 32 h 47"/>
                <a:gd name="T32" fmla="*/ 33 w 53"/>
                <a:gd name="T33" fmla="*/ 32 h 47"/>
                <a:gd name="T34" fmla="*/ 49 w 53"/>
                <a:gd name="T35" fmla="*/ 19 h 47"/>
                <a:gd name="T36" fmla="*/ 43 w 53"/>
                <a:gd name="T37" fmla="*/ 9 h 47"/>
                <a:gd name="T38" fmla="*/ 26 w 53"/>
                <a:gd name="T39" fmla="*/ 5 h 47"/>
                <a:gd name="T40" fmla="*/ 26 w 53"/>
                <a:gd name="T41" fmla="*/ 5 h 47"/>
                <a:gd name="T42" fmla="*/ 10 w 53"/>
                <a:gd name="T43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47">
                  <a:moveTo>
                    <a:pt x="10" y="47"/>
                  </a:move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15" y="42"/>
                    <a:pt x="16" y="35"/>
                  </a:cubicBezTo>
                  <a:cubicBezTo>
                    <a:pt x="7" y="33"/>
                    <a:pt x="0" y="27"/>
                    <a:pt x="0" y="19"/>
                  </a:cubicBezTo>
                  <a:cubicBezTo>
                    <a:pt x="0" y="8"/>
                    <a:pt x="12" y="1"/>
                    <a:pt x="26" y="0"/>
                  </a:cubicBezTo>
                  <a:cubicBezTo>
                    <a:pt x="41" y="1"/>
                    <a:pt x="53" y="8"/>
                    <a:pt x="53" y="19"/>
                  </a:cubicBezTo>
                  <a:cubicBezTo>
                    <a:pt x="53" y="27"/>
                    <a:pt x="45" y="34"/>
                    <a:pt x="35" y="36"/>
                  </a:cubicBezTo>
                  <a:cubicBezTo>
                    <a:pt x="25" y="47"/>
                    <a:pt x="13" y="47"/>
                    <a:pt x="10" y="47"/>
                  </a:cubicBezTo>
                  <a:close/>
                  <a:moveTo>
                    <a:pt x="10" y="9"/>
                  </a:moveTo>
                  <a:cubicBezTo>
                    <a:pt x="6" y="12"/>
                    <a:pt x="4" y="15"/>
                    <a:pt x="4" y="19"/>
                  </a:cubicBezTo>
                  <a:cubicBezTo>
                    <a:pt x="4" y="24"/>
                    <a:pt x="10" y="30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6"/>
                    <a:pt x="20" y="39"/>
                    <a:pt x="18" y="42"/>
                  </a:cubicBezTo>
                  <a:cubicBezTo>
                    <a:pt x="22" y="40"/>
                    <a:pt x="27" y="38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43" y="30"/>
                    <a:pt x="49" y="24"/>
                    <a:pt x="49" y="19"/>
                  </a:cubicBezTo>
                  <a:cubicBezTo>
                    <a:pt x="49" y="15"/>
                    <a:pt x="47" y="12"/>
                    <a:pt x="43" y="9"/>
                  </a:cubicBezTo>
                  <a:cubicBezTo>
                    <a:pt x="39" y="6"/>
                    <a:pt x="33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0" y="5"/>
                    <a:pt x="14" y="6"/>
                    <a:pt x="10" y="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5" name="Freeform 68"/>
            <p:cNvSpPr>
              <a:spLocks noEditPoints="1"/>
            </p:cNvSpPr>
            <p:nvPr/>
          </p:nvSpPr>
          <p:spPr bwMode="auto">
            <a:xfrm>
              <a:off x="4458495" y="3559170"/>
              <a:ext cx="146050" cy="127000"/>
            </a:xfrm>
            <a:custGeom>
              <a:avLst/>
              <a:gdLst>
                <a:gd name="T0" fmla="*/ 7 w 39"/>
                <a:gd name="T1" fmla="*/ 34 h 34"/>
                <a:gd name="T2" fmla="*/ 6 w 39"/>
                <a:gd name="T3" fmla="*/ 34 h 34"/>
                <a:gd name="T4" fmla="*/ 12 w 39"/>
                <a:gd name="T5" fmla="*/ 26 h 34"/>
                <a:gd name="T6" fmla="*/ 0 w 39"/>
                <a:gd name="T7" fmla="*/ 13 h 34"/>
                <a:gd name="T8" fmla="*/ 19 w 39"/>
                <a:gd name="T9" fmla="*/ 0 h 34"/>
                <a:gd name="T10" fmla="*/ 39 w 39"/>
                <a:gd name="T11" fmla="*/ 13 h 34"/>
                <a:gd name="T12" fmla="*/ 25 w 39"/>
                <a:gd name="T13" fmla="*/ 26 h 34"/>
                <a:gd name="T14" fmla="*/ 7 w 39"/>
                <a:gd name="T15" fmla="*/ 34 h 34"/>
                <a:gd name="T16" fmla="*/ 7 w 39"/>
                <a:gd name="T17" fmla="*/ 6 h 34"/>
                <a:gd name="T18" fmla="*/ 3 w 39"/>
                <a:gd name="T19" fmla="*/ 13 h 34"/>
                <a:gd name="T20" fmla="*/ 14 w 39"/>
                <a:gd name="T21" fmla="*/ 23 h 34"/>
                <a:gd name="T22" fmla="*/ 15 w 39"/>
                <a:gd name="T23" fmla="*/ 23 h 34"/>
                <a:gd name="T24" fmla="*/ 15 w 39"/>
                <a:gd name="T25" fmla="*/ 25 h 34"/>
                <a:gd name="T26" fmla="*/ 13 w 39"/>
                <a:gd name="T27" fmla="*/ 30 h 34"/>
                <a:gd name="T28" fmla="*/ 23 w 39"/>
                <a:gd name="T29" fmla="*/ 24 h 34"/>
                <a:gd name="T30" fmla="*/ 24 w 39"/>
                <a:gd name="T31" fmla="*/ 23 h 34"/>
                <a:gd name="T32" fmla="*/ 24 w 39"/>
                <a:gd name="T33" fmla="*/ 23 h 34"/>
                <a:gd name="T34" fmla="*/ 36 w 39"/>
                <a:gd name="T35" fmla="*/ 13 h 34"/>
                <a:gd name="T36" fmla="*/ 31 w 39"/>
                <a:gd name="T37" fmla="*/ 6 h 34"/>
                <a:gd name="T38" fmla="*/ 19 w 39"/>
                <a:gd name="T39" fmla="*/ 3 h 34"/>
                <a:gd name="T40" fmla="*/ 19 w 39"/>
                <a:gd name="T41" fmla="*/ 3 h 34"/>
                <a:gd name="T42" fmla="*/ 7 w 39"/>
                <a:gd name="T43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4">
                  <a:moveTo>
                    <a:pt x="7" y="34"/>
                  </a:moveTo>
                  <a:cubicBezTo>
                    <a:pt x="7" y="34"/>
                    <a:pt x="6" y="34"/>
                    <a:pt x="6" y="34"/>
                  </a:cubicBezTo>
                  <a:cubicBezTo>
                    <a:pt x="6" y="34"/>
                    <a:pt x="11" y="31"/>
                    <a:pt x="12" y="26"/>
                  </a:cubicBezTo>
                  <a:cubicBezTo>
                    <a:pt x="5" y="24"/>
                    <a:pt x="0" y="19"/>
                    <a:pt x="0" y="13"/>
                  </a:cubicBezTo>
                  <a:cubicBezTo>
                    <a:pt x="0" y="6"/>
                    <a:pt x="9" y="0"/>
                    <a:pt x="19" y="0"/>
                  </a:cubicBezTo>
                  <a:cubicBezTo>
                    <a:pt x="30" y="0"/>
                    <a:pt x="39" y="6"/>
                    <a:pt x="39" y="13"/>
                  </a:cubicBezTo>
                  <a:cubicBezTo>
                    <a:pt x="39" y="20"/>
                    <a:pt x="33" y="24"/>
                    <a:pt x="25" y="26"/>
                  </a:cubicBezTo>
                  <a:cubicBezTo>
                    <a:pt x="18" y="34"/>
                    <a:pt x="10" y="34"/>
                    <a:pt x="7" y="34"/>
                  </a:cubicBezTo>
                  <a:close/>
                  <a:moveTo>
                    <a:pt x="7" y="6"/>
                  </a:moveTo>
                  <a:cubicBezTo>
                    <a:pt x="5" y="8"/>
                    <a:pt x="3" y="11"/>
                    <a:pt x="3" y="13"/>
                  </a:cubicBezTo>
                  <a:cubicBezTo>
                    <a:pt x="3" y="17"/>
                    <a:pt x="7" y="21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8"/>
                    <a:pt x="13" y="30"/>
                  </a:cubicBezTo>
                  <a:cubicBezTo>
                    <a:pt x="16" y="29"/>
                    <a:pt x="20" y="27"/>
                    <a:pt x="23" y="2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1" y="22"/>
                    <a:pt x="36" y="18"/>
                    <a:pt x="36" y="13"/>
                  </a:cubicBezTo>
                  <a:cubicBezTo>
                    <a:pt x="36" y="11"/>
                    <a:pt x="34" y="8"/>
                    <a:pt x="31" y="6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6" name="Freeform 69"/>
            <p:cNvSpPr>
              <a:spLocks/>
            </p:cNvSpPr>
            <p:nvPr/>
          </p:nvSpPr>
          <p:spPr bwMode="auto">
            <a:xfrm>
              <a:off x="6546057" y="3682995"/>
              <a:ext cx="147638" cy="93663"/>
            </a:xfrm>
            <a:custGeom>
              <a:avLst/>
              <a:gdLst>
                <a:gd name="T0" fmla="*/ 0 w 93"/>
                <a:gd name="T1" fmla="*/ 31 h 59"/>
                <a:gd name="T2" fmla="*/ 48 w 93"/>
                <a:gd name="T3" fmla="*/ 14 h 59"/>
                <a:gd name="T4" fmla="*/ 93 w 93"/>
                <a:gd name="T5" fmla="*/ 0 h 59"/>
                <a:gd name="T6" fmla="*/ 93 w 93"/>
                <a:gd name="T7" fmla="*/ 31 h 59"/>
                <a:gd name="T8" fmla="*/ 93 w 93"/>
                <a:gd name="T9" fmla="*/ 59 h 59"/>
                <a:gd name="T10" fmla="*/ 48 w 93"/>
                <a:gd name="T11" fmla="*/ 45 h 59"/>
                <a:gd name="T12" fmla="*/ 0 w 93"/>
                <a:gd name="T13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59">
                  <a:moveTo>
                    <a:pt x="0" y="31"/>
                  </a:moveTo>
                  <a:lnTo>
                    <a:pt x="48" y="14"/>
                  </a:lnTo>
                  <a:lnTo>
                    <a:pt x="93" y="0"/>
                  </a:lnTo>
                  <a:lnTo>
                    <a:pt x="93" y="31"/>
                  </a:lnTo>
                  <a:lnTo>
                    <a:pt x="93" y="59"/>
                  </a:lnTo>
                  <a:lnTo>
                    <a:pt x="48" y="4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7" name="Freeform 70"/>
            <p:cNvSpPr>
              <a:spLocks/>
            </p:cNvSpPr>
            <p:nvPr/>
          </p:nvSpPr>
          <p:spPr bwMode="auto">
            <a:xfrm>
              <a:off x="3996532" y="3922707"/>
              <a:ext cx="142875" cy="95250"/>
            </a:xfrm>
            <a:custGeom>
              <a:avLst/>
              <a:gdLst>
                <a:gd name="T0" fmla="*/ 90 w 90"/>
                <a:gd name="T1" fmla="*/ 31 h 60"/>
                <a:gd name="T2" fmla="*/ 45 w 90"/>
                <a:gd name="T3" fmla="*/ 15 h 60"/>
                <a:gd name="T4" fmla="*/ 0 w 90"/>
                <a:gd name="T5" fmla="*/ 0 h 60"/>
                <a:gd name="T6" fmla="*/ 0 w 90"/>
                <a:gd name="T7" fmla="*/ 31 h 60"/>
                <a:gd name="T8" fmla="*/ 0 w 90"/>
                <a:gd name="T9" fmla="*/ 60 h 60"/>
                <a:gd name="T10" fmla="*/ 45 w 90"/>
                <a:gd name="T11" fmla="*/ 45 h 60"/>
                <a:gd name="T12" fmla="*/ 90 w 90"/>
                <a:gd name="T13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60">
                  <a:moveTo>
                    <a:pt x="90" y="31"/>
                  </a:moveTo>
                  <a:lnTo>
                    <a:pt x="45" y="15"/>
                  </a:lnTo>
                  <a:lnTo>
                    <a:pt x="0" y="0"/>
                  </a:lnTo>
                  <a:lnTo>
                    <a:pt x="0" y="31"/>
                  </a:lnTo>
                  <a:lnTo>
                    <a:pt x="0" y="60"/>
                  </a:lnTo>
                  <a:lnTo>
                    <a:pt x="45" y="45"/>
                  </a:lnTo>
                  <a:lnTo>
                    <a:pt x="90" y="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8" name="Freeform 71"/>
            <p:cNvSpPr>
              <a:spLocks/>
            </p:cNvSpPr>
            <p:nvPr/>
          </p:nvSpPr>
          <p:spPr bwMode="auto">
            <a:xfrm>
              <a:off x="7628732" y="3603620"/>
              <a:ext cx="120650" cy="128588"/>
            </a:xfrm>
            <a:custGeom>
              <a:avLst/>
              <a:gdLst>
                <a:gd name="T0" fmla="*/ 0 w 76"/>
                <a:gd name="T1" fmla="*/ 57 h 81"/>
                <a:gd name="T2" fmla="*/ 28 w 76"/>
                <a:gd name="T3" fmla="*/ 29 h 81"/>
                <a:gd name="T4" fmla="*/ 54 w 76"/>
                <a:gd name="T5" fmla="*/ 0 h 81"/>
                <a:gd name="T6" fmla="*/ 66 w 76"/>
                <a:gd name="T7" fmla="*/ 41 h 81"/>
                <a:gd name="T8" fmla="*/ 76 w 76"/>
                <a:gd name="T9" fmla="*/ 81 h 81"/>
                <a:gd name="T10" fmla="*/ 38 w 76"/>
                <a:gd name="T11" fmla="*/ 69 h 81"/>
                <a:gd name="T12" fmla="*/ 0 w 76"/>
                <a:gd name="T13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1">
                  <a:moveTo>
                    <a:pt x="0" y="57"/>
                  </a:moveTo>
                  <a:lnTo>
                    <a:pt x="28" y="29"/>
                  </a:lnTo>
                  <a:lnTo>
                    <a:pt x="54" y="0"/>
                  </a:lnTo>
                  <a:lnTo>
                    <a:pt x="66" y="41"/>
                  </a:lnTo>
                  <a:lnTo>
                    <a:pt x="76" y="81"/>
                  </a:lnTo>
                  <a:lnTo>
                    <a:pt x="38" y="69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89" name="Freeform 72"/>
            <p:cNvSpPr>
              <a:spLocks noEditPoints="1"/>
            </p:cNvSpPr>
            <p:nvPr/>
          </p:nvSpPr>
          <p:spPr bwMode="auto">
            <a:xfrm>
              <a:off x="8770145" y="2887657"/>
              <a:ext cx="255588" cy="242888"/>
            </a:xfrm>
            <a:custGeom>
              <a:avLst/>
              <a:gdLst>
                <a:gd name="T0" fmla="*/ 25 w 68"/>
                <a:gd name="T1" fmla="*/ 24 h 65"/>
                <a:gd name="T2" fmla="*/ 36 w 68"/>
                <a:gd name="T3" fmla="*/ 64 h 65"/>
                <a:gd name="T4" fmla="*/ 37 w 68"/>
                <a:gd name="T5" fmla="*/ 65 h 65"/>
                <a:gd name="T6" fmla="*/ 68 w 68"/>
                <a:gd name="T7" fmla="*/ 28 h 65"/>
                <a:gd name="T8" fmla="*/ 67 w 68"/>
                <a:gd name="T9" fmla="*/ 26 h 65"/>
                <a:gd name="T10" fmla="*/ 25 w 68"/>
                <a:gd name="T11" fmla="*/ 24 h 65"/>
                <a:gd name="T12" fmla="*/ 23 w 68"/>
                <a:gd name="T13" fmla="*/ 22 h 65"/>
                <a:gd name="T14" fmla="*/ 21 w 68"/>
                <a:gd name="T15" fmla="*/ 4 h 65"/>
                <a:gd name="T16" fmla="*/ 4 w 68"/>
                <a:gd name="T17" fmla="*/ 6 h 65"/>
                <a:gd name="T18" fmla="*/ 6 w 68"/>
                <a:gd name="T19" fmla="*/ 23 h 65"/>
                <a:gd name="T20" fmla="*/ 23 w 68"/>
                <a:gd name="T21" fmla="*/ 2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25" y="24"/>
                  </a:moveTo>
                  <a:cubicBezTo>
                    <a:pt x="17" y="34"/>
                    <a:pt x="21" y="52"/>
                    <a:pt x="36" y="64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7"/>
                    <a:pt x="67" y="27"/>
                    <a:pt x="67" y="26"/>
                  </a:cubicBezTo>
                  <a:cubicBezTo>
                    <a:pt x="53" y="15"/>
                    <a:pt x="34" y="14"/>
                    <a:pt x="25" y="24"/>
                  </a:cubicBezTo>
                  <a:close/>
                  <a:moveTo>
                    <a:pt x="23" y="22"/>
                  </a:moveTo>
                  <a:cubicBezTo>
                    <a:pt x="27" y="16"/>
                    <a:pt x="27" y="9"/>
                    <a:pt x="21" y="4"/>
                  </a:cubicBezTo>
                  <a:cubicBezTo>
                    <a:pt x="16" y="0"/>
                    <a:pt x="9" y="1"/>
                    <a:pt x="4" y="6"/>
                  </a:cubicBezTo>
                  <a:cubicBezTo>
                    <a:pt x="0" y="12"/>
                    <a:pt x="1" y="19"/>
                    <a:pt x="6" y="23"/>
                  </a:cubicBezTo>
                  <a:cubicBezTo>
                    <a:pt x="11" y="28"/>
                    <a:pt x="19" y="27"/>
                    <a:pt x="23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0" name="Line 73"/>
            <p:cNvSpPr>
              <a:spLocks noChangeShapeType="1"/>
            </p:cNvSpPr>
            <p:nvPr/>
          </p:nvSpPr>
          <p:spPr bwMode="auto">
            <a:xfrm>
              <a:off x="8863807" y="4425945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1" name="Line 74"/>
            <p:cNvSpPr>
              <a:spLocks noChangeShapeType="1"/>
            </p:cNvSpPr>
            <p:nvPr/>
          </p:nvSpPr>
          <p:spPr bwMode="auto">
            <a:xfrm>
              <a:off x="8863807" y="4425945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2" name="Line 75"/>
            <p:cNvSpPr>
              <a:spLocks noChangeShapeType="1"/>
            </p:cNvSpPr>
            <p:nvPr/>
          </p:nvSpPr>
          <p:spPr bwMode="auto">
            <a:xfrm>
              <a:off x="8863807" y="4425945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3" name="Line 76"/>
            <p:cNvSpPr>
              <a:spLocks noChangeShapeType="1"/>
            </p:cNvSpPr>
            <p:nvPr/>
          </p:nvSpPr>
          <p:spPr bwMode="auto">
            <a:xfrm>
              <a:off x="8863807" y="4425945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4" name="Freeform 77"/>
            <p:cNvSpPr>
              <a:spLocks noEditPoints="1"/>
            </p:cNvSpPr>
            <p:nvPr/>
          </p:nvSpPr>
          <p:spPr bwMode="auto">
            <a:xfrm>
              <a:off x="8855870" y="4298945"/>
              <a:ext cx="139700" cy="179388"/>
            </a:xfrm>
            <a:custGeom>
              <a:avLst/>
              <a:gdLst>
                <a:gd name="T0" fmla="*/ 36 w 37"/>
                <a:gd name="T1" fmla="*/ 27 h 48"/>
                <a:gd name="T2" fmla="*/ 32 w 37"/>
                <a:gd name="T3" fmla="*/ 16 h 48"/>
                <a:gd name="T4" fmla="*/ 19 w 37"/>
                <a:gd name="T5" fmla="*/ 4 h 48"/>
                <a:gd name="T6" fmla="*/ 10 w 37"/>
                <a:gd name="T7" fmla="*/ 0 h 48"/>
                <a:gd name="T8" fmla="*/ 9 w 37"/>
                <a:gd name="T9" fmla="*/ 0 h 48"/>
                <a:gd name="T10" fmla="*/ 0 w 37"/>
                <a:gd name="T11" fmla="*/ 35 h 48"/>
                <a:gd name="T12" fmla="*/ 34 w 37"/>
                <a:gd name="T13" fmla="*/ 48 h 48"/>
                <a:gd name="T14" fmla="*/ 34 w 37"/>
                <a:gd name="T15" fmla="*/ 47 h 48"/>
                <a:gd name="T16" fmla="*/ 36 w 37"/>
                <a:gd name="T17" fmla="*/ 27 h 48"/>
                <a:gd name="T18" fmla="*/ 2 w 37"/>
                <a:gd name="T19" fmla="*/ 34 h 48"/>
                <a:gd name="T20" fmla="*/ 10 w 37"/>
                <a:gd name="T21" fmla="*/ 2 h 48"/>
                <a:gd name="T22" fmla="*/ 18 w 37"/>
                <a:gd name="T23" fmla="*/ 5 h 48"/>
                <a:gd name="T24" fmla="*/ 30 w 37"/>
                <a:gd name="T25" fmla="*/ 17 h 48"/>
                <a:gd name="T26" fmla="*/ 34 w 37"/>
                <a:gd name="T27" fmla="*/ 27 h 48"/>
                <a:gd name="T28" fmla="*/ 33 w 37"/>
                <a:gd name="T29" fmla="*/ 46 h 48"/>
                <a:gd name="T30" fmla="*/ 2 w 37"/>
                <a:gd name="T31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48">
                  <a:moveTo>
                    <a:pt x="36" y="27"/>
                  </a:moveTo>
                  <a:cubicBezTo>
                    <a:pt x="35" y="23"/>
                    <a:pt x="34" y="20"/>
                    <a:pt x="32" y="16"/>
                  </a:cubicBezTo>
                  <a:cubicBezTo>
                    <a:pt x="29" y="11"/>
                    <a:pt x="24" y="7"/>
                    <a:pt x="19" y="4"/>
                  </a:cubicBezTo>
                  <a:cubicBezTo>
                    <a:pt x="16" y="2"/>
                    <a:pt x="13" y="1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7" y="41"/>
                    <a:pt x="37" y="34"/>
                    <a:pt x="36" y="27"/>
                  </a:cubicBezTo>
                  <a:close/>
                  <a:moveTo>
                    <a:pt x="2" y="34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3" y="3"/>
                    <a:pt x="16" y="4"/>
                    <a:pt x="18" y="5"/>
                  </a:cubicBezTo>
                  <a:cubicBezTo>
                    <a:pt x="23" y="8"/>
                    <a:pt x="27" y="12"/>
                    <a:pt x="30" y="17"/>
                  </a:cubicBezTo>
                  <a:cubicBezTo>
                    <a:pt x="32" y="20"/>
                    <a:pt x="33" y="24"/>
                    <a:pt x="34" y="27"/>
                  </a:cubicBezTo>
                  <a:cubicBezTo>
                    <a:pt x="36" y="33"/>
                    <a:pt x="35" y="40"/>
                    <a:pt x="33" y="46"/>
                  </a:cubicBezTo>
                  <a:lnTo>
                    <a:pt x="2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5" name="Freeform 78"/>
            <p:cNvSpPr>
              <a:spLocks/>
            </p:cNvSpPr>
            <p:nvPr/>
          </p:nvSpPr>
          <p:spPr bwMode="auto">
            <a:xfrm>
              <a:off x="8732045" y="4295770"/>
              <a:ext cx="255588" cy="261938"/>
            </a:xfrm>
            <a:custGeom>
              <a:avLst/>
              <a:gdLst>
                <a:gd name="T0" fmla="*/ 35 w 68"/>
                <a:gd name="T1" fmla="*/ 35 h 70"/>
                <a:gd name="T2" fmla="*/ 35 w 68"/>
                <a:gd name="T3" fmla="*/ 35 h 70"/>
                <a:gd name="T4" fmla="*/ 44 w 68"/>
                <a:gd name="T5" fmla="*/ 1 h 70"/>
                <a:gd name="T6" fmla="*/ 28 w 68"/>
                <a:gd name="T7" fmla="*/ 1 h 70"/>
                <a:gd name="T8" fmla="*/ 3 w 68"/>
                <a:gd name="T9" fmla="*/ 22 h 70"/>
                <a:gd name="T10" fmla="*/ 2 w 68"/>
                <a:gd name="T11" fmla="*/ 42 h 70"/>
                <a:gd name="T12" fmla="*/ 6 w 68"/>
                <a:gd name="T13" fmla="*/ 52 h 70"/>
                <a:gd name="T14" fmla="*/ 18 w 68"/>
                <a:gd name="T15" fmla="*/ 65 h 70"/>
                <a:gd name="T16" fmla="*/ 27 w 68"/>
                <a:gd name="T17" fmla="*/ 68 h 70"/>
                <a:gd name="T18" fmla="*/ 43 w 68"/>
                <a:gd name="T19" fmla="*/ 68 h 70"/>
                <a:gd name="T20" fmla="*/ 68 w 68"/>
                <a:gd name="T21" fmla="*/ 47 h 70"/>
                <a:gd name="T22" fmla="*/ 35 w 68"/>
                <a:gd name="T23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0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9" y="0"/>
                    <a:pt x="33" y="0"/>
                    <a:pt x="28" y="1"/>
                  </a:cubicBezTo>
                  <a:cubicBezTo>
                    <a:pt x="16" y="4"/>
                    <a:pt x="7" y="12"/>
                    <a:pt x="3" y="22"/>
                  </a:cubicBezTo>
                  <a:cubicBezTo>
                    <a:pt x="1" y="28"/>
                    <a:pt x="0" y="35"/>
                    <a:pt x="2" y="42"/>
                  </a:cubicBezTo>
                  <a:cubicBezTo>
                    <a:pt x="3" y="46"/>
                    <a:pt x="4" y="49"/>
                    <a:pt x="6" y="52"/>
                  </a:cubicBezTo>
                  <a:cubicBezTo>
                    <a:pt x="9" y="58"/>
                    <a:pt x="13" y="62"/>
                    <a:pt x="18" y="65"/>
                  </a:cubicBezTo>
                  <a:cubicBezTo>
                    <a:pt x="21" y="66"/>
                    <a:pt x="24" y="68"/>
                    <a:pt x="27" y="68"/>
                  </a:cubicBezTo>
                  <a:cubicBezTo>
                    <a:pt x="32" y="70"/>
                    <a:pt x="38" y="70"/>
                    <a:pt x="43" y="68"/>
                  </a:cubicBezTo>
                  <a:cubicBezTo>
                    <a:pt x="55" y="66"/>
                    <a:pt x="64" y="58"/>
                    <a:pt x="68" y="47"/>
                  </a:cubicBezTo>
                  <a:lnTo>
                    <a:pt x="35" y="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6" name="Line 79"/>
            <p:cNvSpPr>
              <a:spLocks noChangeShapeType="1"/>
            </p:cNvSpPr>
            <p:nvPr/>
          </p:nvSpPr>
          <p:spPr bwMode="auto">
            <a:xfrm>
              <a:off x="7541420" y="3559170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7" name="Line 80"/>
            <p:cNvSpPr>
              <a:spLocks noChangeShapeType="1"/>
            </p:cNvSpPr>
            <p:nvPr/>
          </p:nvSpPr>
          <p:spPr bwMode="auto">
            <a:xfrm>
              <a:off x="7541420" y="3559170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8" name="Line 81"/>
            <p:cNvSpPr>
              <a:spLocks noChangeShapeType="1"/>
            </p:cNvSpPr>
            <p:nvPr/>
          </p:nvSpPr>
          <p:spPr bwMode="auto">
            <a:xfrm>
              <a:off x="7541420" y="3559170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299" name="Line 82"/>
            <p:cNvSpPr>
              <a:spLocks noChangeShapeType="1"/>
            </p:cNvSpPr>
            <p:nvPr/>
          </p:nvSpPr>
          <p:spPr bwMode="auto">
            <a:xfrm>
              <a:off x="7541420" y="3559170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0" name="Freeform 83"/>
            <p:cNvSpPr>
              <a:spLocks noEditPoints="1"/>
            </p:cNvSpPr>
            <p:nvPr/>
          </p:nvSpPr>
          <p:spPr bwMode="auto">
            <a:xfrm>
              <a:off x="7535070" y="3443282"/>
              <a:ext cx="127000" cy="165100"/>
            </a:xfrm>
            <a:custGeom>
              <a:avLst/>
              <a:gdLst>
                <a:gd name="T0" fmla="*/ 33 w 34"/>
                <a:gd name="T1" fmla="*/ 25 h 44"/>
                <a:gd name="T2" fmla="*/ 29 w 34"/>
                <a:gd name="T3" fmla="*/ 15 h 44"/>
                <a:gd name="T4" fmla="*/ 17 w 34"/>
                <a:gd name="T5" fmla="*/ 4 h 44"/>
                <a:gd name="T6" fmla="*/ 9 w 34"/>
                <a:gd name="T7" fmla="*/ 0 h 44"/>
                <a:gd name="T8" fmla="*/ 9 w 34"/>
                <a:gd name="T9" fmla="*/ 0 h 44"/>
                <a:gd name="T10" fmla="*/ 0 w 34"/>
                <a:gd name="T11" fmla="*/ 32 h 44"/>
                <a:gd name="T12" fmla="*/ 31 w 34"/>
                <a:gd name="T13" fmla="*/ 44 h 44"/>
                <a:gd name="T14" fmla="*/ 32 w 34"/>
                <a:gd name="T15" fmla="*/ 44 h 44"/>
                <a:gd name="T16" fmla="*/ 33 w 34"/>
                <a:gd name="T17" fmla="*/ 25 h 44"/>
                <a:gd name="T18" fmla="*/ 2 w 34"/>
                <a:gd name="T19" fmla="*/ 31 h 44"/>
                <a:gd name="T20" fmla="*/ 10 w 34"/>
                <a:gd name="T21" fmla="*/ 2 h 44"/>
                <a:gd name="T22" fmla="*/ 17 w 34"/>
                <a:gd name="T23" fmla="*/ 5 h 44"/>
                <a:gd name="T24" fmla="*/ 28 w 34"/>
                <a:gd name="T25" fmla="*/ 16 h 44"/>
                <a:gd name="T26" fmla="*/ 31 w 34"/>
                <a:gd name="T27" fmla="*/ 25 h 44"/>
                <a:gd name="T28" fmla="*/ 30 w 34"/>
                <a:gd name="T29" fmla="*/ 42 h 44"/>
                <a:gd name="T30" fmla="*/ 2 w 34"/>
                <a:gd name="T31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44">
                  <a:moveTo>
                    <a:pt x="33" y="25"/>
                  </a:moveTo>
                  <a:cubicBezTo>
                    <a:pt x="32" y="21"/>
                    <a:pt x="31" y="18"/>
                    <a:pt x="29" y="15"/>
                  </a:cubicBezTo>
                  <a:cubicBezTo>
                    <a:pt x="26" y="10"/>
                    <a:pt x="22" y="6"/>
                    <a:pt x="17" y="4"/>
                  </a:cubicBezTo>
                  <a:cubicBezTo>
                    <a:pt x="15" y="2"/>
                    <a:pt x="12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38"/>
                    <a:pt x="34" y="31"/>
                    <a:pt x="33" y="25"/>
                  </a:cubicBezTo>
                  <a:close/>
                  <a:moveTo>
                    <a:pt x="2" y="31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2" y="3"/>
                    <a:pt x="14" y="4"/>
                    <a:pt x="17" y="5"/>
                  </a:cubicBezTo>
                  <a:cubicBezTo>
                    <a:pt x="21" y="8"/>
                    <a:pt x="25" y="11"/>
                    <a:pt x="28" y="16"/>
                  </a:cubicBezTo>
                  <a:cubicBezTo>
                    <a:pt x="30" y="19"/>
                    <a:pt x="31" y="22"/>
                    <a:pt x="31" y="25"/>
                  </a:cubicBezTo>
                  <a:cubicBezTo>
                    <a:pt x="33" y="31"/>
                    <a:pt x="32" y="37"/>
                    <a:pt x="30" y="42"/>
                  </a:cubicBezTo>
                  <a:lnTo>
                    <a:pt x="2" y="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1" name="Freeform 84"/>
            <p:cNvSpPr>
              <a:spLocks/>
            </p:cNvSpPr>
            <p:nvPr/>
          </p:nvSpPr>
          <p:spPr bwMode="auto">
            <a:xfrm>
              <a:off x="7422357" y="3438520"/>
              <a:ext cx="231775" cy="241300"/>
            </a:xfrm>
            <a:custGeom>
              <a:avLst/>
              <a:gdLst>
                <a:gd name="T0" fmla="*/ 32 w 62"/>
                <a:gd name="T1" fmla="*/ 32 h 64"/>
                <a:gd name="T2" fmla="*/ 32 w 62"/>
                <a:gd name="T3" fmla="*/ 32 h 64"/>
                <a:gd name="T4" fmla="*/ 40 w 62"/>
                <a:gd name="T5" fmla="*/ 2 h 64"/>
                <a:gd name="T6" fmla="*/ 25 w 62"/>
                <a:gd name="T7" fmla="*/ 1 h 64"/>
                <a:gd name="T8" fmla="*/ 3 w 62"/>
                <a:gd name="T9" fmla="*/ 21 h 64"/>
                <a:gd name="T10" fmla="*/ 1 w 62"/>
                <a:gd name="T11" fmla="*/ 39 h 64"/>
                <a:gd name="T12" fmla="*/ 5 w 62"/>
                <a:gd name="T13" fmla="*/ 48 h 64"/>
                <a:gd name="T14" fmla="*/ 17 w 62"/>
                <a:gd name="T15" fmla="*/ 60 h 64"/>
                <a:gd name="T16" fmla="*/ 24 w 62"/>
                <a:gd name="T17" fmla="*/ 63 h 64"/>
                <a:gd name="T18" fmla="*/ 39 w 62"/>
                <a:gd name="T19" fmla="*/ 63 h 64"/>
                <a:gd name="T20" fmla="*/ 62 w 62"/>
                <a:gd name="T21" fmla="*/ 44 h 64"/>
                <a:gd name="T22" fmla="*/ 32 w 62"/>
                <a:gd name="T2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64">
                  <a:moveTo>
                    <a:pt x="32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5" y="0"/>
                    <a:pt x="30" y="0"/>
                    <a:pt x="25" y="1"/>
                  </a:cubicBezTo>
                  <a:cubicBezTo>
                    <a:pt x="15" y="4"/>
                    <a:pt x="6" y="11"/>
                    <a:pt x="3" y="21"/>
                  </a:cubicBezTo>
                  <a:cubicBezTo>
                    <a:pt x="0" y="26"/>
                    <a:pt x="0" y="33"/>
                    <a:pt x="1" y="39"/>
                  </a:cubicBezTo>
                  <a:cubicBezTo>
                    <a:pt x="2" y="43"/>
                    <a:pt x="3" y="46"/>
                    <a:pt x="5" y="48"/>
                  </a:cubicBezTo>
                  <a:cubicBezTo>
                    <a:pt x="8" y="53"/>
                    <a:pt x="12" y="57"/>
                    <a:pt x="17" y="60"/>
                  </a:cubicBezTo>
                  <a:cubicBezTo>
                    <a:pt x="19" y="61"/>
                    <a:pt x="22" y="62"/>
                    <a:pt x="24" y="63"/>
                  </a:cubicBezTo>
                  <a:cubicBezTo>
                    <a:pt x="29" y="64"/>
                    <a:pt x="34" y="64"/>
                    <a:pt x="39" y="63"/>
                  </a:cubicBezTo>
                  <a:cubicBezTo>
                    <a:pt x="50" y="61"/>
                    <a:pt x="58" y="53"/>
                    <a:pt x="62" y="44"/>
                  </a:cubicBezTo>
                  <a:lnTo>
                    <a:pt x="32" y="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2" name="Line 85"/>
            <p:cNvSpPr>
              <a:spLocks noChangeShapeType="1"/>
            </p:cNvSpPr>
            <p:nvPr/>
          </p:nvSpPr>
          <p:spPr bwMode="auto">
            <a:xfrm>
              <a:off x="4923632" y="3633782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3" name="Line 86"/>
            <p:cNvSpPr>
              <a:spLocks noChangeShapeType="1"/>
            </p:cNvSpPr>
            <p:nvPr/>
          </p:nvSpPr>
          <p:spPr bwMode="auto">
            <a:xfrm>
              <a:off x="4923632" y="3633782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4" name="Line 87"/>
            <p:cNvSpPr>
              <a:spLocks noChangeShapeType="1"/>
            </p:cNvSpPr>
            <p:nvPr/>
          </p:nvSpPr>
          <p:spPr bwMode="auto">
            <a:xfrm>
              <a:off x="4923632" y="3633782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5" name="Line 88"/>
            <p:cNvSpPr>
              <a:spLocks noChangeShapeType="1"/>
            </p:cNvSpPr>
            <p:nvPr/>
          </p:nvSpPr>
          <p:spPr bwMode="auto">
            <a:xfrm>
              <a:off x="4923632" y="3633782"/>
              <a:ext cx="0" cy="0"/>
            </a:xfrm>
            <a:prstGeom prst="lin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6" name="Freeform 89"/>
            <p:cNvSpPr>
              <a:spLocks noEditPoints="1"/>
            </p:cNvSpPr>
            <p:nvPr/>
          </p:nvSpPr>
          <p:spPr bwMode="auto">
            <a:xfrm>
              <a:off x="4920457" y="3559170"/>
              <a:ext cx="79375" cy="104775"/>
            </a:xfrm>
            <a:custGeom>
              <a:avLst/>
              <a:gdLst>
                <a:gd name="T0" fmla="*/ 20 w 21"/>
                <a:gd name="T1" fmla="*/ 16 h 28"/>
                <a:gd name="T2" fmla="*/ 18 w 21"/>
                <a:gd name="T3" fmla="*/ 10 h 28"/>
                <a:gd name="T4" fmla="*/ 10 w 21"/>
                <a:gd name="T5" fmla="*/ 2 h 28"/>
                <a:gd name="T6" fmla="*/ 5 w 21"/>
                <a:gd name="T7" fmla="*/ 0 h 28"/>
                <a:gd name="T8" fmla="*/ 5 w 21"/>
                <a:gd name="T9" fmla="*/ 0 h 28"/>
                <a:gd name="T10" fmla="*/ 0 w 21"/>
                <a:gd name="T11" fmla="*/ 20 h 28"/>
                <a:gd name="T12" fmla="*/ 19 w 21"/>
                <a:gd name="T13" fmla="*/ 28 h 28"/>
                <a:gd name="T14" fmla="*/ 19 w 21"/>
                <a:gd name="T15" fmla="*/ 28 h 28"/>
                <a:gd name="T16" fmla="*/ 20 w 21"/>
                <a:gd name="T17" fmla="*/ 16 h 28"/>
                <a:gd name="T18" fmla="*/ 1 w 21"/>
                <a:gd name="T19" fmla="*/ 20 h 28"/>
                <a:gd name="T20" fmla="*/ 5 w 21"/>
                <a:gd name="T21" fmla="*/ 1 h 28"/>
                <a:gd name="T22" fmla="*/ 10 w 21"/>
                <a:gd name="T23" fmla="*/ 3 h 28"/>
                <a:gd name="T24" fmla="*/ 17 w 21"/>
                <a:gd name="T25" fmla="*/ 10 h 28"/>
                <a:gd name="T26" fmla="*/ 19 w 21"/>
                <a:gd name="T27" fmla="*/ 16 h 28"/>
                <a:gd name="T28" fmla="*/ 19 w 21"/>
                <a:gd name="T29" fmla="*/ 27 h 28"/>
                <a:gd name="T30" fmla="*/ 1 w 21"/>
                <a:gd name="T3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8">
                  <a:moveTo>
                    <a:pt x="20" y="16"/>
                  </a:moveTo>
                  <a:cubicBezTo>
                    <a:pt x="20" y="13"/>
                    <a:pt x="19" y="11"/>
                    <a:pt x="18" y="10"/>
                  </a:cubicBezTo>
                  <a:cubicBezTo>
                    <a:pt x="16" y="6"/>
                    <a:pt x="14" y="4"/>
                    <a:pt x="10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4"/>
                    <a:pt x="21" y="20"/>
                    <a:pt x="20" y="16"/>
                  </a:cubicBezTo>
                  <a:close/>
                  <a:moveTo>
                    <a:pt x="1" y="2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7" y="1"/>
                    <a:pt x="8" y="2"/>
                    <a:pt x="10" y="3"/>
                  </a:cubicBezTo>
                  <a:cubicBezTo>
                    <a:pt x="13" y="5"/>
                    <a:pt x="15" y="7"/>
                    <a:pt x="17" y="10"/>
                  </a:cubicBezTo>
                  <a:cubicBezTo>
                    <a:pt x="18" y="12"/>
                    <a:pt x="19" y="14"/>
                    <a:pt x="19" y="16"/>
                  </a:cubicBezTo>
                  <a:cubicBezTo>
                    <a:pt x="20" y="19"/>
                    <a:pt x="20" y="23"/>
                    <a:pt x="19" y="27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7" name="Freeform 90"/>
            <p:cNvSpPr>
              <a:spLocks/>
            </p:cNvSpPr>
            <p:nvPr/>
          </p:nvSpPr>
          <p:spPr bwMode="auto">
            <a:xfrm>
              <a:off x="4845845" y="3555995"/>
              <a:ext cx="149225" cy="153988"/>
            </a:xfrm>
            <a:custGeom>
              <a:avLst/>
              <a:gdLst>
                <a:gd name="T0" fmla="*/ 21 w 40"/>
                <a:gd name="T1" fmla="*/ 21 h 41"/>
                <a:gd name="T2" fmla="*/ 21 w 40"/>
                <a:gd name="T3" fmla="*/ 21 h 41"/>
                <a:gd name="T4" fmla="*/ 26 w 40"/>
                <a:gd name="T5" fmla="*/ 1 h 41"/>
                <a:gd name="T6" fmla="*/ 16 w 40"/>
                <a:gd name="T7" fmla="*/ 1 h 41"/>
                <a:gd name="T8" fmla="*/ 2 w 40"/>
                <a:gd name="T9" fmla="*/ 13 h 41"/>
                <a:gd name="T10" fmla="*/ 1 w 40"/>
                <a:gd name="T11" fmla="*/ 25 h 41"/>
                <a:gd name="T12" fmla="*/ 3 w 40"/>
                <a:gd name="T13" fmla="*/ 31 h 41"/>
                <a:gd name="T14" fmla="*/ 11 w 40"/>
                <a:gd name="T15" fmla="*/ 38 h 41"/>
                <a:gd name="T16" fmla="*/ 16 w 40"/>
                <a:gd name="T17" fmla="*/ 40 h 41"/>
                <a:gd name="T18" fmla="*/ 25 w 40"/>
                <a:gd name="T19" fmla="*/ 41 h 41"/>
                <a:gd name="T20" fmla="*/ 40 w 40"/>
                <a:gd name="T21" fmla="*/ 28 h 41"/>
                <a:gd name="T22" fmla="*/ 21 w 40"/>
                <a:gd name="T2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41"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3" y="0"/>
                    <a:pt x="20" y="0"/>
                    <a:pt x="16" y="1"/>
                  </a:cubicBezTo>
                  <a:cubicBezTo>
                    <a:pt x="9" y="2"/>
                    <a:pt x="4" y="7"/>
                    <a:pt x="2" y="13"/>
                  </a:cubicBezTo>
                  <a:cubicBezTo>
                    <a:pt x="0" y="17"/>
                    <a:pt x="0" y="21"/>
                    <a:pt x="1" y="25"/>
                  </a:cubicBezTo>
                  <a:cubicBezTo>
                    <a:pt x="1" y="27"/>
                    <a:pt x="2" y="29"/>
                    <a:pt x="3" y="31"/>
                  </a:cubicBezTo>
                  <a:cubicBezTo>
                    <a:pt x="5" y="34"/>
                    <a:pt x="8" y="37"/>
                    <a:pt x="11" y="38"/>
                  </a:cubicBezTo>
                  <a:cubicBezTo>
                    <a:pt x="12" y="39"/>
                    <a:pt x="14" y="40"/>
                    <a:pt x="16" y="40"/>
                  </a:cubicBezTo>
                  <a:cubicBezTo>
                    <a:pt x="19" y="41"/>
                    <a:pt x="22" y="41"/>
                    <a:pt x="25" y="41"/>
                  </a:cubicBezTo>
                  <a:cubicBezTo>
                    <a:pt x="32" y="39"/>
                    <a:pt x="37" y="34"/>
                    <a:pt x="40" y="28"/>
                  </a:cubicBezTo>
                  <a:lnTo>
                    <a:pt x="21" y="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8" name="Freeform 91"/>
            <p:cNvSpPr>
              <a:spLocks noEditPoints="1"/>
            </p:cNvSpPr>
            <p:nvPr/>
          </p:nvSpPr>
          <p:spPr bwMode="auto">
            <a:xfrm>
              <a:off x="5706270" y="3806820"/>
              <a:ext cx="107950" cy="112713"/>
            </a:xfrm>
            <a:custGeom>
              <a:avLst/>
              <a:gdLst>
                <a:gd name="T0" fmla="*/ 24 w 29"/>
                <a:gd name="T1" fmla="*/ 0 h 30"/>
                <a:gd name="T2" fmla="*/ 5 w 29"/>
                <a:gd name="T3" fmla="*/ 0 h 30"/>
                <a:gd name="T4" fmla="*/ 0 w 29"/>
                <a:gd name="T5" fmla="*/ 5 h 30"/>
                <a:gd name="T6" fmla="*/ 0 w 29"/>
                <a:gd name="T7" fmla="*/ 25 h 30"/>
                <a:gd name="T8" fmla="*/ 5 w 29"/>
                <a:gd name="T9" fmla="*/ 30 h 30"/>
                <a:gd name="T10" fmla="*/ 24 w 29"/>
                <a:gd name="T11" fmla="*/ 30 h 30"/>
                <a:gd name="T12" fmla="*/ 29 w 29"/>
                <a:gd name="T13" fmla="*/ 25 h 30"/>
                <a:gd name="T14" fmla="*/ 29 w 29"/>
                <a:gd name="T15" fmla="*/ 5 h 30"/>
                <a:gd name="T16" fmla="*/ 24 w 29"/>
                <a:gd name="T17" fmla="*/ 0 h 30"/>
                <a:gd name="T18" fmla="*/ 4 w 29"/>
                <a:gd name="T19" fmla="*/ 5 h 30"/>
                <a:gd name="T20" fmla="*/ 5 w 29"/>
                <a:gd name="T21" fmla="*/ 4 h 30"/>
                <a:gd name="T22" fmla="*/ 24 w 29"/>
                <a:gd name="T23" fmla="*/ 4 h 30"/>
                <a:gd name="T24" fmla="*/ 25 w 29"/>
                <a:gd name="T25" fmla="*/ 5 h 30"/>
                <a:gd name="T26" fmla="*/ 25 w 29"/>
                <a:gd name="T27" fmla="*/ 25 h 30"/>
                <a:gd name="T28" fmla="*/ 24 w 29"/>
                <a:gd name="T29" fmla="*/ 26 h 30"/>
                <a:gd name="T30" fmla="*/ 5 w 29"/>
                <a:gd name="T31" fmla="*/ 26 h 30"/>
                <a:gd name="T32" fmla="*/ 4 w 29"/>
                <a:gd name="T33" fmla="*/ 25 h 30"/>
                <a:gd name="T34" fmla="*/ 4 w 29"/>
                <a:gd name="T35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30">
                  <a:moveTo>
                    <a:pt x="2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0"/>
                    <a:pt x="5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7" y="30"/>
                    <a:pt x="29" y="28"/>
                    <a:pt x="29" y="2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4" y="0"/>
                  </a:cubicBezTo>
                  <a:close/>
                  <a:moveTo>
                    <a:pt x="4" y="5"/>
                  </a:moveTo>
                  <a:cubicBezTo>
                    <a:pt x="4" y="5"/>
                    <a:pt x="4" y="4"/>
                    <a:pt x="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6"/>
                    <a:pt x="2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5"/>
                    <a:pt x="4" y="25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09" name="Freeform 92"/>
            <p:cNvSpPr>
              <a:spLocks noEditPoints="1"/>
            </p:cNvSpPr>
            <p:nvPr/>
          </p:nvSpPr>
          <p:spPr bwMode="auto">
            <a:xfrm>
              <a:off x="5844382" y="3562345"/>
              <a:ext cx="109538" cy="112713"/>
            </a:xfrm>
            <a:custGeom>
              <a:avLst/>
              <a:gdLst>
                <a:gd name="T0" fmla="*/ 5 w 29"/>
                <a:gd name="T1" fmla="*/ 30 h 30"/>
                <a:gd name="T2" fmla="*/ 25 w 29"/>
                <a:gd name="T3" fmla="*/ 30 h 30"/>
                <a:gd name="T4" fmla="*/ 29 w 29"/>
                <a:gd name="T5" fmla="*/ 25 h 30"/>
                <a:gd name="T6" fmla="*/ 29 w 29"/>
                <a:gd name="T7" fmla="*/ 5 h 30"/>
                <a:gd name="T8" fmla="*/ 25 w 29"/>
                <a:gd name="T9" fmla="*/ 0 h 30"/>
                <a:gd name="T10" fmla="*/ 5 w 29"/>
                <a:gd name="T11" fmla="*/ 0 h 30"/>
                <a:gd name="T12" fmla="*/ 0 w 29"/>
                <a:gd name="T13" fmla="*/ 5 h 30"/>
                <a:gd name="T14" fmla="*/ 0 w 29"/>
                <a:gd name="T15" fmla="*/ 25 h 30"/>
                <a:gd name="T16" fmla="*/ 5 w 29"/>
                <a:gd name="T17" fmla="*/ 30 h 30"/>
                <a:gd name="T18" fmla="*/ 25 w 29"/>
                <a:gd name="T19" fmla="*/ 25 h 30"/>
                <a:gd name="T20" fmla="*/ 25 w 29"/>
                <a:gd name="T21" fmla="*/ 26 h 30"/>
                <a:gd name="T22" fmla="*/ 5 w 29"/>
                <a:gd name="T23" fmla="*/ 26 h 30"/>
                <a:gd name="T24" fmla="*/ 4 w 29"/>
                <a:gd name="T25" fmla="*/ 25 h 30"/>
                <a:gd name="T26" fmla="*/ 4 w 29"/>
                <a:gd name="T27" fmla="*/ 5 h 30"/>
                <a:gd name="T28" fmla="*/ 5 w 29"/>
                <a:gd name="T29" fmla="*/ 4 h 30"/>
                <a:gd name="T30" fmla="*/ 25 w 29"/>
                <a:gd name="T31" fmla="*/ 4 h 30"/>
                <a:gd name="T32" fmla="*/ 25 w 29"/>
                <a:gd name="T33" fmla="*/ 5 h 30"/>
                <a:gd name="T34" fmla="*/ 25 w 29"/>
                <a:gd name="T35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30">
                  <a:moveTo>
                    <a:pt x="5" y="30"/>
                  </a:move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0"/>
                    <a:pt x="5" y="30"/>
                  </a:cubicBezTo>
                  <a:close/>
                  <a:moveTo>
                    <a:pt x="25" y="25"/>
                  </a:moveTo>
                  <a:cubicBezTo>
                    <a:pt x="25" y="25"/>
                    <a:pt x="25" y="26"/>
                    <a:pt x="2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5"/>
                    <a:pt x="4" y="2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0" name="Freeform 93"/>
            <p:cNvSpPr>
              <a:spLocks noEditPoints="1"/>
            </p:cNvSpPr>
            <p:nvPr/>
          </p:nvSpPr>
          <p:spPr bwMode="auto">
            <a:xfrm>
              <a:off x="5844382" y="3806820"/>
              <a:ext cx="109538" cy="112713"/>
            </a:xfrm>
            <a:custGeom>
              <a:avLst/>
              <a:gdLst>
                <a:gd name="T0" fmla="*/ 25 w 29"/>
                <a:gd name="T1" fmla="*/ 0 h 30"/>
                <a:gd name="T2" fmla="*/ 5 w 29"/>
                <a:gd name="T3" fmla="*/ 0 h 30"/>
                <a:gd name="T4" fmla="*/ 0 w 29"/>
                <a:gd name="T5" fmla="*/ 5 h 30"/>
                <a:gd name="T6" fmla="*/ 0 w 29"/>
                <a:gd name="T7" fmla="*/ 25 h 30"/>
                <a:gd name="T8" fmla="*/ 5 w 29"/>
                <a:gd name="T9" fmla="*/ 30 h 30"/>
                <a:gd name="T10" fmla="*/ 25 w 29"/>
                <a:gd name="T11" fmla="*/ 30 h 30"/>
                <a:gd name="T12" fmla="*/ 29 w 29"/>
                <a:gd name="T13" fmla="*/ 25 h 30"/>
                <a:gd name="T14" fmla="*/ 29 w 29"/>
                <a:gd name="T15" fmla="*/ 5 h 30"/>
                <a:gd name="T16" fmla="*/ 25 w 29"/>
                <a:gd name="T17" fmla="*/ 0 h 30"/>
                <a:gd name="T18" fmla="*/ 4 w 29"/>
                <a:gd name="T19" fmla="*/ 5 h 30"/>
                <a:gd name="T20" fmla="*/ 5 w 29"/>
                <a:gd name="T21" fmla="*/ 4 h 30"/>
                <a:gd name="T22" fmla="*/ 25 w 29"/>
                <a:gd name="T23" fmla="*/ 4 h 30"/>
                <a:gd name="T24" fmla="*/ 25 w 29"/>
                <a:gd name="T25" fmla="*/ 5 h 30"/>
                <a:gd name="T26" fmla="*/ 25 w 29"/>
                <a:gd name="T27" fmla="*/ 25 h 30"/>
                <a:gd name="T28" fmla="*/ 25 w 29"/>
                <a:gd name="T29" fmla="*/ 26 h 30"/>
                <a:gd name="T30" fmla="*/ 5 w 29"/>
                <a:gd name="T31" fmla="*/ 26 h 30"/>
                <a:gd name="T32" fmla="*/ 4 w 29"/>
                <a:gd name="T33" fmla="*/ 25 h 30"/>
                <a:gd name="T34" fmla="*/ 4 w 29"/>
                <a:gd name="T35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30">
                  <a:moveTo>
                    <a:pt x="2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0"/>
                    <a:pt x="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5" y="0"/>
                  </a:cubicBezTo>
                  <a:close/>
                  <a:moveTo>
                    <a:pt x="4" y="5"/>
                  </a:moveTo>
                  <a:cubicBezTo>
                    <a:pt x="4" y="5"/>
                    <a:pt x="4" y="4"/>
                    <a:pt x="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6"/>
                    <a:pt x="4" y="25"/>
                    <a:pt x="4" y="25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1" name="Freeform 94"/>
            <p:cNvSpPr>
              <a:spLocks noEditPoints="1"/>
            </p:cNvSpPr>
            <p:nvPr/>
          </p:nvSpPr>
          <p:spPr bwMode="auto">
            <a:xfrm>
              <a:off x="5984082" y="3806820"/>
              <a:ext cx="107950" cy="112713"/>
            </a:xfrm>
            <a:custGeom>
              <a:avLst/>
              <a:gdLst>
                <a:gd name="T0" fmla="*/ 24 w 29"/>
                <a:gd name="T1" fmla="*/ 0 h 30"/>
                <a:gd name="T2" fmla="*/ 4 w 29"/>
                <a:gd name="T3" fmla="*/ 0 h 30"/>
                <a:gd name="T4" fmla="*/ 0 w 29"/>
                <a:gd name="T5" fmla="*/ 5 h 30"/>
                <a:gd name="T6" fmla="*/ 0 w 29"/>
                <a:gd name="T7" fmla="*/ 25 h 30"/>
                <a:gd name="T8" fmla="*/ 4 w 29"/>
                <a:gd name="T9" fmla="*/ 30 h 30"/>
                <a:gd name="T10" fmla="*/ 24 w 29"/>
                <a:gd name="T11" fmla="*/ 30 h 30"/>
                <a:gd name="T12" fmla="*/ 29 w 29"/>
                <a:gd name="T13" fmla="*/ 25 h 30"/>
                <a:gd name="T14" fmla="*/ 29 w 29"/>
                <a:gd name="T15" fmla="*/ 5 h 30"/>
                <a:gd name="T16" fmla="*/ 24 w 29"/>
                <a:gd name="T17" fmla="*/ 0 h 30"/>
                <a:gd name="T18" fmla="*/ 4 w 29"/>
                <a:gd name="T19" fmla="*/ 5 h 30"/>
                <a:gd name="T20" fmla="*/ 4 w 29"/>
                <a:gd name="T21" fmla="*/ 4 h 30"/>
                <a:gd name="T22" fmla="*/ 24 w 29"/>
                <a:gd name="T23" fmla="*/ 4 h 30"/>
                <a:gd name="T24" fmla="*/ 25 w 29"/>
                <a:gd name="T25" fmla="*/ 5 h 30"/>
                <a:gd name="T26" fmla="*/ 25 w 29"/>
                <a:gd name="T27" fmla="*/ 25 h 30"/>
                <a:gd name="T28" fmla="*/ 24 w 29"/>
                <a:gd name="T29" fmla="*/ 26 h 30"/>
                <a:gd name="T30" fmla="*/ 4 w 29"/>
                <a:gd name="T31" fmla="*/ 26 h 30"/>
                <a:gd name="T32" fmla="*/ 4 w 29"/>
                <a:gd name="T33" fmla="*/ 25 h 30"/>
                <a:gd name="T34" fmla="*/ 4 w 29"/>
                <a:gd name="T35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30">
                  <a:moveTo>
                    <a:pt x="2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7" y="30"/>
                    <a:pt x="29" y="28"/>
                    <a:pt x="29" y="2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4" y="0"/>
                  </a:cubicBezTo>
                  <a:close/>
                  <a:moveTo>
                    <a:pt x="4" y="5"/>
                  </a:moveTo>
                  <a:cubicBezTo>
                    <a:pt x="4" y="5"/>
                    <a:pt x="4" y="4"/>
                    <a:pt x="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6"/>
                    <a:pt x="2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5"/>
                    <a:pt x="4" y="25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2" name="Freeform 95"/>
            <p:cNvSpPr>
              <a:spLocks/>
            </p:cNvSpPr>
            <p:nvPr/>
          </p:nvSpPr>
          <p:spPr bwMode="auto">
            <a:xfrm>
              <a:off x="5753895" y="3682995"/>
              <a:ext cx="288925" cy="120650"/>
            </a:xfrm>
            <a:custGeom>
              <a:avLst/>
              <a:gdLst>
                <a:gd name="T0" fmla="*/ 1 w 77"/>
                <a:gd name="T1" fmla="*/ 31 h 32"/>
                <a:gd name="T2" fmla="*/ 3 w 77"/>
                <a:gd name="T3" fmla="*/ 29 h 32"/>
                <a:gd name="T4" fmla="*/ 3 w 77"/>
                <a:gd name="T5" fmla="*/ 17 h 32"/>
                <a:gd name="T6" fmla="*/ 37 w 77"/>
                <a:gd name="T7" fmla="*/ 17 h 32"/>
                <a:gd name="T8" fmla="*/ 37 w 77"/>
                <a:gd name="T9" fmla="*/ 30 h 32"/>
                <a:gd name="T10" fmla="*/ 38 w 77"/>
                <a:gd name="T11" fmla="*/ 32 h 32"/>
                <a:gd name="T12" fmla="*/ 40 w 77"/>
                <a:gd name="T13" fmla="*/ 30 h 32"/>
                <a:gd name="T14" fmla="*/ 40 w 77"/>
                <a:gd name="T15" fmla="*/ 17 h 32"/>
                <a:gd name="T16" fmla="*/ 74 w 77"/>
                <a:gd name="T17" fmla="*/ 17 h 32"/>
                <a:gd name="T18" fmla="*/ 74 w 77"/>
                <a:gd name="T19" fmla="*/ 30 h 32"/>
                <a:gd name="T20" fmla="*/ 75 w 77"/>
                <a:gd name="T21" fmla="*/ 32 h 32"/>
                <a:gd name="T22" fmla="*/ 77 w 77"/>
                <a:gd name="T23" fmla="*/ 30 h 32"/>
                <a:gd name="T24" fmla="*/ 77 w 77"/>
                <a:gd name="T25" fmla="*/ 15 h 32"/>
                <a:gd name="T26" fmla="*/ 75 w 77"/>
                <a:gd name="T27" fmla="*/ 13 h 32"/>
                <a:gd name="T28" fmla="*/ 40 w 77"/>
                <a:gd name="T29" fmla="*/ 13 h 32"/>
                <a:gd name="T30" fmla="*/ 40 w 77"/>
                <a:gd name="T31" fmla="*/ 2 h 32"/>
                <a:gd name="T32" fmla="*/ 38 w 77"/>
                <a:gd name="T33" fmla="*/ 0 h 32"/>
                <a:gd name="T34" fmla="*/ 37 w 77"/>
                <a:gd name="T35" fmla="*/ 2 h 32"/>
                <a:gd name="T36" fmla="*/ 37 w 77"/>
                <a:gd name="T37" fmla="*/ 13 h 32"/>
                <a:gd name="T38" fmla="*/ 1 w 77"/>
                <a:gd name="T39" fmla="*/ 13 h 32"/>
                <a:gd name="T40" fmla="*/ 0 w 77"/>
                <a:gd name="T41" fmla="*/ 15 h 32"/>
                <a:gd name="T42" fmla="*/ 0 w 77"/>
                <a:gd name="T43" fmla="*/ 29 h 32"/>
                <a:gd name="T44" fmla="*/ 1 w 77"/>
                <a:gd name="T4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32">
                  <a:moveTo>
                    <a:pt x="1" y="31"/>
                  </a:moveTo>
                  <a:cubicBezTo>
                    <a:pt x="2" y="31"/>
                    <a:pt x="3" y="30"/>
                    <a:pt x="3" y="2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2"/>
                    <a:pt x="38" y="32"/>
                  </a:cubicBezTo>
                  <a:cubicBezTo>
                    <a:pt x="39" y="32"/>
                    <a:pt x="40" y="31"/>
                    <a:pt x="40" y="30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1"/>
                    <a:pt x="75" y="32"/>
                    <a:pt x="75" y="32"/>
                  </a:cubicBezTo>
                  <a:cubicBezTo>
                    <a:pt x="76" y="32"/>
                    <a:pt x="77" y="31"/>
                    <a:pt x="77" y="30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4"/>
                    <a:pt x="76" y="13"/>
                    <a:pt x="75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37" y="0"/>
                    <a:pt x="37" y="1"/>
                    <a:pt x="37" y="2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1"/>
                    <a:pt x="1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3" name="Freeform 96"/>
            <p:cNvSpPr>
              <a:spLocks/>
            </p:cNvSpPr>
            <p:nvPr/>
          </p:nvSpPr>
          <p:spPr bwMode="auto">
            <a:xfrm>
              <a:off x="6047582" y="3562345"/>
              <a:ext cx="190500" cy="147638"/>
            </a:xfrm>
            <a:custGeom>
              <a:avLst/>
              <a:gdLst>
                <a:gd name="T0" fmla="*/ 50 w 51"/>
                <a:gd name="T1" fmla="*/ 0 h 39"/>
                <a:gd name="T2" fmla="*/ 1 w 51"/>
                <a:gd name="T3" fmla="*/ 0 h 39"/>
                <a:gd name="T4" fmla="*/ 0 w 51"/>
                <a:gd name="T5" fmla="*/ 1 h 39"/>
                <a:gd name="T6" fmla="*/ 0 w 51"/>
                <a:gd name="T7" fmla="*/ 18 h 39"/>
                <a:gd name="T8" fmla="*/ 13 w 51"/>
                <a:gd name="T9" fmla="*/ 18 h 39"/>
                <a:gd name="T10" fmla="*/ 13 w 51"/>
                <a:gd name="T11" fmla="*/ 18 h 39"/>
                <a:gd name="T12" fmla="*/ 22 w 51"/>
                <a:gd name="T13" fmla="*/ 27 h 39"/>
                <a:gd name="T14" fmla="*/ 35 w 51"/>
                <a:gd name="T15" fmla="*/ 14 h 39"/>
                <a:gd name="T16" fmla="*/ 30 w 51"/>
                <a:gd name="T17" fmla="*/ 9 h 39"/>
                <a:gd name="T18" fmla="*/ 37 w 51"/>
                <a:gd name="T19" fmla="*/ 8 h 39"/>
                <a:gd name="T20" fmla="*/ 45 w 51"/>
                <a:gd name="T21" fmla="*/ 7 h 39"/>
                <a:gd name="T22" fmla="*/ 44 w 51"/>
                <a:gd name="T23" fmla="*/ 14 h 39"/>
                <a:gd name="T24" fmla="*/ 43 w 51"/>
                <a:gd name="T25" fmla="*/ 22 h 39"/>
                <a:gd name="T26" fmla="*/ 38 w 51"/>
                <a:gd name="T27" fmla="*/ 17 h 39"/>
                <a:gd name="T28" fmla="*/ 22 w 51"/>
                <a:gd name="T29" fmla="*/ 33 h 39"/>
                <a:gd name="T30" fmla="*/ 22 w 51"/>
                <a:gd name="T31" fmla="*/ 33 h 39"/>
                <a:gd name="T32" fmla="*/ 22 w 51"/>
                <a:gd name="T33" fmla="*/ 33 h 39"/>
                <a:gd name="T34" fmla="*/ 11 w 51"/>
                <a:gd name="T35" fmla="*/ 23 h 39"/>
                <a:gd name="T36" fmla="*/ 0 w 51"/>
                <a:gd name="T37" fmla="*/ 23 h 39"/>
                <a:gd name="T38" fmla="*/ 0 w 51"/>
                <a:gd name="T39" fmla="*/ 38 h 39"/>
                <a:gd name="T40" fmla="*/ 1 w 51"/>
                <a:gd name="T41" fmla="*/ 39 h 39"/>
                <a:gd name="T42" fmla="*/ 50 w 51"/>
                <a:gd name="T43" fmla="*/ 39 h 39"/>
                <a:gd name="T44" fmla="*/ 51 w 51"/>
                <a:gd name="T45" fmla="*/ 38 h 39"/>
                <a:gd name="T46" fmla="*/ 51 w 51"/>
                <a:gd name="T47" fmla="*/ 1 h 39"/>
                <a:gd name="T48" fmla="*/ 50 w 51"/>
                <a:gd name="T4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39">
                  <a:moveTo>
                    <a:pt x="5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9"/>
                    <a:pt x="1" y="39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9"/>
                    <a:pt x="51" y="38"/>
                    <a:pt x="51" y="38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4" name="Freeform 97"/>
            <p:cNvSpPr>
              <a:spLocks/>
            </p:cNvSpPr>
            <p:nvPr/>
          </p:nvSpPr>
          <p:spPr bwMode="auto">
            <a:xfrm>
              <a:off x="8679657" y="4073520"/>
              <a:ext cx="241300" cy="236538"/>
            </a:xfrm>
            <a:custGeom>
              <a:avLst/>
              <a:gdLst>
                <a:gd name="T0" fmla="*/ 36 w 64"/>
                <a:gd name="T1" fmla="*/ 0 h 63"/>
                <a:gd name="T2" fmla="*/ 1 w 64"/>
                <a:gd name="T3" fmla="*/ 35 h 63"/>
                <a:gd name="T4" fmla="*/ 1 w 64"/>
                <a:gd name="T5" fmla="*/ 37 h 63"/>
                <a:gd name="T6" fmla="*/ 13 w 64"/>
                <a:gd name="T7" fmla="*/ 49 h 63"/>
                <a:gd name="T8" fmla="*/ 22 w 64"/>
                <a:gd name="T9" fmla="*/ 39 h 63"/>
                <a:gd name="T10" fmla="*/ 35 w 64"/>
                <a:gd name="T11" fmla="*/ 39 h 63"/>
                <a:gd name="T12" fmla="*/ 35 w 64"/>
                <a:gd name="T13" fmla="*/ 21 h 63"/>
                <a:gd name="T14" fmla="*/ 28 w 64"/>
                <a:gd name="T15" fmla="*/ 21 h 63"/>
                <a:gd name="T16" fmla="*/ 32 w 64"/>
                <a:gd name="T17" fmla="*/ 15 h 63"/>
                <a:gd name="T18" fmla="*/ 37 w 64"/>
                <a:gd name="T19" fmla="*/ 9 h 63"/>
                <a:gd name="T20" fmla="*/ 41 w 64"/>
                <a:gd name="T21" fmla="*/ 15 h 63"/>
                <a:gd name="T22" fmla="*/ 46 w 64"/>
                <a:gd name="T23" fmla="*/ 21 h 63"/>
                <a:gd name="T24" fmla="*/ 40 w 64"/>
                <a:gd name="T25" fmla="*/ 21 h 63"/>
                <a:gd name="T26" fmla="*/ 40 w 64"/>
                <a:gd name="T27" fmla="*/ 44 h 63"/>
                <a:gd name="T28" fmla="*/ 40 w 64"/>
                <a:gd name="T29" fmla="*/ 44 h 63"/>
                <a:gd name="T30" fmla="*/ 40 w 64"/>
                <a:gd name="T31" fmla="*/ 44 h 63"/>
                <a:gd name="T32" fmla="*/ 24 w 64"/>
                <a:gd name="T33" fmla="*/ 44 h 63"/>
                <a:gd name="T34" fmla="*/ 16 w 64"/>
                <a:gd name="T35" fmla="*/ 52 h 63"/>
                <a:gd name="T36" fmla="*/ 27 w 64"/>
                <a:gd name="T37" fmla="*/ 63 h 63"/>
                <a:gd name="T38" fmla="*/ 29 w 64"/>
                <a:gd name="T39" fmla="*/ 63 h 63"/>
                <a:gd name="T40" fmla="*/ 63 w 64"/>
                <a:gd name="T41" fmla="*/ 28 h 63"/>
                <a:gd name="T42" fmla="*/ 63 w 64"/>
                <a:gd name="T43" fmla="*/ 26 h 63"/>
                <a:gd name="T44" fmla="*/ 37 w 64"/>
                <a:gd name="T45" fmla="*/ 0 h 63"/>
                <a:gd name="T46" fmla="*/ 36 w 64"/>
                <a:gd name="T4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36" y="0"/>
                  </a:move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6"/>
                    <a:pt x="1" y="37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3"/>
                    <a:pt x="28" y="63"/>
                    <a:pt x="29" y="6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4" y="28"/>
                    <a:pt x="64" y="27"/>
                    <a:pt x="63" y="2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5" name="Freeform 98"/>
            <p:cNvSpPr>
              <a:spLocks/>
            </p:cNvSpPr>
            <p:nvPr/>
          </p:nvSpPr>
          <p:spPr bwMode="auto">
            <a:xfrm>
              <a:off x="3880645" y="3844920"/>
              <a:ext cx="104775" cy="82550"/>
            </a:xfrm>
            <a:custGeom>
              <a:avLst/>
              <a:gdLst>
                <a:gd name="T0" fmla="*/ 27 w 28"/>
                <a:gd name="T1" fmla="*/ 0 h 22"/>
                <a:gd name="T2" fmla="*/ 1 w 28"/>
                <a:gd name="T3" fmla="*/ 0 h 22"/>
                <a:gd name="T4" fmla="*/ 0 w 28"/>
                <a:gd name="T5" fmla="*/ 1 h 22"/>
                <a:gd name="T6" fmla="*/ 0 w 28"/>
                <a:gd name="T7" fmla="*/ 10 h 22"/>
                <a:gd name="T8" fmla="*/ 7 w 28"/>
                <a:gd name="T9" fmla="*/ 10 h 22"/>
                <a:gd name="T10" fmla="*/ 12 w 28"/>
                <a:gd name="T11" fmla="*/ 15 h 22"/>
                <a:gd name="T12" fmla="*/ 19 w 28"/>
                <a:gd name="T13" fmla="*/ 8 h 22"/>
                <a:gd name="T14" fmla="*/ 16 w 28"/>
                <a:gd name="T15" fmla="*/ 5 h 22"/>
                <a:gd name="T16" fmla="*/ 21 w 28"/>
                <a:gd name="T17" fmla="*/ 5 h 22"/>
                <a:gd name="T18" fmla="*/ 25 w 28"/>
                <a:gd name="T19" fmla="*/ 4 h 22"/>
                <a:gd name="T20" fmla="*/ 24 w 28"/>
                <a:gd name="T21" fmla="*/ 8 h 22"/>
                <a:gd name="T22" fmla="*/ 23 w 28"/>
                <a:gd name="T23" fmla="*/ 12 h 22"/>
                <a:gd name="T24" fmla="*/ 21 w 28"/>
                <a:gd name="T25" fmla="*/ 10 h 22"/>
                <a:gd name="T26" fmla="*/ 12 w 28"/>
                <a:gd name="T27" fmla="*/ 19 h 22"/>
                <a:gd name="T28" fmla="*/ 12 w 28"/>
                <a:gd name="T29" fmla="*/ 19 h 22"/>
                <a:gd name="T30" fmla="*/ 6 w 28"/>
                <a:gd name="T31" fmla="*/ 13 h 22"/>
                <a:gd name="T32" fmla="*/ 0 w 28"/>
                <a:gd name="T33" fmla="*/ 13 h 22"/>
                <a:gd name="T34" fmla="*/ 0 w 28"/>
                <a:gd name="T35" fmla="*/ 21 h 22"/>
                <a:gd name="T36" fmla="*/ 1 w 28"/>
                <a:gd name="T37" fmla="*/ 22 h 22"/>
                <a:gd name="T38" fmla="*/ 27 w 28"/>
                <a:gd name="T39" fmla="*/ 22 h 22"/>
                <a:gd name="T40" fmla="*/ 28 w 28"/>
                <a:gd name="T41" fmla="*/ 21 h 22"/>
                <a:gd name="T42" fmla="*/ 28 w 28"/>
                <a:gd name="T43" fmla="*/ 1 h 22"/>
                <a:gd name="T44" fmla="*/ 27 w 28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2">
                  <a:moveTo>
                    <a:pt x="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6" name="Rectangle 99"/>
            <p:cNvSpPr>
              <a:spLocks noChangeArrowheads="1"/>
            </p:cNvSpPr>
            <p:nvPr/>
          </p:nvSpPr>
          <p:spPr bwMode="auto">
            <a:xfrm>
              <a:off x="9009857" y="4260845"/>
              <a:ext cx="34925" cy="682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7" name="Rectangle 100"/>
            <p:cNvSpPr>
              <a:spLocks noChangeArrowheads="1"/>
            </p:cNvSpPr>
            <p:nvPr/>
          </p:nvSpPr>
          <p:spPr bwMode="auto">
            <a:xfrm>
              <a:off x="9059070" y="4241795"/>
              <a:ext cx="30163" cy="873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8" name="Rectangle 101"/>
            <p:cNvSpPr>
              <a:spLocks noChangeArrowheads="1"/>
            </p:cNvSpPr>
            <p:nvPr/>
          </p:nvSpPr>
          <p:spPr bwMode="auto">
            <a:xfrm>
              <a:off x="9105107" y="4224332"/>
              <a:ext cx="33338" cy="1047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19" name="Rectangle 102"/>
            <p:cNvSpPr>
              <a:spLocks noChangeArrowheads="1"/>
            </p:cNvSpPr>
            <p:nvPr/>
          </p:nvSpPr>
          <p:spPr bwMode="auto">
            <a:xfrm>
              <a:off x="8992395" y="4200520"/>
              <a:ext cx="3175" cy="13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0" name="Rectangle 103"/>
            <p:cNvSpPr>
              <a:spLocks noChangeArrowheads="1"/>
            </p:cNvSpPr>
            <p:nvPr/>
          </p:nvSpPr>
          <p:spPr bwMode="auto">
            <a:xfrm>
              <a:off x="8992395" y="4337045"/>
              <a:ext cx="168275" cy="31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1" name="Freeform 104"/>
            <p:cNvSpPr>
              <a:spLocks/>
            </p:cNvSpPr>
            <p:nvPr/>
          </p:nvSpPr>
          <p:spPr bwMode="auto">
            <a:xfrm>
              <a:off x="9009857" y="4175120"/>
              <a:ext cx="120650" cy="66675"/>
            </a:xfrm>
            <a:custGeom>
              <a:avLst/>
              <a:gdLst>
                <a:gd name="T0" fmla="*/ 0 w 32"/>
                <a:gd name="T1" fmla="*/ 18 h 18"/>
                <a:gd name="T2" fmla="*/ 27 w 32"/>
                <a:gd name="T3" fmla="*/ 7 h 18"/>
                <a:gd name="T4" fmla="*/ 28 w 32"/>
                <a:gd name="T5" fmla="*/ 10 h 18"/>
                <a:gd name="T6" fmla="*/ 32 w 32"/>
                <a:gd name="T7" fmla="*/ 0 h 18"/>
                <a:gd name="T8" fmla="*/ 22 w 32"/>
                <a:gd name="T9" fmla="*/ 4 h 18"/>
                <a:gd name="T10" fmla="*/ 24 w 32"/>
                <a:gd name="T11" fmla="*/ 5 h 18"/>
                <a:gd name="T12" fmla="*/ 0 w 32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8">
                  <a:moveTo>
                    <a:pt x="0" y="18"/>
                  </a:moveTo>
                  <a:cubicBezTo>
                    <a:pt x="0" y="18"/>
                    <a:pt x="16" y="15"/>
                    <a:pt x="27" y="7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4" y="5"/>
                  </a:cubicBezTo>
                  <a:cubicBezTo>
                    <a:pt x="20" y="8"/>
                    <a:pt x="9" y="15"/>
                    <a:pt x="0" y="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2" name="Rectangle 105"/>
            <p:cNvSpPr>
              <a:spLocks noChangeArrowheads="1"/>
            </p:cNvSpPr>
            <p:nvPr/>
          </p:nvSpPr>
          <p:spPr bwMode="auto">
            <a:xfrm>
              <a:off x="8984457" y="4348157"/>
              <a:ext cx="179388" cy="31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3" name="Rectangle 106"/>
            <p:cNvSpPr>
              <a:spLocks noChangeArrowheads="1"/>
            </p:cNvSpPr>
            <p:nvPr/>
          </p:nvSpPr>
          <p:spPr bwMode="auto">
            <a:xfrm>
              <a:off x="4841082" y="4437057"/>
              <a:ext cx="19050" cy="412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4" name="Rectangle 107"/>
            <p:cNvSpPr>
              <a:spLocks noChangeArrowheads="1"/>
            </p:cNvSpPr>
            <p:nvPr/>
          </p:nvSpPr>
          <p:spPr bwMode="auto">
            <a:xfrm>
              <a:off x="4871245" y="4422770"/>
              <a:ext cx="19050" cy="55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5" name="Rectangle 108"/>
            <p:cNvSpPr>
              <a:spLocks noChangeArrowheads="1"/>
            </p:cNvSpPr>
            <p:nvPr/>
          </p:nvSpPr>
          <p:spPr bwMode="auto">
            <a:xfrm>
              <a:off x="4901407" y="4411657"/>
              <a:ext cx="19050" cy="666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6" name="Rectangle 109"/>
            <p:cNvSpPr>
              <a:spLocks noChangeArrowheads="1"/>
            </p:cNvSpPr>
            <p:nvPr/>
          </p:nvSpPr>
          <p:spPr bwMode="auto">
            <a:xfrm>
              <a:off x="4826795" y="4395782"/>
              <a:ext cx="3175" cy="90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7" name="Rectangle 110"/>
            <p:cNvSpPr>
              <a:spLocks noChangeArrowheads="1"/>
            </p:cNvSpPr>
            <p:nvPr/>
          </p:nvSpPr>
          <p:spPr bwMode="auto">
            <a:xfrm>
              <a:off x="4829970" y="4486270"/>
              <a:ext cx="109538" cy="1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8" name="Rectangle 111"/>
            <p:cNvSpPr>
              <a:spLocks noChangeArrowheads="1"/>
            </p:cNvSpPr>
            <p:nvPr/>
          </p:nvSpPr>
          <p:spPr bwMode="auto">
            <a:xfrm>
              <a:off x="4823620" y="4491032"/>
              <a:ext cx="115888" cy="31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29" name="Freeform 112"/>
            <p:cNvSpPr>
              <a:spLocks/>
            </p:cNvSpPr>
            <p:nvPr/>
          </p:nvSpPr>
          <p:spPr bwMode="auto">
            <a:xfrm>
              <a:off x="8698707" y="2935282"/>
              <a:ext cx="46038" cy="38100"/>
            </a:xfrm>
            <a:custGeom>
              <a:avLst/>
              <a:gdLst>
                <a:gd name="T0" fmla="*/ 0 w 29"/>
                <a:gd name="T1" fmla="*/ 0 h 24"/>
                <a:gd name="T2" fmla="*/ 5 w 29"/>
                <a:gd name="T3" fmla="*/ 12 h 24"/>
                <a:gd name="T4" fmla="*/ 10 w 29"/>
                <a:gd name="T5" fmla="*/ 24 h 24"/>
                <a:gd name="T6" fmla="*/ 19 w 29"/>
                <a:gd name="T7" fmla="*/ 17 h 24"/>
                <a:gd name="T8" fmla="*/ 29 w 29"/>
                <a:gd name="T9" fmla="*/ 10 h 24"/>
                <a:gd name="T10" fmla="*/ 14 w 29"/>
                <a:gd name="T11" fmla="*/ 5 h 24"/>
                <a:gd name="T12" fmla="*/ 0 w 29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4">
                  <a:moveTo>
                    <a:pt x="0" y="0"/>
                  </a:moveTo>
                  <a:lnTo>
                    <a:pt x="5" y="12"/>
                  </a:lnTo>
                  <a:lnTo>
                    <a:pt x="10" y="24"/>
                  </a:lnTo>
                  <a:lnTo>
                    <a:pt x="19" y="17"/>
                  </a:lnTo>
                  <a:lnTo>
                    <a:pt x="29" y="10"/>
                  </a:lnTo>
                  <a:lnTo>
                    <a:pt x="1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0" name="Freeform 113"/>
            <p:cNvSpPr>
              <a:spLocks/>
            </p:cNvSpPr>
            <p:nvPr/>
          </p:nvSpPr>
          <p:spPr bwMode="auto">
            <a:xfrm>
              <a:off x="8698707" y="2852732"/>
              <a:ext cx="30163" cy="79375"/>
            </a:xfrm>
            <a:custGeom>
              <a:avLst/>
              <a:gdLst>
                <a:gd name="T0" fmla="*/ 14 w 19"/>
                <a:gd name="T1" fmla="*/ 0 h 50"/>
                <a:gd name="T2" fmla="*/ 0 w 19"/>
                <a:gd name="T3" fmla="*/ 50 h 50"/>
                <a:gd name="T4" fmla="*/ 5 w 19"/>
                <a:gd name="T5" fmla="*/ 50 h 50"/>
                <a:gd name="T6" fmla="*/ 19 w 19"/>
                <a:gd name="T7" fmla="*/ 3 h 50"/>
                <a:gd name="T8" fmla="*/ 14 w 1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0">
                  <a:moveTo>
                    <a:pt x="14" y="0"/>
                  </a:moveTo>
                  <a:lnTo>
                    <a:pt x="0" y="50"/>
                  </a:lnTo>
                  <a:lnTo>
                    <a:pt x="5" y="50"/>
                  </a:lnTo>
                  <a:lnTo>
                    <a:pt x="19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1" name="Freeform 114"/>
            <p:cNvSpPr>
              <a:spLocks/>
            </p:cNvSpPr>
            <p:nvPr/>
          </p:nvSpPr>
          <p:spPr bwMode="auto">
            <a:xfrm>
              <a:off x="8739982" y="2863844"/>
              <a:ext cx="30163" cy="82550"/>
            </a:xfrm>
            <a:custGeom>
              <a:avLst/>
              <a:gdLst>
                <a:gd name="T0" fmla="*/ 0 w 19"/>
                <a:gd name="T1" fmla="*/ 50 h 52"/>
                <a:gd name="T2" fmla="*/ 5 w 19"/>
                <a:gd name="T3" fmla="*/ 52 h 52"/>
                <a:gd name="T4" fmla="*/ 19 w 19"/>
                <a:gd name="T5" fmla="*/ 3 h 52"/>
                <a:gd name="T6" fmla="*/ 14 w 19"/>
                <a:gd name="T7" fmla="*/ 0 h 52"/>
                <a:gd name="T8" fmla="*/ 0 w 19"/>
                <a:gd name="T9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2">
                  <a:moveTo>
                    <a:pt x="0" y="50"/>
                  </a:moveTo>
                  <a:lnTo>
                    <a:pt x="5" y="52"/>
                  </a:lnTo>
                  <a:lnTo>
                    <a:pt x="19" y="3"/>
                  </a:lnTo>
                  <a:lnTo>
                    <a:pt x="14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2" name="Freeform 115"/>
            <p:cNvSpPr>
              <a:spLocks/>
            </p:cNvSpPr>
            <p:nvPr/>
          </p:nvSpPr>
          <p:spPr bwMode="auto">
            <a:xfrm>
              <a:off x="8714582" y="2857494"/>
              <a:ext cx="36513" cy="82550"/>
            </a:xfrm>
            <a:custGeom>
              <a:avLst/>
              <a:gdLst>
                <a:gd name="T0" fmla="*/ 23 w 23"/>
                <a:gd name="T1" fmla="*/ 4 h 52"/>
                <a:gd name="T2" fmla="*/ 14 w 23"/>
                <a:gd name="T3" fmla="*/ 0 h 52"/>
                <a:gd name="T4" fmla="*/ 0 w 23"/>
                <a:gd name="T5" fmla="*/ 49 h 52"/>
                <a:gd name="T6" fmla="*/ 9 w 23"/>
                <a:gd name="T7" fmla="*/ 52 h 52"/>
                <a:gd name="T8" fmla="*/ 23 w 23"/>
                <a:gd name="T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52">
                  <a:moveTo>
                    <a:pt x="23" y="4"/>
                  </a:moveTo>
                  <a:lnTo>
                    <a:pt x="14" y="0"/>
                  </a:lnTo>
                  <a:lnTo>
                    <a:pt x="0" y="49"/>
                  </a:lnTo>
                  <a:lnTo>
                    <a:pt x="9" y="52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3" name="Freeform 116"/>
            <p:cNvSpPr>
              <a:spLocks/>
            </p:cNvSpPr>
            <p:nvPr/>
          </p:nvSpPr>
          <p:spPr bwMode="auto">
            <a:xfrm>
              <a:off x="8725695" y="2846382"/>
              <a:ext cx="44450" cy="17463"/>
            </a:xfrm>
            <a:custGeom>
              <a:avLst/>
              <a:gdLst>
                <a:gd name="T0" fmla="*/ 0 w 28"/>
                <a:gd name="T1" fmla="*/ 4 h 11"/>
                <a:gd name="T2" fmla="*/ 28 w 28"/>
                <a:gd name="T3" fmla="*/ 11 h 11"/>
                <a:gd name="T4" fmla="*/ 28 w 28"/>
                <a:gd name="T5" fmla="*/ 9 h 11"/>
                <a:gd name="T6" fmla="*/ 0 w 28"/>
                <a:gd name="T7" fmla="*/ 0 h 11"/>
                <a:gd name="T8" fmla="*/ 0 w 28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1">
                  <a:moveTo>
                    <a:pt x="0" y="4"/>
                  </a:moveTo>
                  <a:lnTo>
                    <a:pt x="28" y="11"/>
                  </a:lnTo>
                  <a:lnTo>
                    <a:pt x="28" y="9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4" name="Freeform 117"/>
            <p:cNvSpPr>
              <a:spLocks noEditPoints="1"/>
            </p:cNvSpPr>
            <p:nvPr/>
          </p:nvSpPr>
          <p:spPr bwMode="auto">
            <a:xfrm>
              <a:off x="8725695" y="2819394"/>
              <a:ext cx="52388" cy="38100"/>
            </a:xfrm>
            <a:custGeom>
              <a:avLst/>
              <a:gdLst>
                <a:gd name="T0" fmla="*/ 11 w 14"/>
                <a:gd name="T1" fmla="*/ 2 h 10"/>
                <a:gd name="T2" fmla="*/ 6 w 14"/>
                <a:gd name="T3" fmla="*/ 1 h 10"/>
                <a:gd name="T4" fmla="*/ 1 w 14"/>
                <a:gd name="T5" fmla="*/ 3 h 10"/>
                <a:gd name="T6" fmla="*/ 0 w 14"/>
                <a:gd name="T7" fmla="*/ 6 h 10"/>
                <a:gd name="T8" fmla="*/ 13 w 14"/>
                <a:gd name="T9" fmla="*/ 10 h 10"/>
                <a:gd name="T10" fmla="*/ 14 w 14"/>
                <a:gd name="T11" fmla="*/ 6 h 10"/>
                <a:gd name="T12" fmla="*/ 11 w 14"/>
                <a:gd name="T13" fmla="*/ 2 h 10"/>
                <a:gd name="T14" fmla="*/ 12 w 14"/>
                <a:gd name="T15" fmla="*/ 9 h 10"/>
                <a:gd name="T16" fmla="*/ 1 w 14"/>
                <a:gd name="T17" fmla="*/ 6 h 10"/>
                <a:gd name="T18" fmla="*/ 2 w 14"/>
                <a:gd name="T19" fmla="*/ 3 h 10"/>
                <a:gd name="T20" fmla="*/ 6 w 14"/>
                <a:gd name="T21" fmla="*/ 2 h 10"/>
                <a:gd name="T22" fmla="*/ 11 w 14"/>
                <a:gd name="T23" fmla="*/ 3 h 10"/>
                <a:gd name="T24" fmla="*/ 13 w 14"/>
                <a:gd name="T25" fmla="*/ 6 h 10"/>
                <a:gd name="T26" fmla="*/ 12 w 14"/>
                <a:gd name="T2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0">
                  <a:moveTo>
                    <a:pt x="11" y="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3"/>
                    <a:pt x="11" y="2"/>
                  </a:cubicBezTo>
                  <a:close/>
                  <a:moveTo>
                    <a:pt x="12" y="9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4" y="1"/>
                    <a:pt x="6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4"/>
                    <a:pt x="13" y="5"/>
                    <a:pt x="13" y="6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5" name="Freeform 118"/>
            <p:cNvSpPr>
              <a:spLocks/>
            </p:cNvSpPr>
            <p:nvPr/>
          </p:nvSpPr>
          <p:spPr bwMode="auto">
            <a:xfrm>
              <a:off x="8992395" y="4467220"/>
              <a:ext cx="41275" cy="38100"/>
            </a:xfrm>
            <a:custGeom>
              <a:avLst/>
              <a:gdLst>
                <a:gd name="T0" fmla="*/ 0 w 26"/>
                <a:gd name="T1" fmla="*/ 24 h 24"/>
                <a:gd name="T2" fmla="*/ 2 w 26"/>
                <a:gd name="T3" fmla="*/ 12 h 24"/>
                <a:gd name="T4" fmla="*/ 7 w 26"/>
                <a:gd name="T5" fmla="*/ 0 h 24"/>
                <a:gd name="T6" fmla="*/ 16 w 26"/>
                <a:gd name="T7" fmla="*/ 10 h 24"/>
                <a:gd name="T8" fmla="*/ 26 w 26"/>
                <a:gd name="T9" fmla="*/ 17 h 24"/>
                <a:gd name="T10" fmla="*/ 14 w 26"/>
                <a:gd name="T11" fmla="*/ 22 h 24"/>
                <a:gd name="T12" fmla="*/ 0 w 2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4">
                  <a:moveTo>
                    <a:pt x="0" y="24"/>
                  </a:moveTo>
                  <a:lnTo>
                    <a:pt x="2" y="12"/>
                  </a:lnTo>
                  <a:lnTo>
                    <a:pt x="7" y="0"/>
                  </a:lnTo>
                  <a:lnTo>
                    <a:pt x="16" y="10"/>
                  </a:lnTo>
                  <a:lnTo>
                    <a:pt x="26" y="17"/>
                  </a:lnTo>
                  <a:lnTo>
                    <a:pt x="14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6" name="Freeform 119"/>
            <p:cNvSpPr>
              <a:spLocks/>
            </p:cNvSpPr>
            <p:nvPr/>
          </p:nvSpPr>
          <p:spPr bwMode="auto">
            <a:xfrm>
              <a:off x="9003507" y="4400545"/>
              <a:ext cx="71438" cy="66675"/>
            </a:xfrm>
            <a:custGeom>
              <a:avLst/>
              <a:gdLst>
                <a:gd name="T0" fmla="*/ 4 w 45"/>
                <a:gd name="T1" fmla="*/ 42 h 42"/>
                <a:gd name="T2" fmla="*/ 0 w 45"/>
                <a:gd name="T3" fmla="*/ 40 h 42"/>
                <a:gd name="T4" fmla="*/ 42 w 45"/>
                <a:gd name="T5" fmla="*/ 0 h 42"/>
                <a:gd name="T6" fmla="*/ 45 w 45"/>
                <a:gd name="T7" fmla="*/ 2 h 42"/>
                <a:gd name="T8" fmla="*/ 4 w 4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4" y="42"/>
                  </a:moveTo>
                  <a:lnTo>
                    <a:pt x="0" y="40"/>
                  </a:lnTo>
                  <a:lnTo>
                    <a:pt x="42" y="0"/>
                  </a:lnTo>
                  <a:lnTo>
                    <a:pt x="45" y="2"/>
                  </a:lnTo>
                  <a:lnTo>
                    <a:pt x="4" y="4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7" name="Freeform 120"/>
            <p:cNvSpPr>
              <a:spLocks/>
            </p:cNvSpPr>
            <p:nvPr/>
          </p:nvSpPr>
          <p:spPr bwMode="auto">
            <a:xfrm>
              <a:off x="9033670" y="4422770"/>
              <a:ext cx="66675" cy="71438"/>
            </a:xfrm>
            <a:custGeom>
              <a:avLst/>
              <a:gdLst>
                <a:gd name="T0" fmla="*/ 2 w 42"/>
                <a:gd name="T1" fmla="*/ 45 h 45"/>
                <a:gd name="T2" fmla="*/ 0 w 42"/>
                <a:gd name="T3" fmla="*/ 43 h 45"/>
                <a:gd name="T4" fmla="*/ 40 w 42"/>
                <a:gd name="T5" fmla="*/ 0 h 45"/>
                <a:gd name="T6" fmla="*/ 42 w 42"/>
                <a:gd name="T7" fmla="*/ 2 h 45"/>
                <a:gd name="T8" fmla="*/ 2 w 42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2" y="45"/>
                  </a:moveTo>
                  <a:lnTo>
                    <a:pt x="0" y="43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8" name="Freeform 121"/>
            <p:cNvSpPr>
              <a:spLocks/>
            </p:cNvSpPr>
            <p:nvPr/>
          </p:nvSpPr>
          <p:spPr bwMode="auto">
            <a:xfrm>
              <a:off x="9014620" y="4408482"/>
              <a:ext cx="74613" cy="74613"/>
            </a:xfrm>
            <a:custGeom>
              <a:avLst/>
              <a:gdLst>
                <a:gd name="T0" fmla="*/ 7 w 47"/>
                <a:gd name="T1" fmla="*/ 47 h 47"/>
                <a:gd name="T2" fmla="*/ 0 w 47"/>
                <a:gd name="T3" fmla="*/ 42 h 47"/>
                <a:gd name="T4" fmla="*/ 40 w 47"/>
                <a:gd name="T5" fmla="*/ 0 h 47"/>
                <a:gd name="T6" fmla="*/ 47 w 47"/>
                <a:gd name="T7" fmla="*/ 7 h 47"/>
                <a:gd name="T8" fmla="*/ 7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7" y="47"/>
                  </a:moveTo>
                  <a:lnTo>
                    <a:pt x="0" y="42"/>
                  </a:lnTo>
                  <a:lnTo>
                    <a:pt x="40" y="0"/>
                  </a:lnTo>
                  <a:lnTo>
                    <a:pt x="47" y="7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39" name="Freeform 122"/>
            <p:cNvSpPr>
              <a:spLocks/>
            </p:cNvSpPr>
            <p:nvPr/>
          </p:nvSpPr>
          <p:spPr bwMode="auto">
            <a:xfrm>
              <a:off x="9070182" y="4392607"/>
              <a:ext cx="38100" cy="33338"/>
            </a:xfrm>
            <a:custGeom>
              <a:avLst/>
              <a:gdLst>
                <a:gd name="T0" fmla="*/ 22 w 24"/>
                <a:gd name="T1" fmla="*/ 21 h 21"/>
                <a:gd name="T2" fmla="*/ 0 w 24"/>
                <a:gd name="T3" fmla="*/ 2 h 21"/>
                <a:gd name="T4" fmla="*/ 5 w 24"/>
                <a:gd name="T5" fmla="*/ 0 h 21"/>
                <a:gd name="T6" fmla="*/ 24 w 24"/>
                <a:gd name="T7" fmla="*/ 17 h 21"/>
                <a:gd name="T8" fmla="*/ 22 w 24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22" y="21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24" y="17"/>
                  </a:lnTo>
                  <a:lnTo>
                    <a:pt x="22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0" name="Freeform 123"/>
            <p:cNvSpPr>
              <a:spLocks/>
            </p:cNvSpPr>
            <p:nvPr/>
          </p:nvSpPr>
          <p:spPr bwMode="auto">
            <a:xfrm>
              <a:off x="9078120" y="4373557"/>
              <a:ext cx="49213" cy="46038"/>
            </a:xfrm>
            <a:custGeom>
              <a:avLst/>
              <a:gdLst>
                <a:gd name="T0" fmla="*/ 11 w 13"/>
                <a:gd name="T1" fmla="*/ 4 h 12"/>
                <a:gd name="T2" fmla="*/ 8 w 13"/>
                <a:gd name="T3" fmla="*/ 1 h 12"/>
                <a:gd name="T4" fmla="*/ 3 w 13"/>
                <a:gd name="T5" fmla="*/ 1 h 12"/>
                <a:gd name="T6" fmla="*/ 0 w 13"/>
                <a:gd name="T7" fmla="*/ 4 h 12"/>
                <a:gd name="T8" fmla="*/ 9 w 13"/>
                <a:gd name="T9" fmla="*/ 12 h 12"/>
                <a:gd name="T10" fmla="*/ 12 w 13"/>
                <a:gd name="T11" fmla="*/ 9 h 12"/>
                <a:gd name="T12" fmla="*/ 11 w 13"/>
                <a:gd name="T13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">
                  <a:moveTo>
                    <a:pt x="11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8"/>
                    <a:pt x="13" y="6"/>
                    <a:pt x="11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1" name="Freeform 124"/>
            <p:cNvSpPr>
              <a:spLocks/>
            </p:cNvSpPr>
            <p:nvPr/>
          </p:nvSpPr>
          <p:spPr bwMode="auto">
            <a:xfrm>
              <a:off x="5464970" y="3732207"/>
              <a:ext cx="60325" cy="55563"/>
            </a:xfrm>
            <a:custGeom>
              <a:avLst/>
              <a:gdLst>
                <a:gd name="T0" fmla="*/ 38 w 38"/>
                <a:gd name="T1" fmla="*/ 0 h 35"/>
                <a:gd name="T2" fmla="*/ 33 w 38"/>
                <a:gd name="T3" fmla="*/ 19 h 35"/>
                <a:gd name="T4" fmla="*/ 29 w 38"/>
                <a:gd name="T5" fmla="*/ 35 h 35"/>
                <a:gd name="T6" fmla="*/ 14 w 38"/>
                <a:gd name="T7" fmla="*/ 21 h 35"/>
                <a:gd name="T8" fmla="*/ 0 w 38"/>
                <a:gd name="T9" fmla="*/ 9 h 35"/>
                <a:gd name="T10" fmla="*/ 19 w 38"/>
                <a:gd name="T11" fmla="*/ 4 h 35"/>
                <a:gd name="T12" fmla="*/ 38 w 3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38" y="0"/>
                  </a:moveTo>
                  <a:lnTo>
                    <a:pt x="33" y="19"/>
                  </a:lnTo>
                  <a:lnTo>
                    <a:pt x="29" y="35"/>
                  </a:lnTo>
                  <a:lnTo>
                    <a:pt x="14" y="21"/>
                  </a:lnTo>
                  <a:lnTo>
                    <a:pt x="0" y="9"/>
                  </a:lnTo>
                  <a:lnTo>
                    <a:pt x="19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2" name="Freeform 125"/>
            <p:cNvSpPr>
              <a:spLocks/>
            </p:cNvSpPr>
            <p:nvPr/>
          </p:nvSpPr>
          <p:spPr bwMode="auto">
            <a:xfrm>
              <a:off x="5401470" y="3787770"/>
              <a:ext cx="104775" cy="104775"/>
            </a:xfrm>
            <a:custGeom>
              <a:avLst/>
              <a:gdLst>
                <a:gd name="T0" fmla="*/ 61 w 66"/>
                <a:gd name="T1" fmla="*/ 0 h 66"/>
                <a:gd name="T2" fmla="*/ 66 w 66"/>
                <a:gd name="T3" fmla="*/ 5 h 66"/>
                <a:gd name="T4" fmla="*/ 5 w 66"/>
                <a:gd name="T5" fmla="*/ 66 h 66"/>
                <a:gd name="T6" fmla="*/ 0 w 66"/>
                <a:gd name="T7" fmla="*/ 62 h 66"/>
                <a:gd name="T8" fmla="*/ 61 w 6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1" y="0"/>
                  </a:moveTo>
                  <a:lnTo>
                    <a:pt x="66" y="5"/>
                  </a:lnTo>
                  <a:lnTo>
                    <a:pt x="5" y="66"/>
                  </a:lnTo>
                  <a:lnTo>
                    <a:pt x="0" y="6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3" name="Freeform 126"/>
            <p:cNvSpPr>
              <a:spLocks/>
            </p:cNvSpPr>
            <p:nvPr/>
          </p:nvSpPr>
          <p:spPr bwMode="auto">
            <a:xfrm>
              <a:off x="5363370" y="3751257"/>
              <a:ext cx="106363" cy="104775"/>
            </a:xfrm>
            <a:custGeom>
              <a:avLst/>
              <a:gdLst>
                <a:gd name="T0" fmla="*/ 62 w 67"/>
                <a:gd name="T1" fmla="*/ 0 h 66"/>
                <a:gd name="T2" fmla="*/ 67 w 67"/>
                <a:gd name="T3" fmla="*/ 4 h 66"/>
                <a:gd name="T4" fmla="*/ 5 w 67"/>
                <a:gd name="T5" fmla="*/ 66 h 66"/>
                <a:gd name="T6" fmla="*/ 0 w 67"/>
                <a:gd name="T7" fmla="*/ 61 h 66"/>
                <a:gd name="T8" fmla="*/ 62 w 67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6">
                  <a:moveTo>
                    <a:pt x="62" y="0"/>
                  </a:moveTo>
                  <a:lnTo>
                    <a:pt x="67" y="4"/>
                  </a:lnTo>
                  <a:lnTo>
                    <a:pt x="5" y="66"/>
                  </a:lnTo>
                  <a:lnTo>
                    <a:pt x="0" y="6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4" name="Freeform 127"/>
            <p:cNvSpPr>
              <a:spLocks/>
            </p:cNvSpPr>
            <p:nvPr/>
          </p:nvSpPr>
          <p:spPr bwMode="auto">
            <a:xfrm>
              <a:off x="5379245" y="3765545"/>
              <a:ext cx="112713" cy="112713"/>
            </a:xfrm>
            <a:custGeom>
              <a:avLst/>
              <a:gdLst>
                <a:gd name="T0" fmla="*/ 61 w 71"/>
                <a:gd name="T1" fmla="*/ 0 h 71"/>
                <a:gd name="T2" fmla="*/ 71 w 71"/>
                <a:gd name="T3" fmla="*/ 9 h 71"/>
                <a:gd name="T4" fmla="*/ 9 w 71"/>
                <a:gd name="T5" fmla="*/ 71 h 71"/>
                <a:gd name="T6" fmla="*/ 0 w 71"/>
                <a:gd name="T7" fmla="*/ 62 h 71"/>
                <a:gd name="T8" fmla="*/ 61 w 7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">
                  <a:moveTo>
                    <a:pt x="61" y="0"/>
                  </a:moveTo>
                  <a:lnTo>
                    <a:pt x="71" y="9"/>
                  </a:lnTo>
                  <a:lnTo>
                    <a:pt x="9" y="71"/>
                  </a:lnTo>
                  <a:lnTo>
                    <a:pt x="0" y="6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5" name="Freeform 128"/>
            <p:cNvSpPr>
              <a:spLocks/>
            </p:cNvSpPr>
            <p:nvPr/>
          </p:nvSpPr>
          <p:spPr bwMode="auto">
            <a:xfrm>
              <a:off x="5352257" y="3851270"/>
              <a:ext cx="52388" cy="53975"/>
            </a:xfrm>
            <a:custGeom>
              <a:avLst/>
              <a:gdLst>
                <a:gd name="T0" fmla="*/ 5 w 33"/>
                <a:gd name="T1" fmla="*/ 0 h 34"/>
                <a:gd name="T2" fmla="*/ 33 w 33"/>
                <a:gd name="T3" fmla="*/ 26 h 34"/>
                <a:gd name="T4" fmla="*/ 29 w 33"/>
                <a:gd name="T5" fmla="*/ 34 h 34"/>
                <a:gd name="T6" fmla="*/ 0 w 33"/>
                <a:gd name="T7" fmla="*/ 5 h 34"/>
                <a:gd name="T8" fmla="*/ 5 w 3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5" y="0"/>
                  </a:moveTo>
                  <a:lnTo>
                    <a:pt x="33" y="26"/>
                  </a:lnTo>
                  <a:lnTo>
                    <a:pt x="29" y="34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6" name="Freeform 129"/>
            <p:cNvSpPr>
              <a:spLocks/>
            </p:cNvSpPr>
            <p:nvPr/>
          </p:nvSpPr>
          <p:spPr bwMode="auto">
            <a:xfrm>
              <a:off x="5326857" y="3859207"/>
              <a:ext cx="66675" cy="71438"/>
            </a:xfrm>
            <a:custGeom>
              <a:avLst/>
              <a:gdLst>
                <a:gd name="T0" fmla="*/ 2 w 18"/>
                <a:gd name="T1" fmla="*/ 12 h 19"/>
                <a:gd name="T2" fmla="*/ 6 w 18"/>
                <a:gd name="T3" fmla="*/ 17 h 19"/>
                <a:gd name="T4" fmla="*/ 13 w 18"/>
                <a:gd name="T5" fmla="*/ 17 h 19"/>
                <a:gd name="T6" fmla="*/ 18 w 18"/>
                <a:gd name="T7" fmla="*/ 12 h 19"/>
                <a:gd name="T8" fmla="*/ 6 w 18"/>
                <a:gd name="T9" fmla="*/ 0 h 19"/>
                <a:gd name="T10" fmla="*/ 1 w 18"/>
                <a:gd name="T11" fmla="*/ 5 h 19"/>
                <a:gd name="T12" fmla="*/ 2 w 18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9">
                  <a:moveTo>
                    <a:pt x="2" y="12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9"/>
                    <a:pt x="12" y="19"/>
                    <a:pt x="13" y="17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10"/>
                    <a:pt x="2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7" name="Freeform 130"/>
            <p:cNvSpPr>
              <a:spLocks/>
            </p:cNvSpPr>
            <p:nvPr/>
          </p:nvSpPr>
          <p:spPr bwMode="auto">
            <a:xfrm>
              <a:off x="4895057" y="4370382"/>
              <a:ext cx="36513" cy="22225"/>
            </a:xfrm>
            <a:custGeom>
              <a:avLst/>
              <a:gdLst>
                <a:gd name="T0" fmla="*/ 11 w 23"/>
                <a:gd name="T1" fmla="*/ 14 h 14"/>
                <a:gd name="T2" fmla="*/ 4 w 23"/>
                <a:gd name="T3" fmla="*/ 7 h 14"/>
                <a:gd name="T4" fmla="*/ 0 w 23"/>
                <a:gd name="T5" fmla="*/ 0 h 14"/>
                <a:gd name="T6" fmla="*/ 11 w 23"/>
                <a:gd name="T7" fmla="*/ 0 h 14"/>
                <a:gd name="T8" fmla="*/ 23 w 23"/>
                <a:gd name="T9" fmla="*/ 0 h 14"/>
                <a:gd name="T10" fmla="*/ 16 w 23"/>
                <a:gd name="T11" fmla="*/ 7 h 14"/>
                <a:gd name="T12" fmla="*/ 11 w 2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4">
                  <a:moveTo>
                    <a:pt x="11" y="14"/>
                  </a:moveTo>
                  <a:lnTo>
                    <a:pt x="4" y="7"/>
                  </a:lnTo>
                  <a:lnTo>
                    <a:pt x="0" y="0"/>
                  </a:lnTo>
                  <a:lnTo>
                    <a:pt x="11" y="0"/>
                  </a:lnTo>
                  <a:lnTo>
                    <a:pt x="23" y="0"/>
                  </a:lnTo>
                  <a:lnTo>
                    <a:pt x="16" y="7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8" name="Rectangle 131"/>
            <p:cNvSpPr>
              <a:spLocks noChangeArrowheads="1"/>
            </p:cNvSpPr>
            <p:nvPr/>
          </p:nvSpPr>
          <p:spPr bwMode="auto">
            <a:xfrm>
              <a:off x="4895057" y="4298945"/>
              <a:ext cx="3175" cy="666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49" name="Rectangle 132"/>
            <p:cNvSpPr>
              <a:spLocks noChangeArrowheads="1"/>
            </p:cNvSpPr>
            <p:nvPr/>
          </p:nvSpPr>
          <p:spPr bwMode="auto">
            <a:xfrm>
              <a:off x="4923632" y="4298945"/>
              <a:ext cx="7938" cy="666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0" name="Rectangle 133"/>
            <p:cNvSpPr>
              <a:spLocks noChangeArrowheads="1"/>
            </p:cNvSpPr>
            <p:nvPr/>
          </p:nvSpPr>
          <p:spPr bwMode="auto">
            <a:xfrm>
              <a:off x="4906170" y="4298945"/>
              <a:ext cx="11113" cy="666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1" name="Rectangle 134"/>
            <p:cNvSpPr>
              <a:spLocks noChangeArrowheads="1"/>
            </p:cNvSpPr>
            <p:nvPr/>
          </p:nvSpPr>
          <p:spPr bwMode="auto">
            <a:xfrm>
              <a:off x="4895057" y="4291007"/>
              <a:ext cx="36513" cy="79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2" name="Freeform 135"/>
            <p:cNvSpPr>
              <a:spLocks/>
            </p:cNvSpPr>
            <p:nvPr/>
          </p:nvSpPr>
          <p:spPr bwMode="auto">
            <a:xfrm>
              <a:off x="4895057" y="4268782"/>
              <a:ext cx="36513" cy="22225"/>
            </a:xfrm>
            <a:custGeom>
              <a:avLst/>
              <a:gdLst>
                <a:gd name="T0" fmla="*/ 7 w 10"/>
                <a:gd name="T1" fmla="*/ 0 h 6"/>
                <a:gd name="T2" fmla="*/ 3 w 10"/>
                <a:gd name="T3" fmla="*/ 0 h 6"/>
                <a:gd name="T4" fmla="*/ 0 w 10"/>
                <a:gd name="T5" fmla="*/ 3 h 6"/>
                <a:gd name="T6" fmla="*/ 0 w 10"/>
                <a:gd name="T7" fmla="*/ 6 h 6"/>
                <a:gd name="T8" fmla="*/ 10 w 10"/>
                <a:gd name="T9" fmla="*/ 6 h 6"/>
                <a:gd name="T10" fmla="*/ 10 w 10"/>
                <a:gd name="T11" fmla="*/ 3 h 6"/>
                <a:gd name="T12" fmla="*/ 7 w 10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3" name="Freeform 136"/>
            <p:cNvSpPr>
              <a:spLocks/>
            </p:cNvSpPr>
            <p:nvPr/>
          </p:nvSpPr>
          <p:spPr bwMode="auto">
            <a:xfrm>
              <a:off x="7774782" y="3251195"/>
              <a:ext cx="46038" cy="49213"/>
            </a:xfrm>
            <a:custGeom>
              <a:avLst/>
              <a:gdLst>
                <a:gd name="T0" fmla="*/ 0 w 29"/>
                <a:gd name="T1" fmla="*/ 31 h 31"/>
                <a:gd name="T2" fmla="*/ 0 w 29"/>
                <a:gd name="T3" fmla="*/ 14 h 31"/>
                <a:gd name="T4" fmla="*/ 2 w 29"/>
                <a:gd name="T5" fmla="*/ 0 h 31"/>
                <a:gd name="T6" fmla="*/ 17 w 29"/>
                <a:gd name="T7" fmla="*/ 14 h 31"/>
                <a:gd name="T8" fmla="*/ 29 w 29"/>
                <a:gd name="T9" fmla="*/ 26 h 31"/>
                <a:gd name="T10" fmla="*/ 14 w 29"/>
                <a:gd name="T11" fmla="*/ 28 h 31"/>
                <a:gd name="T12" fmla="*/ 0 w 29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1">
                  <a:moveTo>
                    <a:pt x="0" y="31"/>
                  </a:moveTo>
                  <a:lnTo>
                    <a:pt x="0" y="14"/>
                  </a:lnTo>
                  <a:lnTo>
                    <a:pt x="2" y="0"/>
                  </a:lnTo>
                  <a:lnTo>
                    <a:pt x="17" y="14"/>
                  </a:lnTo>
                  <a:lnTo>
                    <a:pt x="29" y="26"/>
                  </a:lnTo>
                  <a:lnTo>
                    <a:pt x="14" y="2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4" name="Freeform 137"/>
            <p:cNvSpPr>
              <a:spLocks/>
            </p:cNvSpPr>
            <p:nvPr/>
          </p:nvSpPr>
          <p:spPr bwMode="auto">
            <a:xfrm>
              <a:off x="7782720" y="3179757"/>
              <a:ext cx="79375" cy="74613"/>
            </a:xfrm>
            <a:custGeom>
              <a:avLst/>
              <a:gdLst>
                <a:gd name="T0" fmla="*/ 5 w 50"/>
                <a:gd name="T1" fmla="*/ 47 h 47"/>
                <a:gd name="T2" fmla="*/ 0 w 50"/>
                <a:gd name="T3" fmla="*/ 43 h 47"/>
                <a:gd name="T4" fmla="*/ 45 w 50"/>
                <a:gd name="T5" fmla="*/ 0 h 47"/>
                <a:gd name="T6" fmla="*/ 50 w 50"/>
                <a:gd name="T7" fmla="*/ 5 h 47"/>
                <a:gd name="T8" fmla="*/ 5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5" y="47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50" y="5"/>
                  </a:lnTo>
                  <a:lnTo>
                    <a:pt x="5" y="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5" name="Freeform 138"/>
            <p:cNvSpPr>
              <a:spLocks/>
            </p:cNvSpPr>
            <p:nvPr/>
          </p:nvSpPr>
          <p:spPr bwMode="auto">
            <a:xfrm>
              <a:off x="7816057" y="3213095"/>
              <a:ext cx="79375" cy="76200"/>
            </a:xfrm>
            <a:custGeom>
              <a:avLst/>
              <a:gdLst>
                <a:gd name="T0" fmla="*/ 5 w 50"/>
                <a:gd name="T1" fmla="*/ 48 h 48"/>
                <a:gd name="T2" fmla="*/ 0 w 50"/>
                <a:gd name="T3" fmla="*/ 45 h 48"/>
                <a:gd name="T4" fmla="*/ 45 w 50"/>
                <a:gd name="T5" fmla="*/ 0 h 48"/>
                <a:gd name="T6" fmla="*/ 50 w 50"/>
                <a:gd name="T7" fmla="*/ 5 h 48"/>
                <a:gd name="T8" fmla="*/ 5 w 5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8">
                  <a:moveTo>
                    <a:pt x="5" y="48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50" y="5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6" name="Freeform 139"/>
            <p:cNvSpPr>
              <a:spLocks/>
            </p:cNvSpPr>
            <p:nvPr/>
          </p:nvSpPr>
          <p:spPr bwMode="auto">
            <a:xfrm>
              <a:off x="7797007" y="3194045"/>
              <a:ext cx="82550" cy="79375"/>
            </a:xfrm>
            <a:custGeom>
              <a:avLst/>
              <a:gdLst>
                <a:gd name="T0" fmla="*/ 7 w 52"/>
                <a:gd name="T1" fmla="*/ 50 h 50"/>
                <a:gd name="T2" fmla="*/ 0 w 52"/>
                <a:gd name="T3" fmla="*/ 43 h 50"/>
                <a:gd name="T4" fmla="*/ 43 w 52"/>
                <a:gd name="T5" fmla="*/ 0 h 50"/>
                <a:gd name="T6" fmla="*/ 52 w 52"/>
                <a:gd name="T7" fmla="*/ 8 h 50"/>
                <a:gd name="T8" fmla="*/ 7 w 52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0">
                  <a:moveTo>
                    <a:pt x="7" y="50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52" y="8"/>
                  </a:lnTo>
                  <a:lnTo>
                    <a:pt x="7" y="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7" name="Freeform 140"/>
            <p:cNvSpPr>
              <a:spLocks/>
            </p:cNvSpPr>
            <p:nvPr/>
          </p:nvSpPr>
          <p:spPr bwMode="auto">
            <a:xfrm>
              <a:off x="7857332" y="3171820"/>
              <a:ext cx="46038" cy="46038"/>
            </a:xfrm>
            <a:custGeom>
              <a:avLst/>
              <a:gdLst>
                <a:gd name="T0" fmla="*/ 24 w 29"/>
                <a:gd name="T1" fmla="*/ 29 h 29"/>
                <a:gd name="T2" fmla="*/ 0 w 29"/>
                <a:gd name="T3" fmla="*/ 5 h 29"/>
                <a:gd name="T4" fmla="*/ 3 w 29"/>
                <a:gd name="T5" fmla="*/ 0 h 29"/>
                <a:gd name="T6" fmla="*/ 29 w 29"/>
                <a:gd name="T7" fmla="*/ 26 h 29"/>
                <a:gd name="T8" fmla="*/ 24 w 2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4" y="29"/>
                  </a:moveTo>
                  <a:lnTo>
                    <a:pt x="0" y="5"/>
                  </a:lnTo>
                  <a:lnTo>
                    <a:pt x="3" y="0"/>
                  </a:lnTo>
                  <a:lnTo>
                    <a:pt x="29" y="26"/>
                  </a:lnTo>
                  <a:lnTo>
                    <a:pt x="24" y="2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8" name="Freeform 141"/>
            <p:cNvSpPr>
              <a:spLocks/>
            </p:cNvSpPr>
            <p:nvPr/>
          </p:nvSpPr>
          <p:spPr bwMode="auto">
            <a:xfrm>
              <a:off x="7865270" y="3152770"/>
              <a:ext cx="55563" cy="57150"/>
            </a:xfrm>
            <a:custGeom>
              <a:avLst/>
              <a:gdLst>
                <a:gd name="T0" fmla="*/ 13 w 15"/>
                <a:gd name="T1" fmla="*/ 6 h 15"/>
                <a:gd name="T2" fmla="*/ 9 w 15"/>
                <a:gd name="T3" fmla="*/ 2 h 15"/>
                <a:gd name="T4" fmla="*/ 3 w 15"/>
                <a:gd name="T5" fmla="*/ 1 h 15"/>
                <a:gd name="T6" fmla="*/ 0 w 15"/>
                <a:gd name="T7" fmla="*/ 4 h 15"/>
                <a:gd name="T8" fmla="*/ 10 w 15"/>
                <a:gd name="T9" fmla="*/ 15 h 15"/>
                <a:gd name="T10" fmla="*/ 14 w 15"/>
                <a:gd name="T11" fmla="*/ 12 h 15"/>
                <a:gd name="T12" fmla="*/ 13 w 15"/>
                <a:gd name="T13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13" y="6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1"/>
                    <a:pt x="15" y="8"/>
                    <a:pt x="13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59" name="Freeform 142"/>
            <p:cNvSpPr>
              <a:spLocks/>
            </p:cNvSpPr>
            <p:nvPr/>
          </p:nvSpPr>
          <p:spPr bwMode="auto">
            <a:xfrm>
              <a:off x="4248945" y="3573457"/>
              <a:ext cx="190500" cy="109538"/>
            </a:xfrm>
            <a:custGeom>
              <a:avLst/>
              <a:gdLst>
                <a:gd name="T0" fmla="*/ 106 w 120"/>
                <a:gd name="T1" fmla="*/ 3 h 69"/>
                <a:gd name="T2" fmla="*/ 94 w 120"/>
                <a:gd name="T3" fmla="*/ 5 h 69"/>
                <a:gd name="T4" fmla="*/ 101 w 120"/>
                <a:gd name="T5" fmla="*/ 15 h 69"/>
                <a:gd name="T6" fmla="*/ 75 w 120"/>
                <a:gd name="T7" fmla="*/ 52 h 69"/>
                <a:gd name="T8" fmla="*/ 56 w 120"/>
                <a:gd name="T9" fmla="*/ 19 h 69"/>
                <a:gd name="T10" fmla="*/ 49 w 120"/>
                <a:gd name="T11" fmla="*/ 38 h 69"/>
                <a:gd name="T12" fmla="*/ 26 w 120"/>
                <a:gd name="T13" fmla="*/ 3 h 69"/>
                <a:gd name="T14" fmla="*/ 0 w 120"/>
                <a:gd name="T15" fmla="*/ 62 h 69"/>
                <a:gd name="T16" fmla="*/ 7 w 120"/>
                <a:gd name="T17" fmla="*/ 67 h 69"/>
                <a:gd name="T18" fmla="*/ 28 w 120"/>
                <a:gd name="T19" fmla="*/ 22 h 69"/>
                <a:gd name="T20" fmla="*/ 49 w 120"/>
                <a:gd name="T21" fmla="*/ 60 h 69"/>
                <a:gd name="T22" fmla="*/ 59 w 120"/>
                <a:gd name="T23" fmla="*/ 41 h 69"/>
                <a:gd name="T24" fmla="*/ 73 w 120"/>
                <a:gd name="T25" fmla="*/ 69 h 69"/>
                <a:gd name="T26" fmla="*/ 108 w 120"/>
                <a:gd name="T27" fmla="*/ 24 h 69"/>
                <a:gd name="T28" fmla="*/ 116 w 120"/>
                <a:gd name="T29" fmla="*/ 34 h 69"/>
                <a:gd name="T30" fmla="*/ 118 w 120"/>
                <a:gd name="T31" fmla="*/ 17 h 69"/>
                <a:gd name="T32" fmla="*/ 120 w 120"/>
                <a:gd name="T33" fmla="*/ 0 h 69"/>
                <a:gd name="T34" fmla="*/ 106 w 120"/>
                <a:gd name="T35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69">
                  <a:moveTo>
                    <a:pt x="106" y="3"/>
                  </a:moveTo>
                  <a:lnTo>
                    <a:pt x="94" y="5"/>
                  </a:lnTo>
                  <a:lnTo>
                    <a:pt x="101" y="15"/>
                  </a:lnTo>
                  <a:lnTo>
                    <a:pt x="75" y="52"/>
                  </a:lnTo>
                  <a:lnTo>
                    <a:pt x="56" y="19"/>
                  </a:lnTo>
                  <a:lnTo>
                    <a:pt x="49" y="38"/>
                  </a:lnTo>
                  <a:lnTo>
                    <a:pt x="26" y="3"/>
                  </a:lnTo>
                  <a:lnTo>
                    <a:pt x="0" y="62"/>
                  </a:lnTo>
                  <a:lnTo>
                    <a:pt x="7" y="67"/>
                  </a:lnTo>
                  <a:lnTo>
                    <a:pt x="28" y="22"/>
                  </a:lnTo>
                  <a:lnTo>
                    <a:pt x="49" y="60"/>
                  </a:lnTo>
                  <a:lnTo>
                    <a:pt x="59" y="41"/>
                  </a:lnTo>
                  <a:lnTo>
                    <a:pt x="73" y="69"/>
                  </a:lnTo>
                  <a:lnTo>
                    <a:pt x="108" y="24"/>
                  </a:lnTo>
                  <a:lnTo>
                    <a:pt x="116" y="34"/>
                  </a:lnTo>
                  <a:lnTo>
                    <a:pt x="118" y="17"/>
                  </a:lnTo>
                  <a:lnTo>
                    <a:pt x="120" y="0"/>
                  </a:lnTo>
                  <a:lnTo>
                    <a:pt x="106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0" name="Freeform 143"/>
            <p:cNvSpPr>
              <a:spLocks/>
            </p:cNvSpPr>
            <p:nvPr/>
          </p:nvSpPr>
          <p:spPr bwMode="auto">
            <a:xfrm>
              <a:off x="8654257" y="4554532"/>
              <a:ext cx="115888" cy="112713"/>
            </a:xfrm>
            <a:custGeom>
              <a:avLst/>
              <a:gdLst>
                <a:gd name="T0" fmla="*/ 52 w 73"/>
                <a:gd name="T1" fmla="*/ 12 h 71"/>
                <a:gd name="T2" fmla="*/ 59 w 73"/>
                <a:gd name="T3" fmla="*/ 14 h 71"/>
                <a:gd name="T4" fmla="*/ 49 w 73"/>
                <a:gd name="T5" fmla="*/ 42 h 71"/>
                <a:gd name="T6" fmla="*/ 28 w 73"/>
                <a:gd name="T7" fmla="*/ 31 h 71"/>
                <a:gd name="T8" fmla="*/ 28 w 73"/>
                <a:gd name="T9" fmla="*/ 42 h 71"/>
                <a:gd name="T10" fmla="*/ 4 w 73"/>
                <a:gd name="T11" fmla="*/ 31 h 71"/>
                <a:gd name="T12" fmla="*/ 0 w 73"/>
                <a:gd name="T13" fmla="*/ 71 h 71"/>
                <a:gd name="T14" fmla="*/ 7 w 73"/>
                <a:gd name="T15" fmla="*/ 71 h 71"/>
                <a:gd name="T16" fmla="*/ 9 w 73"/>
                <a:gd name="T17" fmla="*/ 40 h 71"/>
                <a:gd name="T18" fmla="*/ 33 w 73"/>
                <a:gd name="T19" fmla="*/ 54 h 71"/>
                <a:gd name="T20" fmla="*/ 35 w 73"/>
                <a:gd name="T21" fmla="*/ 40 h 71"/>
                <a:gd name="T22" fmla="*/ 52 w 73"/>
                <a:gd name="T23" fmla="*/ 52 h 71"/>
                <a:gd name="T24" fmla="*/ 64 w 73"/>
                <a:gd name="T25" fmla="*/ 16 h 71"/>
                <a:gd name="T26" fmla="*/ 73 w 73"/>
                <a:gd name="T27" fmla="*/ 19 h 71"/>
                <a:gd name="T28" fmla="*/ 71 w 73"/>
                <a:gd name="T29" fmla="*/ 9 h 71"/>
                <a:gd name="T30" fmla="*/ 68 w 73"/>
                <a:gd name="T31" fmla="*/ 0 h 71"/>
                <a:gd name="T32" fmla="*/ 59 w 73"/>
                <a:gd name="T33" fmla="*/ 7 h 71"/>
                <a:gd name="T34" fmla="*/ 52 w 73"/>
                <a:gd name="T35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71">
                  <a:moveTo>
                    <a:pt x="52" y="12"/>
                  </a:moveTo>
                  <a:lnTo>
                    <a:pt x="59" y="14"/>
                  </a:lnTo>
                  <a:lnTo>
                    <a:pt x="49" y="42"/>
                  </a:lnTo>
                  <a:lnTo>
                    <a:pt x="28" y="31"/>
                  </a:lnTo>
                  <a:lnTo>
                    <a:pt x="28" y="42"/>
                  </a:lnTo>
                  <a:lnTo>
                    <a:pt x="4" y="31"/>
                  </a:lnTo>
                  <a:lnTo>
                    <a:pt x="0" y="71"/>
                  </a:lnTo>
                  <a:lnTo>
                    <a:pt x="7" y="71"/>
                  </a:lnTo>
                  <a:lnTo>
                    <a:pt x="9" y="40"/>
                  </a:lnTo>
                  <a:lnTo>
                    <a:pt x="33" y="54"/>
                  </a:lnTo>
                  <a:lnTo>
                    <a:pt x="35" y="40"/>
                  </a:lnTo>
                  <a:lnTo>
                    <a:pt x="52" y="52"/>
                  </a:lnTo>
                  <a:lnTo>
                    <a:pt x="64" y="16"/>
                  </a:lnTo>
                  <a:lnTo>
                    <a:pt x="73" y="19"/>
                  </a:lnTo>
                  <a:lnTo>
                    <a:pt x="71" y="9"/>
                  </a:lnTo>
                  <a:lnTo>
                    <a:pt x="68" y="0"/>
                  </a:lnTo>
                  <a:lnTo>
                    <a:pt x="59" y="7"/>
                  </a:lnTo>
                  <a:lnTo>
                    <a:pt x="52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1" name="Freeform 144"/>
            <p:cNvSpPr>
              <a:spLocks noEditPoints="1"/>
            </p:cNvSpPr>
            <p:nvPr/>
          </p:nvSpPr>
          <p:spPr bwMode="auto">
            <a:xfrm>
              <a:off x="8612982" y="4524370"/>
              <a:ext cx="190500" cy="173038"/>
            </a:xfrm>
            <a:custGeom>
              <a:avLst/>
              <a:gdLst>
                <a:gd name="T0" fmla="*/ 34 w 51"/>
                <a:gd name="T1" fmla="*/ 1 h 46"/>
                <a:gd name="T2" fmla="*/ 3 w 51"/>
                <a:gd name="T3" fmla="*/ 15 h 46"/>
                <a:gd name="T4" fmla="*/ 1 w 51"/>
                <a:gd name="T5" fmla="*/ 22 h 46"/>
                <a:gd name="T6" fmla="*/ 10 w 51"/>
                <a:gd name="T7" fmla="*/ 42 h 46"/>
                <a:gd name="T8" fmla="*/ 17 w 51"/>
                <a:gd name="T9" fmla="*/ 45 h 46"/>
                <a:gd name="T10" fmla="*/ 48 w 51"/>
                <a:gd name="T11" fmla="*/ 31 h 46"/>
                <a:gd name="T12" fmla="*/ 50 w 51"/>
                <a:gd name="T13" fmla="*/ 24 h 46"/>
                <a:gd name="T14" fmla="*/ 41 w 51"/>
                <a:gd name="T15" fmla="*/ 4 h 46"/>
                <a:gd name="T16" fmla="*/ 34 w 51"/>
                <a:gd name="T17" fmla="*/ 1 h 46"/>
                <a:gd name="T18" fmla="*/ 49 w 51"/>
                <a:gd name="T19" fmla="*/ 25 h 46"/>
                <a:gd name="T20" fmla="*/ 47 w 51"/>
                <a:gd name="T21" fmla="*/ 30 h 46"/>
                <a:gd name="T22" fmla="*/ 16 w 51"/>
                <a:gd name="T23" fmla="*/ 44 h 46"/>
                <a:gd name="T24" fmla="*/ 11 w 51"/>
                <a:gd name="T25" fmla="*/ 42 h 46"/>
                <a:gd name="T26" fmla="*/ 2 w 51"/>
                <a:gd name="T27" fmla="*/ 22 h 46"/>
                <a:gd name="T28" fmla="*/ 4 w 51"/>
                <a:gd name="T29" fmla="*/ 17 h 46"/>
                <a:gd name="T30" fmla="*/ 35 w 51"/>
                <a:gd name="T31" fmla="*/ 3 h 46"/>
                <a:gd name="T32" fmla="*/ 40 w 51"/>
                <a:gd name="T33" fmla="*/ 5 h 46"/>
                <a:gd name="T34" fmla="*/ 49 w 51"/>
                <a:gd name="T35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46">
                  <a:moveTo>
                    <a:pt x="34" y="1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1" y="17"/>
                    <a:pt x="0" y="20"/>
                    <a:pt x="1" y="2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5"/>
                    <a:pt x="14" y="46"/>
                    <a:pt x="17" y="45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0" y="30"/>
                    <a:pt x="51" y="27"/>
                    <a:pt x="50" y="2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1"/>
                    <a:pt x="37" y="0"/>
                    <a:pt x="34" y="1"/>
                  </a:cubicBezTo>
                  <a:close/>
                  <a:moveTo>
                    <a:pt x="49" y="25"/>
                  </a:moveTo>
                  <a:cubicBezTo>
                    <a:pt x="50" y="27"/>
                    <a:pt x="49" y="29"/>
                    <a:pt x="47" y="30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5"/>
                    <a:pt x="12" y="44"/>
                    <a:pt x="11" y="4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0"/>
                    <a:pt x="2" y="17"/>
                    <a:pt x="4" y="17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7" y="2"/>
                    <a:pt x="39" y="3"/>
                    <a:pt x="40" y="5"/>
                  </a:cubicBezTo>
                  <a:lnTo>
                    <a:pt x="49" y="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2" name="Freeform 145"/>
            <p:cNvSpPr>
              <a:spLocks/>
            </p:cNvSpPr>
            <p:nvPr/>
          </p:nvSpPr>
          <p:spPr bwMode="auto">
            <a:xfrm>
              <a:off x="8349457" y="4302120"/>
              <a:ext cx="198438" cy="109538"/>
            </a:xfrm>
            <a:custGeom>
              <a:avLst/>
              <a:gdLst>
                <a:gd name="T0" fmla="*/ 97 w 125"/>
                <a:gd name="T1" fmla="*/ 7 h 69"/>
                <a:gd name="T2" fmla="*/ 107 w 125"/>
                <a:gd name="T3" fmla="*/ 14 h 69"/>
                <a:gd name="T4" fmla="*/ 81 w 125"/>
                <a:gd name="T5" fmla="*/ 48 h 69"/>
                <a:gd name="T6" fmla="*/ 59 w 125"/>
                <a:gd name="T7" fmla="*/ 24 h 69"/>
                <a:gd name="T8" fmla="*/ 52 w 125"/>
                <a:gd name="T9" fmla="*/ 40 h 69"/>
                <a:gd name="T10" fmla="*/ 24 w 125"/>
                <a:gd name="T11" fmla="*/ 12 h 69"/>
                <a:gd name="T12" fmla="*/ 0 w 125"/>
                <a:gd name="T13" fmla="*/ 64 h 69"/>
                <a:gd name="T14" fmla="*/ 10 w 125"/>
                <a:gd name="T15" fmla="*/ 69 h 69"/>
                <a:gd name="T16" fmla="*/ 28 w 125"/>
                <a:gd name="T17" fmla="*/ 29 h 69"/>
                <a:gd name="T18" fmla="*/ 55 w 125"/>
                <a:gd name="T19" fmla="*/ 57 h 69"/>
                <a:gd name="T20" fmla="*/ 62 w 125"/>
                <a:gd name="T21" fmla="*/ 40 h 69"/>
                <a:gd name="T22" fmla="*/ 83 w 125"/>
                <a:gd name="T23" fmla="*/ 62 h 69"/>
                <a:gd name="T24" fmla="*/ 114 w 125"/>
                <a:gd name="T25" fmla="*/ 19 h 69"/>
                <a:gd name="T26" fmla="*/ 125 w 125"/>
                <a:gd name="T27" fmla="*/ 29 h 69"/>
                <a:gd name="T28" fmla="*/ 125 w 125"/>
                <a:gd name="T29" fmla="*/ 14 h 69"/>
                <a:gd name="T30" fmla="*/ 125 w 125"/>
                <a:gd name="T31" fmla="*/ 0 h 69"/>
                <a:gd name="T32" fmla="*/ 111 w 125"/>
                <a:gd name="T33" fmla="*/ 3 h 69"/>
                <a:gd name="T34" fmla="*/ 97 w 125"/>
                <a:gd name="T35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9">
                  <a:moveTo>
                    <a:pt x="97" y="7"/>
                  </a:moveTo>
                  <a:lnTo>
                    <a:pt x="107" y="14"/>
                  </a:lnTo>
                  <a:lnTo>
                    <a:pt x="81" y="48"/>
                  </a:lnTo>
                  <a:lnTo>
                    <a:pt x="59" y="24"/>
                  </a:lnTo>
                  <a:lnTo>
                    <a:pt x="52" y="40"/>
                  </a:lnTo>
                  <a:lnTo>
                    <a:pt x="24" y="12"/>
                  </a:lnTo>
                  <a:lnTo>
                    <a:pt x="0" y="64"/>
                  </a:lnTo>
                  <a:lnTo>
                    <a:pt x="10" y="69"/>
                  </a:lnTo>
                  <a:lnTo>
                    <a:pt x="28" y="29"/>
                  </a:lnTo>
                  <a:lnTo>
                    <a:pt x="55" y="57"/>
                  </a:lnTo>
                  <a:lnTo>
                    <a:pt x="62" y="40"/>
                  </a:lnTo>
                  <a:lnTo>
                    <a:pt x="83" y="62"/>
                  </a:lnTo>
                  <a:lnTo>
                    <a:pt x="114" y="19"/>
                  </a:lnTo>
                  <a:lnTo>
                    <a:pt x="125" y="29"/>
                  </a:lnTo>
                  <a:lnTo>
                    <a:pt x="125" y="14"/>
                  </a:lnTo>
                  <a:lnTo>
                    <a:pt x="125" y="0"/>
                  </a:lnTo>
                  <a:lnTo>
                    <a:pt x="111" y="3"/>
                  </a:lnTo>
                  <a:lnTo>
                    <a:pt x="97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3" name="Freeform 146"/>
            <p:cNvSpPr>
              <a:spLocks noEditPoints="1"/>
            </p:cNvSpPr>
            <p:nvPr/>
          </p:nvSpPr>
          <p:spPr bwMode="auto">
            <a:xfrm>
              <a:off x="8319295" y="4254495"/>
              <a:ext cx="258763" cy="201613"/>
            </a:xfrm>
            <a:custGeom>
              <a:avLst/>
              <a:gdLst>
                <a:gd name="T0" fmla="*/ 57 w 69"/>
                <a:gd name="T1" fmla="*/ 0 h 54"/>
                <a:gd name="T2" fmla="*/ 8 w 69"/>
                <a:gd name="T3" fmla="*/ 6 h 54"/>
                <a:gd name="T4" fmla="*/ 1 w 69"/>
                <a:gd name="T5" fmla="*/ 14 h 54"/>
                <a:gd name="T6" fmla="*/ 4 w 69"/>
                <a:gd name="T7" fmla="*/ 46 h 54"/>
                <a:gd name="T8" fmla="*/ 13 w 69"/>
                <a:gd name="T9" fmla="*/ 53 h 54"/>
                <a:gd name="T10" fmla="*/ 62 w 69"/>
                <a:gd name="T11" fmla="*/ 48 h 54"/>
                <a:gd name="T12" fmla="*/ 69 w 69"/>
                <a:gd name="T13" fmla="*/ 39 h 54"/>
                <a:gd name="T14" fmla="*/ 65 w 69"/>
                <a:gd name="T15" fmla="*/ 7 h 54"/>
                <a:gd name="T16" fmla="*/ 57 w 69"/>
                <a:gd name="T17" fmla="*/ 0 h 54"/>
                <a:gd name="T18" fmla="*/ 67 w 69"/>
                <a:gd name="T19" fmla="*/ 39 h 54"/>
                <a:gd name="T20" fmla="*/ 62 w 69"/>
                <a:gd name="T21" fmla="*/ 46 h 54"/>
                <a:gd name="T22" fmla="*/ 13 w 69"/>
                <a:gd name="T23" fmla="*/ 51 h 54"/>
                <a:gd name="T24" fmla="*/ 6 w 69"/>
                <a:gd name="T25" fmla="*/ 46 h 54"/>
                <a:gd name="T26" fmla="*/ 3 w 69"/>
                <a:gd name="T27" fmla="*/ 14 h 54"/>
                <a:gd name="T28" fmla="*/ 8 w 69"/>
                <a:gd name="T29" fmla="*/ 8 h 54"/>
                <a:gd name="T30" fmla="*/ 57 w 69"/>
                <a:gd name="T31" fmla="*/ 2 h 54"/>
                <a:gd name="T32" fmla="*/ 63 w 69"/>
                <a:gd name="T33" fmla="*/ 8 h 54"/>
                <a:gd name="T34" fmla="*/ 67 w 69"/>
                <a:gd name="T35" fmla="*/ 3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54">
                  <a:moveTo>
                    <a:pt x="57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3" y="6"/>
                    <a:pt x="0" y="10"/>
                    <a:pt x="1" y="1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51"/>
                    <a:pt x="9" y="54"/>
                    <a:pt x="13" y="53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6" y="47"/>
                    <a:pt x="69" y="44"/>
                    <a:pt x="69" y="39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1" y="0"/>
                    <a:pt x="57" y="0"/>
                  </a:cubicBezTo>
                  <a:close/>
                  <a:moveTo>
                    <a:pt x="67" y="39"/>
                  </a:moveTo>
                  <a:cubicBezTo>
                    <a:pt x="67" y="43"/>
                    <a:pt x="65" y="46"/>
                    <a:pt x="62" y="46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9" y="52"/>
                    <a:pt x="7" y="49"/>
                    <a:pt x="6" y="4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1"/>
                    <a:pt x="5" y="8"/>
                    <a:pt x="8" y="8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0" y="2"/>
                    <a:pt x="63" y="4"/>
                    <a:pt x="63" y="8"/>
                  </a:cubicBezTo>
                  <a:lnTo>
                    <a:pt x="67" y="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4" name="Freeform 147"/>
            <p:cNvSpPr>
              <a:spLocks/>
            </p:cNvSpPr>
            <p:nvPr/>
          </p:nvSpPr>
          <p:spPr bwMode="auto">
            <a:xfrm>
              <a:off x="8085932" y="4260845"/>
              <a:ext cx="207963" cy="203200"/>
            </a:xfrm>
            <a:custGeom>
              <a:avLst/>
              <a:gdLst>
                <a:gd name="T0" fmla="*/ 30 w 55"/>
                <a:gd name="T1" fmla="*/ 53 h 54"/>
                <a:gd name="T2" fmla="*/ 32 w 55"/>
                <a:gd name="T3" fmla="*/ 54 h 54"/>
                <a:gd name="T4" fmla="*/ 32 w 55"/>
                <a:gd name="T5" fmla="*/ 54 h 54"/>
                <a:gd name="T6" fmla="*/ 31 w 55"/>
                <a:gd name="T7" fmla="*/ 50 h 54"/>
                <a:gd name="T8" fmla="*/ 27 w 55"/>
                <a:gd name="T9" fmla="*/ 51 h 54"/>
                <a:gd name="T10" fmla="*/ 4 w 55"/>
                <a:gd name="T11" fmla="*/ 27 h 54"/>
                <a:gd name="T12" fmla="*/ 27 w 55"/>
                <a:gd name="T13" fmla="*/ 3 h 54"/>
                <a:gd name="T14" fmla="*/ 51 w 55"/>
                <a:gd name="T15" fmla="*/ 27 h 54"/>
                <a:gd name="T16" fmla="*/ 48 w 55"/>
                <a:gd name="T17" fmla="*/ 39 h 54"/>
                <a:gd name="T18" fmla="*/ 50 w 55"/>
                <a:gd name="T19" fmla="*/ 42 h 54"/>
                <a:gd name="T20" fmla="*/ 55 w 55"/>
                <a:gd name="T21" fmla="*/ 27 h 54"/>
                <a:gd name="T22" fmla="*/ 27 w 55"/>
                <a:gd name="T23" fmla="*/ 0 h 54"/>
                <a:gd name="T24" fmla="*/ 0 w 55"/>
                <a:gd name="T25" fmla="*/ 27 h 54"/>
                <a:gd name="T26" fmla="*/ 22 w 55"/>
                <a:gd name="T27" fmla="*/ 54 h 54"/>
                <a:gd name="T28" fmla="*/ 30 w 55"/>
                <a:gd name="T29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54">
                  <a:moveTo>
                    <a:pt x="30" y="53"/>
                  </a:moveTo>
                  <a:cubicBezTo>
                    <a:pt x="31" y="53"/>
                    <a:pt x="31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0" y="51"/>
                    <a:pt x="29" y="51"/>
                    <a:pt x="27" y="51"/>
                  </a:cubicBezTo>
                  <a:cubicBezTo>
                    <a:pt x="14" y="51"/>
                    <a:pt x="4" y="40"/>
                    <a:pt x="4" y="27"/>
                  </a:cubicBezTo>
                  <a:cubicBezTo>
                    <a:pt x="4" y="14"/>
                    <a:pt x="14" y="3"/>
                    <a:pt x="27" y="3"/>
                  </a:cubicBezTo>
                  <a:cubicBezTo>
                    <a:pt x="40" y="3"/>
                    <a:pt x="51" y="14"/>
                    <a:pt x="51" y="27"/>
                  </a:cubicBezTo>
                  <a:cubicBezTo>
                    <a:pt x="51" y="31"/>
                    <a:pt x="50" y="36"/>
                    <a:pt x="48" y="39"/>
                  </a:cubicBezTo>
                  <a:cubicBezTo>
                    <a:pt x="49" y="39"/>
                    <a:pt x="50" y="40"/>
                    <a:pt x="50" y="42"/>
                  </a:cubicBezTo>
                  <a:cubicBezTo>
                    <a:pt x="53" y="38"/>
                    <a:pt x="55" y="33"/>
                    <a:pt x="55" y="27"/>
                  </a:cubicBezTo>
                  <a:cubicBezTo>
                    <a:pt x="55" y="12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0"/>
                    <a:pt x="10" y="51"/>
                    <a:pt x="22" y="54"/>
                  </a:cubicBezTo>
                  <a:cubicBezTo>
                    <a:pt x="23" y="51"/>
                    <a:pt x="27" y="51"/>
                    <a:pt x="30" y="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5" name="Freeform 148"/>
            <p:cNvSpPr>
              <a:spLocks/>
            </p:cNvSpPr>
            <p:nvPr/>
          </p:nvSpPr>
          <p:spPr bwMode="auto">
            <a:xfrm>
              <a:off x="8112920" y="4287832"/>
              <a:ext cx="153988" cy="153988"/>
            </a:xfrm>
            <a:custGeom>
              <a:avLst/>
              <a:gdLst>
                <a:gd name="T0" fmla="*/ 23 w 41"/>
                <a:gd name="T1" fmla="*/ 40 h 41"/>
                <a:gd name="T2" fmla="*/ 23 w 41"/>
                <a:gd name="T3" fmla="*/ 37 h 41"/>
                <a:gd name="T4" fmla="*/ 20 w 41"/>
                <a:gd name="T5" fmla="*/ 37 h 41"/>
                <a:gd name="T6" fmla="*/ 3 w 41"/>
                <a:gd name="T7" fmla="*/ 20 h 41"/>
                <a:gd name="T8" fmla="*/ 20 w 41"/>
                <a:gd name="T9" fmla="*/ 3 h 41"/>
                <a:gd name="T10" fmla="*/ 37 w 41"/>
                <a:gd name="T11" fmla="*/ 20 h 41"/>
                <a:gd name="T12" fmla="*/ 33 w 41"/>
                <a:gd name="T13" fmla="*/ 32 h 41"/>
                <a:gd name="T14" fmla="*/ 36 w 41"/>
                <a:gd name="T15" fmla="*/ 33 h 41"/>
                <a:gd name="T16" fmla="*/ 41 w 41"/>
                <a:gd name="T17" fmla="*/ 20 h 41"/>
                <a:gd name="T18" fmla="*/ 20 w 41"/>
                <a:gd name="T19" fmla="*/ 0 h 41"/>
                <a:gd name="T20" fmla="*/ 0 w 41"/>
                <a:gd name="T21" fmla="*/ 20 h 41"/>
                <a:gd name="T22" fmla="*/ 20 w 41"/>
                <a:gd name="T23" fmla="*/ 41 h 41"/>
                <a:gd name="T24" fmla="*/ 23 w 41"/>
                <a:gd name="T2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1">
                  <a:moveTo>
                    <a:pt x="23" y="40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ubicBezTo>
                    <a:pt x="11" y="37"/>
                    <a:pt x="3" y="29"/>
                    <a:pt x="3" y="20"/>
                  </a:cubicBezTo>
                  <a:cubicBezTo>
                    <a:pt x="3" y="11"/>
                    <a:pt x="11" y="3"/>
                    <a:pt x="20" y="3"/>
                  </a:cubicBezTo>
                  <a:cubicBezTo>
                    <a:pt x="30" y="3"/>
                    <a:pt x="37" y="11"/>
                    <a:pt x="37" y="20"/>
                  </a:cubicBezTo>
                  <a:cubicBezTo>
                    <a:pt x="37" y="25"/>
                    <a:pt x="36" y="29"/>
                    <a:pt x="33" y="32"/>
                  </a:cubicBezTo>
                  <a:cubicBezTo>
                    <a:pt x="33" y="32"/>
                    <a:pt x="35" y="32"/>
                    <a:pt x="36" y="33"/>
                  </a:cubicBezTo>
                  <a:cubicBezTo>
                    <a:pt x="39" y="30"/>
                    <a:pt x="41" y="25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ubicBezTo>
                    <a:pt x="21" y="41"/>
                    <a:pt x="22" y="40"/>
                    <a:pt x="23" y="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6" name="Freeform 149"/>
            <p:cNvSpPr>
              <a:spLocks/>
            </p:cNvSpPr>
            <p:nvPr/>
          </p:nvSpPr>
          <p:spPr bwMode="auto">
            <a:xfrm>
              <a:off x="8139907" y="4313232"/>
              <a:ext cx="100013" cy="98425"/>
            </a:xfrm>
            <a:custGeom>
              <a:avLst/>
              <a:gdLst>
                <a:gd name="T0" fmla="*/ 15 w 27"/>
                <a:gd name="T1" fmla="*/ 26 h 26"/>
                <a:gd name="T2" fmla="*/ 14 w 27"/>
                <a:gd name="T3" fmla="*/ 23 h 26"/>
                <a:gd name="T4" fmla="*/ 13 w 27"/>
                <a:gd name="T5" fmla="*/ 23 h 26"/>
                <a:gd name="T6" fmla="*/ 4 w 27"/>
                <a:gd name="T7" fmla="*/ 13 h 26"/>
                <a:gd name="T8" fmla="*/ 13 w 27"/>
                <a:gd name="T9" fmla="*/ 3 h 26"/>
                <a:gd name="T10" fmla="*/ 23 w 27"/>
                <a:gd name="T11" fmla="*/ 13 h 26"/>
                <a:gd name="T12" fmla="*/ 20 w 27"/>
                <a:gd name="T13" fmla="*/ 20 h 26"/>
                <a:gd name="T14" fmla="*/ 21 w 27"/>
                <a:gd name="T15" fmla="*/ 24 h 26"/>
                <a:gd name="T16" fmla="*/ 27 w 27"/>
                <a:gd name="T17" fmla="*/ 13 h 26"/>
                <a:gd name="T18" fmla="*/ 13 w 27"/>
                <a:gd name="T19" fmla="*/ 0 h 26"/>
                <a:gd name="T20" fmla="*/ 0 w 27"/>
                <a:gd name="T21" fmla="*/ 13 h 26"/>
                <a:gd name="T22" fmla="*/ 13 w 27"/>
                <a:gd name="T23" fmla="*/ 26 h 26"/>
                <a:gd name="T24" fmla="*/ 15 w 27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6">
                  <a:moveTo>
                    <a:pt x="15" y="26"/>
                  </a:move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8" y="23"/>
                    <a:pt x="4" y="18"/>
                    <a:pt x="4" y="13"/>
                  </a:cubicBezTo>
                  <a:cubicBezTo>
                    <a:pt x="4" y="8"/>
                    <a:pt x="8" y="3"/>
                    <a:pt x="13" y="3"/>
                  </a:cubicBezTo>
                  <a:cubicBezTo>
                    <a:pt x="19" y="3"/>
                    <a:pt x="23" y="8"/>
                    <a:pt x="23" y="13"/>
                  </a:cubicBezTo>
                  <a:cubicBezTo>
                    <a:pt x="23" y="16"/>
                    <a:pt x="22" y="18"/>
                    <a:pt x="20" y="20"/>
                  </a:cubicBezTo>
                  <a:cubicBezTo>
                    <a:pt x="21" y="21"/>
                    <a:pt x="21" y="23"/>
                    <a:pt x="21" y="24"/>
                  </a:cubicBezTo>
                  <a:cubicBezTo>
                    <a:pt x="24" y="21"/>
                    <a:pt x="27" y="17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4" y="26"/>
                    <a:pt x="14" y="26"/>
                    <a:pt x="15" y="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7" name="Freeform 150"/>
            <p:cNvSpPr>
              <a:spLocks/>
            </p:cNvSpPr>
            <p:nvPr/>
          </p:nvSpPr>
          <p:spPr bwMode="auto">
            <a:xfrm>
              <a:off x="8173245" y="4348157"/>
              <a:ext cx="33338" cy="30163"/>
            </a:xfrm>
            <a:custGeom>
              <a:avLst/>
              <a:gdLst>
                <a:gd name="T0" fmla="*/ 3 w 9"/>
                <a:gd name="T1" fmla="*/ 8 h 8"/>
                <a:gd name="T2" fmla="*/ 5 w 9"/>
                <a:gd name="T3" fmla="*/ 5 h 8"/>
                <a:gd name="T4" fmla="*/ 8 w 9"/>
                <a:gd name="T5" fmla="*/ 5 h 8"/>
                <a:gd name="T6" fmla="*/ 9 w 9"/>
                <a:gd name="T7" fmla="*/ 4 h 8"/>
                <a:gd name="T8" fmla="*/ 4 w 9"/>
                <a:gd name="T9" fmla="*/ 0 h 8"/>
                <a:gd name="T10" fmla="*/ 0 w 9"/>
                <a:gd name="T11" fmla="*/ 4 h 8"/>
                <a:gd name="T12" fmla="*/ 3 w 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3" y="8"/>
                  </a:moveTo>
                  <a:cubicBezTo>
                    <a:pt x="3" y="7"/>
                    <a:pt x="4" y="5"/>
                    <a:pt x="5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8" name="Freeform 151"/>
            <p:cNvSpPr>
              <a:spLocks/>
            </p:cNvSpPr>
            <p:nvPr/>
          </p:nvSpPr>
          <p:spPr bwMode="auto">
            <a:xfrm>
              <a:off x="8165307" y="4340220"/>
              <a:ext cx="46038" cy="44450"/>
            </a:xfrm>
            <a:custGeom>
              <a:avLst/>
              <a:gdLst>
                <a:gd name="T0" fmla="*/ 6 w 12"/>
                <a:gd name="T1" fmla="*/ 12 h 12"/>
                <a:gd name="T2" fmla="*/ 5 w 12"/>
                <a:gd name="T3" fmla="*/ 11 h 12"/>
                <a:gd name="T4" fmla="*/ 6 w 12"/>
                <a:gd name="T5" fmla="*/ 9 h 12"/>
                <a:gd name="T6" fmla="*/ 4 w 12"/>
                <a:gd name="T7" fmla="*/ 6 h 12"/>
                <a:gd name="T8" fmla="*/ 6 w 12"/>
                <a:gd name="T9" fmla="*/ 3 h 12"/>
                <a:gd name="T10" fmla="*/ 9 w 12"/>
                <a:gd name="T11" fmla="*/ 6 h 12"/>
                <a:gd name="T12" fmla="*/ 9 w 12"/>
                <a:gd name="T13" fmla="*/ 7 h 12"/>
                <a:gd name="T14" fmla="*/ 12 w 12"/>
                <a:gd name="T15" fmla="*/ 9 h 12"/>
                <a:gd name="T16" fmla="*/ 12 w 12"/>
                <a:gd name="T17" fmla="*/ 6 h 12"/>
                <a:gd name="T18" fmla="*/ 6 w 12"/>
                <a:gd name="T19" fmla="*/ 0 h 12"/>
                <a:gd name="T20" fmla="*/ 0 w 12"/>
                <a:gd name="T21" fmla="*/ 6 h 12"/>
                <a:gd name="T22" fmla="*/ 6 w 12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0"/>
                    <a:pt x="6" y="9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3"/>
                    <a:pt x="6" y="3"/>
                  </a:cubicBezTo>
                  <a:cubicBezTo>
                    <a:pt x="8" y="3"/>
                    <a:pt x="9" y="5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2" y="8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69" name="Freeform 152"/>
            <p:cNvSpPr>
              <a:spLocks noEditPoints="1"/>
            </p:cNvSpPr>
            <p:nvPr/>
          </p:nvSpPr>
          <p:spPr bwMode="auto">
            <a:xfrm>
              <a:off x="8162132" y="4359270"/>
              <a:ext cx="157163" cy="201613"/>
            </a:xfrm>
            <a:custGeom>
              <a:avLst/>
              <a:gdLst>
                <a:gd name="T0" fmla="*/ 41 w 42"/>
                <a:gd name="T1" fmla="*/ 31 h 54"/>
                <a:gd name="T2" fmla="*/ 38 w 42"/>
                <a:gd name="T3" fmla="*/ 16 h 54"/>
                <a:gd name="T4" fmla="*/ 33 w 42"/>
                <a:gd name="T5" fmla="*/ 13 h 54"/>
                <a:gd name="T6" fmla="*/ 31 w 42"/>
                <a:gd name="T7" fmla="*/ 14 h 54"/>
                <a:gd name="T8" fmla="*/ 26 w 42"/>
                <a:gd name="T9" fmla="*/ 12 h 54"/>
                <a:gd name="T10" fmla="*/ 23 w 42"/>
                <a:gd name="T11" fmla="*/ 13 h 54"/>
                <a:gd name="T12" fmla="*/ 18 w 42"/>
                <a:gd name="T13" fmla="*/ 12 h 54"/>
                <a:gd name="T14" fmla="*/ 14 w 42"/>
                <a:gd name="T15" fmla="*/ 3 h 54"/>
                <a:gd name="T16" fmla="*/ 9 w 42"/>
                <a:gd name="T17" fmla="*/ 1 h 54"/>
                <a:gd name="T18" fmla="*/ 5 w 42"/>
                <a:gd name="T19" fmla="*/ 6 h 54"/>
                <a:gd name="T20" fmla="*/ 5 w 42"/>
                <a:gd name="T21" fmla="*/ 24 h 54"/>
                <a:gd name="T22" fmla="*/ 1 w 42"/>
                <a:gd name="T23" fmla="*/ 27 h 54"/>
                <a:gd name="T24" fmla="*/ 10 w 42"/>
                <a:gd name="T25" fmla="*/ 42 h 54"/>
                <a:gd name="T26" fmla="*/ 19 w 42"/>
                <a:gd name="T27" fmla="*/ 54 h 54"/>
                <a:gd name="T28" fmla="*/ 42 w 42"/>
                <a:gd name="T29" fmla="*/ 46 h 54"/>
                <a:gd name="T30" fmla="*/ 14 w 42"/>
                <a:gd name="T31" fmla="*/ 32 h 54"/>
                <a:gd name="T32" fmla="*/ 8 w 42"/>
                <a:gd name="T33" fmla="*/ 5 h 54"/>
                <a:gd name="T34" fmla="*/ 9 w 42"/>
                <a:gd name="T35" fmla="*/ 3 h 54"/>
                <a:gd name="T36" fmla="*/ 12 w 42"/>
                <a:gd name="T37" fmla="*/ 4 h 54"/>
                <a:gd name="T38" fmla="*/ 18 w 42"/>
                <a:gd name="T39" fmla="*/ 22 h 54"/>
                <a:gd name="T40" fmla="*/ 19 w 42"/>
                <a:gd name="T41" fmla="*/ 20 h 54"/>
                <a:gd name="T42" fmla="*/ 19 w 42"/>
                <a:gd name="T43" fmla="*/ 14 h 54"/>
                <a:gd name="T44" fmla="*/ 22 w 42"/>
                <a:gd name="T45" fmla="*/ 15 h 54"/>
                <a:gd name="T46" fmla="*/ 25 w 42"/>
                <a:gd name="T47" fmla="*/ 22 h 54"/>
                <a:gd name="T48" fmla="*/ 26 w 42"/>
                <a:gd name="T49" fmla="*/ 22 h 54"/>
                <a:gd name="T50" fmla="*/ 25 w 42"/>
                <a:gd name="T51" fmla="*/ 16 h 54"/>
                <a:gd name="T52" fmla="*/ 26 w 42"/>
                <a:gd name="T53" fmla="*/ 14 h 54"/>
                <a:gd name="T54" fmla="*/ 31 w 42"/>
                <a:gd name="T55" fmla="*/ 22 h 54"/>
                <a:gd name="T56" fmla="*/ 32 w 42"/>
                <a:gd name="T57" fmla="*/ 23 h 54"/>
                <a:gd name="T58" fmla="*/ 33 w 42"/>
                <a:gd name="T59" fmla="*/ 21 h 54"/>
                <a:gd name="T60" fmla="*/ 33 w 42"/>
                <a:gd name="T61" fmla="*/ 15 h 54"/>
                <a:gd name="T62" fmla="*/ 36 w 42"/>
                <a:gd name="T63" fmla="*/ 16 h 54"/>
                <a:gd name="T64" fmla="*/ 38 w 42"/>
                <a:gd name="T65" fmla="*/ 23 h 54"/>
                <a:gd name="T66" fmla="*/ 39 w 42"/>
                <a:gd name="T67" fmla="*/ 45 h 54"/>
                <a:gd name="T68" fmla="*/ 12 w 42"/>
                <a:gd name="T69" fmla="*/ 41 h 54"/>
                <a:gd name="T70" fmla="*/ 3 w 42"/>
                <a:gd name="T71" fmla="*/ 28 h 54"/>
                <a:gd name="T72" fmla="*/ 5 w 42"/>
                <a:gd name="T73" fmla="*/ 27 h 54"/>
                <a:gd name="T74" fmla="*/ 12 w 42"/>
                <a:gd name="T75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54">
                  <a:moveTo>
                    <a:pt x="42" y="46"/>
                  </a:moveTo>
                  <a:cubicBezTo>
                    <a:pt x="42" y="43"/>
                    <a:pt x="41" y="36"/>
                    <a:pt x="41" y="31"/>
                  </a:cubicBezTo>
                  <a:cubicBezTo>
                    <a:pt x="41" y="25"/>
                    <a:pt x="40" y="23"/>
                    <a:pt x="40" y="23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4"/>
                    <a:pt x="36" y="13"/>
                    <a:pt x="34" y="13"/>
                  </a:cubicBezTo>
                  <a:cubicBezTo>
                    <a:pt x="34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1" y="13"/>
                    <a:pt x="31" y="14"/>
                  </a:cubicBezTo>
                  <a:cubicBezTo>
                    <a:pt x="30" y="13"/>
                    <a:pt x="29" y="12"/>
                    <a:pt x="27" y="12"/>
                  </a:cubicBezTo>
                  <a:cubicBezTo>
                    <a:pt x="27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4" y="13"/>
                    <a:pt x="23" y="13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7" y="12"/>
                    <a:pt x="17" y="1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5" y="4"/>
                    <a:pt x="5" y="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5"/>
                    <a:pt x="7" y="24"/>
                    <a:pt x="5" y="24"/>
                  </a:cubicBezTo>
                  <a:cubicBezTo>
                    <a:pt x="5" y="24"/>
                    <a:pt x="4" y="24"/>
                    <a:pt x="4" y="24"/>
                  </a:cubicBezTo>
                  <a:cubicBezTo>
                    <a:pt x="3" y="25"/>
                    <a:pt x="2" y="25"/>
                    <a:pt x="1" y="27"/>
                  </a:cubicBezTo>
                  <a:cubicBezTo>
                    <a:pt x="0" y="30"/>
                    <a:pt x="3" y="33"/>
                    <a:pt x="5" y="36"/>
                  </a:cubicBezTo>
                  <a:cubicBezTo>
                    <a:pt x="7" y="38"/>
                    <a:pt x="9" y="40"/>
                    <a:pt x="10" y="42"/>
                  </a:cubicBezTo>
                  <a:cubicBezTo>
                    <a:pt x="13" y="48"/>
                    <a:pt x="18" y="52"/>
                    <a:pt x="18" y="52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42" y="47"/>
                    <a:pt x="42" y="47"/>
                    <a:pt x="42" y="47"/>
                  </a:cubicBezTo>
                  <a:lnTo>
                    <a:pt x="42" y="46"/>
                  </a:lnTo>
                  <a:close/>
                  <a:moveTo>
                    <a:pt x="14" y="3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5" y="31"/>
                    <a:pt x="15" y="3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3"/>
                    <a:pt x="12" y="4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7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8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1" y="14"/>
                    <a:pt x="22" y="15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3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8" y="14"/>
                    <a:pt x="29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5"/>
                    <a:pt x="33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5" y="15"/>
                    <a:pt x="36" y="15"/>
                    <a:pt x="36" y="16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9" y="26"/>
                    <a:pt x="39" y="31"/>
                  </a:cubicBezTo>
                  <a:cubicBezTo>
                    <a:pt x="39" y="36"/>
                    <a:pt x="39" y="44"/>
                    <a:pt x="39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8" y="50"/>
                    <a:pt x="14" y="46"/>
                    <a:pt x="12" y="41"/>
                  </a:cubicBezTo>
                  <a:cubicBezTo>
                    <a:pt x="11" y="39"/>
                    <a:pt x="9" y="36"/>
                    <a:pt x="7" y="34"/>
                  </a:cubicBezTo>
                  <a:cubicBezTo>
                    <a:pt x="5" y="32"/>
                    <a:pt x="3" y="30"/>
                    <a:pt x="3" y="28"/>
                  </a:cubicBezTo>
                  <a:cubicBezTo>
                    <a:pt x="4" y="27"/>
                    <a:pt x="4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8" y="27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3" y="32"/>
                    <a:pt x="14" y="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0" name="Freeform 153"/>
            <p:cNvSpPr>
              <a:spLocks/>
            </p:cNvSpPr>
            <p:nvPr/>
          </p:nvSpPr>
          <p:spPr bwMode="auto">
            <a:xfrm>
              <a:off x="8162132" y="2838444"/>
              <a:ext cx="173038" cy="184150"/>
            </a:xfrm>
            <a:custGeom>
              <a:avLst/>
              <a:gdLst>
                <a:gd name="T0" fmla="*/ 10 w 46"/>
                <a:gd name="T1" fmla="*/ 49 h 49"/>
                <a:gd name="T2" fmla="*/ 15 w 46"/>
                <a:gd name="T3" fmla="*/ 48 h 49"/>
                <a:gd name="T4" fmla="*/ 13 w 46"/>
                <a:gd name="T5" fmla="*/ 37 h 49"/>
                <a:gd name="T6" fmla="*/ 12 w 46"/>
                <a:gd name="T7" fmla="*/ 36 h 49"/>
                <a:gd name="T8" fmla="*/ 6 w 46"/>
                <a:gd name="T9" fmla="*/ 23 h 49"/>
                <a:gd name="T10" fmla="*/ 23 w 46"/>
                <a:gd name="T11" fmla="*/ 6 h 49"/>
                <a:gd name="T12" fmla="*/ 40 w 46"/>
                <a:gd name="T13" fmla="*/ 23 h 49"/>
                <a:gd name="T14" fmla="*/ 34 w 46"/>
                <a:gd name="T15" fmla="*/ 36 h 49"/>
                <a:gd name="T16" fmla="*/ 33 w 46"/>
                <a:gd name="T17" fmla="*/ 37 h 49"/>
                <a:gd name="T18" fmla="*/ 30 w 46"/>
                <a:gd name="T19" fmla="*/ 48 h 49"/>
                <a:gd name="T20" fmla="*/ 36 w 46"/>
                <a:gd name="T21" fmla="*/ 49 h 49"/>
                <a:gd name="T22" fmla="*/ 38 w 46"/>
                <a:gd name="T23" fmla="*/ 40 h 49"/>
                <a:gd name="T24" fmla="*/ 38 w 46"/>
                <a:gd name="T25" fmla="*/ 40 h 49"/>
                <a:gd name="T26" fmla="*/ 46 w 46"/>
                <a:gd name="T27" fmla="*/ 23 h 49"/>
                <a:gd name="T28" fmla="*/ 23 w 46"/>
                <a:gd name="T29" fmla="*/ 0 h 49"/>
                <a:gd name="T30" fmla="*/ 0 w 46"/>
                <a:gd name="T31" fmla="*/ 23 h 49"/>
                <a:gd name="T32" fmla="*/ 7 w 46"/>
                <a:gd name="T33" fmla="*/ 40 h 49"/>
                <a:gd name="T34" fmla="*/ 7 w 46"/>
                <a:gd name="T35" fmla="*/ 40 h 49"/>
                <a:gd name="T36" fmla="*/ 10 w 46"/>
                <a:gd name="T3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49">
                  <a:moveTo>
                    <a:pt x="10" y="49"/>
                  </a:moveTo>
                  <a:cubicBezTo>
                    <a:pt x="15" y="48"/>
                    <a:pt x="15" y="48"/>
                    <a:pt x="15" y="4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8" y="33"/>
                    <a:pt x="6" y="28"/>
                    <a:pt x="6" y="23"/>
                  </a:cubicBezTo>
                  <a:cubicBezTo>
                    <a:pt x="6" y="14"/>
                    <a:pt x="13" y="6"/>
                    <a:pt x="23" y="6"/>
                  </a:cubicBezTo>
                  <a:cubicBezTo>
                    <a:pt x="32" y="6"/>
                    <a:pt x="40" y="14"/>
                    <a:pt x="40" y="23"/>
                  </a:cubicBezTo>
                  <a:cubicBezTo>
                    <a:pt x="40" y="28"/>
                    <a:pt x="38" y="33"/>
                    <a:pt x="34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3" y="35"/>
                    <a:pt x="46" y="29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9"/>
                    <a:pt x="3" y="35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10" y="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1" name="Freeform 154"/>
            <p:cNvSpPr>
              <a:spLocks noEditPoints="1"/>
            </p:cNvSpPr>
            <p:nvPr/>
          </p:nvSpPr>
          <p:spPr bwMode="auto">
            <a:xfrm>
              <a:off x="8082757" y="2759069"/>
              <a:ext cx="327025" cy="255588"/>
            </a:xfrm>
            <a:custGeom>
              <a:avLst/>
              <a:gdLst>
                <a:gd name="T0" fmla="*/ 0 w 206"/>
                <a:gd name="T1" fmla="*/ 97 h 161"/>
                <a:gd name="T2" fmla="*/ 0 w 206"/>
                <a:gd name="T3" fmla="*/ 109 h 161"/>
                <a:gd name="T4" fmla="*/ 26 w 206"/>
                <a:gd name="T5" fmla="*/ 109 h 161"/>
                <a:gd name="T6" fmla="*/ 26 w 206"/>
                <a:gd name="T7" fmla="*/ 97 h 161"/>
                <a:gd name="T8" fmla="*/ 0 w 206"/>
                <a:gd name="T9" fmla="*/ 97 h 161"/>
                <a:gd name="T10" fmla="*/ 180 w 206"/>
                <a:gd name="T11" fmla="*/ 97 h 161"/>
                <a:gd name="T12" fmla="*/ 180 w 206"/>
                <a:gd name="T13" fmla="*/ 109 h 161"/>
                <a:gd name="T14" fmla="*/ 206 w 206"/>
                <a:gd name="T15" fmla="*/ 109 h 161"/>
                <a:gd name="T16" fmla="*/ 206 w 206"/>
                <a:gd name="T17" fmla="*/ 97 h 161"/>
                <a:gd name="T18" fmla="*/ 180 w 206"/>
                <a:gd name="T19" fmla="*/ 97 h 161"/>
                <a:gd name="T20" fmla="*/ 17 w 206"/>
                <a:gd name="T21" fmla="*/ 47 h 161"/>
                <a:gd name="T22" fmla="*/ 12 w 206"/>
                <a:gd name="T23" fmla="*/ 57 h 161"/>
                <a:gd name="T24" fmla="*/ 36 w 206"/>
                <a:gd name="T25" fmla="*/ 71 h 161"/>
                <a:gd name="T26" fmla="*/ 40 w 206"/>
                <a:gd name="T27" fmla="*/ 62 h 161"/>
                <a:gd name="T28" fmla="*/ 17 w 206"/>
                <a:gd name="T29" fmla="*/ 47 h 161"/>
                <a:gd name="T30" fmla="*/ 173 w 206"/>
                <a:gd name="T31" fmla="*/ 137 h 161"/>
                <a:gd name="T32" fmla="*/ 166 w 206"/>
                <a:gd name="T33" fmla="*/ 147 h 161"/>
                <a:gd name="T34" fmla="*/ 189 w 206"/>
                <a:gd name="T35" fmla="*/ 161 h 161"/>
                <a:gd name="T36" fmla="*/ 196 w 206"/>
                <a:gd name="T37" fmla="*/ 149 h 161"/>
                <a:gd name="T38" fmla="*/ 173 w 206"/>
                <a:gd name="T39" fmla="*/ 137 h 161"/>
                <a:gd name="T40" fmla="*/ 57 w 206"/>
                <a:gd name="T41" fmla="*/ 12 h 161"/>
                <a:gd name="T42" fmla="*/ 47 w 206"/>
                <a:gd name="T43" fmla="*/ 17 h 161"/>
                <a:gd name="T44" fmla="*/ 59 w 206"/>
                <a:gd name="T45" fmla="*/ 40 h 161"/>
                <a:gd name="T46" fmla="*/ 71 w 206"/>
                <a:gd name="T47" fmla="*/ 36 h 161"/>
                <a:gd name="T48" fmla="*/ 57 w 206"/>
                <a:gd name="T49" fmla="*/ 12 h 161"/>
                <a:gd name="T50" fmla="*/ 109 w 206"/>
                <a:gd name="T51" fmla="*/ 0 h 161"/>
                <a:gd name="T52" fmla="*/ 97 w 206"/>
                <a:gd name="T53" fmla="*/ 0 h 161"/>
                <a:gd name="T54" fmla="*/ 97 w 206"/>
                <a:gd name="T55" fmla="*/ 28 h 161"/>
                <a:gd name="T56" fmla="*/ 109 w 206"/>
                <a:gd name="T57" fmla="*/ 28 h 161"/>
                <a:gd name="T58" fmla="*/ 109 w 206"/>
                <a:gd name="T59" fmla="*/ 0 h 161"/>
                <a:gd name="T60" fmla="*/ 161 w 206"/>
                <a:gd name="T61" fmla="*/ 17 h 161"/>
                <a:gd name="T62" fmla="*/ 149 w 206"/>
                <a:gd name="T63" fmla="*/ 12 h 161"/>
                <a:gd name="T64" fmla="*/ 137 w 206"/>
                <a:gd name="T65" fmla="*/ 36 h 161"/>
                <a:gd name="T66" fmla="*/ 147 w 206"/>
                <a:gd name="T67" fmla="*/ 40 h 161"/>
                <a:gd name="T68" fmla="*/ 161 w 206"/>
                <a:gd name="T69" fmla="*/ 17 h 161"/>
                <a:gd name="T70" fmla="*/ 196 w 206"/>
                <a:gd name="T71" fmla="*/ 57 h 161"/>
                <a:gd name="T72" fmla="*/ 189 w 206"/>
                <a:gd name="T73" fmla="*/ 47 h 161"/>
                <a:gd name="T74" fmla="*/ 166 w 206"/>
                <a:gd name="T75" fmla="*/ 62 h 161"/>
                <a:gd name="T76" fmla="*/ 173 w 206"/>
                <a:gd name="T77" fmla="*/ 71 h 161"/>
                <a:gd name="T78" fmla="*/ 196 w 206"/>
                <a:gd name="T79" fmla="*/ 57 h 161"/>
                <a:gd name="T80" fmla="*/ 40 w 206"/>
                <a:gd name="T81" fmla="*/ 147 h 161"/>
                <a:gd name="T82" fmla="*/ 36 w 206"/>
                <a:gd name="T83" fmla="*/ 137 h 161"/>
                <a:gd name="T84" fmla="*/ 12 w 206"/>
                <a:gd name="T85" fmla="*/ 149 h 161"/>
                <a:gd name="T86" fmla="*/ 17 w 206"/>
                <a:gd name="T87" fmla="*/ 161 h 161"/>
                <a:gd name="T88" fmla="*/ 40 w 206"/>
                <a:gd name="T89" fmla="*/ 14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6" h="161">
                  <a:moveTo>
                    <a:pt x="0" y="97"/>
                  </a:moveTo>
                  <a:lnTo>
                    <a:pt x="0" y="109"/>
                  </a:lnTo>
                  <a:lnTo>
                    <a:pt x="26" y="109"/>
                  </a:lnTo>
                  <a:lnTo>
                    <a:pt x="26" y="97"/>
                  </a:lnTo>
                  <a:lnTo>
                    <a:pt x="0" y="97"/>
                  </a:lnTo>
                  <a:close/>
                  <a:moveTo>
                    <a:pt x="180" y="97"/>
                  </a:moveTo>
                  <a:lnTo>
                    <a:pt x="180" y="109"/>
                  </a:lnTo>
                  <a:lnTo>
                    <a:pt x="206" y="109"/>
                  </a:lnTo>
                  <a:lnTo>
                    <a:pt x="206" y="97"/>
                  </a:lnTo>
                  <a:lnTo>
                    <a:pt x="180" y="97"/>
                  </a:lnTo>
                  <a:close/>
                  <a:moveTo>
                    <a:pt x="17" y="47"/>
                  </a:moveTo>
                  <a:lnTo>
                    <a:pt x="12" y="57"/>
                  </a:lnTo>
                  <a:lnTo>
                    <a:pt x="36" y="71"/>
                  </a:lnTo>
                  <a:lnTo>
                    <a:pt x="40" y="62"/>
                  </a:lnTo>
                  <a:lnTo>
                    <a:pt x="17" y="47"/>
                  </a:lnTo>
                  <a:close/>
                  <a:moveTo>
                    <a:pt x="173" y="137"/>
                  </a:moveTo>
                  <a:lnTo>
                    <a:pt x="166" y="147"/>
                  </a:lnTo>
                  <a:lnTo>
                    <a:pt x="189" y="161"/>
                  </a:lnTo>
                  <a:lnTo>
                    <a:pt x="196" y="149"/>
                  </a:lnTo>
                  <a:lnTo>
                    <a:pt x="173" y="137"/>
                  </a:lnTo>
                  <a:close/>
                  <a:moveTo>
                    <a:pt x="57" y="12"/>
                  </a:moveTo>
                  <a:lnTo>
                    <a:pt x="47" y="17"/>
                  </a:lnTo>
                  <a:lnTo>
                    <a:pt x="59" y="40"/>
                  </a:lnTo>
                  <a:lnTo>
                    <a:pt x="71" y="36"/>
                  </a:lnTo>
                  <a:lnTo>
                    <a:pt x="57" y="12"/>
                  </a:lnTo>
                  <a:close/>
                  <a:moveTo>
                    <a:pt x="109" y="0"/>
                  </a:moveTo>
                  <a:lnTo>
                    <a:pt x="97" y="0"/>
                  </a:lnTo>
                  <a:lnTo>
                    <a:pt x="97" y="28"/>
                  </a:lnTo>
                  <a:lnTo>
                    <a:pt x="109" y="28"/>
                  </a:lnTo>
                  <a:lnTo>
                    <a:pt x="109" y="0"/>
                  </a:lnTo>
                  <a:close/>
                  <a:moveTo>
                    <a:pt x="161" y="17"/>
                  </a:moveTo>
                  <a:lnTo>
                    <a:pt x="149" y="12"/>
                  </a:lnTo>
                  <a:lnTo>
                    <a:pt x="137" y="36"/>
                  </a:lnTo>
                  <a:lnTo>
                    <a:pt x="147" y="40"/>
                  </a:lnTo>
                  <a:lnTo>
                    <a:pt x="161" y="17"/>
                  </a:lnTo>
                  <a:close/>
                  <a:moveTo>
                    <a:pt x="196" y="57"/>
                  </a:moveTo>
                  <a:lnTo>
                    <a:pt x="189" y="47"/>
                  </a:lnTo>
                  <a:lnTo>
                    <a:pt x="166" y="62"/>
                  </a:lnTo>
                  <a:lnTo>
                    <a:pt x="173" y="71"/>
                  </a:lnTo>
                  <a:lnTo>
                    <a:pt x="196" y="57"/>
                  </a:lnTo>
                  <a:close/>
                  <a:moveTo>
                    <a:pt x="40" y="147"/>
                  </a:moveTo>
                  <a:lnTo>
                    <a:pt x="36" y="137"/>
                  </a:lnTo>
                  <a:lnTo>
                    <a:pt x="12" y="149"/>
                  </a:lnTo>
                  <a:lnTo>
                    <a:pt x="17" y="161"/>
                  </a:lnTo>
                  <a:lnTo>
                    <a:pt x="40" y="1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2" name="Rectangle 155"/>
            <p:cNvSpPr>
              <a:spLocks noChangeArrowheads="1"/>
            </p:cNvSpPr>
            <p:nvPr/>
          </p:nvSpPr>
          <p:spPr bwMode="auto">
            <a:xfrm>
              <a:off x="8206582" y="3006720"/>
              <a:ext cx="82550" cy="222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3" name="Rectangle 156"/>
            <p:cNvSpPr>
              <a:spLocks noChangeArrowheads="1"/>
            </p:cNvSpPr>
            <p:nvPr/>
          </p:nvSpPr>
          <p:spPr bwMode="auto">
            <a:xfrm>
              <a:off x="8211345" y="3041645"/>
              <a:ext cx="74613" cy="111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4" name="Rectangle 157"/>
            <p:cNvSpPr>
              <a:spLocks noChangeArrowheads="1"/>
            </p:cNvSpPr>
            <p:nvPr/>
          </p:nvSpPr>
          <p:spPr bwMode="auto">
            <a:xfrm>
              <a:off x="8214520" y="3063870"/>
              <a:ext cx="63500" cy="111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5" name="Freeform 158"/>
            <p:cNvSpPr>
              <a:spLocks/>
            </p:cNvSpPr>
            <p:nvPr/>
          </p:nvSpPr>
          <p:spPr bwMode="auto">
            <a:xfrm>
              <a:off x="8225632" y="2887657"/>
              <a:ext cx="44450" cy="93663"/>
            </a:xfrm>
            <a:custGeom>
              <a:avLst/>
              <a:gdLst>
                <a:gd name="T0" fmla="*/ 12 w 12"/>
                <a:gd name="T1" fmla="*/ 17 h 25"/>
                <a:gd name="T2" fmla="*/ 7 w 12"/>
                <a:gd name="T3" fmla="*/ 12 h 25"/>
                <a:gd name="T4" fmla="*/ 3 w 12"/>
                <a:gd name="T5" fmla="*/ 8 h 25"/>
                <a:gd name="T6" fmla="*/ 7 w 12"/>
                <a:gd name="T7" fmla="*/ 6 h 25"/>
                <a:gd name="T8" fmla="*/ 10 w 12"/>
                <a:gd name="T9" fmla="*/ 6 h 25"/>
                <a:gd name="T10" fmla="*/ 11 w 12"/>
                <a:gd name="T11" fmla="*/ 6 h 25"/>
                <a:gd name="T12" fmla="*/ 11 w 12"/>
                <a:gd name="T13" fmla="*/ 4 h 25"/>
                <a:gd name="T14" fmla="*/ 11 w 12"/>
                <a:gd name="T15" fmla="*/ 4 h 25"/>
                <a:gd name="T16" fmla="*/ 7 w 12"/>
                <a:gd name="T17" fmla="*/ 3 h 25"/>
                <a:gd name="T18" fmla="*/ 7 w 12"/>
                <a:gd name="T19" fmla="*/ 0 h 25"/>
                <a:gd name="T20" fmla="*/ 5 w 12"/>
                <a:gd name="T21" fmla="*/ 0 h 25"/>
                <a:gd name="T22" fmla="*/ 5 w 12"/>
                <a:gd name="T23" fmla="*/ 3 h 25"/>
                <a:gd name="T24" fmla="*/ 0 w 12"/>
                <a:gd name="T25" fmla="*/ 8 h 25"/>
                <a:gd name="T26" fmla="*/ 6 w 12"/>
                <a:gd name="T27" fmla="*/ 14 h 25"/>
                <a:gd name="T28" fmla="*/ 9 w 12"/>
                <a:gd name="T29" fmla="*/ 17 h 25"/>
                <a:gd name="T30" fmla="*/ 5 w 12"/>
                <a:gd name="T31" fmla="*/ 20 h 25"/>
                <a:gd name="T32" fmla="*/ 1 w 12"/>
                <a:gd name="T33" fmla="*/ 19 h 25"/>
                <a:gd name="T34" fmla="*/ 0 w 12"/>
                <a:gd name="T35" fmla="*/ 19 h 25"/>
                <a:gd name="T36" fmla="*/ 0 w 12"/>
                <a:gd name="T37" fmla="*/ 21 h 25"/>
                <a:gd name="T38" fmla="*/ 0 w 12"/>
                <a:gd name="T39" fmla="*/ 21 h 25"/>
                <a:gd name="T40" fmla="*/ 5 w 12"/>
                <a:gd name="T41" fmla="*/ 23 h 25"/>
                <a:gd name="T42" fmla="*/ 5 w 12"/>
                <a:gd name="T43" fmla="*/ 25 h 25"/>
                <a:gd name="T44" fmla="*/ 7 w 12"/>
                <a:gd name="T45" fmla="*/ 25 h 25"/>
                <a:gd name="T46" fmla="*/ 7 w 12"/>
                <a:gd name="T47" fmla="*/ 22 h 25"/>
                <a:gd name="T48" fmla="*/ 12 w 12"/>
                <a:gd name="T4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" h="25">
                  <a:moveTo>
                    <a:pt x="12" y="17"/>
                  </a:moveTo>
                  <a:cubicBezTo>
                    <a:pt x="12" y="14"/>
                    <a:pt x="11" y="13"/>
                    <a:pt x="7" y="12"/>
                  </a:cubicBezTo>
                  <a:cubicBezTo>
                    <a:pt x="4" y="10"/>
                    <a:pt x="3" y="10"/>
                    <a:pt x="3" y="8"/>
                  </a:cubicBezTo>
                  <a:cubicBezTo>
                    <a:pt x="3" y="7"/>
                    <a:pt x="4" y="6"/>
                    <a:pt x="7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3"/>
                    <a:pt x="7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1"/>
                    <a:pt x="2" y="13"/>
                    <a:pt x="6" y="14"/>
                  </a:cubicBezTo>
                  <a:cubicBezTo>
                    <a:pt x="8" y="15"/>
                    <a:pt x="9" y="16"/>
                    <a:pt x="9" y="17"/>
                  </a:cubicBezTo>
                  <a:cubicBezTo>
                    <a:pt x="9" y="19"/>
                    <a:pt x="8" y="20"/>
                    <a:pt x="5" y="20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3" y="23"/>
                    <a:pt x="5" y="2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1" y="22"/>
                    <a:pt x="12" y="19"/>
                    <a:pt x="12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6" name="Freeform 159"/>
            <p:cNvSpPr>
              <a:spLocks/>
            </p:cNvSpPr>
            <p:nvPr/>
          </p:nvSpPr>
          <p:spPr bwMode="auto">
            <a:xfrm>
              <a:off x="3996532" y="4164007"/>
              <a:ext cx="71438" cy="131763"/>
            </a:xfrm>
            <a:custGeom>
              <a:avLst/>
              <a:gdLst>
                <a:gd name="T0" fmla="*/ 11 w 19"/>
                <a:gd name="T1" fmla="*/ 15 h 35"/>
                <a:gd name="T2" fmla="*/ 7 w 19"/>
                <a:gd name="T3" fmla="*/ 12 h 35"/>
                <a:gd name="T4" fmla="*/ 10 w 19"/>
                <a:gd name="T5" fmla="*/ 9 h 35"/>
                <a:gd name="T6" fmla="*/ 15 w 19"/>
                <a:gd name="T7" fmla="*/ 10 h 35"/>
                <a:gd name="T8" fmla="*/ 16 w 19"/>
                <a:gd name="T9" fmla="*/ 11 h 35"/>
                <a:gd name="T10" fmla="*/ 18 w 19"/>
                <a:gd name="T11" fmla="*/ 6 h 35"/>
                <a:gd name="T12" fmla="*/ 17 w 19"/>
                <a:gd name="T13" fmla="*/ 5 h 35"/>
                <a:gd name="T14" fmla="*/ 12 w 19"/>
                <a:gd name="T15" fmla="*/ 4 h 35"/>
                <a:gd name="T16" fmla="*/ 12 w 19"/>
                <a:gd name="T17" fmla="*/ 0 h 35"/>
                <a:gd name="T18" fmla="*/ 7 w 19"/>
                <a:gd name="T19" fmla="*/ 0 h 35"/>
                <a:gd name="T20" fmla="*/ 7 w 19"/>
                <a:gd name="T21" fmla="*/ 5 h 35"/>
                <a:gd name="T22" fmla="*/ 1 w 19"/>
                <a:gd name="T23" fmla="*/ 12 h 35"/>
                <a:gd name="T24" fmla="*/ 9 w 19"/>
                <a:gd name="T25" fmla="*/ 20 h 35"/>
                <a:gd name="T26" fmla="*/ 13 w 19"/>
                <a:gd name="T27" fmla="*/ 24 h 35"/>
                <a:gd name="T28" fmla="*/ 8 w 19"/>
                <a:gd name="T29" fmla="*/ 27 h 35"/>
                <a:gd name="T30" fmla="*/ 3 w 19"/>
                <a:gd name="T31" fmla="*/ 25 h 35"/>
                <a:gd name="T32" fmla="*/ 2 w 19"/>
                <a:gd name="T33" fmla="*/ 25 h 35"/>
                <a:gd name="T34" fmla="*/ 0 w 19"/>
                <a:gd name="T35" fmla="*/ 29 h 35"/>
                <a:gd name="T36" fmla="*/ 1 w 19"/>
                <a:gd name="T37" fmla="*/ 30 h 35"/>
                <a:gd name="T38" fmla="*/ 7 w 19"/>
                <a:gd name="T39" fmla="*/ 31 h 35"/>
                <a:gd name="T40" fmla="*/ 7 w 19"/>
                <a:gd name="T41" fmla="*/ 35 h 35"/>
                <a:gd name="T42" fmla="*/ 12 w 19"/>
                <a:gd name="T43" fmla="*/ 35 h 35"/>
                <a:gd name="T44" fmla="*/ 12 w 19"/>
                <a:gd name="T45" fmla="*/ 31 h 35"/>
                <a:gd name="T46" fmla="*/ 19 w 19"/>
                <a:gd name="T47" fmla="*/ 23 h 35"/>
                <a:gd name="T48" fmla="*/ 11 w 19"/>
                <a:gd name="T49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35">
                  <a:moveTo>
                    <a:pt x="11" y="15"/>
                  </a:moveTo>
                  <a:cubicBezTo>
                    <a:pt x="7" y="14"/>
                    <a:pt x="7" y="13"/>
                    <a:pt x="7" y="12"/>
                  </a:cubicBezTo>
                  <a:cubicBezTo>
                    <a:pt x="7" y="10"/>
                    <a:pt x="8" y="9"/>
                    <a:pt x="10" y="9"/>
                  </a:cubicBezTo>
                  <a:cubicBezTo>
                    <a:pt x="13" y="9"/>
                    <a:pt x="15" y="10"/>
                    <a:pt x="15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5" y="4"/>
                    <a:pt x="12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3" y="6"/>
                    <a:pt x="1" y="8"/>
                    <a:pt x="1" y="12"/>
                  </a:cubicBezTo>
                  <a:cubicBezTo>
                    <a:pt x="1" y="16"/>
                    <a:pt x="3" y="18"/>
                    <a:pt x="9" y="20"/>
                  </a:cubicBezTo>
                  <a:cubicBezTo>
                    <a:pt x="12" y="21"/>
                    <a:pt x="13" y="22"/>
                    <a:pt x="13" y="24"/>
                  </a:cubicBezTo>
                  <a:cubicBezTo>
                    <a:pt x="13" y="26"/>
                    <a:pt x="11" y="27"/>
                    <a:pt x="8" y="27"/>
                  </a:cubicBezTo>
                  <a:cubicBezTo>
                    <a:pt x="6" y="27"/>
                    <a:pt x="4" y="26"/>
                    <a:pt x="3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1"/>
                    <a:pt x="5" y="31"/>
                    <a:pt x="7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7" y="30"/>
                    <a:pt x="19" y="26"/>
                    <a:pt x="19" y="23"/>
                  </a:cubicBezTo>
                  <a:cubicBezTo>
                    <a:pt x="19" y="20"/>
                    <a:pt x="16" y="17"/>
                    <a:pt x="11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7" name="Freeform 160"/>
            <p:cNvSpPr>
              <a:spLocks/>
            </p:cNvSpPr>
            <p:nvPr/>
          </p:nvSpPr>
          <p:spPr bwMode="auto">
            <a:xfrm>
              <a:off x="5420520" y="3570282"/>
              <a:ext cx="107950" cy="146050"/>
            </a:xfrm>
            <a:custGeom>
              <a:avLst/>
              <a:gdLst>
                <a:gd name="T0" fmla="*/ 24 w 29"/>
                <a:gd name="T1" fmla="*/ 31 h 39"/>
                <a:gd name="T2" fmla="*/ 21 w 29"/>
                <a:gd name="T3" fmla="*/ 31 h 39"/>
                <a:gd name="T4" fmla="*/ 13 w 29"/>
                <a:gd name="T5" fmla="*/ 26 h 39"/>
                <a:gd name="T6" fmla="*/ 21 w 29"/>
                <a:gd name="T7" fmla="*/ 26 h 39"/>
                <a:gd name="T8" fmla="*/ 21 w 29"/>
                <a:gd name="T9" fmla="*/ 21 h 39"/>
                <a:gd name="T10" fmla="*/ 12 w 29"/>
                <a:gd name="T11" fmla="*/ 21 h 39"/>
                <a:gd name="T12" fmla="*/ 11 w 29"/>
                <a:gd name="T13" fmla="*/ 19 h 39"/>
                <a:gd name="T14" fmla="*/ 12 w 29"/>
                <a:gd name="T15" fmla="*/ 17 h 39"/>
                <a:gd name="T16" fmla="*/ 21 w 29"/>
                <a:gd name="T17" fmla="*/ 17 h 39"/>
                <a:gd name="T18" fmla="*/ 21 w 29"/>
                <a:gd name="T19" fmla="*/ 13 h 39"/>
                <a:gd name="T20" fmla="*/ 13 w 29"/>
                <a:gd name="T21" fmla="*/ 13 h 39"/>
                <a:gd name="T22" fmla="*/ 21 w 29"/>
                <a:gd name="T23" fmla="*/ 8 h 39"/>
                <a:gd name="T24" fmla="*/ 25 w 29"/>
                <a:gd name="T25" fmla="*/ 9 h 39"/>
                <a:gd name="T26" fmla="*/ 26 w 29"/>
                <a:gd name="T27" fmla="*/ 9 h 39"/>
                <a:gd name="T28" fmla="*/ 29 w 29"/>
                <a:gd name="T29" fmla="*/ 2 h 39"/>
                <a:gd name="T30" fmla="*/ 28 w 29"/>
                <a:gd name="T31" fmla="*/ 2 h 39"/>
                <a:gd name="T32" fmla="*/ 21 w 29"/>
                <a:gd name="T33" fmla="*/ 0 h 39"/>
                <a:gd name="T34" fmla="*/ 5 w 29"/>
                <a:gd name="T35" fmla="*/ 13 h 39"/>
                <a:gd name="T36" fmla="*/ 0 w 29"/>
                <a:gd name="T37" fmla="*/ 13 h 39"/>
                <a:gd name="T38" fmla="*/ 0 w 29"/>
                <a:gd name="T39" fmla="*/ 17 h 39"/>
                <a:gd name="T40" fmla="*/ 4 w 29"/>
                <a:gd name="T41" fmla="*/ 17 h 39"/>
                <a:gd name="T42" fmla="*/ 4 w 29"/>
                <a:gd name="T43" fmla="*/ 19 h 39"/>
                <a:gd name="T44" fmla="*/ 4 w 29"/>
                <a:gd name="T45" fmla="*/ 21 h 39"/>
                <a:gd name="T46" fmla="*/ 0 w 29"/>
                <a:gd name="T47" fmla="*/ 21 h 39"/>
                <a:gd name="T48" fmla="*/ 0 w 29"/>
                <a:gd name="T49" fmla="*/ 26 h 39"/>
                <a:gd name="T50" fmla="*/ 5 w 29"/>
                <a:gd name="T51" fmla="*/ 26 h 39"/>
                <a:gd name="T52" fmla="*/ 21 w 29"/>
                <a:gd name="T53" fmla="*/ 39 h 39"/>
                <a:gd name="T54" fmla="*/ 27 w 29"/>
                <a:gd name="T55" fmla="*/ 38 h 39"/>
                <a:gd name="T56" fmla="*/ 28 w 29"/>
                <a:gd name="T57" fmla="*/ 37 h 39"/>
                <a:gd name="T58" fmla="*/ 25 w 29"/>
                <a:gd name="T59" fmla="*/ 30 h 39"/>
                <a:gd name="T60" fmla="*/ 24 w 29"/>
                <a:gd name="T6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39">
                  <a:moveTo>
                    <a:pt x="24" y="31"/>
                  </a:moveTo>
                  <a:cubicBezTo>
                    <a:pt x="23" y="31"/>
                    <a:pt x="22" y="31"/>
                    <a:pt x="21" y="31"/>
                  </a:cubicBezTo>
                  <a:cubicBezTo>
                    <a:pt x="18" y="31"/>
                    <a:pt x="15" y="29"/>
                    <a:pt x="13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1" y="20"/>
                    <a:pt x="11" y="19"/>
                  </a:cubicBezTo>
                  <a:cubicBezTo>
                    <a:pt x="11" y="19"/>
                    <a:pt x="12" y="18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0"/>
                    <a:pt x="18" y="8"/>
                    <a:pt x="21" y="8"/>
                  </a:cubicBezTo>
                  <a:cubicBezTo>
                    <a:pt x="22" y="8"/>
                    <a:pt x="23" y="8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3" y="0"/>
                    <a:pt x="21" y="0"/>
                  </a:cubicBezTo>
                  <a:cubicBezTo>
                    <a:pt x="13" y="0"/>
                    <a:pt x="7" y="5"/>
                    <a:pt x="5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9"/>
                    <a:pt x="4" y="19"/>
                  </a:cubicBezTo>
                  <a:cubicBezTo>
                    <a:pt x="4" y="20"/>
                    <a:pt x="4" y="21"/>
                    <a:pt x="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33"/>
                    <a:pt x="13" y="39"/>
                    <a:pt x="21" y="39"/>
                  </a:cubicBezTo>
                  <a:cubicBezTo>
                    <a:pt x="23" y="39"/>
                    <a:pt x="25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5" y="30"/>
                    <a:pt x="25" y="30"/>
                    <a:pt x="25" y="30"/>
                  </a:cubicBezTo>
                  <a:lnTo>
                    <a:pt x="24" y="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8" name="Freeform 161"/>
            <p:cNvSpPr>
              <a:spLocks/>
            </p:cNvSpPr>
            <p:nvPr/>
          </p:nvSpPr>
          <p:spPr bwMode="auto">
            <a:xfrm>
              <a:off x="4147345" y="3941757"/>
              <a:ext cx="146050" cy="187325"/>
            </a:xfrm>
            <a:custGeom>
              <a:avLst/>
              <a:gdLst>
                <a:gd name="T0" fmla="*/ 32 w 39"/>
                <a:gd name="T1" fmla="*/ 40 h 50"/>
                <a:gd name="T2" fmla="*/ 28 w 39"/>
                <a:gd name="T3" fmla="*/ 40 h 50"/>
                <a:gd name="T4" fmla="*/ 18 w 39"/>
                <a:gd name="T5" fmla="*/ 33 h 50"/>
                <a:gd name="T6" fmla="*/ 28 w 39"/>
                <a:gd name="T7" fmla="*/ 33 h 50"/>
                <a:gd name="T8" fmla="*/ 28 w 39"/>
                <a:gd name="T9" fmla="*/ 28 h 50"/>
                <a:gd name="T10" fmla="*/ 16 w 39"/>
                <a:gd name="T11" fmla="*/ 28 h 50"/>
                <a:gd name="T12" fmla="*/ 16 w 39"/>
                <a:gd name="T13" fmla="*/ 25 h 50"/>
                <a:gd name="T14" fmla="*/ 16 w 39"/>
                <a:gd name="T15" fmla="*/ 22 h 50"/>
                <a:gd name="T16" fmla="*/ 28 w 39"/>
                <a:gd name="T17" fmla="*/ 22 h 50"/>
                <a:gd name="T18" fmla="*/ 28 w 39"/>
                <a:gd name="T19" fmla="*/ 16 h 50"/>
                <a:gd name="T20" fmla="*/ 18 w 39"/>
                <a:gd name="T21" fmla="*/ 16 h 50"/>
                <a:gd name="T22" fmla="*/ 28 w 39"/>
                <a:gd name="T23" fmla="*/ 9 h 50"/>
                <a:gd name="T24" fmla="*/ 33 w 39"/>
                <a:gd name="T25" fmla="*/ 11 h 50"/>
                <a:gd name="T26" fmla="*/ 35 w 39"/>
                <a:gd name="T27" fmla="*/ 12 h 50"/>
                <a:gd name="T28" fmla="*/ 39 w 39"/>
                <a:gd name="T29" fmla="*/ 3 h 50"/>
                <a:gd name="T30" fmla="*/ 37 w 39"/>
                <a:gd name="T31" fmla="*/ 2 h 50"/>
                <a:gd name="T32" fmla="*/ 28 w 39"/>
                <a:gd name="T33" fmla="*/ 0 h 50"/>
                <a:gd name="T34" fmla="*/ 6 w 39"/>
                <a:gd name="T35" fmla="*/ 16 h 50"/>
                <a:gd name="T36" fmla="*/ 0 w 39"/>
                <a:gd name="T37" fmla="*/ 16 h 50"/>
                <a:gd name="T38" fmla="*/ 0 w 39"/>
                <a:gd name="T39" fmla="*/ 22 h 50"/>
                <a:gd name="T40" fmla="*/ 5 w 39"/>
                <a:gd name="T41" fmla="*/ 22 h 50"/>
                <a:gd name="T42" fmla="*/ 5 w 39"/>
                <a:gd name="T43" fmla="*/ 25 h 50"/>
                <a:gd name="T44" fmla="*/ 5 w 39"/>
                <a:gd name="T45" fmla="*/ 28 h 50"/>
                <a:gd name="T46" fmla="*/ 0 w 39"/>
                <a:gd name="T47" fmla="*/ 28 h 50"/>
                <a:gd name="T48" fmla="*/ 0 w 39"/>
                <a:gd name="T49" fmla="*/ 33 h 50"/>
                <a:gd name="T50" fmla="*/ 6 w 39"/>
                <a:gd name="T51" fmla="*/ 33 h 50"/>
                <a:gd name="T52" fmla="*/ 28 w 39"/>
                <a:gd name="T53" fmla="*/ 50 h 50"/>
                <a:gd name="T54" fmla="*/ 35 w 39"/>
                <a:gd name="T55" fmla="*/ 49 h 50"/>
                <a:gd name="T56" fmla="*/ 38 w 39"/>
                <a:gd name="T57" fmla="*/ 48 h 50"/>
                <a:gd name="T58" fmla="*/ 34 w 39"/>
                <a:gd name="T59" fmla="*/ 39 h 50"/>
                <a:gd name="T60" fmla="*/ 32 w 39"/>
                <a:gd name="T61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" h="50">
                  <a:moveTo>
                    <a:pt x="32" y="40"/>
                  </a:moveTo>
                  <a:cubicBezTo>
                    <a:pt x="30" y="40"/>
                    <a:pt x="29" y="40"/>
                    <a:pt x="28" y="40"/>
                  </a:cubicBezTo>
                  <a:cubicBezTo>
                    <a:pt x="24" y="40"/>
                    <a:pt x="20" y="38"/>
                    <a:pt x="1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6"/>
                    <a:pt x="16" y="25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2"/>
                    <a:pt x="24" y="9"/>
                    <a:pt x="28" y="9"/>
                  </a:cubicBezTo>
                  <a:cubicBezTo>
                    <a:pt x="30" y="9"/>
                    <a:pt x="31" y="10"/>
                    <a:pt x="33" y="11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4" y="0"/>
                    <a:pt x="31" y="0"/>
                    <a:pt x="28" y="0"/>
                  </a:cubicBezTo>
                  <a:cubicBezTo>
                    <a:pt x="18" y="0"/>
                    <a:pt x="10" y="7"/>
                    <a:pt x="6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4"/>
                    <a:pt x="5" y="25"/>
                  </a:cubicBezTo>
                  <a:cubicBezTo>
                    <a:pt x="5" y="26"/>
                    <a:pt x="5" y="27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10" y="43"/>
                    <a:pt x="18" y="50"/>
                    <a:pt x="28" y="50"/>
                  </a:cubicBezTo>
                  <a:cubicBezTo>
                    <a:pt x="30" y="50"/>
                    <a:pt x="33" y="50"/>
                    <a:pt x="35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4" y="39"/>
                    <a:pt x="34" y="39"/>
                    <a:pt x="34" y="39"/>
                  </a:cubicBezTo>
                  <a:lnTo>
                    <a:pt x="32" y="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79" name="Freeform 162"/>
            <p:cNvSpPr>
              <a:spLocks/>
            </p:cNvSpPr>
            <p:nvPr/>
          </p:nvSpPr>
          <p:spPr bwMode="auto">
            <a:xfrm>
              <a:off x="8747920" y="3295645"/>
              <a:ext cx="90488" cy="117475"/>
            </a:xfrm>
            <a:custGeom>
              <a:avLst/>
              <a:gdLst>
                <a:gd name="T0" fmla="*/ 19 w 24"/>
                <a:gd name="T1" fmla="*/ 25 h 31"/>
                <a:gd name="T2" fmla="*/ 17 w 24"/>
                <a:gd name="T3" fmla="*/ 25 h 31"/>
                <a:gd name="T4" fmla="*/ 11 w 24"/>
                <a:gd name="T5" fmla="*/ 21 h 31"/>
                <a:gd name="T6" fmla="*/ 17 w 24"/>
                <a:gd name="T7" fmla="*/ 21 h 31"/>
                <a:gd name="T8" fmla="*/ 17 w 24"/>
                <a:gd name="T9" fmla="*/ 17 h 31"/>
                <a:gd name="T10" fmla="*/ 10 w 24"/>
                <a:gd name="T11" fmla="*/ 17 h 31"/>
                <a:gd name="T12" fmla="*/ 10 w 24"/>
                <a:gd name="T13" fmla="*/ 15 h 31"/>
                <a:gd name="T14" fmla="*/ 10 w 24"/>
                <a:gd name="T15" fmla="*/ 14 h 31"/>
                <a:gd name="T16" fmla="*/ 17 w 24"/>
                <a:gd name="T17" fmla="*/ 14 h 31"/>
                <a:gd name="T18" fmla="*/ 17 w 24"/>
                <a:gd name="T19" fmla="*/ 10 h 31"/>
                <a:gd name="T20" fmla="*/ 11 w 24"/>
                <a:gd name="T21" fmla="*/ 10 h 31"/>
                <a:gd name="T22" fmla="*/ 17 w 24"/>
                <a:gd name="T23" fmla="*/ 6 h 31"/>
                <a:gd name="T24" fmla="*/ 20 w 24"/>
                <a:gd name="T25" fmla="*/ 7 h 31"/>
                <a:gd name="T26" fmla="*/ 21 w 24"/>
                <a:gd name="T27" fmla="*/ 7 h 31"/>
                <a:gd name="T28" fmla="*/ 24 w 24"/>
                <a:gd name="T29" fmla="*/ 2 h 31"/>
                <a:gd name="T30" fmla="*/ 23 w 24"/>
                <a:gd name="T31" fmla="*/ 1 h 31"/>
                <a:gd name="T32" fmla="*/ 17 w 24"/>
                <a:gd name="T33" fmla="*/ 0 h 31"/>
                <a:gd name="T34" fmla="*/ 4 w 24"/>
                <a:gd name="T35" fmla="*/ 10 h 31"/>
                <a:gd name="T36" fmla="*/ 0 w 24"/>
                <a:gd name="T37" fmla="*/ 10 h 31"/>
                <a:gd name="T38" fmla="*/ 0 w 24"/>
                <a:gd name="T39" fmla="*/ 14 h 31"/>
                <a:gd name="T40" fmla="*/ 3 w 24"/>
                <a:gd name="T41" fmla="*/ 14 h 31"/>
                <a:gd name="T42" fmla="*/ 3 w 24"/>
                <a:gd name="T43" fmla="*/ 15 h 31"/>
                <a:gd name="T44" fmla="*/ 3 w 24"/>
                <a:gd name="T45" fmla="*/ 17 h 31"/>
                <a:gd name="T46" fmla="*/ 0 w 24"/>
                <a:gd name="T47" fmla="*/ 17 h 31"/>
                <a:gd name="T48" fmla="*/ 0 w 24"/>
                <a:gd name="T49" fmla="*/ 21 h 31"/>
                <a:gd name="T50" fmla="*/ 4 w 24"/>
                <a:gd name="T51" fmla="*/ 21 h 31"/>
                <a:gd name="T52" fmla="*/ 17 w 24"/>
                <a:gd name="T53" fmla="*/ 31 h 31"/>
                <a:gd name="T54" fmla="*/ 22 w 24"/>
                <a:gd name="T55" fmla="*/ 30 h 31"/>
                <a:gd name="T56" fmla="*/ 23 w 24"/>
                <a:gd name="T57" fmla="*/ 30 h 31"/>
                <a:gd name="T58" fmla="*/ 21 w 24"/>
                <a:gd name="T59" fmla="*/ 24 h 31"/>
                <a:gd name="T60" fmla="*/ 19 w 24"/>
                <a:gd name="T61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31">
                  <a:moveTo>
                    <a:pt x="19" y="25"/>
                  </a:moveTo>
                  <a:cubicBezTo>
                    <a:pt x="19" y="25"/>
                    <a:pt x="18" y="25"/>
                    <a:pt x="17" y="25"/>
                  </a:cubicBezTo>
                  <a:cubicBezTo>
                    <a:pt x="14" y="25"/>
                    <a:pt x="12" y="23"/>
                    <a:pt x="11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8"/>
                    <a:pt x="14" y="6"/>
                    <a:pt x="17" y="6"/>
                  </a:cubicBezTo>
                  <a:cubicBezTo>
                    <a:pt x="18" y="6"/>
                    <a:pt x="19" y="6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1" y="0"/>
                    <a:pt x="19" y="0"/>
                    <a:pt x="17" y="0"/>
                  </a:cubicBezTo>
                  <a:cubicBezTo>
                    <a:pt x="11" y="0"/>
                    <a:pt x="6" y="4"/>
                    <a:pt x="4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5"/>
                    <a:pt x="3" y="15"/>
                  </a:cubicBezTo>
                  <a:cubicBezTo>
                    <a:pt x="3" y="16"/>
                    <a:pt x="3" y="17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6" y="27"/>
                    <a:pt x="11" y="31"/>
                    <a:pt x="17" y="31"/>
                  </a:cubicBezTo>
                  <a:cubicBezTo>
                    <a:pt x="19" y="31"/>
                    <a:pt x="20" y="31"/>
                    <a:pt x="22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1" y="24"/>
                    <a:pt x="21" y="24"/>
                    <a:pt x="21" y="24"/>
                  </a:cubicBezTo>
                  <a:lnTo>
                    <a:pt x="19" y="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0" name="Freeform 163"/>
            <p:cNvSpPr>
              <a:spLocks/>
            </p:cNvSpPr>
            <p:nvPr/>
          </p:nvSpPr>
          <p:spPr bwMode="auto">
            <a:xfrm>
              <a:off x="9152732" y="3240082"/>
              <a:ext cx="173038" cy="184150"/>
            </a:xfrm>
            <a:custGeom>
              <a:avLst/>
              <a:gdLst>
                <a:gd name="T0" fmla="*/ 37 w 46"/>
                <a:gd name="T1" fmla="*/ 34 h 49"/>
                <a:gd name="T2" fmla="*/ 34 w 46"/>
                <a:gd name="T3" fmla="*/ 36 h 49"/>
                <a:gd name="T4" fmla="*/ 22 w 46"/>
                <a:gd name="T5" fmla="*/ 35 h 49"/>
                <a:gd name="T6" fmla="*/ 31 w 46"/>
                <a:gd name="T7" fmla="*/ 30 h 49"/>
                <a:gd name="T8" fmla="*/ 28 w 46"/>
                <a:gd name="T9" fmla="*/ 26 h 49"/>
                <a:gd name="T10" fmla="*/ 18 w 46"/>
                <a:gd name="T11" fmla="*/ 31 h 49"/>
                <a:gd name="T12" fmla="*/ 17 w 46"/>
                <a:gd name="T13" fmla="*/ 29 h 49"/>
                <a:gd name="T14" fmla="*/ 15 w 46"/>
                <a:gd name="T15" fmla="*/ 27 h 49"/>
                <a:gd name="T16" fmla="*/ 25 w 46"/>
                <a:gd name="T17" fmla="*/ 21 h 49"/>
                <a:gd name="T18" fmla="*/ 22 w 46"/>
                <a:gd name="T19" fmla="*/ 17 h 49"/>
                <a:gd name="T20" fmla="*/ 14 w 46"/>
                <a:gd name="T21" fmla="*/ 22 h 49"/>
                <a:gd name="T22" fmla="*/ 19 w 46"/>
                <a:gd name="T23" fmla="*/ 11 h 49"/>
                <a:gd name="T24" fmla="*/ 23 w 46"/>
                <a:gd name="T25" fmla="*/ 9 h 49"/>
                <a:gd name="T26" fmla="*/ 26 w 46"/>
                <a:gd name="T27" fmla="*/ 9 h 49"/>
                <a:gd name="T28" fmla="*/ 25 w 46"/>
                <a:gd name="T29" fmla="*/ 0 h 49"/>
                <a:gd name="T30" fmla="*/ 23 w 46"/>
                <a:gd name="T31" fmla="*/ 0 h 49"/>
                <a:gd name="T32" fmla="*/ 14 w 46"/>
                <a:gd name="T33" fmla="*/ 3 h 49"/>
                <a:gd name="T34" fmla="*/ 5 w 46"/>
                <a:gd name="T35" fmla="*/ 27 h 49"/>
                <a:gd name="T36" fmla="*/ 0 w 46"/>
                <a:gd name="T37" fmla="*/ 30 h 49"/>
                <a:gd name="T38" fmla="*/ 3 w 46"/>
                <a:gd name="T39" fmla="*/ 35 h 49"/>
                <a:gd name="T40" fmla="*/ 7 w 46"/>
                <a:gd name="T41" fmla="*/ 32 h 49"/>
                <a:gd name="T42" fmla="*/ 8 w 46"/>
                <a:gd name="T43" fmla="*/ 34 h 49"/>
                <a:gd name="T44" fmla="*/ 9 w 46"/>
                <a:gd name="T45" fmla="*/ 37 h 49"/>
                <a:gd name="T46" fmla="*/ 5 w 46"/>
                <a:gd name="T47" fmla="*/ 39 h 49"/>
                <a:gd name="T48" fmla="*/ 8 w 46"/>
                <a:gd name="T49" fmla="*/ 44 h 49"/>
                <a:gd name="T50" fmla="*/ 13 w 46"/>
                <a:gd name="T51" fmla="*/ 41 h 49"/>
                <a:gd name="T52" fmla="*/ 39 w 46"/>
                <a:gd name="T53" fmla="*/ 44 h 49"/>
                <a:gd name="T54" fmla="*/ 44 w 46"/>
                <a:gd name="T55" fmla="*/ 39 h 49"/>
                <a:gd name="T56" fmla="*/ 46 w 46"/>
                <a:gd name="T57" fmla="*/ 37 h 49"/>
                <a:gd name="T58" fmla="*/ 38 w 46"/>
                <a:gd name="T59" fmla="*/ 32 h 49"/>
                <a:gd name="T60" fmla="*/ 37 w 46"/>
                <a:gd name="T61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49">
                  <a:moveTo>
                    <a:pt x="37" y="34"/>
                  </a:moveTo>
                  <a:cubicBezTo>
                    <a:pt x="36" y="35"/>
                    <a:pt x="35" y="35"/>
                    <a:pt x="34" y="36"/>
                  </a:cubicBezTo>
                  <a:cubicBezTo>
                    <a:pt x="31" y="38"/>
                    <a:pt x="26" y="38"/>
                    <a:pt x="22" y="35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1"/>
                    <a:pt x="17" y="30"/>
                    <a:pt x="17" y="29"/>
                  </a:cubicBezTo>
                  <a:cubicBezTo>
                    <a:pt x="16" y="29"/>
                    <a:pt x="16" y="28"/>
                    <a:pt x="15" y="27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17"/>
                    <a:pt x="15" y="13"/>
                    <a:pt x="19" y="11"/>
                  </a:cubicBezTo>
                  <a:cubicBezTo>
                    <a:pt x="20" y="10"/>
                    <a:pt x="22" y="10"/>
                    <a:pt x="23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1"/>
                    <a:pt x="14" y="3"/>
                  </a:cubicBezTo>
                  <a:cubicBezTo>
                    <a:pt x="6" y="8"/>
                    <a:pt x="3" y="17"/>
                    <a:pt x="5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4"/>
                    <a:pt x="8" y="34"/>
                  </a:cubicBezTo>
                  <a:cubicBezTo>
                    <a:pt x="9" y="35"/>
                    <a:pt x="9" y="36"/>
                    <a:pt x="9" y="3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21" y="47"/>
                    <a:pt x="31" y="49"/>
                    <a:pt x="39" y="44"/>
                  </a:cubicBezTo>
                  <a:cubicBezTo>
                    <a:pt x="41" y="43"/>
                    <a:pt x="43" y="41"/>
                    <a:pt x="44" y="39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38" y="32"/>
                    <a:pt x="38" y="32"/>
                    <a:pt x="38" y="32"/>
                  </a:cubicBezTo>
                  <a:lnTo>
                    <a:pt x="37" y="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1" name="Freeform 164"/>
            <p:cNvSpPr>
              <a:spLocks/>
            </p:cNvSpPr>
            <p:nvPr/>
          </p:nvSpPr>
          <p:spPr bwMode="auto">
            <a:xfrm>
              <a:off x="8590757" y="4224332"/>
              <a:ext cx="119063" cy="153988"/>
            </a:xfrm>
            <a:custGeom>
              <a:avLst/>
              <a:gdLst>
                <a:gd name="T0" fmla="*/ 28 w 32"/>
                <a:gd name="T1" fmla="*/ 28 h 41"/>
                <a:gd name="T2" fmla="*/ 20 w 32"/>
                <a:gd name="T3" fmla="*/ 31 h 41"/>
                <a:gd name="T4" fmla="*/ 16 w 32"/>
                <a:gd name="T5" fmla="*/ 31 h 41"/>
                <a:gd name="T6" fmla="*/ 15 w 32"/>
                <a:gd name="T7" fmla="*/ 25 h 41"/>
                <a:gd name="T8" fmla="*/ 22 w 32"/>
                <a:gd name="T9" fmla="*/ 22 h 41"/>
                <a:gd name="T10" fmla="*/ 20 w 32"/>
                <a:gd name="T11" fmla="*/ 16 h 41"/>
                <a:gd name="T12" fmla="*/ 12 w 32"/>
                <a:gd name="T13" fmla="*/ 19 h 41"/>
                <a:gd name="T14" fmla="*/ 11 w 32"/>
                <a:gd name="T15" fmla="*/ 19 h 41"/>
                <a:gd name="T16" fmla="*/ 9 w 32"/>
                <a:gd name="T17" fmla="*/ 16 h 41"/>
                <a:gd name="T18" fmla="*/ 11 w 32"/>
                <a:gd name="T19" fmla="*/ 8 h 41"/>
                <a:gd name="T20" fmla="*/ 14 w 32"/>
                <a:gd name="T21" fmla="*/ 7 h 41"/>
                <a:gd name="T22" fmla="*/ 17 w 32"/>
                <a:gd name="T23" fmla="*/ 9 h 41"/>
                <a:gd name="T24" fmla="*/ 20 w 32"/>
                <a:gd name="T25" fmla="*/ 8 h 41"/>
                <a:gd name="T26" fmla="*/ 23 w 32"/>
                <a:gd name="T27" fmla="*/ 6 h 41"/>
                <a:gd name="T28" fmla="*/ 16 w 32"/>
                <a:gd name="T29" fmla="*/ 1 h 41"/>
                <a:gd name="T30" fmla="*/ 7 w 32"/>
                <a:gd name="T31" fmla="*/ 2 h 41"/>
                <a:gd name="T32" fmla="*/ 3 w 32"/>
                <a:gd name="T33" fmla="*/ 19 h 41"/>
                <a:gd name="T34" fmla="*/ 5 w 32"/>
                <a:gd name="T35" fmla="*/ 22 h 41"/>
                <a:gd name="T36" fmla="*/ 0 w 32"/>
                <a:gd name="T37" fmla="*/ 23 h 41"/>
                <a:gd name="T38" fmla="*/ 2 w 32"/>
                <a:gd name="T39" fmla="*/ 29 h 41"/>
                <a:gd name="T40" fmla="*/ 8 w 32"/>
                <a:gd name="T41" fmla="*/ 27 h 41"/>
                <a:gd name="T42" fmla="*/ 9 w 32"/>
                <a:gd name="T43" fmla="*/ 36 h 41"/>
                <a:gd name="T44" fmla="*/ 9 w 32"/>
                <a:gd name="T45" fmla="*/ 36 h 41"/>
                <a:gd name="T46" fmla="*/ 13 w 32"/>
                <a:gd name="T47" fmla="*/ 41 h 41"/>
                <a:gd name="T48" fmla="*/ 14 w 32"/>
                <a:gd name="T49" fmla="*/ 40 h 41"/>
                <a:gd name="T50" fmla="*/ 20 w 32"/>
                <a:gd name="T51" fmla="*/ 38 h 41"/>
                <a:gd name="T52" fmla="*/ 32 w 32"/>
                <a:gd name="T53" fmla="*/ 32 h 41"/>
                <a:gd name="T54" fmla="*/ 28 w 32"/>
                <a:gd name="T5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41">
                  <a:moveTo>
                    <a:pt x="28" y="28"/>
                  </a:moveTo>
                  <a:cubicBezTo>
                    <a:pt x="24" y="31"/>
                    <a:pt x="22" y="31"/>
                    <a:pt x="20" y="31"/>
                  </a:cubicBezTo>
                  <a:cubicBezTo>
                    <a:pt x="19" y="31"/>
                    <a:pt x="18" y="31"/>
                    <a:pt x="16" y="31"/>
                  </a:cubicBezTo>
                  <a:cubicBezTo>
                    <a:pt x="16" y="29"/>
                    <a:pt x="16" y="27"/>
                    <a:pt x="15" y="2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8"/>
                    <a:pt x="10" y="16"/>
                    <a:pt x="9" y="16"/>
                  </a:cubicBezTo>
                  <a:cubicBezTo>
                    <a:pt x="8" y="12"/>
                    <a:pt x="8" y="9"/>
                    <a:pt x="11" y="8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5" y="7"/>
                    <a:pt x="17" y="9"/>
                    <a:pt x="17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0" y="2"/>
                    <a:pt x="16" y="1"/>
                  </a:cubicBezTo>
                  <a:cubicBezTo>
                    <a:pt x="14" y="0"/>
                    <a:pt x="11" y="0"/>
                    <a:pt x="7" y="2"/>
                  </a:cubicBezTo>
                  <a:cubicBezTo>
                    <a:pt x="2" y="5"/>
                    <a:pt x="0" y="11"/>
                    <a:pt x="3" y="19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9"/>
                    <a:pt x="10" y="32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8"/>
                    <a:pt x="18" y="38"/>
                    <a:pt x="20" y="38"/>
                  </a:cubicBezTo>
                  <a:cubicBezTo>
                    <a:pt x="23" y="38"/>
                    <a:pt x="27" y="38"/>
                    <a:pt x="32" y="32"/>
                  </a:cubicBezTo>
                  <a:lnTo>
                    <a:pt x="28" y="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2" name="Freeform 165"/>
            <p:cNvSpPr>
              <a:spLocks noEditPoints="1"/>
            </p:cNvSpPr>
            <p:nvPr/>
          </p:nvSpPr>
          <p:spPr bwMode="auto">
            <a:xfrm>
              <a:off x="8998745" y="3765545"/>
              <a:ext cx="60325" cy="120650"/>
            </a:xfrm>
            <a:custGeom>
              <a:avLst/>
              <a:gdLst>
                <a:gd name="T0" fmla="*/ 38 w 38"/>
                <a:gd name="T1" fmla="*/ 76 h 76"/>
                <a:gd name="T2" fmla="*/ 0 w 38"/>
                <a:gd name="T3" fmla="*/ 76 h 76"/>
                <a:gd name="T4" fmla="*/ 0 w 38"/>
                <a:gd name="T5" fmla="*/ 5 h 76"/>
                <a:gd name="T6" fmla="*/ 19 w 38"/>
                <a:gd name="T7" fmla="*/ 0 h 76"/>
                <a:gd name="T8" fmla="*/ 38 w 38"/>
                <a:gd name="T9" fmla="*/ 5 h 76"/>
                <a:gd name="T10" fmla="*/ 38 w 38"/>
                <a:gd name="T11" fmla="*/ 76 h 76"/>
                <a:gd name="T12" fmla="*/ 5 w 38"/>
                <a:gd name="T13" fmla="*/ 71 h 76"/>
                <a:gd name="T14" fmla="*/ 34 w 38"/>
                <a:gd name="T15" fmla="*/ 71 h 76"/>
                <a:gd name="T16" fmla="*/ 34 w 38"/>
                <a:gd name="T17" fmla="*/ 7 h 76"/>
                <a:gd name="T18" fmla="*/ 19 w 38"/>
                <a:gd name="T19" fmla="*/ 2 h 76"/>
                <a:gd name="T20" fmla="*/ 5 w 38"/>
                <a:gd name="T21" fmla="*/ 7 h 76"/>
                <a:gd name="T22" fmla="*/ 5 w 38"/>
                <a:gd name="T23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76">
                  <a:moveTo>
                    <a:pt x="38" y="76"/>
                  </a:moveTo>
                  <a:lnTo>
                    <a:pt x="0" y="76"/>
                  </a:lnTo>
                  <a:lnTo>
                    <a:pt x="0" y="5"/>
                  </a:lnTo>
                  <a:lnTo>
                    <a:pt x="19" y="0"/>
                  </a:lnTo>
                  <a:lnTo>
                    <a:pt x="38" y="5"/>
                  </a:lnTo>
                  <a:lnTo>
                    <a:pt x="38" y="76"/>
                  </a:lnTo>
                  <a:close/>
                  <a:moveTo>
                    <a:pt x="5" y="71"/>
                  </a:moveTo>
                  <a:lnTo>
                    <a:pt x="34" y="71"/>
                  </a:lnTo>
                  <a:lnTo>
                    <a:pt x="34" y="7"/>
                  </a:lnTo>
                  <a:lnTo>
                    <a:pt x="19" y="2"/>
                  </a:lnTo>
                  <a:lnTo>
                    <a:pt x="5" y="7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3" name="Freeform 166"/>
            <p:cNvSpPr>
              <a:spLocks/>
            </p:cNvSpPr>
            <p:nvPr/>
          </p:nvSpPr>
          <p:spPr bwMode="auto">
            <a:xfrm>
              <a:off x="9003507" y="3732207"/>
              <a:ext cx="52388" cy="52388"/>
            </a:xfrm>
            <a:custGeom>
              <a:avLst/>
              <a:gdLst>
                <a:gd name="T0" fmla="*/ 0 w 33"/>
                <a:gd name="T1" fmla="*/ 12 h 33"/>
                <a:gd name="T2" fmla="*/ 0 w 33"/>
                <a:gd name="T3" fmla="*/ 33 h 33"/>
                <a:gd name="T4" fmla="*/ 16 w 33"/>
                <a:gd name="T5" fmla="*/ 21 h 33"/>
                <a:gd name="T6" fmla="*/ 33 w 33"/>
                <a:gd name="T7" fmla="*/ 33 h 33"/>
                <a:gd name="T8" fmla="*/ 33 w 33"/>
                <a:gd name="T9" fmla="*/ 12 h 33"/>
                <a:gd name="T10" fmla="*/ 16 w 33"/>
                <a:gd name="T11" fmla="*/ 0 h 33"/>
                <a:gd name="T12" fmla="*/ 0 w 33"/>
                <a:gd name="T13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3">
                  <a:moveTo>
                    <a:pt x="0" y="12"/>
                  </a:moveTo>
                  <a:lnTo>
                    <a:pt x="0" y="33"/>
                  </a:lnTo>
                  <a:lnTo>
                    <a:pt x="16" y="21"/>
                  </a:lnTo>
                  <a:lnTo>
                    <a:pt x="33" y="33"/>
                  </a:lnTo>
                  <a:lnTo>
                    <a:pt x="33" y="12"/>
                  </a:lnTo>
                  <a:lnTo>
                    <a:pt x="1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4" name="Freeform 167"/>
            <p:cNvSpPr>
              <a:spLocks noEditPoints="1"/>
            </p:cNvSpPr>
            <p:nvPr/>
          </p:nvSpPr>
          <p:spPr bwMode="auto">
            <a:xfrm>
              <a:off x="8998745" y="3727445"/>
              <a:ext cx="60325" cy="65088"/>
            </a:xfrm>
            <a:custGeom>
              <a:avLst/>
              <a:gdLst>
                <a:gd name="T0" fmla="*/ 38 w 38"/>
                <a:gd name="T1" fmla="*/ 41 h 41"/>
                <a:gd name="T2" fmla="*/ 19 w 38"/>
                <a:gd name="T3" fmla="*/ 26 h 41"/>
                <a:gd name="T4" fmla="*/ 0 w 38"/>
                <a:gd name="T5" fmla="*/ 41 h 41"/>
                <a:gd name="T6" fmla="*/ 0 w 38"/>
                <a:gd name="T7" fmla="*/ 15 h 41"/>
                <a:gd name="T8" fmla="*/ 19 w 38"/>
                <a:gd name="T9" fmla="*/ 0 h 41"/>
                <a:gd name="T10" fmla="*/ 38 w 38"/>
                <a:gd name="T11" fmla="*/ 15 h 41"/>
                <a:gd name="T12" fmla="*/ 38 w 38"/>
                <a:gd name="T13" fmla="*/ 41 h 41"/>
                <a:gd name="T14" fmla="*/ 19 w 38"/>
                <a:gd name="T15" fmla="*/ 24 h 41"/>
                <a:gd name="T16" fmla="*/ 34 w 38"/>
                <a:gd name="T17" fmla="*/ 33 h 41"/>
                <a:gd name="T18" fmla="*/ 34 w 38"/>
                <a:gd name="T19" fmla="*/ 17 h 41"/>
                <a:gd name="T20" fmla="*/ 19 w 38"/>
                <a:gd name="T21" fmla="*/ 5 h 41"/>
                <a:gd name="T22" fmla="*/ 5 w 38"/>
                <a:gd name="T23" fmla="*/ 17 h 41"/>
                <a:gd name="T24" fmla="*/ 5 w 38"/>
                <a:gd name="T25" fmla="*/ 33 h 41"/>
                <a:gd name="T26" fmla="*/ 19 w 38"/>
                <a:gd name="T27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1">
                  <a:moveTo>
                    <a:pt x="38" y="41"/>
                  </a:moveTo>
                  <a:lnTo>
                    <a:pt x="19" y="26"/>
                  </a:lnTo>
                  <a:lnTo>
                    <a:pt x="0" y="41"/>
                  </a:lnTo>
                  <a:lnTo>
                    <a:pt x="0" y="15"/>
                  </a:lnTo>
                  <a:lnTo>
                    <a:pt x="19" y="0"/>
                  </a:lnTo>
                  <a:lnTo>
                    <a:pt x="38" y="15"/>
                  </a:lnTo>
                  <a:lnTo>
                    <a:pt x="38" y="41"/>
                  </a:lnTo>
                  <a:close/>
                  <a:moveTo>
                    <a:pt x="19" y="24"/>
                  </a:moveTo>
                  <a:lnTo>
                    <a:pt x="34" y="33"/>
                  </a:lnTo>
                  <a:lnTo>
                    <a:pt x="34" y="17"/>
                  </a:lnTo>
                  <a:lnTo>
                    <a:pt x="19" y="5"/>
                  </a:lnTo>
                  <a:lnTo>
                    <a:pt x="5" y="17"/>
                  </a:lnTo>
                  <a:lnTo>
                    <a:pt x="5" y="33"/>
                  </a:lnTo>
                  <a:lnTo>
                    <a:pt x="19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5" name="Freeform 168"/>
            <p:cNvSpPr>
              <a:spLocks/>
            </p:cNvSpPr>
            <p:nvPr/>
          </p:nvSpPr>
          <p:spPr bwMode="auto">
            <a:xfrm>
              <a:off x="9003507" y="3732207"/>
              <a:ext cx="52388" cy="25400"/>
            </a:xfrm>
            <a:custGeom>
              <a:avLst/>
              <a:gdLst>
                <a:gd name="T0" fmla="*/ 0 w 33"/>
                <a:gd name="T1" fmla="*/ 12 h 16"/>
                <a:gd name="T2" fmla="*/ 0 w 33"/>
                <a:gd name="T3" fmla="*/ 16 h 16"/>
                <a:gd name="T4" fmla="*/ 16 w 33"/>
                <a:gd name="T5" fmla="*/ 7 h 16"/>
                <a:gd name="T6" fmla="*/ 33 w 33"/>
                <a:gd name="T7" fmla="*/ 16 h 16"/>
                <a:gd name="T8" fmla="*/ 33 w 33"/>
                <a:gd name="T9" fmla="*/ 12 h 16"/>
                <a:gd name="T10" fmla="*/ 16 w 33"/>
                <a:gd name="T11" fmla="*/ 0 h 16"/>
                <a:gd name="T12" fmla="*/ 0 w 33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6">
                  <a:moveTo>
                    <a:pt x="0" y="12"/>
                  </a:moveTo>
                  <a:lnTo>
                    <a:pt x="0" y="16"/>
                  </a:lnTo>
                  <a:lnTo>
                    <a:pt x="16" y="7"/>
                  </a:lnTo>
                  <a:lnTo>
                    <a:pt x="33" y="16"/>
                  </a:lnTo>
                  <a:lnTo>
                    <a:pt x="33" y="12"/>
                  </a:lnTo>
                  <a:lnTo>
                    <a:pt x="1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6" name="Freeform 169"/>
            <p:cNvSpPr>
              <a:spLocks noEditPoints="1"/>
            </p:cNvSpPr>
            <p:nvPr/>
          </p:nvSpPr>
          <p:spPr bwMode="auto">
            <a:xfrm>
              <a:off x="8998745" y="3727445"/>
              <a:ext cx="60325" cy="38100"/>
            </a:xfrm>
            <a:custGeom>
              <a:avLst/>
              <a:gdLst>
                <a:gd name="T0" fmla="*/ 38 w 38"/>
                <a:gd name="T1" fmla="*/ 24 h 24"/>
                <a:gd name="T2" fmla="*/ 19 w 38"/>
                <a:gd name="T3" fmla="*/ 10 h 24"/>
                <a:gd name="T4" fmla="*/ 0 w 38"/>
                <a:gd name="T5" fmla="*/ 24 h 24"/>
                <a:gd name="T6" fmla="*/ 0 w 38"/>
                <a:gd name="T7" fmla="*/ 15 h 24"/>
                <a:gd name="T8" fmla="*/ 19 w 38"/>
                <a:gd name="T9" fmla="*/ 0 h 24"/>
                <a:gd name="T10" fmla="*/ 38 w 38"/>
                <a:gd name="T11" fmla="*/ 15 h 24"/>
                <a:gd name="T12" fmla="*/ 38 w 38"/>
                <a:gd name="T13" fmla="*/ 24 h 24"/>
                <a:gd name="T14" fmla="*/ 19 w 38"/>
                <a:gd name="T15" fmla="*/ 7 h 24"/>
                <a:gd name="T16" fmla="*/ 34 w 38"/>
                <a:gd name="T17" fmla="*/ 17 h 24"/>
                <a:gd name="T18" fmla="*/ 34 w 38"/>
                <a:gd name="T19" fmla="*/ 15 h 24"/>
                <a:gd name="T20" fmla="*/ 19 w 38"/>
                <a:gd name="T21" fmla="*/ 5 h 24"/>
                <a:gd name="T22" fmla="*/ 5 w 38"/>
                <a:gd name="T23" fmla="*/ 15 h 24"/>
                <a:gd name="T24" fmla="*/ 5 w 38"/>
                <a:gd name="T25" fmla="*/ 17 h 24"/>
                <a:gd name="T26" fmla="*/ 19 w 38"/>
                <a:gd name="T27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4">
                  <a:moveTo>
                    <a:pt x="38" y="24"/>
                  </a:moveTo>
                  <a:lnTo>
                    <a:pt x="19" y="10"/>
                  </a:lnTo>
                  <a:lnTo>
                    <a:pt x="0" y="24"/>
                  </a:lnTo>
                  <a:lnTo>
                    <a:pt x="0" y="15"/>
                  </a:lnTo>
                  <a:lnTo>
                    <a:pt x="19" y="0"/>
                  </a:lnTo>
                  <a:lnTo>
                    <a:pt x="38" y="15"/>
                  </a:lnTo>
                  <a:lnTo>
                    <a:pt x="38" y="24"/>
                  </a:lnTo>
                  <a:close/>
                  <a:moveTo>
                    <a:pt x="19" y="7"/>
                  </a:moveTo>
                  <a:lnTo>
                    <a:pt x="34" y="17"/>
                  </a:lnTo>
                  <a:lnTo>
                    <a:pt x="34" y="15"/>
                  </a:lnTo>
                  <a:lnTo>
                    <a:pt x="19" y="5"/>
                  </a:lnTo>
                  <a:lnTo>
                    <a:pt x="5" y="15"/>
                  </a:lnTo>
                  <a:lnTo>
                    <a:pt x="5" y="17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7" name="Freeform 170"/>
            <p:cNvSpPr>
              <a:spLocks noEditPoints="1"/>
            </p:cNvSpPr>
            <p:nvPr/>
          </p:nvSpPr>
          <p:spPr bwMode="auto">
            <a:xfrm>
              <a:off x="9052720" y="3732207"/>
              <a:ext cx="58738" cy="153988"/>
            </a:xfrm>
            <a:custGeom>
              <a:avLst/>
              <a:gdLst>
                <a:gd name="T0" fmla="*/ 37 w 37"/>
                <a:gd name="T1" fmla="*/ 97 h 97"/>
                <a:gd name="T2" fmla="*/ 0 w 37"/>
                <a:gd name="T3" fmla="*/ 97 h 97"/>
                <a:gd name="T4" fmla="*/ 0 w 37"/>
                <a:gd name="T5" fmla="*/ 7 h 97"/>
                <a:gd name="T6" fmla="*/ 18 w 37"/>
                <a:gd name="T7" fmla="*/ 0 h 97"/>
                <a:gd name="T8" fmla="*/ 37 w 37"/>
                <a:gd name="T9" fmla="*/ 7 h 97"/>
                <a:gd name="T10" fmla="*/ 37 w 37"/>
                <a:gd name="T11" fmla="*/ 97 h 97"/>
                <a:gd name="T12" fmla="*/ 4 w 37"/>
                <a:gd name="T13" fmla="*/ 92 h 97"/>
                <a:gd name="T14" fmla="*/ 33 w 37"/>
                <a:gd name="T15" fmla="*/ 92 h 97"/>
                <a:gd name="T16" fmla="*/ 33 w 37"/>
                <a:gd name="T17" fmla="*/ 9 h 97"/>
                <a:gd name="T18" fmla="*/ 18 w 37"/>
                <a:gd name="T19" fmla="*/ 4 h 97"/>
                <a:gd name="T20" fmla="*/ 4 w 37"/>
                <a:gd name="T21" fmla="*/ 9 h 97"/>
                <a:gd name="T22" fmla="*/ 4 w 37"/>
                <a:gd name="T23" fmla="*/ 9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97">
                  <a:moveTo>
                    <a:pt x="37" y="97"/>
                  </a:moveTo>
                  <a:lnTo>
                    <a:pt x="0" y="97"/>
                  </a:lnTo>
                  <a:lnTo>
                    <a:pt x="0" y="7"/>
                  </a:lnTo>
                  <a:lnTo>
                    <a:pt x="18" y="0"/>
                  </a:lnTo>
                  <a:lnTo>
                    <a:pt x="37" y="7"/>
                  </a:lnTo>
                  <a:lnTo>
                    <a:pt x="37" y="97"/>
                  </a:lnTo>
                  <a:close/>
                  <a:moveTo>
                    <a:pt x="4" y="92"/>
                  </a:moveTo>
                  <a:lnTo>
                    <a:pt x="33" y="92"/>
                  </a:lnTo>
                  <a:lnTo>
                    <a:pt x="33" y="9"/>
                  </a:lnTo>
                  <a:lnTo>
                    <a:pt x="18" y="4"/>
                  </a:lnTo>
                  <a:lnTo>
                    <a:pt x="4" y="9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8" name="Freeform 171"/>
            <p:cNvSpPr>
              <a:spLocks/>
            </p:cNvSpPr>
            <p:nvPr/>
          </p:nvSpPr>
          <p:spPr bwMode="auto">
            <a:xfrm>
              <a:off x="9055895" y="3697282"/>
              <a:ext cx="52388" cy="57150"/>
            </a:xfrm>
            <a:custGeom>
              <a:avLst/>
              <a:gdLst>
                <a:gd name="T0" fmla="*/ 0 w 33"/>
                <a:gd name="T1" fmla="*/ 12 h 36"/>
                <a:gd name="T2" fmla="*/ 0 w 33"/>
                <a:gd name="T3" fmla="*/ 36 h 36"/>
                <a:gd name="T4" fmla="*/ 16 w 33"/>
                <a:gd name="T5" fmla="*/ 24 h 36"/>
                <a:gd name="T6" fmla="*/ 33 w 33"/>
                <a:gd name="T7" fmla="*/ 36 h 36"/>
                <a:gd name="T8" fmla="*/ 33 w 33"/>
                <a:gd name="T9" fmla="*/ 12 h 36"/>
                <a:gd name="T10" fmla="*/ 16 w 33"/>
                <a:gd name="T11" fmla="*/ 0 h 36"/>
                <a:gd name="T12" fmla="*/ 0 w 33"/>
                <a:gd name="T13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6">
                  <a:moveTo>
                    <a:pt x="0" y="12"/>
                  </a:moveTo>
                  <a:lnTo>
                    <a:pt x="0" y="36"/>
                  </a:lnTo>
                  <a:lnTo>
                    <a:pt x="16" y="24"/>
                  </a:lnTo>
                  <a:lnTo>
                    <a:pt x="33" y="36"/>
                  </a:lnTo>
                  <a:lnTo>
                    <a:pt x="33" y="12"/>
                  </a:lnTo>
                  <a:lnTo>
                    <a:pt x="1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89" name="Freeform 172"/>
            <p:cNvSpPr>
              <a:spLocks noEditPoints="1"/>
            </p:cNvSpPr>
            <p:nvPr/>
          </p:nvSpPr>
          <p:spPr bwMode="auto">
            <a:xfrm>
              <a:off x="9052720" y="3694107"/>
              <a:ext cx="58738" cy="68263"/>
            </a:xfrm>
            <a:custGeom>
              <a:avLst/>
              <a:gdLst>
                <a:gd name="T0" fmla="*/ 37 w 37"/>
                <a:gd name="T1" fmla="*/ 43 h 43"/>
                <a:gd name="T2" fmla="*/ 18 w 37"/>
                <a:gd name="T3" fmla="*/ 28 h 43"/>
                <a:gd name="T4" fmla="*/ 0 w 37"/>
                <a:gd name="T5" fmla="*/ 43 h 43"/>
                <a:gd name="T6" fmla="*/ 0 w 37"/>
                <a:gd name="T7" fmla="*/ 14 h 43"/>
                <a:gd name="T8" fmla="*/ 18 w 37"/>
                <a:gd name="T9" fmla="*/ 0 h 43"/>
                <a:gd name="T10" fmla="*/ 37 w 37"/>
                <a:gd name="T11" fmla="*/ 14 h 43"/>
                <a:gd name="T12" fmla="*/ 37 w 37"/>
                <a:gd name="T13" fmla="*/ 43 h 43"/>
                <a:gd name="T14" fmla="*/ 18 w 37"/>
                <a:gd name="T15" fmla="*/ 24 h 43"/>
                <a:gd name="T16" fmla="*/ 33 w 37"/>
                <a:gd name="T17" fmla="*/ 36 h 43"/>
                <a:gd name="T18" fmla="*/ 33 w 37"/>
                <a:gd name="T19" fmla="*/ 17 h 43"/>
                <a:gd name="T20" fmla="*/ 18 w 37"/>
                <a:gd name="T21" fmla="*/ 5 h 43"/>
                <a:gd name="T22" fmla="*/ 4 w 37"/>
                <a:gd name="T23" fmla="*/ 17 h 43"/>
                <a:gd name="T24" fmla="*/ 4 w 37"/>
                <a:gd name="T25" fmla="*/ 36 h 43"/>
                <a:gd name="T26" fmla="*/ 18 w 37"/>
                <a:gd name="T27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43">
                  <a:moveTo>
                    <a:pt x="37" y="43"/>
                  </a:moveTo>
                  <a:lnTo>
                    <a:pt x="18" y="28"/>
                  </a:lnTo>
                  <a:lnTo>
                    <a:pt x="0" y="43"/>
                  </a:lnTo>
                  <a:lnTo>
                    <a:pt x="0" y="14"/>
                  </a:lnTo>
                  <a:lnTo>
                    <a:pt x="18" y="0"/>
                  </a:lnTo>
                  <a:lnTo>
                    <a:pt x="37" y="14"/>
                  </a:lnTo>
                  <a:lnTo>
                    <a:pt x="37" y="43"/>
                  </a:lnTo>
                  <a:close/>
                  <a:moveTo>
                    <a:pt x="18" y="24"/>
                  </a:moveTo>
                  <a:lnTo>
                    <a:pt x="33" y="36"/>
                  </a:lnTo>
                  <a:lnTo>
                    <a:pt x="33" y="17"/>
                  </a:lnTo>
                  <a:lnTo>
                    <a:pt x="18" y="5"/>
                  </a:lnTo>
                  <a:lnTo>
                    <a:pt x="4" y="17"/>
                  </a:lnTo>
                  <a:lnTo>
                    <a:pt x="4" y="36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0" name="Freeform 173"/>
            <p:cNvSpPr>
              <a:spLocks/>
            </p:cNvSpPr>
            <p:nvPr/>
          </p:nvSpPr>
          <p:spPr bwMode="auto">
            <a:xfrm>
              <a:off x="9055895" y="3697282"/>
              <a:ext cx="52388" cy="30163"/>
            </a:xfrm>
            <a:custGeom>
              <a:avLst/>
              <a:gdLst>
                <a:gd name="T0" fmla="*/ 0 w 33"/>
                <a:gd name="T1" fmla="*/ 12 h 19"/>
                <a:gd name="T2" fmla="*/ 0 w 33"/>
                <a:gd name="T3" fmla="*/ 19 h 19"/>
                <a:gd name="T4" fmla="*/ 16 w 33"/>
                <a:gd name="T5" fmla="*/ 5 h 19"/>
                <a:gd name="T6" fmla="*/ 33 w 33"/>
                <a:gd name="T7" fmla="*/ 19 h 19"/>
                <a:gd name="T8" fmla="*/ 33 w 33"/>
                <a:gd name="T9" fmla="*/ 12 h 19"/>
                <a:gd name="T10" fmla="*/ 16 w 33"/>
                <a:gd name="T11" fmla="*/ 0 h 19"/>
                <a:gd name="T12" fmla="*/ 0 w 33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9">
                  <a:moveTo>
                    <a:pt x="0" y="12"/>
                  </a:moveTo>
                  <a:lnTo>
                    <a:pt x="0" y="19"/>
                  </a:lnTo>
                  <a:lnTo>
                    <a:pt x="16" y="5"/>
                  </a:lnTo>
                  <a:lnTo>
                    <a:pt x="33" y="19"/>
                  </a:lnTo>
                  <a:lnTo>
                    <a:pt x="33" y="12"/>
                  </a:lnTo>
                  <a:lnTo>
                    <a:pt x="1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1" name="Freeform 174"/>
            <p:cNvSpPr>
              <a:spLocks noEditPoints="1"/>
            </p:cNvSpPr>
            <p:nvPr/>
          </p:nvSpPr>
          <p:spPr bwMode="auto">
            <a:xfrm>
              <a:off x="9052720" y="3694107"/>
              <a:ext cx="58738" cy="38100"/>
            </a:xfrm>
            <a:custGeom>
              <a:avLst/>
              <a:gdLst>
                <a:gd name="T0" fmla="*/ 37 w 37"/>
                <a:gd name="T1" fmla="*/ 24 h 24"/>
                <a:gd name="T2" fmla="*/ 18 w 37"/>
                <a:gd name="T3" fmla="*/ 10 h 24"/>
                <a:gd name="T4" fmla="*/ 0 w 37"/>
                <a:gd name="T5" fmla="*/ 24 h 24"/>
                <a:gd name="T6" fmla="*/ 0 w 37"/>
                <a:gd name="T7" fmla="*/ 14 h 24"/>
                <a:gd name="T8" fmla="*/ 18 w 37"/>
                <a:gd name="T9" fmla="*/ 0 h 24"/>
                <a:gd name="T10" fmla="*/ 37 w 37"/>
                <a:gd name="T11" fmla="*/ 14 h 24"/>
                <a:gd name="T12" fmla="*/ 37 w 37"/>
                <a:gd name="T13" fmla="*/ 24 h 24"/>
                <a:gd name="T14" fmla="*/ 18 w 37"/>
                <a:gd name="T15" fmla="*/ 5 h 24"/>
                <a:gd name="T16" fmla="*/ 33 w 37"/>
                <a:gd name="T17" fmla="*/ 17 h 24"/>
                <a:gd name="T18" fmla="*/ 33 w 37"/>
                <a:gd name="T19" fmla="*/ 17 h 24"/>
                <a:gd name="T20" fmla="*/ 18 w 37"/>
                <a:gd name="T21" fmla="*/ 5 h 24"/>
                <a:gd name="T22" fmla="*/ 4 w 37"/>
                <a:gd name="T23" fmla="*/ 17 h 24"/>
                <a:gd name="T24" fmla="*/ 4 w 37"/>
                <a:gd name="T25" fmla="*/ 17 h 24"/>
                <a:gd name="T26" fmla="*/ 18 w 37"/>
                <a:gd name="T2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24">
                  <a:moveTo>
                    <a:pt x="37" y="24"/>
                  </a:moveTo>
                  <a:lnTo>
                    <a:pt x="18" y="10"/>
                  </a:lnTo>
                  <a:lnTo>
                    <a:pt x="0" y="24"/>
                  </a:lnTo>
                  <a:lnTo>
                    <a:pt x="0" y="14"/>
                  </a:lnTo>
                  <a:lnTo>
                    <a:pt x="18" y="0"/>
                  </a:lnTo>
                  <a:lnTo>
                    <a:pt x="37" y="14"/>
                  </a:lnTo>
                  <a:lnTo>
                    <a:pt x="37" y="24"/>
                  </a:lnTo>
                  <a:close/>
                  <a:moveTo>
                    <a:pt x="18" y="5"/>
                  </a:moveTo>
                  <a:lnTo>
                    <a:pt x="33" y="17"/>
                  </a:lnTo>
                  <a:lnTo>
                    <a:pt x="33" y="17"/>
                  </a:lnTo>
                  <a:lnTo>
                    <a:pt x="18" y="5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18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2" name="Freeform 175"/>
            <p:cNvSpPr>
              <a:spLocks noEditPoints="1"/>
            </p:cNvSpPr>
            <p:nvPr/>
          </p:nvSpPr>
          <p:spPr bwMode="auto">
            <a:xfrm>
              <a:off x="8946357" y="3809995"/>
              <a:ext cx="60325" cy="76200"/>
            </a:xfrm>
            <a:custGeom>
              <a:avLst/>
              <a:gdLst>
                <a:gd name="T0" fmla="*/ 38 w 38"/>
                <a:gd name="T1" fmla="*/ 48 h 48"/>
                <a:gd name="T2" fmla="*/ 0 w 38"/>
                <a:gd name="T3" fmla="*/ 48 h 48"/>
                <a:gd name="T4" fmla="*/ 0 w 38"/>
                <a:gd name="T5" fmla="*/ 3 h 48"/>
                <a:gd name="T6" fmla="*/ 19 w 38"/>
                <a:gd name="T7" fmla="*/ 0 h 48"/>
                <a:gd name="T8" fmla="*/ 38 w 38"/>
                <a:gd name="T9" fmla="*/ 3 h 48"/>
                <a:gd name="T10" fmla="*/ 38 w 38"/>
                <a:gd name="T11" fmla="*/ 48 h 48"/>
                <a:gd name="T12" fmla="*/ 5 w 38"/>
                <a:gd name="T13" fmla="*/ 43 h 48"/>
                <a:gd name="T14" fmla="*/ 33 w 38"/>
                <a:gd name="T15" fmla="*/ 43 h 48"/>
                <a:gd name="T16" fmla="*/ 33 w 38"/>
                <a:gd name="T17" fmla="*/ 5 h 48"/>
                <a:gd name="T18" fmla="*/ 19 w 38"/>
                <a:gd name="T19" fmla="*/ 3 h 48"/>
                <a:gd name="T20" fmla="*/ 5 w 38"/>
                <a:gd name="T21" fmla="*/ 5 h 48"/>
                <a:gd name="T22" fmla="*/ 5 w 38"/>
                <a:gd name="T23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48">
                  <a:moveTo>
                    <a:pt x="38" y="48"/>
                  </a:moveTo>
                  <a:lnTo>
                    <a:pt x="0" y="48"/>
                  </a:lnTo>
                  <a:lnTo>
                    <a:pt x="0" y="3"/>
                  </a:lnTo>
                  <a:lnTo>
                    <a:pt x="19" y="0"/>
                  </a:lnTo>
                  <a:lnTo>
                    <a:pt x="38" y="3"/>
                  </a:lnTo>
                  <a:lnTo>
                    <a:pt x="38" y="48"/>
                  </a:lnTo>
                  <a:close/>
                  <a:moveTo>
                    <a:pt x="5" y="43"/>
                  </a:moveTo>
                  <a:lnTo>
                    <a:pt x="33" y="43"/>
                  </a:lnTo>
                  <a:lnTo>
                    <a:pt x="33" y="5"/>
                  </a:lnTo>
                  <a:lnTo>
                    <a:pt x="19" y="3"/>
                  </a:lnTo>
                  <a:lnTo>
                    <a:pt x="5" y="5"/>
                  </a:lnTo>
                  <a:lnTo>
                    <a:pt x="5" y="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3" name="Freeform 176"/>
            <p:cNvSpPr>
              <a:spLocks/>
            </p:cNvSpPr>
            <p:nvPr/>
          </p:nvSpPr>
          <p:spPr bwMode="auto">
            <a:xfrm>
              <a:off x="8951120" y="3776657"/>
              <a:ext cx="52388" cy="52388"/>
            </a:xfrm>
            <a:custGeom>
              <a:avLst/>
              <a:gdLst>
                <a:gd name="T0" fmla="*/ 0 w 33"/>
                <a:gd name="T1" fmla="*/ 12 h 33"/>
                <a:gd name="T2" fmla="*/ 0 w 33"/>
                <a:gd name="T3" fmla="*/ 33 h 33"/>
                <a:gd name="T4" fmla="*/ 16 w 33"/>
                <a:gd name="T5" fmla="*/ 21 h 33"/>
                <a:gd name="T6" fmla="*/ 33 w 33"/>
                <a:gd name="T7" fmla="*/ 33 h 33"/>
                <a:gd name="T8" fmla="*/ 33 w 33"/>
                <a:gd name="T9" fmla="*/ 12 h 33"/>
                <a:gd name="T10" fmla="*/ 16 w 33"/>
                <a:gd name="T11" fmla="*/ 0 h 33"/>
                <a:gd name="T12" fmla="*/ 0 w 33"/>
                <a:gd name="T13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3">
                  <a:moveTo>
                    <a:pt x="0" y="12"/>
                  </a:moveTo>
                  <a:lnTo>
                    <a:pt x="0" y="33"/>
                  </a:lnTo>
                  <a:lnTo>
                    <a:pt x="16" y="21"/>
                  </a:lnTo>
                  <a:lnTo>
                    <a:pt x="33" y="33"/>
                  </a:lnTo>
                  <a:lnTo>
                    <a:pt x="33" y="12"/>
                  </a:lnTo>
                  <a:lnTo>
                    <a:pt x="1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4" name="Freeform 177"/>
            <p:cNvSpPr>
              <a:spLocks noEditPoints="1"/>
            </p:cNvSpPr>
            <p:nvPr/>
          </p:nvSpPr>
          <p:spPr bwMode="auto">
            <a:xfrm>
              <a:off x="8946357" y="3773482"/>
              <a:ext cx="60325" cy="63500"/>
            </a:xfrm>
            <a:custGeom>
              <a:avLst/>
              <a:gdLst>
                <a:gd name="T0" fmla="*/ 38 w 38"/>
                <a:gd name="T1" fmla="*/ 40 h 40"/>
                <a:gd name="T2" fmla="*/ 19 w 38"/>
                <a:gd name="T3" fmla="*/ 26 h 40"/>
                <a:gd name="T4" fmla="*/ 0 w 38"/>
                <a:gd name="T5" fmla="*/ 40 h 40"/>
                <a:gd name="T6" fmla="*/ 0 w 38"/>
                <a:gd name="T7" fmla="*/ 14 h 40"/>
                <a:gd name="T8" fmla="*/ 19 w 38"/>
                <a:gd name="T9" fmla="*/ 0 h 40"/>
                <a:gd name="T10" fmla="*/ 38 w 38"/>
                <a:gd name="T11" fmla="*/ 14 h 40"/>
                <a:gd name="T12" fmla="*/ 38 w 38"/>
                <a:gd name="T13" fmla="*/ 40 h 40"/>
                <a:gd name="T14" fmla="*/ 19 w 38"/>
                <a:gd name="T15" fmla="*/ 21 h 40"/>
                <a:gd name="T16" fmla="*/ 33 w 38"/>
                <a:gd name="T17" fmla="*/ 33 h 40"/>
                <a:gd name="T18" fmla="*/ 33 w 38"/>
                <a:gd name="T19" fmla="*/ 16 h 40"/>
                <a:gd name="T20" fmla="*/ 19 w 38"/>
                <a:gd name="T21" fmla="*/ 4 h 40"/>
                <a:gd name="T22" fmla="*/ 5 w 38"/>
                <a:gd name="T23" fmla="*/ 16 h 40"/>
                <a:gd name="T24" fmla="*/ 5 w 38"/>
                <a:gd name="T25" fmla="*/ 33 h 40"/>
                <a:gd name="T26" fmla="*/ 19 w 38"/>
                <a:gd name="T27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0">
                  <a:moveTo>
                    <a:pt x="38" y="40"/>
                  </a:moveTo>
                  <a:lnTo>
                    <a:pt x="19" y="26"/>
                  </a:lnTo>
                  <a:lnTo>
                    <a:pt x="0" y="40"/>
                  </a:lnTo>
                  <a:lnTo>
                    <a:pt x="0" y="14"/>
                  </a:lnTo>
                  <a:lnTo>
                    <a:pt x="19" y="0"/>
                  </a:lnTo>
                  <a:lnTo>
                    <a:pt x="38" y="14"/>
                  </a:lnTo>
                  <a:lnTo>
                    <a:pt x="38" y="40"/>
                  </a:lnTo>
                  <a:close/>
                  <a:moveTo>
                    <a:pt x="19" y="21"/>
                  </a:moveTo>
                  <a:lnTo>
                    <a:pt x="33" y="33"/>
                  </a:lnTo>
                  <a:lnTo>
                    <a:pt x="33" y="16"/>
                  </a:lnTo>
                  <a:lnTo>
                    <a:pt x="19" y="4"/>
                  </a:lnTo>
                  <a:lnTo>
                    <a:pt x="5" y="16"/>
                  </a:lnTo>
                  <a:lnTo>
                    <a:pt x="5" y="33"/>
                  </a:lnTo>
                  <a:lnTo>
                    <a:pt x="19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5" name="Freeform 178"/>
            <p:cNvSpPr>
              <a:spLocks/>
            </p:cNvSpPr>
            <p:nvPr/>
          </p:nvSpPr>
          <p:spPr bwMode="auto">
            <a:xfrm>
              <a:off x="8951120" y="3776657"/>
              <a:ext cx="52388" cy="26988"/>
            </a:xfrm>
            <a:custGeom>
              <a:avLst/>
              <a:gdLst>
                <a:gd name="T0" fmla="*/ 0 w 33"/>
                <a:gd name="T1" fmla="*/ 12 h 17"/>
                <a:gd name="T2" fmla="*/ 0 w 33"/>
                <a:gd name="T3" fmla="*/ 17 h 17"/>
                <a:gd name="T4" fmla="*/ 16 w 33"/>
                <a:gd name="T5" fmla="*/ 5 h 17"/>
                <a:gd name="T6" fmla="*/ 33 w 33"/>
                <a:gd name="T7" fmla="*/ 17 h 17"/>
                <a:gd name="T8" fmla="*/ 33 w 33"/>
                <a:gd name="T9" fmla="*/ 12 h 17"/>
                <a:gd name="T10" fmla="*/ 16 w 33"/>
                <a:gd name="T11" fmla="*/ 0 h 17"/>
                <a:gd name="T12" fmla="*/ 0 w 33"/>
                <a:gd name="T13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7">
                  <a:moveTo>
                    <a:pt x="0" y="12"/>
                  </a:moveTo>
                  <a:lnTo>
                    <a:pt x="0" y="17"/>
                  </a:lnTo>
                  <a:lnTo>
                    <a:pt x="16" y="5"/>
                  </a:lnTo>
                  <a:lnTo>
                    <a:pt x="33" y="17"/>
                  </a:lnTo>
                  <a:lnTo>
                    <a:pt x="33" y="12"/>
                  </a:lnTo>
                  <a:lnTo>
                    <a:pt x="1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6" name="Freeform 179"/>
            <p:cNvSpPr>
              <a:spLocks noEditPoints="1"/>
            </p:cNvSpPr>
            <p:nvPr/>
          </p:nvSpPr>
          <p:spPr bwMode="auto">
            <a:xfrm>
              <a:off x="8946357" y="3773482"/>
              <a:ext cx="60325" cy="36513"/>
            </a:xfrm>
            <a:custGeom>
              <a:avLst/>
              <a:gdLst>
                <a:gd name="T0" fmla="*/ 38 w 38"/>
                <a:gd name="T1" fmla="*/ 23 h 23"/>
                <a:gd name="T2" fmla="*/ 19 w 38"/>
                <a:gd name="T3" fmla="*/ 9 h 23"/>
                <a:gd name="T4" fmla="*/ 0 w 38"/>
                <a:gd name="T5" fmla="*/ 23 h 23"/>
                <a:gd name="T6" fmla="*/ 0 w 38"/>
                <a:gd name="T7" fmla="*/ 14 h 23"/>
                <a:gd name="T8" fmla="*/ 19 w 38"/>
                <a:gd name="T9" fmla="*/ 0 h 23"/>
                <a:gd name="T10" fmla="*/ 38 w 38"/>
                <a:gd name="T11" fmla="*/ 14 h 23"/>
                <a:gd name="T12" fmla="*/ 38 w 38"/>
                <a:gd name="T13" fmla="*/ 23 h 23"/>
                <a:gd name="T14" fmla="*/ 19 w 38"/>
                <a:gd name="T15" fmla="*/ 7 h 23"/>
                <a:gd name="T16" fmla="*/ 33 w 38"/>
                <a:gd name="T17" fmla="*/ 16 h 23"/>
                <a:gd name="T18" fmla="*/ 33 w 38"/>
                <a:gd name="T19" fmla="*/ 14 h 23"/>
                <a:gd name="T20" fmla="*/ 19 w 38"/>
                <a:gd name="T21" fmla="*/ 4 h 23"/>
                <a:gd name="T22" fmla="*/ 5 w 38"/>
                <a:gd name="T23" fmla="*/ 14 h 23"/>
                <a:gd name="T24" fmla="*/ 5 w 38"/>
                <a:gd name="T25" fmla="*/ 16 h 23"/>
                <a:gd name="T26" fmla="*/ 19 w 38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3">
                  <a:moveTo>
                    <a:pt x="38" y="23"/>
                  </a:moveTo>
                  <a:lnTo>
                    <a:pt x="19" y="9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19" y="0"/>
                  </a:lnTo>
                  <a:lnTo>
                    <a:pt x="38" y="14"/>
                  </a:lnTo>
                  <a:lnTo>
                    <a:pt x="38" y="23"/>
                  </a:lnTo>
                  <a:close/>
                  <a:moveTo>
                    <a:pt x="19" y="7"/>
                  </a:moveTo>
                  <a:lnTo>
                    <a:pt x="33" y="16"/>
                  </a:lnTo>
                  <a:lnTo>
                    <a:pt x="33" y="14"/>
                  </a:lnTo>
                  <a:lnTo>
                    <a:pt x="19" y="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7" name="Freeform 180"/>
            <p:cNvSpPr>
              <a:spLocks/>
            </p:cNvSpPr>
            <p:nvPr/>
          </p:nvSpPr>
          <p:spPr bwMode="auto">
            <a:xfrm>
              <a:off x="8973345" y="3851270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0 h 10"/>
                <a:gd name="T4" fmla="*/ 0 w 2"/>
                <a:gd name="T5" fmla="*/ 3 h 10"/>
                <a:gd name="T6" fmla="*/ 0 w 2"/>
                <a:gd name="T7" fmla="*/ 0 h 10"/>
                <a:gd name="T8" fmla="*/ 2 w 2"/>
                <a:gd name="T9" fmla="*/ 0 h 10"/>
                <a:gd name="T10" fmla="*/ 2 w 2"/>
                <a:gd name="T11" fmla="*/ 0 h 10"/>
                <a:gd name="T12" fmla="*/ 2 w 2"/>
                <a:gd name="T13" fmla="*/ 10 h 10"/>
                <a:gd name="T14" fmla="*/ 2 w 2"/>
                <a:gd name="T15" fmla="*/ 10 h 10"/>
                <a:gd name="T16" fmla="*/ 2 w 2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8" name="Freeform 181"/>
            <p:cNvSpPr>
              <a:spLocks/>
            </p:cNvSpPr>
            <p:nvPr/>
          </p:nvSpPr>
          <p:spPr bwMode="auto">
            <a:xfrm>
              <a:off x="9025732" y="3851270"/>
              <a:ext cx="11113" cy="15875"/>
            </a:xfrm>
            <a:custGeom>
              <a:avLst/>
              <a:gdLst>
                <a:gd name="T0" fmla="*/ 0 w 3"/>
                <a:gd name="T1" fmla="*/ 4 h 4"/>
                <a:gd name="T2" fmla="*/ 0 w 3"/>
                <a:gd name="T3" fmla="*/ 4 h 4"/>
                <a:gd name="T4" fmla="*/ 0 w 3"/>
                <a:gd name="T5" fmla="*/ 4 h 4"/>
                <a:gd name="T6" fmla="*/ 2 w 3"/>
                <a:gd name="T7" fmla="*/ 1 h 4"/>
                <a:gd name="T8" fmla="*/ 1 w 3"/>
                <a:gd name="T9" fmla="*/ 0 h 4"/>
                <a:gd name="T10" fmla="*/ 0 w 3"/>
                <a:gd name="T11" fmla="*/ 1 h 4"/>
                <a:gd name="T12" fmla="*/ 0 w 3"/>
                <a:gd name="T13" fmla="*/ 0 h 4"/>
                <a:gd name="T14" fmla="*/ 1 w 3"/>
                <a:gd name="T15" fmla="*/ 0 h 4"/>
                <a:gd name="T16" fmla="*/ 2 w 3"/>
                <a:gd name="T17" fmla="*/ 1 h 4"/>
                <a:gd name="T18" fmla="*/ 1 w 3"/>
                <a:gd name="T19" fmla="*/ 4 h 4"/>
                <a:gd name="T20" fmla="*/ 0 w 3"/>
                <a:gd name="T21" fmla="*/ 4 h 4"/>
                <a:gd name="T22" fmla="*/ 0 w 3"/>
                <a:gd name="T23" fmla="*/ 4 h 4"/>
                <a:gd name="T24" fmla="*/ 3 w 3"/>
                <a:gd name="T25" fmla="*/ 4 h 4"/>
                <a:gd name="T26" fmla="*/ 3 w 3"/>
                <a:gd name="T27" fmla="*/ 4 h 4"/>
                <a:gd name="T28" fmla="*/ 0 w 3"/>
                <a:gd name="T2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399" name="Freeform 182"/>
            <p:cNvSpPr>
              <a:spLocks/>
            </p:cNvSpPr>
            <p:nvPr/>
          </p:nvSpPr>
          <p:spPr bwMode="auto">
            <a:xfrm>
              <a:off x="9074945" y="3851270"/>
              <a:ext cx="11113" cy="19050"/>
            </a:xfrm>
            <a:custGeom>
              <a:avLst/>
              <a:gdLst>
                <a:gd name="T0" fmla="*/ 0 w 3"/>
                <a:gd name="T1" fmla="*/ 4 h 5"/>
                <a:gd name="T2" fmla="*/ 2 w 3"/>
                <a:gd name="T3" fmla="*/ 4 h 5"/>
                <a:gd name="T4" fmla="*/ 3 w 3"/>
                <a:gd name="T5" fmla="*/ 3 h 5"/>
                <a:gd name="T6" fmla="*/ 1 w 3"/>
                <a:gd name="T7" fmla="*/ 2 h 5"/>
                <a:gd name="T8" fmla="*/ 1 w 3"/>
                <a:gd name="T9" fmla="*/ 2 h 5"/>
                <a:gd name="T10" fmla="*/ 1 w 3"/>
                <a:gd name="T11" fmla="*/ 2 h 5"/>
                <a:gd name="T12" fmla="*/ 1 w 3"/>
                <a:gd name="T13" fmla="*/ 2 h 5"/>
                <a:gd name="T14" fmla="*/ 2 w 3"/>
                <a:gd name="T15" fmla="*/ 1 h 5"/>
                <a:gd name="T16" fmla="*/ 2 w 3"/>
                <a:gd name="T17" fmla="*/ 0 h 5"/>
                <a:gd name="T18" fmla="*/ 1 w 3"/>
                <a:gd name="T19" fmla="*/ 1 h 5"/>
                <a:gd name="T20" fmla="*/ 0 w 3"/>
                <a:gd name="T21" fmla="*/ 0 h 5"/>
                <a:gd name="T22" fmla="*/ 2 w 3"/>
                <a:gd name="T23" fmla="*/ 0 h 5"/>
                <a:gd name="T24" fmla="*/ 3 w 3"/>
                <a:gd name="T25" fmla="*/ 1 h 5"/>
                <a:gd name="T26" fmla="*/ 2 w 3"/>
                <a:gd name="T27" fmla="*/ 2 h 5"/>
                <a:gd name="T28" fmla="*/ 2 w 3"/>
                <a:gd name="T29" fmla="*/ 2 h 5"/>
                <a:gd name="T30" fmla="*/ 3 w 3"/>
                <a:gd name="T31" fmla="*/ 3 h 5"/>
                <a:gd name="T32" fmla="*/ 2 w 3"/>
                <a:gd name="T33" fmla="*/ 5 h 5"/>
                <a:gd name="T34" fmla="*/ 0 w 3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" h="5">
                  <a:moveTo>
                    <a:pt x="0" y="4"/>
                  </a:move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4"/>
                    <a:pt x="3" y="5"/>
                    <a:pt x="2" y="5"/>
                  </a:cubicBezTo>
                  <a:cubicBezTo>
                    <a:pt x="1" y="5"/>
                    <a:pt x="1" y="4"/>
                    <a:pt x="0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0" name="Freeform 183"/>
            <p:cNvSpPr>
              <a:spLocks/>
            </p:cNvSpPr>
            <p:nvPr/>
          </p:nvSpPr>
          <p:spPr bwMode="auto">
            <a:xfrm>
              <a:off x="8924132" y="3892545"/>
              <a:ext cx="222250" cy="7938"/>
            </a:xfrm>
            <a:custGeom>
              <a:avLst/>
              <a:gdLst>
                <a:gd name="T0" fmla="*/ 58 w 59"/>
                <a:gd name="T1" fmla="*/ 0 h 2"/>
                <a:gd name="T2" fmla="*/ 0 w 59"/>
                <a:gd name="T3" fmla="*/ 0 h 2"/>
                <a:gd name="T4" fmla="*/ 0 w 59"/>
                <a:gd name="T5" fmla="*/ 2 h 2"/>
                <a:gd name="T6" fmla="*/ 58 w 59"/>
                <a:gd name="T7" fmla="*/ 2 h 2"/>
                <a:gd name="T8" fmla="*/ 59 w 59"/>
                <a:gd name="T9" fmla="*/ 1 h 2"/>
                <a:gd name="T10" fmla="*/ 58 w 59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">
                  <a:moveTo>
                    <a:pt x="5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2"/>
                    <a:pt x="59" y="1"/>
                    <a:pt x="59" y="1"/>
                  </a:cubicBezTo>
                  <a:cubicBezTo>
                    <a:pt x="59" y="0"/>
                    <a:pt x="59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1" name="Freeform 184"/>
            <p:cNvSpPr>
              <a:spLocks/>
            </p:cNvSpPr>
            <p:nvPr/>
          </p:nvSpPr>
          <p:spPr bwMode="auto">
            <a:xfrm>
              <a:off x="8920957" y="3675057"/>
              <a:ext cx="6350" cy="225425"/>
            </a:xfrm>
            <a:custGeom>
              <a:avLst/>
              <a:gdLst>
                <a:gd name="T0" fmla="*/ 2 w 2"/>
                <a:gd name="T1" fmla="*/ 60 h 60"/>
                <a:gd name="T2" fmla="*/ 2 w 2"/>
                <a:gd name="T3" fmla="*/ 1 h 60"/>
                <a:gd name="T4" fmla="*/ 1 w 2"/>
                <a:gd name="T5" fmla="*/ 0 h 60"/>
                <a:gd name="T6" fmla="*/ 0 w 2"/>
                <a:gd name="T7" fmla="*/ 1 h 60"/>
                <a:gd name="T8" fmla="*/ 0 w 2"/>
                <a:gd name="T9" fmla="*/ 60 h 60"/>
                <a:gd name="T10" fmla="*/ 2 w 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60">
                  <a:moveTo>
                    <a:pt x="2" y="6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2" y="6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2" name="Freeform 185"/>
            <p:cNvSpPr>
              <a:spLocks noEditPoints="1"/>
            </p:cNvSpPr>
            <p:nvPr/>
          </p:nvSpPr>
          <p:spPr bwMode="auto">
            <a:xfrm>
              <a:off x="8439945" y="4576757"/>
              <a:ext cx="79375" cy="138113"/>
            </a:xfrm>
            <a:custGeom>
              <a:avLst/>
              <a:gdLst>
                <a:gd name="T0" fmla="*/ 50 w 50"/>
                <a:gd name="T1" fmla="*/ 80 h 87"/>
                <a:gd name="T2" fmla="*/ 9 w 50"/>
                <a:gd name="T3" fmla="*/ 87 h 87"/>
                <a:gd name="T4" fmla="*/ 0 w 50"/>
                <a:gd name="T5" fmla="*/ 7 h 87"/>
                <a:gd name="T6" fmla="*/ 19 w 50"/>
                <a:gd name="T7" fmla="*/ 0 h 87"/>
                <a:gd name="T8" fmla="*/ 40 w 50"/>
                <a:gd name="T9" fmla="*/ 2 h 87"/>
                <a:gd name="T10" fmla="*/ 50 w 50"/>
                <a:gd name="T11" fmla="*/ 80 h 87"/>
                <a:gd name="T12" fmla="*/ 12 w 50"/>
                <a:gd name="T13" fmla="*/ 83 h 87"/>
                <a:gd name="T14" fmla="*/ 45 w 50"/>
                <a:gd name="T15" fmla="*/ 78 h 87"/>
                <a:gd name="T16" fmla="*/ 35 w 50"/>
                <a:gd name="T17" fmla="*/ 7 h 87"/>
                <a:gd name="T18" fmla="*/ 19 w 50"/>
                <a:gd name="T19" fmla="*/ 2 h 87"/>
                <a:gd name="T20" fmla="*/ 2 w 50"/>
                <a:gd name="T21" fmla="*/ 9 h 87"/>
                <a:gd name="T22" fmla="*/ 12 w 50"/>
                <a:gd name="T23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87">
                  <a:moveTo>
                    <a:pt x="50" y="80"/>
                  </a:moveTo>
                  <a:lnTo>
                    <a:pt x="9" y="87"/>
                  </a:lnTo>
                  <a:lnTo>
                    <a:pt x="0" y="7"/>
                  </a:lnTo>
                  <a:lnTo>
                    <a:pt x="19" y="0"/>
                  </a:lnTo>
                  <a:lnTo>
                    <a:pt x="40" y="2"/>
                  </a:lnTo>
                  <a:lnTo>
                    <a:pt x="50" y="80"/>
                  </a:lnTo>
                  <a:close/>
                  <a:moveTo>
                    <a:pt x="12" y="83"/>
                  </a:moveTo>
                  <a:lnTo>
                    <a:pt x="45" y="78"/>
                  </a:lnTo>
                  <a:lnTo>
                    <a:pt x="35" y="7"/>
                  </a:lnTo>
                  <a:lnTo>
                    <a:pt x="19" y="2"/>
                  </a:lnTo>
                  <a:lnTo>
                    <a:pt x="2" y="9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3" name="Freeform 186"/>
            <p:cNvSpPr>
              <a:spLocks/>
            </p:cNvSpPr>
            <p:nvPr/>
          </p:nvSpPr>
          <p:spPr bwMode="auto">
            <a:xfrm>
              <a:off x="8439945" y="4538657"/>
              <a:ext cx="60325" cy="65088"/>
            </a:xfrm>
            <a:custGeom>
              <a:avLst/>
              <a:gdLst>
                <a:gd name="T0" fmla="*/ 0 w 38"/>
                <a:gd name="T1" fmla="*/ 17 h 41"/>
                <a:gd name="T2" fmla="*/ 2 w 38"/>
                <a:gd name="T3" fmla="*/ 41 h 41"/>
                <a:gd name="T4" fmla="*/ 19 w 38"/>
                <a:gd name="T5" fmla="*/ 26 h 41"/>
                <a:gd name="T6" fmla="*/ 38 w 38"/>
                <a:gd name="T7" fmla="*/ 36 h 41"/>
                <a:gd name="T8" fmla="*/ 35 w 38"/>
                <a:gd name="T9" fmla="*/ 12 h 41"/>
                <a:gd name="T10" fmla="*/ 16 w 38"/>
                <a:gd name="T11" fmla="*/ 0 h 41"/>
                <a:gd name="T12" fmla="*/ 0 w 38"/>
                <a:gd name="T13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1">
                  <a:moveTo>
                    <a:pt x="0" y="17"/>
                  </a:moveTo>
                  <a:lnTo>
                    <a:pt x="2" y="41"/>
                  </a:lnTo>
                  <a:lnTo>
                    <a:pt x="19" y="26"/>
                  </a:lnTo>
                  <a:lnTo>
                    <a:pt x="38" y="36"/>
                  </a:lnTo>
                  <a:lnTo>
                    <a:pt x="35" y="12"/>
                  </a:lnTo>
                  <a:lnTo>
                    <a:pt x="1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4" name="Freeform 187"/>
            <p:cNvSpPr>
              <a:spLocks noEditPoints="1"/>
            </p:cNvSpPr>
            <p:nvPr/>
          </p:nvSpPr>
          <p:spPr bwMode="auto">
            <a:xfrm>
              <a:off x="8436770" y="4535482"/>
              <a:ext cx="66675" cy="74613"/>
            </a:xfrm>
            <a:custGeom>
              <a:avLst/>
              <a:gdLst>
                <a:gd name="T0" fmla="*/ 42 w 42"/>
                <a:gd name="T1" fmla="*/ 43 h 47"/>
                <a:gd name="T2" fmla="*/ 21 w 42"/>
                <a:gd name="T3" fmla="*/ 31 h 47"/>
                <a:gd name="T4" fmla="*/ 2 w 42"/>
                <a:gd name="T5" fmla="*/ 47 h 47"/>
                <a:gd name="T6" fmla="*/ 0 w 42"/>
                <a:gd name="T7" fmla="*/ 19 h 47"/>
                <a:gd name="T8" fmla="*/ 18 w 42"/>
                <a:gd name="T9" fmla="*/ 0 h 47"/>
                <a:gd name="T10" fmla="*/ 40 w 42"/>
                <a:gd name="T11" fmla="*/ 12 h 47"/>
                <a:gd name="T12" fmla="*/ 42 w 42"/>
                <a:gd name="T13" fmla="*/ 43 h 47"/>
                <a:gd name="T14" fmla="*/ 21 w 42"/>
                <a:gd name="T15" fmla="*/ 26 h 47"/>
                <a:gd name="T16" fmla="*/ 37 w 42"/>
                <a:gd name="T17" fmla="*/ 35 h 47"/>
                <a:gd name="T18" fmla="*/ 35 w 42"/>
                <a:gd name="T19" fmla="*/ 14 h 47"/>
                <a:gd name="T20" fmla="*/ 18 w 42"/>
                <a:gd name="T21" fmla="*/ 5 h 47"/>
                <a:gd name="T22" fmla="*/ 2 w 42"/>
                <a:gd name="T23" fmla="*/ 19 h 47"/>
                <a:gd name="T24" fmla="*/ 4 w 42"/>
                <a:gd name="T25" fmla="*/ 38 h 47"/>
                <a:gd name="T26" fmla="*/ 21 w 42"/>
                <a:gd name="T27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47">
                  <a:moveTo>
                    <a:pt x="42" y="43"/>
                  </a:moveTo>
                  <a:lnTo>
                    <a:pt x="21" y="31"/>
                  </a:lnTo>
                  <a:lnTo>
                    <a:pt x="2" y="47"/>
                  </a:lnTo>
                  <a:lnTo>
                    <a:pt x="0" y="19"/>
                  </a:lnTo>
                  <a:lnTo>
                    <a:pt x="18" y="0"/>
                  </a:lnTo>
                  <a:lnTo>
                    <a:pt x="40" y="12"/>
                  </a:lnTo>
                  <a:lnTo>
                    <a:pt x="42" y="43"/>
                  </a:lnTo>
                  <a:close/>
                  <a:moveTo>
                    <a:pt x="21" y="26"/>
                  </a:moveTo>
                  <a:lnTo>
                    <a:pt x="37" y="35"/>
                  </a:lnTo>
                  <a:lnTo>
                    <a:pt x="35" y="14"/>
                  </a:lnTo>
                  <a:lnTo>
                    <a:pt x="18" y="5"/>
                  </a:lnTo>
                  <a:lnTo>
                    <a:pt x="2" y="19"/>
                  </a:lnTo>
                  <a:lnTo>
                    <a:pt x="4" y="38"/>
                  </a:lnTo>
                  <a:lnTo>
                    <a:pt x="21" y="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5" name="Freeform 188"/>
            <p:cNvSpPr>
              <a:spLocks/>
            </p:cNvSpPr>
            <p:nvPr/>
          </p:nvSpPr>
          <p:spPr bwMode="auto">
            <a:xfrm>
              <a:off x="8439945" y="4538657"/>
              <a:ext cx="55563" cy="34925"/>
            </a:xfrm>
            <a:custGeom>
              <a:avLst/>
              <a:gdLst>
                <a:gd name="T0" fmla="*/ 0 w 35"/>
                <a:gd name="T1" fmla="*/ 17 h 22"/>
                <a:gd name="T2" fmla="*/ 0 w 35"/>
                <a:gd name="T3" fmla="*/ 22 h 22"/>
                <a:gd name="T4" fmla="*/ 16 w 35"/>
                <a:gd name="T5" fmla="*/ 7 h 22"/>
                <a:gd name="T6" fmla="*/ 35 w 35"/>
                <a:gd name="T7" fmla="*/ 17 h 22"/>
                <a:gd name="T8" fmla="*/ 35 w 35"/>
                <a:gd name="T9" fmla="*/ 12 h 22"/>
                <a:gd name="T10" fmla="*/ 16 w 35"/>
                <a:gd name="T11" fmla="*/ 0 h 22"/>
                <a:gd name="T12" fmla="*/ 0 w 35"/>
                <a:gd name="T13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2">
                  <a:moveTo>
                    <a:pt x="0" y="17"/>
                  </a:moveTo>
                  <a:lnTo>
                    <a:pt x="0" y="22"/>
                  </a:lnTo>
                  <a:lnTo>
                    <a:pt x="16" y="7"/>
                  </a:lnTo>
                  <a:lnTo>
                    <a:pt x="35" y="17"/>
                  </a:lnTo>
                  <a:lnTo>
                    <a:pt x="35" y="12"/>
                  </a:lnTo>
                  <a:lnTo>
                    <a:pt x="1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6" name="Freeform 189"/>
            <p:cNvSpPr>
              <a:spLocks noEditPoints="1"/>
            </p:cNvSpPr>
            <p:nvPr/>
          </p:nvSpPr>
          <p:spPr bwMode="auto">
            <a:xfrm>
              <a:off x="8436770" y="4535482"/>
              <a:ext cx="63500" cy="44450"/>
            </a:xfrm>
            <a:custGeom>
              <a:avLst/>
              <a:gdLst>
                <a:gd name="T0" fmla="*/ 40 w 40"/>
                <a:gd name="T1" fmla="*/ 24 h 28"/>
                <a:gd name="T2" fmla="*/ 18 w 40"/>
                <a:gd name="T3" fmla="*/ 12 h 28"/>
                <a:gd name="T4" fmla="*/ 0 w 40"/>
                <a:gd name="T5" fmla="*/ 28 h 28"/>
                <a:gd name="T6" fmla="*/ 0 w 40"/>
                <a:gd name="T7" fmla="*/ 16 h 28"/>
                <a:gd name="T8" fmla="*/ 18 w 40"/>
                <a:gd name="T9" fmla="*/ 0 h 28"/>
                <a:gd name="T10" fmla="*/ 40 w 40"/>
                <a:gd name="T11" fmla="*/ 12 h 28"/>
                <a:gd name="T12" fmla="*/ 40 w 40"/>
                <a:gd name="T13" fmla="*/ 24 h 28"/>
                <a:gd name="T14" fmla="*/ 18 w 40"/>
                <a:gd name="T15" fmla="*/ 7 h 28"/>
                <a:gd name="T16" fmla="*/ 35 w 40"/>
                <a:gd name="T17" fmla="*/ 16 h 28"/>
                <a:gd name="T18" fmla="*/ 35 w 40"/>
                <a:gd name="T19" fmla="*/ 14 h 28"/>
                <a:gd name="T20" fmla="*/ 18 w 40"/>
                <a:gd name="T21" fmla="*/ 5 h 28"/>
                <a:gd name="T22" fmla="*/ 2 w 40"/>
                <a:gd name="T23" fmla="*/ 19 h 28"/>
                <a:gd name="T24" fmla="*/ 4 w 40"/>
                <a:gd name="T25" fmla="*/ 21 h 28"/>
                <a:gd name="T26" fmla="*/ 18 w 40"/>
                <a:gd name="T27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8">
                  <a:moveTo>
                    <a:pt x="40" y="24"/>
                  </a:moveTo>
                  <a:lnTo>
                    <a:pt x="18" y="12"/>
                  </a:lnTo>
                  <a:lnTo>
                    <a:pt x="0" y="28"/>
                  </a:lnTo>
                  <a:lnTo>
                    <a:pt x="0" y="16"/>
                  </a:lnTo>
                  <a:lnTo>
                    <a:pt x="18" y="0"/>
                  </a:lnTo>
                  <a:lnTo>
                    <a:pt x="40" y="12"/>
                  </a:lnTo>
                  <a:lnTo>
                    <a:pt x="40" y="24"/>
                  </a:lnTo>
                  <a:close/>
                  <a:moveTo>
                    <a:pt x="18" y="7"/>
                  </a:moveTo>
                  <a:lnTo>
                    <a:pt x="35" y="16"/>
                  </a:lnTo>
                  <a:lnTo>
                    <a:pt x="35" y="14"/>
                  </a:lnTo>
                  <a:lnTo>
                    <a:pt x="18" y="5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7" name="Freeform 190"/>
            <p:cNvSpPr>
              <a:spLocks noEditPoints="1"/>
            </p:cNvSpPr>
            <p:nvPr/>
          </p:nvSpPr>
          <p:spPr bwMode="auto">
            <a:xfrm>
              <a:off x="8492332" y="4532307"/>
              <a:ext cx="82550" cy="176213"/>
            </a:xfrm>
            <a:custGeom>
              <a:avLst/>
              <a:gdLst>
                <a:gd name="T0" fmla="*/ 52 w 52"/>
                <a:gd name="T1" fmla="*/ 106 h 111"/>
                <a:gd name="T2" fmla="*/ 12 w 52"/>
                <a:gd name="T3" fmla="*/ 111 h 111"/>
                <a:gd name="T4" fmla="*/ 0 w 52"/>
                <a:gd name="T5" fmla="*/ 11 h 111"/>
                <a:gd name="T6" fmla="*/ 19 w 52"/>
                <a:gd name="T7" fmla="*/ 0 h 111"/>
                <a:gd name="T8" fmla="*/ 40 w 52"/>
                <a:gd name="T9" fmla="*/ 7 h 111"/>
                <a:gd name="T10" fmla="*/ 52 w 52"/>
                <a:gd name="T11" fmla="*/ 106 h 111"/>
                <a:gd name="T12" fmla="*/ 17 w 52"/>
                <a:gd name="T13" fmla="*/ 106 h 111"/>
                <a:gd name="T14" fmla="*/ 47 w 52"/>
                <a:gd name="T15" fmla="*/ 101 h 111"/>
                <a:gd name="T16" fmla="*/ 38 w 52"/>
                <a:gd name="T17" fmla="*/ 9 h 111"/>
                <a:gd name="T18" fmla="*/ 19 w 52"/>
                <a:gd name="T19" fmla="*/ 4 h 111"/>
                <a:gd name="T20" fmla="*/ 5 w 52"/>
                <a:gd name="T21" fmla="*/ 14 h 111"/>
                <a:gd name="T22" fmla="*/ 17 w 52"/>
                <a:gd name="T23" fmla="*/ 10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111">
                  <a:moveTo>
                    <a:pt x="52" y="106"/>
                  </a:moveTo>
                  <a:lnTo>
                    <a:pt x="12" y="11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40" y="7"/>
                  </a:lnTo>
                  <a:lnTo>
                    <a:pt x="52" y="106"/>
                  </a:lnTo>
                  <a:close/>
                  <a:moveTo>
                    <a:pt x="17" y="106"/>
                  </a:moveTo>
                  <a:lnTo>
                    <a:pt x="47" y="101"/>
                  </a:lnTo>
                  <a:lnTo>
                    <a:pt x="38" y="9"/>
                  </a:lnTo>
                  <a:lnTo>
                    <a:pt x="19" y="4"/>
                  </a:lnTo>
                  <a:lnTo>
                    <a:pt x="5" y="14"/>
                  </a:lnTo>
                  <a:lnTo>
                    <a:pt x="17" y="1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8" name="Freeform 191"/>
            <p:cNvSpPr>
              <a:spLocks/>
            </p:cNvSpPr>
            <p:nvPr/>
          </p:nvSpPr>
          <p:spPr bwMode="auto">
            <a:xfrm>
              <a:off x="8492332" y="4494207"/>
              <a:ext cx="63500" cy="66675"/>
            </a:xfrm>
            <a:custGeom>
              <a:avLst/>
              <a:gdLst>
                <a:gd name="T0" fmla="*/ 0 w 40"/>
                <a:gd name="T1" fmla="*/ 16 h 42"/>
                <a:gd name="T2" fmla="*/ 2 w 40"/>
                <a:gd name="T3" fmla="*/ 42 h 42"/>
                <a:gd name="T4" fmla="*/ 19 w 40"/>
                <a:gd name="T5" fmla="*/ 26 h 42"/>
                <a:gd name="T6" fmla="*/ 40 w 40"/>
                <a:gd name="T7" fmla="*/ 38 h 42"/>
                <a:gd name="T8" fmla="*/ 38 w 40"/>
                <a:gd name="T9" fmla="*/ 12 h 42"/>
                <a:gd name="T10" fmla="*/ 17 w 40"/>
                <a:gd name="T11" fmla="*/ 0 h 42"/>
                <a:gd name="T12" fmla="*/ 0 w 40"/>
                <a:gd name="T13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2">
                  <a:moveTo>
                    <a:pt x="0" y="16"/>
                  </a:moveTo>
                  <a:lnTo>
                    <a:pt x="2" y="42"/>
                  </a:lnTo>
                  <a:lnTo>
                    <a:pt x="19" y="26"/>
                  </a:lnTo>
                  <a:lnTo>
                    <a:pt x="40" y="38"/>
                  </a:lnTo>
                  <a:lnTo>
                    <a:pt x="38" y="12"/>
                  </a:lnTo>
                  <a:lnTo>
                    <a:pt x="17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09" name="Freeform 192"/>
            <p:cNvSpPr>
              <a:spLocks noEditPoints="1"/>
            </p:cNvSpPr>
            <p:nvPr/>
          </p:nvSpPr>
          <p:spPr bwMode="auto">
            <a:xfrm>
              <a:off x="8489157" y="4491032"/>
              <a:ext cx="71438" cy="77788"/>
            </a:xfrm>
            <a:custGeom>
              <a:avLst/>
              <a:gdLst>
                <a:gd name="T0" fmla="*/ 45 w 45"/>
                <a:gd name="T1" fmla="*/ 44 h 49"/>
                <a:gd name="T2" fmla="*/ 21 w 45"/>
                <a:gd name="T3" fmla="*/ 30 h 49"/>
                <a:gd name="T4" fmla="*/ 4 w 45"/>
                <a:gd name="T5" fmla="*/ 49 h 49"/>
                <a:gd name="T6" fmla="*/ 0 w 45"/>
                <a:gd name="T7" fmla="*/ 18 h 49"/>
                <a:gd name="T8" fmla="*/ 19 w 45"/>
                <a:gd name="T9" fmla="*/ 0 h 49"/>
                <a:gd name="T10" fmla="*/ 40 w 45"/>
                <a:gd name="T11" fmla="*/ 14 h 49"/>
                <a:gd name="T12" fmla="*/ 45 w 45"/>
                <a:gd name="T13" fmla="*/ 44 h 49"/>
                <a:gd name="T14" fmla="*/ 21 w 45"/>
                <a:gd name="T15" fmla="*/ 26 h 49"/>
                <a:gd name="T16" fmla="*/ 40 w 45"/>
                <a:gd name="T17" fmla="*/ 37 h 49"/>
                <a:gd name="T18" fmla="*/ 37 w 45"/>
                <a:gd name="T19" fmla="*/ 16 h 49"/>
                <a:gd name="T20" fmla="*/ 19 w 45"/>
                <a:gd name="T21" fmla="*/ 4 h 49"/>
                <a:gd name="T22" fmla="*/ 4 w 45"/>
                <a:gd name="T23" fmla="*/ 18 h 49"/>
                <a:gd name="T24" fmla="*/ 7 w 45"/>
                <a:gd name="T25" fmla="*/ 40 h 49"/>
                <a:gd name="T26" fmla="*/ 21 w 45"/>
                <a:gd name="T27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9">
                  <a:moveTo>
                    <a:pt x="45" y="44"/>
                  </a:moveTo>
                  <a:lnTo>
                    <a:pt x="21" y="30"/>
                  </a:lnTo>
                  <a:lnTo>
                    <a:pt x="4" y="49"/>
                  </a:lnTo>
                  <a:lnTo>
                    <a:pt x="0" y="18"/>
                  </a:lnTo>
                  <a:lnTo>
                    <a:pt x="19" y="0"/>
                  </a:lnTo>
                  <a:lnTo>
                    <a:pt x="40" y="14"/>
                  </a:lnTo>
                  <a:lnTo>
                    <a:pt x="45" y="44"/>
                  </a:lnTo>
                  <a:close/>
                  <a:moveTo>
                    <a:pt x="21" y="26"/>
                  </a:moveTo>
                  <a:lnTo>
                    <a:pt x="40" y="37"/>
                  </a:lnTo>
                  <a:lnTo>
                    <a:pt x="37" y="16"/>
                  </a:lnTo>
                  <a:lnTo>
                    <a:pt x="19" y="4"/>
                  </a:lnTo>
                  <a:lnTo>
                    <a:pt x="4" y="18"/>
                  </a:lnTo>
                  <a:lnTo>
                    <a:pt x="7" y="40"/>
                  </a:lnTo>
                  <a:lnTo>
                    <a:pt x="21" y="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0" name="Freeform 193"/>
            <p:cNvSpPr>
              <a:spLocks/>
            </p:cNvSpPr>
            <p:nvPr/>
          </p:nvSpPr>
          <p:spPr bwMode="auto">
            <a:xfrm>
              <a:off x="8492332" y="4494207"/>
              <a:ext cx="60325" cy="38100"/>
            </a:xfrm>
            <a:custGeom>
              <a:avLst/>
              <a:gdLst>
                <a:gd name="T0" fmla="*/ 0 w 38"/>
                <a:gd name="T1" fmla="*/ 16 h 24"/>
                <a:gd name="T2" fmla="*/ 0 w 38"/>
                <a:gd name="T3" fmla="*/ 24 h 24"/>
                <a:gd name="T4" fmla="*/ 17 w 38"/>
                <a:gd name="T5" fmla="*/ 7 h 24"/>
                <a:gd name="T6" fmla="*/ 38 w 38"/>
                <a:gd name="T7" fmla="*/ 19 h 24"/>
                <a:gd name="T8" fmla="*/ 35 w 38"/>
                <a:gd name="T9" fmla="*/ 12 h 24"/>
                <a:gd name="T10" fmla="*/ 17 w 38"/>
                <a:gd name="T11" fmla="*/ 0 h 24"/>
                <a:gd name="T12" fmla="*/ 0 w 38"/>
                <a:gd name="T1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4">
                  <a:moveTo>
                    <a:pt x="0" y="16"/>
                  </a:moveTo>
                  <a:lnTo>
                    <a:pt x="0" y="24"/>
                  </a:lnTo>
                  <a:lnTo>
                    <a:pt x="17" y="7"/>
                  </a:lnTo>
                  <a:lnTo>
                    <a:pt x="38" y="19"/>
                  </a:lnTo>
                  <a:lnTo>
                    <a:pt x="35" y="12"/>
                  </a:lnTo>
                  <a:lnTo>
                    <a:pt x="17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1" name="Freeform 194"/>
            <p:cNvSpPr>
              <a:spLocks noEditPoints="1"/>
            </p:cNvSpPr>
            <p:nvPr/>
          </p:nvSpPr>
          <p:spPr bwMode="auto">
            <a:xfrm>
              <a:off x="8489157" y="4491032"/>
              <a:ext cx="66675" cy="44450"/>
            </a:xfrm>
            <a:custGeom>
              <a:avLst/>
              <a:gdLst>
                <a:gd name="T0" fmla="*/ 42 w 42"/>
                <a:gd name="T1" fmla="*/ 23 h 28"/>
                <a:gd name="T2" fmla="*/ 19 w 42"/>
                <a:gd name="T3" fmla="*/ 11 h 28"/>
                <a:gd name="T4" fmla="*/ 2 w 42"/>
                <a:gd name="T5" fmla="*/ 28 h 28"/>
                <a:gd name="T6" fmla="*/ 0 w 42"/>
                <a:gd name="T7" fmla="*/ 18 h 28"/>
                <a:gd name="T8" fmla="*/ 19 w 42"/>
                <a:gd name="T9" fmla="*/ 0 h 28"/>
                <a:gd name="T10" fmla="*/ 40 w 42"/>
                <a:gd name="T11" fmla="*/ 11 h 28"/>
                <a:gd name="T12" fmla="*/ 42 w 42"/>
                <a:gd name="T13" fmla="*/ 23 h 28"/>
                <a:gd name="T14" fmla="*/ 19 w 42"/>
                <a:gd name="T15" fmla="*/ 7 h 28"/>
                <a:gd name="T16" fmla="*/ 37 w 42"/>
                <a:gd name="T17" fmla="*/ 16 h 28"/>
                <a:gd name="T18" fmla="*/ 37 w 42"/>
                <a:gd name="T19" fmla="*/ 14 h 28"/>
                <a:gd name="T20" fmla="*/ 19 w 42"/>
                <a:gd name="T21" fmla="*/ 4 h 28"/>
                <a:gd name="T22" fmla="*/ 4 w 42"/>
                <a:gd name="T23" fmla="*/ 18 h 28"/>
                <a:gd name="T24" fmla="*/ 4 w 42"/>
                <a:gd name="T25" fmla="*/ 21 h 28"/>
                <a:gd name="T26" fmla="*/ 19 w 42"/>
                <a:gd name="T27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28">
                  <a:moveTo>
                    <a:pt x="42" y="23"/>
                  </a:moveTo>
                  <a:lnTo>
                    <a:pt x="19" y="11"/>
                  </a:lnTo>
                  <a:lnTo>
                    <a:pt x="2" y="28"/>
                  </a:lnTo>
                  <a:lnTo>
                    <a:pt x="0" y="18"/>
                  </a:lnTo>
                  <a:lnTo>
                    <a:pt x="19" y="0"/>
                  </a:lnTo>
                  <a:lnTo>
                    <a:pt x="40" y="11"/>
                  </a:lnTo>
                  <a:lnTo>
                    <a:pt x="42" y="23"/>
                  </a:lnTo>
                  <a:close/>
                  <a:moveTo>
                    <a:pt x="19" y="7"/>
                  </a:moveTo>
                  <a:lnTo>
                    <a:pt x="37" y="16"/>
                  </a:lnTo>
                  <a:lnTo>
                    <a:pt x="37" y="14"/>
                  </a:lnTo>
                  <a:lnTo>
                    <a:pt x="19" y="4"/>
                  </a:lnTo>
                  <a:lnTo>
                    <a:pt x="4" y="18"/>
                  </a:lnTo>
                  <a:lnTo>
                    <a:pt x="4" y="21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2" name="Freeform 195"/>
            <p:cNvSpPr>
              <a:spLocks noEditPoints="1"/>
            </p:cNvSpPr>
            <p:nvPr/>
          </p:nvSpPr>
          <p:spPr bwMode="auto">
            <a:xfrm>
              <a:off x="8382795" y="4632320"/>
              <a:ext cx="76200" cy="87313"/>
            </a:xfrm>
            <a:custGeom>
              <a:avLst/>
              <a:gdLst>
                <a:gd name="T0" fmla="*/ 48 w 48"/>
                <a:gd name="T1" fmla="*/ 50 h 55"/>
                <a:gd name="T2" fmla="*/ 7 w 48"/>
                <a:gd name="T3" fmla="*/ 55 h 55"/>
                <a:gd name="T4" fmla="*/ 0 w 48"/>
                <a:gd name="T5" fmla="*/ 8 h 55"/>
                <a:gd name="T6" fmla="*/ 22 w 48"/>
                <a:gd name="T7" fmla="*/ 0 h 55"/>
                <a:gd name="T8" fmla="*/ 43 w 48"/>
                <a:gd name="T9" fmla="*/ 0 h 55"/>
                <a:gd name="T10" fmla="*/ 48 w 48"/>
                <a:gd name="T11" fmla="*/ 50 h 55"/>
                <a:gd name="T12" fmla="*/ 10 w 48"/>
                <a:gd name="T13" fmla="*/ 52 h 55"/>
                <a:gd name="T14" fmla="*/ 43 w 48"/>
                <a:gd name="T15" fmla="*/ 48 h 55"/>
                <a:gd name="T16" fmla="*/ 38 w 48"/>
                <a:gd name="T17" fmla="*/ 5 h 55"/>
                <a:gd name="T18" fmla="*/ 22 w 48"/>
                <a:gd name="T19" fmla="*/ 5 h 55"/>
                <a:gd name="T20" fmla="*/ 5 w 48"/>
                <a:gd name="T21" fmla="*/ 10 h 55"/>
                <a:gd name="T22" fmla="*/ 10 w 48"/>
                <a:gd name="T23" fmla="*/ 5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5">
                  <a:moveTo>
                    <a:pt x="48" y="50"/>
                  </a:moveTo>
                  <a:lnTo>
                    <a:pt x="7" y="55"/>
                  </a:lnTo>
                  <a:lnTo>
                    <a:pt x="0" y="8"/>
                  </a:lnTo>
                  <a:lnTo>
                    <a:pt x="22" y="0"/>
                  </a:lnTo>
                  <a:lnTo>
                    <a:pt x="43" y="0"/>
                  </a:lnTo>
                  <a:lnTo>
                    <a:pt x="48" y="50"/>
                  </a:lnTo>
                  <a:close/>
                  <a:moveTo>
                    <a:pt x="10" y="52"/>
                  </a:moveTo>
                  <a:lnTo>
                    <a:pt x="43" y="48"/>
                  </a:lnTo>
                  <a:lnTo>
                    <a:pt x="38" y="5"/>
                  </a:lnTo>
                  <a:lnTo>
                    <a:pt x="22" y="5"/>
                  </a:lnTo>
                  <a:lnTo>
                    <a:pt x="5" y="10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3" name="Freeform 196"/>
            <p:cNvSpPr>
              <a:spLocks/>
            </p:cNvSpPr>
            <p:nvPr/>
          </p:nvSpPr>
          <p:spPr bwMode="auto">
            <a:xfrm>
              <a:off x="8387557" y="4598982"/>
              <a:ext cx="60325" cy="60325"/>
            </a:xfrm>
            <a:custGeom>
              <a:avLst/>
              <a:gdLst>
                <a:gd name="T0" fmla="*/ 0 w 38"/>
                <a:gd name="T1" fmla="*/ 14 h 38"/>
                <a:gd name="T2" fmla="*/ 2 w 38"/>
                <a:gd name="T3" fmla="*/ 38 h 38"/>
                <a:gd name="T4" fmla="*/ 19 w 38"/>
                <a:gd name="T5" fmla="*/ 24 h 38"/>
                <a:gd name="T6" fmla="*/ 38 w 38"/>
                <a:gd name="T7" fmla="*/ 33 h 38"/>
                <a:gd name="T8" fmla="*/ 35 w 38"/>
                <a:gd name="T9" fmla="*/ 10 h 38"/>
                <a:gd name="T10" fmla="*/ 16 w 38"/>
                <a:gd name="T11" fmla="*/ 0 h 38"/>
                <a:gd name="T12" fmla="*/ 0 w 38"/>
                <a:gd name="T13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8">
                  <a:moveTo>
                    <a:pt x="0" y="14"/>
                  </a:moveTo>
                  <a:lnTo>
                    <a:pt x="2" y="38"/>
                  </a:lnTo>
                  <a:lnTo>
                    <a:pt x="19" y="24"/>
                  </a:lnTo>
                  <a:lnTo>
                    <a:pt x="38" y="33"/>
                  </a:lnTo>
                  <a:lnTo>
                    <a:pt x="35" y="10"/>
                  </a:lnTo>
                  <a:lnTo>
                    <a:pt x="16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4" name="Freeform 197"/>
            <p:cNvSpPr>
              <a:spLocks noEditPoints="1"/>
            </p:cNvSpPr>
            <p:nvPr/>
          </p:nvSpPr>
          <p:spPr bwMode="auto">
            <a:xfrm>
              <a:off x="8382795" y="4595807"/>
              <a:ext cx="68263" cy="71438"/>
            </a:xfrm>
            <a:custGeom>
              <a:avLst/>
              <a:gdLst>
                <a:gd name="T0" fmla="*/ 43 w 43"/>
                <a:gd name="T1" fmla="*/ 40 h 45"/>
                <a:gd name="T2" fmla="*/ 22 w 43"/>
                <a:gd name="T3" fmla="*/ 28 h 45"/>
                <a:gd name="T4" fmla="*/ 3 w 43"/>
                <a:gd name="T5" fmla="*/ 45 h 45"/>
                <a:gd name="T6" fmla="*/ 0 w 43"/>
                <a:gd name="T7" fmla="*/ 16 h 45"/>
                <a:gd name="T8" fmla="*/ 19 w 43"/>
                <a:gd name="T9" fmla="*/ 0 h 45"/>
                <a:gd name="T10" fmla="*/ 41 w 43"/>
                <a:gd name="T11" fmla="*/ 12 h 45"/>
                <a:gd name="T12" fmla="*/ 43 w 43"/>
                <a:gd name="T13" fmla="*/ 40 h 45"/>
                <a:gd name="T14" fmla="*/ 22 w 43"/>
                <a:gd name="T15" fmla="*/ 23 h 45"/>
                <a:gd name="T16" fmla="*/ 38 w 43"/>
                <a:gd name="T17" fmla="*/ 33 h 45"/>
                <a:gd name="T18" fmla="*/ 36 w 43"/>
                <a:gd name="T19" fmla="*/ 14 h 45"/>
                <a:gd name="T20" fmla="*/ 19 w 43"/>
                <a:gd name="T21" fmla="*/ 5 h 45"/>
                <a:gd name="T22" fmla="*/ 5 w 43"/>
                <a:gd name="T23" fmla="*/ 16 h 45"/>
                <a:gd name="T24" fmla="*/ 7 w 43"/>
                <a:gd name="T25" fmla="*/ 35 h 45"/>
                <a:gd name="T26" fmla="*/ 22 w 43"/>
                <a:gd name="T2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45">
                  <a:moveTo>
                    <a:pt x="43" y="40"/>
                  </a:moveTo>
                  <a:lnTo>
                    <a:pt x="22" y="28"/>
                  </a:lnTo>
                  <a:lnTo>
                    <a:pt x="3" y="45"/>
                  </a:lnTo>
                  <a:lnTo>
                    <a:pt x="0" y="16"/>
                  </a:lnTo>
                  <a:lnTo>
                    <a:pt x="19" y="0"/>
                  </a:lnTo>
                  <a:lnTo>
                    <a:pt x="41" y="12"/>
                  </a:lnTo>
                  <a:lnTo>
                    <a:pt x="43" y="40"/>
                  </a:lnTo>
                  <a:close/>
                  <a:moveTo>
                    <a:pt x="22" y="23"/>
                  </a:moveTo>
                  <a:lnTo>
                    <a:pt x="38" y="33"/>
                  </a:lnTo>
                  <a:lnTo>
                    <a:pt x="36" y="14"/>
                  </a:lnTo>
                  <a:lnTo>
                    <a:pt x="19" y="5"/>
                  </a:lnTo>
                  <a:lnTo>
                    <a:pt x="5" y="16"/>
                  </a:lnTo>
                  <a:lnTo>
                    <a:pt x="7" y="35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5" name="Freeform 198"/>
            <p:cNvSpPr>
              <a:spLocks/>
            </p:cNvSpPr>
            <p:nvPr/>
          </p:nvSpPr>
          <p:spPr bwMode="auto">
            <a:xfrm>
              <a:off x="8387557" y="4598982"/>
              <a:ext cx="55563" cy="30163"/>
            </a:xfrm>
            <a:custGeom>
              <a:avLst/>
              <a:gdLst>
                <a:gd name="T0" fmla="*/ 0 w 35"/>
                <a:gd name="T1" fmla="*/ 14 h 19"/>
                <a:gd name="T2" fmla="*/ 0 w 35"/>
                <a:gd name="T3" fmla="*/ 19 h 19"/>
                <a:gd name="T4" fmla="*/ 16 w 35"/>
                <a:gd name="T5" fmla="*/ 5 h 19"/>
                <a:gd name="T6" fmla="*/ 35 w 35"/>
                <a:gd name="T7" fmla="*/ 14 h 19"/>
                <a:gd name="T8" fmla="*/ 35 w 35"/>
                <a:gd name="T9" fmla="*/ 10 h 19"/>
                <a:gd name="T10" fmla="*/ 16 w 35"/>
                <a:gd name="T11" fmla="*/ 0 h 19"/>
                <a:gd name="T12" fmla="*/ 0 w 35"/>
                <a:gd name="T13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0" y="14"/>
                  </a:moveTo>
                  <a:lnTo>
                    <a:pt x="0" y="19"/>
                  </a:lnTo>
                  <a:lnTo>
                    <a:pt x="16" y="5"/>
                  </a:lnTo>
                  <a:lnTo>
                    <a:pt x="35" y="14"/>
                  </a:lnTo>
                  <a:lnTo>
                    <a:pt x="35" y="10"/>
                  </a:lnTo>
                  <a:lnTo>
                    <a:pt x="16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6" name="Freeform 199"/>
            <p:cNvSpPr>
              <a:spLocks noEditPoints="1"/>
            </p:cNvSpPr>
            <p:nvPr/>
          </p:nvSpPr>
          <p:spPr bwMode="auto">
            <a:xfrm>
              <a:off x="8382795" y="4591045"/>
              <a:ext cx="68263" cy="46038"/>
            </a:xfrm>
            <a:custGeom>
              <a:avLst/>
              <a:gdLst>
                <a:gd name="T0" fmla="*/ 43 w 43"/>
                <a:gd name="T1" fmla="*/ 24 h 29"/>
                <a:gd name="T2" fmla="*/ 19 w 43"/>
                <a:gd name="T3" fmla="*/ 12 h 29"/>
                <a:gd name="T4" fmla="*/ 0 w 43"/>
                <a:gd name="T5" fmla="*/ 29 h 29"/>
                <a:gd name="T6" fmla="*/ 0 w 43"/>
                <a:gd name="T7" fmla="*/ 19 h 29"/>
                <a:gd name="T8" fmla="*/ 19 w 43"/>
                <a:gd name="T9" fmla="*/ 0 h 29"/>
                <a:gd name="T10" fmla="*/ 41 w 43"/>
                <a:gd name="T11" fmla="*/ 12 h 29"/>
                <a:gd name="T12" fmla="*/ 43 w 43"/>
                <a:gd name="T13" fmla="*/ 24 h 29"/>
                <a:gd name="T14" fmla="*/ 19 w 43"/>
                <a:gd name="T15" fmla="*/ 8 h 29"/>
                <a:gd name="T16" fmla="*/ 36 w 43"/>
                <a:gd name="T17" fmla="*/ 17 h 29"/>
                <a:gd name="T18" fmla="*/ 36 w 43"/>
                <a:gd name="T19" fmla="*/ 15 h 29"/>
                <a:gd name="T20" fmla="*/ 19 w 43"/>
                <a:gd name="T21" fmla="*/ 8 h 29"/>
                <a:gd name="T22" fmla="*/ 5 w 43"/>
                <a:gd name="T23" fmla="*/ 19 h 29"/>
                <a:gd name="T24" fmla="*/ 5 w 43"/>
                <a:gd name="T25" fmla="*/ 22 h 29"/>
                <a:gd name="T26" fmla="*/ 19 w 43"/>
                <a:gd name="T2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29">
                  <a:moveTo>
                    <a:pt x="43" y="24"/>
                  </a:moveTo>
                  <a:lnTo>
                    <a:pt x="19" y="12"/>
                  </a:lnTo>
                  <a:lnTo>
                    <a:pt x="0" y="29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41" y="12"/>
                  </a:lnTo>
                  <a:lnTo>
                    <a:pt x="43" y="24"/>
                  </a:lnTo>
                  <a:close/>
                  <a:moveTo>
                    <a:pt x="19" y="8"/>
                  </a:moveTo>
                  <a:lnTo>
                    <a:pt x="36" y="17"/>
                  </a:lnTo>
                  <a:lnTo>
                    <a:pt x="36" y="15"/>
                  </a:lnTo>
                  <a:lnTo>
                    <a:pt x="19" y="8"/>
                  </a:lnTo>
                  <a:lnTo>
                    <a:pt x="5" y="19"/>
                  </a:lnTo>
                  <a:lnTo>
                    <a:pt x="5" y="22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7" name="Freeform 200"/>
            <p:cNvSpPr>
              <a:spLocks/>
            </p:cNvSpPr>
            <p:nvPr/>
          </p:nvSpPr>
          <p:spPr bwMode="auto">
            <a:xfrm>
              <a:off x="8417720" y="4678357"/>
              <a:ext cx="6350" cy="22225"/>
            </a:xfrm>
            <a:custGeom>
              <a:avLst/>
              <a:gdLst>
                <a:gd name="T0" fmla="*/ 2 w 4"/>
                <a:gd name="T1" fmla="*/ 2 h 14"/>
                <a:gd name="T2" fmla="*/ 2 w 4"/>
                <a:gd name="T3" fmla="*/ 2 h 14"/>
                <a:gd name="T4" fmla="*/ 0 w 4"/>
                <a:gd name="T5" fmla="*/ 5 h 14"/>
                <a:gd name="T6" fmla="*/ 0 w 4"/>
                <a:gd name="T7" fmla="*/ 2 h 14"/>
                <a:gd name="T8" fmla="*/ 2 w 4"/>
                <a:gd name="T9" fmla="*/ 0 h 14"/>
                <a:gd name="T10" fmla="*/ 4 w 4"/>
                <a:gd name="T11" fmla="*/ 0 h 14"/>
                <a:gd name="T12" fmla="*/ 4 w 4"/>
                <a:gd name="T13" fmla="*/ 14 h 14"/>
                <a:gd name="T14" fmla="*/ 4 w 4"/>
                <a:gd name="T15" fmla="*/ 14 h 14"/>
                <a:gd name="T16" fmla="*/ 2 w 4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4">
                  <a:moveTo>
                    <a:pt x="2" y="2"/>
                  </a:moveTo>
                  <a:lnTo>
                    <a:pt x="2" y="2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8" name="Freeform 201"/>
            <p:cNvSpPr>
              <a:spLocks/>
            </p:cNvSpPr>
            <p:nvPr/>
          </p:nvSpPr>
          <p:spPr bwMode="auto">
            <a:xfrm>
              <a:off x="8478045" y="4670420"/>
              <a:ext cx="11113" cy="22225"/>
            </a:xfrm>
            <a:custGeom>
              <a:avLst/>
              <a:gdLst>
                <a:gd name="T0" fmla="*/ 0 w 3"/>
                <a:gd name="T1" fmla="*/ 6 h 6"/>
                <a:gd name="T2" fmla="*/ 0 w 3"/>
                <a:gd name="T3" fmla="*/ 5 h 6"/>
                <a:gd name="T4" fmla="*/ 1 w 3"/>
                <a:gd name="T5" fmla="*/ 5 h 6"/>
                <a:gd name="T6" fmla="*/ 2 w 3"/>
                <a:gd name="T7" fmla="*/ 2 h 6"/>
                <a:gd name="T8" fmla="*/ 1 w 3"/>
                <a:gd name="T9" fmla="*/ 1 h 6"/>
                <a:gd name="T10" fmla="*/ 0 w 3"/>
                <a:gd name="T11" fmla="*/ 2 h 6"/>
                <a:gd name="T12" fmla="*/ 0 w 3"/>
                <a:gd name="T13" fmla="*/ 1 h 6"/>
                <a:gd name="T14" fmla="*/ 1 w 3"/>
                <a:gd name="T15" fmla="*/ 0 h 6"/>
                <a:gd name="T16" fmla="*/ 3 w 3"/>
                <a:gd name="T17" fmla="*/ 2 h 6"/>
                <a:gd name="T18" fmla="*/ 1 w 3"/>
                <a:gd name="T19" fmla="*/ 5 h 6"/>
                <a:gd name="T20" fmla="*/ 1 w 3"/>
                <a:gd name="T21" fmla="*/ 5 h 6"/>
                <a:gd name="T22" fmla="*/ 1 w 3"/>
                <a:gd name="T23" fmla="*/ 5 h 6"/>
                <a:gd name="T24" fmla="*/ 3 w 3"/>
                <a:gd name="T25" fmla="*/ 5 h 6"/>
                <a:gd name="T26" fmla="*/ 3 w 3"/>
                <a:gd name="T27" fmla="*/ 5 h 6"/>
                <a:gd name="T28" fmla="*/ 0 w 3"/>
                <a:gd name="T2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19" name="Freeform 202"/>
            <p:cNvSpPr>
              <a:spLocks/>
            </p:cNvSpPr>
            <p:nvPr/>
          </p:nvSpPr>
          <p:spPr bwMode="auto">
            <a:xfrm>
              <a:off x="8533607" y="4662482"/>
              <a:ext cx="11113" cy="23813"/>
            </a:xfrm>
            <a:custGeom>
              <a:avLst/>
              <a:gdLst>
                <a:gd name="T0" fmla="*/ 0 w 3"/>
                <a:gd name="T1" fmla="*/ 5 h 6"/>
                <a:gd name="T2" fmla="*/ 2 w 3"/>
                <a:gd name="T3" fmla="*/ 5 h 6"/>
                <a:gd name="T4" fmla="*/ 3 w 3"/>
                <a:gd name="T5" fmla="*/ 4 h 6"/>
                <a:gd name="T6" fmla="*/ 1 w 3"/>
                <a:gd name="T7" fmla="*/ 3 h 6"/>
                <a:gd name="T8" fmla="*/ 1 w 3"/>
                <a:gd name="T9" fmla="*/ 3 h 6"/>
                <a:gd name="T10" fmla="*/ 1 w 3"/>
                <a:gd name="T11" fmla="*/ 3 h 6"/>
                <a:gd name="T12" fmla="*/ 1 w 3"/>
                <a:gd name="T13" fmla="*/ 3 h 6"/>
                <a:gd name="T14" fmla="*/ 2 w 3"/>
                <a:gd name="T15" fmla="*/ 2 h 6"/>
                <a:gd name="T16" fmla="*/ 1 w 3"/>
                <a:gd name="T17" fmla="*/ 1 h 6"/>
                <a:gd name="T18" fmla="*/ 0 w 3"/>
                <a:gd name="T19" fmla="*/ 2 h 6"/>
                <a:gd name="T20" fmla="*/ 0 w 3"/>
                <a:gd name="T21" fmla="*/ 1 h 6"/>
                <a:gd name="T22" fmla="*/ 1 w 3"/>
                <a:gd name="T23" fmla="*/ 1 h 6"/>
                <a:gd name="T24" fmla="*/ 3 w 3"/>
                <a:gd name="T25" fmla="*/ 2 h 6"/>
                <a:gd name="T26" fmla="*/ 2 w 3"/>
                <a:gd name="T27" fmla="*/ 3 h 6"/>
                <a:gd name="T28" fmla="*/ 2 w 3"/>
                <a:gd name="T29" fmla="*/ 3 h 6"/>
                <a:gd name="T30" fmla="*/ 3 w 3"/>
                <a:gd name="T31" fmla="*/ 4 h 6"/>
                <a:gd name="T32" fmla="*/ 2 w 3"/>
                <a:gd name="T33" fmla="*/ 6 h 6"/>
                <a:gd name="T34" fmla="*/ 0 w 3"/>
                <a:gd name="T35" fmla="*/ 6 h 6"/>
                <a:gd name="T36" fmla="*/ 0 w 3"/>
                <a:gd name="T3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1" y="6"/>
                    <a:pt x="1" y="6"/>
                    <a:pt x="0" y="6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0" name="Freeform 203"/>
            <p:cNvSpPr>
              <a:spLocks/>
            </p:cNvSpPr>
            <p:nvPr/>
          </p:nvSpPr>
          <p:spPr bwMode="auto">
            <a:xfrm>
              <a:off x="8368507" y="4703757"/>
              <a:ext cx="247650" cy="38100"/>
            </a:xfrm>
            <a:custGeom>
              <a:avLst/>
              <a:gdLst>
                <a:gd name="T0" fmla="*/ 65 w 66"/>
                <a:gd name="T1" fmla="*/ 0 h 10"/>
                <a:gd name="T2" fmla="*/ 0 w 66"/>
                <a:gd name="T3" fmla="*/ 8 h 10"/>
                <a:gd name="T4" fmla="*/ 0 w 66"/>
                <a:gd name="T5" fmla="*/ 10 h 10"/>
                <a:gd name="T6" fmla="*/ 65 w 66"/>
                <a:gd name="T7" fmla="*/ 2 h 10"/>
                <a:gd name="T8" fmla="*/ 66 w 66"/>
                <a:gd name="T9" fmla="*/ 1 h 10"/>
                <a:gd name="T10" fmla="*/ 65 w 6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0">
                  <a:moveTo>
                    <a:pt x="65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6" y="2"/>
                    <a:pt x="66" y="1"/>
                    <a:pt x="66" y="1"/>
                  </a:cubicBezTo>
                  <a:cubicBezTo>
                    <a:pt x="66" y="0"/>
                    <a:pt x="66" y="0"/>
                    <a:pt x="6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1" name="Freeform 204"/>
            <p:cNvSpPr>
              <a:spLocks/>
            </p:cNvSpPr>
            <p:nvPr/>
          </p:nvSpPr>
          <p:spPr bwMode="auto">
            <a:xfrm>
              <a:off x="8338345" y="4491032"/>
              <a:ext cx="38100" cy="250825"/>
            </a:xfrm>
            <a:custGeom>
              <a:avLst/>
              <a:gdLst>
                <a:gd name="T0" fmla="*/ 10 w 10"/>
                <a:gd name="T1" fmla="*/ 66 h 67"/>
                <a:gd name="T2" fmla="*/ 2 w 10"/>
                <a:gd name="T3" fmla="*/ 1 h 67"/>
                <a:gd name="T4" fmla="*/ 1 w 10"/>
                <a:gd name="T5" fmla="*/ 0 h 67"/>
                <a:gd name="T6" fmla="*/ 0 w 10"/>
                <a:gd name="T7" fmla="*/ 1 h 67"/>
                <a:gd name="T8" fmla="*/ 8 w 10"/>
                <a:gd name="T9" fmla="*/ 67 h 67"/>
                <a:gd name="T10" fmla="*/ 10 w 10"/>
                <a:gd name="T11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7">
                  <a:moveTo>
                    <a:pt x="10" y="66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8" y="67"/>
                    <a:pt x="8" y="67"/>
                    <a:pt x="8" y="67"/>
                  </a:cubicBezTo>
                  <a:lnTo>
                    <a:pt x="10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2" name="Freeform 206"/>
            <p:cNvSpPr>
              <a:spLocks noEditPoints="1"/>
            </p:cNvSpPr>
            <p:nvPr/>
          </p:nvSpPr>
          <p:spPr bwMode="auto">
            <a:xfrm>
              <a:off x="6493669" y="3806819"/>
              <a:ext cx="206375" cy="123825"/>
            </a:xfrm>
            <a:custGeom>
              <a:avLst/>
              <a:gdLst>
                <a:gd name="T0" fmla="*/ 51 w 55"/>
                <a:gd name="T1" fmla="*/ 26 h 33"/>
                <a:gd name="T2" fmla="*/ 39 w 55"/>
                <a:gd name="T3" fmla="*/ 26 h 33"/>
                <a:gd name="T4" fmla="*/ 41 w 55"/>
                <a:gd name="T5" fmla="*/ 24 h 33"/>
                <a:gd name="T6" fmla="*/ 46 w 55"/>
                <a:gd name="T7" fmla="*/ 20 h 33"/>
                <a:gd name="T8" fmla="*/ 52 w 55"/>
                <a:gd name="T9" fmla="*/ 16 h 33"/>
                <a:gd name="T10" fmla="*/ 55 w 55"/>
                <a:gd name="T11" fmla="*/ 10 h 33"/>
                <a:gd name="T12" fmla="*/ 54 w 55"/>
                <a:gd name="T13" fmla="*/ 8 h 33"/>
                <a:gd name="T14" fmla="*/ 52 w 55"/>
                <a:gd name="T15" fmla="*/ 5 h 33"/>
                <a:gd name="T16" fmla="*/ 49 w 55"/>
                <a:gd name="T17" fmla="*/ 4 h 33"/>
                <a:gd name="T18" fmla="*/ 48 w 55"/>
                <a:gd name="T19" fmla="*/ 4 h 33"/>
                <a:gd name="T20" fmla="*/ 48 w 55"/>
                <a:gd name="T21" fmla="*/ 1 h 33"/>
                <a:gd name="T22" fmla="*/ 47 w 55"/>
                <a:gd name="T23" fmla="*/ 0 h 33"/>
                <a:gd name="T24" fmla="*/ 6 w 55"/>
                <a:gd name="T25" fmla="*/ 0 h 33"/>
                <a:gd name="T26" fmla="*/ 5 w 55"/>
                <a:gd name="T27" fmla="*/ 1 h 33"/>
                <a:gd name="T28" fmla="*/ 14 w 55"/>
                <a:gd name="T29" fmla="*/ 26 h 33"/>
                <a:gd name="T30" fmla="*/ 2 w 55"/>
                <a:gd name="T31" fmla="*/ 26 h 33"/>
                <a:gd name="T32" fmla="*/ 2 w 55"/>
                <a:gd name="T33" fmla="*/ 28 h 33"/>
                <a:gd name="T34" fmla="*/ 23 w 55"/>
                <a:gd name="T35" fmla="*/ 33 h 33"/>
                <a:gd name="T36" fmla="*/ 30 w 55"/>
                <a:gd name="T37" fmla="*/ 33 h 33"/>
                <a:gd name="T38" fmla="*/ 51 w 55"/>
                <a:gd name="T39" fmla="*/ 28 h 33"/>
                <a:gd name="T40" fmla="*/ 51 w 55"/>
                <a:gd name="T41" fmla="*/ 26 h 33"/>
                <a:gd name="T42" fmla="*/ 47 w 55"/>
                <a:gd name="T43" fmla="*/ 7 h 33"/>
                <a:gd name="T44" fmla="*/ 49 w 55"/>
                <a:gd name="T45" fmla="*/ 7 h 33"/>
                <a:gd name="T46" fmla="*/ 50 w 55"/>
                <a:gd name="T47" fmla="*/ 7 h 33"/>
                <a:gd name="T48" fmla="*/ 51 w 55"/>
                <a:gd name="T49" fmla="*/ 9 h 33"/>
                <a:gd name="T50" fmla="*/ 52 w 55"/>
                <a:gd name="T51" fmla="*/ 10 h 33"/>
                <a:gd name="T52" fmla="*/ 50 w 55"/>
                <a:gd name="T53" fmla="*/ 14 h 33"/>
                <a:gd name="T54" fmla="*/ 45 w 55"/>
                <a:gd name="T55" fmla="*/ 17 h 33"/>
                <a:gd name="T56" fmla="*/ 44 w 55"/>
                <a:gd name="T57" fmla="*/ 17 h 33"/>
                <a:gd name="T58" fmla="*/ 47 w 55"/>
                <a:gd name="T59" fmla="*/ 7 h 33"/>
                <a:gd name="T60" fmla="*/ 29 w 55"/>
                <a:gd name="T61" fmla="*/ 22 h 33"/>
                <a:gd name="T62" fmla="*/ 29 w 55"/>
                <a:gd name="T63" fmla="*/ 24 h 33"/>
                <a:gd name="T64" fmla="*/ 26 w 55"/>
                <a:gd name="T65" fmla="*/ 24 h 33"/>
                <a:gd name="T66" fmla="*/ 26 w 55"/>
                <a:gd name="T67" fmla="*/ 22 h 33"/>
                <a:gd name="T68" fmla="*/ 22 w 55"/>
                <a:gd name="T69" fmla="*/ 21 h 33"/>
                <a:gd name="T70" fmla="*/ 22 w 55"/>
                <a:gd name="T71" fmla="*/ 21 h 33"/>
                <a:gd name="T72" fmla="*/ 23 w 55"/>
                <a:gd name="T73" fmla="*/ 18 h 33"/>
                <a:gd name="T74" fmla="*/ 23 w 55"/>
                <a:gd name="T75" fmla="*/ 19 h 33"/>
                <a:gd name="T76" fmla="*/ 27 w 55"/>
                <a:gd name="T77" fmla="*/ 20 h 33"/>
                <a:gd name="T78" fmla="*/ 29 w 55"/>
                <a:gd name="T79" fmla="*/ 18 h 33"/>
                <a:gd name="T80" fmla="*/ 27 w 55"/>
                <a:gd name="T81" fmla="*/ 16 h 33"/>
                <a:gd name="T82" fmla="*/ 22 w 55"/>
                <a:gd name="T83" fmla="*/ 11 h 33"/>
                <a:gd name="T84" fmla="*/ 26 w 55"/>
                <a:gd name="T85" fmla="*/ 7 h 33"/>
                <a:gd name="T86" fmla="*/ 26 w 55"/>
                <a:gd name="T87" fmla="*/ 4 h 33"/>
                <a:gd name="T88" fmla="*/ 29 w 55"/>
                <a:gd name="T89" fmla="*/ 4 h 33"/>
                <a:gd name="T90" fmla="*/ 29 w 55"/>
                <a:gd name="T91" fmla="*/ 7 h 33"/>
                <a:gd name="T92" fmla="*/ 32 w 55"/>
                <a:gd name="T93" fmla="*/ 7 h 33"/>
                <a:gd name="T94" fmla="*/ 32 w 55"/>
                <a:gd name="T95" fmla="*/ 8 h 33"/>
                <a:gd name="T96" fmla="*/ 31 w 55"/>
                <a:gd name="T97" fmla="*/ 10 h 33"/>
                <a:gd name="T98" fmla="*/ 30 w 55"/>
                <a:gd name="T99" fmla="*/ 10 h 33"/>
                <a:gd name="T100" fmla="*/ 28 w 55"/>
                <a:gd name="T101" fmla="*/ 9 h 33"/>
                <a:gd name="T102" fmla="*/ 26 w 55"/>
                <a:gd name="T103" fmla="*/ 11 h 33"/>
                <a:gd name="T104" fmla="*/ 28 w 55"/>
                <a:gd name="T105" fmla="*/ 13 h 33"/>
                <a:gd name="T106" fmla="*/ 33 w 55"/>
                <a:gd name="T107" fmla="*/ 18 h 33"/>
                <a:gd name="T108" fmla="*/ 29 w 55"/>
                <a:gd name="T109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33">
                  <a:moveTo>
                    <a:pt x="51" y="26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5"/>
                    <a:pt x="40" y="24"/>
                    <a:pt x="41" y="24"/>
                  </a:cubicBezTo>
                  <a:cubicBezTo>
                    <a:pt x="42" y="22"/>
                    <a:pt x="44" y="21"/>
                    <a:pt x="46" y="20"/>
                  </a:cubicBezTo>
                  <a:cubicBezTo>
                    <a:pt x="48" y="19"/>
                    <a:pt x="50" y="18"/>
                    <a:pt x="52" y="16"/>
                  </a:cubicBezTo>
                  <a:cubicBezTo>
                    <a:pt x="53" y="15"/>
                    <a:pt x="55" y="12"/>
                    <a:pt x="55" y="10"/>
                  </a:cubicBezTo>
                  <a:cubicBezTo>
                    <a:pt x="55" y="9"/>
                    <a:pt x="55" y="9"/>
                    <a:pt x="54" y="8"/>
                  </a:cubicBezTo>
                  <a:cubicBezTo>
                    <a:pt x="54" y="6"/>
                    <a:pt x="53" y="5"/>
                    <a:pt x="52" y="5"/>
                  </a:cubicBezTo>
                  <a:cubicBezTo>
                    <a:pt x="51" y="4"/>
                    <a:pt x="50" y="4"/>
                    <a:pt x="49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48" y="1"/>
                    <a:pt x="48" y="1"/>
                  </a:cubicBezTo>
                  <a:cubicBezTo>
                    <a:pt x="48" y="1"/>
                    <a:pt x="47" y="0"/>
                    <a:pt x="4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5" y="1"/>
                    <a:pt x="5" y="16"/>
                    <a:pt x="1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5" y="30"/>
                    <a:pt x="14" y="33"/>
                    <a:pt x="23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9" y="33"/>
                    <a:pt x="48" y="30"/>
                    <a:pt x="51" y="28"/>
                  </a:cubicBezTo>
                  <a:cubicBezTo>
                    <a:pt x="53" y="27"/>
                    <a:pt x="53" y="26"/>
                    <a:pt x="51" y="2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9" y="7"/>
                  </a:cubicBezTo>
                  <a:cubicBezTo>
                    <a:pt x="49" y="7"/>
                    <a:pt x="50" y="7"/>
                    <a:pt x="50" y="7"/>
                  </a:cubicBezTo>
                  <a:cubicBezTo>
                    <a:pt x="51" y="8"/>
                    <a:pt x="51" y="8"/>
                    <a:pt x="51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1"/>
                    <a:pt x="51" y="13"/>
                    <a:pt x="50" y="14"/>
                  </a:cubicBezTo>
                  <a:cubicBezTo>
                    <a:pt x="48" y="15"/>
                    <a:pt x="47" y="16"/>
                    <a:pt x="45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6" y="14"/>
                    <a:pt x="47" y="10"/>
                    <a:pt x="47" y="7"/>
                  </a:cubicBezTo>
                  <a:close/>
                  <a:moveTo>
                    <a:pt x="29" y="22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4" y="22"/>
                    <a:pt x="23" y="22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9"/>
                    <a:pt x="26" y="20"/>
                    <a:pt x="27" y="20"/>
                  </a:cubicBezTo>
                  <a:cubicBezTo>
                    <a:pt x="28" y="20"/>
                    <a:pt x="29" y="19"/>
                    <a:pt x="29" y="18"/>
                  </a:cubicBezTo>
                  <a:cubicBezTo>
                    <a:pt x="29" y="17"/>
                    <a:pt x="29" y="16"/>
                    <a:pt x="27" y="16"/>
                  </a:cubicBezTo>
                  <a:cubicBezTo>
                    <a:pt x="24" y="15"/>
                    <a:pt x="22" y="13"/>
                    <a:pt x="22" y="11"/>
                  </a:cubicBezTo>
                  <a:cubicBezTo>
                    <a:pt x="22" y="9"/>
                    <a:pt x="24" y="7"/>
                    <a:pt x="26" y="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7"/>
                    <a:pt x="31" y="7"/>
                    <a:pt x="32" y="7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29" y="9"/>
                    <a:pt x="28" y="9"/>
                  </a:cubicBezTo>
                  <a:cubicBezTo>
                    <a:pt x="26" y="9"/>
                    <a:pt x="26" y="10"/>
                    <a:pt x="26" y="11"/>
                  </a:cubicBezTo>
                  <a:cubicBezTo>
                    <a:pt x="26" y="12"/>
                    <a:pt x="26" y="12"/>
                    <a:pt x="28" y="13"/>
                  </a:cubicBezTo>
                  <a:cubicBezTo>
                    <a:pt x="31" y="14"/>
                    <a:pt x="33" y="15"/>
                    <a:pt x="33" y="18"/>
                  </a:cubicBezTo>
                  <a:cubicBezTo>
                    <a:pt x="33" y="19"/>
                    <a:pt x="32" y="21"/>
                    <a:pt x="29" y="2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3" name="Freeform 207"/>
            <p:cNvSpPr>
              <a:spLocks noEditPoints="1"/>
            </p:cNvSpPr>
            <p:nvPr/>
          </p:nvSpPr>
          <p:spPr bwMode="auto">
            <a:xfrm>
              <a:off x="4233069" y="4332282"/>
              <a:ext cx="236538" cy="139700"/>
            </a:xfrm>
            <a:custGeom>
              <a:avLst/>
              <a:gdLst>
                <a:gd name="T0" fmla="*/ 58 w 63"/>
                <a:gd name="T1" fmla="*/ 29 h 37"/>
                <a:gd name="T2" fmla="*/ 45 w 63"/>
                <a:gd name="T3" fmla="*/ 29 h 37"/>
                <a:gd name="T4" fmla="*/ 47 w 63"/>
                <a:gd name="T5" fmla="*/ 27 h 37"/>
                <a:gd name="T6" fmla="*/ 54 w 63"/>
                <a:gd name="T7" fmla="*/ 22 h 37"/>
                <a:gd name="T8" fmla="*/ 60 w 63"/>
                <a:gd name="T9" fmla="*/ 18 h 37"/>
                <a:gd name="T10" fmla="*/ 63 w 63"/>
                <a:gd name="T11" fmla="*/ 11 h 37"/>
                <a:gd name="T12" fmla="*/ 63 w 63"/>
                <a:gd name="T13" fmla="*/ 8 h 37"/>
                <a:gd name="T14" fmla="*/ 60 w 63"/>
                <a:gd name="T15" fmla="*/ 5 h 37"/>
                <a:gd name="T16" fmla="*/ 56 w 63"/>
                <a:gd name="T17" fmla="*/ 4 h 37"/>
                <a:gd name="T18" fmla="*/ 55 w 63"/>
                <a:gd name="T19" fmla="*/ 4 h 37"/>
                <a:gd name="T20" fmla="*/ 55 w 63"/>
                <a:gd name="T21" fmla="*/ 1 h 37"/>
                <a:gd name="T22" fmla="*/ 54 w 63"/>
                <a:gd name="T23" fmla="*/ 0 h 37"/>
                <a:gd name="T24" fmla="*/ 7 w 63"/>
                <a:gd name="T25" fmla="*/ 0 h 37"/>
                <a:gd name="T26" fmla="*/ 6 w 63"/>
                <a:gd name="T27" fmla="*/ 1 h 37"/>
                <a:gd name="T28" fmla="*/ 17 w 63"/>
                <a:gd name="T29" fmla="*/ 29 h 37"/>
                <a:gd name="T30" fmla="*/ 3 w 63"/>
                <a:gd name="T31" fmla="*/ 29 h 37"/>
                <a:gd name="T32" fmla="*/ 2 w 63"/>
                <a:gd name="T33" fmla="*/ 32 h 37"/>
                <a:gd name="T34" fmla="*/ 26 w 63"/>
                <a:gd name="T35" fmla="*/ 37 h 37"/>
                <a:gd name="T36" fmla="*/ 35 w 63"/>
                <a:gd name="T37" fmla="*/ 37 h 37"/>
                <a:gd name="T38" fmla="*/ 59 w 63"/>
                <a:gd name="T39" fmla="*/ 32 h 37"/>
                <a:gd name="T40" fmla="*/ 58 w 63"/>
                <a:gd name="T41" fmla="*/ 29 h 37"/>
                <a:gd name="T42" fmla="*/ 54 w 63"/>
                <a:gd name="T43" fmla="*/ 8 h 37"/>
                <a:gd name="T44" fmla="*/ 56 w 63"/>
                <a:gd name="T45" fmla="*/ 7 h 37"/>
                <a:gd name="T46" fmla="*/ 58 w 63"/>
                <a:gd name="T47" fmla="*/ 8 h 37"/>
                <a:gd name="T48" fmla="*/ 59 w 63"/>
                <a:gd name="T49" fmla="*/ 9 h 37"/>
                <a:gd name="T50" fmla="*/ 59 w 63"/>
                <a:gd name="T51" fmla="*/ 11 h 37"/>
                <a:gd name="T52" fmla="*/ 57 w 63"/>
                <a:gd name="T53" fmla="*/ 15 h 37"/>
                <a:gd name="T54" fmla="*/ 52 w 63"/>
                <a:gd name="T55" fmla="*/ 19 h 37"/>
                <a:gd name="T56" fmla="*/ 51 w 63"/>
                <a:gd name="T57" fmla="*/ 19 h 37"/>
                <a:gd name="T58" fmla="*/ 54 w 63"/>
                <a:gd name="T59" fmla="*/ 8 h 37"/>
                <a:gd name="T60" fmla="*/ 33 w 63"/>
                <a:gd name="T61" fmla="*/ 25 h 37"/>
                <a:gd name="T62" fmla="*/ 33 w 63"/>
                <a:gd name="T63" fmla="*/ 27 h 37"/>
                <a:gd name="T64" fmla="*/ 30 w 63"/>
                <a:gd name="T65" fmla="*/ 27 h 37"/>
                <a:gd name="T66" fmla="*/ 30 w 63"/>
                <a:gd name="T67" fmla="*/ 25 h 37"/>
                <a:gd name="T68" fmla="*/ 26 w 63"/>
                <a:gd name="T69" fmla="*/ 24 h 37"/>
                <a:gd name="T70" fmla="*/ 25 w 63"/>
                <a:gd name="T71" fmla="*/ 24 h 37"/>
                <a:gd name="T72" fmla="*/ 26 w 63"/>
                <a:gd name="T73" fmla="*/ 20 h 37"/>
                <a:gd name="T74" fmla="*/ 27 w 63"/>
                <a:gd name="T75" fmla="*/ 21 h 37"/>
                <a:gd name="T76" fmla="*/ 31 w 63"/>
                <a:gd name="T77" fmla="*/ 22 h 37"/>
                <a:gd name="T78" fmla="*/ 34 w 63"/>
                <a:gd name="T79" fmla="*/ 20 h 37"/>
                <a:gd name="T80" fmla="*/ 31 w 63"/>
                <a:gd name="T81" fmla="*/ 17 h 37"/>
                <a:gd name="T82" fmla="*/ 26 w 63"/>
                <a:gd name="T83" fmla="*/ 12 h 37"/>
                <a:gd name="T84" fmla="*/ 30 w 63"/>
                <a:gd name="T85" fmla="*/ 7 h 37"/>
                <a:gd name="T86" fmla="*/ 30 w 63"/>
                <a:gd name="T87" fmla="*/ 4 h 37"/>
                <a:gd name="T88" fmla="*/ 33 w 63"/>
                <a:gd name="T89" fmla="*/ 4 h 37"/>
                <a:gd name="T90" fmla="*/ 33 w 63"/>
                <a:gd name="T91" fmla="*/ 7 h 37"/>
                <a:gd name="T92" fmla="*/ 36 w 63"/>
                <a:gd name="T93" fmla="*/ 8 h 37"/>
                <a:gd name="T94" fmla="*/ 37 w 63"/>
                <a:gd name="T95" fmla="*/ 8 h 37"/>
                <a:gd name="T96" fmla="*/ 36 w 63"/>
                <a:gd name="T97" fmla="*/ 11 h 37"/>
                <a:gd name="T98" fmla="*/ 35 w 63"/>
                <a:gd name="T99" fmla="*/ 11 h 37"/>
                <a:gd name="T100" fmla="*/ 32 w 63"/>
                <a:gd name="T101" fmla="*/ 10 h 37"/>
                <a:gd name="T102" fmla="*/ 30 w 63"/>
                <a:gd name="T103" fmla="*/ 12 h 37"/>
                <a:gd name="T104" fmla="*/ 33 w 63"/>
                <a:gd name="T105" fmla="*/ 14 h 37"/>
                <a:gd name="T106" fmla="*/ 38 w 63"/>
                <a:gd name="T107" fmla="*/ 20 h 37"/>
                <a:gd name="T108" fmla="*/ 33 w 63"/>
                <a:gd name="T109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" h="37">
                  <a:moveTo>
                    <a:pt x="58" y="29"/>
                  </a:moveTo>
                  <a:cubicBezTo>
                    <a:pt x="45" y="29"/>
                    <a:pt x="45" y="29"/>
                    <a:pt x="45" y="29"/>
                  </a:cubicBezTo>
                  <a:cubicBezTo>
                    <a:pt x="45" y="28"/>
                    <a:pt x="46" y="28"/>
                    <a:pt x="47" y="27"/>
                  </a:cubicBezTo>
                  <a:cubicBezTo>
                    <a:pt x="49" y="25"/>
                    <a:pt x="51" y="23"/>
                    <a:pt x="54" y="22"/>
                  </a:cubicBezTo>
                  <a:cubicBezTo>
                    <a:pt x="56" y="21"/>
                    <a:pt x="58" y="20"/>
                    <a:pt x="60" y="18"/>
                  </a:cubicBezTo>
                  <a:cubicBezTo>
                    <a:pt x="61" y="16"/>
                    <a:pt x="63" y="14"/>
                    <a:pt x="63" y="11"/>
                  </a:cubicBezTo>
                  <a:cubicBezTo>
                    <a:pt x="63" y="10"/>
                    <a:pt x="63" y="9"/>
                    <a:pt x="63" y="8"/>
                  </a:cubicBezTo>
                  <a:cubicBezTo>
                    <a:pt x="62" y="7"/>
                    <a:pt x="61" y="6"/>
                    <a:pt x="60" y="5"/>
                  </a:cubicBezTo>
                  <a:cubicBezTo>
                    <a:pt x="59" y="4"/>
                    <a:pt x="58" y="4"/>
                    <a:pt x="56" y="4"/>
                  </a:cubicBezTo>
                  <a:cubicBezTo>
                    <a:pt x="56" y="4"/>
                    <a:pt x="55" y="4"/>
                    <a:pt x="55" y="4"/>
                  </a:cubicBezTo>
                  <a:cubicBezTo>
                    <a:pt x="55" y="2"/>
                    <a:pt x="55" y="1"/>
                    <a:pt x="55" y="1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6" y="18"/>
                    <a:pt x="17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" y="29"/>
                    <a:pt x="0" y="31"/>
                    <a:pt x="2" y="32"/>
                  </a:cubicBezTo>
                  <a:cubicBezTo>
                    <a:pt x="6" y="34"/>
                    <a:pt x="16" y="37"/>
                    <a:pt x="26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5" y="37"/>
                    <a:pt x="55" y="34"/>
                    <a:pt x="59" y="32"/>
                  </a:cubicBezTo>
                  <a:cubicBezTo>
                    <a:pt x="61" y="31"/>
                    <a:pt x="61" y="29"/>
                    <a:pt x="58" y="29"/>
                  </a:cubicBezTo>
                  <a:close/>
                  <a:moveTo>
                    <a:pt x="54" y="8"/>
                  </a:moveTo>
                  <a:cubicBezTo>
                    <a:pt x="55" y="7"/>
                    <a:pt x="56" y="7"/>
                    <a:pt x="56" y="7"/>
                  </a:cubicBezTo>
                  <a:cubicBezTo>
                    <a:pt x="57" y="7"/>
                    <a:pt x="58" y="7"/>
                    <a:pt x="58" y="8"/>
                  </a:cubicBezTo>
                  <a:cubicBezTo>
                    <a:pt x="59" y="8"/>
                    <a:pt x="59" y="9"/>
                    <a:pt x="59" y="9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59" y="13"/>
                    <a:pt x="59" y="14"/>
                    <a:pt x="57" y="15"/>
                  </a:cubicBezTo>
                  <a:cubicBezTo>
                    <a:pt x="56" y="17"/>
                    <a:pt x="54" y="18"/>
                    <a:pt x="52" y="19"/>
                  </a:cubicBezTo>
                  <a:cubicBezTo>
                    <a:pt x="52" y="19"/>
                    <a:pt x="51" y="19"/>
                    <a:pt x="51" y="19"/>
                  </a:cubicBezTo>
                  <a:cubicBezTo>
                    <a:pt x="53" y="15"/>
                    <a:pt x="54" y="11"/>
                    <a:pt x="54" y="8"/>
                  </a:cubicBezTo>
                  <a:close/>
                  <a:moveTo>
                    <a:pt x="33" y="25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5"/>
                    <a:pt x="27" y="25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2"/>
                    <a:pt x="30" y="22"/>
                    <a:pt x="31" y="22"/>
                  </a:cubicBezTo>
                  <a:cubicBezTo>
                    <a:pt x="33" y="22"/>
                    <a:pt x="34" y="21"/>
                    <a:pt x="34" y="20"/>
                  </a:cubicBezTo>
                  <a:cubicBezTo>
                    <a:pt x="34" y="19"/>
                    <a:pt x="33" y="18"/>
                    <a:pt x="31" y="17"/>
                  </a:cubicBezTo>
                  <a:cubicBezTo>
                    <a:pt x="27" y="16"/>
                    <a:pt x="26" y="15"/>
                    <a:pt x="26" y="12"/>
                  </a:cubicBezTo>
                  <a:cubicBezTo>
                    <a:pt x="26" y="10"/>
                    <a:pt x="27" y="8"/>
                    <a:pt x="30" y="7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5" y="7"/>
                    <a:pt x="36" y="8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4" y="10"/>
                    <a:pt x="32" y="10"/>
                  </a:cubicBezTo>
                  <a:cubicBezTo>
                    <a:pt x="30" y="10"/>
                    <a:pt x="30" y="11"/>
                    <a:pt x="30" y="12"/>
                  </a:cubicBezTo>
                  <a:cubicBezTo>
                    <a:pt x="30" y="13"/>
                    <a:pt x="30" y="13"/>
                    <a:pt x="33" y="14"/>
                  </a:cubicBezTo>
                  <a:cubicBezTo>
                    <a:pt x="36" y="16"/>
                    <a:pt x="38" y="17"/>
                    <a:pt x="38" y="20"/>
                  </a:cubicBezTo>
                  <a:cubicBezTo>
                    <a:pt x="38" y="22"/>
                    <a:pt x="36" y="24"/>
                    <a:pt x="33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4" name="Freeform 208"/>
            <p:cNvSpPr>
              <a:spLocks noEditPoints="1"/>
            </p:cNvSpPr>
            <p:nvPr/>
          </p:nvSpPr>
          <p:spPr bwMode="auto">
            <a:xfrm>
              <a:off x="4026694" y="3705219"/>
              <a:ext cx="346075" cy="211138"/>
            </a:xfrm>
            <a:custGeom>
              <a:avLst/>
              <a:gdLst>
                <a:gd name="T0" fmla="*/ 86 w 92"/>
                <a:gd name="T1" fmla="*/ 44 h 56"/>
                <a:gd name="T2" fmla="*/ 65 w 92"/>
                <a:gd name="T3" fmla="*/ 44 h 56"/>
                <a:gd name="T4" fmla="*/ 69 w 92"/>
                <a:gd name="T5" fmla="*/ 40 h 56"/>
                <a:gd name="T6" fmla="*/ 79 w 92"/>
                <a:gd name="T7" fmla="*/ 33 h 56"/>
                <a:gd name="T8" fmla="*/ 88 w 92"/>
                <a:gd name="T9" fmla="*/ 27 h 56"/>
                <a:gd name="T10" fmla="*/ 92 w 92"/>
                <a:gd name="T11" fmla="*/ 17 h 56"/>
                <a:gd name="T12" fmla="*/ 92 w 92"/>
                <a:gd name="T13" fmla="*/ 13 h 56"/>
                <a:gd name="T14" fmla="*/ 88 w 92"/>
                <a:gd name="T15" fmla="*/ 8 h 56"/>
                <a:gd name="T16" fmla="*/ 83 w 92"/>
                <a:gd name="T17" fmla="*/ 6 h 56"/>
                <a:gd name="T18" fmla="*/ 80 w 92"/>
                <a:gd name="T19" fmla="*/ 6 h 56"/>
                <a:gd name="T20" fmla="*/ 81 w 92"/>
                <a:gd name="T21" fmla="*/ 2 h 56"/>
                <a:gd name="T22" fmla="*/ 79 w 92"/>
                <a:gd name="T23" fmla="*/ 0 h 56"/>
                <a:gd name="T24" fmla="*/ 11 w 92"/>
                <a:gd name="T25" fmla="*/ 0 h 56"/>
                <a:gd name="T26" fmla="*/ 9 w 92"/>
                <a:gd name="T27" fmla="*/ 2 h 56"/>
                <a:gd name="T28" fmla="*/ 24 w 92"/>
                <a:gd name="T29" fmla="*/ 44 h 56"/>
                <a:gd name="T30" fmla="*/ 4 w 92"/>
                <a:gd name="T31" fmla="*/ 44 h 56"/>
                <a:gd name="T32" fmla="*/ 3 w 92"/>
                <a:gd name="T33" fmla="*/ 47 h 56"/>
                <a:gd name="T34" fmla="*/ 38 w 92"/>
                <a:gd name="T35" fmla="*/ 56 h 56"/>
                <a:gd name="T36" fmla="*/ 52 w 92"/>
                <a:gd name="T37" fmla="*/ 56 h 56"/>
                <a:gd name="T38" fmla="*/ 87 w 92"/>
                <a:gd name="T39" fmla="*/ 47 h 56"/>
                <a:gd name="T40" fmla="*/ 86 w 92"/>
                <a:gd name="T41" fmla="*/ 44 h 56"/>
                <a:gd name="T42" fmla="*/ 80 w 92"/>
                <a:gd name="T43" fmla="*/ 12 h 56"/>
                <a:gd name="T44" fmla="*/ 83 w 92"/>
                <a:gd name="T45" fmla="*/ 11 h 56"/>
                <a:gd name="T46" fmla="*/ 85 w 92"/>
                <a:gd name="T47" fmla="*/ 12 h 56"/>
                <a:gd name="T48" fmla="*/ 87 w 92"/>
                <a:gd name="T49" fmla="*/ 14 h 56"/>
                <a:gd name="T50" fmla="*/ 87 w 92"/>
                <a:gd name="T51" fmla="*/ 17 h 56"/>
                <a:gd name="T52" fmla="*/ 84 w 92"/>
                <a:gd name="T53" fmla="*/ 23 h 56"/>
                <a:gd name="T54" fmla="*/ 76 w 92"/>
                <a:gd name="T55" fmla="*/ 28 h 56"/>
                <a:gd name="T56" fmla="*/ 75 w 92"/>
                <a:gd name="T57" fmla="*/ 29 h 56"/>
                <a:gd name="T58" fmla="*/ 80 w 92"/>
                <a:gd name="T59" fmla="*/ 12 h 56"/>
                <a:gd name="T60" fmla="*/ 49 w 92"/>
                <a:gd name="T61" fmla="*/ 37 h 56"/>
                <a:gd name="T62" fmla="*/ 49 w 92"/>
                <a:gd name="T63" fmla="*/ 41 h 56"/>
                <a:gd name="T64" fmla="*/ 44 w 92"/>
                <a:gd name="T65" fmla="*/ 41 h 56"/>
                <a:gd name="T66" fmla="*/ 44 w 92"/>
                <a:gd name="T67" fmla="*/ 37 h 56"/>
                <a:gd name="T68" fmla="*/ 38 w 92"/>
                <a:gd name="T69" fmla="*/ 36 h 56"/>
                <a:gd name="T70" fmla="*/ 37 w 92"/>
                <a:gd name="T71" fmla="*/ 35 h 56"/>
                <a:gd name="T72" fmla="*/ 39 w 92"/>
                <a:gd name="T73" fmla="*/ 31 h 56"/>
                <a:gd name="T74" fmla="*/ 40 w 92"/>
                <a:gd name="T75" fmla="*/ 31 h 56"/>
                <a:gd name="T76" fmla="*/ 45 w 92"/>
                <a:gd name="T77" fmla="*/ 33 h 56"/>
                <a:gd name="T78" fmla="*/ 50 w 92"/>
                <a:gd name="T79" fmla="*/ 30 h 56"/>
                <a:gd name="T80" fmla="*/ 45 w 92"/>
                <a:gd name="T81" fmla="*/ 26 h 56"/>
                <a:gd name="T82" fmla="*/ 38 w 92"/>
                <a:gd name="T83" fmla="*/ 18 h 56"/>
                <a:gd name="T84" fmla="*/ 44 w 92"/>
                <a:gd name="T85" fmla="*/ 11 h 56"/>
                <a:gd name="T86" fmla="*/ 44 w 92"/>
                <a:gd name="T87" fmla="*/ 7 h 56"/>
                <a:gd name="T88" fmla="*/ 49 w 92"/>
                <a:gd name="T89" fmla="*/ 7 h 56"/>
                <a:gd name="T90" fmla="*/ 49 w 92"/>
                <a:gd name="T91" fmla="*/ 11 h 56"/>
                <a:gd name="T92" fmla="*/ 54 w 92"/>
                <a:gd name="T93" fmla="*/ 12 h 56"/>
                <a:gd name="T94" fmla="*/ 54 w 92"/>
                <a:gd name="T95" fmla="*/ 13 h 56"/>
                <a:gd name="T96" fmla="*/ 53 w 92"/>
                <a:gd name="T97" fmla="*/ 17 h 56"/>
                <a:gd name="T98" fmla="*/ 52 w 92"/>
                <a:gd name="T99" fmla="*/ 17 h 56"/>
                <a:gd name="T100" fmla="*/ 47 w 92"/>
                <a:gd name="T101" fmla="*/ 16 h 56"/>
                <a:gd name="T102" fmla="*/ 43 w 92"/>
                <a:gd name="T103" fmla="*/ 18 h 56"/>
                <a:gd name="T104" fmla="*/ 48 w 92"/>
                <a:gd name="T105" fmla="*/ 22 h 56"/>
                <a:gd name="T106" fmla="*/ 55 w 92"/>
                <a:gd name="T107" fmla="*/ 30 h 56"/>
                <a:gd name="T108" fmla="*/ 49 w 92"/>
                <a:gd name="T109" fmla="*/ 3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56">
                  <a:moveTo>
                    <a:pt x="86" y="44"/>
                  </a:moveTo>
                  <a:cubicBezTo>
                    <a:pt x="65" y="44"/>
                    <a:pt x="65" y="44"/>
                    <a:pt x="65" y="44"/>
                  </a:cubicBezTo>
                  <a:cubicBezTo>
                    <a:pt x="67" y="42"/>
                    <a:pt x="68" y="41"/>
                    <a:pt x="69" y="40"/>
                  </a:cubicBezTo>
                  <a:cubicBezTo>
                    <a:pt x="72" y="37"/>
                    <a:pt x="75" y="35"/>
                    <a:pt x="79" y="33"/>
                  </a:cubicBezTo>
                  <a:cubicBezTo>
                    <a:pt x="82" y="32"/>
                    <a:pt x="85" y="30"/>
                    <a:pt x="88" y="27"/>
                  </a:cubicBezTo>
                  <a:cubicBezTo>
                    <a:pt x="90" y="24"/>
                    <a:pt x="92" y="21"/>
                    <a:pt x="92" y="17"/>
                  </a:cubicBezTo>
                  <a:cubicBezTo>
                    <a:pt x="92" y="15"/>
                    <a:pt x="92" y="14"/>
                    <a:pt x="92" y="13"/>
                  </a:cubicBezTo>
                  <a:cubicBezTo>
                    <a:pt x="91" y="11"/>
                    <a:pt x="90" y="9"/>
                    <a:pt x="88" y="8"/>
                  </a:cubicBezTo>
                  <a:cubicBezTo>
                    <a:pt x="87" y="7"/>
                    <a:pt x="85" y="6"/>
                    <a:pt x="83" y="6"/>
                  </a:cubicBezTo>
                  <a:cubicBezTo>
                    <a:pt x="82" y="6"/>
                    <a:pt x="81" y="6"/>
                    <a:pt x="80" y="6"/>
                  </a:cubicBezTo>
                  <a:cubicBezTo>
                    <a:pt x="81" y="4"/>
                    <a:pt x="81" y="2"/>
                    <a:pt x="81" y="2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9" y="2"/>
                    <a:pt x="9" y="27"/>
                    <a:pt x="2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6"/>
                    <a:pt x="3" y="47"/>
                  </a:cubicBezTo>
                  <a:cubicBezTo>
                    <a:pt x="9" y="51"/>
                    <a:pt x="23" y="56"/>
                    <a:pt x="38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67" y="56"/>
                    <a:pt x="81" y="51"/>
                    <a:pt x="87" y="47"/>
                  </a:cubicBezTo>
                  <a:cubicBezTo>
                    <a:pt x="90" y="46"/>
                    <a:pt x="89" y="44"/>
                    <a:pt x="86" y="44"/>
                  </a:cubicBezTo>
                  <a:close/>
                  <a:moveTo>
                    <a:pt x="80" y="12"/>
                  </a:moveTo>
                  <a:cubicBezTo>
                    <a:pt x="81" y="11"/>
                    <a:pt x="82" y="11"/>
                    <a:pt x="83" y="11"/>
                  </a:cubicBezTo>
                  <a:cubicBezTo>
                    <a:pt x="84" y="11"/>
                    <a:pt x="85" y="11"/>
                    <a:pt x="85" y="12"/>
                  </a:cubicBezTo>
                  <a:cubicBezTo>
                    <a:pt x="86" y="12"/>
                    <a:pt x="87" y="13"/>
                    <a:pt x="87" y="14"/>
                  </a:cubicBezTo>
                  <a:cubicBezTo>
                    <a:pt x="87" y="15"/>
                    <a:pt x="87" y="16"/>
                    <a:pt x="87" y="17"/>
                  </a:cubicBezTo>
                  <a:cubicBezTo>
                    <a:pt x="87" y="19"/>
                    <a:pt x="86" y="21"/>
                    <a:pt x="84" y="23"/>
                  </a:cubicBezTo>
                  <a:cubicBezTo>
                    <a:pt x="82" y="25"/>
                    <a:pt x="79" y="27"/>
                    <a:pt x="76" y="28"/>
                  </a:cubicBezTo>
                  <a:cubicBezTo>
                    <a:pt x="76" y="29"/>
                    <a:pt x="75" y="29"/>
                    <a:pt x="75" y="29"/>
                  </a:cubicBezTo>
                  <a:cubicBezTo>
                    <a:pt x="77" y="23"/>
                    <a:pt x="79" y="17"/>
                    <a:pt x="80" y="12"/>
                  </a:cubicBezTo>
                  <a:close/>
                  <a:moveTo>
                    <a:pt x="49" y="37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1" y="37"/>
                    <a:pt x="39" y="37"/>
                    <a:pt x="38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32"/>
                    <a:pt x="43" y="33"/>
                    <a:pt x="45" y="33"/>
                  </a:cubicBezTo>
                  <a:cubicBezTo>
                    <a:pt x="48" y="33"/>
                    <a:pt x="50" y="32"/>
                    <a:pt x="50" y="30"/>
                  </a:cubicBezTo>
                  <a:cubicBezTo>
                    <a:pt x="50" y="28"/>
                    <a:pt x="49" y="27"/>
                    <a:pt x="45" y="26"/>
                  </a:cubicBezTo>
                  <a:cubicBezTo>
                    <a:pt x="40" y="24"/>
                    <a:pt x="38" y="22"/>
                    <a:pt x="38" y="18"/>
                  </a:cubicBezTo>
                  <a:cubicBezTo>
                    <a:pt x="38" y="15"/>
                    <a:pt x="40" y="12"/>
                    <a:pt x="44" y="1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11"/>
                    <a:pt x="53" y="12"/>
                    <a:pt x="54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6"/>
                    <a:pt x="50" y="16"/>
                    <a:pt x="47" y="16"/>
                  </a:cubicBezTo>
                  <a:cubicBezTo>
                    <a:pt x="45" y="16"/>
                    <a:pt x="43" y="17"/>
                    <a:pt x="43" y="18"/>
                  </a:cubicBezTo>
                  <a:cubicBezTo>
                    <a:pt x="43" y="19"/>
                    <a:pt x="44" y="20"/>
                    <a:pt x="48" y="22"/>
                  </a:cubicBezTo>
                  <a:cubicBezTo>
                    <a:pt x="53" y="23"/>
                    <a:pt x="55" y="26"/>
                    <a:pt x="55" y="30"/>
                  </a:cubicBezTo>
                  <a:cubicBezTo>
                    <a:pt x="55" y="32"/>
                    <a:pt x="53" y="36"/>
                    <a:pt x="49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5" name="Freeform 209"/>
            <p:cNvSpPr>
              <a:spLocks noEditPoints="1"/>
            </p:cNvSpPr>
            <p:nvPr/>
          </p:nvSpPr>
          <p:spPr bwMode="auto">
            <a:xfrm>
              <a:off x="7433469" y="3949694"/>
              <a:ext cx="168275" cy="165100"/>
            </a:xfrm>
            <a:custGeom>
              <a:avLst/>
              <a:gdLst>
                <a:gd name="T0" fmla="*/ 36 w 45"/>
                <a:gd name="T1" fmla="*/ 32 h 44"/>
                <a:gd name="T2" fmla="*/ 38 w 45"/>
                <a:gd name="T3" fmla="*/ 29 h 44"/>
                <a:gd name="T4" fmla="*/ 40 w 45"/>
                <a:gd name="T5" fmla="*/ 26 h 44"/>
                <a:gd name="T6" fmla="*/ 45 w 45"/>
                <a:gd name="T7" fmla="*/ 25 h 44"/>
                <a:gd name="T8" fmla="*/ 45 w 45"/>
                <a:gd name="T9" fmla="*/ 20 h 44"/>
                <a:gd name="T10" fmla="*/ 43 w 45"/>
                <a:gd name="T11" fmla="*/ 14 h 44"/>
                <a:gd name="T12" fmla="*/ 39 w 45"/>
                <a:gd name="T13" fmla="*/ 15 h 44"/>
                <a:gd name="T14" fmla="*/ 34 w 45"/>
                <a:gd name="T15" fmla="*/ 9 h 44"/>
                <a:gd name="T16" fmla="*/ 36 w 45"/>
                <a:gd name="T17" fmla="*/ 4 h 44"/>
                <a:gd name="T18" fmla="*/ 32 w 45"/>
                <a:gd name="T19" fmla="*/ 1 h 44"/>
                <a:gd name="T20" fmla="*/ 26 w 45"/>
                <a:gd name="T21" fmla="*/ 0 h 44"/>
                <a:gd name="T22" fmla="*/ 24 w 45"/>
                <a:gd name="T23" fmla="*/ 4 h 44"/>
                <a:gd name="T24" fmla="*/ 17 w 45"/>
                <a:gd name="T25" fmla="*/ 5 h 44"/>
                <a:gd name="T26" fmla="*/ 14 w 45"/>
                <a:gd name="T27" fmla="*/ 1 h 44"/>
                <a:gd name="T28" fmla="*/ 9 w 45"/>
                <a:gd name="T29" fmla="*/ 3 h 44"/>
                <a:gd name="T30" fmla="*/ 5 w 45"/>
                <a:gd name="T31" fmla="*/ 7 h 44"/>
                <a:gd name="T32" fmla="*/ 8 w 45"/>
                <a:gd name="T33" fmla="*/ 11 h 44"/>
                <a:gd name="T34" fmla="*/ 6 w 45"/>
                <a:gd name="T35" fmla="*/ 14 h 44"/>
                <a:gd name="T36" fmla="*/ 5 w 45"/>
                <a:gd name="T37" fmla="*/ 18 h 44"/>
                <a:gd name="T38" fmla="*/ 0 w 45"/>
                <a:gd name="T39" fmla="*/ 18 h 44"/>
                <a:gd name="T40" fmla="*/ 0 w 45"/>
                <a:gd name="T41" fmla="*/ 24 h 44"/>
                <a:gd name="T42" fmla="*/ 1 w 45"/>
                <a:gd name="T43" fmla="*/ 29 h 44"/>
                <a:gd name="T44" fmla="*/ 6 w 45"/>
                <a:gd name="T45" fmla="*/ 29 h 44"/>
                <a:gd name="T46" fmla="*/ 10 w 45"/>
                <a:gd name="T47" fmla="*/ 35 h 44"/>
                <a:gd name="T48" fmla="*/ 8 w 45"/>
                <a:gd name="T49" fmla="*/ 39 h 44"/>
                <a:gd name="T50" fmla="*/ 13 w 45"/>
                <a:gd name="T51" fmla="*/ 42 h 44"/>
                <a:gd name="T52" fmla="*/ 18 w 45"/>
                <a:gd name="T53" fmla="*/ 44 h 44"/>
                <a:gd name="T54" fmla="*/ 20 w 45"/>
                <a:gd name="T55" fmla="*/ 39 h 44"/>
                <a:gd name="T56" fmla="*/ 28 w 45"/>
                <a:gd name="T57" fmla="*/ 39 h 44"/>
                <a:gd name="T58" fmla="*/ 30 w 45"/>
                <a:gd name="T59" fmla="*/ 43 h 44"/>
                <a:gd name="T60" fmla="*/ 35 w 45"/>
                <a:gd name="T61" fmla="*/ 40 h 44"/>
                <a:gd name="T62" fmla="*/ 39 w 45"/>
                <a:gd name="T63" fmla="*/ 36 h 44"/>
                <a:gd name="T64" fmla="*/ 36 w 45"/>
                <a:gd name="T65" fmla="*/ 32 h 44"/>
                <a:gd name="T66" fmla="*/ 19 w 45"/>
                <a:gd name="T67" fmla="*/ 28 h 44"/>
                <a:gd name="T68" fmla="*/ 15 w 45"/>
                <a:gd name="T69" fmla="*/ 19 h 44"/>
                <a:gd name="T70" fmla="*/ 25 w 45"/>
                <a:gd name="T71" fmla="*/ 15 h 44"/>
                <a:gd name="T72" fmla="*/ 29 w 45"/>
                <a:gd name="T73" fmla="*/ 25 h 44"/>
                <a:gd name="T74" fmla="*/ 19 w 45"/>
                <a:gd name="T75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44">
                  <a:moveTo>
                    <a:pt x="36" y="32"/>
                  </a:moveTo>
                  <a:cubicBezTo>
                    <a:pt x="37" y="31"/>
                    <a:pt x="38" y="30"/>
                    <a:pt x="38" y="29"/>
                  </a:cubicBezTo>
                  <a:cubicBezTo>
                    <a:pt x="39" y="28"/>
                    <a:pt x="39" y="27"/>
                    <a:pt x="40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3"/>
                    <a:pt x="45" y="21"/>
                    <a:pt x="45" y="20"/>
                  </a:cubicBezTo>
                  <a:cubicBezTo>
                    <a:pt x="44" y="18"/>
                    <a:pt x="44" y="16"/>
                    <a:pt x="43" y="14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2"/>
                    <a:pt x="36" y="10"/>
                    <a:pt x="34" y="9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3"/>
                    <a:pt x="33" y="2"/>
                    <a:pt x="32" y="1"/>
                  </a:cubicBezTo>
                  <a:cubicBezTo>
                    <a:pt x="30" y="0"/>
                    <a:pt x="28" y="0"/>
                    <a:pt x="26" y="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2" y="4"/>
                    <a:pt x="19" y="4"/>
                    <a:pt x="17" y="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1" y="2"/>
                    <a:pt x="9" y="3"/>
                  </a:cubicBezTo>
                  <a:cubicBezTo>
                    <a:pt x="8" y="4"/>
                    <a:pt x="6" y="6"/>
                    <a:pt x="5" y="7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6" y="13"/>
                    <a:pt x="6" y="14"/>
                  </a:cubicBezTo>
                  <a:cubicBezTo>
                    <a:pt x="5" y="16"/>
                    <a:pt x="5" y="17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2"/>
                    <a:pt x="0" y="24"/>
                  </a:cubicBezTo>
                  <a:cubicBezTo>
                    <a:pt x="0" y="26"/>
                    <a:pt x="0" y="28"/>
                    <a:pt x="1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31"/>
                    <a:pt x="8" y="33"/>
                    <a:pt x="10" y="35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1"/>
                    <a:pt x="11" y="42"/>
                    <a:pt x="13" y="42"/>
                  </a:cubicBezTo>
                  <a:cubicBezTo>
                    <a:pt x="15" y="43"/>
                    <a:pt x="16" y="44"/>
                    <a:pt x="18" y="44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0"/>
                    <a:pt x="25" y="40"/>
                    <a:pt x="28" y="3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2" y="42"/>
                    <a:pt x="34" y="41"/>
                    <a:pt x="35" y="40"/>
                  </a:cubicBezTo>
                  <a:cubicBezTo>
                    <a:pt x="37" y="39"/>
                    <a:pt x="38" y="38"/>
                    <a:pt x="39" y="36"/>
                  </a:cubicBezTo>
                  <a:lnTo>
                    <a:pt x="36" y="32"/>
                  </a:lnTo>
                  <a:close/>
                  <a:moveTo>
                    <a:pt x="19" y="28"/>
                  </a:moveTo>
                  <a:cubicBezTo>
                    <a:pt x="15" y="27"/>
                    <a:pt x="14" y="22"/>
                    <a:pt x="15" y="19"/>
                  </a:cubicBezTo>
                  <a:cubicBezTo>
                    <a:pt x="17" y="15"/>
                    <a:pt x="22" y="13"/>
                    <a:pt x="25" y="15"/>
                  </a:cubicBezTo>
                  <a:cubicBezTo>
                    <a:pt x="29" y="17"/>
                    <a:pt x="31" y="21"/>
                    <a:pt x="29" y="25"/>
                  </a:cubicBezTo>
                  <a:cubicBezTo>
                    <a:pt x="27" y="29"/>
                    <a:pt x="23" y="30"/>
                    <a:pt x="19" y="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6" name="Freeform 210"/>
            <p:cNvSpPr>
              <a:spLocks noEditPoints="1"/>
            </p:cNvSpPr>
            <p:nvPr/>
          </p:nvSpPr>
          <p:spPr bwMode="auto">
            <a:xfrm>
              <a:off x="9108282" y="3465507"/>
              <a:ext cx="274638" cy="266700"/>
            </a:xfrm>
            <a:custGeom>
              <a:avLst/>
              <a:gdLst>
                <a:gd name="T0" fmla="*/ 60 w 73"/>
                <a:gd name="T1" fmla="*/ 53 h 71"/>
                <a:gd name="T2" fmla="*/ 63 w 73"/>
                <a:gd name="T3" fmla="*/ 48 h 71"/>
                <a:gd name="T4" fmla="*/ 65 w 73"/>
                <a:gd name="T5" fmla="*/ 42 h 71"/>
                <a:gd name="T6" fmla="*/ 73 w 73"/>
                <a:gd name="T7" fmla="*/ 41 h 71"/>
                <a:gd name="T8" fmla="*/ 73 w 73"/>
                <a:gd name="T9" fmla="*/ 32 h 71"/>
                <a:gd name="T10" fmla="*/ 71 w 73"/>
                <a:gd name="T11" fmla="*/ 23 h 71"/>
                <a:gd name="T12" fmla="*/ 63 w 73"/>
                <a:gd name="T13" fmla="*/ 24 h 71"/>
                <a:gd name="T14" fmla="*/ 56 w 73"/>
                <a:gd name="T15" fmla="*/ 14 h 71"/>
                <a:gd name="T16" fmla="*/ 59 w 73"/>
                <a:gd name="T17" fmla="*/ 7 h 71"/>
                <a:gd name="T18" fmla="*/ 52 w 73"/>
                <a:gd name="T19" fmla="*/ 2 h 71"/>
                <a:gd name="T20" fmla="*/ 44 w 73"/>
                <a:gd name="T21" fmla="*/ 0 h 71"/>
                <a:gd name="T22" fmla="*/ 40 w 73"/>
                <a:gd name="T23" fmla="*/ 7 h 71"/>
                <a:gd name="T24" fmla="*/ 28 w 73"/>
                <a:gd name="T25" fmla="*/ 8 h 71"/>
                <a:gd name="T26" fmla="*/ 23 w 73"/>
                <a:gd name="T27" fmla="*/ 2 h 71"/>
                <a:gd name="T28" fmla="*/ 16 w 73"/>
                <a:gd name="T29" fmla="*/ 6 h 71"/>
                <a:gd name="T30" fmla="*/ 9 w 73"/>
                <a:gd name="T31" fmla="*/ 12 h 71"/>
                <a:gd name="T32" fmla="*/ 14 w 73"/>
                <a:gd name="T33" fmla="*/ 18 h 71"/>
                <a:gd name="T34" fmla="*/ 11 w 73"/>
                <a:gd name="T35" fmla="*/ 24 h 71"/>
                <a:gd name="T36" fmla="*/ 9 w 73"/>
                <a:gd name="T37" fmla="*/ 29 h 71"/>
                <a:gd name="T38" fmla="*/ 1 w 73"/>
                <a:gd name="T39" fmla="*/ 30 h 71"/>
                <a:gd name="T40" fmla="*/ 1 w 73"/>
                <a:gd name="T41" fmla="*/ 39 h 71"/>
                <a:gd name="T42" fmla="*/ 2 w 73"/>
                <a:gd name="T43" fmla="*/ 48 h 71"/>
                <a:gd name="T44" fmla="*/ 10 w 73"/>
                <a:gd name="T45" fmla="*/ 47 h 71"/>
                <a:gd name="T46" fmla="*/ 17 w 73"/>
                <a:gd name="T47" fmla="*/ 57 h 71"/>
                <a:gd name="T48" fmla="*/ 14 w 73"/>
                <a:gd name="T49" fmla="*/ 64 h 71"/>
                <a:gd name="T50" fmla="*/ 22 w 73"/>
                <a:gd name="T51" fmla="*/ 69 h 71"/>
                <a:gd name="T52" fmla="*/ 30 w 73"/>
                <a:gd name="T53" fmla="*/ 71 h 71"/>
                <a:gd name="T54" fmla="*/ 33 w 73"/>
                <a:gd name="T55" fmla="*/ 64 h 71"/>
                <a:gd name="T56" fmla="*/ 46 w 73"/>
                <a:gd name="T57" fmla="*/ 63 h 71"/>
                <a:gd name="T58" fmla="*/ 50 w 73"/>
                <a:gd name="T59" fmla="*/ 69 h 71"/>
                <a:gd name="T60" fmla="*/ 58 w 73"/>
                <a:gd name="T61" fmla="*/ 65 h 71"/>
                <a:gd name="T62" fmla="*/ 65 w 73"/>
                <a:gd name="T63" fmla="*/ 59 h 71"/>
                <a:gd name="T64" fmla="*/ 60 w 73"/>
                <a:gd name="T65" fmla="*/ 53 h 71"/>
                <a:gd name="T66" fmla="*/ 32 w 73"/>
                <a:gd name="T67" fmla="*/ 46 h 71"/>
                <a:gd name="T68" fmla="*/ 26 w 73"/>
                <a:gd name="T69" fmla="*/ 31 h 71"/>
                <a:gd name="T70" fmla="*/ 42 w 73"/>
                <a:gd name="T71" fmla="*/ 25 h 71"/>
                <a:gd name="T72" fmla="*/ 48 w 73"/>
                <a:gd name="T73" fmla="*/ 41 h 71"/>
                <a:gd name="T74" fmla="*/ 32 w 73"/>
                <a:gd name="T75" fmla="*/ 4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71">
                  <a:moveTo>
                    <a:pt x="60" y="53"/>
                  </a:moveTo>
                  <a:cubicBezTo>
                    <a:pt x="61" y="51"/>
                    <a:pt x="62" y="49"/>
                    <a:pt x="63" y="48"/>
                  </a:cubicBezTo>
                  <a:cubicBezTo>
                    <a:pt x="64" y="46"/>
                    <a:pt x="65" y="44"/>
                    <a:pt x="65" y="42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8"/>
                    <a:pt x="73" y="35"/>
                    <a:pt x="73" y="32"/>
                  </a:cubicBezTo>
                  <a:cubicBezTo>
                    <a:pt x="73" y="29"/>
                    <a:pt x="72" y="26"/>
                    <a:pt x="71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0"/>
                    <a:pt x="59" y="17"/>
                    <a:pt x="56" y="1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7" y="5"/>
                    <a:pt x="55" y="4"/>
                    <a:pt x="52" y="2"/>
                  </a:cubicBezTo>
                  <a:cubicBezTo>
                    <a:pt x="49" y="1"/>
                    <a:pt x="46" y="0"/>
                    <a:pt x="44" y="0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6" y="6"/>
                    <a:pt x="32" y="7"/>
                    <a:pt x="28" y="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3"/>
                    <a:pt x="18" y="4"/>
                    <a:pt x="16" y="6"/>
                  </a:cubicBezTo>
                  <a:cubicBezTo>
                    <a:pt x="13" y="8"/>
                    <a:pt x="11" y="10"/>
                    <a:pt x="9" y="12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20"/>
                    <a:pt x="11" y="22"/>
                    <a:pt x="11" y="24"/>
                  </a:cubicBezTo>
                  <a:cubicBezTo>
                    <a:pt x="10" y="26"/>
                    <a:pt x="9" y="27"/>
                    <a:pt x="9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6"/>
                    <a:pt x="1" y="39"/>
                  </a:cubicBezTo>
                  <a:cubicBezTo>
                    <a:pt x="1" y="42"/>
                    <a:pt x="1" y="45"/>
                    <a:pt x="2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51"/>
                    <a:pt x="14" y="54"/>
                    <a:pt x="17" y="57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6" y="66"/>
                    <a:pt x="19" y="67"/>
                    <a:pt x="22" y="69"/>
                  </a:cubicBezTo>
                  <a:cubicBezTo>
                    <a:pt x="24" y="70"/>
                    <a:pt x="27" y="71"/>
                    <a:pt x="30" y="71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8" y="65"/>
                    <a:pt x="42" y="64"/>
                    <a:pt x="46" y="6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3" y="68"/>
                    <a:pt x="55" y="67"/>
                    <a:pt x="58" y="65"/>
                  </a:cubicBezTo>
                  <a:cubicBezTo>
                    <a:pt x="60" y="63"/>
                    <a:pt x="63" y="61"/>
                    <a:pt x="65" y="59"/>
                  </a:cubicBezTo>
                  <a:lnTo>
                    <a:pt x="60" y="53"/>
                  </a:lnTo>
                  <a:close/>
                  <a:moveTo>
                    <a:pt x="32" y="46"/>
                  </a:moveTo>
                  <a:cubicBezTo>
                    <a:pt x="26" y="44"/>
                    <a:pt x="23" y="37"/>
                    <a:pt x="26" y="31"/>
                  </a:cubicBezTo>
                  <a:cubicBezTo>
                    <a:pt x="29" y="25"/>
                    <a:pt x="36" y="22"/>
                    <a:pt x="42" y="25"/>
                  </a:cubicBezTo>
                  <a:cubicBezTo>
                    <a:pt x="48" y="27"/>
                    <a:pt x="50" y="35"/>
                    <a:pt x="48" y="41"/>
                  </a:cubicBezTo>
                  <a:cubicBezTo>
                    <a:pt x="45" y="47"/>
                    <a:pt x="38" y="49"/>
                    <a:pt x="32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7" name="Freeform 211"/>
            <p:cNvSpPr>
              <a:spLocks noEditPoints="1"/>
            </p:cNvSpPr>
            <p:nvPr/>
          </p:nvSpPr>
          <p:spPr bwMode="auto">
            <a:xfrm>
              <a:off x="9033669" y="3375019"/>
              <a:ext cx="127000" cy="127000"/>
            </a:xfrm>
            <a:custGeom>
              <a:avLst/>
              <a:gdLst>
                <a:gd name="T0" fmla="*/ 28 w 34"/>
                <a:gd name="T1" fmla="*/ 25 h 34"/>
                <a:gd name="T2" fmla="*/ 29 w 34"/>
                <a:gd name="T3" fmla="*/ 23 h 34"/>
                <a:gd name="T4" fmla="*/ 30 w 34"/>
                <a:gd name="T5" fmla="*/ 20 h 34"/>
                <a:gd name="T6" fmla="*/ 34 w 34"/>
                <a:gd name="T7" fmla="*/ 20 h 34"/>
                <a:gd name="T8" fmla="*/ 34 w 34"/>
                <a:gd name="T9" fmla="*/ 15 h 34"/>
                <a:gd name="T10" fmla="*/ 33 w 34"/>
                <a:gd name="T11" fmla="*/ 11 h 34"/>
                <a:gd name="T12" fmla="*/ 30 w 34"/>
                <a:gd name="T13" fmla="*/ 12 h 34"/>
                <a:gd name="T14" fmla="*/ 26 w 34"/>
                <a:gd name="T15" fmla="*/ 7 h 34"/>
                <a:gd name="T16" fmla="*/ 28 w 34"/>
                <a:gd name="T17" fmla="*/ 3 h 34"/>
                <a:gd name="T18" fmla="*/ 24 w 34"/>
                <a:gd name="T19" fmla="*/ 1 h 34"/>
                <a:gd name="T20" fmla="*/ 20 w 34"/>
                <a:gd name="T21" fmla="*/ 0 h 34"/>
                <a:gd name="T22" fmla="*/ 19 w 34"/>
                <a:gd name="T23" fmla="*/ 3 h 34"/>
                <a:gd name="T24" fmla="*/ 13 w 34"/>
                <a:gd name="T25" fmla="*/ 4 h 34"/>
                <a:gd name="T26" fmla="*/ 11 w 34"/>
                <a:gd name="T27" fmla="*/ 1 h 34"/>
                <a:gd name="T28" fmla="*/ 7 w 34"/>
                <a:gd name="T29" fmla="*/ 3 h 34"/>
                <a:gd name="T30" fmla="*/ 4 w 34"/>
                <a:gd name="T31" fmla="*/ 6 h 34"/>
                <a:gd name="T32" fmla="*/ 6 w 34"/>
                <a:gd name="T33" fmla="*/ 9 h 34"/>
                <a:gd name="T34" fmla="*/ 5 w 34"/>
                <a:gd name="T35" fmla="*/ 11 h 34"/>
                <a:gd name="T36" fmla="*/ 4 w 34"/>
                <a:gd name="T37" fmla="*/ 14 h 34"/>
                <a:gd name="T38" fmla="*/ 0 w 34"/>
                <a:gd name="T39" fmla="*/ 14 h 34"/>
                <a:gd name="T40" fmla="*/ 0 w 34"/>
                <a:gd name="T41" fmla="*/ 19 h 34"/>
                <a:gd name="T42" fmla="*/ 1 w 34"/>
                <a:gd name="T43" fmla="*/ 23 h 34"/>
                <a:gd name="T44" fmla="*/ 5 w 34"/>
                <a:gd name="T45" fmla="*/ 22 h 34"/>
                <a:gd name="T46" fmla="*/ 8 w 34"/>
                <a:gd name="T47" fmla="*/ 27 h 34"/>
                <a:gd name="T48" fmla="*/ 6 w 34"/>
                <a:gd name="T49" fmla="*/ 31 h 34"/>
                <a:gd name="T50" fmla="*/ 10 w 34"/>
                <a:gd name="T51" fmla="*/ 33 h 34"/>
                <a:gd name="T52" fmla="*/ 14 w 34"/>
                <a:gd name="T53" fmla="*/ 34 h 34"/>
                <a:gd name="T54" fmla="*/ 15 w 34"/>
                <a:gd name="T55" fmla="*/ 31 h 34"/>
                <a:gd name="T56" fmla="*/ 21 w 34"/>
                <a:gd name="T57" fmla="*/ 30 h 34"/>
                <a:gd name="T58" fmla="*/ 23 w 34"/>
                <a:gd name="T59" fmla="*/ 33 h 34"/>
                <a:gd name="T60" fmla="*/ 27 w 34"/>
                <a:gd name="T61" fmla="*/ 31 h 34"/>
                <a:gd name="T62" fmla="*/ 30 w 34"/>
                <a:gd name="T63" fmla="*/ 28 h 34"/>
                <a:gd name="T64" fmla="*/ 28 w 34"/>
                <a:gd name="T65" fmla="*/ 25 h 34"/>
                <a:gd name="T66" fmla="*/ 15 w 34"/>
                <a:gd name="T67" fmla="*/ 22 h 34"/>
                <a:gd name="T68" fmla="*/ 12 w 34"/>
                <a:gd name="T69" fmla="*/ 15 h 34"/>
                <a:gd name="T70" fmla="*/ 19 w 34"/>
                <a:gd name="T71" fmla="*/ 12 h 34"/>
                <a:gd name="T72" fmla="*/ 22 w 34"/>
                <a:gd name="T73" fmla="*/ 19 h 34"/>
                <a:gd name="T74" fmla="*/ 15 w 34"/>
                <a:gd name="T75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34">
                  <a:moveTo>
                    <a:pt x="28" y="25"/>
                  </a:moveTo>
                  <a:cubicBezTo>
                    <a:pt x="29" y="24"/>
                    <a:pt x="29" y="24"/>
                    <a:pt x="29" y="23"/>
                  </a:cubicBezTo>
                  <a:cubicBezTo>
                    <a:pt x="30" y="22"/>
                    <a:pt x="30" y="21"/>
                    <a:pt x="30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8"/>
                    <a:pt x="34" y="17"/>
                    <a:pt x="34" y="15"/>
                  </a:cubicBezTo>
                  <a:cubicBezTo>
                    <a:pt x="34" y="14"/>
                    <a:pt x="34" y="13"/>
                    <a:pt x="33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10"/>
                    <a:pt x="28" y="8"/>
                    <a:pt x="26" y="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6" y="2"/>
                    <a:pt x="24" y="1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3"/>
                    <a:pt x="13" y="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8" y="2"/>
                    <a:pt x="7" y="3"/>
                  </a:cubicBezTo>
                  <a:cubicBezTo>
                    <a:pt x="6" y="4"/>
                    <a:pt x="5" y="5"/>
                    <a:pt x="4" y="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4" y="12"/>
                    <a:pt x="4" y="13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7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4"/>
                    <a:pt x="6" y="26"/>
                    <a:pt x="8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9" y="32"/>
                    <a:pt x="10" y="33"/>
                  </a:cubicBezTo>
                  <a:cubicBezTo>
                    <a:pt x="11" y="33"/>
                    <a:pt x="13" y="34"/>
                    <a:pt x="14" y="34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7" y="31"/>
                    <a:pt x="19" y="31"/>
                    <a:pt x="21" y="30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5" y="33"/>
                    <a:pt x="26" y="32"/>
                    <a:pt x="27" y="31"/>
                  </a:cubicBezTo>
                  <a:cubicBezTo>
                    <a:pt x="28" y="30"/>
                    <a:pt x="29" y="29"/>
                    <a:pt x="30" y="28"/>
                  </a:cubicBezTo>
                  <a:lnTo>
                    <a:pt x="28" y="25"/>
                  </a:lnTo>
                  <a:close/>
                  <a:moveTo>
                    <a:pt x="15" y="22"/>
                  </a:moveTo>
                  <a:cubicBezTo>
                    <a:pt x="12" y="21"/>
                    <a:pt x="11" y="17"/>
                    <a:pt x="12" y="15"/>
                  </a:cubicBezTo>
                  <a:cubicBezTo>
                    <a:pt x="13" y="12"/>
                    <a:pt x="17" y="11"/>
                    <a:pt x="19" y="12"/>
                  </a:cubicBezTo>
                  <a:cubicBezTo>
                    <a:pt x="22" y="13"/>
                    <a:pt x="23" y="16"/>
                    <a:pt x="22" y="19"/>
                  </a:cubicBezTo>
                  <a:cubicBezTo>
                    <a:pt x="21" y="22"/>
                    <a:pt x="18" y="23"/>
                    <a:pt x="15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8" name="Freeform 212"/>
            <p:cNvSpPr>
              <a:spLocks noEditPoints="1"/>
            </p:cNvSpPr>
            <p:nvPr/>
          </p:nvSpPr>
          <p:spPr bwMode="auto">
            <a:xfrm>
              <a:off x="3880644" y="3724269"/>
              <a:ext cx="112713" cy="112713"/>
            </a:xfrm>
            <a:custGeom>
              <a:avLst/>
              <a:gdLst>
                <a:gd name="T0" fmla="*/ 25 w 30"/>
                <a:gd name="T1" fmla="*/ 22 h 30"/>
                <a:gd name="T2" fmla="*/ 26 w 30"/>
                <a:gd name="T3" fmla="*/ 20 h 30"/>
                <a:gd name="T4" fmla="*/ 27 w 30"/>
                <a:gd name="T5" fmla="*/ 17 h 30"/>
                <a:gd name="T6" fmla="*/ 30 w 30"/>
                <a:gd name="T7" fmla="*/ 17 h 30"/>
                <a:gd name="T8" fmla="*/ 30 w 30"/>
                <a:gd name="T9" fmla="*/ 13 h 30"/>
                <a:gd name="T10" fmla="*/ 29 w 30"/>
                <a:gd name="T11" fmla="*/ 10 h 30"/>
                <a:gd name="T12" fmla="*/ 26 w 30"/>
                <a:gd name="T13" fmla="*/ 10 h 30"/>
                <a:gd name="T14" fmla="*/ 23 w 30"/>
                <a:gd name="T15" fmla="*/ 6 h 30"/>
                <a:gd name="T16" fmla="*/ 25 w 30"/>
                <a:gd name="T17" fmla="*/ 3 h 30"/>
                <a:gd name="T18" fmla="*/ 21 w 30"/>
                <a:gd name="T19" fmla="*/ 1 h 30"/>
                <a:gd name="T20" fmla="*/ 18 w 30"/>
                <a:gd name="T21" fmla="*/ 0 h 30"/>
                <a:gd name="T22" fmla="*/ 17 w 30"/>
                <a:gd name="T23" fmla="*/ 3 h 30"/>
                <a:gd name="T24" fmla="*/ 11 w 30"/>
                <a:gd name="T25" fmla="*/ 3 h 30"/>
                <a:gd name="T26" fmla="*/ 10 w 30"/>
                <a:gd name="T27" fmla="*/ 1 h 30"/>
                <a:gd name="T28" fmla="*/ 6 w 30"/>
                <a:gd name="T29" fmla="*/ 2 h 30"/>
                <a:gd name="T30" fmla="*/ 4 w 30"/>
                <a:gd name="T31" fmla="*/ 5 h 30"/>
                <a:gd name="T32" fmla="*/ 6 w 30"/>
                <a:gd name="T33" fmla="*/ 7 h 30"/>
                <a:gd name="T34" fmla="*/ 4 w 30"/>
                <a:gd name="T35" fmla="*/ 10 h 30"/>
                <a:gd name="T36" fmla="*/ 3 w 30"/>
                <a:gd name="T37" fmla="*/ 12 h 30"/>
                <a:gd name="T38" fmla="*/ 0 w 30"/>
                <a:gd name="T39" fmla="*/ 12 h 30"/>
                <a:gd name="T40" fmla="*/ 0 w 30"/>
                <a:gd name="T41" fmla="*/ 16 h 30"/>
                <a:gd name="T42" fmla="*/ 1 w 30"/>
                <a:gd name="T43" fmla="*/ 20 h 30"/>
                <a:gd name="T44" fmla="*/ 4 w 30"/>
                <a:gd name="T45" fmla="*/ 19 h 30"/>
                <a:gd name="T46" fmla="*/ 7 w 30"/>
                <a:gd name="T47" fmla="*/ 24 h 30"/>
                <a:gd name="T48" fmla="*/ 6 w 30"/>
                <a:gd name="T49" fmla="*/ 27 h 30"/>
                <a:gd name="T50" fmla="*/ 9 w 30"/>
                <a:gd name="T51" fmla="*/ 28 h 30"/>
                <a:gd name="T52" fmla="*/ 12 w 30"/>
                <a:gd name="T53" fmla="*/ 30 h 30"/>
                <a:gd name="T54" fmla="*/ 14 w 30"/>
                <a:gd name="T55" fmla="*/ 27 h 30"/>
                <a:gd name="T56" fmla="*/ 19 w 30"/>
                <a:gd name="T57" fmla="*/ 26 h 30"/>
                <a:gd name="T58" fmla="*/ 21 w 30"/>
                <a:gd name="T59" fmla="*/ 29 h 30"/>
                <a:gd name="T60" fmla="*/ 24 w 30"/>
                <a:gd name="T61" fmla="*/ 27 h 30"/>
                <a:gd name="T62" fmla="*/ 27 w 30"/>
                <a:gd name="T63" fmla="*/ 25 h 30"/>
                <a:gd name="T64" fmla="*/ 25 w 30"/>
                <a:gd name="T65" fmla="*/ 22 h 30"/>
                <a:gd name="T66" fmla="*/ 13 w 30"/>
                <a:gd name="T67" fmla="*/ 19 h 30"/>
                <a:gd name="T68" fmla="*/ 11 w 30"/>
                <a:gd name="T69" fmla="*/ 13 h 30"/>
                <a:gd name="T70" fmla="*/ 17 w 30"/>
                <a:gd name="T71" fmla="*/ 10 h 30"/>
                <a:gd name="T72" fmla="*/ 20 w 30"/>
                <a:gd name="T73" fmla="*/ 17 h 30"/>
                <a:gd name="T74" fmla="*/ 13 w 30"/>
                <a:gd name="T75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30">
                  <a:moveTo>
                    <a:pt x="25" y="22"/>
                  </a:moveTo>
                  <a:cubicBezTo>
                    <a:pt x="25" y="21"/>
                    <a:pt x="26" y="20"/>
                    <a:pt x="26" y="20"/>
                  </a:cubicBezTo>
                  <a:cubicBezTo>
                    <a:pt x="26" y="19"/>
                    <a:pt x="27" y="18"/>
                    <a:pt x="2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4"/>
                    <a:pt x="30" y="13"/>
                  </a:cubicBezTo>
                  <a:cubicBezTo>
                    <a:pt x="30" y="12"/>
                    <a:pt x="30" y="11"/>
                    <a:pt x="29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8"/>
                    <a:pt x="25" y="7"/>
                    <a:pt x="23" y="6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2"/>
                    <a:pt x="23" y="1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3"/>
                    <a:pt x="13" y="3"/>
                    <a:pt x="11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5" y="3"/>
                    <a:pt x="4" y="4"/>
                    <a:pt x="4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8"/>
                    <a:pt x="5" y="9"/>
                    <a:pt x="4" y="10"/>
                  </a:cubicBezTo>
                  <a:cubicBezTo>
                    <a:pt x="4" y="10"/>
                    <a:pt x="4" y="11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9"/>
                    <a:pt x="1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21"/>
                    <a:pt x="6" y="22"/>
                    <a:pt x="7" y="24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8"/>
                    <a:pt x="9" y="28"/>
                  </a:cubicBezTo>
                  <a:cubicBezTo>
                    <a:pt x="10" y="29"/>
                    <a:pt x="11" y="29"/>
                    <a:pt x="12" y="30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7" y="27"/>
                    <a:pt x="19" y="26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3" y="28"/>
                    <a:pt x="24" y="27"/>
                  </a:cubicBezTo>
                  <a:cubicBezTo>
                    <a:pt x="25" y="26"/>
                    <a:pt x="26" y="25"/>
                    <a:pt x="27" y="25"/>
                  </a:cubicBezTo>
                  <a:lnTo>
                    <a:pt x="25" y="22"/>
                  </a:lnTo>
                  <a:close/>
                  <a:moveTo>
                    <a:pt x="13" y="19"/>
                  </a:moveTo>
                  <a:cubicBezTo>
                    <a:pt x="11" y="18"/>
                    <a:pt x="9" y="15"/>
                    <a:pt x="11" y="13"/>
                  </a:cubicBezTo>
                  <a:cubicBezTo>
                    <a:pt x="12" y="10"/>
                    <a:pt x="15" y="9"/>
                    <a:pt x="17" y="10"/>
                  </a:cubicBezTo>
                  <a:cubicBezTo>
                    <a:pt x="20" y="11"/>
                    <a:pt x="21" y="14"/>
                    <a:pt x="20" y="17"/>
                  </a:cubicBezTo>
                  <a:cubicBezTo>
                    <a:pt x="19" y="19"/>
                    <a:pt x="16" y="20"/>
                    <a:pt x="13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29" name="Freeform 213"/>
            <p:cNvSpPr>
              <a:spLocks noEditPoints="1"/>
            </p:cNvSpPr>
            <p:nvPr/>
          </p:nvSpPr>
          <p:spPr bwMode="auto">
            <a:xfrm>
              <a:off x="4645819" y="3971919"/>
              <a:ext cx="180975" cy="176213"/>
            </a:xfrm>
            <a:custGeom>
              <a:avLst/>
              <a:gdLst>
                <a:gd name="T0" fmla="*/ 39 w 48"/>
                <a:gd name="T1" fmla="*/ 35 h 47"/>
                <a:gd name="T2" fmla="*/ 41 w 48"/>
                <a:gd name="T3" fmla="*/ 32 h 47"/>
                <a:gd name="T4" fmla="*/ 42 w 48"/>
                <a:gd name="T5" fmla="*/ 28 h 47"/>
                <a:gd name="T6" fmla="*/ 47 w 48"/>
                <a:gd name="T7" fmla="*/ 27 h 47"/>
                <a:gd name="T8" fmla="*/ 48 w 48"/>
                <a:gd name="T9" fmla="*/ 22 h 47"/>
                <a:gd name="T10" fmla="*/ 46 w 48"/>
                <a:gd name="T11" fmla="*/ 16 h 47"/>
                <a:gd name="T12" fmla="*/ 41 w 48"/>
                <a:gd name="T13" fmla="*/ 16 h 47"/>
                <a:gd name="T14" fmla="*/ 37 w 48"/>
                <a:gd name="T15" fmla="*/ 10 h 47"/>
                <a:gd name="T16" fmla="*/ 39 w 48"/>
                <a:gd name="T17" fmla="*/ 5 h 47"/>
                <a:gd name="T18" fmla="*/ 34 w 48"/>
                <a:gd name="T19" fmla="*/ 2 h 47"/>
                <a:gd name="T20" fmla="*/ 28 w 48"/>
                <a:gd name="T21" fmla="*/ 0 h 47"/>
                <a:gd name="T22" fmla="*/ 26 w 48"/>
                <a:gd name="T23" fmla="*/ 5 h 47"/>
                <a:gd name="T24" fmla="*/ 18 w 48"/>
                <a:gd name="T25" fmla="*/ 6 h 47"/>
                <a:gd name="T26" fmla="*/ 15 w 48"/>
                <a:gd name="T27" fmla="*/ 2 h 47"/>
                <a:gd name="T28" fmla="*/ 10 w 48"/>
                <a:gd name="T29" fmla="*/ 4 h 47"/>
                <a:gd name="T30" fmla="*/ 6 w 48"/>
                <a:gd name="T31" fmla="*/ 8 h 47"/>
                <a:gd name="T32" fmla="*/ 9 w 48"/>
                <a:gd name="T33" fmla="*/ 12 h 47"/>
                <a:gd name="T34" fmla="*/ 7 w 48"/>
                <a:gd name="T35" fmla="*/ 16 h 47"/>
                <a:gd name="T36" fmla="*/ 5 w 48"/>
                <a:gd name="T37" fmla="*/ 20 h 47"/>
                <a:gd name="T38" fmla="*/ 0 w 48"/>
                <a:gd name="T39" fmla="*/ 20 h 47"/>
                <a:gd name="T40" fmla="*/ 0 w 48"/>
                <a:gd name="T41" fmla="*/ 26 h 47"/>
                <a:gd name="T42" fmla="*/ 1 w 48"/>
                <a:gd name="T43" fmla="*/ 32 h 47"/>
                <a:gd name="T44" fmla="*/ 6 w 48"/>
                <a:gd name="T45" fmla="*/ 31 h 47"/>
                <a:gd name="T46" fmla="*/ 11 w 48"/>
                <a:gd name="T47" fmla="*/ 38 h 47"/>
                <a:gd name="T48" fmla="*/ 9 w 48"/>
                <a:gd name="T49" fmla="*/ 43 h 47"/>
                <a:gd name="T50" fmla="*/ 14 w 48"/>
                <a:gd name="T51" fmla="*/ 46 h 47"/>
                <a:gd name="T52" fmla="*/ 19 w 48"/>
                <a:gd name="T53" fmla="*/ 47 h 47"/>
                <a:gd name="T54" fmla="*/ 22 w 48"/>
                <a:gd name="T55" fmla="*/ 43 h 47"/>
                <a:gd name="T56" fmla="*/ 30 w 48"/>
                <a:gd name="T57" fmla="*/ 42 h 47"/>
                <a:gd name="T58" fmla="*/ 33 w 48"/>
                <a:gd name="T59" fmla="*/ 46 h 47"/>
                <a:gd name="T60" fmla="*/ 38 w 48"/>
                <a:gd name="T61" fmla="*/ 43 h 47"/>
                <a:gd name="T62" fmla="*/ 42 w 48"/>
                <a:gd name="T63" fmla="*/ 39 h 47"/>
                <a:gd name="T64" fmla="*/ 39 w 48"/>
                <a:gd name="T65" fmla="*/ 35 h 47"/>
                <a:gd name="T66" fmla="*/ 21 w 48"/>
                <a:gd name="T67" fmla="*/ 31 h 47"/>
                <a:gd name="T68" fmla="*/ 17 w 48"/>
                <a:gd name="T69" fmla="*/ 21 h 47"/>
                <a:gd name="T70" fmla="*/ 27 w 48"/>
                <a:gd name="T71" fmla="*/ 17 h 47"/>
                <a:gd name="T72" fmla="*/ 31 w 48"/>
                <a:gd name="T73" fmla="*/ 27 h 47"/>
                <a:gd name="T74" fmla="*/ 21 w 48"/>
                <a:gd name="T75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47">
                  <a:moveTo>
                    <a:pt x="39" y="35"/>
                  </a:moveTo>
                  <a:cubicBezTo>
                    <a:pt x="40" y="34"/>
                    <a:pt x="40" y="33"/>
                    <a:pt x="41" y="32"/>
                  </a:cubicBezTo>
                  <a:cubicBezTo>
                    <a:pt x="42" y="30"/>
                    <a:pt x="42" y="29"/>
                    <a:pt x="42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5"/>
                    <a:pt x="48" y="24"/>
                    <a:pt x="48" y="22"/>
                  </a:cubicBezTo>
                  <a:cubicBezTo>
                    <a:pt x="47" y="20"/>
                    <a:pt x="47" y="18"/>
                    <a:pt x="46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4"/>
                    <a:pt x="39" y="12"/>
                    <a:pt x="37" y="1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7" y="4"/>
                    <a:pt x="36" y="3"/>
                    <a:pt x="34" y="2"/>
                  </a:cubicBezTo>
                  <a:cubicBezTo>
                    <a:pt x="32" y="1"/>
                    <a:pt x="30" y="1"/>
                    <a:pt x="28" y="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5"/>
                    <a:pt x="21" y="5"/>
                    <a:pt x="18" y="6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2"/>
                    <a:pt x="12" y="3"/>
                    <a:pt x="10" y="4"/>
                  </a:cubicBezTo>
                  <a:cubicBezTo>
                    <a:pt x="8" y="5"/>
                    <a:pt x="7" y="7"/>
                    <a:pt x="6" y="8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6" y="17"/>
                    <a:pt x="6" y="18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28"/>
                    <a:pt x="1" y="30"/>
                    <a:pt x="1" y="32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8" y="34"/>
                    <a:pt x="9" y="36"/>
                    <a:pt x="11" y="38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4"/>
                    <a:pt x="12" y="45"/>
                    <a:pt x="14" y="46"/>
                  </a:cubicBezTo>
                  <a:cubicBezTo>
                    <a:pt x="16" y="46"/>
                    <a:pt x="18" y="47"/>
                    <a:pt x="19" y="4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3"/>
                    <a:pt x="27" y="43"/>
                    <a:pt x="30" y="42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4" y="45"/>
                    <a:pt x="36" y="44"/>
                    <a:pt x="38" y="43"/>
                  </a:cubicBezTo>
                  <a:cubicBezTo>
                    <a:pt x="39" y="42"/>
                    <a:pt x="41" y="41"/>
                    <a:pt x="42" y="39"/>
                  </a:cubicBezTo>
                  <a:lnTo>
                    <a:pt x="39" y="35"/>
                  </a:lnTo>
                  <a:close/>
                  <a:moveTo>
                    <a:pt x="21" y="31"/>
                  </a:moveTo>
                  <a:cubicBezTo>
                    <a:pt x="17" y="29"/>
                    <a:pt x="15" y="24"/>
                    <a:pt x="17" y="21"/>
                  </a:cubicBezTo>
                  <a:cubicBezTo>
                    <a:pt x="18" y="17"/>
                    <a:pt x="23" y="15"/>
                    <a:pt x="27" y="17"/>
                  </a:cubicBezTo>
                  <a:cubicBezTo>
                    <a:pt x="31" y="18"/>
                    <a:pt x="33" y="23"/>
                    <a:pt x="31" y="27"/>
                  </a:cubicBezTo>
                  <a:cubicBezTo>
                    <a:pt x="29" y="31"/>
                    <a:pt x="25" y="33"/>
                    <a:pt x="2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0" name="Freeform 214"/>
            <p:cNvSpPr>
              <a:spLocks noEditPoints="1"/>
            </p:cNvSpPr>
            <p:nvPr/>
          </p:nvSpPr>
          <p:spPr bwMode="auto">
            <a:xfrm>
              <a:off x="4804569" y="4125907"/>
              <a:ext cx="127000" cy="128588"/>
            </a:xfrm>
            <a:custGeom>
              <a:avLst/>
              <a:gdLst>
                <a:gd name="T0" fmla="*/ 28 w 34"/>
                <a:gd name="T1" fmla="*/ 25 h 34"/>
                <a:gd name="T2" fmla="*/ 30 w 34"/>
                <a:gd name="T3" fmla="*/ 23 h 34"/>
                <a:gd name="T4" fmla="*/ 30 w 34"/>
                <a:gd name="T5" fmla="*/ 20 h 34"/>
                <a:gd name="T6" fmla="*/ 34 w 34"/>
                <a:gd name="T7" fmla="*/ 19 h 34"/>
                <a:gd name="T8" fmla="*/ 34 w 34"/>
                <a:gd name="T9" fmla="*/ 15 h 34"/>
                <a:gd name="T10" fmla="*/ 33 w 34"/>
                <a:gd name="T11" fmla="*/ 11 h 34"/>
                <a:gd name="T12" fmla="*/ 30 w 34"/>
                <a:gd name="T13" fmla="*/ 12 h 34"/>
                <a:gd name="T14" fmla="*/ 26 w 34"/>
                <a:gd name="T15" fmla="*/ 7 h 34"/>
                <a:gd name="T16" fmla="*/ 28 w 34"/>
                <a:gd name="T17" fmla="*/ 4 h 34"/>
                <a:gd name="T18" fmla="*/ 24 w 34"/>
                <a:gd name="T19" fmla="*/ 2 h 34"/>
                <a:gd name="T20" fmla="*/ 20 w 34"/>
                <a:gd name="T21" fmla="*/ 0 h 34"/>
                <a:gd name="T22" fmla="*/ 19 w 34"/>
                <a:gd name="T23" fmla="*/ 4 h 34"/>
                <a:gd name="T24" fmla="*/ 13 w 34"/>
                <a:gd name="T25" fmla="*/ 4 h 34"/>
                <a:gd name="T26" fmla="*/ 11 w 34"/>
                <a:gd name="T27" fmla="*/ 1 h 34"/>
                <a:gd name="T28" fmla="*/ 8 w 34"/>
                <a:gd name="T29" fmla="*/ 3 h 34"/>
                <a:gd name="T30" fmla="*/ 4 w 34"/>
                <a:gd name="T31" fmla="*/ 6 h 34"/>
                <a:gd name="T32" fmla="*/ 7 w 34"/>
                <a:gd name="T33" fmla="*/ 9 h 34"/>
                <a:gd name="T34" fmla="*/ 5 w 34"/>
                <a:gd name="T35" fmla="*/ 11 h 34"/>
                <a:gd name="T36" fmla="*/ 4 w 34"/>
                <a:gd name="T37" fmla="*/ 14 h 34"/>
                <a:gd name="T38" fmla="*/ 1 w 34"/>
                <a:gd name="T39" fmla="*/ 14 h 34"/>
                <a:gd name="T40" fmla="*/ 0 w 34"/>
                <a:gd name="T41" fmla="*/ 19 h 34"/>
                <a:gd name="T42" fmla="*/ 1 w 34"/>
                <a:gd name="T43" fmla="*/ 23 h 34"/>
                <a:gd name="T44" fmla="*/ 5 w 34"/>
                <a:gd name="T45" fmla="*/ 22 h 34"/>
                <a:gd name="T46" fmla="*/ 8 w 34"/>
                <a:gd name="T47" fmla="*/ 27 h 34"/>
                <a:gd name="T48" fmla="*/ 7 w 34"/>
                <a:gd name="T49" fmla="*/ 30 h 34"/>
                <a:gd name="T50" fmla="*/ 10 w 34"/>
                <a:gd name="T51" fmla="*/ 32 h 34"/>
                <a:gd name="T52" fmla="*/ 14 w 34"/>
                <a:gd name="T53" fmla="*/ 34 h 34"/>
                <a:gd name="T54" fmla="*/ 16 w 34"/>
                <a:gd name="T55" fmla="*/ 30 h 34"/>
                <a:gd name="T56" fmla="*/ 21 w 34"/>
                <a:gd name="T57" fmla="*/ 30 h 34"/>
                <a:gd name="T58" fmla="*/ 24 w 34"/>
                <a:gd name="T59" fmla="*/ 33 h 34"/>
                <a:gd name="T60" fmla="*/ 27 w 34"/>
                <a:gd name="T61" fmla="*/ 31 h 34"/>
                <a:gd name="T62" fmla="*/ 30 w 34"/>
                <a:gd name="T63" fmla="*/ 28 h 34"/>
                <a:gd name="T64" fmla="*/ 28 w 34"/>
                <a:gd name="T65" fmla="*/ 25 h 34"/>
                <a:gd name="T66" fmla="*/ 15 w 34"/>
                <a:gd name="T67" fmla="*/ 22 h 34"/>
                <a:gd name="T68" fmla="*/ 12 w 34"/>
                <a:gd name="T69" fmla="*/ 15 h 34"/>
                <a:gd name="T70" fmla="*/ 20 w 34"/>
                <a:gd name="T71" fmla="*/ 12 h 34"/>
                <a:gd name="T72" fmla="*/ 22 w 34"/>
                <a:gd name="T73" fmla="*/ 19 h 34"/>
                <a:gd name="T74" fmla="*/ 15 w 34"/>
                <a:gd name="T75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34">
                  <a:moveTo>
                    <a:pt x="28" y="25"/>
                  </a:moveTo>
                  <a:cubicBezTo>
                    <a:pt x="29" y="24"/>
                    <a:pt x="29" y="23"/>
                    <a:pt x="30" y="23"/>
                  </a:cubicBezTo>
                  <a:cubicBezTo>
                    <a:pt x="30" y="22"/>
                    <a:pt x="30" y="21"/>
                    <a:pt x="30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8"/>
                    <a:pt x="34" y="17"/>
                    <a:pt x="34" y="15"/>
                  </a:cubicBezTo>
                  <a:cubicBezTo>
                    <a:pt x="34" y="14"/>
                    <a:pt x="34" y="13"/>
                    <a:pt x="33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10"/>
                    <a:pt x="28" y="8"/>
                    <a:pt x="26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6" y="2"/>
                    <a:pt x="24" y="2"/>
                  </a:cubicBezTo>
                  <a:cubicBezTo>
                    <a:pt x="23" y="1"/>
                    <a:pt x="22" y="1"/>
                    <a:pt x="20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3"/>
                    <a:pt x="15" y="4"/>
                    <a:pt x="13" y="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2"/>
                    <a:pt x="9" y="2"/>
                    <a:pt x="8" y="3"/>
                  </a:cubicBezTo>
                  <a:cubicBezTo>
                    <a:pt x="6" y="4"/>
                    <a:pt x="5" y="5"/>
                    <a:pt x="4" y="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6" y="11"/>
                    <a:pt x="5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6"/>
                    <a:pt x="0" y="17"/>
                    <a:pt x="0" y="19"/>
                  </a:cubicBezTo>
                  <a:cubicBezTo>
                    <a:pt x="1" y="20"/>
                    <a:pt x="1" y="21"/>
                    <a:pt x="1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4"/>
                    <a:pt x="7" y="26"/>
                    <a:pt x="8" y="27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1"/>
                    <a:pt x="9" y="32"/>
                    <a:pt x="10" y="32"/>
                  </a:cubicBezTo>
                  <a:cubicBezTo>
                    <a:pt x="12" y="33"/>
                    <a:pt x="13" y="33"/>
                    <a:pt x="14" y="34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8" y="31"/>
                    <a:pt x="20" y="30"/>
                    <a:pt x="21" y="30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8" y="30"/>
                    <a:pt x="29" y="29"/>
                    <a:pt x="30" y="28"/>
                  </a:cubicBezTo>
                  <a:lnTo>
                    <a:pt x="28" y="25"/>
                  </a:lnTo>
                  <a:close/>
                  <a:moveTo>
                    <a:pt x="15" y="22"/>
                  </a:moveTo>
                  <a:cubicBezTo>
                    <a:pt x="12" y="21"/>
                    <a:pt x="11" y="17"/>
                    <a:pt x="12" y="15"/>
                  </a:cubicBezTo>
                  <a:cubicBezTo>
                    <a:pt x="14" y="12"/>
                    <a:pt x="17" y="11"/>
                    <a:pt x="20" y="12"/>
                  </a:cubicBezTo>
                  <a:cubicBezTo>
                    <a:pt x="22" y="13"/>
                    <a:pt x="24" y="16"/>
                    <a:pt x="22" y="19"/>
                  </a:cubicBezTo>
                  <a:cubicBezTo>
                    <a:pt x="21" y="22"/>
                    <a:pt x="18" y="23"/>
                    <a:pt x="15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1" name="Freeform 215"/>
            <p:cNvSpPr>
              <a:spLocks noEditPoints="1"/>
            </p:cNvSpPr>
            <p:nvPr/>
          </p:nvSpPr>
          <p:spPr bwMode="auto">
            <a:xfrm>
              <a:off x="8882857" y="3473444"/>
              <a:ext cx="131763" cy="130175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3 h 35"/>
                <a:gd name="T12" fmla="*/ 14 w 35"/>
                <a:gd name="T13" fmla="*/ 33 h 35"/>
                <a:gd name="T14" fmla="*/ 3 w 35"/>
                <a:gd name="T15" fmla="*/ 21 h 35"/>
                <a:gd name="T16" fmla="*/ 2 w 35"/>
                <a:gd name="T17" fmla="*/ 18 h 35"/>
                <a:gd name="T18" fmla="*/ 18 w 35"/>
                <a:gd name="T19" fmla="*/ 2 h 35"/>
                <a:gd name="T20" fmla="*/ 34 w 35"/>
                <a:gd name="T21" fmla="*/ 18 h 35"/>
                <a:gd name="T22" fmla="*/ 18 w 35"/>
                <a:gd name="T2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3"/>
                  </a:moveTo>
                  <a:cubicBezTo>
                    <a:pt x="17" y="33"/>
                    <a:pt x="15" y="33"/>
                    <a:pt x="14" y="33"/>
                  </a:cubicBezTo>
                  <a:cubicBezTo>
                    <a:pt x="8" y="32"/>
                    <a:pt x="4" y="27"/>
                    <a:pt x="3" y="21"/>
                  </a:cubicBezTo>
                  <a:cubicBezTo>
                    <a:pt x="2" y="20"/>
                    <a:pt x="2" y="19"/>
                    <a:pt x="2" y="18"/>
                  </a:cubicBezTo>
                  <a:cubicBezTo>
                    <a:pt x="2" y="9"/>
                    <a:pt x="9" y="2"/>
                    <a:pt x="18" y="2"/>
                  </a:cubicBezTo>
                  <a:cubicBezTo>
                    <a:pt x="26" y="2"/>
                    <a:pt x="34" y="9"/>
                    <a:pt x="34" y="18"/>
                  </a:cubicBezTo>
                  <a:cubicBezTo>
                    <a:pt x="34" y="26"/>
                    <a:pt x="26" y="33"/>
                    <a:pt x="18" y="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2" name="Freeform 216"/>
            <p:cNvSpPr>
              <a:spLocks noEditPoints="1"/>
            </p:cNvSpPr>
            <p:nvPr/>
          </p:nvSpPr>
          <p:spPr bwMode="auto">
            <a:xfrm>
              <a:off x="8893969" y="3484557"/>
              <a:ext cx="112713" cy="112713"/>
            </a:xfrm>
            <a:custGeom>
              <a:avLst/>
              <a:gdLst>
                <a:gd name="T0" fmla="*/ 25 w 30"/>
                <a:gd name="T1" fmla="*/ 4 h 30"/>
                <a:gd name="T2" fmla="*/ 15 w 30"/>
                <a:gd name="T3" fmla="*/ 0 h 30"/>
                <a:gd name="T4" fmla="*/ 4 w 30"/>
                <a:gd name="T5" fmla="*/ 4 h 30"/>
                <a:gd name="T6" fmla="*/ 3 w 30"/>
                <a:gd name="T7" fmla="*/ 5 h 30"/>
                <a:gd name="T8" fmla="*/ 0 w 30"/>
                <a:gd name="T9" fmla="*/ 15 h 30"/>
                <a:gd name="T10" fmla="*/ 15 w 30"/>
                <a:gd name="T11" fmla="*/ 30 h 30"/>
                <a:gd name="T12" fmla="*/ 24 w 30"/>
                <a:gd name="T13" fmla="*/ 27 h 30"/>
                <a:gd name="T14" fmla="*/ 25 w 30"/>
                <a:gd name="T15" fmla="*/ 26 h 30"/>
                <a:gd name="T16" fmla="*/ 30 w 30"/>
                <a:gd name="T17" fmla="*/ 15 h 30"/>
                <a:gd name="T18" fmla="*/ 25 w 30"/>
                <a:gd name="T19" fmla="*/ 4 h 30"/>
                <a:gd name="T20" fmla="*/ 15 w 30"/>
                <a:gd name="T21" fmla="*/ 29 h 30"/>
                <a:gd name="T22" fmla="*/ 1 w 30"/>
                <a:gd name="T23" fmla="*/ 15 h 30"/>
                <a:gd name="T24" fmla="*/ 15 w 30"/>
                <a:gd name="T25" fmla="*/ 1 h 30"/>
                <a:gd name="T26" fmla="*/ 29 w 30"/>
                <a:gd name="T27" fmla="*/ 15 h 30"/>
                <a:gd name="T28" fmla="*/ 15 w 30"/>
                <a:gd name="T29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0">
                  <a:moveTo>
                    <a:pt x="25" y="4"/>
                  </a:moveTo>
                  <a:cubicBezTo>
                    <a:pt x="23" y="1"/>
                    <a:pt x="19" y="0"/>
                    <a:pt x="15" y="0"/>
                  </a:cubicBezTo>
                  <a:cubicBezTo>
                    <a:pt x="10" y="0"/>
                    <a:pt x="7" y="1"/>
                    <a:pt x="4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1" y="8"/>
                    <a:pt x="0" y="11"/>
                    <a:pt x="0" y="15"/>
                  </a:cubicBezTo>
                  <a:cubicBezTo>
                    <a:pt x="0" y="23"/>
                    <a:pt x="6" y="30"/>
                    <a:pt x="15" y="30"/>
                  </a:cubicBezTo>
                  <a:cubicBezTo>
                    <a:pt x="18" y="30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8" y="23"/>
                    <a:pt x="30" y="19"/>
                    <a:pt x="30" y="15"/>
                  </a:cubicBezTo>
                  <a:cubicBezTo>
                    <a:pt x="30" y="11"/>
                    <a:pt x="28" y="7"/>
                    <a:pt x="25" y="4"/>
                  </a:cubicBezTo>
                  <a:close/>
                  <a:moveTo>
                    <a:pt x="15" y="29"/>
                  </a:moveTo>
                  <a:cubicBezTo>
                    <a:pt x="7" y="29"/>
                    <a:pt x="1" y="23"/>
                    <a:pt x="1" y="15"/>
                  </a:cubicBezTo>
                  <a:cubicBezTo>
                    <a:pt x="1" y="7"/>
                    <a:pt x="7" y="1"/>
                    <a:pt x="15" y="1"/>
                  </a:cubicBezTo>
                  <a:cubicBezTo>
                    <a:pt x="23" y="1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3" name="Freeform 217"/>
            <p:cNvSpPr>
              <a:spLocks/>
            </p:cNvSpPr>
            <p:nvPr/>
          </p:nvSpPr>
          <p:spPr bwMode="auto">
            <a:xfrm>
              <a:off x="8932069" y="3490907"/>
              <a:ext cx="63500" cy="38100"/>
            </a:xfrm>
            <a:custGeom>
              <a:avLst/>
              <a:gdLst>
                <a:gd name="T0" fmla="*/ 5 w 17"/>
                <a:gd name="T1" fmla="*/ 0 h 10"/>
                <a:gd name="T2" fmla="*/ 0 w 17"/>
                <a:gd name="T3" fmla="*/ 1 h 10"/>
                <a:gd name="T4" fmla="*/ 11 w 17"/>
                <a:gd name="T5" fmla="*/ 3 h 10"/>
                <a:gd name="T6" fmla="*/ 17 w 17"/>
                <a:gd name="T7" fmla="*/ 10 h 10"/>
                <a:gd name="T8" fmla="*/ 5 w 1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5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3" y="0"/>
                    <a:pt x="8" y="1"/>
                    <a:pt x="11" y="3"/>
                  </a:cubicBezTo>
                  <a:cubicBezTo>
                    <a:pt x="14" y="5"/>
                    <a:pt x="16" y="7"/>
                    <a:pt x="17" y="10"/>
                  </a:cubicBezTo>
                  <a:cubicBezTo>
                    <a:pt x="16" y="4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4" name="Freeform 218"/>
            <p:cNvSpPr>
              <a:spLocks noEditPoints="1"/>
            </p:cNvSpPr>
            <p:nvPr/>
          </p:nvSpPr>
          <p:spPr bwMode="auto">
            <a:xfrm>
              <a:off x="8981282" y="3578219"/>
              <a:ext cx="96838" cy="104775"/>
            </a:xfrm>
            <a:custGeom>
              <a:avLst/>
              <a:gdLst>
                <a:gd name="T0" fmla="*/ 25 w 26"/>
                <a:gd name="T1" fmla="*/ 20 h 28"/>
                <a:gd name="T2" fmla="*/ 10 w 26"/>
                <a:gd name="T3" fmla="*/ 4 h 28"/>
                <a:gd name="T4" fmla="*/ 8 w 26"/>
                <a:gd name="T5" fmla="*/ 3 h 28"/>
                <a:gd name="T6" fmla="*/ 5 w 26"/>
                <a:gd name="T7" fmla="*/ 0 h 28"/>
                <a:gd name="T8" fmla="*/ 4 w 26"/>
                <a:gd name="T9" fmla="*/ 0 h 28"/>
                <a:gd name="T10" fmla="*/ 7 w 26"/>
                <a:gd name="T11" fmla="*/ 3 h 28"/>
                <a:gd name="T12" fmla="*/ 7 w 26"/>
                <a:gd name="T13" fmla="*/ 4 h 28"/>
                <a:gd name="T14" fmla="*/ 3 w 26"/>
                <a:gd name="T15" fmla="*/ 7 h 28"/>
                <a:gd name="T16" fmla="*/ 3 w 26"/>
                <a:gd name="T17" fmla="*/ 7 h 28"/>
                <a:gd name="T18" fmla="*/ 0 w 26"/>
                <a:gd name="T19" fmla="*/ 4 h 28"/>
                <a:gd name="T20" fmla="*/ 0 w 26"/>
                <a:gd name="T21" fmla="*/ 5 h 28"/>
                <a:gd name="T22" fmla="*/ 3 w 26"/>
                <a:gd name="T23" fmla="*/ 8 h 28"/>
                <a:gd name="T24" fmla="*/ 3 w 26"/>
                <a:gd name="T25" fmla="*/ 10 h 28"/>
                <a:gd name="T26" fmla="*/ 18 w 26"/>
                <a:gd name="T27" fmla="*/ 26 h 28"/>
                <a:gd name="T28" fmla="*/ 22 w 26"/>
                <a:gd name="T29" fmla="*/ 27 h 28"/>
                <a:gd name="T30" fmla="*/ 25 w 26"/>
                <a:gd name="T31" fmla="*/ 23 h 28"/>
                <a:gd name="T32" fmla="*/ 25 w 26"/>
                <a:gd name="T33" fmla="*/ 20 h 28"/>
                <a:gd name="T34" fmla="*/ 22 w 26"/>
                <a:gd name="T35" fmla="*/ 21 h 28"/>
                <a:gd name="T36" fmla="*/ 21 w 26"/>
                <a:gd name="T37" fmla="*/ 20 h 28"/>
                <a:gd name="T38" fmla="*/ 11 w 26"/>
                <a:gd name="T39" fmla="*/ 8 h 28"/>
                <a:gd name="T40" fmla="*/ 10 w 26"/>
                <a:gd name="T41" fmla="*/ 7 h 28"/>
                <a:gd name="T42" fmla="*/ 10 w 26"/>
                <a:gd name="T43" fmla="*/ 7 h 28"/>
                <a:gd name="T44" fmla="*/ 11 w 26"/>
                <a:gd name="T45" fmla="*/ 8 h 28"/>
                <a:gd name="T46" fmla="*/ 22 w 26"/>
                <a:gd name="T47" fmla="*/ 19 h 28"/>
                <a:gd name="T48" fmla="*/ 23 w 26"/>
                <a:gd name="T49" fmla="*/ 20 h 28"/>
                <a:gd name="T50" fmla="*/ 22 w 26"/>
                <a:gd name="T51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28">
                  <a:moveTo>
                    <a:pt x="25" y="2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21" y="28"/>
                    <a:pt x="22" y="27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1"/>
                    <a:pt x="25" y="20"/>
                  </a:cubicBezTo>
                  <a:close/>
                  <a:moveTo>
                    <a:pt x="22" y="21"/>
                  </a:moveTo>
                  <a:cubicBezTo>
                    <a:pt x="22" y="21"/>
                    <a:pt x="22" y="20"/>
                    <a:pt x="21" y="2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20"/>
                    <a:pt x="23" y="20"/>
                    <a:pt x="23" y="20"/>
                  </a:cubicBezTo>
                  <a:lnTo>
                    <a:pt x="22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5" name="Freeform 219"/>
            <p:cNvSpPr>
              <a:spLocks noEditPoints="1"/>
            </p:cNvSpPr>
            <p:nvPr/>
          </p:nvSpPr>
          <p:spPr bwMode="auto">
            <a:xfrm>
              <a:off x="6531769" y="3555994"/>
              <a:ext cx="90488" cy="88900"/>
            </a:xfrm>
            <a:custGeom>
              <a:avLst/>
              <a:gdLst>
                <a:gd name="T0" fmla="*/ 5 w 24"/>
                <a:gd name="T1" fmla="*/ 4 h 24"/>
                <a:gd name="T2" fmla="*/ 4 w 24"/>
                <a:gd name="T3" fmla="*/ 20 h 24"/>
                <a:gd name="T4" fmla="*/ 20 w 24"/>
                <a:gd name="T5" fmla="*/ 20 h 24"/>
                <a:gd name="T6" fmla="*/ 20 w 24"/>
                <a:gd name="T7" fmla="*/ 5 h 24"/>
                <a:gd name="T8" fmla="*/ 5 w 24"/>
                <a:gd name="T9" fmla="*/ 4 h 24"/>
                <a:gd name="T10" fmla="*/ 19 w 24"/>
                <a:gd name="T11" fmla="*/ 19 h 24"/>
                <a:gd name="T12" fmla="*/ 17 w 24"/>
                <a:gd name="T13" fmla="*/ 21 h 24"/>
                <a:gd name="T14" fmla="*/ 7 w 24"/>
                <a:gd name="T15" fmla="*/ 20 h 24"/>
                <a:gd name="T16" fmla="*/ 5 w 24"/>
                <a:gd name="T17" fmla="*/ 19 h 24"/>
                <a:gd name="T18" fmla="*/ 6 w 24"/>
                <a:gd name="T19" fmla="*/ 5 h 24"/>
                <a:gd name="T20" fmla="*/ 19 w 24"/>
                <a:gd name="T21" fmla="*/ 6 h 24"/>
                <a:gd name="T22" fmla="*/ 19 w 24"/>
                <a:gd name="T23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24">
                  <a:moveTo>
                    <a:pt x="5" y="4"/>
                  </a:moveTo>
                  <a:cubicBezTo>
                    <a:pt x="1" y="8"/>
                    <a:pt x="0" y="15"/>
                    <a:pt x="4" y="20"/>
                  </a:cubicBezTo>
                  <a:cubicBezTo>
                    <a:pt x="8" y="24"/>
                    <a:pt x="15" y="24"/>
                    <a:pt x="20" y="20"/>
                  </a:cubicBezTo>
                  <a:cubicBezTo>
                    <a:pt x="24" y="16"/>
                    <a:pt x="24" y="9"/>
                    <a:pt x="20" y="5"/>
                  </a:cubicBezTo>
                  <a:cubicBezTo>
                    <a:pt x="16" y="1"/>
                    <a:pt x="9" y="0"/>
                    <a:pt x="5" y="4"/>
                  </a:cubicBezTo>
                  <a:close/>
                  <a:moveTo>
                    <a:pt x="19" y="19"/>
                  </a:moveTo>
                  <a:cubicBezTo>
                    <a:pt x="18" y="20"/>
                    <a:pt x="18" y="20"/>
                    <a:pt x="17" y="21"/>
                  </a:cubicBezTo>
                  <a:cubicBezTo>
                    <a:pt x="14" y="22"/>
                    <a:pt x="10" y="22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2" y="15"/>
                    <a:pt x="2" y="9"/>
                    <a:pt x="6" y="5"/>
                  </a:cubicBezTo>
                  <a:cubicBezTo>
                    <a:pt x="10" y="1"/>
                    <a:pt x="16" y="2"/>
                    <a:pt x="19" y="6"/>
                  </a:cubicBezTo>
                  <a:cubicBezTo>
                    <a:pt x="23" y="10"/>
                    <a:pt x="23" y="16"/>
                    <a:pt x="19" y="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6" name="Freeform 220"/>
            <p:cNvSpPr>
              <a:spLocks noEditPoints="1"/>
            </p:cNvSpPr>
            <p:nvPr/>
          </p:nvSpPr>
          <p:spPr bwMode="auto">
            <a:xfrm>
              <a:off x="6542882" y="3567107"/>
              <a:ext cx="71438" cy="74613"/>
            </a:xfrm>
            <a:custGeom>
              <a:avLst/>
              <a:gdLst>
                <a:gd name="T0" fmla="*/ 10 w 19"/>
                <a:gd name="T1" fmla="*/ 0 h 20"/>
                <a:gd name="T2" fmla="*/ 3 w 19"/>
                <a:gd name="T3" fmla="*/ 2 h 20"/>
                <a:gd name="T4" fmla="*/ 0 w 19"/>
                <a:gd name="T5" fmla="*/ 9 h 20"/>
                <a:gd name="T6" fmla="*/ 0 w 19"/>
                <a:gd name="T7" fmla="*/ 10 h 20"/>
                <a:gd name="T8" fmla="*/ 2 w 19"/>
                <a:gd name="T9" fmla="*/ 16 h 20"/>
                <a:gd name="T10" fmla="*/ 16 w 19"/>
                <a:gd name="T11" fmla="*/ 16 h 20"/>
                <a:gd name="T12" fmla="*/ 19 w 19"/>
                <a:gd name="T13" fmla="*/ 11 h 20"/>
                <a:gd name="T14" fmla="*/ 19 w 19"/>
                <a:gd name="T15" fmla="*/ 10 h 20"/>
                <a:gd name="T16" fmla="*/ 16 w 19"/>
                <a:gd name="T17" fmla="*/ 3 h 20"/>
                <a:gd name="T18" fmla="*/ 10 w 19"/>
                <a:gd name="T19" fmla="*/ 0 h 20"/>
                <a:gd name="T20" fmla="*/ 15 w 19"/>
                <a:gd name="T21" fmla="*/ 16 h 20"/>
                <a:gd name="T22" fmla="*/ 3 w 19"/>
                <a:gd name="T23" fmla="*/ 15 h 20"/>
                <a:gd name="T24" fmla="*/ 3 w 19"/>
                <a:gd name="T25" fmla="*/ 3 h 20"/>
                <a:gd name="T26" fmla="*/ 16 w 19"/>
                <a:gd name="T27" fmla="*/ 3 h 20"/>
                <a:gd name="T28" fmla="*/ 15 w 19"/>
                <a:gd name="T2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0">
                  <a:moveTo>
                    <a:pt x="10" y="0"/>
                  </a:moveTo>
                  <a:cubicBezTo>
                    <a:pt x="7" y="0"/>
                    <a:pt x="5" y="1"/>
                    <a:pt x="3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6" y="19"/>
                    <a:pt x="12" y="20"/>
                    <a:pt x="16" y="16"/>
                  </a:cubicBezTo>
                  <a:cubicBezTo>
                    <a:pt x="17" y="15"/>
                    <a:pt x="18" y="13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7"/>
                    <a:pt x="18" y="5"/>
                    <a:pt x="16" y="3"/>
                  </a:cubicBezTo>
                  <a:cubicBezTo>
                    <a:pt x="14" y="1"/>
                    <a:pt x="12" y="0"/>
                    <a:pt x="10" y="0"/>
                  </a:cubicBezTo>
                  <a:close/>
                  <a:moveTo>
                    <a:pt x="15" y="16"/>
                  </a:moveTo>
                  <a:cubicBezTo>
                    <a:pt x="12" y="19"/>
                    <a:pt x="6" y="19"/>
                    <a:pt x="3" y="15"/>
                  </a:cubicBezTo>
                  <a:cubicBezTo>
                    <a:pt x="0" y="12"/>
                    <a:pt x="0" y="6"/>
                    <a:pt x="3" y="3"/>
                  </a:cubicBezTo>
                  <a:cubicBezTo>
                    <a:pt x="7" y="0"/>
                    <a:pt x="12" y="0"/>
                    <a:pt x="16" y="3"/>
                  </a:cubicBezTo>
                  <a:cubicBezTo>
                    <a:pt x="19" y="7"/>
                    <a:pt x="19" y="12"/>
                    <a:pt x="15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7" name="Freeform 221"/>
            <p:cNvSpPr>
              <a:spLocks/>
            </p:cNvSpPr>
            <p:nvPr/>
          </p:nvSpPr>
          <p:spPr bwMode="auto">
            <a:xfrm>
              <a:off x="6550819" y="3570282"/>
              <a:ext cx="44450" cy="19050"/>
            </a:xfrm>
            <a:custGeom>
              <a:avLst/>
              <a:gdLst>
                <a:gd name="T0" fmla="*/ 2 w 12"/>
                <a:gd name="T1" fmla="*/ 2 h 5"/>
                <a:gd name="T2" fmla="*/ 0 w 12"/>
                <a:gd name="T3" fmla="*/ 5 h 5"/>
                <a:gd name="T4" fmla="*/ 6 w 12"/>
                <a:gd name="T5" fmla="*/ 1 h 5"/>
                <a:gd name="T6" fmla="*/ 12 w 12"/>
                <a:gd name="T7" fmla="*/ 2 h 5"/>
                <a:gd name="T8" fmla="*/ 2 w 12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1" y="3"/>
                    <a:pt x="4" y="2"/>
                    <a:pt x="6" y="1"/>
                  </a:cubicBezTo>
                  <a:cubicBezTo>
                    <a:pt x="8" y="1"/>
                    <a:pt x="10" y="1"/>
                    <a:pt x="12" y="2"/>
                  </a:cubicBezTo>
                  <a:cubicBezTo>
                    <a:pt x="9" y="0"/>
                    <a:pt x="5" y="0"/>
                    <a:pt x="2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8" name="Freeform 222"/>
            <p:cNvSpPr>
              <a:spLocks noEditPoints="1"/>
            </p:cNvSpPr>
            <p:nvPr/>
          </p:nvSpPr>
          <p:spPr bwMode="auto">
            <a:xfrm>
              <a:off x="6614319" y="3597269"/>
              <a:ext cx="74613" cy="25400"/>
            </a:xfrm>
            <a:custGeom>
              <a:avLst/>
              <a:gdLst>
                <a:gd name="T0" fmla="*/ 18 w 20"/>
                <a:gd name="T1" fmla="*/ 1 h 7"/>
                <a:gd name="T2" fmla="*/ 5 w 20"/>
                <a:gd name="T3" fmla="*/ 0 h 7"/>
                <a:gd name="T4" fmla="*/ 3 w 20"/>
                <a:gd name="T5" fmla="*/ 0 h 7"/>
                <a:gd name="T6" fmla="*/ 0 w 20"/>
                <a:gd name="T7" fmla="*/ 0 h 7"/>
                <a:gd name="T8" fmla="*/ 0 w 20"/>
                <a:gd name="T9" fmla="*/ 1 h 7"/>
                <a:gd name="T10" fmla="*/ 3 w 20"/>
                <a:gd name="T11" fmla="*/ 1 h 7"/>
                <a:gd name="T12" fmla="*/ 3 w 20"/>
                <a:gd name="T13" fmla="*/ 1 h 7"/>
                <a:gd name="T14" fmla="*/ 3 w 20"/>
                <a:gd name="T15" fmla="*/ 4 h 7"/>
                <a:gd name="T16" fmla="*/ 3 w 20"/>
                <a:gd name="T17" fmla="*/ 4 h 7"/>
                <a:gd name="T18" fmla="*/ 0 w 20"/>
                <a:gd name="T19" fmla="*/ 4 h 7"/>
                <a:gd name="T20" fmla="*/ 0 w 20"/>
                <a:gd name="T21" fmla="*/ 5 h 7"/>
                <a:gd name="T22" fmla="*/ 3 w 20"/>
                <a:gd name="T23" fmla="*/ 5 h 7"/>
                <a:gd name="T24" fmla="*/ 4 w 20"/>
                <a:gd name="T25" fmla="*/ 6 h 7"/>
                <a:gd name="T26" fmla="*/ 18 w 20"/>
                <a:gd name="T27" fmla="*/ 7 h 7"/>
                <a:gd name="T28" fmla="*/ 19 w 20"/>
                <a:gd name="T29" fmla="*/ 5 h 7"/>
                <a:gd name="T30" fmla="*/ 19 w 20"/>
                <a:gd name="T31" fmla="*/ 2 h 7"/>
                <a:gd name="T32" fmla="*/ 18 w 20"/>
                <a:gd name="T33" fmla="*/ 1 h 7"/>
                <a:gd name="T34" fmla="*/ 17 w 20"/>
                <a:gd name="T35" fmla="*/ 2 h 7"/>
                <a:gd name="T36" fmla="*/ 16 w 20"/>
                <a:gd name="T37" fmla="*/ 3 h 7"/>
                <a:gd name="T38" fmla="*/ 6 w 20"/>
                <a:gd name="T39" fmla="*/ 2 h 7"/>
                <a:gd name="T40" fmla="*/ 5 w 20"/>
                <a:gd name="T41" fmla="*/ 1 h 7"/>
                <a:gd name="T42" fmla="*/ 5 w 20"/>
                <a:gd name="T43" fmla="*/ 1 h 7"/>
                <a:gd name="T44" fmla="*/ 6 w 20"/>
                <a:gd name="T45" fmla="*/ 1 h 7"/>
                <a:gd name="T46" fmla="*/ 16 w 20"/>
                <a:gd name="T47" fmla="*/ 2 h 7"/>
                <a:gd name="T48" fmla="*/ 17 w 20"/>
                <a:gd name="T4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7">
                  <a:moveTo>
                    <a:pt x="18" y="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19" y="1"/>
                    <a:pt x="18" y="1"/>
                  </a:cubicBezTo>
                  <a:close/>
                  <a:moveTo>
                    <a:pt x="17" y="2"/>
                  </a:moveTo>
                  <a:cubicBezTo>
                    <a:pt x="17" y="3"/>
                    <a:pt x="17" y="3"/>
                    <a:pt x="1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2"/>
                    <a:pt x="17" y="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39" name="Freeform 223"/>
            <p:cNvSpPr>
              <a:spLocks noEditPoints="1"/>
            </p:cNvSpPr>
            <p:nvPr/>
          </p:nvSpPr>
          <p:spPr bwMode="auto">
            <a:xfrm>
              <a:off x="7838282" y="4295770"/>
              <a:ext cx="98425" cy="9366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26 w 26"/>
                <a:gd name="T7" fmla="*/ 13 h 25"/>
                <a:gd name="T8" fmla="*/ 13 w 26"/>
                <a:gd name="T9" fmla="*/ 0 h 25"/>
                <a:gd name="T10" fmla="*/ 13 w 26"/>
                <a:gd name="T11" fmla="*/ 24 h 25"/>
                <a:gd name="T12" fmla="*/ 10 w 26"/>
                <a:gd name="T13" fmla="*/ 23 h 25"/>
                <a:gd name="T14" fmla="*/ 2 w 26"/>
                <a:gd name="T15" fmla="*/ 15 h 25"/>
                <a:gd name="T16" fmla="*/ 2 w 26"/>
                <a:gd name="T17" fmla="*/ 12 h 25"/>
                <a:gd name="T18" fmla="*/ 13 w 26"/>
                <a:gd name="T19" fmla="*/ 1 h 25"/>
                <a:gd name="T20" fmla="*/ 24 w 26"/>
                <a:gd name="T21" fmla="*/ 13 h 25"/>
                <a:gd name="T22" fmla="*/ 13 w 26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1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4"/>
                  </a:moveTo>
                  <a:cubicBezTo>
                    <a:pt x="12" y="24"/>
                    <a:pt x="11" y="24"/>
                    <a:pt x="10" y="23"/>
                  </a:cubicBezTo>
                  <a:cubicBezTo>
                    <a:pt x="6" y="22"/>
                    <a:pt x="3" y="19"/>
                    <a:pt x="2" y="15"/>
                  </a:cubicBezTo>
                  <a:cubicBezTo>
                    <a:pt x="2" y="14"/>
                    <a:pt x="2" y="13"/>
                    <a:pt x="2" y="12"/>
                  </a:cubicBezTo>
                  <a:cubicBezTo>
                    <a:pt x="2" y="6"/>
                    <a:pt x="7" y="1"/>
                    <a:pt x="13" y="1"/>
                  </a:cubicBezTo>
                  <a:cubicBezTo>
                    <a:pt x="20" y="1"/>
                    <a:pt x="25" y="6"/>
                    <a:pt x="24" y="13"/>
                  </a:cubicBezTo>
                  <a:cubicBezTo>
                    <a:pt x="24" y="19"/>
                    <a:pt x="19" y="24"/>
                    <a:pt x="13" y="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0" name="Freeform 224"/>
            <p:cNvSpPr>
              <a:spLocks noEditPoints="1"/>
            </p:cNvSpPr>
            <p:nvPr/>
          </p:nvSpPr>
          <p:spPr bwMode="auto">
            <a:xfrm>
              <a:off x="7846219" y="4298945"/>
              <a:ext cx="82550" cy="82550"/>
            </a:xfrm>
            <a:custGeom>
              <a:avLst/>
              <a:gdLst>
                <a:gd name="T0" fmla="*/ 19 w 22"/>
                <a:gd name="T1" fmla="*/ 4 h 22"/>
                <a:gd name="T2" fmla="*/ 11 w 22"/>
                <a:gd name="T3" fmla="*/ 0 h 22"/>
                <a:gd name="T4" fmla="*/ 3 w 22"/>
                <a:gd name="T5" fmla="*/ 3 h 22"/>
                <a:gd name="T6" fmla="*/ 3 w 22"/>
                <a:gd name="T7" fmla="*/ 4 h 22"/>
                <a:gd name="T8" fmla="*/ 0 w 22"/>
                <a:gd name="T9" fmla="*/ 11 h 22"/>
                <a:gd name="T10" fmla="*/ 11 w 22"/>
                <a:gd name="T11" fmla="*/ 22 h 22"/>
                <a:gd name="T12" fmla="*/ 18 w 22"/>
                <a:gd name="T13" fmla="*/ 20 h 22"/>
                <a:gd name="T14" fmla="*/ 19 w 22"/>
                <a:gd name="T15" fmla="*/ 19 h 22"/>
                <a:gd name="T16" fmla="*/ 22 w 22"/>
                <a:gd name="T17" fmla="*/ 12 h 22"/>
                <a:gd name="T18" fmla="*/ 19 w 22"/>
                <a:gd name="T19" fmla="*/ 4 h 22"/>
                <a:gd name="T20" fmla="*/ 11 w 22"/>
                <a:gd name="T21" fmla="*/ 22 h 22"/>
                <a:gd name="T22" fmla="*/ 1 w 22"/>
                <a:gd name="T23" fmla="*/ 11 h 22"/>
                <a:gd name="T24" fmla="*/ 11 w 22"/>
                <a:gd name="T25" fmla="*/ 1 h 22"/>
                <a:gd name="T26" fmla="*/ 21 w 22"/>
                <a:gd name="T27" fmla="*/ 12 h 22"/>
                <a:gd name="T28" fmla="*/ 11 w 22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2">
                  <a:moveTo>
                    <a:pt x="19" y="4"/>
                  </a:moveTo>
                  <a:cubicBezTo>
                    <a:pt x="17" y="2"/>
                    <a:pt x="14" y="0"/>
                    <a:pt x="11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6"/>
                    <a:pt x="0" y="8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3" y="22"/>
                    <a:pt x="16" y="22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1" y="18"/>
                    <a:pt x="22" y="15"/>
                    <a:pt x="22" y="12"/>
                  </a:cubicBezTo>
                  <a:cubicBezTo>
                    <a:pt x="22" y="9"/>
                    <a:pt x="21" y="6"/>
                    <a:pt x="19" y="4"/>
                  </a:cubicBezTo>
                  <a:close/>
                  <a:moveTo>
                    <a:pt x="11" y="22"/>
                  </a:moveTo>
                  <a:cubicBezTo>
                    <a:pt x="5" y="21"/>
                    <a:pt x="1" y="17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7" y="1"/>
                    <a:pt x="21" y="6"/>
                    <a:pt x="21" y="12"/>
                  </a:cubicBezTo>
                  <a:cubicBezTo>
                    <a:pt x="21" y="17"/>
                    <a:pt x="16" y="22"/>
                    <a:pt x="11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1" name="Freeform 225"/>
            <p:cNvSpPr>
              <a:spLocks/>
            </p:cNvSpPr>
            <p:nvPr/>
          </p:nvSpPr>
          <p:spPr bwMode="auto">
            <a:xfrm>
              <a:off x="7876382" y="4306882"/>
              <a:ext cx="44450" cy="30163"/>
            </a:xfrm>
            <a:custGeom>
              <a:avLst/>
              <a:gdLst>
                <a:gd name="T0" fmla="*/ 4 w 12"/>
                <a:gd name="T1" fmla="*/ 0 h 8"/>
                <a:gd name="T2" fmla="*/ 0 w 12"/>
                <a:gd name="T3" fmla="*/ 1 h 8"/>
                <a:gd name="T4" fmla="*/ 8 w 12"/>
                <a:gd name="T5" fmla="*/ 3 h 8"/>
                <a:gd name="T6" fmla="*/ 12 w 12"/>
                <a:gd name="T7" fmla="*/ 8 h 8"/>
                <a:gd name="T8" fmla="*/ 4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4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2" y="0"/>
                    <a:pt x="5" y="1"/>
                    <a:pt x="8" y="3"/>
                  </a:cubicBezTo>
                  <a:cubicBezTo>
                    <a:pt x="10" y="4"/>
                    <a:pt x="11" y="6"/>
                    <a:pt x="12" y="8"/>
                  </a:cubicBezTo>
                  <a:cubicBezTo>
                    <a:pt x="11" y="3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2" name="Freeform 226"/>
            <p:cNvSpPr>
              <a:spLocks noEditPoints="1"/>
            </p:cNvSpPr>
            <p:nvPr/>
          </p:nvSpPr>
          <p:spPr bwMode="auto">
            <a:xfrm>
              <a:off x="7906544" y="4370382"/>
              <a:ext cx="71438" cy="74613"/>
            </a:xfrm>
            <a:custGeom>
              <a:avLst/>
              <a:gdLst>
                <a:gd name="T0" fmla="*/ 19 w 19"/>
                <a:gd name="T1" fmla="*/ 15 h 20"/>
                <a:gd name="T2" fmla="*/ 8 w 19"/>
                <a:gd name="T3" fmla="*/ 3 h 20"/>
                <a:gd name="T4" fmla="*/ 7 w 19"/>
                <a:gd name="T5" fmla="*/ 2 h 20"/>
                <a:gd name="T6" fmla="*/ 4 w 19"/>
                <a:gd name="T7" fmla="*/ 0 h 20"/>
                <a:gd name="T8" fmla="*/ 4 w 19"/>
                <a:gd name="T9" fmla="*/ 0 h 20"/>
                <a:gd name="T10" fmla="*/ 6 w 19"/>
                <a:gd name="T11" fmla="*/ 3 h 20"/>
                <a:gd name="T12" fmla="*/ 6 w 19"/>
                <a:gd name="T13" fmla="*/ 3 h 20"/>
                <a:gd name="T14" fmla="*/ 3 w 19"/>
                <a:gd name="T15" fmla="*/ 5 h 20"/>
                <a:gd name="T16" fmla="*/ 3 w 19"/>
                <a:gd name="T17" fmla="*/ 5 h 20"/>
                <a:gd name="T18" fmla="*/ 1 w 19"/>
                <a:gd name="T19" fmla="*/ 3 h 20"/>
                <a:gd name="T20" fmla="*/ 0 w 19"/>
                <a:gd name="T21" fmla="*/ 3 h 20"/>
                <a:gd name="T22" fmla="*/ 3 w 19"/>
                <a:gd name="T23" fmla="*/ 6 h 20"/>
                <a:gd name="T24" fmla="*/ 3 w 19"/>
                <a:gd name="T25" fmla="*/ 7 h 20"/>
                <a:gd name="T26" fmla="*/ 14 w 19"/>
                <a:gd name="T27" fmla="*/ 19 h 20"/>
                <a:gd name="T28" fmla="*/ 16 w 19"/>
                <a:gd name="T29" fmla="*/ 20 h 20"/>
                <a:gd name="T30" fmla="*/ 19 w 19"/>
                <a:gd name="T31" fmla="*/ 17 h 20"/>
                <a:gd name="T32" fmla="*/ 19 w 19"/>
                <a:gd name="T33" fmla="*/ 15 h 20"/>
                <a:gd name="T34" fmla="*/ 16 w 19"/>
                <a:gd name="T35" fmla="*/ 15 h 20"/>
                <a:gd name="T36" fmla="*/ 16 w 19"/>
                <a:gd name="T37" fmla="*/ 15 h 20"/>
                <a:gd name="T38" fmla="*/ 8 w 19"/>
                <a:gd name="T39" fmla="*/ 6 h 20"/>
                <a:gd name="T40" fmla="*/ 8 w 19"/>
                <a:gd name="T41" fmla="*/ 5 h 20"/>
                <a:gd name="T42" fmla="*/ 8 w 19"/>
                <a:gd name="T43" fmla="*/ 5 h 20"/>
                <a:gd name="T44" fmla="*/ 9 w 19"/>
                <a:gd name="T45" fmla="*/ 6 h 20"/>
                <a:gd name="T46" fmla="*/ 16 w 19"/>
                <a:gd name="T47" fmla="*/ 14 h 20"/>
                <a:gd name="T48" fmla="*/ 17 w 19"/>
                <a:gd name="T49" fmla="*/ 15 h 20"/>
                <a:gd name="T50" fmla="*/ 16 w 19"/>
                <a:gd name="T51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0">
                  <a:moveTo>
                    <a:pt x="19" y="1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5" y="20"/>
                    <a:pt x="16" y="2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6"/>
                    <a:pt x="19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3" name="Freeform 227"/>
            <p:cNvSpPr>
              <a:spLocks noEditPoints="1"/>
            </p:cNvSpPr>
            <p:nvPr/>
          </p:nvSpPr>
          <p:spPr bwMode="auto">
            <a:xfrm>
              <a:off x="3999707" y="4024307"/>
              <a:ext cx="117475" cy="117475"/>
            </a:xfrm>
            <a:custGeom>
              <a:avLst/>
              <a:gdLst>
                <a:gd name="T0" fmla="*/ 16 w 31"/>
                <a:gd name="T1" fmla="*/ 0 h 31"/>
                <a:gd name="T2" fmla="*/ 0 w 31"/>
                <a:gd name="T3" fmla="*/ 16 h 31"/>
                <a:gd name="T4" fmla="*/ 16 w 31"/>
                <a:gd name="T5" fmla="*/ 31 h 31"/>
                <a:gd name="T6" fmla="*/ 31 w 31"/>
                <a:gd name="T7" fmla="*/ 16 h 31"/>
                <a:gd name="T8" fmla="*/ 16 w 31"/>
                <a:gd name="T9" fmla="*/ 0 h 31"/>
                <a:gd name="T10" fmla="*/ 16 w 31"/>
                <a:gd name="T11" fmla="*/ 30 h 31"/>
                <a:gd name="T12" fmla="*/ 13 w 31"/>
                <a:gd name="T13" fmla="*/ 29 h 31"/>
                <a:gd name="T14" fmla="*/ 2 w 31"/>
                <a:gd name="T15" fmla="*/ 19 h 31"/>
                <a:gd name="T16" fmla="*/ 2 w 31"/>
                <a:gd name="T17" fmla="*/ 16 h 31"/>
                <a:gd name="T18" fmla="*/ 16 w 31"/>
                <a:gd name="T19" fmla="*/ 2 h 31"/>
                <a:gd name="T20" fmla="*/ 30 w 31"/>
                <a:gd name="T21" fmla="*/ 16 h 31"/>
                <a:gd name="T22" fmla="*/ 16 w 31"/>
                <a:gd name="T23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1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lose/>
                  <a:moveTo>
                    <a:pt x="16" y="30"/>
                  </a:moveTo>
                  <a:cubicBezTo>
                    <a:pt x="15" y="30"/>
                    <a:pt x="14" y="30"/>
                    <a:pt x="13" y="29"/>
                  </a:cubicBezTo>
                  <a:cubicBezTo>
                    <a:pt x="8" y="28"/>
                    <a:pt x="3" y="24"/>
                    <a:pt x="2" y="19"/>
                  </a:cubicBezTo>
                  <a:cubicBezTo>
                    <a:pt x="2" y="18"/>
                    <a:pt x="2" y="17"/>
                    <a:pt x="2" y="16"/>
                  </a:cubicBezTo>
                  <a:cubicBezTo>
                    <a:pt x="2" y="8"/>
                    <a:pt x="8" y="2"/>
                    <a:pt x="16" y="2"/>
                  </a:cubicBezTo>
                  <a:cubicBezTo>
                    <a:pt x="24" y="2"/>
                    <a:pt x="30" y="8"/>
                    <a:pt x="30" y="16"/>
                  </a:cubicBezTo>
                  <a:cubicBezTo>
                    <a:pt x="30" y="23"/>
                    <a:pt x="24" y="30"/>
                    <a:pt x="16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4" name="Freeform 228"/>
            <p:cNvSpPr>
              <a:spLocks noEditPoints="1"/>
            </p:cNvSpPr>
            <p:nvPr/>
          </p:nvSpPr>
          <p:spPr bwMode="auto">
            <a:xfrm>
              <a:off x="4007644" y="4032244"/>
              <a:ext cx="101600" cy="101600"/>
            </a:xfrm>
            <a:custGeom>
              <a:avLst/>
              <a:gdLst>
                <a:gd name="T0" fmla="*/ 23 w 27"/>
                <a:gd name="T1" fmla="*/ 4 h 27"/>
                <a:gd name="T2" fmla="*/ 14 w 27"/>
                <a:gd name="T3" fmla="*/ 0 h 27"/>
                <a:gd name="T4" fmla="*/ 4 w 27"/>
                <a:gd name="T5" fmla="*/ 4 h 27"/>
                <a:gd name="T6" fmla="*/ 3 w 27"/>
                <a:gd name="T7" fmla="*/ 5 h 27"/>
                <a:gd name="T8" fmla="*/ 0 w 27"/>
                <a:gd name="T9" fmla="*/ 14 h 27"/>
                <a:gd name="T10" fmla="*/ 14 w 27"/>
                <a:gd name="T11" fmla="*/ 27 h 27"/>
                <a:gd name="T12" fmla="*/ 22 w 27"/>
                <a:gd name="T13" fmla="*/ 24 h 27"/>
                <a:gd name="T14" fmla="*/ 23 w 27"/>
                <a:gd name="T15" fmla="*/ 23 h 27"/>
                <a:gd name="T16" fmla="*/ 27 w 27"/>
                <a:gd name="T17" fmla="*/ 14 h 27"/>
                <a:gd name="T18" fmla="*/ 23 w 27"/>
                <a:gd name="T19" fmla="*/ 4 h 27"/>
                <a:gd name="T20" fmla="*/ 14 w 27"/>
                <a:gd name="T21" fmla="*/ 26 h 27"/>
                <a:gd name="T22" fmla="*/ 1 w 27"/>
                <a:gd name="T23" fmla="*/ 14 h 27"/>
                <a:gd name="T24" fmla="*/ 14 w 27"/>
                <a:gd name="T25" fmla="*/ 1 h 27"/>
                <a:gd name="T26" fmla="*/ 26 w 27"/>
                <a:gd name="T27" fmla="*/ 14 h 27"/>
                <a:gd name="T28" fmla="*/ 14 w 27"/>
                <a:gd name="T2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7">
                  <a:moveTo>
                    <a:pt x="23" y="4"/>
                  </a:moveTo>
                  <a:cubicBezTo>
                    <a:pt x="21" y="2"/>
                    <a:pt x="18" y="0"/>
                    <a:pt x="14" y="0"/>
                  </a:cubicBezTo>
                  <a:cubicBezTo>
                    <a:pt x="10" y="0"/>
                    <a:pt x="7" y="2"/>
                    <a:pt x="4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1" y="8"/>
                    <a:pt x="0" y="10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17" y="27"/>
                    <a:pt x="20" y="26"/>
                    <a:pt x="22" y="24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6" y="21"/>
                    <a:pt x="27" y="18"/>
                    <a:pt x="27" y="14"/>
                  </a:cubicBezTo>
                  <a:cubicBezTo>
                    <a:pt x="27" y="10"/>
                    <a:pt x="26" y="7"/>
                    <a:pt x="23" y="4"/>
                  </a:cubicBezTo>
                  <a:close/>
                  <a:moveTo>
                    <a:pt x="14" y="26"/>
                  </a:moveTo>
                  <a:cubicBezTo>
                    <a:pt x="7" y="26"/>
                    <a:pt x="1" y="21"/>
                    <a:pt x="1" y="14"/>
                  </a:cubicBezTo>
                  <a:cubicBezTo>
                    <a:pt x="1" y="7"/>
                    <a:pt x="7" y="1"/>
                    <a:pt x="14" y="1"/>
                  </a:cubicBezTo>
                  <a:cubicBezTo>
                    <a:pt x="21" y="1"/>
                    <a:pt x="26" y="7"/>
                    <a:pt x="26" y="14"/>
                  </a:cubicBezTo>
                  <a:cubicBezTo>
                    <a:pt x="26" y="21"/>
                    <a:pt x="21" y="26"/>
                    <a:pt x="14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5" name="Freeform 229"/>
            <p:cNvSpPr>
              <a:spLocks/>
            </p:cNvSpPr>
            <p:nvPr/>
          </p:nvSpPr>
          <p:spPr bwMode="auto">
            <a:xfrm>
              <a:off x="4040982" y="4040182"/>
              <a:ext cx="60325" cy="33338"/>
            </a:xfrm>
            <a:custGeom>
              <a:avLst/>
              <a:gdLst>
                <a:gd name="T0" fmla="*/ 5 w 16"/>
                <a:gd name="T1" fmla="*/ 0 h 9"/>
                <a:gd name="T2" fmla="*/ 0 w 16"/>
                <a:gd name="T3" fmla="*/ 1 h 9"/>
                <a:gd name="T4" fmla="*/ 11 w 16"/>
                <a:gd name="T5" fmla="*/ 3 h 9"/>
                <a:gd name="T6" fmla="*/ 16 w 16"/>
                <a:gd name="T7" fmla="*/ 9 h 9"/>
                <a:gd name="T8" fmla="*/ 5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5" y="0"/>
                  </a:moveTo>
                  <a:cubicBezTo>
                    <a:pt x="3" y="0"/>
                    <a:pt x="2" y="1"/>
                    <a:pt x="0" y="1"/>
                  </a:cubicBezTo>
                  <a:cubicBezTo>
                    <a:pt x="4" y="1"/>
                    <a:pt x="7" y="1"/>
                    <a:pt x="11" y="3"/>
                  </a:cubicBezTo>
                  <a:cubicBezTo>
                    <a:pt x="13" y="5"/>
                    <a:pt x="15" y="7"/>
                    <a:pt x="16" y="9"/>
                  </a:cubicBezTo>
                  <a:cubicBezTo>
                    <a:pt x="15" y="4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6" name="Freeform 230"/>
            <p:cNvSpPr>
              <a:spLocks noEditPoints="1"/>
            </p:cNvSpPr>
            <p:nvPr/>
          </p:nvSpPr>
          <p:spPr bwMode="auto">
            <a:xfrm>
              <a:off x="4087019" y="4117969"/>
              <a:ext cx="90488" cy="90488"/>
            </a:xfrm>
            <a:custGeom>
              <a:avLst/>
              <a:gdLst>
                <a:gd name="T0" fmla="*/ 23 w 24"/>
                <a:gd name="T1" fmla="*/ 18 h 24"/>
                <a:gd name="T2" fmla="*/ 10 w 24"/>
                <a:gd name="T3" fmla="*/ 3 h 24"/>
                <a:gd name="T4" fmla="*/ 8 w 24"/>
                <a:gd name="T5" fmla="*/ 3 h 24"/>
                <a:gd name="T6" fmla="*/ 4 w 24"/>
                <a:gd name="T7" fmla="*/ 0 h 24"/>
                <a:gd name="T8" fmla="*/ 4 w 24"/>
                <a:gd name="T9" fmla="*/ 0 h 24"/>
                <a:gd name="T10" fmla="*/ 7 w 24"/>
                <a:gd name="T11" fmla="*/ 3 h 24"/>
                <a:gd name="T12" fmla="*/ 6 w 24"/>
                <a:gd name="T13" fmla="*/ 3 h 24"/>
                <a:gd name="T14" fmla="*/ 3 w 24"/>
                <a:gd name="T15" fmla="*/ 6 h 24"/>
                <a:gd name="T16" fmla="*/ 3 w 24"/>
                <a:gd name="T17" fmla="*/ 6 h 24"/>
                <a:gd name="T18" fmla="*/ 1 w 24"/>
                <a:gd name="T19" fmla="*/ 3 h 24"/>
                <a:gd name="T20" fmla="*/ 0 w 24"/>
                <a:gd name="T21" fmla="*/ 4 h 24"/>
                <a:gd name="T22" fmla="*/ 3 w 24"/>
                <a:gd name="T23" fmla="*/ 7 h 24"/>
                <a:gd name="T24" fmla="*/ 3 w 24"/>
                <a:gd name="T25" fmla="*/ 9 h 24"/>
                <a:gd name="T26" fmla="*/ 17 w 24"/>
                <a:gd name="T27" fmla="*/ 24 h 24"/>
                <a:gd name="T28" fmla="*/ 20 w 24"/>
                <a:gd name="T29" fmla="*/ 24 h 24"/>
                <a:gd name="T30" fmla="*/ 23 w 24"/>
                <a:gd name="T31" fmla="*/ 21 h 24"/>
                <a:gd name="T32" fmla="*/ 23 w 24"/>
                <a:gd name="T33" fmla="*/ 18 h 24"/>
                <a:gd name="T34" fmla="*/ 20 w 24"/>
                <a:gd name="T35" fmla="*/ 18 h 24"/>
                <a:gd name="T36" fmla="*/ 19 w 24"/>
                <a:gd name="T37" fmla="*/ 17 h 24"/>
                <a:gd name="T38" fmla="*/ 10 w 24"/>
                <a:gd name="T39" fmla="*/ 7 h 24"/>
                <a:gd name="T40" fmla="*/ 9 w 24"/>
                <a:gd name="T41" fmla="*/ 6 h 24"/>
                <a:gd name="T42" fmla="*/ 9 w 24"/>
                <a:gd name="T43" fmla="*/ 6 h 24"/>
                <a:gd name="T44" fmla="*/ 10 w 24"/>
                <a:gd name="T45" fmla="*/ 7 h 24"/>
                <a:gd name="T46" fmla="*/ 20 w 24"/>
                <a:gd name="T47" fmla="*/ 17 h 24"/>
                <a:gd name="T48" fmla="*/ 21 w 24"/>
                <a:gd name="T49" fmla="*/ 18 h 24"/>
                <a:gd name="T50" fmla="*/ 20 w 24"/>
                <a:gd name="T5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" h="24">
                  <a:moveTo>
                    <a:pt x="23" y="18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2"/>
                    <a:pt x="8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9" y="24"/>
                    <a:pt x="20" y="24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0"/>
                    <a:pt x="24" y="19"/>
                    <a:pt x="23" y="18"/>
                  </a:cubicBezTo>
                  <a:close/>
                  <a:moveTo>
                    <a:pt x="20" y="18"/>
                  </a:moveTo>
                  <a:cubicBezTo>
                    <a:pt x="20" y="18"/>
                    <a:pt x="20" y="18"/>
                    <a:pt x="19" y="1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6"/>
                    <a:pt x="10" y="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1" y="18"/>
                    <a:pt x="21" y="18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7" name="Freeform 231"/>
            <p:cNvSpPr>
              <a:spLocks/>
            </p:cNvSpPr>
            <p:nvPr/>
          </p:nvSpPr>
          <p:spPr bwMode="auto">
            <a:xfrm>
              <a:off x="3996532" y="4378320"/>
              <a:ext cx="211138" cy="100013"/>
            </a:xfrm>
            <a:custGeom>
              <a:avLst/>
              <a:gdLst>
                <a:gd name="T0" fmla="*/ 36 w 56"/>
                <a:gd name="T1" fmla="*/ 4 h 27"/>
                <a:gd name="T2" fmla="*/ 35 w 56"/>
                <a:gd name="T3" fmla="*/ 6 h 27"/>
                <a:gd name="T4" fmla="*/ 22 w 56"/>
                <a:gd name="T5" fmla="*/ 6 h 27"/>
                <a:gd name="T6" fmla="*/ 20 w 56"/>
                <a:gd name="T7" fmla="*/ 4 h 27"/>
                <a:gd name="T8" fmla="*/ 20 w 56"/>
                <a:gd name="T9" fmla="*/ 0 h 27"/>
                <a:gd name="T10" fmla="*/ 0 w 56"/>
                <a:gd name="T11" fmla="*/ 0 h 27"/>
                <a:gd name="T12" fmla="*/ 0 w 56"/>
                <a:gd name="T13" fmla="*/ 22 h 27"/>
                <a:gd name="T14" fmla="*/ 6 w 56"/>
                <a:gd name="T15" fmla="*/ 27 h 27"/>
                <a:gd name="T16" fmla="*/ 51 w 56"/>
                <a:gd name="T17" fmla="*/ 27 h 27"/>
                <a:gd name="T18" fmla="*/ 56 w 56"/>
                <a:gd name="T19" fmla="*/ 22 h 27"/>
                <a:gd name="T20" fmla="*/ 56 w 56"/>
                <a:gd name="T21" fmla="*/ 0 h 27"/>
                <a:gd name="T22" fmla="*/ 36 w 56"/>
                <a:gd name="T23" fmla="*/ 0 h 27"/>
                <a:gd name="T24" fmla="*/ 36 w 56"/>
                <a:gd name="T2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27">
                  <a:moveTo>
                    <a:pt x="36" y="4"/>
                  </a:moveTo>
                  <a:cubicBezTo>
                    <a:pt x="36" y="5"/>
                    <a:pt x="36" y="6"/>
                    <a:pt x="35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0" y="5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3" y="27"/>
                    <a:pt x="6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4" y="27"/>
                    <a:pt x="56" y="25"/>
                    <a:pt x="56" y="2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8" name="Freeform 232"/>
            <p:cNvSpPr>
              <a:spLocks noEditPoints="1"/>
            </p:cNvSpPr>
            <p:nvPr/>
          </p:nvSpPr>
          <p:spPr bwMode="auto">
            <a:xfrm>
              <a:off x="3996532" y="4298945"/>
              <a:ext cx="211138" cy="71438"/>
            </a:xfrm>
            <a:custGeom>
              <a:avLst/>
              <a:gdLst>
                <a:gd name="T0" fmla="*/ 51 w 56"/>
                <a:gd name="T1" fmla="*/ 7 h 19"/>
                <a:gd name="T2" fmla="*/ 38 w 56"/>
                <a:gd name="T3" fmla="*/ 7 h 19"/>
                <a:gd name="T4" fmla="*/ 38 w 56"/>
                <a:gd name="T5" fmla="*/ 3 h 19"/>
                <a:gd name="T6" fmla="*/ 34 w 56"/>
                <a:gd name="T7" fmla="*/ 0 h 19"/>
                <a:gd name="T8" fmla="*/ 22 w 56"/>
                <a:gd name="T9" fmla="*/ 0 h 19"/>
                <a:gd name="T10" fmla="*/ 19 w 56"/>
                <a:gd name="T11" fmla="*/ 3 h 19"/>
                <a:gd name="T12" fmla="*/ 19 w 56"/>
                <a:gd name="T13" fmla="*/ 7 h 19"/>
                <a:gd name="T14" fmla="*/ 6 w 56"/>
                <a:gd name="T15" fmla="*/ 7 h 19"/>
                <a:gd name="T16" fmla="*/ 0 w 56"/>
                <a:gd name="T17" fmla="*/ 13 h 19"/>
                <a:gd name="T18" fmla="*/ 0 w 56"/>
                <a:gd name="T19" fmla="*/ 19 h 19"/>
                <a:gd name="T20" fmla="*/ 56 w 56"/>
                <a:gd name="T21" fmla="*/ 19 h 19"/>
                <a:gd name="T22" fmla="*/ 56 w 56"/>
                <a:gd name="T23" fmla="*/ 13 h 19"/>
                <a:gd name="T24" fmla="*/ 51 w 56"/>
                <a:gd name="T25" fmla="*/ 7 h 19"/>
                <a:gd name="T26" fmla="*/ 34 w 56"/>
                <a:gd name="T27" fmla="*/ 7 h 19"/>
                <a:gd name="T28" fmla="*/ 23 w 56"/>
                <a:gd name="T29" fmla="*/ 7 h 19"/>
                <a:gd name="T30" fmla="*/ 23 w 56"/>
                <a:gd name="T31" fmla="*/ 3 h 19"/>
                <a:gd name="T32" fmla="*/ 34 w 56"/>
                <a:gd name="T33" fmla="*/ 3 h 19"/>
                <a:gd name="T34" fmla="*/ 34 w 56"/>
                <a:gd name="T35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9">
                  <a:moveTo>
                    <a:pt x="51" y="7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1"/>
                    <a:pt x="36" y="0"/>
                    <a:pt x="3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9" y="1"/>
                    <a:pt x="19" y="3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7"/>
                    <a:pt x="0" y="10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0"/>
                    <a:pt x="54" y="7"/>
                    <a:pt x="51" y="7"/>
                  </a:cubicBezTo>
                  <a:close/>
                  <a:moveTo>
                    <a:pt x="34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4" y="3"/>
                    <a:pt x="34" y="3"/>
                    <a:pt x="34" y="3"/>
                  </a:cubicBezTo>
                  <a:lnTo>
                    <a:pt x="34" y="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49" name="Rectangle 233"/>
            <p:cNvSpPr>
              <a:spLocks noChangeArrowheads="1"/>
            </p:cNvSpPr>
            <p:nvPr/>
          </p:nvSpPr>
          <p:spPr bwMode="auto">
            <a:xfrm>
              <a:off x="4090194" y="4378320"/>
              <a:ext cx="26988" cy="111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0" name="Freeform 234"/>
            <p:cNvSpPr>
              <a:spLocks noEditPoints="1"/>
            </p:cNvSpPr>
            <p:nvPr/>
          </p:nvSpPr>
          <p:spPr bwMode="auto">
            <a:xfrm>
              <a:off x="3880644" y="3551232"/>
              <a:ext cx="157163" cy="117475"/>
            </a:xfrm>
            <a:custGeom>
              <a:avLst/>
              <a:gdLst>
                <a:gd name="T0" fmla="*/ 42 w 42"/>
                <a:gd name="T1" fmla="*/ 26 h 31"/>
                <a:gd name="T2" fmla="*/ 42 w 42"/>
                <a:gd name="T3" fmla="*/ 5 h 31"/>
                <a:gd name="T4" fmla="*/ 37 w 42"/>
                <a:gd name="T5" fmla="*/ 0 h 31"/>
                <a:gd name="T6" fmla="*/ 5 w 42"/>
                <a:gd name="T7" fmla="*/ 0 h 31"/>
                <a:gd name="T8" fmla="*/ 0 w 42"/>
                <a:gd name="T9" fmla="*/ 5 h 31"/>
                <a:gd name="T10" fmla="*/ 0 w 42"/>
                <a:gd name="T11" fmla="*/ 26 h 31"/>
                <a:gd name="T12" fmla="*/ 5 w 42"/>
                <a:gd name="T13" fmla="*/ 31 h 31"/>
                <a:gd name="T14" fmla="*/ 37 w 42"/>
                <a:gd name="T15" fmla="*/ 31 h 31"/>
                <a:gd name="T16" fmla="*/ 42 w 42"/>
                <a:gd name="T17" fmla="*/ 26 h 31"/>
                <a:gd name="T18" fmla="*/ 40 w 42"/>
                <a:gd name="T19" fmla="*/ 10 h 31"/>
                <a:gd name="T20" fmla="*/ 40 w 42"/>
                <a:gd name="T21" fmla="*/ 21 h 31"/>
                <a:gd name="T22" fmla="*/ 39 w 42"/>
                <a:gd name="T23" fmla="*/ 21 h 31"/>
                <a:gd name="T24" fmla="*/ 39 w 42"/>
                <a:gd name="T25" fmla="*/ 10 h 31"/>
                <a:gd name="T26" fmla="*/ 40 w 42"/>
                <a:gd name="T27" fmla="*/ 10 h 31"/>
                <a:gd name="T28" fmla="*/ 2 w 42"/>
                <a:gd name="T29" fmla="*/ 16 h 31"/>
                <a:gd name="T30" fmla="*/ 5 w 42"/>
                <a:gd name="T31" fmla="*/ 13 h 31"/>
                <a:gd name="T32" fmla="*/ 7 w 42"/>
                <a:gd name="T33" fmla="*/ 16 h 31"/>
                <a:gd name="T34" fmla="*/ 5 w 42"/>
                <a:gd name="T35" fmla="*/ 18 h 31"/>
                <a:gd name="T36" fmla="*/ 2 w 42"/>
                <a:gd name="T37" fmla="*/ 16 h 31"/>
                <a:gd name="T38" fmla="*/ 10 w 42"/>
                <a:gd name="T39" fmla="*/ 26 h 31"/>
                <a:gd name="T40" fmla="*/ 10 w 42"/>
                <a:gd name="T41" fmla="*/ 5 h 31"/>
                <a:gd name="T42" fmla="*/ 36 w 42"/>
                <a:gd name="T43" fmla="*/ 5 h 31"/>
                <a:gd name="T44" fmla="*/ 36 w 42"/>
                <a:gd name="T45" fmla="*/ 26 h 31"/>
                <a:gd name="T46" fmla="*/ 10 w 42"/>
                <a:gd name="T47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31">
                  <a:moveTo>
                    <a:pt x="42" y="26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40" y="0"/>
                    <a:pt x="3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0" y="31"/>
                    <a:pt x="42" y="29"/>
                    <a:pt x="42" y="26"/>
                  </a:cubicBezTo>
                  <a:close/>
                  <a:moveTo>
                    <a:pt x="40" y="1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10"/>
                    <a:pt x="39" y="10"/>
                    <a:pt x="39" y="10"/>
                  </a:cubicBezTo>
                  <a:lnTo>
                    <a:pt x="40" y="10"/>
                  </a:lnTo>
                  <a:close/>
                  <a:moveTo>
                    <a:pt x="2" y="16"/>
                  </a:moveTo>
                  <a:cubicBezTo>
                    <a:pt x="2" y="14"/>
                    <a:pt x="3" y="13"/>
                    <a:pt x="5" y="13"/>
                  </a:cubicBezTo>
                  <a:cubicBezTo>
                    <a:pt x="6" y="13"/>
                    <a:pt x="7" y="14"/>
                    <a:pt x="7" y="16"/>
                  </a:cubicBezTo>
                  <a:cubicBezTo>
                    <a:pt x="7" y="17"/>
                    <a:pt x="6" y="18"/>
                    <a:pt x="5" y="18"/>
                  </a:cubicBezTo>
                  <a:cubicBezTo>
                    <a:pt x="3" y="18"/>
                    <a:pt x="2" y="17"/>
                    <a:pt x="2" y="16"/>
                  </a:cubicBezTo>
                  <a:close/>
                  <a:moveTo>
                    <a:pt x="10" y="2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6"/>
                    <a:pt x="36" y="26"/>
                    <a:pt x="36" y="26"/>
                  </a:cubicBezTo>
                  <a:lnTo>
                    <a:pt x="10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1" name="Freeform 235"/>
            <p:cNvSpPr>
              <a:spLocks noEditPoints="1"/>
            </p:cNvSpPr>
            <p:nvPr/>
          </p:nvSpPr>
          <p:spPr bwMode="auto">
            <a:xfrm>
              <a:off x="4398169" y="3822694"/>
              <a:ext cx="142875" cy="104775"/>
            </a:xfrm>
            <a:custGeom>
              <a:avLst/>
              <a:gdLst>
                <a:gd name="T0" fmla="*/ 38 w 38"/>
                <a:gd name="T1" fmla="*/ 24 h 28"/>
                <a:gd name="T2" fmla="*/ 38 w 38"/>
                <a:gd name="T3" fmla="*/ 5 h 28"/>
                <a:gd name="T4" fmla="*/ 34 w 38"/>
                <a:gd name="T5" fmla="*/ 0 h 28"/>
                <a:gd name="T6" fmla="*/ 4 w 38"/>
                <a:gd name="T7" fmla="*/ 0 h 28"/>
                <a:gd name="T8" fmla="*/ 0 w 38"/>
                <a:gd name="T9" fmla="*/ 5 h 28"/>
                <a:gd name="T10" fmla="*/ 0 w 38"/>
                <a:gd name="T11" fmla="*/ 24 h 28"/>
                <a:gd name="T12" fmla="*/ 4 w 38"/>
                <a:gd name="T13" fmla="*/ 28 h 28"/>
                <a:gd name="T14" fmla="*/ 34 w 38"/>
                <a:gd name="T15" fmla="*/ 28 h 28"/>
                <a:gd name="T16" fmla="*/ 38 w 38"/>
                <a:gd name="T17" fmla="*/ 24 h 28"/>
                <a:gd name="T18" fmla="*/ 36 w 38"/>
                <a:gd name="T19" fmla="*/ 10 h 28"/>
                <a:gd name="T20" fmla="*/ 36 w 38"/>
                <a:gd name="T21" fmla="*/ 19 h 28"/>
                <a:gd name="T22" fmla="*/ 35 w 38"/>
                <a:gd name="T23" fmla="*/ 19 h 28"/>
                <a:gd name="T24" fmla="*/ 35 w 38"/>
                <a:gd name="T25" fmla="*/ 10 h 28"/>
                <a:gd name="T26" fmla="*/ 36 w 38"/>
                <a:gd name="T27" fmla="*/ 10 h 28"/>
                <a:gd name="T28" fmla="*/ 2 w 38"/>
                <a:gd name="T29" fmla="*/ 14 h 28"/>
                <a:gd name="T30" fmla="*/ 4 w 38"/>
                <a:gd name="T31" fmla="*/ 12 h 28"/>
                <a:gd name="T32" fmla="*/ 6 w 38"/>
                <a:gd name="T33" fmla="*/ 14 h 28"/>
                <a:gd name="T34" fmla="*/ 4 w 38"/>
                <a:gd name="T35" fmla="*/ 17 h 28"/>
                <a:gd name="T36" fmla="*/ 2 w 38"/>
                <a:gd name="T37" fmla="*/ 14 h 28"/>
                <a:gd name="T38" fmla="*/ 9 w 38"/>
                <a:gd name="T39" fmla="*/ 24 h 28"/>
                <a:gd name="T40" fmla="*/ 9 w 38"/>
                <a:gd name="T41" fmla="*/ 5 h 28"/>
                <a:gd name="T42" fmla="*/ 33 w 38"/>
                <a:gd name="T43" fmla="*/ 5 h 28"/>
                <a:gd name="T44" fmla="*/ 33 w 38"/>
                <a:gd name="T45" fmla="*/ 24 h 28"/>
                <a:gd name="T46" fmla="*/ 9 w 38"/>
                <a:gd name="T4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" h="28">
                  <a:moveTo>
                    <a:pt x="38" y="24"/>
                  </a:moveTo>
                  <a:cubicBezTo>
                    <a:pt x="38" y="5"/>
                    <a:pt x="38" y="5"/>
                    <a:pt x="38" y="5"/>
                  </a:cubicBezTo>
                  <a:cubicBezTo>
                    <a:pt x="38" y="2"/>
                    <a:pt x="36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6" y="28"/>
                    <a:pt x="38" y="26"/>
                    <a:pt x="38" y="24"/>
                  </a:cubicBezTo>
                  <a:close/>
                  <a:moveTo>
                    <a:pt x="36" y="10"/>
                  </a:move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0"/>
                    <a:pt x="35" y="10"/>
                    <a:pt x="35" y="10"/>
                  </a:cubicBezTo>
                  <a:lnTo>
                    <a:pt x="36" y="10"/>
                  </a:lnTo>
                  <a:close/>
                  <a:moveTo>
                    <a:pt x="2" y="14"/>
                  </a:moveTo>
                  <a:cubicBezTo>
                    <a:pt x="2" y="13"/>
                    <a:pt x="3" y="12"/>
                    <a:pt x="4" y="12"/>
                  </a:cubicBezTo>
                  <a:cubicBezTo>
                    <a:pt x="5" y="12"/>
                    <a:pt x="6" y="13"/>
                    <a:pt x="6" y="14"/>
                  </a:cubicBezTo>
                  <a:cubicBezTo>
                    <a:pt x="6" y="16"/>
                    <a:pt x="5" y="17"/>
                    <a:pt x="4" y="17"/>
                  </a:cubicBezTo>
                  <a:cubicBezTo>
                    <a:pt x="3" y="17"/>
                    <a:pt x="2" y="16"/>
                    <a:pt x="2" y="14"/>
                  </a:cubicBezTo>
                  <a:close/>
                  <a:moveTo>
                    <a:pt x="9" y="2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24"/>
                    <a:pt x="33" y="24"/>
                    <a:pt x="33" y="24"/>
                  </a:cubicBezTo>
                  <a:lnTo>
                    <a:pt x="9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2" name="Freeform 236"/>
            <p:cNvSpPr>
              <a:spLocks noEditPoints="1"/>
            </p:cNvSpPr>
            <p:nvPr/>
          </p:nvSpPr>
          <p:spPr bwMode="auto">
            <a:xfrm>
              <a:off x="7838282" y="2830507"/>
              <a:ext cx="230188" cy="211138"/>
            </a:xfrm>
            <a:custGeom>
              <a:avLst/>
              <a:gdLst>
                <a:gd name="T0" fmla="*/ 59 w 61"/>
                <a:gd name="T1" fmla="*/ 26 h 56"/>
                <a:gd name="T2" fmla="*/ 46 w 61"/>
                <a:gd name="T3" fmla="*/ 4 h 56"/>
                <a:gd name="T4" fmla="*/ 38 w 61"/>
                <a:gd name="T5" fmla="*/ 2 h 56"/>
                <a:gd name="T6" fmla="*/ 3 w 61"/>
                <a:gd name="T7" fmla="*/ 23 h 56"/>
                <a:gd name="T8" fmla="*/ 2 w 61"/>
                <a:gd name="T9" fmla="*/ 30 h 56"/>
                <a:gd name="T10" fmla="*/ 15 w 61"/>
                <a:gd name="T11" fmla="*/ 53 h 56"/>
                <a:gd name="T12" fmla="*/ 23 w 61"/>
                <a:gd name="T13" fmla="*/ 55 h 56"/>
                <a:gd name="T14" fmla="*/ 57 w 61"/>
                <a:gd name="T15" fmla="*/ 34 h 56"/>
                <a:gd name="T16" fmla="*/ 59 w 61"/>
                <a:gd name="T17" fmla="*/ 26 h 56"/>
                <a:gd name="T18" fmla="*/ 47 w 61"/>
                <a:gd name="T19" fmla="*/ 11 h 56"/>
                <a:gd name="T20" fmla="*/ 53 w 61"/>
                <a:gd name="T21" fmla="*/ 22 h 56"/>
                <a:gd name="T22" fmla="*/ 52 w 61"/>
                <a:gd name="T23" fmla="*/ 23 h 56"/>
                <a:gd name="T24" fmla="*/ 45 w 61"/>
                <a:gd name="T25" fmla="*/ 12 h 56"/>
                <a:gd name="T26" fmla="*/ 47 w 61"/>
                <a:gd name="T27" fmla="*/ 11 h 56"/>
                <a:gd name="T28" fmla="*/ 10 w 61"/>
                <a:gd name="T29" fmla="*/ 40 h 56"/>
                <a:gd name="T30" fmla="*/ 12 w 61"/>
                <a:gd name="T31" fmla="*/ 36 h 56"/>
                <a:gd name="T32" fmla="*/ 16 w 61"/>
                <a:gd name="T33" fmla="*/ 37 h 56"/>
                <a:gd name="T34" fmla="*/ 15 w 61"/>
                <a:gd name="T35" fmla="*/ 41 h 56"/>
                <a:gd name="T36" fmla="*/ 10 w 61"/>
                <a:gd name="T37" fmla="*/ 40 h 56"/>
                <a:gd name="T38" fmla="*/ 25 w 61"/>
                <a:gd name="T39" fmla="*/ 46 h 56"/>
                <a:gd name="T40" fmla="*/ 12 w 61"/>
                <a:gd name="T41" fmla="*/ 24 h 56"/>
                <a:gd name="T42" fmla="*/ 40 w 61"/>
                <a:gd name="T43" fmla="*/ 8 h 56"/>
                <a:gd name="T44" fmla="*/ 53 w 61"/>
                <a:gd name="T45" fmla="*/ 29 h 56"/>
                <a:gd name="T46" fmla="*/ 25 w 61"/>
                <a:gd name="T47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56">
                  <a:moveTo>
                    <a:pt x="59" y="26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44" y="1"/>
                    <a:pt x="41" y="0"/>
                    <a:pt x="38" y="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" y="24"/>
                    <a:pt x="0" y="28"/>
                    <a:pt x="2" y="30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5"/>
                    <a:pt x="20" y="56"/>
                    <a:pt x="23" y="55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0" y="32"/>
                    <a:pt x="61" y="29"/>
                    <a:pt x="59" y="26"/>
                  </a:cubicBezTo>
                  <a:close/>
                  <a:moveTo>
                    <a:pt x="47" y="11"/>
                  </a:moveTo>
                  <a:cubicBezTo>
                    <a:pt x="53" y="22"/>
                    <a:pt x="53" y="22"/>
                    <a:pt x="53" y="22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5" y="12"/>
                    <a:pt x="45" y="12"/>
                    <a:pt x="45" y="12"/>
                  </a:cubicBezTo>
                  <a:lnTo>
                    <a:pt x="47" y="11"/>
                  </a:lnTo>
                  <a:close/>
                  <a:moveTo>
                    <a:pt x="10" y="40"/>
                  </a:moveTo>
                  <a:cubicBezTo>
                    <a:pt x="10" y="39"/>
                    <a:pt x="10" y="37"/>
                    <a:pt x="12" y="36"/>
                  </a:cubicBezTo>
                  <a:cubicBezTo>
                    <a:pt x="13" y="35"/>
                    <a:pt x="15" y="35"/>
                    <a:pt x="16" y="37"/>
                  </a:cubicBezTo>
                  <a:cubicBezTo>
                    <a:pt x="17" y="38"/>
                    <a:pt x="16" y="40"/>
                    <a:pt x="15" y="41"/>
                  </a:cubicBezTo>
                  <a:cubicBezTo>
                    <a:pt x="13" y="42"/>
                    <a:pt x="11" y="42"/>
                    <a:pt x="10" y="40"/>
                  </a:cubicBezTo>
                  <a:close/>
                  <a:moveTo>
                    <a:pt x="25" y="46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3" y="29"/>
                    <a:pt x="53" y="29"/>
                    <a:pt x="53" y="29"/>
                  </a:cubicBezTo>
                  <a:lnTo>
                    <a:pt x="25" y="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3" name="Freeform 237"/>
            <p:cNvSpPr>
              <a:spLocks noEditPoints="1"/>
            </p:cNvSpPr>
            <p:nvPr/>
          </p:nvSpPr>
          <p:spPr bwMode="auto">
            <a:xfrm>
              <a:off x="4326732" y="3949694"/>
              <a:ext cx="128588" cy="90488"/>
            </a:xfrm>
            <a:custGeom>
              <a:avLst/>
              <a:gdLst>
                <a:gd name="T0" fmla="*/ 0 w 81"/>
                <a:gd name="T1" fmla="*/ 0 h 57"/>
                <a:gd name="T2" fmla="*/ 0 w 81"/>
                <a:gd name="T3" fmla="*/ 57 h 57"/>
                <a:gd name="T4" fmla="*/ 81 w 81"/>
                <a:gd name="T5" fmla="*/ 57 h 57"/>
                <a:gd name="T6" fmla="*/ 81 w 81"/>
                <a:gd name="T7" fmla="*/ 0 h 57"/>
                <a:gd name="T8" fmla="*/ 0 w 81"/>
                <a:gd name="T9" fmla="*/ 0 h 57"/>
                <a:gd name="T10" fmla="*/ 74 w 81"/>
                <a:gd name="T11" fmla="*/ 50 h 57"/>
                <a:gd name="T12" fmla="*/ 10 w 81"/>
                <a:gd name="T13" fmla="*/ 50 h 57"/>
                <a:gd name="T14" fmla="*/ 10 w 81"/>
                <a:gd name="T15" fmla="*/ 7 h 57"/>
                <a:gd name="T16" fmla="*/ 74 w 81"/>
                <a:gd name="T17" fmla="*/ 7 h 57"/>
                <a:gd name="T18" fmla="*/ 74 w 81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57">
                  <a:moveTo>
                    <a:pt x="0" y="0"/>
                  </a:moveTo>
                  <a:lnTo>
                    <a:pt x="0" y="57"/>
                  </a:lnTo>
                  <a:lnTo>
                    <a:pt x="81" y="57"/>
                  </a:lnTo>
                  <a:lnTo>
                    <a:pt x="81" y="0"/>
                  </a:lnTo>
                  <a:lnTo>
                    <a:pt x="0" y="0"/>
                  </a:lnTo>
                  <a:close/>
                  <a:moveTo>
                    <a:pt x="74" y="50"/>
                  </a:moveTo>
                  <a:lnTo>
                    <a:pt x="10" y="50"/>
                  </a:lnTo>
                  <a:lnTo>
                    <a:pt x="10" y="7"/>
                  </a:lnTo>
                  <a:lnTo>
                    <a:pt x="74" y="7"/>
                  </a:lnTo>
                  <a:lnTo>
                    <a:pt x="74" y="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4" name="Freeform 238"/>
            <p:cNvSpPr>
              <a:spLocks/>
            </p:cNvSpPr>
            <p:nvPr/>
          </p:nvSpPr>
          <p:spPr bwMode="auto">
            <a:xfrm>
              <a:off x="4312444" y="4076694"/>
              <a:ext cx="157163" cy="7938"/>
            </a:xfrm>
            <a:custGeom>
              <a:avLst/>
              <a:gdLst>
                <a:gd name="T0" fmla="*/ 0 w 99"/>
                <a:gd name="T1" fmla="*/ 0 h 5"/>
                <a:gd name="T2" fmla="*/ 5 w 99"/>
                <a:gd name="T3" fmla="*/ 5 h 5"/>
                <a:gd name="T4" fmla="*/ 97 w 99"/>
                <a:gd name="T5" fmla="*/ 5 h 5"/>
                <a:gd name="T6" fmla="*/ 99 w 99"/>
                <a:gd name="T7" fmla="*/ 0 h 5"/>
                <a:gd name="T8" fmla="*/ 0 w 9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">
                  <a:moveTo>
                    <a:pt x="0" y="0"/>
                  </a:moveTo>
                  <a:lnTo>
                    <a:pt x="5" y="5"/>
                  </a:lnTo>
                  <a:lnTo>
                    <a:pt x="97" y="5"/>
                  </a:lnTo>
                  <a:lnTo>
                    <a:pt x="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5" name="Freeform 239"/>
            <p:cNvSpPr>
              <a:spLocks noEditPoints="1"/>
            </p:cNvSpPr>
            <p:nvPr/>
          </p:nvSpPr>
          <p:spPr bwMode="auto">
            <a:xfrm>
              <a:off x="4315619" y="4043357"/>
              <a:ext cx="153988" cy="30163"/>
            </a:xfrm>
            <a:custGeom>
              <a:avLst/>
              <a:gdLst>
                <a:gd name="T0" fmla="*/ 88 w 97"/>
                <a:gd name="T1" fmla="*/ 0 h 19"/>
                <a:gd name="T2" fmla="*/ 7 w 97"/>
                <a:gd name="T3" fmla="*/ 0 h 19"/>
                <a:gd name="T4" fmla="*/ 0 w 97"/>
                <a:gd name="T5" fmla="*/ 19 h 19"/>
                <a:gd name="T6" fmla="*/ 97 w 97"/>
                <a:gd name="T7" fmla="*/ 19 h 19"/>
                <a:gd name="T8" fmla="*/ 88 w 97"/>
                <a:gd name="T9" fmla="*/ 0 h 19"/>
                <a:gd name="T10" fmla="*/ 59 w 97"/>
                <a:gd name="T11" fmla="*/ 14 h 19"/>
                <a:gd name="T12" fmla="*/ 36 w 97"/>
                <a:gd name="T13" fmla="*/ 14 h 19"/>
                <a:gd name="T14" fmla="*/ 36 w 97"/>
                <a:gd name="T15" fmla="*/ 12 h 19"/>
                <a:gd name="T16" fmla="*/ 59 w 97"/>
                <a:gd name="T17" fmla="*/ 12 h 19"/>
                <a:gd name="T18" fmla="*/ 59 w 97"/>
                <a:gd name="T1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9">
                  <a:moveTo>
                    <a:pt x="88" y="0"/>
                  </a:moveTo>
                  <a:lnTo>
                    <a:pt x="7" y="0"/>
                  </a:lnTo>
                  <a:lnTo>
                    <a:pt x="0" y="19"/>
                  </a:lnTo>
                  <a:lnTo>
                    <a:pt x="97" y="19"/>
                  </a:lnTo>
                  <a:lnTo>
                    <a:pt x="88" y="0"/>
                  </a:lnTo>
                  <a:close/>
                  <a:moveTo>
                    <a:pt x="59" y="14"/>
                  </a:moveTo>
                  <a:lnTo>
                    <a:pt x="36" y="14"/>
                  </a:lnTo>
                  <a:lnTo>
                    <a:pt x="36" y="12"/>
                  </a:lnTo>
                  <a:lnTo>
                    <a:pt x="59" y="12"/>
                  </a:lnTo>
                  <a:lnTo>
                    <a:pt x="59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6" name="Freeform 240"/>
            <p:cNvSpPr>
              <a:spLocks/>
            </p:cNvSpPr>
            <p:nvPr/>
          </p:nvSpPr>
          <p:spPr bwMode="auto">
            <a:xfrm>
              <a:off x="4375944" y="3968744"/>
              <a:ext cx="30163" cy="52388"/>
            </a:xfrm>
            <a:custGeom>
              <a:avLst/>
              <a:gdLst>
                <a:gd name="T0" fmla="*/ 5 w 8"/>
                <a:gd name="T1" fmla="*/ 6 h 14"/>
                <a:gd name="T2" fmla="*/ 3 w 8"/>
                <a:gd name="T3" fmla="*/ 4 h 14"/>
                <a:gd name="T4" fmla="*/ 5 w 8"/>
                <a:gd name="T5" fmla="*/ 3 h 14"/>
                <a:gd name="T6" fmla="*/ 6 w 8"/>
                <a:gd name="T7" fmla="*/ 4 h 14"/>
                <a:gd name="T8" fmla="*/ 7 w 8"/>
                <a:gd name="T9" fmla="*/ 4 h 14"/>
                <a:gd name="T10" fmla="*/ 8 w 8"/>
                <a:gd name="T11" fmla="*/ 2 h 14"/>
                <a:gd name="T12" fmla="*/ 7 w 8"/>
                <a:gd name="T13" fmla="*/ 2 h 14"/>
                <a:gd name="T14" fmla="*/ 5 w 8"/>
                <a:gd name="T15" fmla="*/ 1 h 14"/>
                <a:gd name="T16" fmla="*/ 5 w 8"/>
                <a:gd name="T17" fmla="*/ 0 h 14"/>
                <a:gd name="T18" fmla="*/ 3 w 8"/>
                <a:gd name="T19" fmla="*/ 0 h 14"/>
                <a:gd name="T20" fmla="*/ 3 w 8"/>
                <a:gd name="T21" fmla="*/ 2 h 14"/>
                <a:gd name="T22" fmla="*/ 1 w 8"/>
                <a:gd name="T23" fmla="*/ 5 h 14"/>
                <a:gd name="T24" fmla="*/ 4 w 8"/>
                <a:gd name="T25" fmla="*/ 8 h 14"/>
                <a:gd name="T26" fmla="*/ 6 w 8"/>
                <a:gd name="T27" fmla="*/ 9 h 14"/>
                <a:gd name="T28" fmla="*/ 4 w 8"/>
                <a:gd name="T29" fmla="*/ 11 h 14"/>
                <a:gd name="T30" fmla="*/ 1 w 8"/>
                <a:gd name="T31" fmla="*/ 10 h 14"/>
                <a:gd name="T32" fmla="*/ 1 w 8"/>
                <a:gd name="T33" fmla="*/ 10 h 14"/>
                <a:gd name="T34" fmla="*/ 0 w 8"/>
                <a:gd name="T35" fmla="*/ 12 h 14"/>
                <a:gd name="T36" fmla="*/ 1 w 8"/>
                <a:gd name="T37" fmla="*/ 12 h 14"/>
                <a:gd name="T38" fmla="*/ 3 w 8"/>
                <a:gd name="T39" fmla="*/ 13 h 14"/>
                <a:gd name="T40" fmla="*/ 3 w 8"/>
                <a:gd name="T41" fmla="*/ 14 h 14"/>
                <a:gd name="T42" fmla="*/ 5 w 8"/>
                <a:gd name="T43" fmla="*/ 14 h 14"/>
                <a:gd name="T44" fmla="*/ 5 w 8"/>
                <a:gd name="T45" fmla="*/ 13 h 14"/>
                <a:gd name="T46" fmla="*/ 8 w 8"/>
                <a:gd name="T47" fmla="*/ 9 h 14"/>
                <a:gd name="T48" fmla="*/ 5 w 8"/>
                <a:gd name="T4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14">
                  <a:moveTo>
                    <a:pt x="5" y="6"/>
                  </a:move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3"/>
                    <a:pt x="5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3"/>
                    <a:pt x="1" y="5"/>
                  </a:cubicBezTo>
                  <a:cubicBezTo>
                    <a:pt x="1" y="6"/>
                    <a:pt x="2" y="7"/>
                    <a:pt x="4" y="8"/>
                  </a:cubicBezTo>
                  <a:cubicBezTo>
                    <a:pt x="5" y="8"/>
                    <a:pt x="6" y="9"/>
                    <a:pt x="6" y="9"/>
                  </a:cubicBezTo>
                  <a:cubicBezTo>
                    <a:pt x="6" y="10"/>
                    <a:pt x="5" y="11"/>
                    <a:pt x="4" y="11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2"/>
                    <a:pt x="8" y="11"/>
                    <a:pt x="8" y="9"/>
                  </a:cubicBezTo>
                  <a:cubicBezTo>
                    <a:pt x="8" y="8"/>
                    <a:pt x="7" y="7"/>
                    <a:pt x="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7" name="Freeform 241"/>
            <p:cNvSpPr>
              <a:spLocks noEditPoints="1"/>
            </p:cNvSpPr>
            <p:nvPr/>
          </p:nvSpPr>
          <p:spPr bwMode="auto">
            <a:xfrm>
              <a:off x="7801769" y="3236907"/>
              <a:ext cx="190500" cy="198438"/>
            </a:xfrm>
            <a:custGeom>
              <a:avLst/>
              <a:gdLst>
                <a:gd name="T0" fmla="*/ 0 w 120"/>
                <a:gd name="T1" fmla="*/ 78 h 125"/>
                <a:gd name="T2" fmla="*/ 56 w 120"/>
                <a:gd name="T3" fmla="*/ 125 h 125"/>
                <a:gd name="T4" fmla="*/ 120 w 120"/>
                <a:gd name="T5" fmla="*/ 44 h 125"/>
                <a:gd name="T6" fmla="*/ 64 w 120"/>
                <a:gd name="T7" fmla="*/ 0 h 125"/>
                <a:gd name="T8" fmla="*/ 0 w 120"/>
                <a:gd name="T9" fmla="*/ 78 h 125"/>
                <a:gd name="T10" fmla="*/ 106 w 120"/>
                <a:gd name="T11" fmla="*/ 47 h 125"/>
                <a:gd name="T12" fmla="*/ 54 w 120"/>
                <a:gd name="T13" fmla="*/ 111 h 125"/>
                <a:gd name="T14" fmla="*/ 12 w 120"/>
                <a:gd name="T15" fmla="*/ 75 h 125"/>
                <a:gd name="T16" fmla="*/ 64 w 120"/>
                <a:gd name="T17" fmla="*/ 11 h 125"/>
                <a:gd name="T18" fmla="*/ 106 w 120"/>
                <a:gd name="T19" fmla="*/ 4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5">
                  <a:moveTo>
                    <a:pt x="0" y="78"/>
                  </a:moveTo>
                  <a:lnTo>
                    <a:pt x="56" y="125"/>
                  </a:lnTo>
                  <a:lnTo>
                    <a:pt x="120" y="44"/>
                  </a:lnTo>
                  <a:lnTo>
                    <a:pt x="64" y="0"/>
                  </a:lnTo>
                  <a:lnTo>
                    <a:pt x="0" y="78"/>
                  </a:lnTo>
                  <a:close/>
                  <a:moveTo>
                    <a:pt x="106" y="47"/>
                  </a:moveTo>
                  <a:lnTo>
                    <a:pt x="54" y="111"/>
                  </a:lnTo>
                  <a:lnTo>
                    <a:pt x="12" y="75"/>
                  </a:lnTo>
                  <a:lnTo>
                    <a:pt x="64" y="11"/>
                  </a:lnTo>
                  <a:lnTo>
                    <a:pt x="106" y="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8" name="Freeform 242"/>
            <p:cNvSpPr>
              <a:spLocks/>
            </p:cNvSpPr>
            <p:nvPr/>
          </p:nvSpPr>
          <p:spPr bwMode="auto">
            <a:xfrm>
              <a:off x="7914482" y="3325807"/>
              <a:ext cx="130175" cy="153988"/>
            </a:xfrm>
            <a:custGeom>
              <a:avLst/>
              <a:gdLst>
                <a:gd name="T0" fmla="*/ 0 w 82"/>
                <a:gd name="T1" fmla="*/ 97 h 97"/>
                <a:gd name="T2" fmla="*/ 7 w 82"/>
                <a:gd name="T3" fmla="*/ 97 h 97"/>
                <a:gd name="T4" fmla="*/ 82 w 82"/>
                <a:gd name="T5" fmla="*/ 5 h 97"/>
                <a:gd name="T6" fmla="*/ 80 w 82"/>
                <a:gd name="T7" fmla="*/ 0 h 97"/>
                <a:gd name="T8" fmla="*/ 0 w 82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7">
                  <a:moveTo>
                    <a:pt x="0" y="97"/>
                  </a:moveTo>
                  <a:lnTo>
                    <a:pt x="7" y="97"/>
                  </a:lnTo>
                  <a:lnTo>
                    <a:pt x="82" y="5"/>
                  </a:lnTo>
                  <a:lnTo>
                    <a:pt x="80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59" name="Freeform 243"/>
            <p:cNvSpPr>
              <a:spLocks noEditPoints="1"/>
            </p:cNvSpPr>
            <p:nvPr/>
          </p:nvSpPr>
          <p:spPr bwMode="auto">
            <a:xfrm>
              <a:off x="7895432" y="3311519"/>
              <a:ext cx="142875" cy="165100"/>
            </a:xfrm>
            <a:custGeom>
              <a:avLst/>
              <a:gdLst>
                <a:gd name="T0" fmla="*/ 66 w 90"/>
                <a:gd name="T1" fmla="*/ 0 h 104"/>
                <a:gd name="T2" fmla="*/ 0 w 90"/>
                <a:gd name="T3" fmla="*/ 80 h 104"/>
                <a:gd name="T4" fmla="*/ 9 w 90"/>
                <a:gd name="T5" fmla="*/ 104 h 104"/>
                <a:gd name="T6" fmla="*/ 90 w 90"/>
                <a:gd name="T7" fmla="*/ 7 h 104"/>
                <a:gd name="T8" fmla="*/ 66 w 90"/>
                <a:gd name="T9" fmla="*/ 0 h 104"/>
                <a:gd name="T10" fmla="*/ 38 w 90"/>
                <a:gd name="T11" fmla="*/ 64 h 104"/>
                <a:gd name="T12" fmla="*/ 35 w 90"/>
                <a:gd name="T13" fmla="*/ 61 h 104"/>
                <a:gd name="T14" fmla="*/ 54 w 90"/>
                <a:gd name="T15" fmla="*/ 38 h 104"/>
                <a:gd name="T16" fmla="*/ 54 w 90"/>
                <a:gd name="T17" fmla="*/ 40 h 104"/>
                <a:gd name="T18" fmla="*/ 38 w 90"/>
                <a:gd name="T19" fmla="*/ 6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04">
                  <a:moveTo>
                    <a:pt x="66" y="0"/>
                  </a:moveTo>
                  <a:lnTo>
                    <a:pt x="0" y="80"/>
                  </a:lnTo>
                  <a:lnTo>
                    <a:pt x="9" y="104"/>
                  </a:lnTo>
                  <a:lnTo>
                    <a:pt x="90" y="7"/>
                  </a:lnTo>
                  <a:lnTo>
                    <a:pt x="66" y="0"/>
                  </a:lnTo>
                  <a:close/>
                  <a:moveTo>
                    <a:pt x="38" y="64"/>
                  </a:moveTo>
                  <a:lnTo>
                    <a:pt x="35" y="61"/>
                  </a:lnTo>
                  <a:lnTo>
                    <a:pt x="54" y="38"/>
                  </a:lnTo>
                  <a:lnTo>
                    <a:pt x="54" y="40"/>
                  </a:lnTo>
                  <a:lnTo>
                    <a:pt x="38" y="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0" name="Freeform 244"/>
            <p:cNvSpPr>
              <a:spLocks/>
            </p:cNvSpPr>
            <p:nvPr/>
          </p:nvSpPr>
          <p:spPr bwMode="auto">
            <a:xfrm>
              <a:off x="7865269" y="3306757"/>
              <a:ext cx="60325" cy="57150"/>
            </a:xfrm>
            <a:custGeom>
              <a:avLst/>
              <a:gdLst>
                <a:gd name="T0" fmla="*/ 8 w 16"/>
                <a:gd name="T1" fmla="*/ 5 h 15"/>
                <a:gd name="T2" fmla="*/ 5 w 16"/>
                <a:gd name="T3" fmla="*/ 6 h 15"/>
                <a:gd name="T4" fmla="*/ 5 w 16"/>
                <a:gd name="T5" fmla="*/ 4 h 15"/>
                <a:gd name="T6" fmla="*/ 7 w 16"/>
                <a:gd name="T7" fmla="*/ 2 h 15"/>
                <a:gd name="T8" fmla="*/ 8 w 16"/>
                <a:gd name="T9" fmla="*/ 2 h 15"/>
                <a:gd name="T10" fmla="*/ 6 w 16"/>
                <a:gd name="T11" fmla="*/ 0 h 15"/>
                <a:gd name="T12" fmla="*/ 6 w 16"/>
                <a:gd name="T13" fmla="*/ 0 h 15"/>
                <a:gd name="T14" fmla="*/ 4 w 16"/>
                <a:gd name="T15" fmla="*/ 1 h 15"/>
                <a:gd name="T16" fmla="*/ 2 w 16"/>
                <a:gd name="T17" fmla="*/ 0 h 15"/>
                <a:gd name="T18" fmla="*/ 0 w 16"/>
                <a:gd name="T19" fmla="*/ 2 h 15"/>
                <a:gd name="T20" fmla="*/ 2 w 16"/>
                <a:gd name="T21" fmla="*/ 4 h 15"/>
                <a:gd name="T22" fmla="*/ 3 w 16"/>
                <a:gd name="T23" fmla="*/ 9 h 15"/>
                <a:gd name="T24" fmla="*/ 9 w 16"/>
                <a:gd name="T25" fmla="*/ 8 h 15"/>
                <a:gd name="T26" fmla="*/ 12 w 16"/>
                <a:gd name="T27" fmla="*/ 8 h 15"/>
                <a:gd name="T28" fmla="*/ 12 w 16"/>
                <a:gd name="T29" fmla="*/ 11 h 15"/>
                <a:gd name="T30" fmla="*/ 9 w 16"/>
                <a:gd name="T31" fmla="*/ 12 h 15"/>
                <a:gd name="T32" fmla="*/ 8 w 16"/>
                <a:gd name="T33" fmla="*/ 13 h 15"/>
                <a:gd name="T34" fmla="*/ 10 w 16"/>
                <a:gd name="T35" fmla="*/ 15 h 15"/>
                <a:gd name="T36" fmla="*/ 10 w 16"/>
                <a:gd name="T37" fmla="*/ 15 h 15"/>
                <a:gd name="T38" fmla="*/ 13 w 16"/>
                <a:gd name="T39" fmla="*/ 13 h 15"/>
                <a:gd name="T40" fmla="*/ 15 w 16"/>
                <a:gd name="T41" fmla="*/ 14 h 15"/>
                <a:gd name="T42" fmla="*/ 16 w 16"/>
                <a:gd name="T43" fmla="*/ 12 h 15"/>
                <a:gd name="T44" fmla="*/ 15 w 16"/>
                <a:gd name="T45" fmla="*/ 11 h 15"/>
                <a:gd name="T46" fmla="*/ 14 w 16"/>
                <a:gd name="T47" fmla="*/ 5 h 15"/>
                <a:gd name="T48" fmla="*/ 8 w 16"/>
                <a:gd name="T4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15">
                  <a:moveTo>
                    <a:pt x="8" y="5"/>
                  </a:moveTo>
                  <a:cubicBezTo>
                    <a:pt x="6" y="7"/>
                    <a:pt x="5" y="7"/>
                    <a:pt x="5" y="6"/>
                  </a:cubicBezTo>
                  <a:cubicBezTo>
                    <a:pt x="4" y="6"/>
                    <a:pt x="4" y="5"/>
                    <a:pt x="5" y="4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1" y="7"/>
                    <a:pt x="3" y="9"/>
                  </a:cubicBezTo>
                  <a:cubicBezTo>
                    <a:pt x="4" y="10"/>
                    <a:pt x="6" y="10"/>
                    <a:pt x="9" y="8"/>
                  </a:cubicBezTo>
                  <a:cubicBezTo>
                    <a:pt x="11" y="7"/>
                    <a:pt x="11" y="7"/>
                    <a:pt x="12" y="8"/>
                  </a:cubicBezTo>
                  <a:cubicBezTo>
                    <a:pt x="13" y="8"/>
                    <a:pt x="13" y="9"/>
                    <a:pt x="12" y="11"/>
                  </a:cubicBezTo>
                  <a:cubicBezTo>
                    <a:pt x="11" y="11"/>
                    <a:pt x="10" y="12"/>
                    <a:pt x="9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2" y="14"/>
                    <a:pt x="13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8"/>
                    <a:pt x="15" y="6"/>
                    <a:pt x="14" y="5"/>
                  </a:cubicBezTo>
                  <a:cubicBezTo>
                    <a:pt x="12" y="4"/>
                    <a:pt x="10" y="4"/>
                    <a:pt x="8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1" name="Freeform 245"/>
            <p:cNvSpPr>
              <a:spLocks noEditPoints="1"/>
            </p:cNvSpPr>
            <p:nvPr/>
          </p:nvSpPr>
          <p:spPr bwMode="auto">
            <a:xfrm>
              <a:off x="5236369" y="3570282"/>
              <a:ext cx="153988" cy="109538"/>
            </a:xfrm>
            <a:custGeom>
              <a:avLst/>
              <a:gdLst>
                <a:gd name="T0" fmla="*/ 0 w 97"/>
                <a:gd name="T1" fmla="*/ 0 h 69"/>
                <a:gd name="T2" fmla="*/ 0 w 97"/>
                <a:gd name="T3" fmla="*/ 69 h 69"/>
                <a:gd name="T4" fmla="*/ 97 w 97"/>
                <a:gd name="T5" fmla="*/ 69 h 69"/>
                <a:gd name="T6" fmla="*/ 97 w 97"/>
                <a:gd name="T7" fmla="*/ 0 h 69"/>
                <a:gd name="T8" fmla="*/ 0 w 97"/>
                <a:gd name="T9" fmla="*/ 0 h 69"/>
                <a:gd name="T10" fmla="*/ 85 w 97"/>
                <a:gd name="T11" fmla="*/ 59 h 69"/>
                <a:gd name="T12" fmla="*/ 9 w 97"/>
                <a:gd name="T13" fmla="*/ 59 h 69"/>
                <a:gd name="T14" fmla="*/ 9 w 97"/>
                <a:gd name="T15" fmla="*/ 7 h 69"/>
                <a:gd name="T16" fmla="*/ 85 w 97"/>
                <a:gd name="T17" fmla="*/ 7 h 69"/>
                <a:gd name="T18" fmla="*/ 85 w 97"/>
                <a:gd name="T1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69">
                  <a:moveTo>
                    <a:pt x="0" y="0"/>
                  </a:moveTo>
                  <a:lnTo>
                    <a:pt x="0" y="69"/>
                  </a:lnTo>
                  <a:lnTo>
                    <a:pt x="97" y="69"/>
                  </a:lnTo>
                  <a:lnTo>
                    <a:pt x="97" y="0"/>
                  </a:lnTo>
                  <a:lnTo>
                    <a:pt x="0" y="0"/>
                  </a:lnTo>
                  <a:close/>
                  <a:moveTo>
                    <a:pt x="85" y="59"/>
                  </a:moveTo>
                  <a:lnTo>
                    <a:pt x="9" y="59"/>
                  </a:lnTo>
                  <a:lnTo>
                    <a:pt x="9" y="7"/>
                  </a:lnTo>
                  <a:lnTo>
                    <a:pt x="85" y="7"/>
                  </a:lnTo>
                  <a:lnTo>
                    <a:pt x="85" y="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2" name="Freeform 246"/>
            <p:cNvSpPr>
              <a:spLocks/>
            </p:cNvSpPr>
            <p:nvPr/>
          </p:nvSpPr>
          <p:spPr bwMode="auto">
            <a:xfrm>
              <a:off x="5217319" y="3724269"/>
              <a:ext cx="187325" cy="7938"/>
            </a:xfrm>
            <a:custGeom>
              <a:avLst/>
              <a:gdLst>
                <a:gd name="T0" fmla="*/ 0 w 118"/>
                <a:gd name="T1" fmla="*/ 0 h 5"/>
                <a:gd name="T2" fmla="*/ 2 w 118"/>
                <a:gd name="T3" fmla="*/ 5 h 5"/>
                <a:gd name="T4" fmla="*/ 116 w 118"/>
                <a:gd name="T5" fmla="*/ 5 h 5"/>
                <a:gd name="T6" fmla="*/ 118 w 118"/>
                <a:gd name="T7" fmla="*/ 0 h 5"/>
                <a:gd name="T8" fmla="*/ 0 w 11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5">
                  <a:moveTo>
                    <a:pt x="0" y="0"/>
                  </a:moveTo>
                  <a:lnTo>
                    <a:pt x="2" y="5"/>
                  </a:lnTo>
                  <a:lnTo>
                    <a:pt x="116" y="5"/>
                  </a:lnTo>
                  <a:lnTo>
                    <a:pt x="1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3" name="Freeform 247"/>
            <p:cNvSpPr>
              <a:spLocks noEditPoints="1"/>
            </p:cNvSpPr>
            <p:nvPr/>
          </p:nvSpPr>
          <p:spPr bwMode="auto">
            <a:xfrm>
              <a:off x="5217319" y="3686169"/>
              <a:ext cx="187325" cy="34925"/>
            </a:xfrm>
            <a:custGeom>
              <a:avLst/>
              <a:gdLst>
                <a:gd name="T0" fmla="*/ 109 w 118"/>
                <a:gd name="T1" fmla="*/ 0 h 22"/>
                <a:gd name="T2" fmla="*/ 12 w 118"/>
                <a:gd name="T3" fmla="*/ 0 h 22"/>
                <a:gd name="T4" fmla="*/ 0 w 118"/>
                <a:gd name="T5" fmla="*/ 22 h 22"/>
                <a:gd name="T6" fmla="*/ 118 w 118"/>
                <a:gd name="T7" fmla="*/ 22 h 22"/>
                <a:gd name="T8" fmla="*/ 109 w 118"/>
                <a:gd name="T9" fmla="*/ 0 h 22"/>
                <a:gd name="T10" fmla="*/ 73 w 118"/>
                <a:gd name="T11" fmla="*/ 17 h 22"/>
                <a:gd name="T12" fmla="*/ 45 w 118"/>
                <a:gd name="T13" fmla="*/ 17 h 22"/>
                <a:gd name="T14" fmla="*/ 45 w 118"/>
                <a:gd name="T15" fmla="*/ 15 h 22"/>
                <a:gd name="T16" fmla="*/ 73 w 118"/>
                <a:gd name="T17" fmla="*/ 15 h 22"/>
                <a:gd name="T18" fmla="*/ 73 w 118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22">
                  <a:moveTo>
                    <a:pt x="109" y="0"/>
                  </a:moveTo>
                  <a:lnTo>
                    <a:pt x="12" y="0"/>
                  </a:lnTo>
                  <a:lnTo>
                    <a:pt x="0" y="22"/>
                  </a:lnTo>
                  <a:lnTo>
                    <a:pt x="118" y="22"/>
                  </a:lnTo>
                  <a:lnTo>
                    <a:pt x="109" y="0"/>
                  </a:lnTo>
                  <a:close/>
                  <a:moveTo>
                    <a:pt x="73" y="17"/>
                  </a:moveTo>
                  <a:lnTo>
                    <a:pt x="45" y="17"/>
                  </a:lnTo>
                  <a:lnTo>
                    <a:pt x="45" y="15"/>
                  </a:lnTo>
                  <a:lnTo>
                    <a:pt x="73" y="15"/>
                  </a:lnTo>
                  <a:lnTo>
                    <a:pt x="73" y="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4" name="Freeform 248"/>
            <p:cNvSpPr>
              <a:spLocks/>
            </p:cNvSpPr>
            <p:nvPr/>
          </p:nvSpPr>
          <p:spPr bwMode="auto">
            <a:xfrm>
              <a:off x="5291932" y="3589332"/>
              <a:ext cx="38100" cy="66675"/>
            </a:xfrm>
            <a:custGeom>
              <a:avLst/>
              <a:gdLst>
                <a:gd name="T0" fmla="*/ 6 w 10"/>
                <a:gd name="T1" fmla="*/ 8 h 18"/>
                <a:gd name="T2" fmla="*/ 4 w 10"/>
                <a:gd name="T3" fmla="*/ 6 h 18"/>
                <a:gd name="T4" fmla="*/ 6 w 10"/>
                <a:gd name="T5" fmla="*/ 5 h 18"/>
                <a:gd name="T6" fmla="*/ 8 w 10"/>
                <a:gd name="T7" fmla="*/ 5 h 18"/>
                <a:gd name="T8" fmla="*/ 8 w 10"/>
                <a:gd name="T9" fmla="*/ 6 h 18"/>
                <a:gd name="T10" fmla="*/ 9 w 10"/>
                <a:gd name="T11" fmla="*/ 3 h 18"/>
                <a:gd name="T12" fmla="*/ 9 w 10"/>
                <a:gd name="T13" fmla="*/ 3 h 18"/>
                <a:gd name="T14" fmla="*/ 6 w 10"/>
                <a:gd name="T15" fmla="*/ 2 h 18"/>
                <a:gd name="T16" fmla="*/ 6 w 10"/>
                <a:gd name="T17" fmla="*/ 0 h 18"/>
                <a:gd name="T18" fmla="*/ 4 w 10"/>
                <a:gd name="T19" fmla="*/ 0 h 18"/>
                <a:gd name="T20" fmla="*/ 4 w 10"/>
                <a:gd name="T21" fmla="*/ 3 h 18"/>
                <a:gd name="T22" fmla="*/ 1 w 10"/>
                <a:gd name="T23" fmla="*/ 6 h 18"/>
                <a:gd name="T24" fmla="*/ 5 w 10"/>
                <a:gd name="T25" fmla="*/ 10 h 18"/>
                <a:gd name="T26" fmla="*/ 7 w 10"/>
                <a:gd name="T27" fmla="*/ 12 h 18"/>
                <a:gd name="T28" fmla="*/ 5 w 10"/>
                <a:gd name="T29" fmla="*/ 14 h 18"/>
                <a:gd name="T30" fmla="*/ 2 w 10"/>
                <a:gd name="T31" fmla="*/ 13 h 18"/>
                <a:gd name="T32" fmla="*/ 1 w 10"/>
                <a:gd name="T33" fmla="*/ 13 h 18"/>
                <a:gd name="T34" fmla="*/ 0 w 10"/>
                <a:gd name="T35" fmla="*/ 15 h 18"/>
                <a:gd name="T36" fmla="*/ 1 w 10"/>
                <a:gd name="T37" fmla="*/ 15 h 18"/>
                <a:gd name="T38" fmla="*/ 4 w 10"/>
                <a:gd name="T39" fmla="*/ 16 h 18"/>
                <a:gd name="T40" fmla="*/ 4 w 10"/>
                <a:gd name="T41" fmla="*/ 18 h 18"/>
                <a:gd name="T42" fmla="*/ 6 w 10"/>
                <a:gd name="T43" fmla="*/ 18 h 18"/>
                <a:gd name="T44" fmla="*/ 6 w 10"/>
                <a:gd name="T45" fmla="*/ 16 h 18"/>
                <a:gd name="T46" fmla="*/ 10 w 10"/>
                <a:gd name="T47" fmla="*/ 12 h 18"/>
                <a:gd name="T48" fmla="*/ 6 w 10"/>
                <a:gd name="T4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18">
                  <a:moveTo>
                    <a:pt x="6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5"/>
                    <a:pt x="4" y="5"/>
                    <a:pt x="6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8"/>
                    <a:pt x="2" y="9"/>
                    <a:pt x="5" y="10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3"/>
                    <a:pt x="6" y="14"/>
                    <a:pt x="5" y="14"/>
                  </a:cubicBezTo>
                  <a:cubicBezTo>
                    <a:pt x="4" y="14"/>
                    <a:pt x="3" y="14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3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9" y="15"/>
                    <a:pt x="10" y="14"/>
                    <a:pt x="10" y="12"/>
                  </a:cubicBezTo>
                  <a:cubicBezTo>
                    <a:pt x="10" y="10"/>
                    <a:pt x="9" y="9"/>
                    <a:pt x="6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5" name="Freeform 249"/>
            <p:cNvSpPr>
              <a:spLocks noEditPoints="1"/>
            </p:cNvSpPr>
            <p:nvPr/>
          </p:nvSpPr>
          <p:spPr bwMode="auto">
            <a:xfrm>
              <a:off x="7541419" y="4087807"/>
              <a:ext cx="266700" cy="255588"/>
            </a:xfrm>
            <a:custGeom>
              <a:avLst/>
              <a:gdLst>
                <a:gd name="T0" fmla="*/ 0 w 168"/>
                <a:gd name="T1" fmla="*/ 86 h 161"/>
                <a:gd name="T2" fmla="*/ 62 w 168"/>
                <a:gd name="T3" fmla="*/ 161 h 161"/>
                <a:gd name="T4" fmla="*/ 168 w 168"/>
                <a:gd name="T5" fmla="*/ 76 h 161"/>
                <a:gd name="T6" fmla="*/ 107 w 168"/>
                <a:gd name="T7" fmla="*/ 0 h 161"/>
                <a:gd name="T8" fmla="*/ 0 w 168"/>
                <a:gd name="T9" fmla="*/ 86 h 161"/>
                <a:gd name="T10" fmla="*/ 149 w 168"/>
                <a:gd name="T11" fmla="*/ 74 h 161"/>
                <a:gd name="T12" fmla="*/ 64 w 168"/>
                <a:gd name="T13" fmla="*/ 145 h 161"/>
                <a:gd name="T14" fmla="*/ 17 w 168"/>
                <a:gd name="T15" fmla="*/ 86 h 161"/>
                <a:gd name="T16" fmla="*/ 102 w 168"/>
                <a:gd name="T17" fmla="*/ 15 h 161"/>
                <a:gd name="T18" fmla="*/ 149 w 168"/>
                <a:gd name="T19" fmla="*/ 7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1">
                  <a:moveTo>
                    <a:pt x="0" y="86"/>
                  </a:moveTo>
                  <a:lnTo>
                    <a:pt x="62" y="161"/>
                  </a:lnTo>
                  <a:lnTo>
                    <a:pt x="168" y="76"/>
                  </a:lnTo>
                  <a:lnTo>
                    <a:pt x="107" y="0"/>
                  </a:lnTo>
                  <a:lnTo>
                    <a:pt x="0" y="86"/>
                  </a:lnTo>
                  <a:close/>
                  <a:moveTo>
                    <a:pt x="149" y="74"/>
                  </a:moveTo>
                  <a:lnTo>
                    <a:pt x="64" y="145"/>
                  </a:lnTo>
                  <a:lnTo>
                    <a:pt x="17" y="86"/>
                  </a:lnTo>
                  <a:lnTo>
                    <a:pt x="102" y="15"/>
                  </a:lnTo>
                  <a:lnTo>
                    <a:pt x="149" y="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6" name="Freeform 250"/>
            <p:cNvSpPr>
              <a:spLocks/>
            </p:cNvSpPr>
            <p:nvPr/>
          </p:nvSpPr>
          <p:spPr bwMode="auto">
            <a:xfrm>
              <a:off x="7662069" y="4241795"/>
              <a:ext cx="206375" cy="173038"/>
            </a:xfrm>
            <a:custGeom>
              <a:avLst/>
              <a:gdLst>
                <a:gd name="T0" fmla="*/ 0 w 130"/>
                <a:gd name="T1" fmla="*/ 107 h 109"/>
                <a:gd name="T2" fmla="*/ 7 w 130"/>
                <a:gd name="T3" fmla="*/ 109 h 109"/>
                <a:gd name="T4" fmla="*/ 130 w 130"/>
                <a:gd name="T5" fmla="*/ 8 h 109"/>
                <a:gd name="T6" fmla="*/ 130 w 130"/>
                <a:gd name="T7" fmla="*/ 0 h 109"/>
                <a:gd name="T8" fmla="*/ 0 w 130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09">
                  <a:moveTo>
                    <a:pt x="0" y="107"/>
                  </a:moveTo>
                  <a:lnTo>
                    <a:pt x="7" y="109"/>
                  </a:lnTo>
                  <a:lnTo>
                    <a:pt x="130" y="8"/>
                  </a:lnTo>
                  <a:lnTo>
                    <a:pt x="13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7" name="Freeform 251"/>
            <p:cNvSpPr>
              <a:spLocks noEditPoints="1"/>
            </p:cNvSpPr>
            <p:nvPr/>
          </p:nvSpPr>
          <p:spPr bwMode="auto">
            <a:xfrm>
              <a:off x="7647782" y="4213219"/>
              <a:ext cx="217488" cy="190500"/>
            </a:xfrm>
            <a:custGeom>
              <a:avLst/>
              <a:gdLst>
                <a:gd name="T0" fmla="*/ 106 w 137"/>
                <a:gd name="T1" fmla="*/ 0 h 120"/>
                <a:gd name="T2" fmla="*/ 0 w 137"/>
                <a:gd name="T3" fmla="*/ 87 h 120"/>
                <a:gd name="T4" fmla="*/ 7 w 137"/>
                <a:gd name="T5" fmla="*/ 120 h 120"/>
                <a:gd name="T6" fmla="*/ 137 w 137"/>
                <a:gd name="T7" fmla="*/ 14 h 120"/>
                <a:gd name="T8" fmla="*/ 106 w 137"/>
                <a:gd name="T9" fmla="*/ 0 h 120"/>
                <a:gd name="T10" fmla="*/ 52 w 137"/>
                <a:gd name="T11" fmla="*/ 75 h 120"/>
                <a:gd name="T12" fmla="*/ 49 w 137"/>
                <a:gd name="T13" fmla="*/ 73 h 120"/>
                <a:gd name="T14" fmla="*/ 80 w 137"/>
                <a:gd name="T15" fmla="*/ 47 h 120"/>
                <a:gd name="T16" fmla="*/ 82 w 137"/>
                <a:gd name="T17" fmla="*/ 49 h 120"/>
                <a:gd name="T18" fmla="*/ 52 w 137"/>
                <a:gd name="T19" fmla="*/ 7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20">
                  <a:moveTo>
                    <a:pt x="106" y="0"/>
                  </a:moveTo>
                  <a:lnTo>
                    <a:pt x="0" y="87"/>
                  </a:lnTo>
                  <a:lnTo>
                    <a:pt x="7" y="120"/>
                  </a:lnTo>
                  <a:lnTo>
                    <a:pt x="137" y="14"/>
                  </a:lnTo>
                  <a:lnTo>
                    <a:pt x="106" y="0"/>
                  </a:lnTo>
                  <a:close/>
                  <a:moveTo>
                    <a:pt x="52" y="75"/>
                  </a:moveTo>
                  <a:lnTo>
                    <a:pt x="49" y="73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8" name="Freeform 252"/>
            <p:cNvSpPr>
              <a:spLocks/>
            </p:cNvSpPr>
            <p:nvPr/>
          </p:nvSpPr>
          <p:spPr bwMode="auto">
            <a:xfrm>
              <a:off x="7639844" y="4175119"/>
              <a:ext cx="71438" cy="79375"/>
            </a:xfrm>
            <a:custGeom>
              <a:avLst/>
              <a:gdLst>
                <a:gd name="T0" fmla="*/ 9 w 19"/>
                <a:gd name="T1" fmla="*/ 8 h 21"/>
                <a:gd name="T2" fmla="*/ 5 w 19"/>
                <a:gd name="T3" fmla="*/ 8 h 21"/>
                <a:gd name="T4" fmla="*/ 6 w 19"/>
                <a:gd name="T5" fmla="*/ 5 h 21"/>
                <a:gd name="T6" fmla="*/ 9 w 19"/>
                <a:gd name="T7" fmla="*/ 4 h 21"/>
                <a:gd name="T8" fmla="*/ 10 w 19"/>
                <a:gd name="T9" fmla="*/ 4 h 21"/>
                <a:gd name="T10" fmla="*/ 9 w 19"/>
                <a:gd name="T11" fmla="*/ 0 h 21"/>
                <a:gd name="T12" fmla="*/ 8 w 19"/>
                <a:gd name="T13" fmla="*/ 0 h 21"/>
                <a:gd name="T14" fmla="*/ 5 w 19"/>
                <a:gd name="T15" fmla="*/ 2 h 21"/>
                <a:gd name="T16" fmla="*/ 3 w 19"/>
                <a:gd name="T17" fmla="*/ 0 h 21"/>
                <a:gd name="T18" fmla="*/ 0 w 19"/>
                <a:gd name="T19" fmla="*/ 2 h 21"/>
                <a:gd name="T20" fmla="*/ 2 w 19"/>
                <a:gd name="T21" fmla="*/ 4 h 21"/>
                <a:gd name="T22" fmla="*/ 2 w 19"/>
                <a:gd name="T23" fmla="*/ 11 h 21"/>
                <a:gd name="T24" fmla="*/ 10 w 19"/>
                <a:gd name="T25" fmla="*/ 12 h 21"/>
                <a:gd name="T26" fmla="*/ 14 w 19"/>
                <a:gd name="T27" fmla="*/ 12 h 21"/>
                <a:gd name="T28" fmla="*/ 13 w 19"/>
                <a:gd name="T29" fmla="*/ 16 h 21"/>
                <a:gd name="T30" fmla="*/ 9 w 19"/>
                <a:gd name="T31" fmla="*/ 18 h 21"/>
                <a:gd name="T32" fmla="*/ 8 w 19"/>
                <a:gd name="T33" fmla="*/ 18 h 21"/>
                <a:gd name="T34" fmla="*/ 9 w 19"/>
                <a:gd name="T35" fmla="*/ 21 h 21"/>
                <a:gd name="T36" fmla="*/ 10 w 19"/>
                <a:gd name="T37" fmla="*/ 21 h 21"/>
                <a:gd name="T38" fmla="*/ 14 w 19"/>
                <a:gd name="T39" fmla="*/ 19 h 21"/>
                <a:gd name="T40" fmla="*/ 16 w 19"/>
                <a:gd name="T41" fmla="*/ 21 h 21"/>
                <a:gd name="T42" fmla="*/ 19 w 19"/>
                <a:gd name="T43" fmla="*/ 19 h 21"/>
                <a:gd name="T44" fmla="*/ 17 w 19"/>
                <a:gd name="T45" fmla="*/ 17 h 21"/>
                <a:gd name="T46" fmla="*/ 17 w 19"/>
                <a:gd name="T47" fmla="*/ 10 h 21"/>
                <a:gd name="T48" fmla="*/ 9 w 19"/>
                <a:gd name="T49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1">
                  <a:moveTo>
                    <a:pt x="9" y="8"/>
                  </a:moveTo>
                  <a:cubicBezTo>
                    <a:pt x="6" y="9"/>
                    <a:pt x="5" y="9"/>
                    <a:pt x="5" y="8"/>
                  </a:cubicBezTo>
                  <a:cubicBezTo>
                    <a:pt x="4" y="8"/>
                    <a:pt x="4" y="6"/>
                    <a:pt x="6" y="5"/>
                  </a:cubicBezTo>
                  <a:cubicBezTo>
                    <a:pt x="7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7"/>
                    <a:pt x="0" y="9"/>
                    <a:pt x="2" y="11"/>
                  </a:cubicBezTo>
                  <a:cubicBezTo>
                    <a:pt x="4" y="13"/>
                    <a:pt x="6" y="14"/>
                    <a:pt x="10" y="12"/>
                  </a:cubicBezTo>
                  <a:cubicBezTo>
                    <a:pt x="12" y="11"/>
                    <a:pt x="13" y="11"/>
                    <a:pt x="14" y="12"/>
                  </a:cubicBezTo>
                  <a:cubicBezTo>
                    <a:pt x="15" y="13"/>
                    <a:pt x="14" y="15"/>
                    <a:pt x="13" y="16"/>
                  </a:cubicBezTo>
                  <a:cubicBezTo>
                    <a:pt x="12" y="17"/>
                    <a:pt x="10" y="18"/>
                    <a:pt x="9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3" y="20"/>
                    <a:pt x="14" y="19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14"/>
                    <a:pt x="18" y="11"/>
                    <a:pt x="17" y="10"/>
                  </a:cubicBezTo>
                  <a:cubicBezTo>
                    <a:pt x="15" y="7"/>
                    <a:pt x="13" y="7"/>
                    <a:pt x="9" y="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69" name="Freeform 253"/>
            <p:cNvSpPr>
              <a:spLocks noEditPoints="1"/>
            </p:cNvSpPr>
            <p:nvPr/>
          </p:nvSpPr>
          <p:spPr bwMode="auto">
            <a:xfrm>
              <a:off x="6715919" y="3562344"/>
              <a:ext cx="255588" cy="349250"/>
            </a:xfrm>
            <a:custGeom>
              <a:avLst/>
              <a:gdLst>
                <a:gd name="T0" fmla="*/ 57 w 68"/>
                <a:gd name="T1" fmla="*/ 0 h 93"/>
                <a:gd name="T2" fmla="*/ 11 w 68"/>
                <a:gd name="T3" fmla="*/ 0 h 93"/>
                <a:gd name="T4" fmla="*/ 0 w 68"/>
                <a:gd name="T5" fmla="*/ 10 h 93"/>
                <a:gd name="T6" fmla="*/ 0 w 68"/>
                <a:gd name="T7" fmla="*/ 82 h 93"/>
                <a:gd name="T8" fmla="*/ 11 w 68"/>
                <a:gd name="T9" fmla="*/ 93 h 93"/>
                <a:gd name="T10" fmla="*/ 57 w 68"/>
                <a:gd name="T11" fmla="*/ 93 h 93"/>
                <a:gd name="T12" fmla="*/ 68 w 68"/>
                <a:gd name="T13" fmla="*/ 82 h 93"/>
                <a:gd name="T14" fmla="*/ 68 w 68"/>
                <a:gd name="T15" fmla="*/ 10 h 93"/>
                <a:gd name="T16" fmla="*/ 57 w 68"/>
                <a:gd name="T17" fmla="*/ 0 h 93"/>
                <a:gd name="T18" fmla="*/ 19 w 68"/>
                <a:gd name="T19" fmla="*/ 82 h 93"/>
                <a:gd name="T20" fmla="*/ 10 w 68"/>
                <a:gd name="T21" fmla="*/ 82 h 93"/>
                <a:gd name="T22" fmla="*/ 10 w 68"/>
                <a:gd name="T23" fmla="*/ 74 h 93"/>
                <a:gd name="T24" fmla="*/ 19 w 68"/>
                <a:gd name="T25" fmla="*/ 74 h 93"/>
                <a:gd name="T26" fmla="*/ 19 w 68"/>
                <a:gd name="T27" fmla="*/ 82 h 93"/>
                <a:gd name="T28" fmla="*/ 19 w 68"/>
                <a:gd name="T29" fmla="*/ 65 h 93"/>
                <a:gd name="T30" fmla="*/ 10 w 68"/>
                <a:gd name="T31" fmla="*/ 65 h 93"/>
                <a:gd name="T32" fmla="*/ 10 w 68"/>
                <a:gd name="T33" fmla="*/ 58 h 93"/>
                <a:gd name="T34" fmla="*/ 19 w 68"/>
                <a:gd name="T35" fmla="*/ 58 h 93"/>
                <a:gd name="T36" fmla="*/ 19 w 68"/>
                <a:gd name="T37" fmla="*/ 65 h 93"/>
                <a:gd name="T38" fmla="*/ 19 w 68"/>
                <a:gd name="T39" fmla="*/ 48 h 93"/>
                <a:gd name="T40" fmla="*/ 10 w 68"/>
                <a:gd name="T41" fmla="*/ 48 h 93"/>
                <a:gd name="T42" fmla="*/ 10 w 68"/>
                <a:gd name="T43" fmla="*/ 41 h 93"/>
                <a:gd name="T44" fmla="*/ 19 w 68"/>
                <a:gd name="T45" fmla="*/ 41 h 93"/>
                <a:gd name="T46" fmla="*/ 19 w 68"/>
                <a:gd name="T47" fmla="*/ 48 h 93"/>
                <a:gd name="T48" fmla="*/ 38 w 68"/>
                <a:gd name="T49" fmla="*/ 82 h 93"/>
                <a:gd name="T50" fmla="*/ 29 w 68"/>
                <a:gd name="T51" fmla="*/ 82 h 93"/>
                <a:gd name="T52" fmla="*/ 29 w 68"/>
                <a:gd name="T53" fmla="*/ 74 h 93"/>
                <a:gd name="T54" fmla="*/ 38 w 68"/>
                <a:gd name="T55" fmla="*/ 74 h 93"/>
                <a:gd name="T56" fmla="*/ 38 w 68"/>
                <a:gd name="T57" fmla="*/ 82 h 93"/>
                <a:gd name="T58" fmla="*/ 38 w 68"/>
                <a:gd name="T59" fmla="*/ 65 h 93"/>
                <a:gd name="T60" fmla="*/ 29 w 68"/>
                <a:gd name="T61" fmla="*/ 65 h 93"/>
                <a:gd name="T62" fmla="*/ 29 w 68"/>
                <a:gd name="T63" fmla="*/ 58 h 93"/>
                <a:gd name="T64" fmla="*/ 38 w 68"/>
                <a:gd name="T65" fmla="*/ 58 h 93"/>
                <a:gd name="T66" fmla="*/ 38 w 68"/>
                <a:gd name="T67" fmla="*/ 65 h 93"/>
                <a:gd name="T68" fmla="*/ 38 w 68"/>
                <a:gd name="T69" fmla="*/ 48 h 93"/>
                <a:gd name="T70" fmla="*/ 29 w 68"/>
                <a:gd name="T71" fmla="*/ 48 h 93"/>
                <a:gd name="T72" fmla="*/ 29 w 68"/>
                <a:gd name="T73" fmla="*/ 41 h 93"/>
                <a:gd name="T74" fmla="*/ 38 w 68"/>
                <a:gd name="T75" fmla="*/ 41 h 93"/>
                <a:gd name="T76" fmla="*/ 38 w 68"/>
                <a:gd name="T77" fmla="*/ 48 h 93"/>
                <a:gd name="T78" fmla="*/ 58 w 68"/>
                <a:gd name="T79" fmla="*/ 82 h 93"/>
                <a:gd name="T80" fmla="*/ 49 w 68"/>
                <a:gd name="T81" fmla="*/ 82 h 93"/>
                <a:gd name="T82" fmla="*/ 49 w 68"/>
                <a:gd name="T83" fmla="*/ 74 h 93"/>
                <a:gd name="T84" fmla="*/ 58 w 68"/>
                <a:gd name="T85" fmla="*/ 74 h 93"/>
                <a:gd name="T86" fmla="*/ 58 w 68"/>
                <a:gd name="T87" fmla="*/ 82 h 93"/>
                <a:gd name="T88" fmla="*/ 58 w 68"/>
                <a:gd name="T89" fmla="*/ 65 h 93"/>
                <a:gd name="T90" fmla="*/ 49 w 68"/>
                <a:gd name="T91" fmla="*/ 65 h 93"/>
                <a:gd name="T92" fmla="*/ 49 w 68"/>
                <a:gd name="T93" fmla="*/ 58 h 93"/>
                <a:gd name="T94" fmla="*/ 58 w 68"/>
                <a:gd name="T95" fmla="*/ 58 h 93"/>
                <a:gd name="T96" fmla="*/ 58 w 68"/>
                <a:gd name="T97" fmla="*/ 65 h 93"/>
                <a:gd name="T98" fmla="*/ 58 w 68"/>
                <a:gd name="T99" fmla="*/ 48 h 93"/>
                <a:gd name="T100" fmla="*/ 49 w 68"/>
                <a:gd name="T101" fmla="*/ 48 h 93"/>
                <a:gd name="T102" fmla="*/ 49 w 68"/>
                <a:gd name="T103" fmla="*/ 41 h 93"/>
                <a:gd name="T104" fmla="*/ 58 w 68"/>
                <a:gd name="T105" fmla="*/ 41 h 93"/>
                <a:gd name="T106" fmla="*/ 58 w 68"/>
                <a:gd name="T107" fmla="*/ 48 h 93"/>
                <a:gd name="T108" fmla="*/ 60 w 68"/>
                <a:gd name="T109" fmla="*/ 27 h 93"/>
                <a:gd name="T110" fmla="*/ 9 w 68"/>
                <a:gd name="T111" fmla="*/ 27 h 93"/>
                <a:gd name="T112" fmla="*/ 9 w 68"/>
                <a:gd name="T113" fmla="*/ 10 h 93"/>
                <a:gd name="T114" fmla="*/ 60 w 68"/>
                <a:gd name="T115" fmla="*/ 10 h 93"/>
                <a:gd name="T116" fmla="*/ 60 w 68"/>
                <a:gd name="T117" fmla="*/ 2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" h="93">
                  <a:moveTo>
                    <a:pt x="5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8"/>
                    <a:pt x="5" y="93"/>
                    <a:pt x="11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3" y="93"/>
                    <a:pt x="68" y="88"/>
                    <a:pt x="68" y="8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4"/>
                    <a:pt x="63" y="0"/>
                    <a:pt x="57" y="0"/>
                  </a:cubicBezTo>
                  <a:close/>
                  <a:moveTo>
                    <a:pt x="19" y="82"/>
                  </a:moveTo>
                  <a:cubicBezTo>
                    <a:pt x="10" y="82"/>
                    <a:pt x="10" y="82"/>
                    <a:pt x="10" y="82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9" y="74"/>
                    <a:pt x="19" y="74"/>
                    <a:pt x="19" y="74"/>
                  </a:cubicBezTo>
                  <a:lnTo>
                    <a:pt x="19" y="82"/>
                  </a:lnTo>
                  <a:close/>
                  <a:moveTo>
                    <a:pt x="19" y="65"/>
                  </a:moveTo>
                  <a:cubicBezTo>
                    <a:pt x="10" y="65"/>
                    <a:pt x="10" y="65"/>
                    <a:pt x="10" y="6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9" y="58"/>
                    <a:pt x="19" y="58"/>
                    <a:pt x="19" y="58"/>
                  </a:cubicBezTo>
                  <a:lnTo>
                    <a:pt x="19" y="65"/>
                  </a:lnTo>
                  <a:close/>
                  <a:moveTo>
                    <a:pt x="19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9" y="41"/>
                    <a:pt x="19" y="41"/>
                    <a:pt x="19" y="41"/>
                  </a:cubicBezTo>
                  <a:lnTo>
                    <a:pt x="19" y="48"/>
                  </a:lnTo>
                  <a:close/>
                  <a:moveTo>
                    <a:pt x="38" y="82"/>
                  </a:moveTo>
                  <a:cubicBezTo>
                    <a:pt x="29" y="82"/>
                    <a:pt x="29" y="82"/>
                    <a:pt x="29" y="82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38" y="74"/>
                    <a:pt x="38" y="74"/>
                    <a:pt x="38" y="74"/>
                  </a:cubicBezTo>
                  <a:lnTo>
                    <a:pt x="38" y="82"/>
                  </a:lnTo>
                  <a:close/>
                  <a:moveTo>
                    <a:pt x="38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8" y="58"/>
                    <a:pt x="38" y="58"/>
                    <a:pt x="38" y="58"/>
                  </a:cubicBezTo>
                  <a:lnTo>
                    <a:pt x="38" y="65"/>
                  </a:lnTo>
                  <a:close/>
                  <a:moveTo>
                    <a:pt x="38" y="48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8"/>
                  </a:lnTo>
                  <a:close/>
                  <a:moveTo>
                    <a:pt x="58" y="82"/>
                  </a:moveTo>
                  <a:cubicBezTo>
                    <a:pt x="49" y="82"/>
                    <a:pt x="49" y="82"/>
                    <a:pt x="49" y="82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8" y="74"/>
                    <a:pt x="58" y="74"/>
                    <a:pt x="58" y="74"/>
                  </a:cubicBezTo>
                  <a:lnTo>
                    <a:pt x="58" y="82"/>
                  </a:lnTo>
                  <a:close/>
                  <a:moveTo>
                    <a:pt x="58" y="65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8" y="58"/>
                    <a:pt x="58" y="58"/>
                    <a:pt x="58" y="58"/>
                  </a:cubicBezTo>
                  <a:lnTo>
                    <a:pt x="58" y="65"/>
                  </a:lnTo>
                  <a:close/>
                  <a:moveTo>
                    <a:pt x="58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60" y="27"/>
                  </a:moveTo>
                  <a:cubicBezTo>
                    <a:pt x="9" y="27"/>
                    <a:pt x="9" y="27"/>
                    <a:pt x="9" y="2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0" y="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0" name="Freeform 254"/>
            <p:cNvSpPr>
              <a:spLocks noEditPoints="1"/>
            </p:cNvSpPr>
            <p:nvPr/>
          </p:nvSpPr>
          <p:spPr bwMode="auto">
            <a:xfrm>
              <a:off x="7849394" y="4084632"/>
              <a:ext cx="266700" cy="255588"/>
            </a:xfrm>
            <a:custGeom>
              <a:avLst/>
              <a:gdLst>
                <a:gd name="T0" fmla="*/ 22 w 71"/>
                <a:gd name="T1" fmla="*/ 3 h 68"/>
                <a:gd name="T2" fmla="*/ 2 w 71"/>
                <a:gd name="T3" fmla="*/ 26 h 68"/>
                <a:gd name="T4" fmla="*/ 3 w 71"/>
                <a:gd name="T5" fmla="*/ 36 h 68"/>
                <a:gd name="T6" fmla="*/ 40 w 71"/>
                <a:gd name="T7" fmla="*/ 66 h 68"/>
                <a:gd name="T8" fmla="*/ 49 w 71"/>
                <a:gd name="T9" fmla="*/ 65 h 68"/>
                <a:gd name="T10" fmla="*/ 68 w 71"/>
                <a:gd name="T11" fmla="*/ 41 h 68"/>
                <a:gd name="T12" fmla="*/ 67 w 71"/>
                <a:gd name="T13" fmla="*/ 32 h 68"/>
                <a:gd name="T14" fmla="*/ 31 w 71"/>
                <a:gd name="T15" fmla="*/ 2 h 68"/>
                <a:gd name="T16" fmla="*/ 22 w 71"/>
                <a:gd name="T17" fmla="*/ 3 h 68"/>
                <a:gd name="T18" fmla="*/ 47 w 71"/>
                <a:gd name="T19" fmla="*/ 56 h 68"/>
                <a:gd name="T20" fmla="*/ 43 w 71"/>
                <a:gd name="T21" fmla="*/ 61 h 68"/>
                <a:gd name="T22" fmla="*/ 40 w 71"/>
                <a:gd name="T23" fmla="*/ 57 h 68"/>
                <a:gd name="T24" fmla="*/ 43 w 71"/>
                <a:gd name="T25" fmla="*/ 53 h 68"/>
                <a:gd name="T26" fmla="*/ 47 w 71"/>
                <a:gd name="T27" fmla="*/ 56 h 68"/>
                <a:gd name="T28" fmla="*/ 39 w 71"/>
                <a:gd name="T29" fmla="*/ 49 h 68"/>
                <a:gd name="T30" fmla="*/ 35 w 71"/>
                <a:gd name="T31" fmla="*/ 54 h 68"/>
                <a:gd name="T32" fmla="*/ 31 w 71"/>
                <a:gd name="T33" fmla="*/ 51 h 68"/>
                <a:gd name="T34" fmla="*/ 35 w 71"/>
                <a:gd name="T35" fmla="*/ 46 h 68"/>
                <a:gd name="T36" fmla="*/ 39 w 71"/>
                <a:gd name="T37" fmla="*/ 49 h 68"/>
                <a:gd name="T38" fmla="*/ 30 w 71"/>
                <a:gd name="T39" fmla="*/ 42 h 68"/>
                <a:gd name="T40" fmla="*/ 26 w 71"/>
                <a:gd name="T41" fmla="*/ 47 h 68"/>
                <a:gd name="T42" fmla="*/ 23 w 71"/>
                <a:gd name="T43" fmla="*/ 44 h 68"/>
                <a:gd name="T44" fmla="*/ 26 w 71"/>
                <a:gd name="T45" fmla="*/ 39 h 68"/>
                <a:gd name="T46" fmla="*/ 30 w 71"/>
                <a:gd name="T47" fmla="*/ 42 h 68"/>
                <a:gd name="T48" fmla="*/ 55 w 71"/>
                <a:gd name="T49" fmla="*/ 46 h 68"/>
                <a:gd name="T50" fmla="*/ 51 w 71"/>
                <a:gd name="T51" fmla="*/ 51 h 68"/>
                <a:gd name="T52" fmla="*/ 47 w 71"/>
                <a:gd name="T53" fmla="*/ 48 h 68"/>
                <a:gd name="T54" fmla="*/ 51 w 71"/>
                <a:gd name="T55" fmla="*/ 43 h 68"/>
                <a:gd name="T56" fmla="*/ 55 w 71"/>
                <a:gd name="T57" fmla="*/ 46 h 68"/>
                <a:gd name="T58" fmla="*/ 47 w 71"/>
                <a:gd name="T59" fmla="*/ 40 h 68"/>
                <a:gd name="T60" fmla="*/ 43 w 71"/>
                <a:gd name="T61" fmla="*/ 44 h 68"/>
                <a:gd name="T62" fmla="*/ 39 w 71"/>
                <a:gd name="T63" fmla="*/ 41 h 68"/>
                <a:gd name="T64" fmla="*/ 43 w 71"/>
                <a:gd name="T65" fmla="*/ 37 h 68"/>
                <a:gd name="T66" fmla="*/ 47 w 71"/>
                <a:gd name="T67" fmla="*/ 40 h 68"/>
                <a:gd name="T68" fmla="*/ 38 w 71"/>
                <a:gd name="T69" fmla="*/ 33 h 68"/>
                <a:gd name="T70" fmla="*/ 34 w 71"/>
                <a:gd name="T71" fmla="*/ 37 h 68"/>
                <a:gd name="T72" fmla="*/ 30 w 71"/>
                <a:gd name="T73" fmla="*/ 34 h 68"/>
                <a:gd name="T74" fmla="*/ 34 w 71"/>
                <a:gd name="T75" fmla="*/ 29 h 68"/>
                <a:gd name="T76" fmla="*/ 38 w 71"/>
                <a:gd name="T77" fmla="*/ 33 h 68"/>
                <a:gd name="T78" fmla="*/ 63 w 71"/>
                <a:gd name="T79" fmla="*/ 36 h 68"/>
                <a:gd name="T80" fmla="*/ 59 w 71"/>
                <a:gd name="T81" fmla="*/ 41 h 68"/>
                <a:gd name="T82" fmla="*/ 56 w 71"/>
                <a:gd name="T83" fmla="*/ 38 h 68"/>
                <a:gd name="T84" fmla="*/ 59 w 71"/>
                <a:gd name="T85" fmla="*/ 33 h 68"/>
                <a:gd name="T86" fmla="*/ 63 w 71"/>
                <a:gd name="T87" fmla="*/ 36 h 68"/>
                <a:gd name="T88" fmla="*/ 55 w 71"/>
                <a:gd name="T89" fmla="*/ 30 h 68"/>
                <a:gd name="T90" fmla="*/ 51 w 71"/>
                <a:gd name="T91" fmla="*/ 34 h 68"/>
                <a:gd name="T92" fmla="*/ 47 w 71"/>
                <a:gd name="T93" fmla="*/ 31 h 68"/>
                <a:gd name="T94" fmla="*/ 51 w 71"/>
                <a:gd name="T95" fmla="*/ 27 h 68"/>
                <a:gd name="T96" fmla="*/ 55 w 71"/>
                <a:gd name="T97" fmla="*/ 30 h 68"/>
                <a:gd name="T98" fmla="*/ 46 w 71"/>
                <a:gd name="T99" fmla="*/ 23 h 68"/>
                <a:gd name="T100" fmla="*/ 43 w 71"/>
                <a:gd name="T101" fmla="*/ 27 h 68"/>
                <a:gd name="T102" fmla="*/ 39 w 71"/>
                <a:gd name="T103" fmla="*/ 24 h 68"/>
                <a:gd name="T104" fmla="*/ 43 w 71"/>
                <a:gd name="T105" fmla="*/ 19 h 68"/>
                <a:gd name="T106" fmla="*/ 46 w 71"/>
                <a:gd name="T107" fmla="*/ 23 h 68"/>
                <a:gd name="T108" fmla="*/ 36 w 71"/>
                <a:gd name="T109" fmla="*/ 13 h 68"/>
                <a:gd name="T110" fmla="*/ 15 w 71"/>
                <a:gd name="T111" fmla="*/ 39 h 68"/>
                <a:gd name="T112" fmla="*/ 7 w 71"/>
                <a:gd name="T113" fmla="*/ 31 h 68"/>
                <a:gd name="T114" fmla="*/ 28 w 71"/>
                <a:gd name="T115" fmla="*/ 6 h 68"/>
                <a:gd name="T116" fmla="*/ 36 w 71"/>
                <a:gd name="T117" fmla="*/ 1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1" h="68">
                  <a:moveTo>
                    <a:pt x="22" y="3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0" y="29"/>
                    <a:pt x="0" y="33"/>
                    <a:pt x="3" y="3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2" y="68"/>
                    <a:pt x="47" y="68"/>
                    <a:pt x="49" y="65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39"/>
                    <a:pt x="70" y="34"/>
                    <a:pt x="67" y="3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4" y="0"/>
                    <a:pt x="22" y="3"/>
                  </a:cubicBezTo>
                  <a:close/>
                  <a:moveTo>
                    <a:pt x="47" y="56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3" y="53"/>
                    <a:pt x="43" y="53"/>
                    <a:pt x="43" y="53"/>
                  </a:cubicBezTo>
                  <a:lnTo>
                    <a:pt x="47" y="56"/>
                  </a:lnTo>
                  <a:close/>
                  <a:moveTo>
                    <a:pt x="39" y="49"/>
                  </a:moveTo>
                  <a:cubicBezTo>
                    <a:pt x="35" y="54"/>
                    <a:pt x="35" y="54"/>
                    <a:pt x="35" y="54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5" y="46"/>
                    <a:pt x="35" y="46"/>
                    <a:pt x="35" y="46"/>
                  </a:cubicBezTo>
                  <a:lnTo>
                    <a:pt x="39" y="49"/>
                  </a:lnTo>
                  <a:close/>
                  <a:moveTo>
                    <a:pt x="30" y="42"/>
                  </a:moveTo>
                  <a:cubicBezTo>
                    <a:pt x="26" y="47"/>
                    <a:pt x="26" y="47"/>
                    <a:pt x="26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6" y="39"/>
                    <a:pt x="26" y="39"/>
                    <a:pt x="26" y="39"/>
                  </a:cubicBezTo>
                  <a:lnTo>
                    <a:pt x="30" y="42"/>
                  </a:lnTo>
                  <a:close/>
                  <a:moveTo>
                    <a:pt x="55" y="46"/>
                  </a:moveTo>
                  <a:cubicBezTo>
                    <a:pt x="51" y="51"/>
                    <a:pt x="51" y="51"/>
                    <a:pt x="51" y="51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51" y="43"/>
                    <a:pt x="51" y="43"/>
                    <a:pt x="51" y="43"/>
                  </a:cubicBezTo>
                  <a:lnTo>
                    <a:pt x="55" y="46"/>
                  </a:lnTo>
                  <a:close/>
                  <a:moveTo>
                    <a:pt x="47" y="40"/>
                  </a:moveTo>
                  <a:cubicBezTo>
                    <a:pt x="43" y="44"/>
                    <a:pt x="43" y="44"/>
                    <a:pt x="43" y="44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3" y="37"/>
                    <a:pt x="43" y="37"/>
                    <a:pt x="43" y="37"/>
                  </a:cubicBezTo>
                  <a:lnTo>
                    <a:pt x="47" y="40"/>
                  </a:lnTo>
                  <a:close/>
                  <a:moveTo>
                    <a:pt x="38" y="33"/>
                  </a:moveTo>
                  <a:cubicBezTo>
                    <a:pt x="34" y="37"/>
                    <a:pt x="34" y="37"/>
                    <a:pt x="34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4" y="29"/>
                    <a:pt x="34" y="29"/>
                    <a:pt x="34" y="29"/>
                  </a:cubicBezTo>
                  <a:lnTo>
                    <a:pt x="38" y="33"/>
                  </a:lnTo>
                  <a:close/>
                  <a:moveTo>
                    <a:pt x="63" y="36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63" y="36"/>
                  </a:lnTo>
                  <a:close/>
                  <a:moveTo>
                    <a:pt x="55" y="30"/>
                  </a:moveTo>
                  <a:cubicBezTo>
                    <a:pt x="51" y="34"/>
                    <a:pt x="51" y="34"/>
                    <a:pt x="51" y="34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51" y="27"/>
                    <a:pt x="51" y="27"/>
                    <a:pt x="51" y="27"/>
                  </a:cubicBezTo>
                  <a:lnTo>
                    <a:pt x="55" y="30"/>
                  </a:lnTo>
                  <a:close/>
                  <a:moveTo>
                    <a:pt x="46" y="23"/>
                  </a:moveTo>
                  <a:cubicBezTo>
                    <a:pt x="43" y="27"/>
                    <a:pt x="43" y="27"/>
                    <a:pt x="43" y="27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6" y="23"/>
                  </a:lnTo>
                  <a:close/>
                  <a:moveTo>
                    <a:pt x="36" y="13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28" y="6"/>
                    <a:pt x="28" y="6"/>
                    <a:pt x="28" y="6"/>
                  </a:cubicBezTo>
                  <a:lnTo>
                    <a:pt x="36" y="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1" name="Freeform 255"/>
            <p:cNvSpPr>
              <a:spLocks noEditPoints="1"/>
            </p:cNvSpPr>
            <p:nvPr/>
          </p:nvSpPr>
          <p:spPr bwMode="auto">
            <a:xfrm>
              <a:off x="9168607" y="3765544"/>
              <a:ext cx="206375" cy="263525"/>
            </a:xfrm>
            <a:custGeom>
              <a:avLst/>
              <a:gdLst>
                <a:gd name="T0" fmla="*/ 48 w 55"/>
                <a:gd name="T1" fmla="*/ 5 h 70"/>
                <a:gd name="T2" fmla="*/ 16 w 55"/>
                <a:gd name="T3" fmla="*/ 0 h 70"/>
                <a:gd name="T4" fmla="*/ 8 w 55"/>
                <a:gd name="T5" fmla="*/ 6 h 70"/>
                <a:gd name="T6" fmla="*/ 0 w 55"/>
                <a:gd name="T7" fmla="*/ 56 h 70"/>
                <a:gd name="T8" fmla="*/ 6 w 55"/>
                <a:gd name="T9" fmla="*/ 65 h 70"/>
                <a:gd name="T10" fmla="*/ 39 w 55"/>
                <a:gd name="T11" fmla="*/ 69 h 70"/>
                <a:gd name="T12" fmla="*/ 47 w 55"/>
                <a:gd name="T13" fmla="*/ 63 h 70"/>
                <a:gd name="T14" fmla="*/ 54 w 55"/>
                <a:gd name="T15" fmla="*/ 13 h 70"/>
                <a:gd name="T16" fmla="*/ 48 w 55"/>
                <a:gd name="T17" fmla="*/ 5 h 70"/>
                <a:gd name="T18" fmla="*/ 13 w 55"/>
                <a:gd name="T19" fmla="*/ 58 h 70"/>
                <a:gd name="T20" fmla="*/ 7 w 55"/>
                <a:gd name="T21" fmla="*/ 57 h 70"/>
                <a:gd name="T22" fmla="*/ 8 w 55"/>
                <a:gd name="T23" fmla="*/ 52 h 70"/>
                <a:gd name="T24" fmla="*/ 14 w 55"/>
                <a:gd name="T25" fmla="*/ 53 h 70"/>
                <a:gd name="T26" fmla="*/ 13 w 55"/>
                <a:gd name="T27" fmla="*/ 58 h 70"/>
                <a:gd name="T28" fmla="*/ 15 w 55"/>
                <a:gd name="T29" fmla="*/ 47 h 70"/>
                <a:gd name="T30" fmla="*/ 9 w 55"/>
                <a:gd name="T31" fmla="*/ 46 h 70"/>
                <a:gd name="T32" fmla="*/ 9 w 55"/>
                <a:gd name="T33" fmla="*/ 40 h 70"/>
                <a:gd name="T34" fmla="*/ 16 w 55"/>
                <a:gd name="T35" fmla="*/ 41 h 70"/>
                <a:gd name="T36" fmla="*/ 15 w 55"/>
                <a:gd name="T37" fmla="*/ 47 h 70"/>
                <a:gd name="T38" fmla="*/ 17 w 55"/>
                <a:gd name="T39" fmla="*/ 35 h 70"/>
                <a:gd name="T40" fmla="*/ 10 w 55"/>
                <a:gd name="T41" fmla="*/ 34 h 70"/>
                <a:gd name="T42" fmla="*/ 11 w 55"/>
                <a:gd name="T43" fmla="*/ 28 h 70"/>
                <a:gd name="T44" fmla="*/ 18 w 55"/>
                <a:gd name="T45" fmla="*/ 29 h 70"/>
                <a:gd name="T46" fmla="*/ 17 w 55"/>
                <a:gd name="T47" fmla="*/ 35 h 70"/>
                <a:gd name="T48" fmla="*/ 26 w 55"/>
                <a:gd name="T49" fmla="*/ 60 h 70"/>
                <a:gd name="T50" fmla="*/ 20 w 55"/>
                <a:gd name="T51" fmla="*/ 59 h 70"/>
                <a:gd name="T52" fmla="*/ 21 w 55"/>
                <a:gd name="T53" fmla="*/ 54 h 70"/>
                <a:gd name="T54" fmla="*/ 27 w 55"/>
                <a:gd name="T55" fmla="*/ 55 h 70"/>
                <a:gd name="T56" fmla="*/ 26 w 55"/>
                <a:gd name="T57" fmla="*/ 60 h 70"/>
                <a:gd name="T58" fmla="*/ 28 w 55"/>
                <a:gd name="T59" fmla="*/ 48 h 70"/>
                <a:gd name="T60" fmla="*/ 22 w 55"/>
                <a:gd name="T61" fmla="*/ 48 h 70"/>
                <a:gd name="T62" fmla="*/ 23 w 55"/>
                <a:gd name="T63" fmla="*/ 42 h 70"/>
                <a:gd name="T64" fmla="*/ 29 w 55"/>
                <a:gd name="T65" fmla="*/ 43 h 70"/>
                <a:gd name="T66" fmla="*/ 28 w 55"/>
                <a:gd name="T67" fmla="*/ 48 h 70"/>
                <a:gd name="T68" fmla="*/ 30 w 55"/>
                <a:gd name="T69" fmla="*/ 36 h 70"/>
                <a:gd name="T70" fmla="*/ 23 w 55"/>
                <a:gd name="T71" fmla="*/ 36 h 70"/>
                <a:gd name="T72" fmla="*/ 24 w 55"/>
                <a:gd name="T73" fmla="*/ 30 h 70"/>
                <a:gd name="T74" fmla="*/ 31 w 55"/>
                <a:gd name="T75" fmla="*/ 31 h 70"/>
                <a:gd name="T76" fmla="*/ 30 w 55"/>
                <a:gd name="T77" fmla="*/ 36 h 70"/>
                <a:gd name="T78" fmla="*/ 40 w 55"/>
                <a:gd name="T79" fmla="*/ 62 h 70"/>
                <a:gd name="T80" fmla="*/ 34 w 55"/>
                <a:gd name="T81" fmla="*/ 61 h 70"/>
                <a:gd name="T82" fmla="*/ 35 w 55"/>
                <a:gd name="T83" fmla="*/ 56 h 70"/>
                <a:gd name="T84" fmla="*/ 41 w 55"/>
                <a:gd name="T85" fmla="*/ 57 h 70"/>
                <a:gd name="T86" fmla="*/ 40 w 55"/>
                <a:gd name="T87" fmla="*/ 62 h 70"/>
                <a:gd name="T88" fmla="*/ 42 w 55"/>
                <a:gd name="T89" fmla="*/ 51 h 70"/>
                <a:gd name="T90" fmla="*/ 36 w 55"/>
                <a:gd name="T91" fmla="*/ 50 h 70"/>
                <a:gd name="T92" fmla="*/ 36 w 55"/>
                <a:gd name="T93" fmla="*/ 44 h 70"/>
                <a:gd name="T94" fmla="*/ 43 w 55"/>
                <a:gd name="T95" fmla="*/ 45 h 70"/>
                <a:gd name="T96" fmla="*/ 42 w 55"/>
                <a:gd name="T97" fmla="*/ 51 h 70"/>
                <a:gd name="T98" fmla="*/ 44 w 55"/>
                <a:gd name="T99" fmla="*/ 39 h 70"/>
                <a:gd name="T100" fmla="*/ 37 w 55"/>
                <a:gd name="T101" fmla="*/ 38 h 70"/>
                <a:gd name="T102" fmla="*/ 38 w 55"/>
                <a:gd name="T103" fmla="*/ 32 h 70"/>
                <a:gd name="T104" fmla="*/ 44 w 55"/>
                <a:gd name="T105" fmla="*/ 33 h 70"/>
                <a:gd name="T106" fmla="*/ 44 w 55"/>
                <a:gd name="T107" fmla="*/ 39 h 70"/>
                <a:gd name="T108" fmla="*/ 47 w 55"/>
                <a:gd name="T109" fmla="*/ 24 h 70"/>
                <a:gd name="T110" fmla="*/ 12 w 55"/>
                <a:gd name="T111" fmla="*/ 19 h 70"/>
                <a:gd name="T112" fmla="*/ 13 w 55"/>
                <a:gd name="T113" fmla="*/ 7 h 70"/>
                <a:gd name="T114" fmla="*/ 49 w 55"/>
                <a:gd name="T115" fmla="*/ 12 h 70"/>
                <a:gd name="T116" fmla="*/ 47 w 55"/>
                <a:gd name="T117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70">
                  <a:moveTo>
                    <a:pt x="48" y="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8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2" y="64"/>
                    <a:pt x="6" y="65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0"/>
                    <a:pt x="46" y="67"/>
                    <a:pt x="47" y="6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9"/>
                    <a:pt x="52" y="6"/>
                    <a:pt x="48" y="5"/>
                  </a:cubicBezTo>
                  <a:close/>
                  <a:moveTo>
                    <a:pt x="13" y="58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14" y="53"/>
                    <a:pt x="14" y="53"/>
                    <a:pt x="14" y="53"/>
                  </a:cubicBezTo>
                  <a:lnTo>
                    <a:pt x="13" y="58"/>
                  </a:lnTo>
                  <a:close/>
                  <a:moveTo>
                    <a:pt x="15" y="47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6" y="41"/>
                    <a:pt x="16" y="41"/>
                    <a:pt x="16" y="41"/>
                  </a:cubicBezTo>
                  <a:lnTo>
                    <a:pt x="15" y="47"/>
                  </a:lnTo>
                  <a:close/>
                  <a:moveTo>
                    <a:pt x="17" y="35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8" y="29"/>
                    <a:pt x="18" y="29"/>
                    <a:pt x="18" y="29"/>
                  </a:cubicBezTo>
                  <a:lnTo>
                    <a:pt x="17" y="35"/>
                  </a:lnTo>
                  <a:close/>
                  <a:moveTo>
                    <a:pt x="26" y="60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7" y="55"/>
                    <a:pt x="27" y="55"/>
                    <a:pt x="27" y="55"/>
                  </a:cubicBezTo>
                  <a:lnTo>
                    <a:pt x="26" y="60"/>
                  </a:lnTo>
                  <a:close/>
                  <a:moveTo>
                    <a:pt x="28" y="48"/>
                  </a:moveTo>
                  <a:cubicBezTo>
                    <a:pt x="22" y="48"/>
                    <a:pt x="22" y="48"/>
                    <a:pt x="22" y="4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9" y="43"/>
                    <a:pt x="29" y="43"/>
                    <a:pt x="29" y="43"/>
                  </a:cubicBezTo>
                  <a:lnTo>
                    <a:pt x="28" y="48"/>
                  </a:lnTo>
                  <a:close/>
                  <a:moveTo>
                    <a:pt x="30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1" y="31"/>
                    <a:pt x="31" y="31"/>
                    <a:pt x="31" y="31"/>
                  </a:cubicBezTo>
                  <a:lnTo>
                    <a:pt x="30" y="36"/>
                  </a:lnTo>
                  <a:close/>
                  <a:moveTo>
                    <a:pt x="40" y="62"/>
                  </a:moveTo>
                  <a:cubicBezTo>
                    <a:pt x="34" y="61"/>
                    <a:pt x="34" y="61"/>
                    <a:pt x="34" y="61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41" y="57"/>
                    <a:pt x="41" y="57"/>
                    <a:pt x="41" y="57"/>
                  </a:cubicBezTo>
                  <a:lnTo>
                    <a:pt x="40" y="62"/>
                  </a:lnTo>
                  <a:close/>
                  <a:moveTo>
                    <a:pt x="42" y="51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43" y="45"/>
                    <a:pt x="43" y="45"/>
                    <a:pt x="43" y="45"/>
                  </a:cubicBezTo>
                  <a:lnTo>
                    <a:pt x="42" y="51"/>
                  </a:lnTo>
                  <a:close/>
                  <a:moveTo>
                    <a:pt x="44" y="39"/>
                  </a:moveTo>
                  <a:cubicBezTo>
                    <a:pt x="37" y="38"/>
                    <a:pt x="37" y="38"/>
                    <a:pt x="37" y="38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44" y="39"/>
                  </a:lnTo>
                  <a:close/>
                  <a:moveTo>
                    <a:pt x="47" y="24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49" y="12"/>
                    <a:pt x="49" y="12"/>
                    <a:pt x="49" y="12"/>
                  </a:cubicBezTo>
                  <a:lnTo>
                    <a:pt x="47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2" name="Freeform 256"/>
            <p:cNvSpPr>
              <a:spLocks noEditPoints="1"/>
            </p:cNvSpPr>
            <p:nvPr/>
          </p:nvSpPr>
          <p:spPr bwMode="auto">
            <a:xfrm>
              <a:off x="4056857" y="3551232"/>
              <a:ext cx="168275" cy="123825"/>
            </a:xfrm>
            <a:custGeom>
              <a:avLst/>
              <a:gdLst>
                <a:gd name="T0" fmla="*/ 45 w 45"/>
                <a:gd name="T1" fmla="*/ 28 h 33"/>
                <a:gd name="T2" fmla="*/ 45 w 45"/>
                <a:gd name="T3" fmla="*/ 5 h 33"/>
                <a:gd name="T4" fmla="*/ 40 w 45"/>
                <a:gd name="T5" fmla="*/ 0 h 33"/>
                <a:gd name="T6" fmla="*/ 5 w 45"/>
                <a:gd name="T7" fmla="*/ 0 h 33"/>
                <a:gd name="T8" fmla="*/ 0 w 45"/>
                <a:gd name="T9" fmla="*/ 5 h 33"/>
                <a:gd name="T10" fmla="*/ 0 w 45"/>
                <a:gd name="T11" fmla="*/ 28 h 33"/>
                <a:gd name="T12" fmla="*/ 5 w 45"/>
                <a:gd name="T13" fmla="*/ 33 h 33"/>
                <a:gd name="T14" fmla="*/ 40 w 45"/>
                <a:gd name="T15" fmla="*/ 33 h 33"/>
                <a:gd name="T16" fmla="*/ 45 w 45"/>
                <a:gd name="T17" fmla="*/ 28 h 33"/>
                <a:gd name="T18" fmla="*/ 5 w 45"/>
                <a:gd name="T19" fmla="*/ 9 h 33"/>
                <a:gd name="T20" fmla="*/ 5 w 45"/>
                <a:gd name="T21" fmla="*/ 5 h 33"/>
                <a:gd name="T22" fmla="*/ 9 w 45"/>
                <a:gd name="T23" fmla="*/ 5 h 33"/>
                <a:gd name="T24" fmla="*/ 9 w 45"/>
                <a:gd name="T25" fmla="*/ 9 h 33"/>
                <a:gd name="T26" fmla="*/ 5 w 45"/>
                <a:gd name="T27" fmla="*/ 9 h 33"/>
                <a:gd name="T28" fmla="*/ 13 w 45"/>
                <a:gd name="T29" fmla="*/ 9 h 33"/>
                <a:gd name="T30" fmla="*/ 13 w 45"/>
                <a:gd name="T31" fmla="*/ 5 h 33"/>
                <a:gd name="T32" fmla="*/ 17 w 45"/>
                <a:gd name="T33" fmla="*/ 5 h 33"/>
                <a:gd name="T34" fmla="*/ 17 w 45"/>
                <a:gd name="T35" fmla="*/ 9 h 33"/>
                <a:gd name="T36" fmla="*/ 13 w 45"/>
                <a:gd name="T37" fmla="*/ 9 h 33"/>
                <a:gd name="T38" fmla="*/ 21 w 45"/>
                <a:gd name="T39" fmla="*/ 9 h 33"/>
                <a:gd name="T40" fmla="*/ 21 w 45"/>
                <a:gd name="T41" fmla="*/ 5 h 33"/>
                <a:gd name="T42" fmla="*/ 25 w 45"/>
                <a:gd name="T43" fmla="*/ 5 h 33"/>
                <a:gd name="T44" fmla="*/ 25 w 45"/>
                <a:gd name="T45" fmla="*/ 9 h 33"/>
                <a:gd name="T46" fmla="*/ 21 w 45"/>
                <a:gd name="T47" fmla="*/ 9 h 33"/>
                <a:gd name="T48" fmla="*/ 5 w 45"/>
                <a:gd name="T49" fmla="*/ 18 h 33"/>
                <a:gd name="T50" fmla="*/ 5 w 45"/>
                <a:gd name="T51" fmla="*/ 14 h 33"/>
                <a:gd name="T52" fmla="*/ 9 w 45"/>
                <a:gd name="T53" fmla="*/ 14 h 33"/>
                <a:gd name="T54" fmla="*/ 9 w 45"/>
                <a:gd name="T55" fmla="*/ 18 h 33"/>
                <a:gd name="T56" fmla="*/ 5 w 45"/>
                <a:gd name="T57" fmla="*/ 18 h 33"/>
                <a:gd name="T58" fmla="*/ 13 w 45"/>
                <a:gd name="T59" fmla="*/ 18 h 33"/>
                <a:gd name="T60" fmla="*/ 13 w 45"/>
                <a:gd name="T61" fmla="*/ 14 h 33"/>
                <a:gd name="T62" fmla="*/ 17 w 45"/>
                <a:gd name="T63" fmla="*/ 14 h 33"/>
                <a:gd name="T64" fmla="*/ 17 w 45"/>
                <a:gd name="T65" fmla="*/ 18 h 33"/>
                <a:gd name="T66" fmla="*/ 13 w 45"/>
                <a:gd name="T67" fmla="*/ 18 h 33"/>
                <a:gd name="T68" fmla="*/ 21 w 45"/>
                <a:gd name="T69" fmla="*/ 18 h 33"/>
                <a:gd name="T70" fmla="*/ 21 w 45"/>
                <a:gd name="T71" fmla="*/ 14 h 33"/>
                <a:gd name="T72" fmla="*/ 25 w 45"/>
                <a:gd name="T73" fmla="*/ 14 h 33"/>
                <a:gd name="T74" fmla="*/ 25 w 45"/>
                <a:gd name="T75" fmla="*/ 18 h 33"/>
                <a:gd name="T76" fmla="*/ 21 w 45"/>
                <a:gd name="T77" fmla="*/ 18 h 33"/>
                <a:gd name="T78" fmla="*/ 5 w 45"/>
                <a:gd name="T79" fmla="*/ 28 h 33"/>
                <a:gd name="T80" fmla="*/ 5 w 45"/>
                <a:gd name="T81" fmla="*/ 24 h 33"/>
                <a:gd name="T82" fmla="*/ 9 w 45"/>
                <a:gd name="T83" fmla="*/ 24 h 33"/>
                <a:gd name="T84" fmla="*/ 9 w 45"/>
                <a:gd name="T85" fmla="*/ 28 h 33"/>
                <a:gd name="T86" fmla="*/ 5 w 45"/>
                <a:gd name="T87" fmla="*/ 28 h 33"/>
                <a:gd name="T88" fmla="*/ 13 w 45"/>
                <a:gd name="T89" fmla="*/ 28 h 33"/>
                <a:gd name="T90" fmla="*/ 13 w 45"/>
                <a:gd name="T91" fmla="*/ 24 h 33"/>
                <a:gd name="T92" fmla="*/ 17 w 45"/>
                <a:gd name="T93" fmla="*/ 24 h 33"/>
                <a:gd name="T94" fmla="*/ 17 w 45"/>
                <a:gd name="T95" fmla="*/ 28 h 33"/>
                <a:gd name="T96" fmla="*/ 13 w 45"/>
                <a:gd name="T97" fmla="*/ 28 h 33"/>
                <a:gd name="T98" fmla="*/ 21 w 45"/>
                <a:gd name="T99" fmla="*/ 28 h 33"/>
                <a:gd name="T100" fmla="*/ 21 w 45"/>
                <a:gd name="T101" fmla="*/ 24 h 33"/>
                <a:gd name="T102" fmla="*/ 25 w 45"/>
                <a:gd name="T103" fmla="*/ 24 h 33"/>
                <a:gd name="T104" fmla="*/ 25 w 45"/>
                <a:gd name="T105" fmla="*/ 28 h 33"/>
                <a:gd name="T106" fmla="*/ 21 w 45"/>
                <a:gd name="T107" fmla="*/ 28 h 33"/>
                <a:gd name="T108" fmla="*/ 32 w 45"/>
                <a:gd name="T109" fmla="*/ 29 h 33"/>
                <a:gd name="T110" fmla="*/ 32 w 45"/>
                <a:gd name="T111" fmla="*/ 4 h 33"/>
                <a:gd name="T112" fmla="*/ 40 w 45"/>
                <a:gd name="T113" fmla="*/ 4 h 33"/>
                <a:gd name="T114" fmla="*/ 40 w 45"/>
                <a:gd name="T115" fmla="*/ 29 h 33"/>
                <a:gd name="T116" fmla="*/ 32 w 45"/>
                <a:gd name="T11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5" h="33">
                  <a:moveTo>
                    <a:pt x="45" y="28"/>
                  </a:move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2" y="0"/>
                    <a:pt x="4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3"/>
                    <a:pt x="5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2" y="33"/>
                    <a:pt x="45" y="30"/>
                    <a:pt x="45" y="28"/>
                  </a:cubicBezTo>
                  <a:close/>
                  <a:moveTo>
                    <a:pt x="5" y="9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5" y="9"/>
                  </a:lnTo>
                  <a:close/>
                  <a:moveTo>
                    <a:pt x="13" y="9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9"/>
                    <a:pt x="17" y="9"/>
                    <a:pt x="17" y="9"/>
                  </a:cubicBezTo>
                  <a:lnTo>
                    <a:pt x="13" y="9"/>
                  </a:lnTo>
                  <a:close/>
                  <a:moveTo>
                    <a:pt x="21" y="9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1" y="9"/>
                  </a:lnTo>
                  <a:close/>
                  <a:moveTo>
                    <a:pt x="5" y="18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lnTo>
                    <a:pt x="5" y="18"/>
                  </a:lnTo>
                  <a:close/>
                  <a:moveTo>
                    <a:pt x="13" y="18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3" y="18"/>
                  </a:lnTo>
                  <a:close/>
                  <a:moveTo>
                    <a:pt x="21" y="18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21" y="18"/>
                  </a:lnTo>
                  <a:close/>
                  <a:moveTo>
                    <a:pt x="5" y="28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8"/>
                    <a:pt x="9" y="28"/>
                    <a:pt x="9" y="28"/>
                  </a:cubicBezTo>
                  <a:lnTo>
                    <a:pt x="5" y="28"/>
                  </a:lnTo>
                  <a:close/>
                  <a:moveTo>
                    <a:pt x="13" y="28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8"/>
                    <a:pt x="17" y="28"/>
                    <a:pt x="17" y="28"/>
                  </a:cubicBezTo>
                  <a:lnTo>
                    <a:pt x="13" y="28"/>
                  </a:lnTo>
                  <a:close/>
                  <a:moveTo>
                    <a:pt x="21" y="28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8"/>
                    <a:pt x="25" y="28"/>
                    <a:pt x="25" y="28"/>
                  </a:cubicBezTo>
                  <a:lnTo>
                    <a:pt x="21" y="28"/>
                  </a:lnTo>
                  <a:close/>
                  <a:moveTo>
                    <a:pt x="32" y="29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9"/>
                    <a:pt x="40" y="29"/>
                    <a:pt x="40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3" name="Freeform 257"/>
            <p:cNvSpPr>
              <a:spLocks noEditPoints="1"/>
            </p:cNvSpPr>
            <p:nvPr/>
          </p:nvSpPr>
          <p:spPr bwMode="auto">
            <a:xfrm>
              <a:off x="7774782" y="4430707"/>
              <a:ext cx="93663" cy="93663"/>
            </a:xfrm>
            <a:custGeom>
              <a:avLst/>
              <a:gdLst>
                <a:gd name="T0" fmla="*/ 19 w 25"/>
                <a:gd name="T1" fmla="*/ 4 h 25"/>
                <a:gd name="T2" fmla="*/ 3 w 25"/>
                <a:gd name="T3" fmla="*/ 6 h 25"/>
                <a:gd name="T4" fmla="*/ 5 w 25"/>
                <a:gd name="T5" fmla="*/ 21 h 25"/>
                <a:gd name="T6" fmla="*/ 21 w 25"/>
                <a:gd name="T7" fmla="*/ 19 h 25"/>
                <a:gd name="T8" fmla="*/ 19 w 25"/>
                <a:gd name="T9" fmla="*/ 4 h 25"/>
                <a:gd name="T10" fmla="*/ 10 w 25"/>
                <a:gd name="T11" fmla="*/ 17 h 25"/>
                <a:gd name="T12" fmla="*/ 9 w 25"/>
                <a:gd name="T13" fmla="*/ 19 h 25"/>
                <a:gd name="T14" fmla="*/ 7 w 25"/>
                <a:gd name="T15" fmla="*/ 17 h 25"/>
                <a:gd name="T16" fmla="*/ 8 w 25"/>
                <a:gd name="T17" fmla="*/ 16 h 25"/>
                <a:gd name="T18" fmla="*/ 6 w 25"/>
                <a:gd name="T19" fmla="*/ 14 h 25"/>
                <a:gd name="T20" fmla="*/ 6 w 25"/>
                <a:gd name="T21" fmla="*/ 14 h 25"/>
                <a:gd name="T22" fmla="*/ 8 w 25"/>
                <a:gd name="T23" fmla="*/ 12 h 25"/>
                <a:gd name="T24" fmla="*/ 8 w 25"/>
                <a:gd name="T25" fmla="*/ 13 h 25"/>
                <a:gd name="T26" fmla="*/ 10 w 25"/>
                <a:gd name="T27" fmla="*/ 15 h 25"/>
                <a:gd name="T28" fmla="*/ 12 w 25"/>
                <a:gd name="T29" fmla="*/ 15 h 25"/>
                <a:gd name="T30" fmla="*/ 11 w 25"/>
                <a:gd name="T31" fmla="*/ 13 h 25"/>
                <a:gd name="T32" fmla="*/ 11 w 25"/>
                <a:gd name="T33" fmla="*/ 8 h 25"/>
                <a:gd name="T34" fmla="*/ 14 w 25"/>
                <a:gd name="T35" fmla="*/ 8 h 25"/>
                <a:gd name="T36" fmla="*/ 16 w 25"/>
                <a:gd name="T37" fmla="*/ 6 h 25"/>
                <a:gd name="T38" fmla="*/ 17 w 25"/>
                <a:gd name="T39" fmla="*/ 8 h 25"/>
                <a:gd name="T40" fmla="*/ 16 w 25"/>
                <a:gd name="T41" fmla="*/ 9 h 25"/>
                <a:gd name="T42" fmla="*/ 18 w 25"/>
                <a:gd name="T43" fmla="*/ 11 h 25"/>
                <a:gd name="T44" fmla="*/ 18 w 25"/>
                <a:gd name="T45" fmla="*/ 11 h 25"/>
                <a:gd name="T46" fmla="*/ 16 w 25"/>
                <a:gd name="T47" fmla="*/ 12 h 25"/>
                <a:gd name="T48" fmla="*/ 16 w 25"/>
                <a:gd name="T49" fmla="*/ 12 h 25"/>
                <a:gd name="T50" fmla="*/ 15 w 25"/>
                <a:gd name="T51" fmla="*/ 10 h 25"/>
                <a:gd name="T52" fmla="*/ 13 w 25"/>
                <a:gd name="T53" fmla="*/ 10 h 25"/>
                <a:gd name="T54" fmla="*/ 13 w 25"/>
                <a:gd name="T55" fmla="*/ 12 h 25"/>
                <a:gd name="T56" fmla="*/ 14 w 25"/>
                <a:gd name="T57" fmla="*/ 17 h 25"/>
                <a:gd name="T58" fmla="*/ 10 w 25"/>
                <a:gd name="T5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25">
                  <a:moveTo>
                    <a:pt x="19" y="4"/>
                  </a:moveTo>
                  <a:cubicBezTo>
                    <a:pt x="14" y="0"/>
                    <a:pt x="7" y="1"/>
                    <a:pt x="3" y="6"/>
                  </a:cubicBezTo>
                  <a:cubicBezTo>
                    <a:pt x="0" y="10"/>
                    <a:pt x="1" y="17"/>
                    <a:pt x="5" y="21"/>
                  </a:cubicBezTo>
                  <a:cubicBezTo>
                    <a:pt x="10" y="25"/>
                    <a:pt x="17" y="24"/>
                    <a:pt x="21" y="19"/>
                  </a:cubicBezTo>
                  <a:cubicBezTo>
                    <a:pt x="25" y="14"/>
                    <a:pt x="24" y="8"/>
                    <a:pt x="19" y="4"/>
                  </a:cubicBezTo>
                  <a:close/>
                  <a:moveTo>
                    <a:pt x="10" y="17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9" y="14"/>
                    <a:pt x="10" y="15"/>
                  </a:cubicBezTo>
                  <a:cubicBezTo>
                    <a:pt x="11" y="16"/>
                    <a:pt x="11" y="16"/>
                    <a:pt x="12" y="15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1"/>
                    <a:pt x="10" y="9"/>
                    <a:pt x="11" y="8"/>
                  </a:cubicBezTo>
                  <a:cubicBezTo>
                    <a:pt x="11" y="7"/>
                    <a:pt x="13" y="7"/>
                    <a:pt x="14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5" y="10"/>
                  </a:cubicBezTo>
                  <a:cubicBezTo>
                    <a:pt x="14" y="9"/>
                    <a:pt x="13" y="9"/>
                    <a:pt x="13" y="10"/>
                  </a:cubicBezTo>
                  <a:cubicBezTo>
                    <a:pt x="12" y="10"/>
                    <a:pt x="12" y="11"/>
                    <a:pt x="13" y="12"/>
                  </a:cubicBezTo>
                  <a:cubicBezTo>
                    <a:pt x="15" y="14"/>
                    <a:pt x="15" y="16"/>
                    <a:pt x="14" y="17"/>
                  </a:cubicBezTo>
                  <a:cubicBezTo>
                    <a:pt x="13" y="18"/>
                    <a:pt x="12" y="18"/>
                    <a:pt x="10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4" name="Freeform 258"/>
            <p:cNvSpPr>
              <a:spLocks/>
            </p:cNvSpPr>
            <p:nvPr/>
          </p:nvSpPr>
          <p:spPr bwMode="auto">
            <a:xfrm>
              <a:off x="7793832" y="4362445"/>
              <a:ext cx="165100" cy="222250"/>
            </a:xfrm>
            <a:custGeom>
              <a:avLst/>
              <a:gdLst>
                <a:gd name="T0" fmla="*/ 104 w 104"/>
                <a:gd name="T1" fmla="*/ 76 h 140"/>
                <a:gd name="T2" fmla="*/ 7 w 104"/>
                <a:gd name="T3" fmla="*/ 0 h 140"/>
                <a:gd name="T4" fmla="*/ 0 w 104"/>
                <a:gd name="T5" fmla="*/ 10 h 140"/>
                <a:gd name="T6" fmla="*/ 5 w 104"/>
                <a:gd name="T7" fmla="*/ 12 h 140"/>
                <a:gd name="T8" fmla="*/ 7 w 104"/>
                <a:gd name="T9" fmla="*/ 7 h 140"/>
                <a:gd name="T10" fmla="*/ 97 w 104"/>
                <a:gd name="T11" fmla="*/ 78 h 140"/>
                <a:gd name="T12" fmla="*/ 54 w 104"/>
                <a:gd name="T13" fmla="*/ 130 h 140"/>
                <a:gd name="T14" fmla="*/ 47 w 104"/>
                <a:gd name="T15" fmla="*/ 125 h 140"/>
                <a:gd name="T16" fmla="*/ 43 w 104"/>
                <a:gd name="T17" fmla="*/ 130 h 140"/>
                <a:gd name="T18" fmla="*/ 54 w 104"/>
                <a:gd name="T19" fmla="*/ 140 h 140"/>
                <a:gd name="T20" fmla="*/ 104 w 104"/>
                <a:gd name="T21" fmla="*/ 7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40">
                  <a:moveTo>
                    <a:pt x="104" y="76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5" y="12"/>
                  </a:lnTo>
                  <a:lnTo>
                    <a:pt x="7" y="7"/>
                  </a:lnTo>
                  <a:lnTo>
                    <a:pt x="97" y="78"/>
                  </a:lnTo>
                  <a:lnTo>
                    <a:pt x="54" y="130"/>
                  </a:lnTo>
                  <a:lnTo>
                    <a:pt x="47" y="125"/>
                  </a:lnTo>
                  <a:lnTo>
                    <a:pt x="43" y="130"/>
                  </a:lnTo>
                  <a:lnTo>
                    <a:pt x="54" y="140"/>
                  </a:lnTo>
                  <a:lnTo>
                    <a:pt x="104" y="7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5" name="Freeform 259"/>
            <p:cNvSpPr>
              <a:spLocks noEditPoints="1"/>
            </p:cNvSpPr>
            <p:nvPr/>
          </p:nvSpPr>
          <p:spPr bwMode="auto">
            <a:xfrm>
              <a:off x="7700169" y="4362445"/>
              <a:ext cx="236538" cy="225425"/>
            </a:xfrm>
            <a:custGeom>
              <a:avLst/>
              <a:gdLst>
                <a:gd name="T0" fmla="*/ 99 w 149"/>
                <a:gd name="T1" fmla="*/ 142 h 142"/>
                <a:gd name="T2" fmla="*/ 0 w 149"/>
                <a:gd name="T3" fmla="*/ 64 h 142"/>
                <a:gd name="T4" fmla="*/ 49 w 149"/>
                <a:gd name="T5" fmla="*/ 0 h 142"/>
                <a:gd name="T6" fmla="*/ 149 w 149"/>
                <a:gd name="T7" fmla="*/ 78 h 142"/>
                <a:gd name="T8" fmla="*/ 99 w 149"/>
                <a:gd name="T9" fmla="*/ 142 h 142"/>
                <a:gd name="T10" fmla="*/ 12 w 149"/>
                <a:gd name="T11" fmla="*/ 62 h 142"/>
                <a:gd name="T12" fmla="*/ 97 w 149"/>
                <a:gd name="T13" fmla="*/ 130 h 142"/>
                <a:gd name="T14" fmla="*/ 139 w 149"/>
                <a:gd name="T15" fmla="*/ 78 h 142"/>
                <a:gd name="T16" fmla="*/ 52 w 149"/>
                <a:gd name="T17" fmla="*/ 10 h 142"/>
                <a:gd name="T18" fmla="*/ 12 w 149"/>
                <a:gd name="T19" fmla="*/ 6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42">
                  <a:moveTo>
                    <a:pt x="99" y="142"/>
                  </a:moveTo>
                  <a:lnTo>
                    <a:pt x="0" y="64"/>
                  </a:lnTo>
                  <a:lnTo>
                    <a:pt x="49" y="0"/>
                  </a:lnTo>
                  <a:lnTo>
                    <a:pt x="149" y="78"/>
                  </a:lnTo>
                  <a:lnTo>
                    <a:pt x="99" y="142"/>
                  </a:lnTo>
                  <a:close/>
                  <a:moveTo>
                    <a:pt x="12" y="62"/>
                  </a:moveTo>
                  <a:lnTo>
                    <a:pt x="97" y="130"/>
                  </a:lnTo>
                  <a:lnTo>
                    <a:pt x="139" y="78"/>
                  </a:lnTo>
                  <a:lnTo>
                    <a:pt x="52" y="10"/>
                  </a:lnTo>
                  <a:lnTo>
                    <a:pt x="12" y="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6" name="Freeform 260"/>
            <p:cNvSpPr>
              <a:spLocks noEditPoints="1"/>
            </p:cNvSpPr>
            <p:nvPr/>
          </p:nvSpPr>
          <p:spPr bwMode="auto">
            <a:xfrm>
              <a:off x="7774782" y="4430707"/>
              <a:ext cx="93663" cy="93663"/>
            </a:xfrm>
            <a:custGeom>
              <a:avLst/>
              <a:gdLst>
                <a:gd name="T0" fmla="*/ 19 w 25"/>
                <a:gd name="T1" fmla="*/ 4 h 25"/>
                <a:gd name="T2" fmla="*/ 4 w 25"/>
                <a:gd name="T3" fmla="*/ 6 h 25"/>
                <a:gd name="T4" fmla="*/ 6 w 25"/>
                <a:gd name="T5" fmla="*/ 21 h 25"/>
                <a:gd name="T6" fmla="*/ 21 w 25"/>
                <a:gd name="T7" fmla="*/ 19 h 25"/>
                <a:gd name="T8" fmla="*/ 19 w 25"/>
                <a:gd name="T9" fmla="*/ 4 h 25"/>
                <a:gd name="T10" fmla="*/ 10 w 25"/>
                <a:gd name="T11" fmla="*/ 17 h 25"/>
                <a:gd name="T12" fmla="*/ 9 w 25"/>
                <a:gd name="T13" fmla="*/ 19 h 25"/>
                <a:gd name="T14" fmla="*/ 7 w 25"/>
                <a:gd name="T15" fmla="*/ 17 h 25"/>
                <a:gd name="T16" fmla="*/ 8 w 25"/>
                <a:gd name="T17" fmla="*/ 16 h 25"/>
                <a:gd name="T18" fmla="*/ 6 w 25"/>
                <a:gd name="T19" fmla="*/ 14 h 25"/>
                <a:gd name="T20" fmla="*/ 6 w 25"/>
                <a:gd name="T21" fmla="*/ 13 h 25"/>
                <a:gd name="T22" fmla="*/ 8 w 25"/>
                <a:gd name="T23" fmla="*/ 12 h 25"/>
                <a:gd name="T24" fmla="*/ 8 w 25"/>
                <a:gd name="T25" fmla="*/ 13 h 25"/>
                <a:gd name="T26" fmla="*/ 10 w 25"/>
                <a:gd name="T27" fmla="*/ 15 h 25"/>
                <a:gd name="T28" fmla="*/ 12 w 25"/>
                <a:gd name="T29" fmla="*/ 15 h 25"/>
                <a:gd name="T30" fmla="*/ 12 w 25"/>
                <a:gd name="T31" fmla="*/ 13 h 25"/>
                <a:gd name="T32" fmla="*/ 11 w 25"/>
                <a:gd name="T33" fmla="*/ 8 h 25"/>
                <a:gd name="T34" fmla="*/ 15 w 25"/>
                <a:gd name="T35" fmla="*/ 8 h 25"/>
                <a:gd name="T36" fmla="*/ 16 w 25"/>
                <a:gd name="T37" fmla="*/ 6 h 25"/>
                <a:gd name="T38" fmla="*/ 18 w 25"/>
                <a:gd name="T39" fmla="*/ 8 h 25"/>
                <a:gd name="T40" fmla="*/ 17 w 25"/>
                <a:gd name="T41" fmla="*/ 9 h 25"/>
                <a:gd name="T42" fmla="*/ 18 w 25"/>
                <a:gd name="T43" fmla="*/ 11 h 25"/>
                <a:gd name="T44" fmla="*/ 18 w 25"/>
                <a:gd name="T45" fmla="*/ 11 h 25"/>
                <a:gd name="T46" fmla="*/ 16 w 25"/>
                <a:gd name="T47" fmla="*/ 12 h 25"/>
                <a:gd name="T48" fmla="*/ 16 w 25"/>
                <a:gd name="T49" fmla="*/ 12 h 25"/>
                <a:gd name="T50" fmla="*/ 15 w 25"/>
                <a:gd name="T51" fmla="*/ 10 h 25"/>
                <a:gd name="T52" fmla="*/ 13 w 25"/>
                <a:gd name="T53" fmla="*/ 10 h 25"/>
                <a:gd name="T54" fmla="*/ 14 w 25"/>
                <a:gd name="T55" fmla="*/ 12 h 25"/>
                <a:gd name="T56" fmla="*/ 14 w 25"/>
                <a:gd name="T57" fmla="*/ 17 h 25"/>
                <a:gd name="T58" fmla="*/ 10 w 25"/>
                <a:gd name="T5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25">
                  <a:moveTo>
                    <a:pt x="19" y="4"/>
                  </a:moveTo>
                  <a:cubicBezTo>
                    <a:pt x="14" y="0"/>
                    <a:pt x="7" y="1"/>
                    <a:pt x="4" y="6"/>
                  </a:cubicBezTo>
                  <a:cubicBezTo>
                    <a:pt x="0" y="10"/>
                    <a:pt x="1" y="17"/>
                    <a:pt x="6" y="21"/>
                  </a:cubicBezTo>
                  <a:cubicBezTo>
                    <a:pt x="10" y="25"/>
                    <a:pt x="17" y="24"/>
                    <a:pt x="21" y="19"/>
                  </a:cubicBezTo>
                  <a:cubicBezTo>
                    <a:pt x="25" y="14"/>
                    <a:pt x="24" y="7"/>
                    <a:pt x="19" y="4"/>
                  </a:cubicBezTo>
                  <a:close/>
                  <a:moveTo>
                    <a:pt x="10" y="17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9" y="14"/>
                    <a:pt x="10" y="15"/>
                  </a:cubicBezTo>
                  <a:cubicBezTo>
                    <a:pt x="11" y="16"/>
                    <a:pt x="12" y="16"/>
                    <a:pt x="12" y="15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0" y="11"/>
                    <a:pt x="10" y="9"/>
                    <a:pt x="11" y="8"/>
                  </a:cubicBezTo>
                  <a:cubicBezTo>
                    <a:pt x="12" y="7"/>
                    <a:pt x="13" y="7"/>
                    <a:pt x="15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5" y="10"/>
                  </a:cubicBezTo>
                  <a:cubicBezTo>
                    <a:pt x="14" y="9"/>
                    <a:pt x="13" y="9"/>
                    <a:pt x="13" y="10"/>
                  </a:cubicBezTo>
                  <a:cubicBezTo>
                    <a:pt x="12" y="10"/>
                    <a:pt x="12" y="11"/>
                    <a:pt x="14" y="12"/>
                  </a:cubicBezTo>
                  <a:cubicBezTo>
                    <a:pt x="15" y="14"/>
                    <a:pt x="15" y="16"/>
                    <a:pt x="14" y="17"/>
                  </a:cubicBezTo>
                  <a:cubicBezTo>
                    <a:pt x="13" y="18"/>
                    <a:pt x="12" y="18"/>
                    <a:pt x="10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7" name="Freeform 261"/>
            <p:cNvSpPr>
              <a:spLocks/>
            </p:cNvSpPr>
            <p:nvPr/>
          </p:nvSpPr>
          <p:spPr bwMode="auto">
            <a:xfrm>
              <a:off x="5604669" y="3875082"/>
              <a:ext cx="19050" cy="14288"/>
            </a:xfrm>
            <a:custGeom>
              <a:avLst/>
              <a:gdLst>
                <a:gd name="T0" fmla="*/ 0 w 5"/>
                <a:gd name="T1" fmla="*/ 1 h 4"/>
                <a:gd name="T2" fmla="*/ 0 w 5"/>
                <a:gd name="T3" fmla="*/ 1 h 4"/>
                <a:gd name="T4" fmla="*/ 0 w 5"/>
                <a:gd name="T5" fmla="*/ 2 h 4"/>
                <a:gd name="T6" fmla="*/ 1 w 5"/>
                <a:gd name="T7" fmla="*/ 2 h 4"/>
                <a:gd name="T8" fmla="*/ 1 w 5"/>
                <a:gd name="T9" fmla="*/ 3 h 4"/>
                <a:gd name="T10" fmla="*/ 4 w 5"/>
                <a:gd name="T11" fmla="*/ 4 h 4"/>
                <a:gd name="T12" fmla="*/ 4 w 5"/>
                <a:gd name="T13" fmla="*/ 3 h 4"/>
                <a:gd name="T14" fmla="*/ 3 w 5"/>
                <a:gd name="T15" fmla="*/ 1 h 4"/>
                <a:gd name="T16" fmla="*/ 2 w 5"/>
                <a:gd name="T17" fmla="*/ 0 h 4"/>
                <a:gd name="T18" fmla="*/ 0 w 5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4"/>
                    <a:pt x="4" y="4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8" name="Freeform 262"/>
            <p:cNvSpPr>
              <a:spLocks/>
            </p:cNvSpPr>
            <p:nvPr/>
          </p:nvSpPr>
          <p:spPr bwMode="auto">
            <a:xfrm>
              <a:off x="5558632" y="3875082"/>
              <a:ext cx="19050" cy="14288"/>
            </a:xfrm>
            <a:custGeom>
              <a:avLst/>
              <a:gdLst>
                <a:gd name="T0" fmla="*/ 5 w 5"/>
                <a:gd name="T1" fmla="*/ 1 h 4"/>
                <a:gd name="T2" fmla="*/ 5 w 5"/>
                <a:gd name="T3" fmla="*/ 1 h 4"/>
                <a:gd name="T4" fmla="*/ 4 w 5"/>
                <a:gd name="T5" fmla="*/ 2 h 4"/>
                <a:gd name="T6" fmla="*/ 4 w 5"/>
                <a:gd name="T7" fmla="*/ 2 h 4"/>
                <a:gd name="T8" fmla="*/ 3 w 5"/>
                <a:gd name="T9" fmla="*/ 3 h 4"/>
                <a:gd name="T10" fmla="*/ 1 w 5"/>
                <a:gd name="T11" fmla="*/ 4 h 4"/>
                <a:gd name="T12" fmla="*/ 0 w 5"/>
                <a:gd name="T13" fmla="*/ 3 h 4"/>
                <a:gd name="T14" fmla="*/ 2 w 5"/>
                <a:gd name="T15" fmla="*/ 1 h 4"/>
                <a:gd name="T16" fmla="*/ 3 w 5"/>
                <a:gd name="T17" fmla="*/ 0 h 4"/>
                <a:gd name="T18" fmla="*/ 5 w 5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79" name="Freeform 263"/>
            <p:cNvSpPr>
              <a:spLocks/>
            </p:cNvSpPr>
            <p:nvPr/>
          </p:nvSpPr>
          <p:spPr bwMode="auto">
            <a:xfrm>
              <a:off x="5588794" y="3757607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0 h 3"/>
                <a:gd name="T4" fmla="*/ 0 w 3"/>
                <a:gd name="T5" fmla="*/ 0 h 3"/>
                <a:gd name="T6" fmla="*/ 0 w 3"/>
                <a:gd name="T7" fmla="*/ 0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3 w 3"/>
                <a:gd name="T15" fmla="*/ 3 h 3"/>
                <a:gd name="T16" fmla="*/ 3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0" name="Freeform 264"/>
            <p:cNvSpPr>
              <a:spLocks/>
            </p:cNvSpPr>
            <p:nvPr/>
          </p:nvSpPr>
          <p:spPr bwMode="auto">
            <a:xfrm>
              <a:off x="5585619" y="3762369"/>
              <a:ext cx="11113" cy="44450"/>
            </a:xfrm>
            <a:custGeom>
              <a:avLst/>
              <a:gdLst>
                <a:gd name="T0" fmla="*/ 5 w 7"/>
                <a:gd name="T1" fmla="*/ 0 h 28"/>
                <a:gd name="T2" fmla="*/ 2 w 7"/>
                <a:gd name="T3" fmla="*/ 0 h 28"/>
                <a:gd name="T4" fmla="*/ 0 w 7"/>
                <a:gd name="T5" fmla="*/ 4 h 28"/>
                <a:gd name="T6" fmla="*/ 0 w 7"/>
                <a:gd name="T7" fmla="*/ 23 h 28"/>
                <a:gd name="T8" fmla="*/ 2 w 7"/>
                <a:gd name="T9" fmla="*/ 28 h 28"/>
                <a:gd name="T10" fmla="*/ 7 w 7"/>
                <a:gd name="T11" fmla="*/ 23 h 28"/>
                <a:gd name="T12" fmla="*/ 5 w 7"/>
                <a:gd name="T13" fmla="*/ 4 h 28"/>
                <a:gd name="T14" fmla="*/ 5 w 7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8">
                  <a:moveTo>
                    <a:pt x="5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23"/>
                  </a:lnTo>
                  <a:lnTo>
                    <a:pt x="2" y="28"/>
                  </a:lnTo>
                  <a:lnTo>
                    <a:pt x="7" y="23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1" name="Freeform 265"/>
            <p:cNvSpPr>
              <a:spLocks noEditPoints="1"/>
            </p:cNvSpPr>
            <p:nvPr/>
          </p:nvSpPr>
          <p:spPr bwMode="auto">
            <a:xfrm>
              <a:off x="5596732" y="3757607"/>
              <a:ext cx="26988" cy="49213"/>
            </a:xfrm>
            <a:custGeom>
              <a:avLst/>
              <a:gdLst>
                <a:gd name="T0" fmla="*/ 17 w 17"/>
                <a:gd name="T1" fmla="*/ 14 h 31"/>
                <a:gd name="T2" fmla="*/ 12 w 17"/>
                <a:gd name="T3" fmla="*/ 3 h 31"/>
                <a:gd name="T4" fmla="*/ 9 w 17"/>
                <a:gd name="T5" fmla="*/ 0 h 31"/>
                <a:gd name="T6" fmla="*/ 2 w 17"/>
                <a:gd name="T7" fmla="*/ 0 h 31"/>
                <a:gd name="T8" fmla="*/ 0 w 17"/>
                <a:gd name="T9" fmla="*/ 0 h 31"/>
                <a:gd name="T10" fmla="*/ 2 w 17"/>
                <a:gd name="T11" fmla="*/ 22 h 31"/>
                <a:gd name="T12" fmla="*/ 2 w 17"/>
                <a:gd name="T13" fmla="*/ 24 h 31"/>
                <a:gd name="T14" fmla="*/ 7 w 17"/>
                <a:gd name="T15" fmla="*/ 31 h 31"/>
                <a:gd name="T16" fmla="*/ 7 w 17"/>
                <a:gd name="T17" fmla="*/ 31 h 31"/>
                <a:gd name="T18" fmla="*/ 17 w 17"/>
                <a:gd name="T19" fmla="*/ 17 h 31"/>
                <a:gd name="T20" fmla="*/ 17 w 17"/>
                <a:gd name="T21" fmla="*/ 14 h 31"/>
                <a:gd name="T22" fmla="*/ 9 w 17"/>
                <a:gd name="T23" fmla="*/ 19 h 31"/>
                <a:gd name="T24" fmla="*/ 9 w 17"/>
                <a:gd name="T25" fmla="*/ 12 h 31"/>
                <a:gd name="T26" fmla="*/ 9 w 17"/>
                <a:gd name="T27" fmla="*/ 14 h 31"/>
                <a:gd name="T28" fmla="*/ 9 w 17"/>
                <a:gd name="T29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31">
                  <a:moveTo>
                    <a:pt x="17" y="14"/>
                  </a:moveTo>
                  <a:lnTo>
                    <a:pt x="12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17" y="17"/>
                  </a:lnTo>
                  <a:lnTo>
                    <a:pt x="17" y="14"/>
                  </a:lnTo>
                  <a:close/>
                  <a:moveTo>
                    <a:pt x="9" y="19"/>
                  </a:moveTo>
                  <a:lnTo>
                    <a:pt x="9" y="12"/>
                  </a:lnTo>
                  <a:lnTo>
                    <a:pt x="9" y="14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2" name="Freeform 266"/>
            <p:cNvSpPr>
              <a:spLocks noEditPoints="1"/>
            </p:cNvSpPr>
            <p:nvPr/>
          </p:nvSpPr>
          <p:spPr bwMode="auto">
            <a:xfrm>
              <a:off x="5555457" y="3757607"/>
              <a:ext cx="30163" cy="49213"/>
            </a:xfrm>
            <a:custGeom>
              <a:avLst/>
              <a:gdLst>
                <a:gd name="T0" fmla="*/ 16 w 19"/>
                <a:gd name="T1" fmla="*/ 0 h 31"/>
                <a:gd name="T2" fmla="*/ 9 w 19"/>
                <a:gd name="T3" fmla="*/ 0 h 31"/>
                <a:gd name="T4" fmla="*/ 7 w 19"/>
                <a:gd name="T5" fmla="*/ 3 h 31"/>
                <a:gd name="T6" fmla="*/ 0 w 19"/>
                <a:gd name="T7" fmla="*/ 14 h 31"/>
                <a:gd name="T8" fmla="*/ 0 w 19"/>
                <a:gd name="T9" fmla="*/ 17 h 31"/>
                <a:gd name="T10" fmla="*/ 9 w 19"/>
                <a:gd name="T11" fmla="*/ 31 h 31"/>
                <a:gd name="T12" fmla="*/ 12 w 19"/>
                <a:gd name="T13" fmla="*/ 31 h 31"/>
                <a:gd name="T14" fmla="*/ 14 w 19"/>
                <a:gd name="T15" fmla="*/ 24 h 31"/>
                <a:gd name="T16" fmla="*/ 16 w 19"/>
                <a:gd name="T17" fmla="*/ 22 h 31"/>
                <a:gd name="T18" fmla="*/ 19 w 19"/>
                <a:gd name="T19" fmla="*/ 0 h 31"/>
                <a:gd name="T20" fmla="*/ 16 w 19"/>
                <a:gd name="T21" fmla="*/ 0 h 31"/>
                <a:gd name="T22" fmla="*/ 7 w 19"/>
                <a:gd name="T23" fmla="*/ 14 h 31"/>
                <a:gd name="T24" fmla="*/ 9 w 19"/>
                <a:gd name="T25" fmla="*/ 12 h 31"/>
                <a:gd name="T26" fmla="*/ 9 w 19"/>
                <a:gd name="T27" fmla="*/ 19 h 31"/>
                <a:gd name="T28" fmla="*/ 7 w 19"/>
                <a:gd name="T2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31">
                  <a:moveTo>
                    <a:pt x="16" y="0"/>
                  </a:moveTo>
                  <a:lnTo>
                    <a:pt x="9" y="0"/>
                  </a:lnTo>
                  <a:lnTo>
                    <a:pt x="7" y="3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9" y="31"/>
                  </a:lnTo>
                  <a:lnTo>
                    <a:pt x="12" y="31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19" y="0"/>
                  </a:lnTo>
                  <a:lnTo>
                    <a:pt x="16" y="0"/>
                  </a:lnTo>
                  <a:close/>
                  <a:moveTo>
                    <a:pt x="7" y="14"/>
                  </a:moveTo>
                  <a:lnTo>
                    <a:pt x="9" y="12"/>
                  </a:lnTo>
                  <a:lnTo>
                    <a:pt x="9" y="19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3" name="Freeform 267"/>
            <p:cNvSpPr>
              <a:spLocks/>
            </p:cNvSpPr>
            <p:nvPr/>
          </p:nvSpPr>
          <p:spPr bwMode="auto">
            <a:xfrm>
              <a:off x="5580857" y="3727444"/>
              <a:ext cx="19050" cy="26988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3 h 7"/>
                <a:gd name="T4" fmla="*/ 4 w 5"/>
                <a:gd name="T5" fmla="*/ 2 h 7"/>
                <a:gd name="T6" fmla="*/ 4 w 5"/>
                <a:gd name="T7" fmla="*/ 1 h 7"/>
                <a:gd name="T8" fmla="*/ 3 w 5"/>
                <a:gd name="T9" fmla="*/ 0 h 7"/>
                <a:gd name="T10" fmla="*/ 1 w 5"/>
                <a:gd name="T11" fmla="*/ 1 h 7"/>
                <a:gd name="T12" fmla="*/ 1 w 5"/>
                <a:gd name="T13" fmla="*/ 1 h 7"/>
                <a:gd name="T14" fmla="*/ 1 w 5"/>
                <a:gd name="T15" fmla="*/ 1 h 7"/>
                <a:gd name="T16" fmla="*/ 0 w 5"/>
                <a:gd name="T17" fmla="*/ 2 h 7"/>
                <a:gd name="T18" fmla="*/ 0 w 5"/>
                <a:gd name="T19" fmla="*/ 3 h 7"/>
                <a:gd name="T20" fmla="*/ 0 w 5"/>
                <a:gd name="T21" fmla="*/ 3 h 7"/>
                <a:gd name="T22" fmla="*/ 0 w 5"/>
                <a:gd name="T23" fmla="*/ 4 h 7"/>
                <a:gd name="T24" fmla="*/ 0 w 5"/>
                <a:gd name="T25" fmla="*/ 5 h 7"/>
                <a:gd name="T26" fmla="*/ 1 w 5"/>
                <a:gd name="T27" fmla="*/ 6 h 7"/>
                <a:gd name="T28" fmla="*/ 2 w 5"/>
                <a:gd name="T29" fmla="*/ 7 h 7"/>
                <a:gd name="T30" fmla="*/ 2 w 5"/>
                <a:gd name="T31" fmla="*/ 7 h 7"/>
                <a:gd name="T32" fmla="*/ 2 w 5"/>
                <a:gd name="T33" fmla="*/ 7 h 7"/>
                <a:gd name="T34" fmla="*/ 2 w 5"/>
                <a:gd name="T35" fmla="*/ 7 h 7"/>
                <a:gd name="T36" fmla="*/ 4 w 5"/>
                <a:gd name="T37" fmla="*/ 6 h 7"/>
                <a:gd name="T38" fmla="*/ 4 w 5"/>
                <a:gd name="T39" fmla="*/ 5 h 7"/>
                <a:gd name="T40" fmla="*/ 5 w 5"/>
                <a:gd name="T41" fmla="*/ 4 h 7"/>
                <a:gd name="T42" fmla="*/ 5 w 5"/>
                <a:gd name="T4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4" y="7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4" name="Freeform 268"/>
            <p:cNvSpPr>
              <a:spLocks/>
            </p:cNvSpPr>
            <p:nvPr/>
          </p:nvSpPr>
          <p:spPr bwMode="auto">
            <a:xfrm>
              <a:off x="5566569" y="3803644"/>
              <a:ext cx="49213" cy="77788"/>
            </a:xfrm>
            <a:custGeom>
              <a:avLst/>
              <a:gdLst>
                <a:gd name="T0" fmla="*/ 11 w 13"/>
                <a:gd name="T1" fmla="*/ 0 h 21"/>
                <a:gd name="T2" fmla="*/ 6 w 13"/>
                <a:gd name="T3" fmla="*/ 0 h 21"/>
                <a:gd name="T4" fmla="*/ 6 w 13"/>
                <a:gd name="T5" fmla="*/ 0 h 21"/>
                <a:gd name="T6" fmla="*/ 6 w 13"/>
                <a:gd name="T7" fmla="*/ 0 h 21"/>
                <a:gd name="T8" fmla="*/ 2 w 13"/>
                <a:gd name="T9" fmla="*/ 0 h 21"/>
                <a:gd name="T10" fmla="*/ 0 w 13"/>
                <a:gd name="T11" fmla="*/ 21 h 21"/>
                <a:gd name="T12" fmla="*/ 3 w 13"/>
                <a:gd name="T13" fmla="*/ 21 h 21"/>
                <a:gd name="T14" fmla="*/ 6 w 13"/>
                <a:gd name="T15" fmla="*/ 5 h 21"/>
                <a:gd name="T16" fmla="*/ 10 w 13"/>
                <a:gd name="T17" fmla="*/ 21 h 21"/>
                <a:gd name="T18" fmla="*/ 13 w 13"/>
                <a:gd name="T19" fmla="*/ 21 h 21"/>
                <a:gd name="T20" fmla="*/ 11 w 13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1">
                  <a:moveTo>
                    <a:pt x="11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1" y="9"/>
                    <a:pt x="0" y="20"/>
                    <a:pt x="0" y="21"/>
                  </a:cubicBezTo>
                  <a:cubicBezTo>
                    <a:pt x="1" y="21"/>
                    <a:pt x="2" y="21"/>
                    <a:pt x="3" y="21"/>
                  </a:cubicBezTo>
                  <a:cubicBezTo>
                    <a:pt x="5" y="12"/>
                    <a:pt x="6" y="7"/>
                    <a:pt x="6" y="5"/>
                  </a:cubicBezTo>
                  <a:cubicBezTo>
                    <a:pt x="7" y="7"/>
                    <a:pt x="8" y="12"/>
                    <a:pt x="10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3" y="20"/>
                    <a:pt x="12" y="9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5" name="Rectangle 269"/>
            <p:cNvSpPr>
              <a:spLocks noChangeArrowheads="1"/>
            </p:cNvSpPr>
            <p:nvPr/>
          </p:nvSpPr>
          <p:spPr bwMode="auto">
            <a:xfrm>
              <a:off x="5588794" y="3806819"/>
              <a:ext cx="4763" cy="15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6" name="Freeform 270"/>
            <p:cNvSpPr>
              <a:spLocks/>
            </p:cNvSpPr>
            <p:nvPr/>
          </p:nvSpPr>
          <p:spPr bwMode="auto">
            <a:xfrm>
              <a:off x="5525294" y="3892544"/>
              <a:ext cx="127000" cy="34925"/>
            </a:xfrm>
            <a:custGeom>
              <a:avLst/>
              <a:gdLst>
                <a:gd name="T0" fmla="*/ 6 w 34"/>
                <a:gd name="T1" fmla="*/ 5 h 9"/>
                <a:gd name="T2" fmla="*/ 11 w 34"/>
                <a:gd name="T3" fmla="*/ 5 h 9"/>
                <a:gd name="T4" fmla="*/ 10 w 34"/>
                <a:gd name="T5" fmla="*/ 5 h 9"/>
                <a:gd name="T6" fmla="*/ 14 w 34"/>
                <a:gd name="T7" fmla="*/ 3 h 9"/>
                <a:gd name="T8" fmla="*/ 14 w 34"/>
                <a:gd name="T9" fmla="*/ 3 h 9"/>
                <a:gd name="T10" fmla="*/ 14 w 34"/>
                <a:gd name="T11" fmla="*/ 5 h 9"/>
                <a:gd name="T12" fmla="*/ 12 w 34"/>
                <a:gd name="T13" fmla="*/ 5 h 9"/>
                <a:gd name="T14" fmla="*/ 15 w 34"/>
                <a:gd name="T15" fmla="*/ 7 h 9"/>
                <a:gd name="T16" fmla="*/ 17 w 34"/>
                <a:gd name="T17" fmla="*/ 9 h 9"/>
                <a:gd name="T18" fmla="*/ 20 w 34"/>
                <a:gd name="T19" fmla="*/ 7 h 9"/>
                <a:gd name="T20" fmla="*/ 22 w 34"/>
                <a:gd name="T21" fmla="*/ 5 h 9"/>
                <a:gd name="T22" fmla="*/ 20 w 34"/>
                <a:gd name="T23" fmla="*/ 5 h 9"/>
                <a:gd name="T24" fmla="*/ 20 w 34"/>
                <a:gd name="T25" fmla="*/ 3 h 9"/>
                <a:gd name="T26" fmla="*/ 20 w 34"/>
                <a:gd name="T27" fmla="*/ 3 h 9"/>
                <a:gd name="T28" fmla="*/ 25 w 34"/>
                <a:gd name="T29" fmla="*/ 5 h 9"/>
                <a:gd name="T30" fmla="*/ 24 w 34"/>
                <a:gd name="T31" fmla="*/ 5 h 9"/>
                <a:gd name="T32" fmla="*/ 29 w 34"/>
                <a:gd name="T33" fmla="*/ 5 h 9"/>
                <a:gd name="T34" fmla="*/ 34 w 34"/>
                <a:gd name="T35" fmla="*/ 5 h 9"/>
                <a:gd name="T36" fmla="*/ 31 w 34"/>
                <a:gd name="T37" fmla="*/ 3 h 9"/>
                <a:gd name="T38" fmla="*/ 28 w 34"/>
                <a:gd name="T39" fmla="*/ 1 h 9"/>
                <a:gd name="T40" fmla="*/ 27 w 34"/>
                <a:gd name="T41" fmla="*/ 2 h 9"/>
                <a:gd name="T42" fmla="*/ 21 w 34"/>
                <a:gd name="T43" fmla="*/ 0 h 9"/>
                <a:gd name="T44" fmla="*/ 20 w 34"/>
                <a:gd name="T45" fmla="*/ 0 h 9"/>
                <a:gd name="T46" fmla="*/ 20 w 34"/>
                <a:gd name="T47" fmla="*/ 0 h 9"/>
                <a:gd name="T48" fmla="*/ 14 w 34"/>
                <a:gd name="T49" fmla="*/ 0 h 9"/>
                <a:gd name="T50" fmla="*/ 14 w 34"/>
                <a:gd name="T51" fmla="*/ 0 h 9"/>
                <a:gd name="T52" fmla="*/ 13 w 34"/>
                <a:gd name="T53" fmla="*/ 0 h 9"/>
                <a:gd name="T54" fmla="*/ 7 w 34"/>
                <a:gd name="T55" fmla="*/ 2 h 9"/>
                <a:gd name="T56" fmla="*/ 6 w 34"/>
                <a:gd name="T57" fmla="*/ 1 h 9"/>
                <a:gd name="T58" fmla="*/ 3 w 34"/>
                <a:gd name="T59" fmla="*/ 3 h 9"/>
                <a:gd name="T60" fmla="*/ 0 w 34"/>
                <a:gd name="T61" fmla="*/ 5 h 9"/>
                <a:gd name="T62" fmla="*/ 6 w 34"/>
                <a:gd name="T6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9">
                  <a:moveTo>
                    <a:pt x="6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2" y="4"/>
                    <a:pt x="23" y="4"/>
                    <a:pt x="25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4" y="2"/>
                    <a:pt x="22" y="1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0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7" name="Freeform 271"/>
            <p:cNvSpPr>
              <a:spLocks/>
            </p:cNvSpPr>
            <p:nvPr/>
          </p:nvSpPr>
          <p:spPr bwMode="auto">
            <a:xfrm>
              <a:off x="7639844" y="3971919"/>
              <a:ext cx="101600" cy="57150"/>
            </a:xfrm>
            <a:custGeom>
              <a:avLst/>
              <a:gdLst>
                <a:gd name="T0" fmla="*/ 52 w 64"/>
                <a:gd name="T1" fmla="*/ 0 h 36"/>
                <a:gd name="T2" fmla="*/ 43 w 64"/>
                <a:gd name="T3" fmla="*/ 2 h 36"/>
                <a:gd name="T4" fmla="*/ 50 w 64"/>
                <a:gd name="T5" fmla="*/ 10 h 36"/>
                <a:gd name="T6" fmla="*/ 33 w 64"/>
                <a:gd name="T7" fmla="*/ 26 h 36"/>
                <a:gd name="T8" fmla="*/ 21 w 64"/>
                <a:gd name="T9" fmla="*/ 14 h 36"/>
                <a:gd name="T10" fmla="*/ 0 w 64"/>
                <a:gd name="T11" fmla="*/ 14 h 36"/>
                <a:gd name="T12" fmla="*/ 0 w 64"/>
                <a:gd name="T13" fmla="*/ 21 h 36"/>
                <a:gd name="T14" fmla="*/ 19 w 64"/>
                <a:gd name="T15" fmla="*/ 21 h 36"/>
                <a:gd name="T16" fmla="*/ 33 w 64"/>
                <a:gd name="T17" fmla="*/ 36 h 36"/>
                <a:gd name="T18" fmla="*/ 33 w 64"/>
                <a:gd name="T19" fmla="*/ 33 h 36"/>
                <a:gd name="T20" fmla="*/ 54 w 64"/>
                <a:gd name="T21" fmla="*/ 14 h 36"/>
                <a:gd name="T22" fmla="*/ 59 w 64"/>
                <a:gd name="T23" fmla="*/ 19 h 36"/>
                <a:gd name="T24" fmla="*/ 61 w 64"/>
                <a:gd name="T25" fmla="*/ 10 h 36"/>
                <a:gd name="T26" fmla="*/ 64 w 64"/>
                <a:gd name="T27" fmla="*/ 0 h 36"/>
                <a:gd name="T28" fmla="*/ 52 w 64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6">
                  <a:moveTo>
                    <a:pt x="52" y="0"/>
                  </a:moveTo>
                  <a:lnTo>
                    <a:pt x="43" y="2"/>
                  </a:lnTo>
                  <a:lnTo>
                    <a:pt x="50" y="10"/>
                  </a:lnTo>
                  <a:lnTo>
                    <a:pt x="33" y="26"/>
                  </a:lnTo>
                  <a:lnTo>
                    <a:pt x="21" y="14"/>
                  </a:lnTo>
                  <a:lnTo>
                    <a:pt x="0" y="14"/>
                  </a:lnTo>
                  <a:lnTo>
                    <a:pt x="0" y="21"/>
                  </a:lnTo>
                  <a:lnTo>
                    <a:pt x="19" y="21"/>
                  </a:lnTo>
                  <a:lnTo>
                    <a:pt x="33" y="36"/>
                  </a:lnTo>
                  <a:lnTo>
                    <a:pt x="33" y="33"/>
                  </a:lnTo>
                  <a:lnTo>
                    <a:pt x="54" y="14"/>
                  </a:lnTo>
                  <a:lnTo>
                    <a:pt x="59" y="19"/>
                  </a:lnTo>
                  <a:lnTo>
                    <a:pt x="61" y="10"/>
                  </a:lnTo>
                  <a:lnTo>
                    <a:pt x="64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8" name="Freeform 272"/>
            <p:cNvSpPr>
              <a:spLocks noEditPoints="1"/>
            </p:cNvSpPr>
            <p:nvPr/>
          </p:nvSpPr>
          <p:spPr bwMode="auto">
            <a:xfrm>
              <a:off x="7612857" y="3919532"/>
              <a:ext cx="158750" cy="157163"/>
            </a:xfrm>
            <a:custGeom>
              <a:avLst/>
              <a:gdLst>
                <a:gd name="T0" fmla="*/ 21 w 42"/>
                <a:gd name="T1" fmla="*/ 42 h 42"/>
                <a:gd name="T2" fmla="*/ 0 w 42"/>
                <a:gd name="T3" fmla="*/ 21 h 42"/>
                <a:gd name="T4" fmla="*/ 21 w 42"/>
                <a:gd name="T5" fmla="*/ 0 h 42"/>
                <a:gd name="T6" fmla="*/ 42 w 42"/>
                <a:gd name="T7" fmla="*/ 21 h 42"/>
                <a:gd name="T8" fmla="*/ 21 w 42"/>
                <a:gd name="T9" fmla="*/ 42 h 42"/>
                <a:gd name="T10" fmla="*/ 21 w 42"/>
                <a:gd name="T11" fmla="*/ 3 h 42"/>
                <a:gd name="T12" fmla="*/ 3 w 42"/>
                <a:gd name="T13" fmla="*/ 21 h 42"/>
                <a:gd name="T14" fmla="*/ 21 w 42"/>
                <a:gd name="T15" fmla="*/ 39 h 42"/>
                <a:gd name="T16" fmla="*/ 39 w 42"/>
                <a:gd name="T17" fmla="*/ 21 h 42"/>
                <a:gd name="T18" fmla="*/ 21 w 42"/>
                <a:gd name="T1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9" y="42"/>
                    <a:pt x="0" y="32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2" y="9"/>
                    <a:pt x="42" y="21"/>
                  </a:cubicBezTo>
                  <a:cubicBezTo>
                    <a:pt x="42" y="32"/>
                    <a:pt x="32" y="42"/>
                    <a:pt x="21" y="42"/>
                  </a:cubicBezTo>
                  <a:close/>
                  <a:moveTo>
                    <a:pt x="21" y="3"/>
                  </a:moveTo>
                  <a:cubicBezTo>
                    <a:pt x="11" y="3"/>
                    <a:pt x="3" y="11"/>
                    <a:pt x="3" y="21"/>
                  </a:cubicBezTo>
                  <a:cubicBezTo>
                    <a:pt x="3" y="31"/>
                    <a:pt x="11" y="39"/>
                    <a:pt x="21" y="39"/>
                  </a:cubicBezTo>
                  <a:cubicBezTo>
                    <a:pt x="31" y="39"/>
                    <a:pt x="39" y="31"/>
                    <a:pt x="39" y="21"/>
                  </a:cubicBezTo>
                  <a:cubicBezTo>
                    <a:pt x="39" y="11"/>
                    <a:pt x="31" y="3"/>
                    <a:pt x="21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89" name="Freeform 273"/>
            <p:cNvSpPr>
              <a:spLocks noEditPoints="1"/>
            </p:cNvSpPr>
            <p:nvPr/>
          </p:nvSpPr>
          <p:spPr bwMode="auto">
            <a:xfrm>
              <a:off x="7290594" y="3848094"/>
              <a:ext cx="217488" cy="68263"/>
            </a:xfrm>
            <a:custGeom>
              <a:avLst/>
              <a:gdLst>
                <a:gd name="T0" fmla="*/ 57 w 58"/>
                <a:gd name="T1" fmla="*/ 18 h 18"/>
                <a:gd name="T2" fmla="*/ 57 w 58"/>
                <a:gd name="T3" fmla="*/ 18 h 18"/>
                <a:gd name="T4" fmla="*/ 1 w 58"/>
                <a:gd name="T5" fmla="*/ 18 h 18"/>
                <a:gd name="T6" fmla="*/ 0 w 58"/>
                <a:gd name="T7" fmla="*/ 18 h 18"/>
                <a:gd name="T8" fmla="*/ 0 w 58"/>
                <a:gd name="T9" fmla="*/ 17 h 18"/>
                <a:gd name="T10" fmla="*/ 7 w 58"/>
                <a:gd name="T11" fmla="*/ 1 h 18"/>
                <a:gd name="T12" fmla="*/ 8 w 58"/>
                <a:gd name="T13" fmla="*/ 0 h 18"/>
                <a:gd name="T14" fmla="*/ 45 w 58"/>
                <a:gd name="T15" fmla="*/ 0 h 18"/>
                <a:gd name="T16" fmla="*/ 46 w 58"/>
                <a:gd name="T17" fmla="*/ 0 h 18"/>
                <a:gd name="T18" fmla="*/ 58 w 58"/>
                <a:gd name="T19" fmla="*/ 17 h 18"/>
                <a:gd name="T20" fmla="*/ 58 w 58"/>
                <a:gd name="T21" fmla="*/ 17 h 18"/>
                <a:gd name="T22" fmla="*/ 57 w 58"/>
                <a:gd name="T23" fmla="*/ 18 h 18"/>
                <a:gd name="T24" fmla="*/ 2 w 58"/>
                <a:gd name="T25" fmla="*/ 16 h 18"/>
                <a:gd name="T26" fmla="*/ 55 w 58"/>
                <a:gd name="T27" fmla="*/ 16 h 18"/>
                <a:gd name="T28" fmla="*/ 45 w 58"/>
                <a:gd name="T29" fmla="*/ 2 h 18"/>
                <a:gd name="T30" fmla="*/ 9 w 58"/>
                <a:gd name="T31" fmla="*/ 2 h 18"/>
                <a:gd name="T32" fmla="*/ 2 w 58"/>
                <a:gd name="T33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18">
                  <a:moveTo>
                    <a:pt x="57" y="18"/>
                  </a:moveTo>
                  <a:cubicBezTo>
                    <a:pt x="57" y="18"/>
                    <a:pt x="57" y="18"/>
                    <a:pt x="5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8"/>
                    <a:pt x="57" y="18"/>
                    <a:pt x="57" y="18"/>
                  </a:cubicBezTo>
                  <a:close/>
                  <a:moveTo>
                    <a:pt x="2" y="1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9" y="2"/>
                    <a:pt x="9" y="2"/>
                    <a:pt x="9" y="2"/>
                  </a:cubicBezTo>
                  <a:lnTo>
                    <a:pt x="2" y="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0" name="Freeform 274"/>
            <p:cNvSpPr>
              <a:spLocks noEditPoints="1"/>
            </p:cNvSpPr>
            <p:nvPr/>
          </p:nvSpPr>
          <p:spPr bwMode="auto">
            <a:xfrm>
              <a:off x="7328694" y="3806819"/>
              <a:ext cx="44450" cy="85725"/>
            </a:xfrm>
            <a:custGeom>
              <a:avLst/>
              <a:gdLst>
                <a:gd name="T0" fmla="*/ 11 w 12"/>
                <a:gd name="T1" fmla="*/ 21 h 23"/>
                <a:gd name="T2" fmla="*/ 11 w 12"/>
                <a:gd name="T3" fmla="*/ 20 h 23"/>
                <a:gd name="T4" fmla="*/ 10 w 12"/>
                <a:gd name="T5" fmla="*/ 18 h 23"/>
                <a:gd name="T6" fmla="*/ 9 w 12"/>
                <a:gd name="T7" fmla="*/ 9 h 23"/>
                <a:gd name="T8" fmla="*/ 10 w 12"/>
                <a:gd name="T9" fmla="*/ 9 h 23"/>
                <a:gd name="T10" fmla="*/ 10 w 12"/>
                <a:gd name="T11" fmla="*/ 8 h 23"/>
                <a:gd name="T12" fmla="*/ 10 w 12"/>
                <a:gd name="T13" fmla="*/ 7 h 23"/>
                <a:gd name="T14" fmla="*/ 9 w 12"/>
                <a:gd name="T15" fmla="*/ 7 h 23"/>
                <a:gd name="T16" fmla="*/ 9 w 12"/>
                <a:gd name="T17" fmla="*/ 6 h 23"/>
                <a:gd name="T18" fmla="*/ 10 w 12"/>
                <a:gd name="T19" fmla="*/ 3 h 23"/>
                <a:gd name="T20" fmla="*/ 7 w 12"/>
                <a:gd name="T21" fmla="*/ 0 h 23"/>
                <a:gd name="T22" fmla="*/ 3 w 12"/>
                <a:gd name="T23" fmla="*/ 3 h 23"/>
                <a:gd name="T24" fmla="*/ 5 w 12"/>
                <a:gd name="T25" fmla="*/ 6 h 23"/>
                <a:gd name="T26" fmla="*/ 4 w 12"/>
                <a:gd name="T27" fmla="*/ 7 h 23"/>
                <a:gd name="T28" fmla="*/ 4 w 12"/>
                <a:gd name="T29" fmla="*/ 7 h 23"/>
                <a:gd name="T30" fmla="*/ 3 w 12"/>
                <a:gd name="T31" fmla="*/ 7 h 23"/>
                <a:gd name="T32" fmla="*/ 3 w 12"/>
                <a:gd name="T33" fmla="*/ 8 h 23"/>
                <a:gd name="T34" fmla="*/ 4 w 12"/>
                <a:gd name="T35" fmla="*/ 8 h 23"/>
                <a:gd name="T36" fmla="*/ 1 w 12"/>
                <a:gd name="T37" fmla="*/ 17 h 23"/>
                <a:gd name="T38" fmla="*/ 0 w 12"/>
                <a:gd name="T39" fmla="*/ 20 h 23"/>
                <a:gd name="T40" fmla="*/ 0 w 12"/>
                <a:gd name="T41" fmla="*/ 20 h 23"/>
                <a:gd name="T42" fmla="*/ 0 w 12"/>
                <a:gd name="T43" fmla="*/ 21 h 23"/>
                <a:gd name="T44" fmla="*/ 1 w 12"/>
                <a:gd name="T45" fmla="*/ 22 h 23"/>
                <a:gd name="T46" fmla="*/ 10 w 12"/>
                <a:gd name="T47" fmla="*/ 23 h 23"/>
                <a:gd name="T48" fmla="*/ 11 w 12"/>
                <a:gd name="T49" fmla="*/ 22 h 23"/>
                <a:gd name="T50" fmla="*/ 11 w 12"/>
                <a:gd name="T51" fmla="*/ 21 h 23"/>
                <a:gd name="T52" fmla="*/ 10 w 12"/>
                <a:gd name="T53" fmla="*/ 21 h 23"/>
                <a:gd name="T54" fmla="*/ 1 w 12"/>
                <a:gd name="T55" fmla="*/ 20 h 23"/>
                <a:gd name="T56" fmla="*/ 1 w 12"/>
                <a:gd name="T57" fmla="*/ 20 h 23"/>
                <a:gd name="T58" fmla="*/ 10 w 12"/>
                <a:gd name="T59" fmla="*/ 20 h 23"/>
                <a:gd name="T60" fmla="*/ 10 w 12"/>
                <a:gd name="T6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" h="23">
                  <a:moveTo>
                    <a:pt x="11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2" y="20"/>
                    <a:pt x="11" y="19"/>
                    <a:pt x="10" y="18"/>
                  </a:cubicBezTo>
                  <a:cubicBezTo>
                    <a:pt x="9" y="15"/>
                    <a:pt x="9" y="10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1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5"/>
                    <a:pt x="10" y="3"/>
                  </a:cubicBezTo>
                  <a:cubicBezTo>
                    <a:pt x="11" y="2"/>
                    <a:pt x="9" y="0"/>
                    <a:pt x="7" y="0"/>
                  </a:cubicBezTo>
                  <a:cubicBezTo>
                    <a:pt x="5" y="0"/>
                    <a:pt x="4" y="1"/>
                    <a:pt x="3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0"/>
                    <a:pt x="3" y="15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lose/>
                  <a:moveTo>
                    <a:pt x="10" y="21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0" y="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1" name="Freeform 275"/>
            <p:cNvSpPr>
              <a:spLocks/>
            </p:cNvSpPr>
            <p:nvPr/>
          </p:nvSpPr>
          <p:spPr bwMode="auto">
            <a:xfrm>
              <a:off x="7331869" y="3721094"/>
              <a:ext cx="131763" cy="112713"/>
            </a:xfrm>
            <a:custGeom>
              <a:avLst/>
              <a:gdLst>
                <a:gd name="T0" fmla="*/ 35 w 35"/>
                <a:gd name="T1" fmla="*/ 14 h 30"/>
                <a:gd name="T2" fmla="*/ 34 w 35"/>
                <a:gd name="T3" fmla="*/ 15 h 30"/>
                <a:gd name="T4" fmla="*/ 32 w 35"/>
                <a:gd name="T5" fmla="*/ 16 h 30"/>
                <a:gd name="T6" fmla="*/ 27 w 35"/>
                <a:gd name="T7" fmla="*/ 19 h 30"/>
                <a:gd name="T8" fmla="*/ 15 w 35"/>
                <a:gd name="T9" fmla="*/ 26 h 30"/>
                <a:gd name="T10" fmla="*/ 9 w 35"/>
                <a:gd name="T11" fmla="*/ 28 h 30"/>
                <a:gd name="T12" fmla="*/ 8 w 35"/>
                <a:gd name="T13" fmla="*/ 28 h 30"/>
                <a:gd name="T14" fmla="*/ 13 w 35"/>
                <a:gd name="T15" fmla="*/ 22 h 30"/>
                <a:gd name="T16" fmla="*/ 21 w 35"/>
                <a:gd name="T17" fmla="*/ 16 h 30"/>
                <a:gd name="T18" fmla="*/ 21 w 35"/>
                <a:gd name="T19" fmla="*/ 16 h 30"/>
                <a:gd name="T20" fmla="*/ 22 w 35"/>
                <a:gd name="T21" fmla="*/ 15 h 30"/>
                <a:gd name="T22" fmla="*/ 22 w 35"/>
                <a:gd name="T23" fmla="*/ 14 h 30"/>
                <a:gd name="T24" fmla="*/ 22 w 35"/>
                <a:gd name="T25" fmla="*/ 14 h 30"/>
                <a:gd name="T26" fmla="*/ 20 w 35"/>
                <a:gd name="T27" fmla="*/ 13 h 30"/>
                <a:gd name="T28" fmla="*/ 16 w 35"/>
                <a:gd name="T29" fmla="*/ 11 h 30"/>
                <a:gd name="T30" fmla="*/ 16 w 35"/>
                <a:gd name="T31" fmla="*/ 10 h 30"/>
                <a:gd name="T32" fmla="*/ 15 w 35"/>
                <a:gd name="T33" fmla="*/ 11 h 30"/>
                <a:gd name="T34" fmla="*/ 14 w 35"/>
                <a:gd name="T35" fmla="*/ 11 h 30"/>
                <a:gd name="T36" fmla="*/ 9 w 35"/>
                <a:gd name="T37" fmla="*/ 14 h 30"/>
                <a:gd name="T38" fmla="*/ 8 w 35"/>
                <a:gd name="T39" fmla="*/ 15 h 30"/>
                <a:gd name="T40" fmla="*/ 4 w 35"/>
                <a:gd name="T41" fmla="*/ 22 h 30"/>
                <a:gd name="T42" fmla="*/ 4 w 35"/>
                <a:gd name="T43" fmla="*/ 22 h 30"/>
                <a:gd name="T44" fmla="*/ 2 w 35"/>
                <a:gd name="T45" fmla="*/ 27 h 30"/>
                <a:gd name="T46" fmla="*/ 2 w 35"/>
                <a:gd name="T47" fmla="*/ 27 h 30"/>
                <a:gd name="T48" fmla="*/ 2 w 35"/>
                <a:gd name="T49" fmla="*/ 22 h 30"/>
                <a:gd name="T50" fmla="*/ 2 w 35"/>
                <a:gd name="T51" fmla="*/ 21 h 30"/>
                <a:gd name="T52" fmla="*/ 5 w 35"/>
                <a:gd name="T53" fmla="*/ 12 h 30"/>
                <a:gd name="T54" fmla="*/ 16 w 35"/>
                <a:gd name="T55" fmla="*/ 1 h 30"/>
                <a:gd name="T56" fmla="*/ 17 w 35"/>
                <a:gd name="T57" fmla="*/ 1 h 30"/>
                <a:gd name="T58" fmla="*/ 35 w 35"/>
                <a:gd name="T59" fmla="*/ 3 h 30"/>
                <a:gd name="T60" fmla="*/ 35 w 35"/>
                <a:gd name="T61" fmla="*/ 1 h 30"/>
                <a:gd name="T62" fmla="*/ 17 w 35"/>
                <a:gd name="T63" fmla="*/ 0 h 30"/>
                <a:gd name="T64" fmla="*/ 16 w 35"/>
                <a:gd name="T65" fmla="*/ 0 h 30"/>
                <a:gd name="T66" fmla="*/ 3 w 35"/>
                <a:gd name="T67" fmla="*/ 11 h 30"/>
                <a:gd name="T68" fmla="*/ 1 w 35"/>
                <a:gd name="T69" fmla="*/ 21 h 30"/>
                <a:gd name="T70" fmla="*/ 1 w 35"/>
                <a:gd name="T71" fmla="*/ 21 h 30"/>
                <a:gd name="T72" fmla="*/ 2 w 35"/>
                <a:gd name="T73" fmla="*/ 28 h 30"/>
                <a:gd name="T74" fmla="*/ 6 w 35"/>
                <a:gd name="T75" fmla="*/ 22 h 30"/>
                <a:gd name="T76" fmla="*/ 9 w 35"/>
                <a:gd name="T77" fmla="*/ 16 h 30"/>
                <a:gd name="T78" fmla="*/ 9 w 35"/>
                <a:gd name="T79" fmla="*/ 16 h 30"/>
                <a:gd name="T80" fmla="*/ 10 w 35"/>
                <a:gd name="T81" fmla="*/ 15 h 30"/>
                <a:gd name="T82" fmla="*/ 15 w 35"/>
                <a:gd name="T83" fmla="*/ 12 h 30"/>
                <a:gd name="T84" fmla="*/ 15 w 35"/>
                <a:gd name="T85" fmla="*/ 12 h 30"/>
                <a:gd name="T86" fmla="*/ 20 w 35"/>
                <a:gd name="T87" fmla="*/ 15 h 30"/>
                <a:gd name="T88" fmla="*/ 20 w 35"/>
                <a:gd name="T89" fmla="*/ 15 h 30"/>
                <a:gd name="T90" fmla="*/ 12 w 35"/>
                <a:gd name="T91" fmla="*/ 20 h 30"/>
                <a:gd name="T92" fmla="*/ 7 w 35"/>
                <a:gd name="T93" fmla="*/ 28 h 30"/>
                <a:gd name="T94" fmla="*/ 9 w 35"/>
                <a:gd name="T95" fmla="*/ 30 h 30"/>
                <a:gd name="T96" fmla="*/ 15 w 35"/>
                <a:gd name="T97" fmla="*/ 28 h 30"/>
                <a:gd name="T98" fmla="*/ 28 w 35"/>
                <a:gd name="T99" fmla="*/ 21 h 30"/>
                <a:gd name="T100" fmla="*/ 33 w 35"/>
                <a:gd name="T101" fmla="*/ 17 h 30"/>
                <a:gd name="T102" fmla="*/ 34 w 35"/>
                <a:gd name="T103" fmla="*/ 16 h 30"/>
                <a:gd name="T104" fmla="*/ 35 w 35"/>
                <a:gd name="T105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" h="30">
                  <a:moveTo>
                    <a:pt x="35" y="14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3" y="15"/>
                    <a:pt x="33" y="15"/>
                    <a:pt x="32" y="16"/>
                  </a:cubicBezTo>
                  <a:cubicBezTo>
                    <a:pt x="31" y="17"/>
                    <a:pt x="29" y="18"/>
                    <a:pt x="27" y="19"/>
                  </a:cubicBezTo>
                  <a:cubicBezTo>
                    <a:pt x="24" y="21"/>
                    <a:pt x="18" y="24"/>
                    <a:pt x="15" y="26"/>
                  </a:cubicBezTo>
                  <a:cubicBezTo>
                    <a:pt x="13" y="27"/>
                    <a:pt x="11" y="28"/>
                    <a:pt x="9" y="28"/>
                  </a:cubicBezTo>
                  <a:cubicBezTo>
                    <a:pt x="9" y="28"/>
                    <a:pt x="9" y="28"/>
                    <a:pt x="8" y="28"/>
                  </a:cubicBezTo>
                  <a:cubicBezTo>
                    <a:pt x="7" y="26"/>
                    <a:pt x="11" y="23"/>
                    <a:pt x="13" y="22"/>
                  </a:cubicBezTo>
                  <a:cubicBezTo>
                    <a:pt x="17" y="19"/>
                    <a:pt x="19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4"/>
                    <a:pt x="21" y="13"/>
                    <a:pt x="20" y="13"/>
                  </a:cubicBezTo>
                  <a:cubicBezTo>
                    <a:pt x="19" y="13"/>
                    <a:pt x="17" y="12"/>
                    <a:pt x="16" y="1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0" y="12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5" y="18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6"/>
                    <a:pt x="3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6"/>
                    <a:pt x="2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4" y="13"/>
                    <a:pt x="5" y="12"/>
                  </a:cubicBezTo>
                  <a:cubicBezTo>
                    <a:pt x="5" y="11"/>
                    <a:pt x="15" y="2"/>
                    <a:pt x="16" y="1"/>
                  </a:cubicBezTo>
                  <a:cubicBezTo>
                    <a:pt x="16" y="1"/>
                    <a:pt x="17" y="1"/>
                    <a:pt x="17" y="1"/>
                  </a:cubicBezTo>
                  <a:cubicBezTo>
                    <a:pt x="20" y="1"/>
                    <a:pt x="29" y="2"/>
                    <a:pt x="35" y="3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29" y="0"/>
                    <a:pt x="21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4" y="10"/>
                    <a:pt x="3" y="11"/>
                  </a:cubicBezTo>
                  <a:cubicBezTo>
                    <a:pt x="3" y="12"/>
                    <a:pt x="1" y="20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6"/>
                    <a:pt x="0" y="28"/>
                    <a:pt x="2" y="28"/>
                  </a:cubicBezTo>
                  <a:cubicBezTo>
                    <a:pt x="4" y="29"/>
                    <a:pt x="5" y="25"/>
                    <a:pt x="6" y="22"/>
                  </a:cubicBezTo>
                  <a:cubicBezTo>
                    <a:pt x="7" y="19"/>
                    <a:pt x="8" y="17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3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3"/>
                    <a:pt x="19" y="14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6"/>
                    <a:pt x="16" y="18"/>
                    <a:pt x="12" y="20"/>
                  </a:cubicBezTo>
                  <a:cubicBezTo>
                    <a:pt x="12" y="21"/>
                    <a:pt x="5" y="25"/>
                    <a:pt x="7" y="28"/>
                  </a:cubicBezTo>
                  <a:cubicBezTo>
                    <a:pt x="7" y="29"/>
                    <a:pt x="8" y="30"/>
                    <a:pt x="9" y="30"/>
                  </a:cubicBezTo>
                  <a:cubicBezTo>
                    <a:pt x="11" y="30"/>
                    <a:pt x="14" y="29"/>
                    <a:pt x="15" y="28"/>
                  </a:cubicBezTo>
                  <a:cubicBezTo>
                    <a:pt x="19" y="26"/>
                    <a:pt x="25" y="22"/>
                    <a:pt x="28" y="21"/>
                  </a:cubicBezTo>
                  <a:cubicBezTo>
                    <a:pt x="30" y="20"/>
                    <a:pt x="32" y="18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4" y="15"/>
                    <a:pt x="35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2" name="Freeform 276"/>
            <p:cNvSpPr>
              <a:spLocks/>
            </p:cNvSpPr>
            <p:nvPr/>
          </p:nvSpPr>
          <p:spPr bwMode="auto">
            <a:xfrm>
              <a:off x="7482682" y="3727444"/>
              <a:ext cx="25400" cy="60325"/>
            </a:xfrm>
            <a:custGeom>
              <a:avLst/>
              <a:gdLst>
                <a:gd name="T0" fmla="*/ 6 w 7"/>
                <a:gd name="T1" fmla="*/ 0 h 16"/>
                <a:gd name="T2" fmla="*/ 4 w 7"/>
                <a:gd name="T3" fmla="*/ 0 h 16"/>
                <a:gd name="T4" fmla="*/ 1 w 7"/>
                <a:gd name="T5" fmla="*/ 0 h 16"/>
                <a:gd name="T6" fmla="*/ 0 w 7"/>
                <a:gd name="T7" fmla="*/ 0 h 16"/>
                <a:gd name="T8" fmla="*/ 0 w 7"/>
                <a:gd name="T9" fmla="*/ 1 h 16"/>
                <a:gd name="T10" fmla="*/ 1 w 7"/>
                <a:gd name="T11" fmla="*/ 1 h 16"/>
                <a:gd name="T12" fmla="*/ 4 w 7"/>
                <a:gd name="T13" fmla="*/ 1 h 16"/>
                <a:gd name="T14" fmla="*/ 5 w 7"/>
                <a:gd name="T15" fmla="*/ 1 h 16"/>
                <a:gd name="T16" fmla="*/ 5 w 7"/>
                <a:gd name="T17" fmla="*/ 14 h 16"/>
                <a:gd name="T18" fmla="*/ 1 w 7"/>
                <a:gd name="T19" fmla="*/ 13 h 16"/>
                <a:gd name="T20" fmla="*/ 1 w 7"/>
                <a:gd name="T21" fmla="*/ 15 h 16"/>
                <a:gd name="T22" fmla="*/ 6 w 7"/>
                <a:gd name="T23" fmla="*/ 16 h 16"/>
                <a:gd name="T24" fmla="*/ 7 w 7"/>
                <a:gd name="T25" fmla="*/ 16 h 16"/>
                <a:gd name="T26" fmla="*/ 7 w 7"/>
                <a:gd name="T27" fmla="*/ 0 h 16"/>
                <a:gd name="T28" fmla="*/ 6 w 7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6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4"/>
                    <a:pt x="1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5"/>
                    <a:pt x="4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3" name="Freeform 277"/>
            <p:cNvSpPr>
              <a:spLocks noEditPoints="1"/>
            </p:cNvSpPr>
            <p:nvPr/>
          </p:nvSpPr>
          <p:spPr bwMode="auto">
            <a:xfrm>
              <a:off x="7455694" y="3713157"/>
              <a:ext cx="71438" cy="93663"/>
            </a:xfrm>
            <a:custGeom>
              <a:avLst/>
              <a:gdLst>
                <a:gd name="T0" fmla="*/ 19 w 19"/>
                <a:gd name="T1" fmla="*/ 0 h 25"/>
                <a:gd name="T2" fmla="*/ 7 w 19"/>
                <a:gd name="T3" fmla="*/ 0 h 25"/>
                <a:gd name="T4" fmla="*/ 5 w 19"/>
                <a:gd name="T5" fmla="*/ 0 h 25"/>
                <a:gd name="T6" fmla="*/ 4 w 19"/>
                <a:gd name="T7" fmla="*/ 0 h 25"/>
                <a:gd name="T8" fmla="*/ 1 w 19"/>
                <a:gd name="T9" fmla="*/ 2 h 25"/>
                <a:gd name="T10" fmla="*/ 0 w 19"/>
                <a:gd name="T11" fmla="*/ 21 h 25"/>
                <a:gd name="T12" fmla="*/ 2 w 19"/>
                <a:gd name="T13" fmla="*/ 23 h 25"/>
                <a:gd name="T14" fmla="*/ 4 w 19"/>
                <a:gd name="T15" fmla="*/ 23 h 25"/>
                <a:gd name="T16" fmla="*/ 5 w 19"/>
                <a:gd name="T17" fmla="*/ 24 h 25"/>
                <a:gd name="T18" fmla="*/ 17 w 19"/>
                <a:gd name="T19" fmla="*/ 25 h 25"/>
                <a:gd name="T20" fmla="*/ 19 w 19"/>
                <a:gd name="T21" fmla="*/ 0 h 25"/>
                <a:gd name="T22" fmla="*/ 4 w 19"/>
                <a:gd name="T23" fmla="*/ 22 h 25"/>
                <a:gd name="T24" fmla="*/ 2 w 19"/>
                <a:gd name="T25" fmla="*/ 22 h 25"/>
                <a:gd name="T26" fmla="*/ 2 w 19"/>
                <a:gd name="T27" fmla="*/ 21 h 25"/>
                <a:gd name="T28" fmla="*/ 3 w 19"/>
                <a:gd name="T29" fmla="*/ 2 h 25"/>
                <a:gd name="T30" fmla="*/ 4 w 19"/>
                <a:gd name="T31" fmla="*/ 1 h 25"/>
                <a:gd name="T32" fmla="*/ 5 w 19"/>
                <a:gd name="T33" fmla="*/ 1 h 25"/>
                <a:gd name="T34" fmla="*/ 4 w 19"/>
                <a:gd name="T3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25">
                  <a:moveTo>
                    <a:pt x="1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17" y="25"/>
                    <a:pt x="17" y="25"/>
                    <a:pt x="17" y="25"/>
                  </a:cubicBezTo>
                  <a:lnTo>
                    <a:pt x="19" y="0"/>
                  </a:lnTo>
                  <a:close/>
                  <a:moveTo>
                    <a:pt x="4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4" y="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4" name="Freeform 278"/>
            <p:cNvSpPr>
              <a:spLocks/>
            </p:cNvSpPr>
            <p:nvPr/>
          </p:nvSpPr>
          <p:spPr bwMode="auto">
            <a:xfrm>
              <a:off x="8503444" y="2816219"/>
              <a:ext cx="115888" cy="25400"/>
            </a:xfrm>
            <a:custGeom>
              <a:avLst/>
              <a:gdLst>
                <a:gd name="T0" fmla="*/ 0 w 73"/>
                <a:gd name="T1" fmla="*/ 0 h 16"/>
                <a:gd name="T2" fmla="*/ 0 w 73"/>
                <a:gd name="T3" fmla="*/ 2 h 16"/>
                <a:gd name="T4" fmla="*/ 73 w 73"/>
                <a:gd name="T5" fmla="*/ 16 h 16"/>
                <a:gd name="T6" fmla="*/ 73 w 73"/>
                <a:gd name="T7" fmla="*/ 14 h 16"/>
                <a:gd name="T8" fmla="*/ 0 w 7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6">
                  <a:moveTo>
                    <a:pt x="0" y="0"/>
                  </a:moveTo>
                  <a:lnTo>
                    <a:pt x="0" y="2"/>
                  </a:lnTo>
                  <a:lnTo>
                    <a:pt x="73" y="16"/>
                  </a:lnTo>
                  <a:lnTo>
                    <a:pt x="7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5" name="Freeform 279"/>
            <p:cNvSpPr>
              <a:spLocks/>
            </p:cNvSpPr>
            <p:nvPr/>
          </p:nvSpPr>
          <p:spPr bwMode="auto">
            <a:xfrm>
              <a:off x="8500269" y="2849557"/>
              <a:ext cx="115888" cy="25400"/>
            </a:xfrm>
            <a:custGeom>
              <a:avLst/>
              <a:gdLst>
                <a:gd name="T0" fmla="*/ 0 w 73"/>
                <a:gd name="T1" fmla="*/ 2 h 16"/>
                <a:gd name="T2" fmla="*/ 71 w 73"/>
                <a:gd name="T3" fmla="*/ 16 h 16"/>
                <a:gd name="T4" fmla="*/ 73 w 73"/>
                <a:gd name="T5" fmla="*/ 12 h 16"/>
                <a:gd name="T6" fmla="*/ 0 w 73"/>
                <a:gd name="T7" fmla="*/ 0 h 16"/>
                <a:gd name="T8" fmla="*/ 0 w 73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6">
                  <a:moveTo>
                    <a:pt x="0" y="2"/>
                  </a:moveTo>
                  <a:lnTo>
                    <a:pt x="71" y="16"/>
                  </a:lnTo>
                  <a:lnTo>
                    <a:pt x="73" y="1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6" name="Freeform 280"/>
            <p:cNvSpPr>
              <a:spLocks/>
            </p:cNvSpPr>
            <p:nvPr/>
          </p:nvSpPr>
          <p:spPr bwMode="auto">
            <a:xfrm>
              <a:off x="8481219" y="2946394"/>
              <a:ext cx="115888" cy="26988"/>
            </a:xfrm>
            <a:custGeom>
              <a:avLst/>
              <a:gdLst>
                <a:gd name="T0" fmla="*/ 0 w 73"/>
                <a:gd name="T1" fmla="*/ 5 h 17"/>
                <a:gd name="T2" fmla="*/ 73 w 73"/>
                <a:gd name="T3" fmla="*/ 17 h 17"/>
                <a:gd name="T4" fmla="*/ 73 w 73"/>
                <a:gd name="T5" fmla="*/ 15 h 17"/>
                <a:gd name="T6" fmla="*/ 0 w 73"/>
                <a:gd name="T7" fmla="*/ 0 h 17"/>
                <a:gd name="T8" fmla="*/ 0 w 73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7">
                  <a:moveTo>
                    <a:pt x="0" y="5"/>
                  </a:moveTo>
                  <a:lnTo>
                    <a:pt x="73" y="17"/>
                  </a:lnTo>
                  <a:lnTo>
                    <a:pt x="73" y="1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7" name="Freeform 281"/>
            <p:cNvSpPr>
              <a:spLocks/>
            </p:cNvSpPr>
            <p:nvPr/>
          </p:nvSpPr>
          <p:spPr bwMode="auto">
            <a:xfrm>
              <a:off x="8451057" y="2767007"/>
              <a:ext cx="203200" cy="247650"/>
            </a:xfrm>
            <a:custGeom>
              <a:avLst/>
              <a:gdLst>
                <a:gd name="T0" fmla="*/ 45 w 54"/>
                <a:gd name="T1" fmla="*/ 45 h 66"/>
                <a:gd name="T2" fmla="*/ 43 w 54"/>
                <a:gd name="T3" fmla="*/ 59 h 66"/>
                <a:gd name="T4" fmla="*/ 37 w 54"/>
                <a:gd name="T5" fmla="*/ 63 h 66"/>
                <a:gd name="T6" fmla="*/ 6 w 54"/>
                <a:gd name="T7" fmla="*/ 57 h 66"/>
                <a:gd name="T8" fmla="*/ 3 w 54"/>
                <a:gd name="T9" fmla="*/ 52 h 66"/>
                <a:gd name="T10" fmla="*/ 11 w 54"/>
                <a:gd name="T11" fmla="*/ 7 h 66"/>
                <a:gd name="T12" fmla="*/ 16 w 54"/>
                <a:gd name="T13" fmla="*/ 3 h 66"/>
                <a:gd name="T14" fmla="*/ 47 w 54"/>
                <a:gd name="T15" fmla="*/ 9 h 66"/>
                <a:gd name="T16" fmla="*/ 51 w 54"/>
                <a:gd name="T17" fmla="*/ 14 h 66"/>
                <a:gd name="T18" fmla="*/ 49 w 54"/>
                <a:gd name="T19" fmla="*/ 24 h 66"/>
                <a:gd name="T20" fmla="*/ 52 w 54"/>
                <a:gd name="T21" fmla="*/ 22 h 66"/>
                <a:gd name="T22" fmla="*/ 53 w 54"/>
                <a:gd name="T23" fmla="*/ 14 h 66"/>
                <a:gd name="T24" fmla="*/ 47 w 54"/>
                <a:gd name="T25" fmla="*/ 6 h 66"/>
                <a:gd name="T26" fmla="*/ 17 w 54"/>
                <a:gd name="T27" fmla="*/ 1 h 66"/>
                <a:gd name="T28" fmla="*/ 8 w 54"/>
                <a:gd name="T29" fmla="*/ 6 h 66"/>
                <a:gd name="T30" fmla="*/ 0 w 54"/>
                <a:gd name="T31" fmla="*/ 51 h 66"/>
                <a:gd name="T32" fmla="*/ 6 w 54"/>
                <a:gd name="T33" fmla="*/ 59 h 66"/>
                <a:gd name="T34" fmla="*/ 37 w 54"/>
                <a:gd name="T35" fmla="*/ 65 h 66"/>
                <a:gd name="T36" fmla="*/ 45 w 54"/>
                <a:gd name="T37" fmla="*/ 59 h 66"/>
                <a:gd name="T38" fmla="*/ 48 w 54"/>
                <a:gd name="T39" fmla="*/ 43 h 66"/>
                <a:gd name="T40" fmla="*/ 45 w 54"/>
                <a:gd name="T41" fmla="*/ 4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66">
                  <a:moveTo>
                    <a:pt x="45" y="4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2" y="61"/>
                    <a:pt x="40" y="63"/>
                    <a:pt x="37" y="63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4" y="57"/>
                    <a:pt x="2" y="54"/>
                    <a:pt x="3" y="5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4"/>
                    <a:pt x="14" y="3"/>
                    <a:pt x="16" y="3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9" y="9"/>
                    <a:pt x="51" y="11"/>
                    <a:pt x="51" y="1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1"/>
                    <a:pt x="51" y="7"/>
                    <a:pt x="47" y="6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3" y="0"/>
                    <a:pt x="9" y="3"/>
                    <a:pt x="8" y="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2" y="59"/>
                    <a:pt x="6" y="59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1" y="66"/>
                    <a:pt x="44" y="63"/>
                    <a:pt x="45" y="59"/>
                  </a:cubicBezTo>
                  <a:cubicBezTo>
                    <a:pt x="48" y="43"/>
                    <a:pt x="48" y="43"/>
                    <a:pt x="48" y="43"/>
                  </a:cubicBezTo>
                  <a:lnTo>
                    <a:pt x="45" y="4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8" name="Freeform 282"/>
            <p:cNvSpPr>
              <a:spLocks/>
            </p:cNvSpPr>
            <p:nvPr/>
          </p:nvSpPr>
          <p:spPr bwMode="auto">
            <a:xfrm>
              <a:off x="8552657" y="2913057"/>
              <a:ext cx="41275" cy="38100"/>
            </a:xfrm>
            <a:custGeom>
              <a:avLst/>
              <a:gdLst>
                <a:gd name="T0" fmla="*/ 0 w 26"/>
                <a:gd name="T1" fmla="*/ 24 h 24"/>
                <a:gd name="T2" fmla="*/ 5 w 26"/>
                <a:gd name="T3" fmla="*/ 12 h 24"/>
                <a:gd name="T4" fmla="*/ 12 w 26"/>
                <a:gd name="T5" fmla="*/ 0 h 24"/>
                <a:gd name="T6" fmla="*/ 19 w 26"/>
                <a:gd name="T7" fmla="*/ 12 h 24"/>
                <a:gd name="T8" fmla="*/ 26 w 26"/>
                <a:gd name="T9" fmla="*/ 21 h 24"/>
                <a:gd name="T10" fmla="*/ 14 w 26"/>
                <a:gd name="T11" fmla="*/ 21 h 24"/>
                <a:gd name="T12" fmla="*/ 0 w 2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4">
                  <a:moveTo>
                    <a:pt x="0" y="24"/>
                  </a:moveTo>
                  <a:lnTo>
                    <a:pt x="5" y="12"/>
                  </a:lnTo>
                  <a:lnTo>
                    <a:pt x="12" y="0"/>
                  </a:lnTo>
                  <a:lnTo>
                    <a:pt x="19" y="12"/>
                  </a:lnTo>
                  <a:lnTo>
                    <a:pt x="26" y="21"/>
                  </a:lnTo>
                  <a:lnTo>
                    <a:pt x="14" y="2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499" name="Freeform 283"/>
            <p:cNvSpPr>
              <a:spLocks/>
            </p:cNvSpPr>
            <p:nvPr/>
          </p:nvSpPr>
          <p:spPr bwMode="auto">
            <a:xfrm>
              <a:off x="8574882" y="2857494"/>
              <a:ext cx="74613" cy="58738"/>
            </a:xfrm>
            <a:custGeom>
              <a:avLst/>
              <a:gdLst>
                <a:gd name="T0" fmla="*/ 0 w 47"/>
                <a:gd name="T1" fmla="*/ 37 h 37"/>
                <a:gd name="T2" fmla="*/ 0 w 47"/>
                <a:gd name="T3" fmla="*/ 33 h 37"/>
                <a:gd name="T4" fmla="*/ 47 w 47"/>
                <a:gd name="T5" fmla="*/ 0 h 37"/>
                <a:gd name="T6" fmla="*/ 47 w 47"/>
                <a:gd name="T7" fmla="*/ 4 h 37"/>
                <a:gd name="T8" fmla="*/ 0 w 47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7">
                  <a:moveTo>
                    <a:pt x="0" y="37"/>
                  </a:moveTo>
                  <a:lnTo>
                    <a:pt x="0" y="33"/>
                  </a:lnTo>
                  <a:lnTo>
                    <a:pt x="47" y="0"/>
                  </a:lnTo>
                  <a:lnTo>
                    <a:pt x="47" y="4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0" name="Freeform 284"/>
            <p:cNvSpPr>
              <a:spLocks/>
            </p:cNvSpPr>
            <p:nvPr/>
          </p:nvSpPr>
          <p:spPr bwMode="auto">
            <a:xfrm>
              <a:off x="8593932" y="2887657"/>
              <a:ext cx="79375" cy="55563"/>
            </a:xfrm>
            <a:custGeom>
              <a:avLst/>
              <a:gdLst>
                <a:gd name="T0" fmla="*/ 2 w 50"/>
                <a:gd name="T1" fmla="*/ 35 h 35"/>
                <a:gd name="T2" fmla="*/ 0 w 50"/>
                <a:gd name="T3" fmla="*/ 33 h 35"/>
                <a:gd name="T4" fmla="*/ 47 w 50"/>
                <a:gd name="T5" fmla="*/ 0 h 35"/>
                <a:gd name="T6" fmla="*/ 50 w 50"/>
                <a:gd name="T7" fmla="*/ 4 h 35"/>
                <a:gd name="T8" fmla="*/ 2 w 5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5">
                  <a:moveTo>
                    <a:pt x="2" y="35"/>
                  </a:moveTo>
                  <a:lnTo>
                    <a:pt x="0" y="33"/>
                  </a:lnTo>
                  <a:lnTo>
                    <a:pt x="47" y="0"/>
                  </a:lnTo>
                  <a:lnTo>
                    <a:pt x="50" y="4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1" name="Freeform 285"/>
            <p:cNvSpPr>
              <a:spLocks/>
            </p:cNvSpPr>
            <p:nvPr/>
          </p:nvSpPr>
          <p:spPr bwMode="auto">
            <a:xfrm>
              <a:off x="8582819" y="2868607"/>
              <a:ext cx="82550" cy="63500"/>
            </a:xfrm>
            <a:custGeom>
              <a:avLst/>
              <a:gdLst>
                <a:gd name="T0" fmla="*/ 5 w 52"/>
                <a:gd name="T1" fmla="*/ 40 h 40"/>
                <a:gd name="T2" fmla="*/ 0 w 52"/>
                <a:gd name="T3" fmla="*/ 33 h 40"/>
                <a:gd name="T4" fmla="*/ 47 w 52"/>
                <a:gd name="T5" fmla="*/ 0 h 40"/>
                <a:gd name="T6" fmla="*/ 52 w 52"/>
                <a:gd name="T7" fmla="*/ 7 h 40"/>
                <a:gd name="T8" fmla="*/ 5 w 52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0">
                  <a:moveTo>
                    <a:pt x="5" y="40"/>
                  </a:moveTo>
                  <a:lnTo>
                    <a:pt x="0" y="33"/>
                  </a:lnTo>
                  <a:lnTo>
                    <a:pt x="47" y="0"/>
                  </a:lnTo>
                  <a:lnTo>
                    <a:pt x="52" y="7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2" name="Freeform 286"/>
            <p:cNvSpPr>
              <a:spLocks/>
            </p:cNvSpPr>
            <p:nvPr/>
          </p:nvSpPr>
          <p:spPr bwMode="auto">
            <a:xfrm>
              <a:off x="8649494" y="2852732"/>
              <a:ext cx="30163" cy="38100"/>
            </a:xfrm>
            <a:custGeom>
              <a:avLst/>
              <a:gdLst>
                <a:gd name="T0" fmla="*/ 17 w 19"/>
                <a:gd name="T1" fmla="*/ 24 h 24"/>
                <a:gd name="T2" fmla="*/ 0 w 19"/>
                <a:gd name="T3" fmla="*/ 3 h 24"/>
                <a:gd name="T4" fmla="*/ 5 w 19"/>
                <a:gd name="T5" fmla="*/ 0 h 24"/>
                <a:gd name="T6" fmla="*/ 19 w 19"/>
                <a:gd name="T7" fmla="*/ 22 h 24"/>
                <a:gd name="T8" fmla="*/ 17 w 19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7" y="24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19" y="22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3" name="Freeform 287"/>
            <p:cNvSpPr>
              <a:spLocks/>
            </p:cNvSpPr>
            <p:nvPr/>
          </p:nvSpPr>
          <p:spPr bwMode="auto">
            <a:xfrm>
              <a:off x="8657432" y="2838444"/>
              <a:ext cx="44450" cy="49213"/>
            </a:xfrm>
            <a:custGeom>
              <a:avLst/>
              <a:gdLst>
                <a:gd name="T0" fmla="*/ 11 w 12"/>
                <a:gd name="T1" fmla="*/ 5 h 13"/>
                <a:gd name="T2" fmla="*/ 9 w 12"/>
                <a:gd name="T3" fmla="*/ 2 h 13"/>
                <a:gd name="T4" fmla="*/ 4 w 12"/>
                <a:gd name="T5" fmla="*/ 1 h 13"/>
                <a:gd name="T6" fmla="*/ 0 w 12"/>
                <a:gd name="T7" fmla="*/ 3 h 13"/>
                <a:gd name="T8" fmla="*/ 7 w 12"/>
                <a:gd name="T9" fmla="*/ 13 h 13"/>
                <a:gd name="T10" fmla="*/ 10 w 12"/>
                <a:gd name="T11" fmla="*/ 10 h 13"/>
                <a:gd name="T12" fmla="*/ 11 w 12"/>
                <a:gd name="T1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3">
                  <a:moveTo>
                    <a:pt x="11" y="5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" y="9"/>
                    <a:pt x="12" y="7"/>
                    <a:pt x="11" y="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4" name="Freeform 288"/>
            <p:cNvSpPr>
              <a:spLocks/>
            </p:cNvSpPr>
            <p:nvPr/>
          </p:nvSpPr>
          <p:spPr bwMode="auto">
            <a:xfrm>
              <a:off x="8436769" y="2774944"/>
              <a:ext cx="58738" cy="201613"/>
            </a:xfrm>
            <a:custGeom>
              <a:avLst/>
              <a:gdLst>
                <a:gd name="T0" fmla="*/ 6 w 16"/>
                <a:gd name="T1" fmla="*/ 52 h 54"/>
                <a:gd name="T2" fmla="*/ 2 w 16"/>
                <a:gd name="T3" fmla="*/ 47 h 54"/>
                <a:gd name="T4" fmla="*/ 10 w 16"/>
                <a:gd name="T5" fmla="*/ 6 h 54"/>
                <a:gd name="T6" fmla="*/ 15 w 16"/>
                <a:gd name="T7" fmla="*/ 2 h 54"/>
                <a:gd name="T8" fmla="*/ 16 w 16"/>
                <a:gd name="T9" fmla="*/ 0 h 54"/>
                <a:gd name="T10" fmla="*/ 8 w 16"/>
                <a:gd name="T11" fmla="*/ 5 h 54"/>
                <a:gd name="T12" fmla="*/ 0 w 16"/>
                <a:gd name="T13" fmla="*/ 47 h 54"/>
                <a:gd name="T14" fmla="*/ 6 w 16"/>
                <a:gd name="T15" fmla="*/ 54 h 54"/>
                <a:gd name="T16" fmla="*/ 6 w 16"/>
                <a:gd name="T17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4">
                  <a:moveTo>
                    <a:pt x="6" y="52"/>
                  </a:moveTo>
                  <a:cubicBezTo>
                    <a:pt x="4" y="52"/>
                    <a:pt x="2" y="50"/>
                    <a:pt x="2" y="4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13" y="2"/>
                    <a:pt x="15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8" y="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4"/>
                    <a:pt x="6" y="54"/>
                  </a:cubicBezTo>
                  <a:lnTo>
                    <a:pt x="6" y="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5" name="Freeform 289"/>
            <p:cNvSpPr>
              <a:spLocks/>
            </p:cNvSpPr>
            <p:nvPr/>
          </p:nvSpPr>
          <p:spPr bwMode="auto">
            <a:xfrm>
              <a:off x="8484394" y="2916232"/>
              <a:ext cx="76200" cy="15875"/>
            </a:xfrm>
            <a:custGeom>
              <a:avLst/>
              <a:gdLst>
                <a:gd name="T0" fmla="*/ 45 w 48"/>
                <a:gd name="T1" fmla="*/ 8 h 10"/>
                <a:gd name="T2" fmla="*/ 48 w 48"/>
                <a:gd name="T3" fmla="*/ 8 h 10"/>
                <a:gd name="T4" fmla="*/ 3 w 48"/>
                <a:gd name="T5" fmla="*/ 0 h 10"/>
                <a:gd name="T6" fmla="*/ 0 w 48"/>
                <a:gd name="T7" fmla="*/ 3 h 10"/>
                <a:gd name="T8" fmla="*/ 45 w 48"/>
                <a:gd name="T9" fmla="*/ 10 h 10"/>
                <a:gd name="T10" fmla="*/ 45 w 48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">
                  <a:moveTo>
                    <a:pt x="45" y="8"/>
                  </a:moveTo>
                  <a:lnTo>
                    <a:pt x="48" y="8"/>
                  </a:lnTo>
                  <a:lnTo>
                    <a:pt x="3" y="0"/>
                  </a:lnTo>
                  <a:lnTo>
                    <a:pt x="0" y="3"/>
                  </a:lnTo>
                  <a:lnTo>
                    <a:pt x="45" y="10"/>
                  </a:lnTo>
                  <a:lnTo>
                    <a:pt x="45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6" name="Freeform 290"/>
            <p:cNvSpPr>
              <a:spLocks/>
            </p:cNvSpPr>
            <p:nvPr/>
          </p:nvSpPr>
          <p:spPr bwMode="auto">
            <a:xfrm>
              <a:off x="8492332" y="2882894"/>
              <a:ext cx="90488" cy="19050"/>
            </a:xfrm>
            <a:custGeom>
              <a:avLst/>
              <a:gdLst>
                <a:gd name="T0" fmla="*/ 57 w 57"/>
                <a:gd name="T1" fmla="*/ 10 h 12"/>
                <a:gd name="T2" fmla="*/ 0 w 57"/>
                <a:gd name="T3" fmla="*/ 0 h 12"/>
                <a:gd name="T4" fmla="*/ 0 w 57"/>
                <a:gd name="T5" fmla="*/ 3 h 12"/>
                <a:gd name="T6" fmla="*/ 54 w 57"/>
                <a:gd name="T7" fmla="*/ 12 h 12"/>
                <a:gd name="T8" fmla="*/ 57 w 57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2">
                  <a:moveTo>
                    <a:pt x="57" y="1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4" y="12"/>
                  </a:lnTo>
                  <a:lnTo>
                    <a:pt x="57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7" name="Rectangle 291"/>
            <p:cNvSpPr>
              <a:spLocks noChangeArrowheads="1"/>
            </p:cNvSpPr>
            <p:nvPr/>
          </p:nvSpPr>
          <p:spPr bwMode="auto">
            <a:xfrm>
              <a:off x="8898732" y="3243257"/>
              <a:ext cx="104775" cy="4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8" name="Rectangle 292"/>
            <p:cNvSpPr>
              <a:spLocks noChangeArrowheads="1"/>
            </p:cNvSpPr>
            <p:nvPr/>
          </p:nvSpPr>
          <p:spPr bwMode="auto">
            <a:xfrm>
              <a:off x="8898732" y="3273419"/>
              <a:ext cx="104775" cy="4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09" name="Rectangle 293"/>
            <p:cNvSpPr>
              <a:spLocks noChangeArrowheads="1"/>
            </p:cNvSpPr>
            <p:nvPr/>
          </p:nvSpPr>
          <p:spPr bwMode="auto">
            <a:xfrm>
              <a:off x="8898732" y="3363907"/>
              <a:ext cx="104775" cy="31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0" name="Freeform 294"/>
            <p:cNvSpPr>
              <a:spLocks/>
            </p:cNvSpPr>
            <p:nvPr/>
          </p:nvSpPr>
          <p:spPr bwMode="auto">
            <a:xfrm>
              <a:off x="8871744" y="3201982"/>
              <a:ext cx="153988" cy="200025"/>
            </a:xfrm>
            <a:custGeom>
              <a:avLst/>
              <a:gdLst>
                <a:gd name="T0" fmla="*/ 39 w 41"/>
                <a:gd name="T1" fmla="*/ 35 h 53"/>
                <a:gd name="T2" fmla="*/ 39 w 41"/>
                <a:gd name="T3" fmla="*/ 47 h 53"/>
                <a:gd name="T4" fmla="*/ 35 w 41"/>
                <a:gd name="T5" fmla="*/ 51 h 53"/>
                <a:gd name="T6" fmla="*/ 6 w 41"/>
                <a:gd name="T7" fmla="*/ 51 h 53"/>
                <a:gd name="T8" fmla="*/ 2 w 41"/>
                <a:gd name="T9" fmla="*/ 47 h 53"/>
                <a:gd name="T10" fmla="*/ 2 w 41"/>
                <a:gd name="T11" fmla="*/ 6 h 53"/>
                <a:gd name="T12" fmla="*/ 6 w 41"/>
                <a:gd name="T13" fmla="*/ 2 h 53"/>
                <a:gd name="T14" fmla="*/ 35 w 41"/>
                <a:gd name="T15" fmla="*/ 2 h 53"/>
                <a:gd name="T16" fmla="*/ 39 w 41"/>
                <a:gd name="T17" fmla="*/ 6 h 53"/>
                <a:gd name="T18" fmla="*/ 39 w 41"/>
                <a:gd name="T19" fmla="*/ 15 h 53"/>
                <a:gd name="T20" fmla="*/ 41 w 41"/>
                <a:gd name="T21" fmla="*/ 13 h 53"/>
                <a:gd name="T22" fmla="*/ 41 w 41"/>
                <a:gd name="T23" fmla="*/ 6 h 53"/>
                <a:gd name="T24" fmla="*/ 35 w 41"/>
                <a:gd name="T25" fmla="*/ 0 h 53"/>
                <a:gd name="T26" fmla="*/ 6 w 41"/>
                <a:gd name="T27" fmla="*/ 0 h 53"/>
                <a:gd name="T28" fmla="*/ 0 w 41"/>
                <a:gd name="T29" fmla="*/ 6 h 53"/>
                <a:gd name="T30" fmla="*/ 0 w 41"/>
                <a:gd name="T31" fmla="*/ 47 h 53"/>
                <a:gd name="T32" fmla="*/ 6 w 41"/>
                <a:gd name="T33" fmla="*/ 53 h 53"/>
                <a:gd name="T34" fmla="*/ 35 w 41"/>
                <a:gd name="T35" fmla="*/ 53 h 53"/>
                <a:gd name="T36" fmla="*/ 41 w 41"/>
                <a:gd name="T37" fmla="*/ 47 h 53"/>
                <a:gd name="T38" fmla="*/ 41 w 41"/>
                <a:gd name="T39" fmla="*/ 32 h 53"/>
                <a:gd name="T40" fmla="*/ 39 w 41"/>
                <a:gd name="T41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53">
                  <a:moveTo>
                    <a:pt x="39" y="35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9" y="49"/>
                    <a:pt x="37" y="51"/>
                    <a:pt x="35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4" y="51"/>
                    <a:pt x="2" y="49"/>
                    <a:pt x="2" y="4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4" y="2"/>
                    <a:pt x="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2"/>
                    <a:pt x="39" y="3"/>
                    <a:pt x="39" y="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2"/>
                    <a:pt x="38" y="0"/>
                    <a:pt x="3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3" y="53"/>
                    <a:pt x="6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8" y="53"/>
                    <a:pt x="41" y="50"/>
                    <a:pt x="41" y="47"/>
                  </a:cubicBezTo>
                  <a:cubicBezTo>
                    <a:pt x="41" y="32"/>
                    <a:pt x="41" y="32"/>
                    <a:pt x="41" y="32"/>
                  </a:cubicBezTo>
                  <a:lnTo>
                    <a:pt x="39" y="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1" name="Freeform 295"/>
            <p:cNvSpPr>
              <a:spLocks/>
            </p:cNvSpPr>
            <p:nvPr/>
          </p:nvSpPr>
          <p:spPr bwMode="auto">
            <a:xfrm>
              <a:off x="8962232" y="3319457"/>
              <a:ext cx="33338" cy="33338"/>
            </a:xfrm>
            <a:custGeom>
              <a:avLst/>
              <a:gdLst>
                <a:gd name="T0" fmla="*/ 0 w 21"/>
                <a:gd name="T1" fmla="*/ 21 h 21"/>
                <a:gd name="T2" fmla="*/ 2 w 21"/>
                <a:gd name="T3" fmla="*/ 11 h 21"/>
                <a:gd name="T4" fmla="*/ 4 w 21"/>
                <a:gd name="T5" fmla="*/ 0 h 21"/>
                <a:gd name="T6" fmla="*/ 12 w 21"/>
                <a:gd name="T7" fmla="*/ 9 h 21"/>
                <a:gd name="T8" fmla="*/ 21 w 21"/>
                <a:gd name="T9" fmla="*/ 16 h 21"/>
                <a:gd name="T10" fmla="*/ 9 w 21"/>
                <a:gd name="T11" fmla="*/ 18 h 21"/>
                <a:gd name="T12" fmla="*/ 0 w 21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lnTo>
                    <a:pt x="2" y="11"/>
                  </a:lnTo>
                  <a:lnTo>
                    <a:pt x="4" y="0"/>
                  </a:lnTo>
                  <a:lnTo>
                    <a:pt x="12" y="9"/>
                  </a:lnTo>
                  <a:lnTo>
                    <a:pt x="21" y="16"/>
                  </a:lnTo>
                  <a:lnTo>
                    <a:pt x="9" y="18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2" name="Freeform 296"/>
            <p:cNvSpPr>
              <a:spLocks/>
            </p:cNvSpPr>
            <p:nvPr/>
          </p:nvSpPr>
          <p:spPr bwMode="auto">
            <a:xfrm>
              <a:off x="8973344" y="3259132"/>
              <a:ext cx="60325" cy="60325"/>
            </a:xfrm>
            <a:custGeom>
              <a:avLst/>
              <a:gdLst>
                <a:gd name="T0" fmla="*/ 2 w 38"/>
                <a:gd name="T1" fmla="*/ 38 h 38"/>
                <a:gd name="T2" fmla="*/ 0 w 38"/>
                <a:gd name="T3" fmla="*/ 35 h 38"/>
                <a:gd name="T4" fmla="*/ 35 w 38"/>
                <a:gd name="T5" fmla="*/ 0 h 38"/>
                <a:gd name="T6" fmla="*/ 38 w 38"/>
                <a:gd name="T7" fmla="*/ 2 h 38"/>
                <a:gd name="T8" fmla="*/ 2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38"/>
                  </a:moveTo>
                  <a:lnTo>
                    <a:pt x="0" y="35"/>
                  </a:lnTo>
                  <a:lnTo>
                    <a:pt x="35" y="0"/>
                  </a:lnTo>
                  <a:lnTo>
                    <a:pt x="38" y="2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3" name="Freeform 297"/>
            <p:cNvSpPr>
              <a:spLocks/>
            </p:cNvSpPr>
            <p:nvPr/>
          </p:nvSpPr>
          <p:spPr bwMode="auto">
            <a:xfrm>
              <a:off x="8995569" y="3281357"/>
              <a:ext cx="60325" cy="60325"/>
            </a:xfrm>
            <a:custGeom>
              <a:avLst/>
              <a:gdLst>
                <a:gd name="T0" fmla="*/ 2 w 38"/>
                <a:gd name="T1" fmla="*/ 38 h 38"/>
                <a:gd name="T2" fmla="*/ 0 w 38"/>
                <a:gd name="T3" fmla="*/ 35 h 38"/>
                <a:gd name="T4" fmla="*/ 36 w 38"/>
                <a:gd name="T5" fmla="*/ 0 h 38"/>
                <a:gd name="T6" fmla="*/ 38 w 38"/>
                <a:gd name="T7" fmla="*/ 2 h 38"/>
                <a:gd name="T8" fmla="*/ 2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38"/>
                  </a:moveTo>
                  <a:lnTo>
                    <a:pt x="0" y="35"/>
                  </a:lnTo>
                  <a:lnTo>
                    <a:pt x="36" y="0"/>
                  </a:lnTo>
                  <a:lnTo>
                    <a:pt x="38" y="2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4" name="Freeform 298"/>
            <p:cNvSpPr>
              <a:spLocks/>
            </p:cNvSpPr>
            <p:nvPr/>
          </p:nvSpPr>
          <p:spPr bwMode="auto">
            <a:xfrm>
              <a:off x="8981282" y="3265482"/>
              <a:ext cx="66675" cy="68263"/>
            </a:xfrm>
            <a:custGeom>
              <a:avLst/>
              <a:gdLst>
                <a:gd name="T0" fmla="*/ 4 w 42"/>
                <a:gd name="T1" fmla="*/ 43 h 43"/>
                <a:gd name="T2" fmla="*/ 0 w 42"/>
                <a:gd name="T3" fmla="*/ 38 h 43"/>
                <a:gd name="T4" fmla="*/ 37 w 42"/>
                <a:gd name="T5" fmla="*/ 0 h 43"/>
                <a:gd name="T6" fmla="*/ 42 w 42"/>
                <a:gd name="T7" fmla="*/ 5 h 43"/>
                <a:gd name="T8" fmla="*/ 4 w 4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4" y="43"/>
                  </a:moveTo>
                  <a:lnTo>
                    <a:pt x="0" y="38"/>
                  </a:lnTo>
                  <a:lnTo>
                    <a:pt x="37" y="0"/>
                  </a:lnTo>
                  <a:lnTo>
                    <a:pt x="42" y="5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5" name="Freeform 299"/>
            <p:cNvSpPr>
              <a:spLocks/>
            </p:cNvSpPr>
            <p:nvPr/>
          </p:nvSpPr>
          <p:spPr bwMode="auto">
            <a:xfrm>
              <a:off x="9033669" y="3251194"/>
              <a:ext cx="30163" cy="30163"/>
            </a:xfrm>
            <a:custGeom>
              <a:avLst/>
              <a:gdLst>
                <a:gd name="T0" fmla="*/ 16 w 19"/>
                <a:gd name="T1" fmla="*/ 19 h 19"/>
                <a:gd name="T2" fmla="*/ 0 w 19"/>
                <a:gd name="T3" fmla="*/ 2 h 19"/>
                <a:gd name="T4" fmla="*/ 2 w 19"/>
                <a:gd name="T5" fmla="*/ 0 h 19"/>
                <a:gd name="T6" fmla="*/ 19 w 19"/>
                <a:gd name="T7" fmla="*/ 17 h 19"/>
                <a:gd name="T8" fmla="*/ 16 w 1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6" y="1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9" y="17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6" name="Freeform 300"/>
            <p:cNvSpPr>
              <a:spLocks/>
            </p:cNvSpPr>
            <p:nvPr/>
          </p:nvSpPr>
          <p:spPr bwMode="auto">
            <a:xfrm>
              <a:off x="9036844" y="3236907"/>
              <a:ext cx="41275" cy="41275"/>
            </a:xfrm>
            <a:custGeom>
              <a:avLst/>
              <a:gdLst>
                <a:gd name="T0" fmla="*/ 10 w 11"/>
                <a:gd name="T1" fmla="*/ 4 h 11"/>
                <a:gd name="T2" fmla="*/ 7 w 11"/>
                <a:gd name="T3" fmla="*/ 1 h 11"/>
                <a:gd name="T4" fmla="*/ 3 w 11"/>
                <a:gd name="T5" fmla="*/ 1 h 11"/>
                <a:gd name="T6" fmla="*/ 0 w 11"/>
                <a:gd name="T7" fmla="*/ 4 h 11"/>
                <a:gd name="T8" fmla="*/ 8 w 11"/>
                <a:gd name="T9" fmla="*/ 11 h 11"/>
                <a:gd name="T10" fmla="*/ 10 w 11"/>
                <a:gd name="T11" fmla="*/ 8 h 11"/>
                <a:gd name="T12" fmla="*/ 10 w 11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0" y="4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5"/>
                    <a:pt x="10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7" name="Freeform 301"/>
            <p:cNvSpPr>
              <a:spLocks/>
            </p:cNvSpPr>
            <p:nvPr/>
          </p:nvSpPr>
          <p:spPr bwMode="auto">
            <a:xfrm>
              <a:off x="8855869" y="3209919"/>
              <a:ext cx="23813" cy="184150"/>
            </a:xfrm>
            <a:custGeom>
              <a:avLst/>
              <a:gdLst>
                <a:gd name="T0" fmla="*/ 6 w 6"/>
                <a:gd name="T1" fmla="*/ 47 h 49"/>
                <a:gd name="T2" fmla="*/ 2 w 6"/>
                <a:gd name="T3" fmla="*/ 43 h 49"/>
                <a:gd name="T4" fmla="*/ 2 w 6"/>
                <a:gd name="T5" fmla="*/ 6 h 49"/>
                <a:gd name="T6" fmla="*/ 6 w 6"/>
                <a:gd name="T7" fmla="*/ 2 h 49"/>
                <a:gd name="T8" fmla="*/ 6 w 6"/>
                <a:gd name="T9" fmla="*/ 0 h 49"/>
                <a:gd name="T10" fmla="*/ 0 w 6"/>
                <a:gd name="T11" fmla="*/ 6 h 49"/>
                <a:gd name="T12" fmla="*/ 0 w 6"/>
                <a:gd name="T13" fmla="*/ 43 h 49"/>
                <a:gd name="T14" fmla="*/ 6 w 6"/>
                <a:gd name="T15" fmla="*/ 49 h 49"/>
                <a:gd name="T16" fmla="*/ 6 w 6"/>
                <a:gd name="T17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9">
                  <a:moveTo>
                    <a:pt x="6" y="47"/>
                  </a:moveTo>
                  <a:cubicBezTo>
                    <a:pt x="4" y="47"/>
                    <a:pt x="2" y="46"/>
                    <a:pt x="2" y="4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4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49"/>
                    <a:pt x="6" y="49"/>
                  </a:cubicBezTo>
                  <a:lnTo>
                    <a:pt x="6" y="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8" name="Freeform 302"/>
            <p:cNvSpPr>
              <a:spLocks/>
            </p:cNvSpPr>
            <p:nvPr/>
          </p:nvSpPr>
          <p:spPr bwMode="auto">
            <a:xfrm>
              <a:off x="8898732" y="3333744"/>
              <a:ext cx="63500" cy="3175"/>
            </a:xfrm>
            <a:custGeom>
              <a:avLst/>
              <a:gdLst>
                <a:gd name="T0" fmla="*/ 40 w 40"/>
                <a:gd name="T1" fmla="*/ 2 h 2"/>
                <a:gd name="T2" fmla="*/ 40 w 40"/>
                <a:gd name="T3" fmla="*/ 0 h 2"/>
                <a:gd name="T4" fmla="*/ 0 w 40"/>
                <a:gd name="T5" fmla="*/ 0 h 2"/>
                <a:gd name="T6" fmla="*/ 0 w 40"/>
                <a:gd name="T7" fmla="*/ 2 h 2"/>
                <a:gd name="T8" fmla="*/ 40 w 40"/>
                <a:gd name="T9" fmla="*/ 2 h 2"/>
                <a:gd name="T10" fmla="*/ 40 w 40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">
                  <a:moveTo>
                    <a:pt x="40" y="2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19" name="Freeform 303"/>
            <p:cNvSpPr>
              <a:spLocks/>
            </p:cNvSpPr>
            <p:nvPr/>
          </p:nvSpPr>
          <p:spPr bwMode="auto">
            <a:xfrm>
              <a:off x="8898732" y="3303582"/>
              <a:ext cx="82550" cy="3175"/>
            </a:xfrm>
            <a:custGeom>
              <a:avLst/>
              <a:gdLst>
                <a:gd name="T0" fmla="*/ 52 w 52"/>
                <a:gd name="T1" fmla="*/ 0 h 2"/>
                <a:gd name="T2" fmla="*/ 0 w 52"/>
                <a:gd name="T3" fmla="*/ 0 h 2"/>
                <a:gd name="T4" fmla="*/ 0 w 52"/>
                <a:gd name="T5" fmla="*/ 2 h 2"/>
                <a:gd name="T6" fmla="*/ 47 w 52"/>
                <a:gd name="T7" fmla="*/ 2 h 2"/>
                <a:gd name="T8" fmla="*/ 52 w 5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">
                  <a:moveTo>
                    <a:pt x="5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7" y="2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0" name="Rectangle 304"/>
            <p:cNvSpPr>
              <a:spLocks noChangeArrowheads="1"/>
            </p:cNvSpPr>
            <p:nvPr/>
          </p:nvSpPr>
          <p:spPr bwMode="auto">
            <a:xfrm>
              <a:off x="7568407" y="3757607"/>
              <a:ext cx="82550" cy="4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1" name="Rectangle 305"/>
            <p:cNvSpPr>
              <a:spLocks noChangeArrowheads="1"/>
            </p:cNvSpPr>
            <p:nvPr/>
          </p:nvSpPr>
          <p:spPr bwMode="auto">
            <a:xfrm>
              <a:off x="7568407" y="3779832"/>
              <a:ext cx="82550" cy="4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2" name="Rectangle 306"/>
            <p:cNvSpPr>
              <a:spLocks noChangeArrowheads="1"/>
            </p:cNvSpPr>
            <p:nvPr/>
          </p:nvSpPr>
          <p:spPr bwMode="auto">
            <a:xfrm>
              <a:off x="7568407" y="3851269"/>
              <a:ext cx="82550" cy="4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3" name="Freeform 307"/>
            <p:cNvSpPr>
              <a:spLocks/>
            </p:cNvSpPr>
            <p:nvPr/>
          </p:nvSpPr>
          <p:spPr bwMode="auto">
            <a:xfrm>
              <a:off x="7549357" y="3724269"/>
              <a:ext cx="120650" cy="157163"/>
            </a:xfrm>
            <a:custGeom>
              <a:avLst/>
              <a:gdLst>
                <a:gd name="T0" fmla="*/ 30 w 32"/>
                <a:gd name="T1" fmla="*/ 27 h 42"/>
                <a:gd name="T2" fmla="*/ 30 w 32"/>
                <a:gd name="T3" fmla="*/ 37 h 42"/>
                <a:gd name="T4" fmla="*/ 27 w 32"/>
                <a:gd name="T5" fmla="*/ 40 h 42"/>
                <a:gd name="T6" fmla="*/ 5 w 32"/>
                <a:gd name="T7" fmla="*/ 40 h 42"/>
                <a:gd name="T8" fmla="*/ 2 w 32"/>
                <a:gd name="T9" fmla="*/ 37 h 42"/>
                <a:gd name="T10" fmla="*/ 2 w 32"/>
                <a:gd name="T11" fmla="*/ 5 h 42"/>
                <a:gd name="T12" fmla="*/ 5 w 32"/>
                <a:gd name="T13" fmla="*/ 2 h 42"/>
                <a:gd name="T14" fmla="*/ 27 w 32"/>
                <a:gd name="T15" fmla="*/ 2 h 42"/>
                <a:gd name="T16" fmla="*/ 30 w 32"/>
                <a:gd name="T17" fmla="*/ 5 h 42"/>
                <a:gd name="T18" fmla="*/ 30 w 32"/>
                <a:gd name="T19" fmla="*/ 12 h 42"/>
                <a:gd name="T20" fmla="*/ 32 w 32"/>
                <a:gd name="T21" fmla="*/ 11 h 42"/>
                <a:gd name="T22" fmla="*/ 32 w 32"/>
                <a:gd name="T23" fmla="*/ 5 h 42"/>
                <a:gd name="T24" fmla="*/ 27 w 32"/>
                <a:gd name="T25" fmla="*/ 0 h 42"/>
                <a:gd name="T26" fmla="*/ 5 w 32"/>
                <a:gd name="T27" fmla="*/ 0 h 42"/>
                <a:gd name="T28" fmla="*/ 0 w 32"/>
                <a:gd name="T29" fmla="*/ 5 h 42"/>
                <a:gd name="T30" fmla="*/ 0 w 32"/>
                <a:gd name="T31" fmla="*/ 37 h 42"/>
                <a:gd name="T32" fmla="*/ 5 w 32"/>
                <a:gd name="T33" fmla="*/ 42 h 42"/>
                <a:gd name="T34" fmla="*/ 27 w 32"/>
                <a:gd name="T35" fmla="*/ 42 h 42"/>
                <a:gd name="T36" fmla="*/ 32 w 32"/>
                <a:gd name="T37" fmla="*/ 37 h 42"/>
                <a:gd name="T38" fmla="*/ 32 w 32"/>
                <a:gd name="T39" fmla="*/ 26 h 42"/>
                <a:gd name="T40" fmla="*/ 30 w 32"/>
                <a:gd name="T4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2">
                  <a:moveTo>
                    <a:pt x="30" y="2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9"/>
                    <a:pt x="29" y="40"/>
                    <a:pt x="27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3" y="40"/>
                    <a:pt x="2" y="39"/>
                    <a:pt x="2" y="3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9" y="2"/>
                    <a:pt x="30" y="3"/>
                    <a:pt x="30" y="5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0"/>
                    <a:pt x="3" y="42"/>
                    <a:pt x="5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0" y="42"/>
                    <a:pt x="32" y="40"/>
                    <a:pt x="32" y="37"/>
                  </a:cubicBezTo>
                  <a:cubicBezTo>
                    <a:pt x="32" y="26"/>
                    <a:pt x="32" y="26"/>
                    <a:pt x="32" y="26"/>
                  </a:cubicBezTo>
                  <a:lnTo>
                    <a:pt x="30" y="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4" name="Freeform 308"/>
            <p:cNvSpPr>
              <a:spLocks/>
            </p:cNvSpPr>
            <p:nvPr/>
          </p:nvSpPr>
          <p:spPr bwMode="auto">
            <a:xfrm>
              <a:off x="7620794" y="3817932"/>
              <a:ext cx="26988" cy="26988"/>
            </a:xfrm>
            <a:custGeom>
              <a:avLst/>
              <a:gdLst>
                <a:gd name="T0" fmla="*/ 0 w 17"/>
                <a:gd name="T1" fmla="*/ 17 h 17"/>
                <a:gd name="T2" fmla="*/ 0 w 17"/>
                <a:gd name="T3" fmla="*/ 7 h 17"/>
                <a:gd name="T4" fmla="*/ 2 w 17"/>
                <a:gd name="T5" fmla="*/ 0 h 17"/>
                <a:gd name="T6" fmla="*/ 10 w 17"/>
                <a:gd name="T7" fmla="*/ 5 h 17"/>
                <a:gd name="T8" fmla="*/ 17 w 17"/>
                <a:gd name="T9" fmla="*/ 12 h 17"/>
                <a:gd name="T10" fmla="*/ 7 w 17"/>
                <a:gd name="T11" fmla="*/ 14 h 17"/>
                <a:gd name="T12" fmla="*/ 0 w 17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0" y="17"/>
                  </a:moveTo>
                  <a:lnTo>
                    <a:pt x="0" y="7"/>
                  </a:lnTo>
                  <a:lnTo>
                    <a:pt x="2" y="0"/>
                  </a:lnTo>
                  <a:lnTo>
                    <a:pt x="10" y="5"/>
                  </a:lnTo>
                  <a:lnTo>
                    <a:pt x="17" y="12"/>
                  </a:lnTo>
                  <a:lnTo>
                    <a:pt x="7" y="1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5" name="Freeform 309"/>
            <p:cNvSpPr>
              <a:spLocks/>
            </p:cNvSpPr>
            <p:nvPr/>
          </p:nvSpPr>
          <p:spPr bwMode="auto">
            <a:xfrm>
              <a:off x="7628732" y="3768719"/>
              <a:ext cx="49213" cy="49213"/>
            </a:xfrm>
            <a:custGeom>
              <a:avLst/>
              <a:gdLst>
                <a:gd name="T0" fmla="*/ 2 w 31"/>
                <a:gd name="T1" fmla="*/ 31 h 31"/>
                <a:gd name="T2" fmla="*/ 0 w 31"/>
                <a:gd name="T3" fmla="*/ 29 h 31"/>
                <a:gd name="T4" fmla="*/ 28 w 31"/>
                <a:gd name="T5" fmla="*/ 0 h 31"/>
                <a:gd name="T6" fmla="*/ 31 w 31"/>
                <a:gd name="T7" fmla="*/ 3 h 31"/>
                <a:gd name="T8" fmla="*/ 2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2" y="31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31" y="3"/>
                  </a:lnTo>
                  <a:lnTo>
                    <a:pt x="2" y="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6" name="Freeform 310"/>
            <p:cNvSpPr>
              <a:spLocks/>
            </p:cNvSpPr>
            <p:nvPr/>
          </p:nvSpPr>
          <p:spPr bwMode="auto">
            <a:xfrm>
              <a:off x="7647782" y="3787769"/>
              <a:ext cx="44450" cy="49213"/>
            </a:xfrm>
            <a:custGeom>
              <a:avLst/>
              <a:gdLst>
                <a:gd name="T0" fmla="*/ 0 w 28"/>
                <a:gd name="T1" fmla="*/ 31 h 31"/>
                <a:gd name="T2" fmla="*/ 0 w 28"/>
                <a:gd name="T3" fmla="*/ 29 h 31"/>
                <a:gd name="T4" fmla="*/ 28 w 28"/>
                <a:gd name="T5" fmla="*/ 0 h 31"/>
                <a:gd name="T6" fmla="*/ 28 w 28"/>
                <a:gd name="T7" fmla="*/ 3 h 31"/>
                <a:gd name="T8" fmla="*/ 0 w 28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1">
                  <a:moveTo>
                    <a:pt x="0" y="31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28" y="3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7" name="Freeform 311"/>
            <p:cNvSpPr>
              <a:spLocks/>
            </p:cNvSpPr>
            <p:nvPr/>
          </p:nvSpPr>
          <p:spPr bwMode="auto">
            <a:xfrm>
              <a:off x="7636669" y="3776657"/>
              <a:ext cx="52388" cy="52388"/>
            </a:xfrm>
            <a:custGeom>
              <a:avLst/>
              <a:gdLst>
                <a:gd name="T0" fmla="*/ 4 w 33"/>
                <a:gd name="T1" fmla="*/ 33 h 33"/>
                <a:gd name="T2" fmla="*/ 0 w 33"/>
                <a:gd name="T3" fmla="*/ 29 h 33"/>
                <a:gd name="T4" fmla="*/ 28 w 33"/>
                <a:gd name="T5" fmla="*/ 0 h 33"/>
                <a:gd name="T6" fmla="*/ 33 w 33"/>
                <a:gd name="T7" fmla="*/ 5 h 33"/>
                <a:gd name="T8" fmla="*/ 4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4" y="33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33" y="5"/>
                  </a:lnTo>
                  <a:lnTo>
                    <a:pt x="4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8" name="Freeform 312"/>
            <p:cNvSpPr>
              <a:spLocks/>
            </p:cNvSpPr>
            <p:nvPr/>
          </p:nvSpPr>
          <p:spPr bwMode="auto">
            <a:xfrm>
              <a:off x="7673182" y="3765544"/>
              <a:ext cx="26988" cy="22225"/>
            </a:xfrm>
            <a:custGeom>
              <a:avLst/>
              <a:gdLst>
                <a:gd name="T0" fmla="*/ 14 w 17"/>
                <a:gd name="T1" fmla="*/ 14 h 14"/>
                <a:gd name="T2" fmla="*/ 0 w 17"/>
                <a:gd name="T3" fmla="*/ 2 h 14"/>
                <a:gd name="T4" fmla="*/ 3 w 17"/>
                <a:gd name="T5" fmla="*/ 0 h 14"/>
                <a:gd name="T6" fmla="*/ 17 w 17"/>
                <a:gd name="T7" fmla="*/ 12 h 14"/>
                <a:gd name="T8" fmla="*/ 14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14" y="14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7" y="12"/>
                  </a:lnTo>
                  <a:lnTo>
                    <a:pt x="14" y="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29" name="Freeform 313"/>
            <p:cNvSpPr>
              <a:spLocks/>
            </p:cNvSpPr>
            <p:nvPr/>
          </p:nvSpPr>
          <p:spPr bwMode="auto">
            <a:xfrm>
              <a:off x="7681119" y="3751257"/>
              <a:ext cx="30163" cy="33338"/>
            </a:xfrm>
            <a:custGeom>
              <a:avLst/>
              <a:gdLst>
                <a:gd name="T0" fmla="*/ 7 w 8"/>
                <a:gd name="T1" fmla="*/ 3 h 9"/>
                <a:gd name="T2" fmla="*/ 5 w 8"/>
                <a:gd name="T3" fmla="*/ 1 h 9"/>
                <a:gd name="T4" fmla="*/ 2 w 8"/>
                <a:gd name="T5" fmla="*/ 1 h 9"/>
                <a:gd name="T6" fmla="*/ 0 w 8"/>
                <a:gd name="T7" fmla="*/ 3 h 9"/>
                <a:gd name="T8" fmla="*/ 5 w 8"/>
                <a:gd name="T9" fmla="*/ 9 h 9"/>
                <a:gd name="T10" fmla="*/ 7 w 8"/>
                <a:gd name="T11" fmla="*/ 7 h 9"/>
                <a:gd name="T12" fmla="*/ 7 w 8"/>
                <a:gd name="T13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7" y="3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4"/>
                    <a:pt x="7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0" name="Freeform 314"/>
            <p:cNvSpPr>
              <a:spLocks/>
            </p:cNvSpPr>
            <p:nvPr/>
          </p:nvSpPr>
          <p:spPr bwMode="auto">
            <a:xfrm>
              <a:off x="7538244" y="3732207"/>
              <a:ext cx="19050" cy="142875"/>
            </a:xfrm>
            <a:custGeom>
              <a:avLst/>
              <a:gdLst>
                <a:gd name="T0" fmla="*/ 5 w 5"/>
                <a:gd name="T1" fmla="*/ 37 h 38"/>
                <a:gd name="T2" fmla="*/ 2 w 5"/>
                <a:gd name="T3" fmla="*/ 34 h 38"/>
                <a:gd name="T4" fmla="*/ 2 w 5"/>
                <a:gd name="T5" fmla="*/ 4 h 38"/>
                <a:gd name="T6" fmla="*/ 5 w 5"/>
                <a:gd name="T7" fmla="*/ 1 h 38"/>
                <a:gd name="T8" fmla="*/ 5 w 5"/>
                <a:gd name="T9" fmla="*/ 0 h 38"/>
                <a:gd name="T10" fmla="*/ 0 w 5"/>
                <a:gd name="T11" fmla="*/ 4 h 38"/>
                <a:gd name="T12" fmla="*/ 0 w 5"/>
                <a:gd name="T13" fmla="*/ 34 h 38"/>
                <a:gd name="T14" fmla="*/ 5 w 5"/>
                <a:gd name="T15" fmla="*/ 38 h 38"/>
                <a:gd name="T16" fmla="*/ 5 w 5"/>
                <a:gd name="T17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8">
                  <a:moveTo>
                    <a:pt x="5" y="37"/>
                  </a:moveTo>
                  <a:cubicBezTo>
                    <a:pt x="3" y="37"/>
                    <a:pt x="2" y="35"/>
                    <a:pt x="2" y="3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2" y="38"/>
                    <a:pt x="5" y="38"/>
                  </a:cubicBezTo>
                  <a:lnTo>
                    <a:pt x="5" y="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1" name="Freeform 315"/>
            <p:cNvSpPr>
              <a:spLocks/>
            </p:cNvSpPr>
            <p:nvPr/>
          </p:nvSpPr>
          <p:spPr bwMode="auto">
            <a:xfrm>
              <a:off x="7568407" y="3829044"/>
              <a:ext cx="52388" cy="4763"/>
            </a:xfrm>
            <a:custGeom>
              <a:avLst/>
              <a:gdLst>
                <a:gd name="T0" fmla="*/ 33 w 33"/>
                <a:gd name="T1" fmla="*/ 0 h 3"/>
                <a:gd name="T2" fmla="*/ 33 w 33"/>
                <a:gd name="T3" fmla="*/ 0 h 3"/>
                <a:gd name="T4" fmla="*/ 0 w 33"/>
                <a:gd name="T5" fmla="*/ 0 h 3"/>
                <a:gd name="T6" fmla="*/ 0 w 33"/>
                <a:gd name="T7" fmla="*/ 3 h 3"/>
                <a:gd name="T8" fmla="*/ 33 w 33"/>
                <a:gd name="T9" fmla="*/ 3 h 3"/>
                <a:gd name="T10" fmla="*/ 33 w 3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33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2" name="Freeform 316"/>
            <p:cNvSpPr>
              <a:spLocks/>
            </p:cNvSpPr>
            <p:nvPr/>
          </p:nvSpPr>
          <p:spPr bwMode="auto">
            <a:xfrm>
              <a:off x="7568407" y="3803644"/>
              <a:ext cx="63500" cy="3175"/>
            </a:xfrm>
            <a:custGeom>
              <a:avLst/>
              <a:gdLst>
                <a:gd name="T0" fmla="*/ 40 w 40"/>
                <a:gd name="T1" fmla="*/ 0 h 2"/>
                <a:gd name="T2" fmla="*/ 0 w 40"/>
                <a:gd name="T3" fmla="*/ 0 h 2"/>
                <a:gd name="T4" fmla="*/ 0 w 40"/>
                <a:gd name="T5" fmla="*/ 2 h 2"/>
                <a:gd name="T6" fmla="*/ 38 w 40"/>
                <a:gd name="T7" fmla="*/ 2 h 2"/>
                <a:gd name="T8" fmla="*/ 40 w 4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">
                  <a:moveTo>
                    <a:pt x="4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8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3" name="Rectangle 317"/>
            <p:cNvSpPr>
              <a:spLocks noChangeArrowheads="1"/>
            </p:cNvSpPr>
            <p:nvPr/>
          </p:nvSpPr>
          <p:spPr bwMode="auto">
            <a:xfrm>
              <a:off x="4436269" y="3721094"/>
              <a:ext cx="60325" cy="31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4" name="Rectangle 318"/>
            <p:cNvSpPr>
              <a:spLocks noChangeArrowheads="1"/>
            </p:cNvSpPr>
            <p:nvPr/>
          </p:nvSpPr>
          <p:spPr bwMode="auto">
            <a:xfrm>
              <a:off x="4436269" y="3738557"/>
              <a:ext cx="60325" cy="4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5" name="Rectangle 319"/>
            <p:cNvSpPr>
              <a:spLocks noChangeArrowheads="1"/>
            </p:cNvSpPr>
            <p:nvPr/>
          </p:nvSpPr>
          <p:spPr bwMode="auto">
            <a:xfrm>
              <a:off x="4436269" y="3792532"/>
              <a:ext cx="60325" cy="31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6" name="Freeform 320"/>
            <p:cNvSpPr>
              <a:spLocks/>
            </p:cNvSpPr>
            <p:nvPr/>
          </p:nvSpPr>
          <p:spPr bwMode="auto">
            <a:xfrm>
              <a:off x="4420394" y="3697282"/>
              <a:ext cx="90488" cy="117475"/>
            </a:xfrm>
            <a:custGeom>
              <a:avLst/>
              <a:gdLst>
                <a:gd name="T0" fmla="*/ 1 w 24"/>
                <a:gd name="T1" fmla="*/ 20 h 31"/>
                <a:gd name="T2" fmla="*/ 1 w 24"/>
                <a:gd name="T3" fmla="*/ 28 h 31"/>
                <a:gd name="T4" fmla="*/ 4 w 24"/>
                <a:gd name="T5" fmla="*/ 30 h 31"/>
                <a:gd name="T6" fmla="*/ 21 w 24"/>
                <a:gd name="T7" fmla="*/ 30 h 31"/>
                <a:gd name="T8" fmla="*/ 23 w 24"/>
                <a:gd name="T9" fmla="*/ 28 h 31"/>
                <a:gd name="T10" fmla="*/ 23 w 24"/>
                <a:gd name="T11" fmla="*/ 3 h 31"/>
                <a:gd name="T12" fmla="*/ 21 w 24"/>
                <a:gd name="T13" fmla="*/ 1 h 31"/>
                <a:gd name="T14" fmla="*/ 4 w 24"/>
                <a:gd name="T15" fmla="*/ 1 h 31"/>
                <a:gd name="T16" fmla="*/ 1 w 24"/>
                <a:gd name="T17" fmla="*/ 3 h 31"/>
                <a:gd name="T18" fmla="*/ 1 w 24"/>
                <a:gd name="T19" fmla="*/ 9 h 31"/>
                <a:gd name="T20" fmla="*/ 0 w 24"/>
                <a:gd name="T21" fmla="*/ 8 h 31"/>
                <a:gd name="T22" fmla="*/ 0 w 24"/>
                <a:gd name="T23" fmla="*/ 3 h 31"/>
                <a:gd name="T24" fmla="*/ 4 w 24"/>
                <a:gd name="T25" fmla="*/ 0 h 31"/>
                <a:gd name="T26" fmla="*/ 21 w 24"/>
                <a:gd name="T27" fmla="*/ 0 h 31"/>
                <a:gd name="T28" fmla="*/ 24 w 24"/>
                <a:gd name="T29" fmla="*/ 3 h 31"/>
                <a:gd name="T30" fmla="*/ 24 w 24"/>
                <a:gd name="T31" fmla="*/ 28 h 31"/>
                <a:gd name="T32" fmla="*/ 21 w 24"/>
                <a:gd name="T33" fmla="*/ 31 h 31"/>
                <a:gd name="T34" fmla="*/ 4 w 24"/>
                <a:gd name="T35" fmla="*/ 31 h 31"/>
                <a:gd name="T36" fmla="*/ 0 w 24"/>
                <a:gd name="T37" fmla="*/ 28 h 31"/>
                <a:gd name="T38" fmla="*/ 0 w 24"/>
                <a:gd name="T39" fmla="*/ 19 h 31"/>
                <a:gd name="T40" fmla="*/ 1 w 24"/>
                <a:gd name="T41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31">
                  <a:moveTo>
                    <a:pt x="1" y="20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3" y="30"/>
                    <a:pt x="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2" y="30"/>
                    <a:pt x="23" y="29"/>
                    <a:pt x="23" y="2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2"/>
                    <a:pt x="1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4" y="3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30"/>
                    <a:pt x="23" y="31"/>
                    <a:pt x="21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30"/>
                    <a:pt x="0" y="28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7" name="Freeform 321"/>
            <p:cNvSpPr>
              <a:spLocks/>
            </p:cNvSpPr>
            <p:nvPr/>
          </p:nvSpPr>
          <p:spPr bwMode="auto">
            <a:xfrm>
              <a:off x="4439444" y="3765544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12 w 12"/>
                <a:gd name="T3" fmla="*/ 7 h 14"/>
                <a:gd name="T4" fmla="*/ 10 w 12"/>
                <a:gd name="T5" fmla="*/ 0 h 14"/>
                <a:gd name="T6" fmla="*/ 5 w 12"/>
                <a:gd name="T7" fmla="*/ 5 h 14"/>
                <a:gd name="T8" fmla="*/ 0 w 12"/>
                <a:gd name="T9" fmla="*/ 12 h 14"/>
                <a:gd name="T10" fmla="*/ 7 w 12"/>
                <a:gd name="T11" fmla="*/ 12 h 14"/>
                <a:gd name="T12" fmla="*/ 12 w 1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12" y="7"/>
                  </a:lnTo>
                  <a:lnTo>
                    <a:pt x="10" y="0"/>
                  </a:lnTo>
                  <a:lnTo>
                    <a:pt x="5" y="5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8" name="Freeform 322"/>
            <p:cNvSpPr>
              <a:spLocks/>
            </p:cNvSpPr>
            <p:nvPr/>
          </p:nvSpPr>
          <p:spPr bwMode="auto">
            <a:xfrm>
              <a:off x="4417219" y="3732207"/>
              <a:ext cx="38100" cy="36513"/>
            </a:xfrm>
            <a:custGeom>
              <a:avLst/>
              <a:gdLst>
                <a:gd name="T0" fmla="*/ 21 w 24"/>
                <a:gd name="T1" fmla="*/ 23 h 23"/>
                <a:gd name="T2" fmla="*/ 24 w 24"/>
                <a:gd name="T3" fmla="*/ 21 h 23"/>
                <a:gd name="T4" fmla="*/ 0 w 24"/>
                <a:gd name="T5" fmla="*/ 0 h 23"/>
                <a:gd name="T6" fmla="*/ 0 w 24"/>
                <a:gd name="T7" fmla="*/ 0 h 23"/>
                <a:gd name="T8" fmla="*/ 21 w 2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21" y="23"/>
                  </a:moveTo>
                  <a:lnTo>
                    <a:pt x="24" y="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39" name="Freeform 323"/>
            <p:cNvSpPr>
              <a:spLocks/>
            </p:cNvSpPr>
            <p:nvPr/>
          </p:nvSpPr>
          <p:spPr bwMode="auto">
            <a:xfrm>
              <a:off x="4402932" y="3743319"/>
              <a:ext cx="36513" cy="36513"/>
            </a:xfrm>
            <a:custGeom>
              <a:avLst/>
              <a:gdLst>
                <a:gd name="T0" fmla="*/ 21 w 23"/>
                <a:gd name="T1" fmla="*/ 23 h 23"/>
                <a:gd name="T2" fmla="*/ 23 w 23"/>
                <a:gd name="T3" fmla="*/ 23 h 23"/>
                <a:gd name="T4" fmla="*/ 2 w 23"/>
                <a:gd name="T5" fmla="*/ 0 h 23"/>
                <a:gd name="T6" fmla="*/ 0 w 23"/>
                <a:gd name="T7" fmla="*/ 2 h 23"/>
                <a:gd name="T8" fmla="*/ 21 w 2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23"/>
                  </a:moveTo>
                  <a:lnTo>
                    <a:pt x="23" y="23"/>
                  </a:lnTo>
                  <a:lnTo>
                    <a:pt x="2" y="0"/>
                  </a:lnTo>
                  <a:lnTo>
                    <a:pt x="0" y="2"/>
                  </a:lnTo>
                  <a:lnTo>
                    <a:pt x="21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0" name="Freeform 324"/>
            <p:cNvSpPr>
              <a:spLocks/>
            </p:cNvSpPr>
            <p:nvPr/>
          </p:nvSpPr>
          <p:spPr bwMode="auto">
            <a:xfrm>
              <a:off x="4409282" y="3735382"/>
              <a:ext cx="38100" cy="41275"/>
            </a:xfrm>
            <a:custGeom>
              <a:avLst/>
              <a:gdLst>
                <a:gd name="T0" fmla="*/ 22 w 24"/>
                <a:gd name="T1" fmla="*/ 26 h 26"/>
                <a:gd name="T2" fmla="*/ 24 w 24"/>
                <a:gd name="T3" fmla="*/ 21 h 26"/>
                <a:gd name="T4" fmla="*/ 3 w 24"/>
                <a:gd name="T5" fmla="*/ 0 h 26"/>
                <a:gd name="T6" fmla="*/ 0 w 24"/>
                <a:gd name="T7" fmla="*/ 5 h 26"/>
                <a:gd name="T8" fmla="*/ 22 w 2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22" y="26"/>
                  </a:moveTo>
                  <a:lnTo>
                    <a:pt x="24" y="21"/>
                  </a:lnTo>
                  <a:lnTo>
                    <a:pt x="3" y="0"/>
                  </a:lnTo>
                  <a:lnTo>
                    <a:pt x="0" y="5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1" name="Freeform 325"/>
            <p:cNvSpPr>
              <a:spLocks/>
            </p:cNvSpPr>
            <p:nvPr/>
          </p:nvSpPr>
          <p:spPr bwMode="auto">
            <a:xfrm>
              <a:off x="4398169" y="3727444"/>
              <a:ext cx="19050" cy="19050"/>
            </a:xfrm>
            <a:custGeom>
              <a:avLst/>
              <a:gdLst>
                <a:gd name="T0" fmla="*/ 3 w 12"/>
                <a:gd name="T1" fmla="*/ 12 h 12"/>
                <a:gd name="T2" fmla="*/ 12 w 12"/>
                <a:gd name="T3" fmla="*/ 3 h 12"/>
                <a:gd name="T4" fmla="*/ 10 w 12"/>
                <a:gd name="T5" fmla="*/ 0 h 12"/>
                <a:gd name="T6" fmla="*/ 0 w 12"/>
                <a:gd name="T7" fmla="*/ 10 h 12"/>
                <a:gd name="T8" fmla="*/ 3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3" y="12"/>
                  </a:moveTo>
                  <a:lnTo>
                    <a:pt x="12" y="3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2" name="Freeform 326"/>
            <p:cNvSpPr>
              <a:spLocks/>
            </p:cNvSpPr>
            <p:nvPr/>
          </p:nvSpPr>
          <p:spPr bwMode="auto">
            <a:xfrm>
              <a:off x="4391819" y="3716332"/>
              <a:ext cx="22225" cy="26988"/>
            </a:xfrm>
            <a:custGeom>
              <a:avLst/>
              <a:gdLst>
                <a:gd name="T0" fmla="*/ 0 w 6"/>
                <a:gd name="T1" fmla="*/ 3 h 7"/>
                <a:gd name="T2" fmla="*/ 2 w 6"/>
                <a:gd name="T3" fmla="*/ 1 h 7"/>
                <a:gd name="T4" fmla="*/ 5 w 6"/>
                <a:gd name="T5" fmla="*/ 1 h 7"/>
                <a:gd name="T6" fmla="*/ 6 w 6"/>
                <a:gd name="T7" fmla="*/ 2 h 7"/>
                <a:gd name="T8" fmla="*/ 2 w 6"/>
                <a:gd name="T9" fmla="*/ 7 h 7"/>
                <a:gd name="T10" fmla="*/ 0 w 6"/>
                <a:gd name="T11" fmla="*/ 5 h 7"/>
                <a:gd name="T12" fmla="*/ 0 w 6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0" y="3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3" name="Freeform 327"/>
            <p:cNvSpPr>
              <a:spLocks/>
            </p:cNvSpPr>
            <p:nvPr/>
          </p:nvSpPr>
          <p:spPr bwMode="auto">
            <a:xfrm>
              <a:off x="4507707" y="3702044"/>
              <a:ext cx="14288" cy="107950"/>
            </a:xfrm>
            <a:custGeom>
              <a:avLst/>
              <a:gdLst>
                <a:gd name="T0" fmla="*/ 0 w 4"/>
                <a:gd name="T1" fmla="*/ 28 h 29"/>
                <a:gd name="T2" fmla="*/ 2 w 4"/>
                <a:gd name="T3" fmla="*/ 26 h 29"/>
                <a:gd name="T4" fmla="*/ 2 w 4"/>
                <a:gd name="T5" fmla="*/ 4 h 29"/>
                <a:gd name="T6" fmla="*/ 0 w 4"/>
                <a:gd name="T7" fmla="*/ 1 h 29"/>
                <a:gd name="T8" fmla="*/ 0 w 4"/>
                <a:gd name="T9" fmla="*/ 0 h 29"/>
                <a:gd name="T10" fmla="*/ 4 w 4"/>
                <a:gd name="T11" fmla="*/ 4 h 29"/>
                <a:gd name="T12" fmla="*/ 4 w 4"/>
                <a:gd name="T13" fmla="*/ 26 h 29"/>
                <a:gd name="T14" fmla="*/ 0 w 4"/>
                <a:gd name="T15" fmla="*/ 29 h 29"/>
                <a:gd name="T16" fmla="*/ 0 w 4"/>
                <a:gd name="T1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9">
                  <a:moveTo>
                    <a:pt x="0" y="28"/>
                  </a:moveTo>
                  <a:cubicBezTo>
                    <a:pt x="1" y="28"/>
                    <a:pt x="2" y="27"/>
                    <a:pt x="2" y="2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2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2" y="29"/>
                    <a:pt x="0" y="29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4" name="Freeform 328"/>
            <p:cNvSpPr>
              <a:spLocks/>
            </p:cNvSpPr>
            <p:nvPr/>
          </p:nvSpPr>
          <p:spPr bwMode="auto">
            <a:xfrm>
              <a:off x="4458494" y="3776657"/>
              <a:ext cx="38100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24 w 24"/>
                <a:gd name="T4" fmla="*/ 0 w 24"/>
                <a:gd name="T5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5" name="Freeform 329"/>
            <p:cNvSpPr>
              <a:spLocks/>
            </p:cNvSpPr>
            <p:nvPr/>
          </p:nvSpPr>
          <p:spPr bwMode="auto">
            <a:xfrm>
              <a:off x="4447382" y="3757607"/>
              <a:ext cx="49213" cy="4763"/>
            </a:xfrm>
            <a:custGeom>
              <a:avLst/>
              <a:gdLst>
                <a:gd name="T0" fmla="*/ 0 w 31"/>
                <a:gd name="T1" fmla="*/ 0 h 3"/>
                <a:gd name="T2" fmla="*/ 31 w 31"/>
                <a:gd name="T3" fmla="*/ 0 h 3"/>
                <a:gd name="T4" fmla="*/ 31 w 31"/>
                <a:gd name="T5" fmla="*/ 3 h 3"/>
                <a:gd name="T6" fmla="*/ 2 w 31"/>
                <a:gd name="T7" fmla="*/ 3 h 3"/>
                <a:gd name="T8" fmla="*/ 0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0" y="0"/>
                  </a:moveTo>
                  <a:lnTo>
                    <a:pt x="31" y="0"/>
                  </a:lnTo>
                  <a:lnTo>
                    <a:pt x="31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6" name="Freeform 330"/>
            <p:cNvSpPr>
              <a:spLocks/>
            </p:cNvSpPr>
            <p:nvPr/>
          </p:nvSpPr>
          <p:spPr bwMode="auto">
            <a:xfrm>
              <a:off x="6404769" y="3822694"/>
              <a:ext cx="74613" cy="111125"/>
            </a:xfrm>
            <a:custGeom>
              <a:avLst/>
              <a:gdLst>
                <a:gd name="T0" fmla="*/ 18 w 20"/>
                <a:gd name="T1" fmla="*/ 23 h 30"/>
                <a:gd name="T2" fmla="*/ 12 w 20"/>
                <a:gd name="T3" fmla="*/ 24 h 30"/>
                <a:gd name="T4" fmla="*/ 9 w 20"/>
                <a:gd name="T5" fmla="*/ 23 h 30"/>
                <a:gd name="T6" fmla="*/ 10 w 20"/>
                <a:gd name="T7" fmla="*/ 18 h 30"/>
                <a:gd name="T8" fmla="*/ 16 w 20"/>
                <a:gd name="T9" fmla="*/ 18 h 30"/>
                <a:gd name="T10" fmla="*/ 16 w 20"/>
                <a:gd name="T11" fmla="*/ 14 h 30"/>
                <a:gd name="T12" fmla="*/ 9 w 20"/>
                <a:gd name="T13" fmla="*/ 14 h 30"/>
                <a:gd name="T14" fmla="*/ 9 w 20"/>
                <a:gd name="T15" fmla="*/ 13 h 30"/>
                <a:gd name="T16" fmla="*/ 8 w 20"/>
                <a:gd name="T17" fmla="*/ 11 h 30"/>
                <a:gd name="T18" fmla="*/ 11 w 20"/>
                <a:gd name="T19" fmla="*/ 6 h 30"/>
                <a:gd name="T20" fmla="*/ 13 w 20"/>
                <a:gd name="T21" fmla="*/ 6 h 30"/>
                <a:gd name="T22" fmla="*/ 15 w 20"/>
                <a:gd name="T23" fmla="*/ 8 h 30"/>
                <a:gd name="T24" fmla="*/ 17 w 20"/>
                <a:gd name="T25" fmla="*/ 8 h 30"/>
                <a:gd name="T26" fmla="*/ 20 w 20"/>
                <a:gd name="T27" fmla="*/ 7 h 30"/>
                <a:gd name="T28" fmla="*/ 16 w 20"/>
                <a:gd name="T29" fmla="*/ 2 h 30"/>
                <a:gd name="T30" fmla="*/ 10 w 20"/>
                <a:gd name="T31" fmla="*/ 1 h 30"/>
                <a:gd name="T32" fmla="*/ 3 w 20"/>
                <a:gd name="T33" fmla="*/ 11 h 30"/>
                <a:gd name="T34" fmla="*/ 4 w 20"/>
                <a:gd name="T35" fmla="*/ 14 h 30"/>
                <a:gd name="T36" fmla="*/ 0 w 20"/>
                <a:gd name="T37" fmla="*/ 14 h 30"/>
                <a:gd name="T38" fmla="*/ 0 w 20"/>
                <a:gd name="T39" fmla="*/ 18 h 30"/>
                <a:gd name="T40" fmla="*/ 5 w 20"/>
                <a:gd name="T41" fmla="*/ 18 h 30"/>
                <a:gd name="T42" fmla="*/ 3 w 20"/>
                <a:gd name="T43" fmla="*/ 24 h 30"/>
                <a:gd name="T44" fmla="*/ 3 w 20"/>
                <a:gd name="T45" fmla="*/ 25 h 30"/>
                <a:gd name="T46" fmla="*/ 5 w 20"/>
                <a:gd name="T47" fmla="*/ 29 h 30"/>
                <a:gd name="T48" fmla="*/ 6 w 20"/>
                <a:gd name="T49" fmla="*/ 28 h 30"/>
                <a:gd name="T50" fmla="*/ 10 w 20"/>
                <a:gd name="T51" fmla="*/ 28 h 30"/>
                <a:gd name="T52" fmla="*/ 20 w 20"/>
                <a:gd name="T53" fmla="*/ 28 h 30"/>
                <a:gd name="T54" fmla="*/ 18 w 20"/>
                <a:gd name="T55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" h="30">
                  <a:moveTo>
                    <a:pt x="18" y="23"/>
                  </a:moveTo>
                  <a:cubicBezTo>
                    <a:pt x="15" y="25"/>
                    <a:pt x="14" y="24"/>
                    <a:pt x="12" y="24"/>
                  </a:cubicBezTo>
                  <a:cubicBezTo>
                    <a:pt x="11" y="23"/>
                    <a:pt x="10" y="23"/>
                    <a:pt x="9" y="23"/>
                  </a:cubicBezTo>
                  <a:cubicBezTo>
                    <a:pt x="10" y="21"/>
                    <a:pt x="10" y="20"/>
                    <a:pt x="10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8" y="11"/>
                    <a:pt x="8" y="11"/>
                  </a:cubicBezTo>
                  <a:cubicBezTo>
                    <a:pt x="8" y="8"/>
                    <a:pt x="9" y="6"/>
                    <a:pt x="11" y="6"/>
                  </a:cubicBezTo>
                  <a:cubicBezTo>
                    <a:pt x="12" y="5"/>
                    <a:pt x="13" y="5"/>
                    <a:pt x="13" y="6"/>
                  </a:cubicBezTo>
                  <a:cubicBezTo>
                    <a:pt x="14" y="7"/>
                    <a:pt x="15" y="8"/>
                    <a:pt x="15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4"/>
                    <a:pt x="16" y="2"/>
                  </a:cubicBezTo>
                  <a:cubicBezTo>
                    <a:pt x="15" y="1"/>
                    <a:pt x="13" y="0"/>
                    <a:pt x="10" y="1"/>
                  </a:cubicBezTo>
                  <a:cubicBezTo>
                    <a:pt x="6" y="2"/>
                    <a:pt x="3" y="5"/>
                    <a:pt x="3" y="11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5" y="22"/>
                    <a:pt x="3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8" y="28"/>
                    <a:pt x="9" y="28"/>
                    <a:pt x="10" y="28"/>
                  </a:cubicBezTo>
                  <a:cubicBezTo>
                    <a:pt x="12" y="29"/>
                    <a:pt x="15" y="30"/>
                    <a:pt x="20" y="28"/>
                  </a:cubicBezTo>
                  <a:lnTo>
                    <a:pt x="18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7" name="Freeform 331"/>
            <p:cNvSpPr>
              <a:spLocks/>
            </p:cNvSpPr>
            <p:nvPr/>
          </p:nvSpPr>
          <p:spPr bwMode="auto">
            <a:xfrm>
              <a:off x="4860132" y="3990969"/>
              <a:ext cx="71438" cy="109538"/>
            </a:xfrm>
            <a:custGeom>
              <a:avLst/>
              <a:gdLst>
                <a:gd name="T0" fmla="*/ 17 w 19"/>
                <a:gd name="T1" fmla="*/ 23 h 29"/>
                <a:gd name="T2" fmla="*/ 11 w 19"/>
                <a:gd name="T3" fmla="*/ 23 h 29"/>
                <a:gd name="T4" fmla="*/ 9 w 19"/>
                <a:gd name="T5" fmla="*/ 23 h 29"/>
                <a:gd name="T6" fmla="*/ 9 w 19"/>
                <a:gd name="T7" fmla="*/ 18 h 29"/>
                <a:gd name="T8" fmla="*/ 15 w 19"/>
                <a:gd name="T9" fmla="*/ 18 h 29"/>
                <a:gd name="T10" fmla="*/ 15 w 19"/>
                <a:gd name="T11" fmla="*/ 13 h 29"/>
                <a:gd name="T12" fmla="*/ 8 w 19"/>
                <a:gd name="T13" fmla="*/ 13 h 29"/>
                <a:gd name="T14" fmla="*/ 8 w 19"/>
                <a:gd name="T15" fmla="*/ 13 h 29"/>
                <a:gd name="T16" fmla="*/ 8 w 19"/>
                <a:gd name="T17" fmla="*/ 10 h 29"/>
                <a:gd name="T18" fmla="*/ 10 w 19"/>
                <a:gd name="T19" fmla="*/ 5 h 29"/>
                <a:gd name="T20" fmla="*/ 13 w 19"/>
                <a:gd name="T21" fmla="*/ 5 h 29"/>
                <a:gd name="T22" fmla="*/ 14 w 19"/>
                <a:gd name="T23" fmla="*/ 8 h 29"/>
                <a:gd name="T24" fmla="*/ 17 w 19"/>
                <a:gd name="T25" fmla="*/ 7 h 29"/>
                <a:gd name="T26" fmla="*/ 19 w 19"/>
                <a:gd name="T27" fmla="*/ 7 h 29"/>
                <a:gd name="T28" fmla="*/ 16 w 19"/>
                <a:gd name="T29" fmla="*/ 1 h 29"/>
                <a:gd name="T30" fmla="*/ 9 w 19"/>
                <a:gd name="T31" fmla="*/ 0 h 29"/>
                <a:gd name="T32" fmla="*/ 3 w 19"/>
                <a:gd name="T33" fmla="*/ 11 h 29"/>
                <a:gd name="T34" fmla="*/ 3 w 19"/>
                <a:gd name="T35" fmla="*/ 13 h 29"/>
                <a:gd name="T36" fmla="*/ 0 w 19"/>
                <a:gd name="T37" fmla="*/ 13 h 29"/>
                <a:gd name="T38" fmla="*/ 0 w 19"/>
                <a:gd name="T39" fmla="*/ 18 h 29"/>
                <a:gd name="T40" fmla="*/ 4 w 19"/>
                <a:gd name="T41" fmla="*/ 18 h 29"/>
                <a:gd name="T42" fmla="*/ 3 w 19"/>
                <a:gd name="T43" fmla="*/ 24 h 29"/>
                <a:gd name="T44" fmla="*/ 2 w 19"/>
                <a:gd name="T45" fmla="*/ 24 h 29"/>
                <a:gd name="T46" fmla="*/ 4 w 19"/>
                <a:gd name="T47" fmla="*/ 28 h 29"/>
                <a:gd name="T48" fmla="*/ 5 w 19"/>
                <a:gd name="T49" fmla="*/ 28 h 29"/>
                <a:gd name="T50" fmla="*/ 10 w 19"/>
                <a:gd name="T51" fmla="*/ 28 h 29"/>
                <a:gd name="T52" fmla="*/ 19 w 19"/>
                <a:gd name="T53" fmla="*/ 27 h 29"/>
                <a:gd name="T54" fmla="*/ 17 w 19"/>
                <a:gd name="T55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" h="29">
                  <a:moveTo>
                    <a:pt x="17" y="23"/>
                  </a:moveTo>
                  <a:cubicBezTo>
                    <a:pt x="14" y="24"/>
                    <a:pt x="13" y="24"/>
                    <a:pt x="11" y="23"/>
                  </a:cubicBezTo>
                  <a:cubicBezTo>
                    <a:pt x="11" y="23"/>
                    <a:pt x="10" y="23"/>
                    <a:pt x="9" y="23"/>
                  </a:cubicBezTo>
                  <a:cubicBezTo>
                    <a:pt x="9" y="21"/>
                    <a:pt x="9" y="19"/>
                    <a:pt x="9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7" y="7"/>
                    <a:pt x="8" y="6"/>
                    <a:pt x="10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3"/>
                    <a:pt x="16" y="1"/>
                  </a:cubicBezTo>
                  <a:cubicBezTo>
                    <a:pt x="14" y="1"/>
                    <a:pt x="12" y="0"/>
                    <a:pt x="9" y="0"/>
                  </a:cubicBezTo>
                  <a:cubicBezTo>
                    <a:pt x="5" y="1"/>
                    <a:pt x="2" y="5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0"/>
                    <a:pt x="4" y="22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7"/>
                    <a:pt x="8" y="27"/>
                    <a:pt x="10" y="28"/>
                  </a:cubicBezTo>
                  <a:cubicBezTo>
                    <a:pt x="12" y="29"/>
                    <a:pt x="14" y="29"/>
                    <a:pt x="19" y="27"/>
                  </a:cubicBezTo>
                  <a:lnTo>
                    <a:pt x="17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8" name="Freeform 332"/>
            <p:cNvSpPr>
              <a:spLocks/>
            </p:cNvSpPr>
            <p:nvPr/>
          </p:nvSpPr>
          <p:spPr bwMode="auto">
            <a:xfrm>
              <a:off x="5244307" y="3754432"/>
              <a:ext cx="74613" cy="146050"/>
            </a:xfrm>
            <a:custGeom>
              <a:avLst/>
              <a:gdLst>
                <a:gd name="T0" fmla="*/ 12 w 20"/>
                <a:gd name="T1" fmla="*/ 17 h 39"/>
                <a:gd name="T2" fmla="*/ 7 w 20"/>
                <a:gd name="T3" fmla="*/ 13 h 39"/>
                <a:gd name="T4" fmla="*/ 11 w 20"/>
                <a:gd name="T5" fmla="*/ 10 h 39"/>
                <a:gd name="T6" fmla="*/ 16 w 20"/>
                <a:gd name="T7" fmla="*/ 11 h 39"/>
                <a:gd name="T8" fmla="*/ 18 w 20"/>
                <a:gd name="T9" fmla="*/ 12 h 39"/>
                <a:gd name="T10" fmla="*/ 19 w 20"/>
                <a:gd name="T11" fmla="*/ 7 h 39"/>
                <a:gd name="T12" fmla="*/ 19 w 20"/>
                <a:gd name="T13" fmla="*/ 6 h 39"/>
                <a:gd name="T14" fmla="*/ 13 w 20"/>
                <a:gd name="T15" fmla="*/ 5 h 39"/>
                <a:gd name="T16" fmla="*/ 13 w 20"/>
                <a:gd name="T17" fmla="*/ 0 h 39"/>
                <a:gd name="T18" fmla="*/ 7 w 20"/>
                <a:gd name="T19" fmla="*/ 0 h 39"/>
                <a:gd name="T20" fmla="*/ 7 w 20"/>
                <a:gd name="T21" fmla="*/ 5 h 39"/>
                <a:gd name="T22" fmla="*/ 1 w 20"/>
                <a:gd name="T23" fmla="*/ 13 h 39"/>
                <a:gd name="T24" fmla="*/ 9 w 20"/>
                <a:gd name="T25" fmla="*/ 22 h 39"/>
                <a:gd name="T26" fmla="*/ 14 w 20"/>
                <a:gd name="T27" fmla="*/ 26 h 39"/>
                <a:gd name="T28" fmla="*/ 9 w 20"/>
                <a:gd name="T29" fmla="*/ 30 h 39"/>
                <a:gd name="T30" fmla="*/ 3 w 20"/>
                <a:gd name="T31" fmla="*/ 28 h 39"/>
                <a:gd name="T32" fmla="*/ 1 w 20"/>
                <a:gd name="T33" fmla="*/ 27 h 39"/>
                <a:gd name="T34" fmla="*/ 0 w 20"/>
                <a:gd name="T35" fmla="*/ 33 h 39"/>
                <a:gd name="T36" fmla="*/ 1 w 20"/>
                <a:gd name="T37" fmla="*/ 33 h 39"/>
                <a:gd name="T38" fmla="*/ 7 w 20"/>
                <a:gd name="T39" fmla="*/ 35 h 39"/>
                <a:gd name="T40" fmla="*/ 7 w 20"/>
                <a:gd name="T41" fmla="*/ 39 h 39"/>
                <a:gd name="T42" fmla="*/ 13 w 20"/>
                <a:gd name="T43" fmla="*/ 39 h 39"/>
                <a:gd name="T44" fmla="*/ 13 w 20"/>
                <a:gd name="T45" fmla="*/ 35 h 39"/>
                <a:gd name="T46" fmla="*/ 20 w 20"/>
                <a:gd name="T47" fmla="*/ 26 h 39"/>
                <a:gd name="T48" fmla="*/ 12 w 20"/>
                <a:gd name="T4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39">
                  <a:moveTo>
                    <a:pt x="12" y="17"/>
                  </a:moveTo>
                  <a:cubicBezTo>
                    <a:pt x="8" y="15"/>
                    <a:pt x="7" y="14"/>
                    <a:pt x="7" y="13"/>
                  </a:cubicBezTo>
                  <a:cubicBezTo>
                    <a:pt x="7" y="11"/>
                    <a:pt x="8" y="10"/>
                    <a:pt x="11" y="10"/>
                  </a:cubicBezTo>
                  <a:cubicBezTo>
                    <a:pt x="14" y="10"/>
                    <a:pt x="16" y="11"/>
                    <a:pt x="16" y="11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6" y="5"/>
                    <a:pt x="13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3" y="6"/>
                    <a:pt x="1" y="9"/>
                    <a:pt x="1" y="13"/>
                  </a:cubicBezTo>
                  <a:cubicBezTo>
                    <a:pt x="1" y="17"/>
                    <a:pt x="3" y="20"/>
                    <a:pt x="9" y="22"/>
                  </a:cubicBezTo>
                  <a:cubicBezTo>
                    <a:pt x="13" y="23"/>
                    <a:pt x="14" y="25"/>
                    <a:pt x="14" y="26"/>
                  </a:cubicBezTo>
                  <a:cubicBezTo>
                    <a:pt x="14" y="28"/>
                    <a:pt x="12" y="30"/>
                    <a:pt x="9" y="30"/>
                  </a:cubicBezTo>
                  <a:cubicBezTo>
                    <a:pt x="7" y="30"/>
                    <a:pt x="5" y="29"/>
                    <a:pt x="3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4"/>
                    <a:pt x="5" y="35"/>
                    <a:pt x="7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8" y="33"/>
                    <a:pt x="20" y="29"/>
                    <a:pt x="20" y="26"/>
                  </a:cubicBezTo>
                  <a:cubicBezTo>
                    <a:pt x="20" y="22"/>
                    <a:pt x="18" y="19"/>
                    <a:pt x="12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  <p:sp>
          <p:nvSpPr>
            <p:cNvPr id="549" name="Freeform 333"/>
            <p:cNvSpPr>
              <a:spLocks/>
            </p:cNvSpPr>
            <p:nvPr/>
          </p:nvSpPr>
          <p:spPr bwMode="auto">
            <a:xfrm>
              <a:off x="7989094" y="4414832"/>
              <a:ext cx="115888" cy="225425"/>
            </a:xfrm>
            <a:custGeom>
              <a:avLst/>
              <a:gdLst>
                <a:gd name="T0" fmla="*/ 19 w 31"/>
                <a:gd name="T1" fmla="*/ 26 h 60"/>
                <a:gd name="T2" fmla="*/ 11 w 31"/>
                <a:gd name="T3" fmla="*/ 20 h 60"/>
                <a:gd name="T4" fmla="*/ 18 w 31"/>
                <a:gd name="T5" fmla="*/ 16 h 60"/>
                <a:gd name="T6" fmla="*/ 25 w 31"/>
                <a:gd name="T7" fmla="*/ 17 h 60"/>
                <a:gd name="T8" fmla="*/ 27 w 31"/>
                <a:gd name="T9" fmla="*/ 18 h 60"/>
                <a:gd name="T10" fmla="*/ 30 w 31"/>
                <a:gd name="T11" fmla="*/ 10 h 60"/>
                <a:gd name="T12" fmla="*/ 29 w 31"/>
                <a:gd name="T13" fmla="*/ 10 h 60"/>
                <a:gd name="T14" fmla="*/ 20 w 31"/>
                <a:gd name="T15" fmla="*/ 8 h 60"/>
                <a:gd name="T16" fmla="*/ 20 w 31"/>
                <a:gd name="T17" fmla="*/ 0 h 60"/>
                <a:gd name="T18" fmla="*/ 11 w 31"/>
                <a:gd name="T19" fmla="*/ 0 h 60"/>
                <a:gd name="T20" fmla="*/ 11 w 31"/>
                <a:gd name="T21" fmla="*/ 8 h 60"/>
                <a:gd name="T22" fmla="*/ 1 w 31"/>
                <a:gd name="T23" fmla="*/ 21 h 60"/>
                <a:gd name="T24" fmla="*/ 14 w 31"/>
                <a:gd name="T25" fmla="*/ 34 h 60"/>
                <a:gd name="T26" fmla="*/ 22 w 31"/>
                <a:gd name="T27" fmla="*/ 41 h 60"/>
                <a:gd name="T28" fmla="*/ 14 w 31"/>
                <a:gd name="T29" fmla="*/ 46 h 60"/>
                <a:gd name="T30" fmla="*/ 5 w 31"/>
                <a:gd name="T31" fmla="*/ 43 h 60"/>
                <a:gd name="T32" fmla="*/ 3 w 31"/>
                <a:gd name="T33" fmla="*/ 42 h 60"/>
                <a:gd name="T34" fmla="*/ 0 w 31"/>
                <a:gd name="T35" fmla="*/ 50 h 60"/>
                <a:gd name="T36" fmla="*/ 1 w 31"/>
                <a:gd name="T37" fmla="*/ 51 h 60"/>
                <a:gd name="T38" fmla="*/ 11 w 31"/>
                <a:gd name="T39" fmla="*/ 54 h 60"/>
                <a:gd name="T40" fmla="*/ 11 w 31"/>
                <a:gd name="T41" fmla="*/ 60 h 60"/>
                <a:gd name="T42" fmla="*/ 20 w 31"/>
                <a:gd name="T43" fmla="*/ 60 h 60"/>
                <a:gd name="T44" fmla="*/ 20 w 31"/>
                <a:gd name="T45" fmla="*/ 53 h 60"/>
                <a:gd name="T46" fmla="*/ 31 w 31"/>
                <a:gd name="T47" fmla="*/ 40 h 60"/>
                <a:gd name="T48" fmla="*/ 19 w 31"/>
                <a:gd name="T49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60">
                  <a:moveTo>
                    <a:pt x="19" y="26"/>
                  </a:moveTo>
                  <a:cubicBezTo>
                    <a:pt x="12" y="24"/>
                    <a:pt x="11" y="22"/>
                    <a:pt x="11" y="20"/>
                  </a:cubicBezTo>
                  <a:cubicBezTo>
                    <a:pt x="11" y="18"/>
                    <a:pt x="13" y="16"/>
                    <a:pt x="18" y="16"/>
                  </a:cubicBezTo>
                  <a:cubicBezTo>
                    <a:pt x="22" y="16"/>
                    <a:pt x="25" y="17"/>
                    <a:pt x="25" y="1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9"/>
                    <a:pt x="25" y="8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5" y="10"/>
                    <a:pt x="1" y="15"/>
                    <a:pt x="1" y="21"/>
                  </a:cubicBezTo>
                  <a:cubicBezTo>
                    <a:pt x="1" y="27"/>
                    <a:pt x="5" y="31"/>
                    <a:pt x="14" y="34"/>
                  </a:cubicBezTo>
                  <a:cubicBezTo>
                    <a:pt x="21" y="36"/>
                    <a:pt x="22" y="38"/>
                    <a:pt x="22" y="41"/>
                  </a:cubicBezTo>
                  <a:cubicBezTo>
                    <a:pt x="22" y="44"/>
                    <a:pt x="19" y="46"/>
                    <a:pt x="14" y="46"/>
                  </a:cubicBezTo>
                  <a:cubicBezTo>
                    <a:pt x="11" y="46"/>
                    <a:pt x="7" y="45"/>
                    <a:pt x="5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3" y="53"/>
                    <a:pt x="8" y="54"/>
                    <a:pt x="11" y="54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9" y="51"/>
                    <a:pt x="31" y="45"/>
                    <a:pt x="31" y="40"/>
                  </a:cubicBezTo>
                  <a:cubicBezTo>
                    <a:pt x="31" y="34"/>
                    <a:pt x="28" y="29"/>
                    <a:pt x="19" y="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s-CO" sz="1350" dirty="0"/>
            </a:p>
          </p:txBody>
        </p:sp>
      </p:grpSp>
      <p:grpSp>
        <p:nvGrpSpPr>
          <p:cNvPr id="550" name="Group 549"/>
          <p:cNvGrpSpPr/>
          <p:nvPr/>
        </p:nvGrpSpPr>
        <p:grpSpPr>
          <a:xfrm flipH="1">
            <a:off x="5900379" y="1654436"/>
            <a:ext cx="2146612" cy="1426762"/>
            <a:chOff x="1392530" y="2481978"/>
            <a:chExt cx="3124464" cy="313657"/>
          </a:xfrm>
        </p:grpSpPr>
        <p:cxnSp>
          <p:nvCxnSpPr>
            <p:cNvPr id="551" name="Straight Connector 550"/>
            <p:cNvCxnSpPr/>
            <p:nvPr/>
          </p:nvCxnSpPr>
          <p:spPr>
            <a:xfrm flipH="1" flipV="1">
              <a:off x="3555062" y="2481981"/>
              <a:ext cx="961932" cy="31365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 flipH="1">
              <a:off x="1392530" y="2481978"/>
              <a:ext cx="216253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3" name="Group 552"/>
          <p:cNvGrpSpPr/>
          <p:nvPr/>
        </p:nvGrpSpPr>
        <p:grpSpPr>
          <a:xfrm>
            <a:off x="3393839" y="1654440"/>
            <a:ext cx="533358" cy="953679"/>
            <a:chOff x="1392530" y="2481978"/>
            <a:chExt cx="3229536" cy="393197"/>
          </a:xfrm>
        </p:grpSpPr>
        <p:cxnSp>
          <p:nvCxnSpPr>
            <p:cNvPr id="554" name="Straight Connector 553"/>
            <p:cNvCxnSpPr/>
            <p:nvPr/>
          </p:nvCxnSpPr>
          <p:spPr>
            <a:xfrm flipH="1" flipV="1">
              <a:off x="3555062" y="2481978"/>
              <a:ext cx="1067004" cy="39319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/>
            <p:cNvCxnSpPr/>
            <p:nvPr/>
          </p:nvCxnSpPr>
          <p:spPr>
            <a:xfrm flipH="1">
              <a:off x="1392530" y="2481978"/>
              <a:ext cx="2162533" cy="0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6" name="TextBox 555"/>
          <p:cNvSpPr txBox="1"/>
          <p:nvPr/>
        </p:nvSpPr>
        <p:spPr>
          <a:xfrm>
            <a:off x="8090897" y="1467205"/>
            <a:ext cx="275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Arial Black" panose="020B0A04020102020204" pitchFamily="34" charset="0"/>
              </a:rPr>
              <a:t>Text Data </a:t>
            </a:r>
            <a:r>
              <a:rPr lang="es-CO" dirty="0" err="1" smtClean="0">
                <a:latin typeface="Arial Black" panose="020B0A04020102020204" pitchFamily="34" charset="0"/>
              </a:rPr>
              <a:t>Mining</a:t>
            </a:r>
            <a:endParaRPr lang="es-CO" dirty="0">
              <a:latin typeface="Arial Black" panose="020B0A04020102020204" pitchFamily="34" charset="0"/>
            </a:endParaRPr>
          </a:p>
        </p:txBody>
      </p:sp>
      <p:sp>
        <p:nvSpPr>
          <p:cNvPr id="557" name="TextBox 556"/>
          <p:cNvSpPr txBox="1"/>
          <p:nvPr/>
        </p:nvSpPr>
        <p:spPr>
          <a:xfrm>
            <a:off x="1888742" y="1456915"/>
            <a:ext cx="151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 smtClean="0">
                <a:latin typeface="Arial Black" panose="020B0A04020102020204" pitchFamily="34" charset="0"/>
              </a:rPr>
              <a:t>INSIGHTS</a:t>
            </a:r>
            <a:endParaRPr lang="es-CO" dirty="0">
              <a:latin typeface="Arial Black" panose="020B0A04020102020204" pitchFamily="34" charset="0"/>
            </a:endParaRPr>
          </a:p>
        </p:txBody>
      </p:sp>
      <p:sp>
        <p:nvSpPr>
          <p:cNvPr id="558" name="Título 1"/>
          <p:cNvSpPr txBox="1">
            <a:spLocks/>
          </p:cNvSpPr>
          <p:nvPr/>
        </p:nvSpPr>
        <p:spPr>
          <a:xfrm>
            <a:off x="520700" y="557294"/>
            <a:ext cx="10210800" cy="582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7) Inteligencia</a:t>
            </a:r>
            <a:endParaRPr lang="es-CO" dirty="0"/>
          </a:p>
        </p:txBody>
      </p:sp>
      <p:sp>
        <p:nvSpPr>
          <p:cNvPr id="559" name="object 3"/>
          <p:cNvSpPr txBox="1">
            <a:spLocks noGrp="1"/>
          </p:cNvSpPr>
          <p:nvPr>
            <p:ph type="title" idx="4294967295"/>
          </p:nvPr>
        </p:nvSpPr>
        <p:spPr>
          <a:xfrm>
            <a:off x="2326874" y="4206865"/>
            <a:ext cx="3377454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6933">
              <a:lnSpc>
                <a:spcPct val="100000"/>
              </a:lnSpc>
              <a:tabLst>
                <a:tab pos="4504154" algn="l"/>
              </a:tabLst>
            </a:pPr>
            <a:r>
              <a:rPr lang="es-ES_tradnl" sz="2400" dirty="0">
                <a:solidFill>
                  <a:srgbClr val="4CB2FF"/>
                </a:solidFill>
                <a:latin typeface="Montserrat"/>
                <a:cs typeface="Montserrat"/>
              </a:rPr>
              <a:t>Queremos descubrir:</a:t>
            </a:r>
            <a:endParaRPr sz="2400" dirty="0">
              <a:solidFill>
                <a:srgbClr val="4CB2FF"/>
              </a:solidFill>
              <a:latin typeface="Montserrat"/>
              <a:cs typeface="Montserrat"/>
            </a:endParaRPr>
          </a:p>
        </p:txBody>
      </p:sp>
      <p:sp>
        <p:nvSpPr>
          <p:cNvPr id="560" name="object 4"/>
          <p:cNvSpPr txBox="1"/>
          <p:nvPr/>
        </p:nvSpPr>
        <p:spPr>
          <a:xfrm>
            <a:off x="5742139" y="4515791"/>
            <a:ext cx="3294899" cy="19943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ct val="120000"/>
              </a:lnSpc>
              <a:tabLst>
                <a:tab pos="778067" algn="l"/>
              </a:tabLst>
            </a:pPr>
            <a:r>
              <a:rPr lang="es-ES_tradnl" dirty="0">
                <a:solidFill>
                  <a:srgbClr val="000000"/>
                </a:solidFill>
                <a:latin typeface="Montserrat Light"/>
                <a:cs typeface="Montserrat Light"/>
              </a:rPr>
              <a:t>¿</a:t>
            </a:r>
            <a:r>
              <a:rPr dirty="0">
                <a:solidFill>
                  <a:srgbClr val="000000"/>
                </a:solidFill>
                <a:latin typeface="Montserrat Light"/>
                <a:cs typeface="Montserrat Light"/>
              </a:rPr>
              <a:t>Qué se </a:t>
            </a:r>
            <a:r>
              <a:rPr lang="es-ES_tradnl" dirty="0">
                <a:solidFill>
                  <a:srgbClr val="000000"/>
                </a:solidFill>
                <a:latin typeface="Montserrat Light"/>
                <a:cs typeface="Montserrat Light"/>
              </a:rPr>
              <a:t>dice</a:t>
            </a:r>
            <a:r>
              <a:rPr dirty="0">
                <a:solidFill>
                  <a:srgbClr val="000000"/>
                </a:solidFill>
                <a:latin typeface="Montserrat Light"/>
                <a:cs typeface="Montserrat Light"/>
              </a:rPr>
              <a:t>?</a:t>
            </a:r>
            <a:endParaRPr lang="es-ES_tradnl" dirty="0">
              <a:solidFill>
                <a:srgbClr val="000000"/>
              </a:solidFill>
              <a:latin typeface="Montserrat Light"/>
              <a:cs typeface="Montserrat Light"/>
            </a:endParaRPr>
          </a:p>
          <a:p>
            <a:pPr marL="16933">
              <a:lnSpc>
                <a:spcPct val="120000"/>
              </a:lnSpc>
              <a:tabLst>
                <a:tab pos="778067" algn="l"/>
              </a:tabLst>
            </a:pPr>
            <a:r>
              <a:rPr lang="es-ES_tradnl" dirty="0">
                <a:solidFill>
                  <a:srgbClr val="000000"/>
                </a:solidFill>
                <a:latin typeface="Montserrat Light"/>
                <a:cs typeface="Montserrat Light"/>
              </a:rPr>
              <a:t>¿</a:t>
            </a:r>
            <a:r>
              <a:rPr dirty="0">
                <a:solidFill>
                  <a:srgbClr val="000000"/>
                </a:solidFill>
                <a:latin typeface="Montserrat Light"/>
                <a:cs typeface="Montserrat Light"/>
              </a:rPr>
              <a:t>Quién lo dijo?</a:t>
            </a:r>
            <a:endParaRPr lang="es-ES_tradnl" dirty="0">
              <a:solidFill>
                <a:srgbClr val="000000"/>
              </a:solidFill>
              <a:latin typeface="Montserrat Light"/>
              <a:cs typeface="Montserrat Light"/>
            </a:endParaRPr>
          </a:p>
          <a:p>
            <a:pPr marL="16933">
              <a:lnSpc>
                <a:spcPct val="120000"/>
              </a:lnSpc>
              <a:tabLst>
                <a:tab pos="778067" algn="l"/>
              </a:tabLst>
            </a:pPr>
            <a:r>
              <a:rPr lang="es-ES_tradnl" dirty="0">
                <a:solidFill>
                  <a:srgbClr val="000000"/>
                </a:solidFill>
                <a:latin typeface="Montserrat Light"/>
                <a:cs typeface="Montserrat Light"/>
              </a:rPr>
              <a:t>¿</a:t>
            </a:r>
            <a:r>
              <a:rPr dirty="0">
                <a:solidFill>
                  <a:srgbClr val="000000"/>
                </a:solidFill>
                <a:latin typeface="Montserrat Light"/>
                <a:cs typeface="Montserrat Light"/>
              </a:rPr>
              <a:t>En qué canales?</a:t>
            </a:r>
            <a:endParaRPr lang="es-ES_tradnl" dirty="0">
              <a:solidFill>
                <a:srgbClr val="000000"/>
              </a:solidFill>
              <a:latin typeface="Montserrat Light"/>
              <a:cs typeface="Montserrat Light"/>
            </a:endParaRPr>
          </a:p>
          <a:p>
            <a:pPr marL="16933">
              <a:lnSpc>
                <a:spcPct val="120000"/>
              </a:lnSpc>
              <a:tabLst>
                <a:tab pos="778067" algn="l"/>
              </a:tabLst>
            </a:pPr>
            <a:r>
              <a:rPr lang="es-ES_tradnl" dirty="0">
                <a:solidFill>
                  <a:srgbClr val="000000"/>
                </a:solidFill>
                <a:latin typeface="Montserrat Light"/>
                <a:cs typeface="Montserrat Light"/>
              </a:rPr>
              <a:t>¿</a:t>
            </a:r>
            <a:r>
              <a:rPr dirty="0">
                <a:solidFill>
                  <a:srgbClr val="000000"/>
                </a:solidFill>
                <a:latin typeface="Montserrat Light"/>
                <a:cs typeface="Montserrat Light"/>
              </a:rPr>
              <a:t>Los más activos?</a:t>
            </a:r>
            <a:endParaRPr lang="es-ES_tradnl" dirty="0">
              <a:solidFill>
                <a:srgbClr val="000000"/>
              </a:solidFill>
              <a:latin typeface="Montserrat Light"/>
              <a:cs typeface="Montserrat Light"/>
            </a:endParaRPr>
          </a:p>
          <a:p>
            <a:pPr marL="16933">
              <a:lnSpc>
                <a:spcPct val="120000"/>
              </a:lnSpc>
              <a:tabLst>
                <a:tab pos="778067" algn="l"/>
              </a:tabLst>
            </a:pPr>
            <a:r>
              <a:rPr lang="es-ES_tradnl" dirty="0">
                <a:solidFill>
                  <a:srgbClr val="000000"/>
                </a:solidFill>
                <a:latin typeface="Montserrat Light"/>
                <a:cs typeface="Montserrat Light"/>
              </a:rPr>
              <a:t>¿</a:t>
            </a:r>
            <a:r>
              <a:rPr spc="-387" dirty="0">
                <a:solidFill>
                  <a:srgbClr val="000000"/>
                </a:solidFill>
                <a:latin typeface="Montserrat Light"/>
                <a:cs typeface="Montserrat Light"/>
              </a:rPr>
              <a:t>P</a:t>
            </a:r>
            <a:r>
              <a:rPr dirty="0">
                <a:solidFill>
                  <a:srgbClr val="000000"/>
                </a:solidFill>
                <a:latin typeface="Montserrat Light"/>
                <a:cs typeface="Montserrat Light"/>
              </a:rPr>
              <a:t>ositivo y Negativo?</a:t>
            </a:r>
            <a:endParaRPr lang="es-ES_tradnl" dirty="0">
              <a:solidFill>
                <a:srgbClr val="000000"/>
              </a:solidFill>
              <a:latin typeface="Montserrat Light"/>
              <a:cs typeface="Montserrat Light"/>
            </a:endParaRPr>
          </a:p>
          <a:p>
            <a:pPr marL="16933">
              <a:lnSpc>
                <a:spcPct val="120000"/>
              </a:lnSpc>
              <a:tabLst>
                <a:tab pos="778067" algn="l"/>
              </a:tabLst>
            </a:pPr>
            <a:r>
              <a:rPr lang="es-ES_tradnl" dirty="0">
                <a:solidFill>
                  <a:srgbClr val="000000"/>
                </a:solidFill>
                <a:latin typeface="Montserrat Light"/>
                <a:cs typeface="Montserrat Light"/>
              </a:rPr>
              <a:t>¿Tendencias?</a:t>
            </a:r>
            <a:endParaRPr dirty="0">
              <a:solidFill>
                <a:srgbClr val="000000"/>
              </a:solidFill>
              <a:latin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6509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556" grpId="0"/>
      <p:bldP spid="557" grpId="0"/>
      <p:bldP spid="559" grpId="0"/>
      <p:bldP spid="5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214517" y="0"/>
            <a:ext cx="1977483" cy="1460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63" name="Freeform 36"/>
          <p:cNvSpPr>
            <a:spLocks/>
          </p:cNvSpPr>
          <p:nvPr/>
        </p:nvSpPr>
        <p:spPr bwMode="auto">
          <a:xfrm>
            <a:off x="769082" y="3688823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4 h 932"/>
              <a:gd name="T4" fmla="*/ 445 w 1524"/>
              <a:gd name="T5" fmla="*/ 0 h 932"/>
              <a:gd name="T6" fmla="*/ 1524 w 1524"/>
              <a:gd name="T7" fmla="*/ 634 h 932"/>
              <a:gd name="T8" fmla="*/ 1121 w 1524"/>
              <a:gd name="T9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4"/>
                </a:lnTo>
                <a:lnTo>
                  <a:pt x="445" y="0"/>
                </a:lnTo>
                <a:lnTo>
                  <a:pt x="1524" y="634"/>
                </a:lnTo>
                <a:lnTo>
                  <a:pt x="1121" y="932"/>
                </a:lnTo>
                <a:close/>
              </a:path>
            </a:pathLst>
          </a:custGeom>
          <a:solidFill>
            <a:srgbClr val="C3BB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64" name="Freeform 37"/>
          <p:cNvSpPr>
            <a:spLocks/>
          </p:cNvSpPr>
          <p:nvPr/>
        </p:nvSpPr>
        <p:spPr bwMode="auto">
          <a:xfrm>
            <a:off x="769082" y="3688823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4 h 932"/>
              <a:gd name="T4" fmla="*/ 445 w 1524"/>
              <a:gd name="T5" fmla="*/ 0 h 932"/>
              <a:gd name="T6" fmla="*/ 1524 w 1524"/>
              <a:gd name="T7" fmla="*/ 634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4"/>
                </a:lnTo>
                <a:lnTo>
                  <a:pt x="445" y="0"/>
                </a:lnTo>
                <a:lnTo>
                  <a:pt x="1524" y="6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65" name="Freeform 38"/>
          <p:cNvSpPr>
            <a:spLocks/>
          </p:cNvSpPr>
          <p:nvPr/>
        </p:nvSpPr>
        <p:spPr bwMode="auto">
          <a:xfrm>
            <a:off x="2596294" y="4607986"/>
            <a:ext cx="639763" cy="574675"/>
          </a:xfrm>
          <a:custGeom>
            <a:avLst/>
            <a:gdLst>
              <a:gd name="T0" fmla="*/ 228 w 241"/>
              <a:gd name="T1" fmla="*/ 31 h 216"/>
              <a:gd name="T2" fmla="*/ 219 w 241"/>
              <a:gd name="T3" fmla="*/ 18 h 216"/>
              <a:gd name="T4" fmla="*/ 218 w 241"/>
              <a:gd name="T5" fmla="*/ 17 h 216"/>
              <a:gd name="T6" fmla="*/ 179 w 241"/>
              <a:gd name="T7" fmla="*/ 6 h 216"/>
              <a:gd name="T8" fmla="*/ 168 w 241"/>
              <a:gd name="T9" fmla="*/ 45 h 216"/>
              <a:gd name="T10" fmla="*/ 0 w 241"/>
              <a:gd name="T11" fmla="*/ 138 h 216"/>
              <a:gd name="T12" fmla="*/ 15 w 241"/>
              <a:gd name="T13" fmla="*/ 216 h 216"/>
              <a:gd name="T14" fmla="*/ 222 w 241"/>
              <a:gd name="T15" fmla="*/ 87 h 216"/>
              <a:gd name="T16" fmla="*/ 224 w 241"/>
              <a:gd name="T17" fmla="*/ 87 h 216"/>
              <a:gd name="T18" fmla="*/ 228 w 241"/>
              <a:gd name="T19" fmla="*/ 3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1" h="216">
                <a:moveTo>
                  <a:pt x="228" y="31"/>
                </a:moveTo>
                <a:cubicBezTo>
                  <a:pt x="226" y="26"/>
                  <a:pt x="222" y="22"/>
                  <a:pt x="219" y="18"/>
                </a:cubicBezTo>
                <a:cubicBezTo>
                  <a:pt x="218" y="17"/>
                  <a:pt x="218" y="17"/>
                  <a:pt x="218" y="17"/>
                </a:cubicBezTo>
                <a:cubicBezTo>
                  <a:pt x="206" y="5"/>
                  <a:pt x="190" y="0"/>
                  <a:pt x="179" y="6"/>
                </a:cubicBezTo>
                <a:cubicBezTo>
                  <a:pt x="168" y="12"/>
                  <a:pt x="164" y="28"/>
                  <a:pt x="168" y="45"/>
                </a:cubicBezTo>
                <a:cubicBezTo>
                  <a:pt x="0" y="138"/>
                  <a:pt x="0" y="138"/>
                  <a:pt x="0" y="138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4" y="87"/>
                  <a:pt x="224" y="87"/>
                  <a:pt x="224" y="87"/>
                </a:cubicBezTo>
                <a:cubicBezTo>
                  <a:pt x="239" y="78"/>
                  <a:pt x="241" y="54"/>
                  <a:pt x="228" y="31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66" name="Freeform 39"/>
          <p:cNvSpPr>
            <a:spLocks/>
          </p:cNvSpPr>
          <p:nvPr/>
        </p:nvSpPr>
        <p:spPr bwMode="auto">
          <a:xfrm>
            <a:off x="708757" y="3593573"/>
            <a:ext cx="742950" cy="561975"/>
          </a:xfrm>
          <a:custGeom>
            <a:avLst/>
            <a:gdLst>
              <a:gd name="T0" fmla="*/ 45 w 280"/>
              <a:gd name="T1" fmla="*/ 211 h 211"/>
              <a:gd name="T2" fmla="*/ 263 w 280"/>
              <a:gd name="T3" fmla="*/ 89 h 211"/>
              <a:gd name="T4" fmla="*/ 268 w 280"/>
              <a:gd name="T5" fmla="*/ 34 h 211"/>
              <a:gd name="T6" fmla="*/ 218 w 280"/>
              <a:gd name="T7" fmla="*/ 8 h 211"/>
              <a:gd name="T8" fmla="*/ 0 w 280"/>
              <a:gd name="T9" fmla="*/ 130 h 211"/>
              <a:gd name="T10" fmla="*/ 45 w 280"/>
              <a:gd name="T11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1">
                <a:moveTo>
                  <a:pt x="45" y="211"/>
                </a:moveTo>
                <a:cubicBezTo>
                  <a:pt x="263" y="89"/>
                  <a:pt x="263" y="89"/>
                  <a:pt x="263" y="89"/>
                </a:cubicBezTo>
                <a:cubicBezTo>
                  <a:pt x="278" y="81"/>
                  <a:pt x="280" y="56"/>
                  <a:pt x="268" y="34"/>
                </a:cubicBezTo>
                <a:cubicBezTo>
                  <a:pt x="255" y="11"/>
                  <a:pt x="233" y="0"/>
                  <a:pt x="218" y="8"/>
                </a:cubicBezTo>
                <a:cubicBezTo>
                  <a:pt x="0" y="130"/>
                  <a:pt x="0" y="130"/>
                  <a:pt x="0" y="130"/>
                </a:cubicBezTo>
                <a:lnTo>
                  <a:pt x="45" y="211"/>
                </a:lnTo>
                <a:close/>
              </a:path>
            </a:pathLst>
          </a:custGeom>
          <a:solidFill>
            <a:srgbClr val="959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67" name="Freeform 40"/>
          <p:cNvSpPr>
            <a:spLocks/>
          </p:cNvSpPr>
          <p:nvPr/>
        </p:nvSpPr>
        <p:spPr bwMode="auto">
          <a:xfrm>
            <a:off x="792894" y="3628498"/>
            <a:ext cx="1708150" cy="963613"/>
          </a:xfrm>
          <a:custGeom>
            <a:avLst/>
            <a:gdLst>
              <a:gd name="T0" fmla="*/ 711 w 1076"/>
              <a:gd name="T1" fmla="*/ 607 h 607"/>
              <a:gd name="T2" fmla="*/ 0 w 1076"/>
              <a:gd name="T3" fmla="*/ 203 h 607"/>
              <a:gd name="T4" fmla="*/ 365 w 1076"/>
              <a:gd name="T5" fmla="*/ 0 h 607"/>
              <a:gd name="T6" fmla="*/ 1076 w 1076"/>
              <a:gd name="T7" fmla="*/ 402 h 607"/>
              <a:gd name="T8" fmla="*/ 711 w 1076"/>
              <a:gd name="T9" fmla="*/ 607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6" h="607">
                <a:moveTo>
                  <a:pt x="711" y="607"/>
                </a:moveTo>
                <a:lnTo>
                  <a:pt x="0" y="203"/>
                </a:lnTo>
                <a:lnTo>
                  <a:pt x="365" y="0"/>
                </a:lnTo>
                <a:lnTo>
                  <a:pt x="1076" y="402"/>
                </a:lnTo>
                <a:lnTo>
                  <a:pt x="711" y="6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68" name="Freeform 41"/>
          <p:cNvSpPr>
            <a:spLocks/>
          </p:cNvSpPr>
          <p:nvPr/>
        </p:nvSpPr>
        <p:spPr bwMode="auto">
          <a:xfrm>
            <a:off x="734157" y="4003148"/>
            <a:ext cx="66675" cy="85725"/>
          </a:xfrm>
          <a:custGeom>
            <a:avLst/>
            <a:gdLst>
              <a:gd name="T0" fmla="*/ 5 w 25"/>
              <a:gd name="T1" fmla="*/ 3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3"/>
                </a:moveTo>
                <a:cubicBezTo>
                  <a:pt x="10" y="0"/>
                  <a:pt x="17" y="4"/>
                  <a:pt x="21" y="11"/>
                </a:cubicBezTo>
                <a:cubicBezTo>
                  <a:pt x="25" y="18"/>
                  <a:pt x="24" y="27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4"/>
                  <a:pt x="0" y="6"/>
                  <a:pt x="5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69" name="Freeform 42"/>
          <p:cNvSpPr>
            <a:spLocks/>
          </p:cNvSpPr>
          <p:nvPr/>
        </p:nvSpPr>
        <p:spPr bwMode="auto">
          <a:xfrm>
            <a:off x="721457" y="3601511"/>
            <a:ext cx="2462213" cy="1373188"/>
          </a:xfrm>
          <a:custGeom>
            <a:avLst/>
            <a:gdLst>
              <a:gd name="T0" fmla="*/ 706 w 927"/>
              <a:gd name="T1" fmla="*/ 516 h 516"/>
              <a:gd name="T2" fmla="*/ 927 w 927"/>
              <a:gd name="T3" fmla="*/ 399 h 516"/>
              <a:gd name="T4" fmla="*/ 245 w 927"/>
              <a:gd name="T5" fmla="*/ 10 h 516"/>
              <a:gd name="T6" fmla="*/ 245 w 927"/>
              <a:gd name="T7" fmla="*/ 10 h 516"/>
              <a:gd name="T8" fmla="*/ 213 w 927"/>
              <a:gd name="T9" fmla="*/ 5 h 516"/>
              <a:gd name="T10" fmla="*/ 0 w 927"/>
              <a:gd name="T11" fmla="*/ 124 h 516"/>
              <a:gd name="T12" fmla="*/ 101 w 927"/>
              <a:gd name="T13" fmla="*/ 173 h 516"/>
              <a:gd name="T14" fmla="*/ 101 w 927"/>
              <a:gd name="T15" fmla="*/ 173 h 516"/>
              <a:gd name="T16" fmla="*/ 706 w 927"/>
              <a:gd name="T1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" h="516">
                <a:moveTo>
                  <a:pt x="706" y="516"/>
                </a:moveTo>
                <a:cubicBezTo>
                  <a:pt x="927" y="399"/>
                  <a:pt x="927" y="399"/>
                  <a:pt x="927" y="399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34" y="2"/>
                  <a:pt x="222" y="0"/>
                  <a:pt x="213" y="5"/>
                </a:cubicBezTo>
                <a:cubicBezTo>
                  <a:pt x="0" y="124"/>
                  <a:pt x="0" y="124"/>
                  <a:pt x="0" y="124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101" y="173"/>
                  <a:pt x="101" y="173"/>
                  <a:pt x="101" y="173"/>
                </a:cubicBezTo>
                <a:lnTo>
                  <a:pt x="706" y="516"/>
                </a:lnTo>
                <a:close/>
              </a:path>
            </a:pathLst>
          </a:custGeom>
          <a:solidFill>
            <a:srgbClr val="D2D6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0" name="Freeform 43"/>
          <p:cNvSpPr>
            <a:spLocks/>
          </p:cNvSpPr>
          <p:nvPr/>
        </p:nvSpPr>
        <p:spPr bwMode="auto">
          <a:xfrm>
            <a:off x="662719" y="3915836"/>
            <a:ext cx="209550" cy="260350"/>
          </a:xfrm>
          <a:custGeom>
            <a:avLst/>
            <a:gdLst>
              <a:gd name="T0" fmla="*/ 17 w 79"/>
              <a:gd name="T1" fmla="*/ 9 h 98"/>
              <a:gd name="T2" fmla="*/ 66 w 79"/>
              <a:gd name="T3" fmla="*/ 34 h 98"/>
              <a:gd name="T4" fmla="*/ 62 w 79"/>
              <a:gd name="T5" fmla="*/ 90 h 98"/>
              <a:gd name="T6" fmla="*/ 12 w 79"/>
              <a:gd name="T7" fmla="*/ 64 h 98"/>
              <a:gd name="T8" fmla="*/ 17 w 79"/>
              <a:gd name="T9" fmla="*/ 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9"/>
                </a:moveTo>
                <a:cubicBezTo>
                  <a:pt x="32" y="0"/>
                  <a:pt x="54" y="12"/>
                  <a:pt x="66" y="34"/>
                </a:cubicBezTo>
                <a:cubicBezTo>
                  <a:pt x="79" y="56"/>
                  <a:pt x="77" y="81"/>
                  <a:pt x="62" y="90"/>
                </a:cubicBezTo>
                <a:cubicBezTo>
                  <a:pt x="47" y="98"/>
                  <a:pt x="25" y="86"/>
                  <a:pt x="12" y="64"/>
                </a:cubicBezTo>
                <a:cubicBezTo>
                  <a:pt x="0" y="42"/>
                  <a:pt x="2" y="17"/>
                  <a:pt x="17" y="9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1" name="Freeform 44"/>
          <p:cNvSpPr>
            <a:spLocks/>
          </p:cNvSpPr>
          <p:nvPr/>
        </p:nvSpPr>
        <p:spPr bwMode="auto">
          <a:xfrm>
            <a:off x="697644" y="3958698"/>
            <a:ext cx="141288" cy="174625"/>
          </a:xfrm>
          <a:custGeom>
            <a:avLst/>
            <a:gdLst>
              <a:gd name="T0" fmla="*/ 11 w 53"/>
              <a:gd name="T1" fmla="*/ 6 h 66"/>
              <a:gd name="T2" fmla="*/ 45 w 53"/>
              <a:gd name="T3" fmla="*/ 23 h 66"/>
              <a:gd name="T4" fmla="*/ 41 w 53"/>
              <a:gd name="T5" fmla="*/ 61 h 66"/>
              <a:gd name="T6" fmla="*/ 8 w 53"/>
              <a:gd name="T7" fmla="*/ 43 h 66"/>
              <a:gd name="T8" fmla="*/ 11 w 53"/>
              <a:gd name="T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6"/>
                </a:moveTo>
                <a:cubicBezTo>
                  <a:pt x="21" y="0"/>
                  <a:pt x="36" y="8"/>
                  <a:pt x="45" y="23"/>
                </a:cubicBezTo>
                <a:cubicBezTo>
                  <a:pt x="53" y="38"/>
                  <a:pt x="52" y="55"/>
                  <a:pt x="41" y="61"/>
                </a:cubicBezTo>
                <a:cubicBezTo>
                  <a:pt x="31" y="66"/>
                  <a:pt x="16" y="58"/>
                  <a:pt x="8" y="43"/>
                </a:cubicBezTo>
                <a:cubicBezTo>
                  <a:pt x="0" y="28"/>
                  <a:pt x="1" y="11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2" name="Freeform 45"/>
          <p:cNvSpPr>
            <a:spLocks/>
          </p:cNvSpPr>
          <p:nvPr/>
        </p:nvSpPr>
        <p:spPr bwMode="auto">
          <a:xfrm>
            <a:off x="2470882" y="4946123"/>
            <a:ext cx="209550" cy="257175"/>
          </a:xfrm>
          <a:custGeom>
            <a:avLst/>
            <a:gdLst>
              <a:gd name="T0" fmla="*/ 17 w 79"/>
              <a:gd name="T1" fmla="*/ 8 h 97"/>
              <a:gd name="T2" fmla="*/ 67 w 79"/>
              <a:gd name="T3" fmla="*/ 33 h 97"/>
              <a:gd name="T4" fmla="*/ 62 w 79"/>
              <a:gd name="T5" fmla="*/ 89 h 97"/>
              <a:gd name="T6" fmla="*/ 13 w 79"/>
              <a:gd name="T7" fmla="*/ 63 h 97"/>
              <a:gd name="T8" fmla="*/ 17 w 79"/>
              <a:gd name="T9" fmla="*/ 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7">
                <a:moveTo>
                  <a:pt x="17" y="8"/>
                </a:moveTo>
                <a:cubicBezTo>
                  <a:pt x="32" y="0"/>
                  <a:pt x="54" y="11"/>
                  <a:pt x="67" y="33"/>
                </a:cubicBezTo>
                <a:cubicBezTo>
                  <a:pt x="79" y="56"/>
                  <a:pt x="77" y="81"/>
                  <a:pt x="62" y="89"/>
                </a:cubicBezTo>
                <a:cubicBezTo>
                  <a:pt x="47" y="97"/>
                  <a:pt x="25" y="86"/>
                  <a:pt x="13" y="63"/>
                </a:cubicBezTo>
                <a:cubicBezTo>
                  <a:pt x="0" y="41"/>
                  <a:pt x="2" y="16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3" name="Freeform 46"/>
          <p:cNvSpPr>
            <a:spLocks/>
          </p:cNvSpPr>
          <p:nvPr/>
        </p:nvSpPr>
        <p:spPr bwMode="auto">
          <a:xfrm>
            <a:off x="2505807" y="4985811"/>
            <a:ext cx="141288" cy="177800"/>
          </a:xfrm>
          <a:custGeom>
            <a:avLst/>
            <a:gdLst>
              <a:gd name="T0" fmla="*/ 11 w 53"/>
              <a:gd name="T1" fmla="*/ 6 h 67"/>
              <a:gd name="T2" fmla="*/ 45 w 53"/>
              <a:gd name="T3" fmla="*/ 23 h 67"/>
              <a:gd name="T4" fmla="*/ 42 w 53"/>
              <a:gd name="T5" fmla="*/ 61 h 67"/>
              <a:gd name="T6" fmla="*/ 8 w 53"/>
              <a:gd name="T7" fmla="*/ 44 h 67"/>
              <a:gd name="T8" fmla="*/ 11 w 53"/>
              <a:gd name="T9" fmla="*/ 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7">
                <a:moveTo>
                  <a:pt x="11" y="6"/>
                </a:moveTo>
                <a:cubicBezTo>
                  <a:pt x="22" y="0"/>
                  <a:pt x="37" y="8"/>
                  <a:pt x="45" y="23"/>
                </a:cubicBezTo>
                <a:cubicBezTo>
                  <a:pt x="53" y="38"/>
                  <a:pt x="52" y="55"/>
                  <a:pt x="42" y="61"/>
                </a:cubicBezTo>
                <a:cubicBezTo>
                  <a:pt x="32" y="67"/>
                  <a:pt x="17" y="59"/>
                  <a:pt x="8" y="44"/>
                </a:cubicBezTo>
                <a:cubicBezTo>
                  <a:pt x="0" y="28"/>
                  <a:pt x="1" y="12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4" name="Freeform 47"/>
          <p:cNvSpPr>
            <a:spLocks/>
          </p:cNvSpPr>
          <p:nvPr/>
        </p:nvSpPr>
        <p:spPr bwMode="auto">
          <a:xfrm>
            <a:off x="2542319" y="5033436"/>
            <a:ext cx="66675" cy="82550"/>
          </a:xfrm>
          <a:custGeom>
            <a:avLst/>
            <a:gdLst>
              <a:gd name="T0" fmla="*/ 5 w 25"/>
              <a:gd name="T1" fmla="*/ 2 h 31"/>
              <a:gd name="T2" fmla="*/ 21 w 25"/>
              <a:gd name="T3" fmla="*/ 11 h 31"/>
              <a:gd name="T4" fmla="*/ 20 w 25"/>
              <a:gd name="T5" fmla="*/ 29 h 31"/>
              <a:gd name="T6" fmla="*/ 4 w 25"/>
              <a:gd name="T7" fmla="*/ 20 h 31"/>
              <a:gd name="T8" fmla="*/ 5 w 2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1">
                <a:moveTo>
                  <a:pt x="5" y="2"/>
                </a:moveTo>
                <a:cubicBezTo>
                  <a:pt x="10" y="0"/>
                  <a:pt x="17" y="3"/>
                  <a:pt x="21" y="11"/>
                </a:cubicBezTo>
                <a:cubicBezTo>
                  <a:pt x="25" y="18"/>
                  <a:pt x="25" y="26"/>
                  <a:pt x="20" y="29"/>
                </a:cubicBezTo>
                <a:cubicBezTo>
                  <a:pt x="15" y="31"/>
                  <a:pt x="8" y="28"/>
                  <a:pt x="4" y="20"/>
                </a:cubicBezTo>
                <a:cubicBezTo>
                  <a:pt x="0" y="13"/>
                  <a:pt x="0" y="5"/>
                  <a:pt x="5" y="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5" name="Freeform 48"/>
          <p:cNvSpPr>
            <a:spLocks/>
          </p:cNvSpPr>
          <p:nvPr/>
        </p:nvSpPr>
        <p:spPr bwMode="auto">
          <a:xfrm>
            <a:off x="2510569" y="4942948"/>
            <a:ext cx="31750" cy="28575"/>
          </a:xfrm>
          <a:custGeom>
            <a:avLst/>
            <a:gdLst>
              <a:gd name="T0" fmla="*/ 0 w 20"/>
              <a:gd name="T1" fmla="*/ 18 h 18"/>
              <a:gd name="T2" fmla="*/ 20 w 20"/>
              <a:gd name="T3" fmla="*/ 0 h 18"/>
              <a:gd name="T4" fmla="*/ 0 w 20"/>
              <a:gd name="T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18">
                <a:moveTo>
                  <a:pt x="0" y="18"/>
                </a:moveTo>
                <a:lnTo>
                  <a:pt x="20" y="0"/>
                </a:lnTo>
                <a:lnTo>
                  <a:pt x="0" y="18"/>
                </a:ln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6" name="Line 49"/>
          <p:cNvSpPr>
            <a:spLocks noChangeShapeType="1"/>
          </p:cNvSpPr>
          <p:nvPr/>
        </p:nvSpPr>
        <p:spPr bwMode="auto">
          <a:xfrm flipV="1">
            <a:off x="2510569" y="4942948"/>
            <a:ext cx="31750" cy="285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7" name="Freeform 50"/>
          <p:cNvSpPr>
            <a:spLocks/>
          </p:cNvSpPr>
          <p:nvPr/>
        </p:nvSpPr>
        <p:spPr bwMode="auto">
          <a:xfrm>
            <a:off x="2569307" y="4711173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3 h 932"/>
              <a:gd name="T4" fmla="*/ 443 w 1524"/>
              <a:gd name="T5" fmla="*/ 0 h 932"/>
              <a:gd name="T6" fmla="*/ 1524 w 1524"/>
              <a:gd name="T7" fmla="*/ 634 h 932"/>
              <a:gd name="T8" fmla="*/ 1121 w 1524"/>
              <a:gd name="T9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3"/>
                </a:lnTo>
                <a:lnTo>
                  <a:pt x="443" y="0"/>
                </a:lnTo>
                <a:lnTo>
                  <a:pt x="1524" y="634"/>
                </a:lnTo>
                <a:lnTo>
                  <a:pt x="1121" y="932"/>
                </a:lnTo>
                <a:close/>
              </a:path>
            </a:pathLst>
          </a:custGeom>
          <a:solidFill>
            <a:srgbClr val="C3BB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8" name="Freeform 51"/>
          <p:cNvSpPr>
            <a:spLocks/>
          </p:cNvSpPr>
          <p:nvPr/>
        </p:nvSpPr>
        <p:spPr bwMode="auto">
          <a:xfrm>
            <a:off x="2569307" y="4711173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3 h 932"/>
              <a:gd name="T4" fmla="*/ 443 w 1524"/>
              <a:gd name="T5" fmla="*/ 0 h 932"/>
              <a:gd name="T6" fmla="*/ 1524 w 1524"/>
              <a:gd name="T7" fmla="*/ 634 h 932"/>
              <a:gd name="T8" fmla="*/ 1121 w 1524"/>
              <a:gd name="T9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3"/>
                </a:lnTo>
                <a:lnTo>
                  <a:pt x="443" y="0"/>
                </a:lnTo>
                <a:lnTo>
                  <a:pt x="1524" y="634"/>
                </a:lnTo>
                <a:lnTo>
                  <a:pt x="1121" y="9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79" name="Freeform 52"/>
          <p:cNvSpPr>
            <a:spLocks/>
          </p:cNvSpPr>
          <p:nvPr/>
        </p:nvSpPr>
        <p:spPr bwMode="auto">
          <a:xfrm>
            <a:off x="4396519" y="5627161"/>
            <a:ext cx="639763" cy="576263"/>
          </a:xfrm>
          <a:custGeom>
            <a:avLst/>
            <a:gdLst>
              <a:gd name="T0" fmla="*/ 228 w 241"/>
              <a:gd name="T1" fmla="*/ 32 h 217"/>
              <a:gd name="T2" fmla="*/ 219 w 241"/>
              <a:gd name="T3" fmla="*/ 19 h 217"/>
              <a:gd name="T4" fmla="*/ 218 w 241"/>
              <a:gd name="T5" fmla="*/ 18 h 217"/>
              <a:gd name="T6" fmla="*/ 179 w 241"/>
              <a:gd name="T7" fmla="*/ 7 h 217"/>
              <a:gd name="T8" fmla="*/ 168 w 241"/>
              <a:gd name="T9" fmla="*/ 46 h 217"/>
              <a:gd name="T10" fmla="*/ 0 w 241"/>
              <a:gd name="T11" fmla="*/ 139 h 217"/>
              <a:gd name="T12" fmla="*/ 15 w 241"/>
              <a:gd name="T13" fmla="*/ 217 h 217"/>
              <a:gd name="T14" fmla="*/ 222 w 241"/>
              <a:gd name="T15" fmla="*/ 88 h 217"/>
              <a:gd name="T16" fmla="*/ 224 w 241"/>
              <a:gd name="T17" fmla="*/ 88 h 217"/>
              <a:gd name="T18" fmla="*/ 228 w 241"/>
              <a:gd name="T19" fmla="*/ 3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1" h="217">
                <a:moveTo>
                  <a:pt x="228" y="32"/>
                </a:moveTo>
                <a:cubicBezTo>
                  <a:pt x="226" y="27"/>
                  <a:pt x="222" y="23"/>
                  <a:pt x="219" y="19"/>
                </a:cubicBezTo>
                <a:cubicBezTo>
                  <a:pt x="218" y="18"/>
                  <a:pt x="218" y="18"/>
                  <a:pt x="218" y="18"/>
                </a:cubicBezTo>
                <a:cubicBezTo>
                  <a:pt x="206" y="5"/>
                  <a:pt x="190" y="0"/>
                  <a:pt x="179" y="7"/>
                </a:cubicBezTo>
                <a:cubicBezTo>
                  <a:pt x="168" y="13"/>
                  <a:pt x="164" y="29"/>
                  <a:pt x="168" y="46"/>
                </a:cubicBezTo>
                <a:cubicBezTo>
                  <a:pt x="0" y="139"/>
                  <a:pt x="0" y="139"/>
                  <a:pt x="0" y="139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222" y="88"/>
                  <a:pt x="222" y="88"/>
                  <a:pt x="222" y="88"/>
                </a:cubicBezTo>
                <a:cubicBezTo>
                  <a:pt x="224" y="88"/>
                  <a:pt x="224" y="88"/>
                  <a:pt x="224" y="88"/>
                </a:cubicBezTo>
                <a:cubicBezTo>
                  <a:pt x="238" y="79"/>
                  <a:pt x="241" y="54"/>
                  <a:pt x="228" y="3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0" name="Freeform 53"/>
          <p:cNvSpPr>
            <a:spLocks/>
          </p:cNvSpPr>
          <p:nvPr/>
        </p:nvSpPr>
        <p:spPr bwMode="auto">
          <a:xfrm>
            <a:off x="2508982" y="4615923"/>
            <a:ext cx="742950" cy="558800"/>
          </a:xfrm>
          <a:custGeom>
            <a:avLst/>
            <a:gdLst>
              <a:gd name="T0" fmla="*/ 44 w 280"/>
              <a:gd name="T1" fmla="*/ 210 h 210"/>
              <a:gd name="T2" fmla="*/ 263 w 280"/>
              <a:gd name="T3" fmla="*/ 89 h 210"/>
              <a:gd name="T4" fmla="*/ 267 w 280"/>
              <a:gd name="T5" fmla="*/ 33 h 210"/>
              <a:gd name="T6" fmla="*/ 218 w 280"/>
              <a:gd name="T7" fmla="*/ 8 h 210"/>
              <a:gd name="T8" fmla="*/ 0 w 280"/>
              <a:gd name="T9" fmla="*/ 129 h 210"/>
              <a:gd name="T10" fmla="*/ 44 w 280"/>
              <a:gd name="T11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0">
                <a:moveTo>
                  <a:pt x="44" y="210"/>
                </a:moveTo>
                <a:cubicBezTo>
                  <a:pt x="263" y="89"/>
                  <a:pt x="263" y="89"/>
                  <a:pt x="263" y="89"/>
                </a:cubicBezTo>
                <a:cubicBezTo>
                  <a:pt x="278" y="81"/>
                  <a:pt x="280" y="56"/>
                  <a:pt x="267" y="33"/>
                </a:cubicBezTo>
                <a:cubicBezTo>
                  <a:pt x="255" y="11"/>
                  <a:pt x="233" y="0"/>
                  <a:pt x="218" y="8"/>
                </a:cubicBezTo>
                <a:cubicBezTo>
                  <a:pt x="0" y="129"/>
                  <a:pt x="0" y="129"/>
                  <a:pt x="0" y="129"/>
                </a:cubicBezTo>
                <a:lnTo>
                  <a:pt x="44" y="210"/>
                </a:lnTo>
                <a:close/>
              </a:path>
            </a:pathLst>
          </a:custGeom>
          <a:solidFill>
            <a:srgbClr val="959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1" name="Freeform 54"/>
          <p:cNvSpPr>
            <a:spLocks/>
          </p:cNvSpPr>
          <p:nvPr/>
        </p:nvSpPr>
        <p:spPr bwMode="auto">
          <a:xfrm>
            <a:off x="2593119" y="4647673"/>
            <a:ext cx="1708150" cy="965200"/>
          </a:xfrm>
          <a:custGeom>
            <a:avLst/>
            <a:gdLst>
              <a:gd name="T0" fmla="*/ 711 w 1076"/>
              <a:gd name="T1" fmla="*/ 608 h 608"/>
              <a:gd name="T2" fmla="*/ 0 w 1076"/>
              <a:gd name="T3" fmla="*/ 204 h 608"/>
              <a:gd name="T4" fmla="*/ 365 w 1076"/>
              <a:gd name="T5" fmla="*/ 0 h 608"/>
              <a:gd name="T6" fmla="*/ 1076 w 1076"/>
              <a:gd name="T7" fmla="*/ 404 h 608"/>
              <a:gd name="T8" fmla="*/ 711 w 1076"/>
              <a:gd name="T9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6" h="608">
                <a:moveTo>
                  <a:pt x="711" y="608"/>
                </a:moveTo>
                <a:lnTo>
                  <a:pt x="0" y="204"/>
                </a:lnTo>
                <a:lnTo>
                  <a:pt x="365" y="0"/>
                </a:lnTo>
                <a:lnTo>
                  <a:pt x="1076" y="404"/>
                </a:lnTo>
                <a:lnTo>
                  <a:pt x="711" y="6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2" name="Freeform 55"/>
          <p:cNvSpPr>
            <a:spLocks/>
          </p:cNvSpPr>
          <p:nvPr/>
        </p:nvSpPr>
        <p:spPr bwMode="auto">
          <a:xfrm>
            <a:off x="2532794" y="5025498"/>
            <a:ext cx="68263" cy="84138"/>
          </a:xfrm>
          <a:custGeom>
            <a:avLst/>
            <a:gdLst>
              <a:gd name="T0" fmla="*/ 6 w 26"/>
              <a:gd name="T1" fmla="*/ 3 h 32"/>
              <a:gd name="T2" fmla="*/ 22 w 26"/>
              <a:gd name="T3" fmla="*/ 11 h 32"/>
              <a:gd name="T4" fmla="*/ 20 w 26"/>
              <a:gd name="T5" fmla="*/ 29 h 32"/>
              <a:gd name="T6" fmla="*/ 4 w 26"/>
              <a:gd name="T7" fmla="*/ 21 h 32"/>
              <a:gd name="T8" fmla="*/ 6 w 26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2">
                <a:moveTo>
                  <a:pt x="6" y="3"/>
                </a:moveTo>
                <a:cubicBezTo>
                  <a:pt x="11" y="0"/>
                  <a:pt x="18" y="4"/>
                  <a:pt x="22" y="11"/>
                </a:cubicBezTo>
                <a:cubicBezTo>
                  <a:pt x="26" y="18"/>
                  <a:pt x="25" y="26"/>
                  <a:pt x="20" y="29"/>
                </a:cubicBezTo>
                <a:cubicBezTo>
                  <a:pt x="16" y="32"/>
                  <a:pt x="8" y="28"/>
                  <a:pt x="4" y="21"/>
                </a:cubicBezTo>
                <a:cubicBezTo>
                  <a:pt x="0" y="14"/>
                  <a:pt x="1" y="5"/>
                  <a:pt x="6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3" name="Freeform 56"/>
          <p:cNvSpPr>
            <a:spLocks/>
          </p:cNvSpPr>
          <p:nvPr/>
        </p:nvSpPr>
        <p:spPr bwMode="auto">
          <a:xfrm>
            <a:off x="2521682" y="4623861"/>
            <a:ext cx="2462213" cy="1373188"/>
          </a:xfrm>
          <a:custGeom>
            <a:avLst/>
            <a:gdLst>
              <a:gd name="T0" fmla="*/ 706 w 927"/>
              <a:gd name="T1" fmla="*/ 516 h 516"/>
              <a:gd name="T2" fmla="*/ 927 w 927"/>
              <a:gd name="T3" fmla="*/ 398 h 516"/>
              <a:gd name="T4" fmla="*/ 245 w 927"/>
              <a:gd name="T5" fmla="*/ 9 h 516"/>
              <a:gd name="T6" fmla="*/ 245 w 927"/>
              <a:gd name="T7" fmla="*/ 10 h 516"/>
              <a:gd name="T8" fmla="*/ 213 w 927"/>
              <a:gd name="T9" fmla="*/ 5 h 516"/>
              <a:gd name="T10" fmla="*/ 0 w 927"/>
              <a:gd name="T11" fmla="*/ 124 h 516"/>
              <a:gd name="T12" fmla="*/ 101 w 927"/>
              <a:gd name="T13" fmla="*/ 173 h 516"/>
              <a:gd name="T14" fmla="*/ 101 w 927"/>
              <a:gd name="T15" fmla="*/ 173 h 516"/>
              <a:gd name="T16" fmla="*/ 706 w 927"/>
              <a:gd name="T1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" h="516">
                <a:moveTo>
                  <a:pt x="706" y="516"/>
                </a:moveTo>
                <a:cubicBezTo>
                  <a:pt x="927" y="398"/>
                  <a:pt x="927" y="398"/>
                  <a:pt x="927" y="398"/>
                </a:cubicBezTo>
                <a:cubicBezTo>
                  <a:pt x="245" y="9"/>
                  <a:pt x="245" y="9"/>
                  <a:pt x="245" y="9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34" y="2"/>
                  <a:pt x="222" y="0"/>
                  <a:pt x="213" y="5"/>
                </a:cubicBezTo>
                <a:cubicBezTo>
                  <a:pt x="0" y="124"/>
                  <a:pt x="0" y="124"/>
                  <a:pt x="0" y="124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706" y="516"/>
                  <a:pt x="706" y="516"/>
                  <a:pt x="706" y="516"/>
                </a:cubicBezTo>
              </a:path>
            </a:pathLst>
          </a:custGeom>
          <a:solidFill>
            <a:srgbClr val="D2D6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4" name="Freeform 57"/>
          <p:cNvSpPr>
            <a:spLocks/>
          </p:cNvSpPr>
          <p:nvPr/>
        </p:nvSpPr>
        <p:spPr bwMode="auto">
          <a:xfrm>
            <a:off x="2462944" y="4936598"/>
            <a:ext cx="209550" cy="261938"/>
          </a:xfrm>
          <a:custGeom>
            <a:avLst/>
            <a:gdLst>
              <a:gd name="T0" fmla="*/ 17 w 79"/>
              <a:gd name="T1" fmla="*/ 8 h 98"/>
              <a:gd name="T2" fmla="*/ 66 w 79"/>
              <a:gd name="T3" fmla="*/ 34 h 98"/>
              <a:gd name="T4" fmla="*/ 61 w 79"/>
              <a:gd name="T5" fmla="*/ 89 h 98"/>
              <a:gd name="T6" fmla="*/ 12 w 79"/>
              <a:gd name="T7" fmla="*/ 64 h 98"/>
              <a:gd name="T8" fmla="*/ 17 w 79"/>
              <a:gd name="T9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8"/>
                </a:moveTo>
                <a:cubicBezTo>
                  <a:pt x="32" y="0"/>
                  <a:pt x="54" y="12"/>
                  <a:pt x="66" y="34"/>
                </a:cubicBezTo>
                <a:cubicBezTo>
                  <a:pt x="79" y="56"/>
                  <a:pt x="76" y="81"/>
                  <a:pt x="61" y="89"/>
                </a:cubicBezTo>
                <a:cubicBezTo>
                  <a:pt x="47" y="98"/>
                  <a:pt x="24" y="86"/>
                  <a:pt x="12" y="64"/>
                </a:cubicBezTo>
                <a:cubicBezTo>
                  <a:pt x="0" y="42"/>
                  <a:pt x="2" y="17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5" name="Freeform 58"/>
          <p:cNvSpPr>
            <a:spLocks/>
          </p:cNvSpPr>
          <p:nvPr/>
        </p:nvSpPr>
        <p:spPr bwMode="auto">
          <a:xfrm>
            <a:off x="2497869" y="4979461"/>
            <a:ext cx="141288" cy="176213"/>
          </a:xfrm>
          <a:custGeom>
            <a:avLst/>
            <a:gdLst>
              <a:gd name="T0" fmla="*/ 11 w 53"/>
              <a:gd name="T1" fmla="*/ 5 h 66"/>
              <a:gd name="T2" fmla="*/ 45 w 53"/>
              <a:gd name="T3" fmla="*/ 23 h 66"/>
              <a:gd name="T4" fmla="*/ 41 w 53"/>
              <a:gd name="T5" fmla="*/ 60 h 66"/>
              <a:gd name="T6" fmla="*/ 8 w 53"/>
              <a:gd name="T7" fmla="*/ 43 h 66"/>
              <a:gd name="T8" fmla="*/ 11 w 53"/>
              <a:gd name="T9" fmla="*/ 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5"/>
                </a:moveTo>
                <a:cubicBezTo>
                  <a:pt x="21" y="0"/>
                  <a:pt x="36" y="8"/>
                  <a:pt x="45" y="23"/>
                </a:cubicBezTo>
                <a:cubicBezTo>
                  <a:pt x="53" y="38"/>
                  <a:pt x="51" y="55"/>
                  <a:pt x="41" y="60"/>
                </a:cubicBezTo>
                <a:cubicBezTo>
                  <a:pt x="31" y="66"/>
                  <a:pt x="16" y="58"/>
                  <a:pt x="8" y="43"/>
                </a:cubicBezTo>
                <a:cubicBezTo>
                  <a:pt x="0" y="28"/>
                  <a:pt x="1" y="11"/>
                  <a:pt x="11" y="5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6" name="Freeform 59"/>
          <p:cNvSpPr>
            <a:spLocks/>
          </p:cNvSpPr>
          <p:nvPr/>
        </p:nvSpPr>
        <p:spPr bwMode="auto">
          <a:xfrm>
            <a:off x="4271107" y="5963711"/>
            <a:ext cx="209550" cy="261938"/>
          </a:xfrm>
          <a:custGeom>
            <a:avLst/>
            <a:gdLst>
              <a:gd name="T0" fmla="*/ 17 w 79"/>
              <a:gd name="T1" fmla="*/ 9 h 98"/>
              <a:gd name="T2" fmla="*/ 66 w 79"/>
              <a:gd name="T3" fmla="*/ 34 h 98"/>
              <a:gd name="T4" fmla="*/ 62 w 79"/>
              <a:gd name="T5" fmla="*/ 90 h 98"/>
              <a:gd name="T6" fmla="*/ 12 w 79"/>
              <a:gd name="T7" fmla="*/ 64 h 98"/>
              <a:gd name="T8" fmla="*/ 17 w 79"/>
              <a:gd name="T9" fmla="*/ 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9"/>
                </a:moveTo>
                <a:cubicBezTo>
                  <a:pt x="32" y="0"/>
                  <a:pt x="54" y="12"/>
                  <a:pt x="66" y="34"/>
                </a:cubicBezTo>
                <a:cubicBezTo>
                  <a:pt x="79" y="57"/>
                  <a:pt x="77" y="81"/>
                  <a:pt x="62" y="90"/>
                </a:cubicBezTo>
                <a:cubicBezTo>
                  <a:pt x="47" y="98"/>
                  <a:pt x="25" y="87"/>
                  <a:pt x="12" y="64"/>
                </a:cubicBezTo>
                <a:cubicBezTo>
                  <a:pt x="0" y="42"/>
                  <a:pt x="2" y="17"/>
                  <a:pt x="17" y="9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7" name="Freeform 60"/>
          <p:cNvSpPr>
            <a:spLocks/>
          </p:cNvSpPr>
          <p:nvPr/>
        </p:nvSpPr>
        <p:spPr bwMode="auto">
          <a:xfrm>
            <a:off x="4306032" y="6006573"/>
            <a:ext cx="141288" cy="176213"/>
          </a:xfrm>
          <a:custGeom>
            <a:avLst/>
            <a:gdLst>
              <a:gd name="T0" fmla="*/ 11 w 53"/>
              <a:gd name="T1" fmla="*/ 6 h 66"/>
              <a:gd name="T2" fmla="*/ 45 w 53"/>
              <a:gd name="T3" fmla="*/ 23 h 66"/>
              <a:gd name="T4" fmla="*/ 42 w 53"/>
              <a:gd name="T5" fmla="*/ 61 h 66"/>
              <a:gd name="T6" fmla="*/ 8 w 53"/>
              <a:gd name="T7" fmla="*/ 44 h 66"/>
              <a:gd name="T8" fmla="*/ 11 w 53"/>
              <a:gd name="T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6"/>
                </a:moveTo>
                <a:cubicBezTo>
                  <a:pt x="21" y="0"/>
                  <a:pt x="36" y="8"/>
                  <a:pt x="45" y="23"/>
                </a:cubicBezTo>
                <a:cubicBezTo>
                  <a:pt x="53" y="38"/>
                  <a:pt x="52" y="55"/>
                  <a:pt x="42" y="61"/>
                </a:cubicBezTo>
                <a:cubicBezTo>
                  <a:pt x="31" y="66"/>
                  <a:pt x="16" y="59"/>
                  <a:pt x="8" y="44"/>
                </a:cubicBezTo>
                <a:cubicBezTo>
                  <a:pt x="0" y="28"/>
                  <a:pt x="1" y="11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8" name="Freeform 61"/>
          <p:cNvSpPr>
            <a:spLocks/>
          </p:cNvSpPr>
          <p:nvPr/>
        </p:nvSpPr>
        <p:spPr bwMode="auto">
          <a:xfrm>
            <a:off x="4342544" y="6052611"/>
            <a:ext cx="66675" cy="84138"/>
          </a:xfrm>
          <a:custGeom>
            <a:avLst/>
            <a:gdLst>
              <a:gd name="T0" fmla="*/ 5 w 25"/>
              <a:gd name="T1" fmla="*/ 3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3"/>
                </a:moveTo>
                <a:cubicBezTo>
                  <a:pt x="10" y="0"/>
                  <a:pt x="17" y="4"/>
                  <a:pt x="21" y="11"/>
                </a:cubicBezTo>
                <a:cubicBezTo>
                  <a:pt x="25" y="19"/>
                  <a:pt x="25" y="27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4"/>
                  <a:pt x="0" y="6"/>
                  <a:pt x="5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89" name="Freeform 62"/>
          <p:cNvSpPr>
            <a:spLocks/>
          </p:cNvSpPr>
          <p:nvPr/>
        </p:nvSpPr>
        <p:spPr bwMode="auto">
          <a:xfrm>
            <a:off x="4310794" y="5963711"/>
            <a:ext cx="31750" cy="26988"/>
          </a:xfrm>
          <a:custGeom>
            <a:avLst/>
            <a:gdLst>
              <a:gd name="T0" fmla="*/ 0 w 20"/>
              <a:gd name="T1" fmla="*/ 17 h 17"/>
              <a:gd name="T2" fmla="*/ 20 w 20"/>
              <a:gd name="T3" fmla="*/ 0 h 17"/>
              <a:gd name="T4" fmla="*/ 0 w 20"/>
              <a:gd name="T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17">
                <a:moveTo>
                  <a:pt x="0" y="17"/>
                </a:moveTo>
                <a:lnTo>
                  <a:pt x="20" y="0"/>
                </a:lnTo>
                <a:lnTo>
                  <a:pt x="0" y="17"/>
                </a:ln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90" name="Line 63"/>
          <p:cNvSpPr>
            <a:spLocks noChangeShapeType="1"/>
          </p:cNvSpPr>
          <p:nvPr/>
        </p:nvSpPr>
        <p:spPr bwMode="auto">
          <a:xfrm flipV="1">
            <a:off x="4310794" y="5963711"/>
            <a:ext cx="31750" cy="269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491" name="Picture 6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269" y="4422248"/>
            <a:ext cx="2246313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2" name="Freeform 65"/>
          <p:cNvSpPr>
            <a:spLocks/>
          </p:cNvSpPr>
          <p:nvPr/>
        </p:nvSpPr>
        <p:spPr bwMode="auto">
          <a:xfrm>
            <a:off x="4396519" y="4349223"/>
            <a:ext cx="2120900" cy="1647825"/>
          </a:xfrm>
          <a:custGeom>
            <a:avLst/>
            <a:gdLst>
              <a:gd name="T0" fmla="*/ 0 w 1336"/>
              <a:gd name="T1" fmla="*/ 1038 h 1038"/>
              <a:gd name="T2" fmla="*/ 370 w 1336"/>
              <a:gd name="T3" fmla="*/ 840 h 1038"/>
              <a:gd name="T4" fmla="*/ 1336 w 1336"/>
              <a:gd name="T5" fmla="*/ 0 h 1038"/>
              <a:gd name="T6" fmla="*/ 945 w 1336"/>
              <a:gd name="T7" fmla="*/ 208 h 1038"/>
              <a:gd name="T8" fmla="*/ 0 w 1336"/>
              <a:gd name="T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6" h="1038">
                <a:moveTo>
                  <a:pt x="0" y="1038"/>
                </a:moveTo>
                <a:lnTo>
                  <a:pt x="370" y="840"/>
                </a:lnTo>
                <a:lnTo>
                  <a:pt x="1336" y="0"/>
                </a:lnTo>
                <a:lnTo>
                  <a:pt x="945" y="208"/>
                </a:lnTo>
                <a:lnTo>
                  <a:pt x="0" y="1038"/>
                </a:lnTo>
                <a:close/>
              </a:path>
            </a:pathLst>
          </a:custGeom>
          <a:solidFill>
            <a:srgbClr val="BB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93" name="Freeform 66"/>
          <p:cNvSpPr>
            <a:spLocks/>
          </p:cNvSpPr>
          <p:nvPr/>
        </p:nvSpPr>
        <p:spPr bwMode="auto">
          <a:xfrm>
            <a:off x="4396519" y="4349223"/>
            <a:ext cx="2120900" cy="1647825"/>
          </a:xfrm>
          <a:custGeom>
            <a:avLst/>
            <a:gdLst>
              <a:gd name="T0" fmla="*/ 0 w 1336"/>
              <a:gd name="T1" fmla="*/ 1038 h 1038"/>
              <a:gd name="T2" fmla="*/ 370 w 1336"/>
              <a:gd name="T3" fmla="*/ 840 h 1038"/>
              <a:gd name="T4" fmla="*/ 1336 w 1336"/>
              <a:gd name="T5" fmla="*/ 0 h 1038"/>
              <a:gd name="T6" fmla="*/ 945 w 1336"/>
              <a:gd name="T7" fmla="*/ 208 h 1038"/>
              <a:gd name="T8" fmla="*/ 0 w 1336"/>
              <a:gd name="T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6" h="1038">
                <a:moveTo>
                  <a:pt x="0" y="1038"/>
                </a:moveTo>
                <a:lnTo>
                  <a:pt x="370" y="840"/>
                </a:lnTo>
                <a:lnTo>
                  <a:pt x="1336" y="0"/>
                </a:lnTo>
                <a:lnTo>
                  <a:pt x="945" y="208"/>
                </a:lnTo>
                <a:lnTo>
                  <a:pt x="0" y="10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94" name="Freeform 67"/>
          <p:cNvSpPr>
            <a:spLocks/>
          </p:cNvSpPr>
          <p:nvPr/>
        </p:nvSpPr>
        <p:spPr bwMode="auto">
          <a:xfrm>
            <a:off x="5957032" y="4431773"/>
            <a:ext cx="2419350" cy="1476375"/>
          </a:xfrm>
          <a:custGeom>
            <a:avLst/>
            <a:gdLst>
              <a:gd name="T0" fmla="*/ 1121 w 1524"/>
              <a:gd name="T1" fmla="*/ 930 h 930"/>
              <a:gd name="T2" fmla="*/ 0 w 1524"/>
              <a:gd name="T3" fmla="*/ 293 h 930"/>
              <a:gd name="T4" fmla="*/ 444 w 1524"/>
              <a:gd name="T5" fmla="*/ 0 h 930"/>
              <a:gd name="T6" fmla="*/ 1524 w 1524"/>
              <a:gd name="T7" fmla="*/ 634 h 930"/>
              <a:gd name="T8" fmla="*/ 1121 w 1524"/>
              <a:gd name="T9" fmla="*/ 93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0">
                <a:moveTo>
                  <a:pt x="1121" y="930"/>
                </a:moveTo>
                <a:lnTo>
                  <a:pt x="0" y="293"/>
                </a:lnTo>
                <a:lnTo>
                  <a:pt x="444" y="0"/>
                </a:lnTo>
                <a:lnTo>
                  <a:pt x="1524" y="634"/>
                </a:lnTo>
                <a:lnTo>
                  <a:pt x="1121" y="930"/>
                </a:lnTo>
                <a:close/>
              </a:path>
            </a:pathLst>
          </a:custGeom>
          <a:solidFill>
            <a:srgbClr val="C3BB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95" name="Freeform 68"/>
          <p:cNvSpPr>
            <a:spLocks/>
          </p:cNvSpPr>
          <p:nvPr/>
        </p:nvSpPr>
        <p:spPr bwMode="auto">
          <a:xfrm>
            <a:off x="5957032" y="4431773"/>
            <a:ext cx="2419350" cy="1476375"/>
          </a:xfrm>
          <a:custGeom>
            <a:avLst/>
            <a:gdLst>
              <a:gd name="T0" fmla="*/ 1121 w 1524"/>
              <a:gd name="T1" fmla="*/ 930 h 930"/>
              <a:gd name="T2" fmla="*/ 0 w 1524"/>
              <a:gd name="T3" fmla="*/ 293 h 930"/>
              <a:gd name="T4" fmla="*/ 444 w 1524"/>
              <a:gd name="T5" fmla="*/ 0 h 930"/>
              <a:gd name="T6" fmla="*/ 1524 w 1524"/>
              <a:gd name="T7" fmla="*/ 634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4" h="930">
                <a:moveTo>
                  <a:pt x="1121" y="930"/>
                </a:moveTo>
                <a:lnTo>
                  <a:pt x="0" y="293"/>
                </a:lnTo>
                <a:lnTo>
                  <a:pt x="444" y="0"/>
                </a:lnTo>
                <a:lnTo>
                  <a:pt x="1524" y="6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96" name="Freeform 69"/>
          <p:cNvSpPr>
            <a:spLocks/>
          </p:cNvSpPr>
          <p:nvPr/>
        </p:nvSpPr>
        <p:spPr bwMode="auto">
          <a:xfrm>
            <a:off x="7784245" y="5347761"/>
            <a:ext cx="639763" cy="574675"/>
          </a:xfrm>
          <a:custGeom>
            <a:avLst/>
            <a:gdLst>
              <a:gd name="T0" fmla="*/ 228 w 241"/>
              <a:gd name="T1" fmla="*/ 32 h 216"/>
              <a:gd name="T2" fmla="*/ 219 w 241"/>
              <a:gd name="T3" fmla="*/ 19 h 216"/>
              <a:gd name="T4" fmla="*/ 218 w 241"/>
              <a:gd name="T5" fmla="*/ 18 h 216"/>
              <a:gd name="T6" fmla="*/ 179 w 241"/>
              <a:gd name="T7" fmla="*/ 6 h 216"/>
              <a:gd name="T8" fmla="*/ 168 w 241"/>
              <a:gd name="T9" fmla="*/ 45 h 216"/>
              <a:gd name="T10" fmla="*/ 0 w 241"/>
              <a:gd name="T11" fmla="*/ 139 h 216"/>
              <a:gd name="T12" fmla="*/ 15 w 241"/>
              <a:gd name="T13" fmla="*/ 216 h 216"/>
              <a:gd name="T14" fmla="*/ 222 w 241"/>
              <a:gd name="T15" fmla="*/ 88 h 216"/>
              <a:gd name="T16" fmla="*/ 224 w 241"/>
              <a:gd name="T17" fmla="*/ 87 h 216"/>
              <a:gd name="T18" fmla="*/ 228 w 241"/>
              <a:gd name="T19" fmla="*/ 3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1" h="216">
                <a:moveTo>
                  <a:pt x="228" y="32"/>
                </a:moveTo>
                <a:cubicBezTo>
                  <a:pt x="226" y="27"/>
                  <a:pt x="222" y="22"/>
                  <a:pt x="219" y="19"/>
                </a:cubicBezTo>
                <a:cubicBezTo>
                  <a:pt x="218" y="18"/>
                  <a:pt x="218" y="18"/>
                  <a:pt x="218" y="18"/>
                </a:cubicBezTo>
                <a:cubicBezTo>
                  <a:pt x="206" y="5"/>
                  <a:pt x="190" y="0"/>
                  <a:pt x="179" y="6"/>
                </a:cubicBezTo>
                <a:cubicBezTo>
                  <a:pt x="168" y="13"/>
                  <a:pt x="164" y="28"/>
                  <a:pt x="168" y="45"/>
                </a:cubicBezTo>
                <a:cubicBezTo>
                  <a:pt x="0" y="139"/>
                  <a:pt x="0" y="139"/>
                  <a:pt x="0" y="139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222" y="88"/>
                  <a:pt x="222" y="88"/>
                  <a:pt x="222" y="88"/>
                </a:cubicBezTo>
                <a:cubicBezTo>
                  <a:pt x="224" y="87"/>
                  <a:pt x="224" y="87"/>
                  <a:pt x="224" y="87"/>
                </a:cubicBezTo>
                <a:cubicBezTo>
                  <a:pt x="239" y="79"/>
                  <a:pt x="241" y="54"/>
                  <a:pt x="228" y="3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97" name="Freeform 70"/>
          <p:cNvSpPr>
            <a:spLocks/>
          </p:cNvSpPr>
          <p:nvPr/>
        </p:nvSpPr>
        <p:spPr bwMode="auto">
          <a:xfrm>
            <a:off x="5896707" y="4333348"/>
            <a:ext cx="742950" cy="561975"/>
          </a:xfrm>
          <a:custGeom>
            <a:avLst/>
            <a:gdLst>
              <a:gd name="T0" fmla="*/ 45 w 280"/>
              <a:gd name="T1" fmla="*/ 211 h 211"/>
              <a:gd name="T2" fmla="*/ 263 w 280"/>
              <a:gd name="T3" fmla="*/ 90 h 211"/>
              <a:gd name="T4" fmla="*/ 268 w 280"/>
              <a:gd name="T5" fmla="*/ 34 h 211"/>
              <a:gd name="T6" fmla="*/ 218 w 280"/>
              <a:gd name="T7" fmla="*/ 9 h 211"/>
              <a:gd name="T8" fmla="*/ 0 w 280"/>
              <a:gd name="T9" fmla="*/ 130 h 211"/>
              <a:gd name="T10" fmla="*/ 45 w 280"/>
              <a:gd name="T11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1">
                <a:moveTo>
                  <a:pt x="45" y="211"/>
                </a:moveTo>
                <a:cubicBezTo>
                  <a:pt x="263" y="90"/>
                  <a:pt x="263" y="90"/>
                  <a:pt x="263" y="90"/>
                </a:cubicBezTo>
                <a:cubicBezTo>
                  <a:pt x="278" y="81"/>
                  <a:pt x="280" y="56"/>
                  <a:pt x="268" y="34"/>
                </a:cubicBezTo>
                <a:cubicBezTo>
                  <a:pt x="255" y="12"/>
                  <a:pt x="233" y="0"/>
                  <a:pt x="218" y="9"/>
                </a:cubicBezTo>
                <a:cubicBezTo>
                  <a:pt x="0" y="130"/>
                  <a:pt x="0" y="130"/>
                  <a:pt x="0" y="130"/>
                </a:cubicBezTo>
                <a:cubicBezTo>
                  <a:pt x="45" y="211"/>
                  <a:pt x="45" y="211"/>
                  <a:pt x="45" y="211"/>
                </a:cubicBezTo>
              </a:path>
            </a:pathLst>
          </a:custGeom>
          <a:solidFill>
            <a:srgbClr val="959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98" name="Freeform 71"/>
          <p:cNvSpPr>
            <a:spLocks/>
          </p:cNvSpPr>
          <p:nvPr/>
        </p:nvSpPr>
        <p:spPr bwMode="auto">
          <a:xfrm>
            <a:off x="5980844" y="4368273"/>
            <a:ext cx="1708150" cy="963613"/>
          </a:xfrm>
          <a:custGeom>
            <a:avLst/>
            <a:gdLst>
              <a:gd name="T0" fmla="*/ 711 w 1076"/>
              <a:gd name="T1" fmla="*/ 607 h 607"/>
              <a:gd name="T2" fmla="*/ 0 w 1076"/>
              <a:gd name="T3" fmla="*/ 204 h 607"/>
              <a:gd name="T4" fmla="*/ 365 w 1076"/>
              <a:gd name="T5" fmla="*/ 0 h 607"/>
              <a:gd name="T6" fmla="*/ 1076 w 1076"/>
              <a:gd name="T7" fmla="*/ 404 h 607"/>
              <a:gd name="T8" fmla="*/ 711 w 1076"/>
              <a:gd name="T9" fmla="*/ 607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6" h="607">
                <a:moveTo>
                  <a:pt x="711" y="607"/>
                </a:moveTo>
                <a:lnTo>
                  <a:pt x="0" y="204"/>
                </a:lnTo>
                <a:lnTo>
                  <a:pt x="365" y="0"/>
                </a:lnTo>
                <a:lnTo>
                  <a:pt x="1076" y="404"/>
                </a:lnTo>
                <a:lnTo>
                  <a:pt x="711" y="6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99" name="Freeform 72"/>
          <p:cNvSpPr>
            <a:spLocks/>
          </p:cNvSpPr>
          <p:nvPr/>
        </p:nvSpPr>
        <p:spPr bwMode="auto">
          <a:xfrm>
            <a:off x="5980844" y="4368273"/>
            <a:ext cx="1708150" cy="963613"/>
          </a:xfrm>
          <a:custGeom>
            <a:avLst/>
            <a:gdLst>
              <a:gd name="T0" fmla="*/ 711 w 1076"/>
              <a:gd name="T1" fmla="*/ 607 h 607"/>
              <a:gd name="T2" fmla="*/ 0 w 1076"/>
              <a:gd name="T3" fmla="*/ 204 h 607"/>
              <a:gd name="T4" fmla="*/ 365 w 1076"/>
              <a:gd name="T5" fmla="*/ 0 h 607"/>
              <a:gd name="T6" fmla="*/ 1076 w 1076"/>
              <a:gd name="T7" fmla="*/ 404 h 607"/>
              <a:gd name="T8" fmla="*/ 711 w 1076"/>
              <a:gd name="T9" fmla="*/ 607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6" h="607">
                <a:moveTo>
                  <a:pt x="711" y="607"/>
                </a:moveTo>
                <a:lnTo>
                  <a:pt x="0" y="204"/>
                </a:lnTo>
                <a:lnTo>
                  <a:pt x="365" y="0"/>
                </a:lnTo>
                <a:lnTo>
                  <a:pt x="1076" y="404"/>
                </a:lnTo>
                <a:lnTo>
                  <a:pt x="711" y="60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00" name="Freeform 73"/>
          <p:cNvSpPr>
            <a:spLocks/>
          </p:cNvSpPr>
          <p:nvPr/>
        </p:nvSpPr>
        <p:spPr bwMode="auto">
          <a:xfrm>
            <a:off x="5923694" y="4746098"/>
            <a:ext cx="65088" cy="82550"/>
          </a:xfrm>
          <a:custGeom>
            <a:avLst/>
            <a:gdLst>
              <a:gd name="T0" fmla="*/ 5 w 25"/>
              <a:gd name="T1" fmla="*/ 2 h 31"/>
              <a:gd name="T2" fmla="*/ 21 w 25"/>
              <a:gd name="T3" fmla="*/ 11 h 31"/>
              <a:gd name="T4" fmla="*/ 20 w 25"/>
              <a:gd name="T5" fmla="*/ 29 h 31"/>
              <a:gd name="T6" fmla="*/ 4 w 25"/>
              <a:gd name="T7" fmla="*/ 21 h 31"/>
              <a:gd name="T8" fmla="*/ 5 w 2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1">
                <a:moveTo>
                  <a:pt x="5" y="2"/>
                </a:moveTo>
                <a:cubicBezTo>
                  <a:pt x="10" y="0"/>
                  <a:pt x="17" y="3"/>
                  <a:pt x="21" y="11"/>
                </a:cubicBezTo>
                <a:cubicBezTo>
                  <a:pt x="25" y="18"/>
                  <a:pt x="24" y="26"/>
                  <a:pt x="20" y="29"/>
                </a:cubicBezTo>
                <a:cubicBezTo>
                  <a:pt x="15" y="31"/>
                  <a:pt x="8" y="28"/>
                  <a:pt x="4" y="21"/>
                </a:cubicBezTo>
                <a:cubicBezTo>
                  <a:pt x="0" y="13"/>
                  <a:pt x="0" y="5"/>
                  <a:pt x="5" y="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01" name="Freeform 74"/>
          <p:cNvSpPr>
            <a:spLocks/>
          </p:cNvSpPr>
          <p:nvPr/>
        </p:nvSpPr>
        <p:spPr bwMode="auto">
          <a:xfrm>
            <a:off x="5909407" y="4344461"/>
            <a:ext cx="2454275" cy="1373188"/>
          </a:xfrm>
          <a:custGeom>
            <a:avLst/>
            <a:gdLst>
              <a:gd name="T0" fmla="*/ 706 w 924"/>
              <a:gd name="T1" fmla="*/ 516 h 516"/>
              <a:gd name="T2" fmla="*/ 924 w 924"/>
              <a:gd name="T3" fmla="*/ 395 h 516"/>
              <a:gd name="T4" fmla="*/ 245 w 924"/>
              <a:gd name="T5" fmla="*/ 9 h 516"/>
              <a:gd name="T6" fmla="*/ 245 w 924"/>
              <a:gd name="T7" fmla="*/ 9 h 516"/>
              <a:gd name="T8" fmla="*/ 213 w 924"/>
              <a:gd name="T9" fmla="*/ 5 h 516"/>
              <a:gd name="T10" fmla="*/ 0 w 924"/>
              <a:gd name="T11" fmla="*/ 123 h 516"/>
              <a:gd name="T12" fmla="*/ 101 w 924"/>
              <a:gd name="T13" fmla="*/ 173 h 516"/>
              <a:gd name="T14" fmla="*/ 101 w 924"/>
              <a:gd name="T15" fmla="*/ 173 h 516"/>
              <a:gd name="T16" fmla="*/ 706 w 924"/>
              <a:gd name="T1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4" h="516">
                <a:moveTo>
                  <a:pt x="706" y="516"/>
                </a:moveTo>
                <a:cubicBezTo>
                  <a:pt x="924" y="395"/>
                  <a:pt x="924" y="395"/>
                  <a:pt x="924" y="395"/>
                </a:cubicBezTo>
                <a:cubicBezTo>
                  <a:pt x="245" y="9"/>
                  <a:pt x="245" y="9"/>
                  <a:pt x="245" y="9"/>
                </a:cubicBezTo>
                <a:cubicBezTo>
                  <a:pt x="245" y="9"/>
                  <a:pt x="245" y="9"/>
                  <a:pt x="245" y="9"/>
                </a:cubicBezTo>
                <a:cubicBezTo>
                  <a:pt x="234" y="2"/>
                  <a:pt x="222" y="0"/>
                  <a:pt x="213" y="5"/>
                </a:cubicBezTo>
                <a:cubicBezTo>
                  <a:pt x="0" y="123"/>
                  <a:pt x="0" y="123"/>
                  <a:pt x="0" y="123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706" y="516"/>
                  <a:pt x="706" y="516"/>
                  <a:pt x="706" y="516"/>
                </a:cubicBezTo>
              </a:path>
            </a:pathLst>
          </a:custGeom>
          <a:solidFill>
            <a:srgbClr val="D2D6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02" name="Freeform 75"/>
          <p:cNvSpPr>
            <a:spLocks/>
          </p:cNvSpPr>
          <p:nvPr/>
        </p:nvSpPr>
        <p:spPr bwMode="auto">
          <a:xfrm>
            <a:off x="5850669" y="4658786"/>
            <a:ext cx="211138" cy="257175"/>
          </a:xfrm>
          <a:custGeom>
            <a:avLst/>
            <a:gdLst>
              <a:gd name="T0" fmla="*/ 17 w 79"/>
              <a:gd name="T1" fmla="*/ 8 h 97"/>
              <a:gd name="T2" fmla="*/ 66 w 79"/>
              <a:gd name="T3" fmla="*/ 34 h 97"/>
              <a:gd name="T4" fmla="*/ 62 w 79"/>
              <a:gd name="T5" fmla="*/ 89 h 97"/>
              <a:gd name="T6" fmla="*/ 12 w 79"/>
              <a:gd name="T7" fmla="*/ 64 h 97"/>
              <a:gd name="T8" fmla="*/ 17 w 79"/>
              <a:gd name="T9" fmla="*/ 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7">
                <a:moveTo>
                  <a:pt x="17" y="8"/>
                </a:moveTo>
                <a:cubicBezTo>
                  <a:pt x="32" y="0"/>
                  <a:pt x="54" y="11"/>
                  <a:pt x="66" y="34"/>
                </a:cubicBezTo>
                <a:cubicBezTo>
                  <a:pt x="79" y="56"/>
                  <a:pt x="76" y="81"/>
                  <a:pt x="62" y="89"/>
                </a:cubicBezTo>
                <a:cubicBezTo>
                  <a:pt x="47" y="97"/>
                  <a:pt x="25" y="86"/>
                  <a:pt x="12" y="64"/>
                </a:cubicBezTo>
                <a:cubicBezTo>
                  <a:pt x="0" y="41"/>
                  <a:pt x="2" y="16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03" name="Freeform 76"/>
          <p:cNvSpPr>
            <a:spLocks/>
          </p:cNvSpPr>
          <p:nvPr/>
        </p:nvSpPr>
        <p:spPr bwMode="auto">
          <a:xfrm>
            <a:off x="5885594" y="4698473"/>
            <a:ext cx="141288" cy="177800"/>
          </a:xfrm>
          <a:custGeom>
            <a:avLst/>
            <a:gdLst>
              <a:gd name="T0" fmla="*/ 11 w 53"/>
              <a:gd name="T1" fmla="*/ 6 h 67"/>
              <a:gd name="T2" fmla="*/ 45 w 53"/>
              <a:gd name="T3" fmla="*/ 23 h 67"/>
              <a:gd name="T4" fmla="*/ 41 w 53"/>
              <a:gd name="T5" fmla="*/ 61 h 67"/>
              <a:gd name="T6" fmla="*/ 8 w 53"/>
              <a:gd name="T7" fmla="*/ 44 h 67"/>
              <a:gd name="T8" fmla="*/ 11 w 53"/>
              <a:gd name="T9" fmla="*/ 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7">
                <a:moveTo>
                  <a:pt x="11" y="6"/>
                </a:moveTo>
                <a:cubicBezTo>
                  <a:pt x="21" y="0"/>
                  <a:pt x="36" y="8"/>
                  <a:pt x="45" y="23"/>
                </a:cubicBezTo>
                <a:cubicBezTo>
                  <a:pt x="53" y="39"/>
                  <a:pt x="52" y="55"/>
                  <a:pt x="41" y="61"/>
                </a:cubicBezTo>
                <a:cubicBezTo>
                  <a:pt x="31" y="67"/>
                  <a:pt x="16" y="59"/>
                  <a:pt x="8" y="44"/>
                </a:cubicBezTo>
                <a:cubicBezTo>
                  <a:pt x="0" y="29"/>
                  <a:pt x="1" y="12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04" name="Freeform 77"/>
          <p:cNvSpPr>
            <a:spLocks/>
          </p:cNvSpPr>
          <p:nvPr/>
        </p:nvSpPr>
        <p:spPr bwMode="auto">
          <a:xfrm>
            <a:off x="7658832" y="5684311"/>
            <a:ext cx="211138" cy="261938"/>
          </a:xfrm>
          <a:custGeom>
            <a:avLst/>
            <a:gdLst>
              <a:gd name="T0" fmla="*/ 17 w 79"/>
              <a:gd name="T1" fmla="*/ 8 h 98"/>
              <a:gd name="T2" fmla="*/ 67 w 79"/>
              <a:gd name="T3" fmla="*/ 34 h 98"/>
              <a:gd name="T4" fmla="*/ 62 w 79"/>
              <a:gd name="T5" fmla="*/ 89 h 98"/>
              <a:gd name="T6" fmla="*/ 13 w 79"/>
              <a:gd name="T7" fmla="*/ 64 h 98"/>
              <a:gd name="T8" fmla="*/ 17 w 79"/>
              <a:gd name="T9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8"/>
                </a:moveTo>
                <a:cubicBezTo>
                  <a:pt x="32" y="0"/>
                  <a:pt x="54" y="12"/>
                  <a:pt x="67" y="34"/>
                </a:cubicBezTo>
                <a:cubicBezTo>
                  <a:pt x="79" y="56"/>
                  <a:pt x="77" y="81"/>
                  <a:pt x="62" y="89"/>
                </a:cubicBezTo>
                <a:cubicBezTo>
                  <a:pt x="47" y="98"/>
                  <a:pt x="25" y="86"/>
                  <a:pt x="13" y="64"/>
                </a:cubicBezTo>
                <a:cubicBezTo>
                  <a:pt x="0" y="42"/>
                  <a:pt x="2" y="17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05" name="Freeform 78"/>
          <p:cNvSpPr>
            <a:spLocks/>
          </p:cNvSpPr>
          <p:nvPr/>
        </p:nvSpPr>
        <p:spPr bwMode="auto">
          <a:xfrm>
            <a:off x="7693757" y="5727173"/>
            <a:ext cx="141288" cy="176213"/>
          </a:xfrm>
          <a:custGeom>
            <a:avLst/>
            <a:gdLst>
              <a:gd name="T0" fmla="*/ 11 w 53"/>
              <a:gd name="T1" fmla="*/ 5 h 66"/>
              <a:gd name="T2" fmla="*/ 45 w 53"/>
              <a:gd name="T3" fmla="*/ 23 h 66"/>
              <a:gd name="T4" fmla="*/ 42 w 53"/>
              <a:gd name="T5" fmla="*/ 61 h 66"/>
              <a:gd name="T6" fmla="*/ 8 w 53"/>
              <a:gd name="T7" fmla="*/ 43 h 66"/>
              <a:gd name="T8" fmla="*/ 11 w 53"/>
              <a:gd name="T9" fmla="*/ 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5"/>
                </a:moveTo>
                <a:cubicBezTo>
                  <a:pt x="22" y="0"/>
                  <a:pt x="37" y="8"/>
                  <a:pt x="45" y="23"/>
                </a:cubicBezTo>
                <a:cubicBezTo>
                  <a:pt x="53" y="38"/>
                  <a:pt x="52" y="55"/>
                  <a:pt x="42" y="61"/>
                </a:cubicBezTo>
                <a:cubicBezTo>
                  <a:pt x="32" y="66"/>
                  <a:pt x="17" y="58"/>
                  <a:pt x="8" y="43"/>
                </a:cubicBezTo>
                <a:cubicBezTo>
                  <a:pt x="0" y="28"/>
                  <a:pt x="1" y="11"/>
                  <a:pt x="11" y="5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06" name="Freeform 79"/>
          <p:cNvSpPr>
            <a:spLocks/>
          </p:cNvSpPr>
          <p:nvPr/>
        </p:nvSpPr>
        <p:spPr bwMode="auto">
          <a:xfrm>
            <a:off x="7731857" y="5773211"/>
            <a:ext cx="65088" cy="84138"/>
          </a:xfrm>
          <a:custGeom>
            <a:avLst/>
            <a:gdLst>
              <a:gd name="T0" fmla="*/ 5 w 25"/>
              <a:gd name="T1" fmla="*/ 3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3"/>
                </a:moveTo>
                <a:cubicBezTo>
                  <a:pt x="10" y="0"/>
                  <a:pt x="17" y="4"/>
                  <a:pt x="21" y="11"/>
                </a:cubicBezTo>
                <a:cubicBezTo>
                  <a:pt x="25" y="18"/>
                  <a:pt x="25" y="26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4"/>
                  <a:pt x="0" y="6"/>
                  <a:pt x="5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07" name="Freeform 80"/>
          <p:cNvSpPr>
            <a:spLocks/>
          </p:cNvSpPr>
          <p:nvPr/>
        </p:nvSpPr>
        <p:spPr bwMode="auto">
          <a:xfrm>
            <a:off x="7700107" y="5684311"/>
            <a:ext cx="31750" cy="26988"/>
          </a:xfrm>
          <a:custGeom>
            <a:avLst/>
            <a:gdLst>
              <a:gd name="T0" fmla="*/ 0 w 20"/>
              <a:gd name="T1" fmla="*/ 17 h 17"/>
              <a:gd name="T2" fmla="*/ 20 w 20"/>
              <a:gd name="T3" fmla="*/ 0 h 17"/>
              <a:gd name="T4" fmla="*/ 0 w 20"/>
              <a:gd name="T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17">
                <a:moveTo>
                  <a:pt x="0" y="17"/>
                </a:moveTo>
                <a:lnTo>
                  <a:pt x="20" y="0"/>
                </a:lnTo>
                <a:lnTo>
                  <a:pt x="0" y="17"/>
                </a:ln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08" name="Line 81"/>
          <p:cNvSpPr>
            <a:spLocks noChangeShapeType="1"/>
          </p:cNvSpPr>
          <p:nvPr/>
        </p:nvSpPr>
        <p:spPr bwMode="auto">
          <a:xfrm flipV="1">
            <a:off x="7700107" y="5684311"/>
            <a:ext cx="31750" cy="269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509" name="Picture 8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820" y="4146023"/>
            <a:ext cx="2246313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0" name="Freeform 83"/>
          <p:cNvSpPr>
            <a:spLocks/>
          </p:cNvSpPr>
          <p:nvPr/>
        </p:nvSpPr>
        <p:spPr bwMode="auto">
          <a:xfrm>
            <a:off x="7784245" y="4069823"/>
            <a:ext cx="2120900" cy="1647825"/>
          </a:xfrm>
          <a:custGeom>
            <a:avLst/>
            <a:gdLst>
              <a:gd name="T0" fmla="*/ 0 w 1336"/>
              <a:gd name="T1" fmla="*/ 1038 h 1038"/>
              <a:gd name="T2" fmla="*/ 370 w 1336"/>
              <a:gd name="T3" fmla="*/ 840 h 1038"/>
              <a:gd name="T4" fmla="*/ 1336 w 1336"/>
              <a:gd name="T5" fmla="*/ 0 h 1038"/>
              <a:gd name="T6" fmla="*/ 945 w 1336"/>
              <a:gd name="T7" fmla="*/ 208 h 1038"/>
              <a:gd name="T8" fmla="*/ 0 w 1336"/>
              <a:gd name="T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6" h="1038">
                <a:moveTo>
                  <a:pt x="0" y="1038"/>
                </a:moveTo>
                <a:lnTo>
                  <a:pt x="370" y="840"/>
                </a:lnTo>
                <a:lnTo>
                  <a:pt x="1336" y="0"/>
                </a:lnTo>
                <a:lnTo>
                  <a:pt x="945" y="208"/>
                </a:lnTo>
                <a:lnTo>
                  <a:pt x="0" y="1038"/>
                </a:lnTo>
                <a:close/>
              </a:path>
            </a:pathLst>
          </a:custGeom>
          <a:solidFill>
            <a:srgbClr val="BB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11" name="Freeform 84"/>
          <p:cNvSpPr>
            <a:spLocks/>
          </p:cNvSpPr>
          <p:nvPr/>
        </p:nvSpPr>
        <p:spPr bwMode="auto">
          <a:xfrm>
            <a:off x="7784245" y="4069823"/>
            <a:ext cx="2120900" cy="1647825"/>
          </a:xfrm>
          <a:custGeom>
            <a:avLst/>
            <a:gdLst>
              <a:gd name="T0" fmla="*/ 0 w 1336"/>
              <a:gd name="T1" fmla="*/ 1038 h 1038"/>
              <a:gd name="T2" fmla="*/ 370 w 1336"/>
              <a:gd name="T3" fmla="*/ 840 h 1038"/>
              <a:gd name="T4" fmla="*/ 1336 w 1336"/>
              <a:gd name="T5" fmla="*/ 0 h 1038"/>
              <a:gd name="T6" fmla="*/ 945 w 1336"/>
              <a:gd name="T7" fmla="*/ 208 h 1038"/>
              <a:gd name="T8" fmla="*/ 0 w 1336"/>
              <a:gd name="T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6" h="1038">
                <a:moveTo>
                  <a:pt x="0" y="1038"/>
                </a:moveTo>
                <a:lnTo>
                  <a:pt x="370" y="840"/>
                </a:lnTo>
                <a:lnTo>
                  <a:pt x="1336" y="0"/>
                </a:lnTo>
                <a:lnTo>
                  <a:pt x="945" y="208"/>
                </a:lnTo>
                <a:lnTo>
                  <a:pt x="0" y="10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12" name="Freeform 85"/>
          <p:cNvSpPr>
            <a:spLocks/>
          </p:cNvSpPr>
          <p:nvPr/>
        </p:nvSpPr>
        <p:spPr bwMode="auto">
          <a:xfrm>
            <a:off x="9344757" y="4152373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3 h 932"/>
              <a:gd name="T4" fmla="*/ 445 w 1524"/>
              <a:gd name="T5" fmla="*/ 0 h 932"/>
              <a:gd name="T6" fmla="*/ 1524 w 1524"/>
              <a:gd name="T7" fmla="*/ 634 h 932"/>
              <a:gd name="T8" fmla="*/ 1121 w 1524"/>
              <a:gd name="T9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3"/>
                </a:lnTo>
                <a:lnTo>
                  <a:pt x="445" y="0"/>
                </a:lnTo>
                <a:lnTo>
                  <a:pt x="1524" y="634"/>
                </a:lnTo>
                <a:lnTo>
                  <a:pt x="1121" y="932"/>
                </a:lnTo>
                <a:close/>
              </a:path>
            </a:pathLst>
          </a:custGeom>
          <a:solidFill>
            <a:srgbClr val="C3BB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13" name="Freeform 86"/>
          <p:cNvSpPr>
            <a:spLocks/>
          </p:cNvSpPr>
          <p:nvPr/>
        </p:nvSpPr>
        <p:spPr bwMode="auto">
          <a:xfrm>
            <a:off x="9344757" y="4152373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3 h 932"/>
              <a:gd name="T4" fmla="*/ 445 w 1524"/>
              <a:gd name="T5" fmla="*/ 0 h 932"/>
              <a:gd name="T6" fmla="*/ 1524 w 1524"/>
              <a:gd name="T7" fmla="*/ 634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3"/>
                </a:lnTo>
                <a:lnTo>
                  <a:pt x="445" y="0"/>
                </a:lnTo>
                <a:lnTo>
                  <a:pt x="1524" y="6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14" name="Freeform 87"/>
          <p:cNvSpPr>
            <a:spLocks/>
          </p:cNvSpPr>
          <p:nvPr/>
        </p:nvSpPr>
        <p:spPr bwMode="auto">
          <a:xfrm>
            <a:off x="11171970" y="5069948"/>
            <a:ext cx="639763" cy="574675"/>
          </a:xfrm>
          <a:custGeom>
            <a:avLst/>
            <a:gdLst>
              <a:gd name="T0" fmla="*/ 229 w 241"/>
              <a:gd name="T1" fmla="*/ 32 h 216"/>
              <a:gd name="T2" fmla="*/ 219 w 241"/>
              <a:gd name="T3" fmla="*/ 18 h 216"/>
              <a:gd name="T4" fmla="*/ 218 w 241"/>
              <a:gd name="T5" fmla="*/ 17 h 216"/>
              <a:gd name="T6" fmla="*/ 179 w 241"/>
              <a:gd name="T7" fmla="*/ 6 h 216"/>
              <a:gd name="T8" fmla="*/ 168 w 241"/>
              <a:gd name="T9" fmla="*/ 45 h 216"/>
              <a:gd name="T10" fmla="*/ 0 w 241"/>
              <a:gd name="T11" fmla="*/ 138 h 216"/>
              <a:gd name="T12" fmla="*/ 15 w 241"/>
              <a:gd name="T13" fmla="*/ 216 h 216"/>
              <a:gd name="T14" fmla="*/ 222 w 241"/>
              <a:gd name="T15" fmla="*/ 88 h 216"/>
              <a:gd name="T16" fmla="*/ 224 w 241"/>
              <a:gd name="T17" fmla="*/ 87 h 216"/>
              <a:gd name="T18" fmla="*/ 229 w 241"/>
              <a:gd name="T19" fmla="*/ 3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1" h="216">
                <a:moveTo>
                  <a:pt x="229" y="32"/>
                </a:moveTo>
                <a:cubicBezTo>
                  <a:pt x="226" y="26"/>
                  <a:pt x="223" y="22"/>
                  <a:pt x="219" y="18"/>
                </a:cubicBezTo>
                <a:cubicBezTo>
                  <a:pt x="218" y="17"/>
                  <a:pt x="218" y="17"/>
                  <a:pt x="218" y="17"/>
                </a:cubicBezTo>
                <a:cubicBezTo>
                  <a:pt x="206" y="5"/>
                  <a:pt x="191" y="0"/>
                  <a:pt x="179" y="6"/>
                </a:cubicBezTo>
                <a:cubicBezTo>
                  <a:pt x="168" y="12"/>
                  <a:pt x="164" y="28"/>
                  <a:pt x="168" y="45"/>
                </a:cubicBezTo>
                <a:cubicBezTo>
                  <a:pt x="0" y="138"/>
                  <a:pt x="0" y="138"/>
                  <a:pt x="0" y="138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222" y="88"/>
                  <a:pt x="222" y="88"/>
                  <a:pt x="222" y="88"/>
                </a:cubicBezTo>
                <a:cubicBezTo>
                  <a:pt x="224" y="87"/>
                  <a:pt x="224" y="87"/>
                  <a:pt x="224" y="87"/>
                </a:cubicBezTo>
                <a:cubicBezTo>
                  <a:pt x="239" y="78"/>
                  <a:pt x="241" y="54"/>
                  <a:pt x="229" y="3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15" name="Freeform 88"/>
          <p:cNvSpPr>
            <a:spLocks/>
          </p:cNvSpPr>
          <p:nvPr/>
        </p:nvSpPr>
        <p:spPr bwMode="auto">
          <a:xfrm>
            <a:off x="9284432" y="4057123"/>
            <a:ext cx="742950" cy="560388"/>
          </a:xfrm>
          <a:custGeom>
            <a:avLst/>
            <a:gdLst>
              <a:gd name="T0" fmla="*/ 45 w 280"/>
              <a:gd name="T1" fmla="*/ 211 h 211"/>
              <a:gd name="T2" fmla="*/ 263 w 280"/>
              <a:gd name="T3" fmla="*/ 89 h 211"/>
              <a:gd name="T4" fmla="*/ 268 w 280"/>
              <a:gd name="T5" fmla="*/ 34 h 211"/>
              <a:gd name="T6" fmla="*/ 218 w 280"/>
              <a:gd name="T7" fmla="*/ 8 h 211"/>
              <a:gd name="T8" fmla="*/ 0 w 280"/>
              <a:gd name="T9" fmla="*/ 130 h 211"/>
              <a:gd name="T10" fmla="*/ 45 w 280"/>
              <a:gd name="T11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1">
                <a:moveTo>
                  <a:pt x="45" y="211"/>
                </a:moveTo>
                <a:cubicBezTo>
                  <a:pt x="263" y="89"/>
                  <a:pt x="263" y="89"/>
                  <a:pt x="263" y="89"/>
                </a:cubicBezTo>
                <a:cubicBezTo>
                  <a:pt x="278" y="81"/>
                  <a:pt x="280" y="56"/>
                  <a:pt x="268" y="34"/>
                </a:cubicBezTo>
                <a:cubicBezTo>
                  <a:pt x="255" y="11"/>
                  <a:pt x="233" y="0"/>
                  <a:pt x="218" y="8"/>
                </a:cubicBezTo>
                <a:cubicBezTo>
                  <a:pt x="0" y="130"/>
                  <a:pt x="0" y="130"/>
                  <a:pt x="0" y="130"/>
                </a:cubicBezTo>
                <a:cubicBezTo>
                  <a:pt x="45" y="211"/>
                  <a:pt x="45" y="211"/>
                  <a:pt x="45" y="211"/>
                </a:cubicBezTo>
              </a:path>
            </a:pathLst>
          </a:custGeom>
          <a:solidFill>
            <a:srgbClr val="959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16" name="Freeform 89"/>
          <p:cNvSpPr>
            <a:spLocks/>
          </p:cNvSpPr>
          <p:nvPr/>
        </p:nvSpPr>
        <p:spPr bwMode="auto">
          <a:xfrm>
            <a:off x="9370157" y="4092048"/>
            <a:ext cx="1706563" cy="962025"/>
          </a:xfrm>
          <a:custGeom>
            <a:avLst/>
            <a:gdLst>
              <a:gd name="T0" fmla="*/ 710 w 1075"/>
              <a:gd name="T1" fmla="*/ 606 h 606"/>
              <a:gd name="T2" fmla="*/ 0 w 1075"/>
              <a:gd name="T3" fmla="*/ 204 h 606"/>
              <a:gd name="T4" fmla="*/ 364 w 1075"/>
              <a:gd name="T5" fmla="*/ 0 h 606"/>
              <a:gd name="T6" fmla="*/ 1075 w 1075"/>
              <a:gd name="T7" fmla="*/ 402 h 606"/>
              <a:gd name="T8" fmla="*/ 710 w 1075"/>
              <a:gd name="T9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5" h="606">
                <a:moveTo>
                  <a:pt x="710" y="606"/>
                </a:moveTo>
                <a:lnTo>
                  <a:pt x="0" y="204"/>
                </a:lnTo>
                <a:lnTo>
                  <a:pt x="364" y="0"/>
                </a:lnTo>
                <a:lnTo>
                  <a:pt x="1075" y="402"/>
                </a:lnTo>
                <a:lnTo>
                  <a:pt x="710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17" name="Freeform 90"/>
          <p:cNvSpPr>
            <a:spLocks/>
          </p:cNvSpPr>
          <p:nvPr/>
        </p:nvSpPr>
        <p:spPr bwMode="auto">
          <a:xfrm>
            <a:off x="9370157" y="4092048"/>
            <a:ext cx="1706563" cy="962025"/>
          </a:xfrm>
          <a:custGeom>
            <a:avLst/>
            <a:gdLst>
              <a:gd name="T0" fmla="*/ 710 w 1075"/>
              <a:gd name="T1" fmla="*/ 606 h 606"/>
              <a:gd name="T2" fmla="*/ 0 w 1075"/>
              <a:gd name="T3" fmla="*/ 204 h 606"/>
              <a:gd name="T4" fmla="*/ 364 w 1075"/>
              <a:gd name="T5" fmla="*/ 0 h 606"/>
              <a:gd name="T6" fmla="*/ 1075 w 1075"/>
              <a:gd name="T7" fmla="*/ 402 h 606"/>
              <a:gd name="T8" fmla="*/ 710 w 1075"/>
              <a:gd name="T9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5" h="606">
                <a:moveTo>
                  <a:pt x="710" y="606"/>
                </a:moveTo>
                <a:lnTo>
                  <a:pt x="0" y="204"/>
                </a:lnTo>
                <a:lnTo>
                  <a:pt x="364" y="0"/>
                </a:lnTo>
                <a:lnTo>
                  <a:pt x="1075" y="402"/>
                </a:lnTo>
                <a:lnTo>
                  <a:pt x="710" y="6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18" name="Freeform 91"/>
          <p:cNvSpPr>
            <a:spLocks/>
          </p:cNvSpPr>
          <p:nvPr/>
        </p:nvSpPr>
        <p:spPr bwMode="auto">
          <a:xfrm>
            <a:off x="9311420" y="4466698"/>
            <a:ext cx="66675" cy="84138"/>
          </a:xfrm>
          <a:custGeom>
            <a:avLst/>
            <a:gdLst>
              <a:gd name="T0" fmla="*/ 5 w 25"/>
              <a:gd name="T1" fmla="*/ 3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3"/>
                </a:moveTo>
                <a:cubicBezTo>
                  <a:pt x="10" y="0"/>
                  <a:pt x="17" y="4"/>
                  <a:pt x="21" y="11"/>
                </a:cubicBezTo>
                <a:cubicBezTo>
                  <a:pt x="25" y="19"/>
                  <a:pt x="25" y="27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4"/>
                  <a:pt x="0" y="6"/>
                  <a:pt x="5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19" name="Freeform 92"/>
          <p:cNvSpPr>
            <a:spLocks/>
          </p:cNvSpPr>
          <p:nvPr/>
        </p:nvSpPr>
        <p:spPr bwMode="auto">
          <a:xfrm>
            <a:off x="9297132" y="4065061"/>
            <a:ext cx="2454275" cy="1373188"/>
          </a:xfrm>
          <a:custGeom>
            <a:avLst/>
            <a:gdLst>
              <a:gd name="T0" fmla="*/ 706 w 924"/>
              <a:gd name="T1" fmla="*/ 516 h 516"/>
              <a:gd name="T2" fmla="*/ 924 w 924"/>
              <a:gd name="T3" fmla="*/ 395 h 516"/>
              <a:gd name="T4" fmla="*/ 245 w 924"/>
              <a:gd name="T5" fmla="*/ 10 h 516"/>
              <a:gd name="T6" fmla="*/ 245 w 924"/>
              <a:gd name="T7" fmla="*/ 10 h 516"/>
              <a:gd name="T8" fmla="*/ 213 w 924"/>
              <a:gd name="T9" fmla="*/ 5 h 516"/>
              <a:gd name="T10" fmla="*/ 0 w 924"/>
              <a:gd name="T11" fmla="*/ 124 h 516"/>
              <a:gd name="T12" fmla="*/ 101 w 924"/>
              <a:gd name="T13" fmla="*/ 174 h 516"/>
              <a:gd name="T14" fmla="*/ 101 w 924"/>
              <a:gd name="T15" fmla="*/ 174 h 516"/>
              <a:gd name="T16" fmla="*/ 706 w 924"/>
              <a:gd name="T1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4" h="516">
                <a:moveTo>
                  <a:pt x="706" y="516"/>
                </a:moveTo>
                <a:cubicBezTo>
                  <a:pt x="924" y="395"/>
                  <a:pt x="924" y="395"/>
                  <a:pt x="924" y="395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34" y="2"/>
                  <a:pt x="222" y="0"/>
                  <a:pt x="213" y="5"/>
                </a:cubicBezTo>
                <a:cubicBezTo>
                  <a:pt x="0" y="124"/>
                  <a:pt x="0" y="124"/>
                  <a:pt x="0" y="124"/>
                </a:cubicBezTo>
                <a:cubicBezTo>
                  <a:pt x="101" y="174"/>
                  <a:pt x="101" y="174"/>
                  <a:pt x="101" y="174"/>
                </a:cubicBezTo>
                <a:cubicBezTo>
                  <a:pt x="101" y="174"/>
                  <a:pt x="101" y="174"/>
                  <a:pt x="101" y="174"/>
                </a:cubicBezTo>
                <a:cubicBezTo>
                  <a:pt x="706" y="516"/>
                  <a:pt x="706" y="516"/>
                  <a:pt x="706" y="516"/>
                </a:cubicBezTo>
              </a:path>
            </a:pathLst>
          </a:custGeom>
          <a:solidFill>
            <a:srgbClr val="D2D6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0" name="Freeform 93"/>
          <p:cNvSpPr>
            <a:spLocks/>
          </p:cNvSpPr>
          <p:nvPr/>
        </p:nvSpPr>
        <p:spPr bwMode="auto">
          <a:xfrm>
            <a:off x="9239982" y="4379386"/>
            <a:ext cx="209550" cy="260350"/>
          </a:xfrm>
          <a:custGeom>
            <a:avLst/>
            <a:gdLst>
              <a:gd name="T0" fmla="*/ 17 w 79"/>
              <a:gd name="T1" fmla="*/ 9 h 98"/>
              <a:gd name="T2" fmla="*/ 66 w 79"/>
              <a:gd name="T3" fmla="*/ 34 h 98"/>
              <a:gd name="T4" fmla="*/ 62 w 79"/>
              <a:gd name="T5" fmla="*/ 90 h 98"/>
              <a:gd name="T6" fmla="*/ 12 w 79"/>
              <a:gd name="T7" fmla="*/ 64 h 98"/>
              <a:gd name="T8" fmla="*/ 17 w 79"/>
              <a:gd name="T9" fmla="*/ 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9"/>
                </a:moveTo>
                <a:cubicBezTo>
                  <a:pt x="32" y="0"/>
                  <a:pt x="54" y="12"/>
                  <a:pt x="66" y="34"/>
                </a:cubicBezTo>
                <a:cubicBezTo>
                  <a:pt x="79" y="57"/>
                  <a:pt x="77" y="81"/>
                  <a:pt x="62" y="90"/>
                </a:cubicBezTo>
                <a:cubicBezTo>
                  <a:pt x="47" y="98"/>
                  <a:pt x="25" y="87"/>
                  <a:pt x="12" y="64"/>
                </a:cubicBezTo>
                <a:cubicBezTo>
                  <a:pt x="0" y="42"/>
                  <a:pt x="2" y="17"/>
                  <a:pt x="17" y="9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1" name="Freeform 94"/>
          <p:cNvSpPr>
            <a:spLocks/>
          </p:cNvSpPr>
          <p:nvPr/>
        </p:nvSpPr>
        <p:spPr bwMode="auto">
          <a:xfrm>
            <a:off x="9273320" y="4420661"/>
            <a:ext cx="141288" cy="176213"/>
          </a:xfrm>
          <a:custGeom>
            <a:avLst/>
            <a:gdLst>
              <a:gd name="T0" fmla="*/ 11 w 53"/>
              <a:gd name="T1" fmla="*/ 6 h 66"/>
              <a:gd name="T2" fmla="*/ 45 w 53"/>
              <a:gd name="T3" fmla="*/ 23 h 66"/>
              <a:gd name="T4" fmla="*/ 42 w 53"/>
              <a:gd name="T5" fmla="*/ 61 h 66"/>
              <a:gd name="T6" fmla="*/ 8 w 53"/>
              <a:gd name="T7" fmla="*/ 43 h 66"/>
              <a:gd name="T8" fmla="*/ 11 w 53"/>
              <a:gd name="T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6"/>
                </a:moveTo>
                <a:cubicBezTo>
                  <a:pt x="21" y="0"/>
                  <a:pt x="36" y="8"/>
                  <a:pt x="45" y="23"/>
                </a:cubicBezTo>
                <a:cubicBezTo>
                  <a:pt x="53" y="38"/>
                  <a:pt x="52" y="55"/>
                  <a:pt x="42" y="61"/>
                </a:cubicBezTo>
                <a:cubicBezTo>
                  <a:pt x="31" y="66"/>
                  <a:pt x="16" y="59"/>
                  <a:pt x="8" y="43"/>
                </a:cubicBezTo>
                <a:cubicBezTo>
                  <a:pt x="0" y="28"/>
                  <a:pt x="1" y="11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2" name="Freeform 95"/>
          <p:cNvSpPr>
            <a:spLocks/>
          </p:cNvSpPr>
          <p:nvPr/>
        </p:nvSpPr>
        <p:spPr bwMode="auto">
          <a:xfrm>
            <a:off x="11048145" y="5408086"/>
            <a:ext cx="209550" cy="258763"/>
          </a:xfrm>
          <a:custGeom>
            <a:avLst/>
            <a:gdLst>
              <a:gd name="T0" fmla="*/ 17 w 79"/>
              <a:gd name="T1" fmla="*/ 8 h 97"/>
              <a:gd name="T2" fmla="*/ 67 w 79"/>
              <a:gd name="T3" fmla="*/ 34 h 97"/>
              <a:gd name="T4" fmla="*/ 62 w 79"/>
              <a:gd name="T5" fmla="*/ 89 h 97"/>
              <a:gd name="T6" fmla="*/ 13 w 79"/>
              <a:gd name="T7" fmla="*/ 64 h 97"/>
              <a:gd name="T8" fmla="*/ 17 w 79"/>
              <a:gd name="T9" fmla="*/ 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7">
                <a:moveTo>
                  <a:pt x="17" y="8"/>
                </a:moveTo>
                <a:cubicBezTo>
                  <a:pt x="32" y="0"/>
                  <a:pt x="54" y="11"/>
                  <a:pt x="67" y="34"/>
                </a:cubicBezTo>
                <a:cubicBezTo>
                  <a:pt x="79" y="56"/>
                  <a:pt x="77" y="81"/>
                  <a:pt x="62" y="89"/>
                </a:cubicBezTo>
                <a:cubicBezTo>
                  <a:pt x="47" y="97"/>
                  <a:pt x="25" y="86"/>
                  <a:pt x="13" y="64"/>
                </a:cubicBezTo>
                <a:cubicBezTo>
                  <a:pt x="0" y="41"/>
                  <a:pt x="2" y="16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3" name="Freeform 96"/>
          <p:cNvSpPr>
            <a:spLocks/>
          </p:cNvSpPr>
          <p:nvPr/>
        </p:nvSpPr>
        <p:spPr bwMode="auto">
          <a:xfrm>
            <a:off x="11081482" y="5447773"/>
            <a:ext cx="141288" cy="179388"/>
          </a:xfrm>
          <a:custGeom>
            <a:avLst/>
            <a:gdLst>
              <a:gd name="T0" fmla="*/ 12 w 53"/>
              <a:gd name="T1" fmla="*/ 6 h 67"/>
              <a:gd name="T2" fmla="*/ 45 w 53"/>
              <a:gd name="T3" fmla="*/ 23 h 67"/>
              <a:gd name="T4" fmla="*/ 42 w 53"/>
              <a:gd name="T5" fmla="*/ 61 h 67"/>
              <a:gd name="T6" fmla="*/ 8 w 53"/>
              <a:gd name="T7" fmla="*/ 44 h 67"/>
              <a:gd name="T8" fmla="*/ 12 w 53"/>
              <a:gd name="T9" fmla="*/ 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7">
                <a:moveTo>
                  <a:pt x="12" y="6"/>
                </a:moveTo>
                <a:cubicBezTo>
                  <a:pt x="22" y="0"/>
                  <a:pt x="37" y="8"/>
                  <a:pt x="45" y="23"/>
                </a:cubicBezTo>
                <a:cubicBezTo>
                  <a:pt x="53" y="39"/>
                  <a:pt x="52" y="55"/>
                  <a:pt x="42" y="61"/>
                </a:cubicBezTo>
                <a:cubicBezTo>
                  <a:pt x="32" y="67"/>
                  <a:pt x="17" y="59"/>
                  <a:pt x="8" y="44"/>
                </a:cubicBezTo>
                <a:cubicBezTo>
                  <a:pt x="0" y="29"/>
                  <a:pt x="1" y="12"/>
                  <a:pt x="12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4" name="Freeform 97"/>
          <p:cNvSpPr>
            <a:spLocks/>
          </p:cNvSpPr>
          <p:nvPr/>
        </p:nvSpPr>
        <p:spPr bwMode="auto">
          <a:xfrm>
            <a:off x="11119582" y="5495398"/>
            <a:ext cx="66675" cy="85725"/>
          </a:xfrm>
          <a:custGeom>
            <a:avLst/>
            <a:gdLst>
              <a:gd name="T0" fmla="*/ 5 w 25"/>
              <a:gd name="T1" fmla="*/ 2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2"/>
                </a:moveTo>
                <a:cubicBezTo>
                  <a:pt x="10" y="0"/>
                  <a:pt x="17" y="3"/>
                  <a:pt x="21" y="11"/>
                </a:cubicBezTo>
                <a:cubicBezTo>
                  <a:pt x="25" y="18"/>
                  <a:pt x="25" y="26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3"/>
                  <a:pt x="1" y="5"/>
                  <a:pt x="5" y="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5" name="Freeform 98"/>
          <p:cNvSpPr>
            <a:spLocks/>
          </p:cNvSpPr>
          <p:nvPr/>
        </p:nvSpPr>
        <p:spPr bwMode="auto">
          <a:xfrm>
            <a:off x="11087832" y="5408086"/>
            <a:ext cx="31750" cy="26988"/>
          </a:xfrm>
          <a:custGeom>
            <a:avLst/>
            <a:gdLst>
              <a:gd name="T0" fmla="*/ 0 w 20"/>
              <a:gd name="T1" fmla="*/ 17 h 17"/>
              <a:gd name="T2" fmla="*/ 20 w 20"/>
              <a:gd name="T3" fmla="*/ 0 h 17"/>
              <a:gd name="T4" fmla="*/ 0 w 20"/>
              <a:gd name="T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17">
                <a:moveTo>
                  <a:pt x="0" y="17"/>
                </a:moveTo>
                <a:lnTo>
                  <a:pt x="20" y="0"/>
                </a:lnTo>
                <a:lnTo>
                  <a:pt x="0" y="17"/>
                </a:ln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6" name="Line 99"/>
          <p:cNvSpPr>
            <a:spLocks noChangeShapeType="1"/>
          </p:cNvSpPr>
          <p:nvPr/>
        </p:nvSpPr>
        <p:spPr bwMode="auto">
          <a:xfrm flipV="1">
            <a:off x="11087832" y="5408086"/>
            <a:ext cx="31750" cy="269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7" name="Freeform 100"/>
          <p:cNvSpPr>
            <a:spLocks/>
          </p:cNvSpPr>
          <p:nvPr/>
        </p:nvSpPr>
        <p:spPr bwMode="auto">
          <a:xfrm>
            <a:off x="3480532" y="5017561"/>
            <a:ext cx="706438" cy="576263"/>
          </a:xfrm>
          <a:custGeom>
            <a:avLst/>
            <a:gdLst>
              <a:gd name="T0" fmla="*/ 443 w 445"/>
              <a:gd name="T1" fmla="*/ 271 h 363"/>
              <a:gd name="T2" fmla="*/ 366 w 445"/>
              <a:gd name="T3" fmla="*/ 231 h 363"/>
              <a:gd name="T4" fmla="*/ 415 w 445"/>
              <a:gd name="T5" fmla="*/ 203 h 363"/>
              <a:gd name="T6" fmla="*/ 413 w 445"/>
              <a:gd name="T7" fmla="*/ 129 h 363"/>
              <a:gd name="T8" fmla="*/ 184 w 445"/>
              <a:gd name="T9" fmla="*/ 0 h 363"/>
              <a:gd name="T10" fmla="*/ 0 w 445"/>
              <a:gd name="T11" fmla="*/ 107 h 363"/>
              <a:gd name="T12" fmla="*/ 0 w 445"/>
              <a:gd name="T13" fmla="*/ 181 h 363"/>
              <a:gd name="T14" fmla="*/ 231 w 445"/>
              <a:gd name="T15" fmla="*/ 310 h 363"/>
              <a:gd name="T16" fmla="*/ 242 w 445"/>
              <a:gd name="T17" fmla="*/ 303 h 363"/>
              <a:gd name="T18" fmla="*/ 242 w 445"/>
              <a:gd name="T19" fmla="*/ 305 h 363"/>
              <a:gd name="T20" fmla="*/ 351 w 445"/>
              <a:gd name="T21" fmla="*/ 363 h 363"/>
              <a:gd name="T22" fmla="*/ 445 w 445"/>
              <a:gd name="T23" fmla="*/ 310 h 363"/>
              <a:gd name="T24" fmla="*/ 443 w 445"/>
              <a:gd name="T25" fmla="*/ 271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5" h="363">
                <a:moveTo>
                  <a:pt x="443" y="271"/>
                </a:moveTo>
                <a:lnTo>
                  <a:pt x="366" y="231"/>
                </a:lnTo>
                <a:lnTo>
                  <a:pt x="415" y="203"/>
                </a:lnTo>
                <a:lnTo>
                  <a:pt x="413" y="129"/>
                </a:lnTo>
                <a:lnTo>
                  <a:pt x="184" y="0"/>
                </a:lnTo>
                <a:lnTo>
                  <a:pt x="0" y="107"/>
                </a:lnTo>
                <a:lnTo>
                  <a:pt x="0" y="181"/>
                </a:lnTo>
                <a:lnTo>
                  <a:pt x="231" y="310"/>
                </a:lnTo>
                <a:lnTo>
                  <a:pt x="242" y="303"/>
                </a:lnTo>
                <a:lnTo>
                  <a:pt x="242" y="305"/>
                </a:lnTo>
                <a:lnTo>
                  <a:pt x="351" y="363"/>
                </a:lnTo>
                <a:lnTo>
                  <a:pt x="445" y="310"/>
                </a:lnTo>
                <a:lnTo>
                  <a:pt x="443" y="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8" name="Freeform 101"/>
          <p:cNvSpPr>
            <a:spLocks/>
          </p:cNvSpPr>
          <p:nvPr/>
        </p:nvSpPr>
        <p:spPr bwMode="auto">
          <a:xfrm>
            <a:off x="3475769" y="5011211"/>
            <a:ext cx="715963" cy="588963"/>
          </a:xfrm>
          <a:custGeom>
            <a:avLst/>
            <a:gdLst>
              <a:gd name="T0" fmla="*/ 267 w 270"/>
              <a:gd name="T1" fmla="*/ 164 h 221"/>
              <a:gd name="T2" fmla="*/ 268 w 270"/>
              <a:gd name="T3" fmla="*/ 163 h 221"/>
              <a:gd name="T4" fmla="*/ 225 w 270"/>
              <a:gd name="T5" fmla="*/ 140 h 221"/>
              <a:gd name="T6" fmla="*/ 251 w 270"/>
              <a:gd name="T7" fmla="*/ 125 h 221"/>
              <a:gd name="T8" fmla="*/ 252 w 270"/>
              <a:gd name="T9" fmla="*/ 123 h 221"/>
              <a:gd name="T10" fmla="*/ 251 w 270"/>
              <a:gd name="T11" fmla="*/ 79 h 221"/>
              <a:gd name="T12" fmla="*/ 250 w 270"/>
              <a:gd name="T13" fmla="*/ 77 h 221"/>
              <a:gd name="T14" fmla="*/ 113 w 270"/>
              <a:gd name="T15" fmla="*/ 0 h 221"/>
              <a:gd name="T16" fmla="*/ 111 w 270"/>
              <a:gd name="T17" fmla="*/ 0 h 221"/>
              <a:gd name="T18" fmla="*/ 1 w 270"/>
              <a:gd name="T19" fmla="*/ 65 h 221"/>
              <a:gd name="T20" fmla="*/ 0 w 270"/>
              <a:gd name="T21" fmla="*/ 66 h 221"/>
              <a:gd name="T22" fmla="*/ 0 w 270"/>
              <a:gd name="T23" fmla="*/ 110 h 221"/>
              <a:gd name="T24" fmla="*/ 1 w 270"/>
              <a:gd name="T25" fmla="*/ 112 h 221"/>
              <a:gd name="T26" fmla="*/ 139 w 270"/>
              <a:gd name="T27" fmla="*/ 189 h 221"/>
              <a:gd name="T28" fmla="*/ 141 w 270"/>
              <a:gd name="T29" fmla="*/ 189 h 221"/>
              <a:gd name="T30" fmla="*/ 148 w 270"/>
              <a:gd name="T31" fmla="*/ 185 h 221"/>
              <a:gd name="T32" fmla="*/ 147 w 270"/>
              <a:gd name="T33" fmla="*/ 183 h 221"/>
              <a:gd name="T34" fmla="*/ 145 w 270"/>
              <a:gd name="T35" fmla="*/ 183 h 221"/>
              <a:gd name="T36" fmla="*/ 145 w 270"/>
              <a:gd name="T37" fmla="*/ 184 h 221"/>
              <a:gd name="T38" fmla="*/ 146 w 270"/>
              <a:gd name="T39" fmla="*/ 186 h 221"/>
              <a:gd name="T40" fmla="*/ 211 w 270"/>
              <a:gd name="T41" fmla="*/ 221 h 221"/>
              <a:gd name="T42" fmla="*/ 213 w 270"/>
              <a:gd name="T43" fmla="*/ 221 h 221"/>
              <a:gd name="T44" fmla="*/ 269 w 270"/>
              <a:gd name="T45" fmla="*/ 189 h 221"/>
              <a:gd name="T46" fmla="*/ 270 w 270"/>
              <a:gd name="T47" fmla="*/ 187 h 221"/>
              <a:gd name="T48" fmla="*/ 269 w 270"/>
              <a:gd name="T49" fmla="*/ 164 h 221"/>
              <a:gd name="T50" fmla="*/ 268 w 270"/>
              <a:gd name="T51" fmla="*/ 163 h 221"/>
              <a:gd name="T52" fmla="*/ 267 w 270"/>
              <a:gd name="T53" fmla="*/ 164 h 221"/>
              <a:gd name="T54" fmla="*/ 265 w 270"/>
              <a:gd name="T55" fmla="*/ 164 h 221"/>
              <a:gd name="T56" fmla="*/ 266 w 270"/>
              <a:gd name="T57" fmla="*/ 186 h 221"/>
              <a:gd name="T58" fmla="*/ 212 w 270"/>
              <a:gd name="T59" fmla="*/ 217 h 221"/>
              <a:gd name="T60" fmla="*/ 148 w 270"/>
              <a:gd name="T61" fmla="*/ 183 h 221"/>
              <a:gd name="T62" fmla="*/ 147 w 270"/>
              <a:gd name="T63" fmla="*/ 184 h 221"/>
              <a:gd name="T64" fmla="*/ 149 w 270"/>
              <a:gd name="T65" fmla="*/ 184 h 221"/>
              <a:gd name="T66" fmla="*/ 149 w 270"/>
              <a:gd name="T67" fmla="*/ 183 h 221"/>
              <a:gd name="T68" fmla="*/ 148 w 270"/>
              <a:gd name="T69" fmla="*/ 182 h 221"/>
              <a:gd name="T70" fmla="*/ 146 w 270"/>
              <a:gd name="T71" fmla="*/ 182 h 221"/>
              <a:gd name="T72" fmla="*/ 140 w 270"/>
              <a:gd name="T73" fmla="*/ 185 h 221"/>
              <a:gd name="T74" fmla="*/ 4 w 270"/>
              <a:gd name="T75" fmla="*/ 109 h 221"/>
              <a:gd name="T76" fmla="*/ 4 w 270"/>
              <a:gd name="T77" fmla="*/ 67 h 221"/>
              <a:gd name="T78" fmla="*/ 112 w 270"/>
              <a:gd name="T79" fmla="*/ 4 h 221"/>
              <a:gd name="T80" fmla="*/ 247 w 270"/>
              <a:gd name="T81" fmla="*/ 80 h 221"/>
              <a:gd name="T82" fmla="*/ 248 w 270"/>
              <a:gd name="T83" fmla="*/ 122 h 221"/>
              <a:gd name="T84" fmla="*/ 220 w 270"/>
              <a:gd name="T85" fmla="*/ 138 h 221"/>
              <a:gd name="T86" fmla="*/ 219 w 270"/>
              <a:gd name="T87" fmla="*/ 140 h 221"/>
              <a:gd name="T88" fmla="*/ 220 w 270"/>
              <a:gd name="T89" fmla="*/ 142 h 221"/>
              <a:gd name="T90" fmla="*/ 266 w 270"/>
              <a:gd name="T91" fmla="*/ 166 h 221"/>
              <a:gd name="T92" fmla="*/ 267 w 270"/>
              <a:gd name="T93" fmla="*/ 164 h 221"/>
              <a:gd name="T94" fmla="*/ 265 w 270"/>
              <a:gd name="T95" fmla="*/ 164 h 221"/>
              <a:gd name="T96" fmla="*/ 267 w 270"/>
              <a:gd name="T97" fmla="*/ 164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70" h="221">
                <a:moveTo>
                  <a:pt x="267" y="164"/>
                </a:moveTo>
                <a:cubicBezTo>
                  <a:pt x="268" y="163"/>
                  <a:pt x="268" y="163"/>
                  <a:pt x="268" y="163"/>
                </a:cubicBezTo>
                <a:cubicBezTo>
                  <a:pt x="225" y="140"/>
                  <a:pt x="225" y="140"/>
                  <a:pt x="225" y="140"/>
                </a:cubicBezTo>
                <a:cubicBezTo>
                  <a:pt x="251" y="125"/>
                  <a:pt x="251" y="125"/>
                  <a:pt x="251" y="125"/>
                </a:cubicBezTo>
                <a:cubicBezTo>
                  <a:pt x="251" y="124"/>
                  <a:pt x="252" y="124"/>
                  <a:pt x="252" y="123"/>
                </a:cubicBezTo>
                <a:cubicBezTo>
                  <a:pt x="251" y="79"/>
                  <a:pt x="251" y="79"/>
                  <a:pt x="251" y="79"/>
                </a:cubicBezTo>
                <a:cubicBezTo>
                  <a:pt x="251" y="78"/>
                  <a:pt x="251" y="77"/>
                  <a:pt x="250" y="77"/>
                </a:cubicBezTo>
                <a:cubicBezTo>
                  <a:pt x="113" y="0"/>
                  <a:pt x="113" y="0"/>
                  <a:pt x="113" y="0"/>
                </a:cubicBezTo>
                <a:cubicBezTo>
                  <a:pt x="112" y="0"/>
                  <a:pt x="111" y="0"/>
                  <a:pt x="111" y="0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5"/>
                  <a:pt x="0" y="66"/>
                  <a:pt x="0" y="66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1"/>
                  <a:pt x="1" y="112"/>
                  <a:pt x="1" y="112"/>
                </a:cubicBezTo>
                <a:cubicBezTo>
                  <a:pt x="139" y="189"/>
                  <a:pt x="139" y="189"/>
                  <a:pt x="139" y="189"/>
                </a:cubicBezTo>
                <a:cubicBezTo>
                  <a:pt x="140" y="189"/>
                  <a:pt x="141" y="189"/>
                  <a:pt x="141" y="189"/>
                </a:cubicBezTo>
                <a:cubicBezTo>
                  <a:pt x="148" y="185"/>
                  <a:pt x="148" y="185"/>
                  <a:pt x="148" y="185"/>
                </a:cubicBezTo>
                <a:cubicBezTo>
                  <a:pt x="147" y="183"/>
                  <a:pt x="147" y="183"/>
                  <a:pt x="147" y="183"/>
                </a:cubicBezTo>
                <a:cubicBezTo>
                  <a:pt x="145" y="183"/>
                  <a:pt x="145" y="183"/>
                  <a:pt x="145" y="183"/>
                </a:cubicBezTo>
                <a:cubicBezTo>
                  <a:pt x="145" y="184"/>
                  <a:pt x="145" y="184"/>
                  <a:pt x="145" y="184"/>
                </a:cubicBezTo>
                <a:cubicBezTo>
                  <a:pt x="145" y="185"/>
                  <a:pt x="145" y="186"/>
                  <a:pt x="146" y="186"/>
                </a:cubicBezTo>
                <a:cubicBezTo>
                  <a:pt x="211" y="221"/>
                  <a:pt x="211" y="221"/>
                  <a:pt x="211" y="221"/>
                </a:cubicBezTo>
                <a:cubicBezTo>
                  <a:pt x="212" y="221"/>
                  <a:pt x="213" y="221"/>
                  <a:pt x="213" y="221"/>
                </a:cubicBezTo>
                <a:cubicBezTo>
                  <a:pt x="269" y="189"/>
                  <a:pt x="269" y="189"/>
                  <a:pt x="269" y="189"/>
                </a:cubicBezTo>
                <a:cubicBezTo>
                  <a:pt x="269" y="188"/>
                  <a:pt x="270" y="187"/>
                  <a:pt x="270" y="187"/>
                </a:cubicBezTo>
                <a:cubicBezTo>
                  <a:pt x="269" y="164"/>
                  <a:pt x="269" y="164"/>
                  <a:pt x="269" y="164"/>
                </a:cubicBezTo>
                <a:cubicBezTo>
                  <a:pt x="269" y="164"/>
                  <a:pt x="269" y="163"/>
                  <a:pt x="268" y="163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5" y="164"/>
                  <a:pt x="265" y="164"/>
                  <a:pt x="265" y="164"/>
                </a:cubicBezTo>
                <a:cubicBezTo>
                  <a:pt x="266" y="186"/>
                  <a:pt x="266" y="186"/>
                  <a:pt x="266" y="186"/>
                </a:cubicBezTo>
                <a:cubicBezTo>
                  <a:pt x="212" y="217"/>
                  <a:pt x="212" y="217"/>
                  <a:pt x="212" y="217"/>
                </a:cubicBezTo>
                <a:cubicBezTo>
                  <a:pt x="148" y="183"/>
                  <a:pt x="148" y="183"/>
                  <a:pt x="148" y="183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4"/>
                  <a:pt x="149" y="184"/>
                  <a:pt x="149" y="184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9" y="183"/>
                  <a:pt x="148" y="182"/>
                  <a:pt x="148" y="182"/>
                </a:cubicBezTo>
                <a:cubicBezTo>
                  <a:pt x="147" y="181"/>
                  <a:pt x="146" y="181"/>
                  <a:pt x="146" y="182"/>
                </a:cubicBezTo>
                <a:cubicBezTo>
                  <a:pt x="140" y="185"/>
                  <a:pt x="140" y="185"/>
                  <a:pt x="140" y="185"/>
                </a:cubicBezTo>
                <a:cubicBezTo>
                  <a:pt x="4" y="109"/>
                  <a:pt x="4" y="109"/>
                  <a:pt x="4" y="109"/>
                </a:cubicBezTo>
                <a:cubicBezTo>
                  <a:pt x="4" y="67"/>
                  <a:pt x="4" y="67"/>
                  <a:pt x="4" y="67"/>
                </a:cubicBezTo>
                <a:cubicBezTo>
                  <a:pt x="112" y="4"/>
                  <a:pt x="112" y="4"/>
                  <a:pt x="112" y="4"/>
                </a:cubicBezTo>
                <a:cubicBezTo>
                  <a:pt x="247" y="80"/>
                  <a:pt x="247" y="80"/>
                  <a:pt x="247" y="80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19" y="139"/>
                  <a:pt x="219" y="139"/>
                  <a:pt x="219" y="140"/>
                </a:cubicBezTo>
                <a:cubicBezTo>
                  <a:pt x="219" y="141"/>
                  <a:pt x="220" y="141"/>
                  <a:pt x="220" y="142"/>
                </a:cubicBezTo>
                <a:cubicBezTo>
                  <a:pt x="266" y="166"/>
                  <a:pt x="266" y="166"/>
                  <a:pt x="266" y="166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5" y="164"/>
                  <a:pt x="265" y="164"/>
                  <a:pt x="265" y="164"/>
                </a:cubicBezTo>
                <a:lnTo>
                  <a:pt x="267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29" name="Freeform 102"/>
          <p:cNvSpPr>
            <a:spLocks/>
          </p:cNvSpPr>
          <p:nvPr/>
        </p:nvSpPr>
        <p:spPr bwMode="auto">
          <a:xfrm>
            <a:off x="3480532" y="5017561"/>
            <a:ext cx="655638" cy="374650"/>
          </a:xfrm>
          <a:custGeom>
            <a:avLst/>
            <a:gdLst>
              <a:gd name="T0" fmla="*/ 413 w 413"/>
              <a:gd name="T1" fmla="*/ 129 h 236"/>
              <a:gd name="T2" fmla="*/ 231 w 413"/>
              <a:gd name="T3" fmla="*/ 236 h 236"/>
              <a:gd name="T4" fmla="*/ 0 w 413"/>
              <a:gd name="T5" fmla="*/ 107 h 236"/>
              <a:gd name="T6" fmla="*/ 184 w 413"/>
              <a:gd name="T7" fmla="*/ 0 h 236"/>
              <a:gd name="T8" fmla="*/ 413 w 413"/>
              <a:gd name="T9" fmla="*/ 129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3" h="236">
                <a:moveTo>
                  <a:pt x="413" y="129"/>
                </a:moveTo>
                <a:lnTo>
                  <a:pt x="231" y="236"/>
                </a:lnTo>
                <a:lnTo>
                  <a:pt x="0" y="107"/>
                </a:lnTo>
                <a:lnTo>
                  <a:pt x="184" y="0"/>
                </a:lnTo>
                <a:lnTo>
                  <a:pt x="413" y="129"/>
                </a:lnTo>
                <a:close/>
              </a:path>
            </a:pathLst>
          </a:custGeom>
          <a:solidFill>
            <a:srgbClr val="DFDD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0" name="Freeform 103"/>
          <p:cNvSpPr>
            <a:spLocks/>
          </p:cNvSpPr>
          <p:nvPr/>
        </p:nvSpPr>
        <p:spPr bwMode="auto">
          <a:xfrm>
            <a:off x="3477357" y="5014386"/>
            <a:ext cx="661988" cy="381000"/>
          </a:xfrm>
          <a:custGeom>
            <a:avLst/>
            <a:gdLst>
              <a:gd name="T0" fmla="*/ 415 w 417"/>
              <a:gd name="T1" fmla="*/ 131 h 240"/>
              <a:gd name="T2" fmla="*/ 415 w 417"/>
              <a:gd name="T3" fmla="*/ 129 h 240"/>
              <a:gd name="T4" fmla="*/ 233 w 417"/>
              <a:gd name="T5" fmla="*/ 236 h 240"/>
              <a:gd name="T6" fmla="*/ 5 w 417"/>
              <a:gd name="T7" fmla="*/ 109 h 240"/>
              <a:gd name="T8" fmla="*/ 186 w 417"/>
              <a:gd name="T9" fmla="*/ 3 h 240"/>
              <a:gd name="T10" fmla="*/ 415 w 417"/>
              <a:gd name="T11" fmla="*/ 132 h 240"/>
              <a:gd name="T12" fmla="*/ 415 w 417"/>
              <a:gd name="T13" fmla="*/ 131 h 240"/>
              <a:gd name="T14" fmla="*/ 415 w 417"/>
              <a:gd name="T15" fmla="*/ 129 h 240"/>
              <a:gd name="T16" fmla="*/ 415 w 417"/>
              <a:gd name="T17" fmla="*/ 131 h 240"/>
              <a:gd name="T18" fmla="*/ 417 w 417"/>
              <a:gd name="T19" fmla="*/ 129 h 240"/>
              <a:gd name="T20" fmla="*/ 186 w 417"/>
              <a:gd name="T21" fmla="*/ 0 h 240"/>
              <a:gd name="T22" fmla="*/ 184 w 417"/>
              <a:gd name="T23" fmla="*/ 0 h 240"/>
              <a:gd name="T24" fmla="*/ 0 w 417"/>
              <a:gd name="T25" fmla="*/ 107 h 240"/>
              <a:gd name="T26" fmla="*/ 0 w 417"/>
              <a:gd name="T27" fmla="*/ 109 h 240"/>
              <a:gd name="T28" fmla="*/ 0 w 417"/>
              <a:gd name="T29" fmla="*/ 111 h 240"/>
              <a:gd name="T30" fmla="*/ 231 w 417"/>
              <a:gd name="T31" fmla="*/ 240 h 240"/>
              <a:gd name="T32" fmla="*/ 233 w 417"/>
              <a:gd name="T33" fmla="*/ 240 h 240"/>
              <a:gd name="T34" fmla="*/ 417 w 417"/>
              <a:gd name="T35" fmla="*/ 132 h 240"/>
              <a:gd name="T36" fmla="*/ 417 w 417"/>
              <a:gd name="T37" fmla="*/ 131 h 240"/>
              <a:gd name="T38" fmla="*/ 417 w 417"/>
              <a:gd name="T39" fmla="*/ 129 h 240"/>
              <a:gd name="T40" fmla="*/ 415 w 417"/>
              <a:gd name="T41" fmla="*/ 131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7" h="240">
                <a:moveTo>
                  <a:pt x="415" y="131"/>
                </a:moveTo>
                <a:lnTo>
                  <a:pt x="415" y="129"/>
                </a:lnTo>
                <a:lnTo>
                  <a:pt x="233" y="236"/>
                </a:lnTo>
                <a:lnTo>
                  <a:pt x="5" y="109"/>
                </a:lnTo>
                <a:lnTo>
                  <a:pt x="186" y="3"/>
                </a:lnTo>
                <a:lnTo>
                  <a:pt x="415" y="132"/>
                </a:lnTo>
                <a:lnTo>
                  <a:pt x="415" y="131"/>
                </a:lnTo>
                <a:lnTo>
                  <a:pt x="415" y="129"/>
                </a:lnTo>
                <a:lnTo>
                  <a:pt x="415" y="131"/>
                </a:lnTo>
                <a:lnTo>
                  <a:pt x="417" y="129"/>
                </a:lnTo>
                <a:lnTo>
                  <a:pt x="186" y="0"/>
                </a:lnTo>
                <a:lnTo>
                  <a:pt x="184" y="0"/>
                </a:lnTo>
                <a:lnTo>
                  <a:pt x="0" y="107"/>
                </a:lnTo>
                <a:lnTo>
                  <a:pt x="0" y="109"/>
                </a:lnTo>
                <a:lnTo>
                  <a:pt x="0" y="111"/>
                </a:lnTo>
                <a:lnTo>
                  <a:pt x="231" y="240"/>
                </a:lnTo>
                <a:lnTo>
                  <a:pt x="233" y="240"/>
                </a:lnTo>
                <a:lnTo>
                  <a:pt x="417" y="132"/>
                </a:lnTo>
                <a:lnTo>
                  <a:pt x="417" y="131"/>
                </a:lnTo>
                <a:lnTo>
                  <a:pt x="417" y="129"/>
                </a:lnTo>
                <a:lnTo>
                  <a:pt x="415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1" name="Freeform 104"/>
          <p:cNvSpPr>
            <a:spLocks/>
          </p:cNvSpPr>
          <p:nvPr/>
        </p:nvSpPr>
        <p:spPr bwMode="auto">
          <a:xfrm>
            <a:off x="3801207" y="4668311"/>
            <a:ext cx="109538" cy="106363"/>
          </a:xfrm>
          <a:custGeom>
            <a:avLst/>
            <a:gdLst>
              <a:gd name="T0" fmla="*/ 69 w 69"/>
              <a:gd name="T1" fmla="*/ 39 h 67"/>
              <a:gd name="T2" fmla="*/ 69 w 69"/>
              <a:gd name="T3" fmla="*/ 67 h 67"/>
              <a:gd name="T4" fmla="*/ 0 w 69"/>
              <a:gd name="T5" fmla="*/ 30 h 67"/>
              <a:gd name="T6" fmla="*/ 0 w 69"/>
              <a:gd name="T7" fmla="*/ 0 h 67"/>
              <a:gd name="T8" fmla="*/ 69 w 69"/>
              <a:gd name="T9" fmla="*/ 3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67">
                <a:moveTo>
                  <a:pt x="69" y="39"/>
                </a:moveTo>
                <a:lnTo>
                  <a:pt x="69" y="67"/>
                </a:lnTo>
                <a:lnTo>
                  <a:pt x="0" y="30"/>
                </a:lnTo>
                <a:lnTo>
                  <a:pt x="0" y="0"/>
                </a:lnTo>
                <a:lnTo>
                  <a:pt x="69" y="39"/>
                </a:lnTo>
                <a:close/>
              </a:path>
            </a:pathLst>
          </a:custGeom>
          <a:solidFill>
            <a:srgbClr val="C3BB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2" name="Freeform 105"/>
          <p:cNvSpPr>
            <a:spLocks/>
          </p:cNvSpPr>
          <p:nvPr/>
        </p:nvSpPr>
        <p:spPr bwMode="auto">
          <a:xfrm>
            <a:off x="3799619" y="4668311"/>
            <a:ext cx="112713" cy="109538"/>
          </a:xfrm>
          <a:custGeom>
            <a:avLst/>
            <a:gdLst>
              <a:gd name="T0" fmla="*/ 42 w 43"/>
              <a:gd name="T1" fmla="*/ 23 h 41"/>
              <a:gd name="T2" fmla="*/ 41 w 43"/>
              <a:gd name="T3" fmla="*/ 23 h 41"/>
              <a:gd name="T4" fmla="*/ 41 w 43"/>
              <a:gd name="T5" fmla="*/ 38 h 41"/>
              <a:gd name="T6" fmla="*/ 2 w 43"/>
              <a:gd name="T7" fmla="*/ 17 h 41"/>
              <a:gd name="T8" fmla="*/ 2 w 43"/>
              <a:gd name="T9" fmla="*/ 2 h 41"/>
              <a:gd name="T10" fmla="*/ 42 w 43"/>
              <a:gd name="T11" fmla="*/ 24 h 41"/>
              <a:gd name="T12" fmla="*/ 42 w 43"/>
              <a:gd name="T13" fmla="*/ 23 h 41"/>
              <a:gd name="T14" fmla="*/ 41 w 43"/>
              <a:gd name="T15" fmla="*/ 23 h 41"/>
              <a:gd name="T16" fmla="*/ 42 w 43"/>
              <a:gd name="T17" fmla="*/ 23 h 41"/>
              <a:gd name="T18" fmla="*/ 43 w 43"/>
              <a:gd name="T19" fmla="*/ 22 h 41"/>
              <a:gd name="T20" fmla="*/ 2 w 43"/>
              <a:gd name="T21" fmla="*/ 0 h 41"/>
              <a:gd name="T22" fmla="*/ 1 w 43"/>
              <a:gd name="T23" fmla="*/ 0 h 41"/>
              <a:gd name="T24" fmla="*/ 0 w 43"/>
              <a:gd name="T25" fmla="*/ 0 h 41"/>
              <a:gd name="T26" fmla="*/ 0 w 43"/>
              <a:gd name="T27" fmla="*/ 18 h 41"/>
              <a:gd name="T28" fmla="*/ 0 w 43"/>
              <a:gd name="T29" fmla="*/ 19 h 41"/>
              <a:gd name="T30" fmla="*/ 42 w 43"/>
              <a:gd name="T31" fmla="*/ 41 h 41"/>
              <a:gd name="T32" fmla="*/ 43 w 43"/>
              <a:gd name="T33" fmla="*/ 41 h 41"/>
              <a:gd name="T34" fmla="*/ 43 w 43"/>
              <a:gd name="T35" fmla="*/ 40 h 41"/>
              <a:gd name="T36" fmla="*/ 43 w 43"/>
              <a:gd name="T37" fmla="*/ 23 h 41"/>
              <a:gd name="T38" fmla="*/ 43 w 43"/>
              <a:gd name="T39" fmla="*/ 22 h 41"/>
              <a:gd name="T40" fmla="*/ 42 w 43"/>
              <a:gd name="T41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3" h="41">
                <a:moveTo>
                  <a:pt x="42" y="23"/>
                </a:moveTo>
                <a:cubicBezTo>
                  <a:pt x="41" y="23"/>
                  <a:pt x="41" y="23"/>
                  <a:pt x="41" y="23"/>
                </a:cubicBezTo>
                <a:cubicBezTo>
                  <a:pt x="41" y="38"/>
                  <a:pt x="41" y="38"/>
                  <a:pt x="41" y="38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2"/>
                  <a:pt x="2" y="2"/>
                  <a:pt x="2" y="2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3"/>
                  <a:pt x="42" y="23"/>
                  <a:pt x="42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42" y="23"/>
                  <a:pt x="42" y="23"/>
                  <a:pt x="42" y="23"/>
                </a:cubicBezTo>
                <a:cubicBezTo>
                  <a:pt x="43" y="22"/>
                  <a:pt x="43" y="22"/>
                  <a:pt x="43" y="22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3" y="40"/>
                  <a:pt x="43" y="40"/>
                  <a:pt x="43" y="40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2"/>
                </a:cubicBezTo>
                <a:lnTo>
                  <a:pt x="42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3" name="Freeform 106"/>
          <p:cNvSpPr>
            <a:spLocks/>
          </p:cNvSpPr>
          <p:nvPr/>
        </p:nvSpPr>
        <p:spPr bwMode="auto">
          <a:xfrm>
            <a:off x="3690082" y="4668311"/>
            <a:ext cx="111125" cy="109538"/>
          </a:xfrm>
          <a:custGeom>
            <a:avLst/>
            <a:gdLst>
              <a:gd name="T0" fmla="*/ 0 w 70"/>
              <a:gd name="T1" fmla="*/ 40 h 69"/>
              <a:gd name="T2" fmla="*/ 0 w 70"/>
              <a:gd name="T3" fmla="*/ 69 h 69"/>
              <a:gd name="T4" fmla="*/ 70 w 70"/>
              <a:gd name="T5" fmla="*/ 29 h 69"/>
              <a:gd name="T6" fmla="*/ 70 w 70"/>
              <a:gd name="T7" fmla="*/ 0 h 69"/>
              <a:gd name="T8" fmla="*/ 0 w 70"/>
              <a:gd name="T9" fmla="*/ 4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69">
                <a:moveTo>
                  <a:pt x="0" y="40"/>
                </a:moveTo>
                <a:lnTo>
                  <a:pt x="0" y="69"/>
                </a:lnTo>
                <a:lnTo>
                  <a:pt x="70" y="29"/>
                </a:lnTo>
                <a:lnTo>
                  <a:pt x="70" y="0"/>
                </a:lnTo>
                <a:lnTo>
                  <a:pt x="0" y="40"/>
                </a:lnTo>
                <a:close/>
              </a:path>
            </a:pathLst>
          </a:custGeom>
          <a:solidFill>
            <a:srgbClr val="DCDA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4" name="Freeform 107"/>
          <p:cNvSpPr>
            <a:spLocks/>
          </p:cNvSpPr>
          <p:nvPr/>
        </p:nvSpPr>
        <p:spPr bwMode="auto">
          <a:xfrm>
            <a:off x="3686907" y="4668311"/>
            <a:ext cx="117475" cy="112713"/>
          </a:xfrm>
          <a:custGeom>
            <a:avLst/>
            <a:gdLst>
              <a:gd name="T0" fmla="*/ 1 w 44"/>
              <a:gd name="T1" fmla="*/ 24 h 42"/>
              <a:gd name="T2" fmla="*/ 0 w 44"/>
              <a:gd name="T3" fmla="*/ 24 h 42"/>
              <a:gd name="T4" fmla="*/ 0 w 44"/>
              <a:gd name="T5" fmla="*/ 41 h 42"/>
              <a:gd name="T6" fmla="*/ 0 w 44"/>
              <a:gd name="T7" fmla="*/ 42 h 42"/>
              <a:gd name="T8" fmla="*/ 1 w 44"/>
              <a:gd name="T9" fmla="*/ 42 h 42"/>
              <a:gd name="T10" fmla="*/ 44 w 44"/>
              <a:gd name="T11" fmla="*/ 18 h 42"/>
              <a:gd name="T12" fmla="*/ 44 w 44"/>
              <a:gd name="T13" fmla="*/ 17 h 42"/>
              <a:gd name="T14" fmla="*/ 44 w 44"/>
              <a:gd name="T15" fmla="*/ 0 h 42"/>
              <a:gd name="T16" fmla="*/ 44 w 44"/>
              <a:gd name="T17" fmla="*/ 0 h 42"/>
              <a:gd name="T18" fmla="*/ 43 w 44"/>
              <a:gd name="T19" fmla="*/ 0 h 42"/>
              <a:gd name="T20" fmla="*/ 0 w 44"/>
              <a:gd name="T21" fmla="*/ 23 h 42"/>
              <a:gd name="T22" fmla="*/ 0 w 44"/>
              <a:gd name="T23" fmla="*/ 24 h 42"/>
              <a:gd name="T24" fmla="*/ 1 w 44"/>
              <a:gd name="T25" fmla="*/ 24 h 42"/>
              <a:gd name="T26" fmla="*/ 1 w 44"/>
              <a:gd name="T27" fmla="*/ 25 h 42"/>
              <a:gd name="T28" fmla="*/ 42 w 44"/>
              <a:gd name="T29" fmla="*/ 2 h 42"/>
              <a:gd name="T30" fmla="*/ 42 w 44"/>
              <a:gd name="T31" fmla="*/ 16 h 42"/>
              <a:gd name="T32" fmla="*/ 2 w 44"/>
              <a:gd name="T33" fmla="*/ 39 h 42"/>
              <a:gd name="T34" fmla="*/ 2 w 44"/>
              <a:gd name="T35" fmla="*/ 24 h 42"/>
              <a:gd name="T36" fmla="*/ 1 w 44"/>
              <a:gd name="T37" fmla="*/ 24 h 42"/>
              <a:gd name="T38" fmla="*/ 1 w 44"/>
              <a:gd name="T39" fmla="*/ 25 h 42"/>
              <a:gd name="T40" fmla="*/ 1 w 44"/>
              <a:gd name="T41" fmla="*/ 2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42">
                <a:moveTo>
                  <a:pt x="1" y="24"/>
                </a:moveTo>
                <a:cubicBezTo>
                  <a:pt x="0" y="24"/>
                  <a:pt x="0" y="24"/>
                  <a:pt x="0" y="2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4"/>
                  <a:pt x="0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5"/>
                  <a:pt x="1" y="25"/>
                  <a:pt x="1" y="25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6"/>
                  <a:pt x="42" y="16"/>
                  <a:pt x="42" y="16"/>
                </a:cubicBezTo>
                <a:cubicBezTo>
                  <a:pt x="2" y="39"/>
                  <a:pt x="2" y="39"/>
                  <a:pt x="2" y="39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5"/>
                  <a:pt x="1" y="25"/>
                  <a:pt x="1" y="25"/>
                </a:cubicBezTo>
                <a:lnTo>
                  <a:pt x="1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5" name="Freeform 108"/>
          <p:cNvSpPr>
            <a:spLocks/>
          </p:cNvSpPr>
          <p:nvPr/>
        </p:nvSpPr>
        <p:spPr bwMode="auto">
          <a:xfrm>
            <a:off x="3686907" y="4628623"/>
            <a:ext cx="114300" cy="106363"/>
          </a:xfrm>
          <a:custGeom>
            <a:avLst/>
            <a:gdLst>
              <a:gd name="T0" fmla="*/ 41 w 43"/>
              <a:gd name="T1" fmla="*/ 0 h 40"/>
              <a:gd name="T2" fmla="*/ 0 w 43"/>
              <a:gd name="T3" fmla="*/ 38 h 40"/>
              <a:gd name="T4" fmla="*/ 0 w 43"/>
              <a:gd name="T5" fmla="*/ 40 h 40"/>
              <a:gd name="T6" fmla="*/ 1 w 43"/>
              <a:gd name="T7" fmla="*/ 40 h 40"/>
              <a:gd name="T8" fmla="*/ 42 w 43"/>
              <a:gd name="T9" fmla="*/ 2 h 40"/>
              <a:gd name="T10" fmla="*/ 42 w 43"/>
              <a:gd name="T11" fmla="*/ 1 h 40"/>
              <a:gd name="T12" fmla="*/ 41 w 43"/>
              <a:gd name="T1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40">
                <a:moveTo>
                  <a:pt x="41" y="0"/>
                </a:move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0" y="40"/>
                </a:cubicBezTo>
                <a:cubicBezTo>
                  <a:pt x="0" y="40"/>
                  <a:pt x="1" y="40"/>
                  <a:pt x="1" y="40"/>
                </a:cubicBezTo>
                <a:cubicBezTo>
                  <a:pt x="42" y="2"/>
                  <a:pt x="42" y="2"/>
                  <a:pt x="42" y="2"/>
                </a:cubicBezTo>
                <a:cubicBezTo>
                  <a:pt x="43" y="2"/>
                  <a:pt x="43" y="1"/>
                  <a:pt x="42" y="1"/>
                </a:cubicBezTo>
                <a:cubicBezTo>
                  <a:pt x="42" y="0"/>
                  <a:pt x="41" y="0"/>
                  <a:pt x="41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6" name="Freeform 109"/>
          <p:cNvSpPr>
            <a:spLocks/>
          </p:cNvSpPr>
          <p:nvPr/>
        </p:nvSpPr>
        <p:spPr bwMode="auto">
          <a:xfrm>
            <a:off x="3718657" y="4461936"/>
            <a:ext cx="85725" cy="60325"/>
          </a:xfrm>
          <a:custGeom>
            <a:avLst/>
            <a:gdLst>
              <a:gd name="T0" fmla="*/ 30 w 32"/>
              <a:gd name="T1" fmla="*/ 1 h 23"/>
              <a:gd name="T2" fmla="*/ 1 w 32"/>
              <a:gd name="T3" fmla="*/ 6 h 23"/>
              <a:gd name="T4" fmla="*/ 0 w 32"/>
              <a:gd name="T5" fmla="*/ 7 h 23"/>
              <a:gd name="T6" fmla="*/ 0 w 32"/>
              <a:gd name="T7" fmla="*/ 8 h 23"/>
              <a:gd name="T8" fmla="*/ 30 w 32"/>
              <a:gd name="T9" fmla="*/ 22 h 23"/>
              <a:gd name="T10" fmla="*/ 31 w 32"/>
              <a:gd name="T11" fmla="*/ 22 h 23"/>
              <a:gd name="T12" fmla="*/ 31 w 32"/>
              <a:gd name="T13" fmla="*/ 21 h 23"/>
              <a:gd name="T14" fmla="*/ 4 w 32"/>
              <a:gd name="T15" fmla="*/ 8 h 23"/>
              <a:gd name="T16" fmla="*/ 31 w 32"/>
              <a:gd name="T17" fmla="*/ 3 h 23"/>
              <a:gd name="T18" fmla="*/ 32 w 32"/>
              <a:gd name="T19" fmla="*/ 1 h 23"/>
              <a:gd name="T20" fmla="*/ 30 w 32"/>
              <a:gd name="T21" fmla="*/ 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" h="23">
                <a:moveTo>
                  <a:pt x="30" y="1"/>
                </a:move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3"/>
                  <a:pt x="31" y="22"/>
                  <a:pt x="31" y="22"/>
                </a:cubicBezTo>
                <a:cubicBezTo>
                  <a:pt x="31" y="22"/>
                  <a:pt x="31" y="21"/>
                  <a:pt x="31" y="21"/>
                </a:cubicBezTo>
                <a:cubicBezTo>
                  <a:pt x="4" y="8"/>
                  <a:pt x="4" y="8"/>
                  <a:pt x="4" y="8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2"/>
                  <a:pt x="32" y="2"/>
                  <a:pt x="32" y="1"/>
                </a:cubicBezTo>
                <a:cubicBezTo>
                  <a:pt x="31" y="1"/>
                  <a:pt x="31" y="0"/>
                  <a:pt x="30" y="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7" name="Freeform 110"/>
          <p:cNvSpPr>
            <a:spLocks/>
          </p:cNvSpPr>
          <p:nvPr/>
        </p:nvSpPr>
        <p:spPr bwMode="auto">
          <a:xfrm>
            <a:off x="3721832" y="4477811"/>
            <a:ext cx="79375" cy="155575"/>
          </a:xfrm>
          <a:custGeom>
            <a:avLst/>
            <a:gdLst>
              <a:gd name="T0" fmla="*/ 29 w 30"/>
              <a:gd name="T1" fmla="*/ 58 h 59"/>
              <a:gd name="T2" fmla="*/ 2 w 30"/>
              <a:gd name="T3" fmla="*/ 1 h 59"/>
              <a:gd name="T4" fmla="*/ 1 w 30"/>
              <a:gd name="T5" fmla="*/ 0 h 59"/>
              <a:gd name="T6" fmla="*/ 0 w 30"/>
              <a:gd name="T7" fmla="*/ 2 h 59"/>
              <a:gd name="T8" fmla="*/ 28 w 30"/>
              <a:gd name="T9" fmla="*/ 59 h 59"/>
              <a:gd name="T10" fmla="*/ 29 w 30"/>
              <a:gd name="T11" fmla="*/ 59 h 59"/>
              <a:gd name="T12" fmla="*/ 29 w 30"/>
              <a:gd name="T13" fmla="*/ 5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59">
                <a:moveTo>
                  <a:pt x="29" y="58"/>
                </a:move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28" y="59"/>
                  <a:pt x="28" y="59"/>
                  <a:pt x="28" y="59"/>
                </a:cubicBezTo>
                <a:cubicBezTo>
                  <a:pt x="28" y="59"/>
                  <a:pt x="28" y="59"/>
                  <a:pt x="29" y="59"/>
                </a:cubicBezTo>
                <a:cubicBezTo>
                  <a:pt x="29" y="59"/>
                  <a:pt x="30" y="58"/>
                  <a:pt x="29" y="58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8" name="Freeform 111"/>
          <p:cNvSpPr>
            <a:spLocks/>
          </p:cNvSpPr>
          <p:nvPr/>
        </p:nvSpPr>
        <p:spPr bwMode="auto">
          <a:xfrm>
            <a:off x="3702782" y="4514323"/>
            <a:ext cx="104775" cy="125413"/>
          </a:xfrm>
          <a:custGeom>
            <a:avLst/>
            <a:gdLst>
              <a:gd name="T0" fmla="*/ 36 w 39"/>
              <a:gd name="T1" fmla="*/ 1 h 47"/>
              <a:gd name="T2" fmla="*/ 0 w 39"/>
              <a:gd name="T3" fmla="*/ 29 h 47"/>
              <a:gd name="T4" fmla="*/ 0 w 39"/>
              <a:gd name="T5" fmla="*/ 30 h 47"/>
              <a:gd name="T6" fmla="*/ 0 w 39"/>
              <a:gd name="T7" fmla="*/ 31 h 47"/>
              <a:gd name="T8" fmla="*/ 38 w 39"/>
              <a:gd name="T9" fmla="*/ 47 h 47"/>
              <a:gd name="T10" fmla="*/ 39 w 39"/>
              <a:gd name="T11" fmla="*/ 46 h 47"/>
              <a:gd name="T12" fmla="*/ 38 w 39"/>
              <a:gd name="T13" fmla="*/ 45 h 47"/>
              <a:gd name="T14" fmla="*/ 3 w 39"/>
              <a:gd name="T15" fmla="*/ 30 h 47"/>
              <a:gd name="T16" fmla="*/ 37 w 39"/>
              <a:gd name="T17" fmla="*/ 2 h 47"/>
              <a:gd name="T18" fmla="*/ 37 w 39"/>
              <a:gd name="T19" fmla="*/ 1 h 47"/>
              <a:gd name="T20" fmla="*/ 36 w 39"/>
              <a:gd name="T21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47">
                <a:moveTo>
                  <a:pt x="36" y="1"/>
                </a:moveTo>
                <a:cubicBezTo>
                  <a:pt x="0" y="29"/>
                  <a:pt x="0" y="29"/>
                  <a:pt x="0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1"/>
                  <a:pt x="0" y="31"/>
                  <a:pt x="0" y="31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9" y="47"/>
                  <a:pt x="39" y="46"/>
                </a:cubicBezTo>
                <a:cubicBezTo>
                  <a:pt x="39" y="46"/>
                  <a:pt x="39" y="45"/>
                  <a:pt x="38" y="45"/>
                </a:cubicBezTo>
                <a:cubicBezTo>
                  <a:pt x="3" y="30"/>
                  <a:pt x="3" y="30"/>
                  <a:pt x="3" y="30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1"/>
                  <a:pt x="37" y="1"/>
                </a:cubicBezTo>
                <a:cubicBezTo>
                  <a:pt x="37" y="1"/>
                  <a:pt x="36" y="0"/>
                  <a:pt x="36" y="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39" name="Freeform 112"/>
          <p:cNvSpPr>
            <a:spLocks/>
          </p:cNvSpPr>
          <p:nvPr/>
        </p:nvSpPr>
        <p:spPr bwMode="auto">
          <a:xfrm>
            <a:off x="3799619" y="4568298"/>
            <a:ext cx="95250" cy="68263"/>
          </a:xfrm>
          <a:custGeom>
            <a:avLst/>
            <a:gdLst>
              <a:gd name="T0" fmla="*/ 34 w 36"/>
              <a:gd name="T1" fmla="*/ 1 h 26"/>
              <a:gd name="T2" fmla="*/ 0 w 36"/>
              <a:gd name="T3" fmla="*/ 24 h 26"/>
              <a:gd name="T4" fmla="*/ 0 w 36"/>
              <a:gd name="T5" fmla="*/ 25 h 26"/>
              <a:gd name="T6" fmla="*/ 1 w 36"/>
              <a:gd name="T7" fmla="*/ 25 h 26"/>
              <a:gd name="T8" fmla="*/ 35 w 36"/>
              <a:gd name="T9" fmla="*/ 2 h 26"/>
              <a:gd name="T10" fmla="*/ 35 w 36"/>
              <a:gd name="T11" fmla="*/ 1 h 26"/>
              <a:gd name="T12" fmla="*/ 34 w 36"/>
              <a:gd name="T13" fmla="*/ 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26">
                <a:moveTo>
                  <a:pt x="34" y="1"/>
                </a:move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5"/>
                  <a:pt x="0" y="25"/>
                </a:cubicBezTo>
                <a:cubicBezTo>
                  <a:pt x="0" y="26"/>
                  <a:pt x="1" y="26"/>
                  <a:pt x="1" y="25"/>
                </a:cubicBezTo>
                <a:cubicBezTo>
                  <a:pt x="35" y="2"/>
                  <a:pt x="35" y="2"/>
                  <a:pt x="35" y="2"/>
                </a:cubicBezTo>
                <a:cubicBezTo>
                  <a:pt x="36" y="2"/>
                  <a:pt x="36" y="1"/>
                  <a:pt x="35" y="1"/>
                </a:cubicBezTo>
                <a:cubicBezTo>
                  <a:pt x="35" y="0"/>
                  <a:pt x="34" y="0"/>
                  <a:pt x="34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0" name="Freeform 113"/>
          <p:cNvSpPr>
            <a:spLocks/>
          </p:cNvSpPr>
          <p:nvPr/>
        </p:nvSpPr>
        <p:spPr bwMode="auto">
          <a:xfrm>
            <a:off x="3799619" y="4474636"/>
            <a:ext cx="80963" cy="44450"/>
          </a:xfrm>
          <a:custGeom>
            <a:avLst/>
            <a:gdLst>
              <a:gd name="T0" fmla="*/ 29 w 31"/>
              <a:gd name="T1" fmla="*/ 1 h 17"/>
              <a:gd name="T2" fmla="*/ 1 w 31"/>
              <a:gd name="T3" fmla="*/ 15 h 17"/>
              <a:gd name="T4" fmla="*/ 0 w 31"/>
              <a:gd name="T5" fmla="*/ 17 h 17"/>
              <a:gd name="T6" fmla="*/ 2 w 31"/>
              <a:gd name="T7" fmla="*/ 17 h 17"/>
              <a:gd name="T8" fmla="*/ 30 w 31"/>
              <a:gd name="T9" fmla="*/ 3 h 17"/>
              <a:gd name="T10" fmla="*/ 30 w 31"/>
              <a:gd name="T11" fmla="*/ 1 h 17"/>
              <a:gd name="T12" fmla="*/ 29 w 31"/>
              <a:gd name="T13" fmla="*/ 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17">
                <a:moveTo>
                  <a:pt x="29" y="1"/>
                </a:moveTo>
                <a:cubicBezTo>
                  <a:pt x="1" y="15"/>
                  <a:pt x="1" y="15"/>
                  <a:pt x="1" y="15"/>
                </a:cubicBezTo>
                <a:cubicBezTo>
                  <a:pt x="0" y="16"/>
                  <a:pt x="0" y="16"/>
                  <a:pt x="0" y="17"/>
                </a:cubicBezTo>
                <a:cubicBezTo>
                  <a:pt x="1" y="17"/>
                  <a:pt x="1" y="17"/>
                  <a:pt x="2" y="17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2"/>
                  <a:pt x="31" y="2"/>
                  <a:pt x="30" y="1"/>
                </a:cubicBezTo>
                <a:cubicBezTo>
                  <a:pt x="30" y="1"/>
                  <a:pt x="29" y="0"/>
                  <a:pt x="29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1" name="Freeform 114"/>
          <p:cNvSpPr>
            <a:spLocks/>
          </p:cNvSpPr>
          <p:nvPr/>
        </p:nvSpPr>
        <p:spPr bwMode="auto">
          <a:xfrm>
            <a:off x="3796444" y="4711173"/>
            <a:ext cx="115888" cy="146050"/>
          </a:xfrm>
          <a:custGeom>
            <a:avLst/>
            <a:gdLst>
              <a:gd name="T0" fmla="*/ 1 w 44"/>
              <a:gd name="T1" fmla="*/ 2 h 55"/>
              <a:gd name="T2" fmla="*/ 42 w 44"/>
              <a:gd name="T3" fmla="*/ 55 h 55"/>
              <a:gd name="T4" fmla="*/ 44 w 44"/>
              <a:gd name="T5" fmla="*/ 55 h 55"/>
              <a:gd name="T6" fmla="*/ 44 w 44"/>
              <a:gd name="T7" fmla="*/ 54 h 55"/>
              <a:gd name="T8" fmla="*/ 2 w 44"/>
              <a:gd name="T9" fmla="*/ 0 h 55"/>
              <a:gd name="T10" fmla="*/ 1 w 44"/>
              <a:gd name="T11" fmla="*/ 0 h 55"/>
              <a:gd name="T12" fmla="*/ 1 w 44"/>
              <a:gd name="T13" fmla="*/ 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55">
                <a:moveTo>
                  <a:pt x="1" y="2"/>
                </a:move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3" y="55"/>
                  <a:pt x="44" y="55"/>
                </a:cubicBezTo>
                <a:cubicBezTo>
                  <a:pt x="44" y="55"/>
                  <a:pt x="44" y="54"/>
                  <a:pt x="44" y="54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1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2" name="Freeform 115"/>
          <p:cNvSpPr>
            <a:spLocks/>
          </p:cNvSpPr>
          <p:nvPr/>
        </p:nvSpPr>
        <p:spPr bwMode="auto">
          <a:xfrm>
            <a:off x="3796444" y="4788961"/>
            <a:ext cx="115888" cy="182563"/>
          </a:xfrm>
          <a:custGeom>
            <a:avLst/>
            <a:gdLst>
              <a:gd name="T0" fmla="*/ 0 w 44"/>
              <a:gd name="T1" fmla="*/ 2 h 69"/>
              <a:gd name="T2" fmla="*/ 42 w 44"/>
              <a:gd name="T3" fmla="*/ 68 h 69"/>
              <a:gd name="T4" fmla="*/ 44 w 44"/>
              <a:gd name="T5" fmla="*/ 69 h 69"/>
              <a:gd name="T6" fmla="*/ 44 w 44"/>
              <a:gd name="T7" fmla="*/ 67 h 69"/>
              <a:gd name="T8" fmla="*/ 2 w 44"/>
              <a:gd name="T9" fmla="*/ 0 h 69"/>
              <a:gd name="T10" fmla="*/ 1 w 44"/>
              <a:gd name="T11" fmla="*/ 0 h 69"/>
              <a:gd name="T12" fmla="*/ 0 w 44"/>
              <a:gd name="T13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2"/>
                </a:moveTo>
                <a:cubicBezTo>
                  <a:pt x="42" y="68"/>
                  <a:pt x="42" y="68"/>
                  <a:pt x="42" y="68"/>
                </a:cubicBezTo>
                <a:cubicBezTo>
                  <a:pt x="43" y="69"/>
                  <a:pt x="43" y="69"/>
                  <a:pt x="44" y="69"/>
                </a:cubicBezTo>
                <a:cubicBezTo>
                  <a:pt x="44" y="68"/>
                  <a:pt x="44" y="68"/>
                  <a:pt x="44" y="6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3" name="Freeform 116"/>
          <p:cNvSpPr>
            <a:spLocks/>
          </p:cNvSpPr>
          <p:nvPr/>
        </p:nvSpPr>
        <p:spPr bwMode="auto">
          <a:xfrm>
            <a:off x="3796444" y="4855636"/>
            <a:ext cx="115888" cy="49213"/>
          </a:xfrm>
          <a:custGeom>
            <a:avLst/>
            <a:gdLst>
              <a:gd name="T0" fmla="*/ 43 w 44"/>
              <a:gd name="T1" fmla="*/ 0 h 19"/>
              <a:gd name="T2" fmla="*/ 1 w 44"/>
              <a:gd name="T3" fmla="*/ 17 h 19"/>
              <a:gd name="T4" fmla="*/ 0 w 44"/>
              <a:gd name="T5" fmla="*/ 19 h 19"/>
              <a:gd name="T6" fmla="*/ 2 w 44"/>
              <a:gd name="T7" fmla="*/ 19 h 19"/>
              <a:gd name="T8" fmla="*/ 44 w 44"/>
              <a:gd name="T9" fmla="*/ 2 h 19"/>
              <a:gd name="T10" fmla="*/ 44 w 44"/>
              <a:gd name="T11" fmla="*/ 0 h 19"/>
              <a:gd name="T12" fmla="*/ 43 w 44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19">
                <a:moveTo>
                  <a:pt x="43" y="0"/>
                </a:move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1" y="19"/>
                  <a:pt x="1" y="19"/>
                  <a:pt x="2" y="19"/>
                </a:cubicBezTo>
                <a:cubicBezTo>
                  <a:pt x="44" y="2"/>
                  <a:pt x="44" y="2"/>
                  <a:pt x="44" y="2"/>
                </a:cubicBezTo>
                <a:cubicBezTo>
                  <a:pt x="44" y="1"/>
                  <a:pt x="44" y="1"/>
                  <a:pt x="44" y="0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4" name="Freeform 117"/>
          <p:cNvSpPr>
            <a:spLocks/>
          </p:cNvSpPr>
          <p:nvPr/>
        </p:nvSpPr>
        <p:spPr bwMode="auto">
          <a:xfrm>
            <a:off x="3796444" y="4903261"/>
            <a:ext cx="115888" cy="182563"/>
          </a:xfrm>
          <a:custGeom>
            <a:avLst/>
            <a:gdLst>
              <a:gd name="T0" fmla="*/ 0 w 44"/>
              <a:gd name="T1" fmla="*/ 1 h 69"/>
              <a:gd name="T2" fmla="*/ 42 w 44"/>
              <a:gd name="T3" fmla="*/ 68 h 69"/>
              <a:gd name="T4" fmla="*/ 44 w 44"/>
              <a:gd name="T5" fmla="*/ 68 h 69"/>
              <a:gd name="T6" fmla="*/ 44 w 44"/>
              <a:gd name="T7" fmla="*/ 67 h 69"/>
              <a:gd name="T8" fmla="*/ 2 w 44"/>
              <a:gd name="T9" fmla="*/ 0 h 69"/>
              <a:gd name="T10" fmla="*/ 1 w 44"/>
              <a:gd name="T11" fmla="*/ 0 h 69"/>
              <a:gd name="T12" fmla="*/ 0 w 44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1"/>
                </a:moveTo>
                <a:cubicBezTo>
                  <a:pt x="42" y="68"/>
                  <a:pt x="42" y="68"/>
                  <a:pt x="42" y="68"/>
                </a:cubicBezTo>
                <a:cubicBezTo>
                  <a:pt x="43" y="69"/>
                  <a:pt x="43" y="69"/>
                  <a:pt x="44" y="68"/>
                </a:cubicBezTo>
                <a:cubicBezTo>
                  <a:pt x="44" y="68"/>
                  <a:pt x="44" y="67"/>
                  <a:pt x="44" y="6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5" name="Freeform 118"/>
          <p:cNvSpPr>
            <a:spLocks/>
          </p:cNvSpPr>
          <p:nvPr/>
        </p:nvSpPr>
        <p:spPr bwMode="auto">
          <a:xfrm>
            <a:off x="3796444" y="4966761"/>
            <a:ext cx="115888" cy="52388"/>
          </a:xfrm>
          <a:custGeom>
            <a:avLst/>
            <a:gdLst>
              <a:gd name="T0" fmla="*/ 43 w 44"/>
              <a:gd name="T1" fmla="*/ 0 h 20"/>
              <a:gd name="T2" fmla="*/ 1 w 44"/>
              <a:gd name="T3" fmla="*/ 18 h 20"/>
              <a:gd name="T4" fmla="*/ 0 w 44"/>
              <a:gd name="T5" fmla="*/ 19 h 20"/>
              <a:gd name="T6" fmla="*/ 2 w 44"/>
              <a:gd name="T7" fmla="*/ 20 h 20"/>
              <a:gd name="T8" fmla="*/ 44 w 44"/>
              <a:gd name="T9" fmla="*/ 2 h 20"/>
              <a:gd name="T10" fmla="*/ 44 w 44"/>
              <a:gd name="T11" fmla="*/ 1 h 20"/>
              <a:gd name="T12" fmla="*/ 43 w 44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43" y="0"/>
                </a:move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1" y="20"/>
                  <a:pt x="1" y="20"/>
                  <a:pt x="2" y="20"/>
                </a:cubicBezTo>
                <a:cubicBezTo>
                  <a:pt x="44" y="2"/>
                  <a:pt x="44" y="2"/>
                  <a:pt x="44" y="2"/>
                </a:cubicBezTo>
                <a:cubicBezTo>
                  <a:pt x="44" y="2"/>
                  <a:pt x="44" y="1"/>
                  <a:pt x="44" y="1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6" name="Freeform 119"/>
          <p:cNvSpPr>
            <a:spLocks/>
          </p:cNvSpPr>
          <p:nvPr/>
        </p:nvSpPr>
        <p:spPr bwMode="auto">
          <a:xfrm>
            <a:off x="3796444" y="5014386"/>
            <a:ext cx="115888" cy="184150"/>
          </a:xfrm>
          <a:custGeom>
            <a:avLst/>
            <a:gdLst>
              <a:gd name="T0" fmla="*/ 0 w 44"/>
              <a:gd name="T1" fmla="*/ 2 h 69"/>
              <a:gd name="T2" fmla="*/ 42 w 44"/>
              <a:gd name="T3" fmla="*/ 69 h 69"/>
              <a:gd name="T4" fmla="*/ 44 w 44"/>
              <a:gd name="T5" fmla="*/ 69 h 69"/>
              <a:gd name="T6" fmla="*/ 44 w 44"/>
              <a:gd name="T7" fmla="*/ 68 h 69"/>
              <a:gd name="T8" fmla="*/ 2 w 44"/>
              <a:gd name="T9" fmla="*/ 1 h 69"/>
              <a:gd name="T10" fmla="*/ 1 w 44"/>
              <a:gd name="T11" fmla="*/ 0 h 69"/>
              <a:gd name="T12" fmla="*/ 0 w 44"/>
              <a:gd name="T13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2"/>
                </a:moveTo>
                <a:cubicBezTo>
                  <a:pt x="42" y="69"/>
                  <a:pt x="42" y="69"/>
                  <a:pt x="42" y="69"/>
                </a:cubicBezTo>
                <a:cubicBezTo>
                  <a:pt x="43" y="69"/>
                  <a:pt x="43" y="69"/>
                  <a:pt x="44" y="69"/>
                </a:cubicBezTo>
                <a:cubicBezTo>
                  <a:pt x="44" y="69"/>
                  <a:pt x="44" y="68"/>
                  <a:pt x="44" y="68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ubicBezTo>
                  <a:pt x="0" y="1"/>
                  <a:pt x="0" y="1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7" name="Freeform 120"/>
          <p:cNvSpPr>
            <a:spLocks/>
          </p:cNvSpPr>
          <p:nvPr/>
        </p:nvSpPr>
        <p:spPr bwMode="auto">
          <a:xfrm>
            <a:off x="3796444" y="5081061"/>
            <a:ext cx="115888" cy="53975"/>
          </a:xfrm>
          <a:custGeom>
            <a:avLst/>
            <a:gdLst>
              <a:gd name="T0" fmla="*/ 43 w 44"/>
              <a:gd name="T1" fmla="*/ 0 h 20"/>
              <a:gd name="T2" fmla="*/ 1 w 44"/>
              <a:gd name="T3" fmla="*/ 18 h 20"/>
              <a:gd name="T4" fmla="*/ 0 w 44"/>
              <a:gd name="T5" fmla="*/ 19 h 20"/>
              <a:gd name="T6" fmla="*/ 2 w 44"/>
              <a:gd name="T7" fmla="*/ 19 h 20"/>
              <a:gd name="T8" fmla="*/ 44 w 44"/>
              <a:gd name="T9" fmla="*/ 2 h 20"/>
              <a:gd name="T10" fmla="*/ 44 w 44"/>
              <a:gd name="T11" fmla="*/ 1 h 20"/>
              <a:gd name="T12" fmla="*/ 43 w 44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43" y="0"/>
                </a:move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8"/>
                  <a:pt x="0" y="19"/>
                </a:cubicBezTo>
                <a:cubicBezTo>
                  <a:pt x="1" y="19"/>
                  <a:pt x="1" y="20"/>
                  <a:pt x="2" y="19"/>
                </a:cubicBezTo>
                <a:cubicBezTo>
                  <a:pt x="44" y="2"/>
                  <a:pt x="44" y="2"/>
                  <a:pt x="44" y="2"/>
                </a:cubicBezTo>
                <a:cubicBezTo>
                  <a:pt x="44" y="2"/>
                  <a:pt x="44" y="1"/>
                  <a:pt x="44" y="1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8" name="Freeform 121"/>
          <p:cNvSpPr>
            <a:spLocks/>
          </p:cNvSpPr>
          <p:nvPr/>
        </p:nvSpPr>
        <p:spPr bwMode="auto">
          <a:xfrm>
            <a:off x="3686907" y="4714348"/>
            <a:ext cx="117475" cy="142875"/>
          </a:xfrm>
          <a:custGeom>
            <a:avLst/>
            <a:gdLst>
              <a:gd name="T0" fmla="*/ 42 w 44"/>
              <a:gd name="T1" fmla="*/ 0 h 54"/>
              <a:gd name="T2" fmla="*/ 0 w 44"/>
              <a:gd name="T3" fmla="*/ 53 h 54"/>
              <a:gd name="T4" fmla="*/ 0 w 44"/>
              <a:gd name="T5" fmla="*/ 54 h 54"/>
              <a:gd name="T6" fmla="*/ 1 w 44"/>
              <a:gd name="T7" fmla="*/ 54 h 54"/>
              <a:gd name="T8" fmla="*/ 43 w 44"/>
              <a:gd name="T9" fmla="*/ 1 h 54"/>
              <a:gd name="T10" fmla="*/ 43 w 44"/>
              <a:gd name="T11" fmla="*/ 0 h 54"/>
              <a:gd name="T12" fmla="*/ 42 w 44"/>
              <a:gd name="T1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54">
                <a:moveTo>
                  <a:pt x="42" y="0"/>
                </a:moveTo>
                <a:cubicBezTo>
                  <a:pt x="0" y="53"/>
                  <a:pt x="0" y="53"/>
                  <a:pt x="0" y="53"/>
                </a:cubicBezTo>
                <a:cubicBezTo>
                  <a:pt x="0" y="53"/>
                  <a:pt x="0" y="54"/>
                  <a:pt x="0" y="54"/>
                </a:cubicBezTo>
                <a:cubicBezTo>
                  <a:pt x="0" y="54"/>
                  <a:pt x="1" y="54"/>
                  <a:pt x="1" y="54"/>
                </a:cubicBezTo>
                <a:cubicBezTo>
                  <a:pt x="43" y="1"/>
                  <a:pt x="43" y="1"/>
                  <a:pt x="43" y="1"/>
                </a:cubicBezTo>
                <a:cubicBezTo>
                  <a:pt x="44" y="1"/>
                  <a:pt x="44" y="0"/>
                  <a:pt x="43" y="0"/>
                </a:cubicBezTo>
                <a:cubicBezTo>
                  <a:pt x="43" y="0"/>
                  <a:pt x="42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49" name="Freeform 122"/>
          <p:cNvSpPr>
            <a:spLocks/>
          </p:cNvSpPr>
          <p:nvPr/>
        </p:nvSpPr>
        <p:spPr bwMode="auto">
          <a:xfrm>
            <a:off x="3686907" y="4788961"/>
            <a:ext cx="117475" cy="182563"/>
          </a:xfrm>
          <a:custGeom>
            <a:avLst/>
            <a:gdLst>
              <a:gd name="T0" fmla="*/ 42 w 44"/>
              <a:gd name="T1" fmla="*/ 0 h 69"/>
              <a:gd name="T2" fmla="*/ 0 w 44"/>
              <a:gd name="T3" fmla="*/ 67 h 69"/>
              <a:gd name="T4" fmla="*/ 0 w 44"/>
              <a:gd name="T5" fmla="*/ 69 h 69"/>
              <a:gd name="T6" fmla="*/ 2 w 44"/>
              <a:gd name="T7" fmla="*/ 68 h 69"/>
              <a:gd name="T8" fmla="*/ 43 w 44"/>
              <a:gd name="T9" fmla="*/ 2 h 69"/>
              <a:gd name="T10" fmla="*/ 43 w 44"/>
              <a:gd name="T11" fmla="*/ 0 h 69"/>
              <a:gd name="T12" fmla="*/ 42 w 44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42" y="0"/>
                </a:move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9"/>
                </a:cubicBezTo>
                <a:cubicBezTo>
                  <a:pt x="1" y="69"/>
                  <a:pt x="1" y="69"/>
                  <a:pt x="2" y="68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1"/>
                  <a:pt x="44" y="0"/>
                  <a:pt x="43" y="0"/>
                </a:cubicBezTo>
                <a:cubicBezTo>
                  <a:pt x="43" y="0"/>
                  <a:pt x="42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0" name="Freeform 123"/>
          <p:cNvSpPr>
            <a:spLocks/>
          </p:cNvSpPr>
          <p:nvPr/>
        </p:nvSpPr>
        <p:spPr bwMode="auto">
          <a:xfrm>
            <a:off x="3686907" y="4855636"/>
            <a:ext cx="117475" cy="49213"/>
          </a:xfrm>
          <a:custGeom>
            <a:avLst/>
            <a:gdLst>
              <a:gd name="T0" fmla="*/ 0 w 44"/>
              <a:gd name="T1" fmla="*/ 2 h 19"/>
              <a:gd name="T2" fmla="*/ 42 w 44"/>
              <a:gd name="T3" fmla="*/ 19 h 19"/>
              <a:gd name="T4" fmla="*/ 43 w 44"/>
              <a:gd name="T5" fmla="*/ 19 h 19"/>
              <a:gd name="T6" fmla="*/ 43 w 44"/>
              <a:gd name="T7" fmla="*/ 17 h 19"/>
              <a:gd name="T8" fmla="*/ 1 w 44"/>
              <a:gd name="T9" fmla="*/ 0 h 19"/>
              <a:gd name="T10" fmla="*/ 0 w 44"/>
              <a:gd name="T11" fmla="*/ 0 h 19"/>
              <a:gd name="T12" fmla="*/ 0 w 44"/>
              <a:gd name="T13" fmla="*/ 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19">
                <a:moveTo>
                  <a:pt x="0" y="2"/>
                </a:move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3" y="19"/>
                  <a:pt x="43" y="19"/>
                </a:cubicBezTo>
                <a:cubicBezTo>
                  <a:pt x="44" y="18"/>
                  <a:pt x="43" y="17"/>
                  <a:pt x="43" y="17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1" name="Freeform 124"/>
          <p:cNvSpPr>
            <a:spLocks/>
          </p:cNvSpPr>
          <p:nvPr/>
        </p:nvSpPr>
        <p:spPr bwMode="auto">
          <a:xfrm>
            <a:off x="3686907" y="4903261"/>
            <a:ext cx="117475" cy="182563"/>
          </a:xfrm>
          <a:custGeom>
            <a:avLst/>
            <a:gdLst>
              <a:gd name="T0" fmla="*/ 42 w 44"/>
              <a:gd name="T1" fmla="*/ 0 h 69"/>
              <a:gd name="T2" fmla="*/ 0 w 44"/>
              <a:gd name="T3" fmla="*/ 67 h 69"/>
              <a:gd name="T4" fmla="*/ 0 w 44"/>
              <a:gd name="T5" fmla="*/ 68 h 69"/>
              <a:gd name="T6" fmla="*/ 2 w 44"/>
              <a:gd name="T7" fmla="*/ 68 h 69"/>
              <a:gd name="T8" fmla="*/ 43 w 44"/>
              <a:gd name="T9" fmla="*/ 1 h 69"/>
              <a:gd name="T10" fmla="*/ 43 w 44"/>
              <a:gd name="T11" fmla="*/ 0 h 69"/>
              <a:gd name="T12" fmla="*/ 42 w 44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42" y="0"/>
                </a:move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8"/>
                  <a:pt x="0" y="68"/>
                </a:cubicBezTo>
                <a:cubicBezTo>
                  <a:pt x="1" y="69"/>
                  <a:pt x="1" y="69"/>
                  <a:pt x="2" y="68"/>
                </a:cubicBezTo>
                <a:cubicBezTo>
                  <a:pt x="43" y="1"/>
                  <a:pt x="43" y="1"/>
                  <a:pt x="43" y="1"/>
                </a:cubicBezTo>
                <a:cubicBezTo>
                  <a:pt x="44" y="1"/>
                  <a:pt x="44" y="0"/>
                  <a:pt x="43" y="0"/>
                </a:cubicBezTo>
                <a:cubicBezTo>
                  <a:pt x="43" y="0"/>
                  <a:pt x="42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2" name="Freeform 125"/>
          <p:cNvSpPr>
            <a:spLocks/>
          </p:cNvSpPr>
          <p:nvPr/>
        </p:nvSpPr>
        <p:spPr bwMode="auto">
          <a:xfrm>
            <a:off x="3686907" y="4966761"/>
            <a:ext cx="117475" cy="52388"/>
          </a:xfrm>
          <a:custGeom>
            <a:avLst/>
            <a:gdLst>
              <a:gd name="T0" fmla="*/ 0 w 44"/>
              <a:gd name="T1" fmla="*/ 2 h 20"/>
              <a:gd name="T2" fmla="*/ 42 w 44"/>
              <a:gd name="T3" fmla="*/ 20 h 20"/>
              <a:gd name="T4" fmla="*/ 43 w 44"/>
              <a:gd name="T5" fmla="*/ 19 h 20"/>
              <a:gd name="T6" fmla="*/ 43 w 44"/>
              <a:gd name="T7" fmla="*/ 18 h 20"/>
              <a:gd name="T8" fmla="*/ 1 w 44"/>
              <a:gd name="T9" fmla="*/ 0 h 20"/>
              <a:gd name="T10" fmla="*/ 0 w 44"/>
              <a:gd name="T11" fmla="*/ 1 h 20"/>
              <a:gd name="T12" fmla="*/ 0 w 44"/>
              <a:gd name="T13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0" y="2"/>
                </a:moveTo>
                <a:cubicBezTo>
                  <a:pt x="42" y="20"/>
                  <a:pt x="42" y="20"/>
                  <a:pt x="42" y="20"/>
                </a:cubicBezTo>
                <a:cubicBezTo>
                  <a:pt x="43" y="20"/>
                  <a:pt x="43" y="20"/>
                  <a:pt x="43" y="19"/>
                </a:cubicBezTo>
                <a:cubicBezTo>
                  <a:pt x="44" y="19"/>
                  <a:pt x="43" y="18"/>
                  <a:pt x="43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3" name="Freeform 126"/>
          <p:cNvSpPr>
            <a:spLocks/>
          </p:cNvSpPr>
          <p:nvPr/>
        </p:nvSpPr>
        <p:spPr bwMode="auto">
          <a:xfrm>
            <a:off x="3686907" y="5014386"/>
            <a:ext cx="117475" cy="184150"/>
          </a:xfrm>
          <a:custGeom>
            <a:avLst/>
            <a:gdLst>
              <a:gd name="T0" fmla="*/ 42 w 44"/>
              <a:gd name="T1" fmla="*/ 1 h 69"/>
              <a:gd name="T2" fmla="*/ 0 w 44"/>
              <a:gd name="T3" fmla="*/ 68 h 69"/>
              <a:gd name="T4" fmla="*/ 0 w 44"/>
              <a:gd name="T5" fmla="*/ 69 h 69"/>
              <a:gd name="T6" fmla="*/ 2 w 44"/>
              <a:gd name="T7" fmla="*/ 69 h 69"/>
              <a:gd name="T8" fmla="*/ 43 w 44"/>
              <a:gd name="T9" fmla="*/ 2 h 69"/>
              <a:gd name="T10" fmla="*/ 43 w 44"/>
              <a:gd name="T11" fmla="*/ 0 h 69"/>
              <a:gd name="T12" fmla="*/ 42 w 44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42" y="1"/>
                </a:move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9"/>
                  <a:pt x="0" y="69"/>
                </a:cubicBezTo>
                <a:cubicBezTo>
                  <a:pt x="1" y="69"/>
                  <a:pt x="1" y="69"/>
                  <a:pt x="2" y="69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1"/>
                  <a:pt x="44" y="1"/>
                  <a:pt x="43" y="0"/>
                </a:cubicBezTo>
                <a:cubicBezTo>
                  <a:pt x="43" y="0"/>
                  <a:pt x="42" y="0"/>
                  <a:pt x="42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4" name="Freeform 127"/>
          <p:cNvSpPr>
            <a:spLocks/>
          </p:cNvSpPr>
          <p:nvPr/>
        </p:nvSpPr>
        <p:spPr bwMode="auto">
          <a:xfrm>
            <a:off x="3686907" y="5081061"/>
            <a:ext cx="117475" cy="53975"/>
          </a:xfrm>
          <a:custGeom>
            <a:avLst/>
            <a:gdLst>
              <a:gd name="T0" fmla="*/ 0 w 44"/>
              <a:gd name="T1" fmla="*/ 2 h 20"/>
              <a:gd name="T2" fmla="*/ 42 w 44"/>
              <a:gd name="T3" fmla="*/ 19 h 20"/>
              <a:gd name="T4" fmla="*/ 43 w 44"/>
              <a:gd name="T5" fmla="*/ 19 h 20"/>
              <a:gd name="T6" fmla="*/ 43 w 44"/>
              <a:gd name="T7" fmla="*/ 18 h 20"/>
              <a:gd name="T8" fmla="*/ 1 w 44"/>
              <a:gd name="T9" fmla="*/ 0 h 20"/>
              <a:gd name="T10" fmla="*/ 0 w 44"/>
              <a:gd name="T11" fmla="*/ 1 h 20"/>
              <a:gd name="T12" fmla="*/ 0 w 44"/>
              <a:gd name="T13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0" y="2"/>
                </a:moveTo>
                <a:cubicBezTo>
                  <a:pt x="42" y="19"/>
                  <a:pt x="42" y="19"/>
                  <a:pt x="42" y="19"/>
                </a:cubicBezTo>
                <a:cubicBezTo>
                  <a:pt x="43" y="20"/>
                  <a:pt x="43" y="19"/>
                  <a:pt x="43" y="19"/>
                </a:cubicBezTo>
                <a:cubicBezTo>
                  <a:pt x="44" y="18"/>
                  <a:pt x="43" y="18"/>
                  <a:pt x="43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5" name="Freeform 128"/>
          <p:cNvSpPr>
            <a:spLocks/>
          </p:cNvSpPr>
          <p:nvPr/>
        </p:nvSpPr>
        <p:spPr bwMode="auto">
          <a:xfrm>
            <a:off x="3702782" y="4428598"/>
            <a:ext cx="101600" cy="336550"/>
          </a:xfrm>
          <a:custGeom>
            <a:avLst/>
            <a:gdLst>
              <a:gd name="T0" fmla="*/ 8 w 38"/>
              <a:gd name="T1" fmla="*/ 1 h 126"/>
              <a:gd name="T2" fmla="*/ 35 w 38"/>
              <a:gd name="T3" fmla="*/ 33 h 126"/>
              <a:gd name="T4" fmla="*/ 0 w 38"/>
              <a:gd name="T5" fmla="*/ 61 h 126"/>
              <a:gd name="T6" fmla="*/ 0 w 38"/>
              <a:gd name="T7" fmla="*/ 62 h 126"/>
              <a:gd name="T8" fmla="*/ 36 w 38"/>
              <a:gd name="T9" fmla="*/ 126 h 126"/>
              <a:gd name="T10" fmla="*/ 37 w 38"/>
              <a:gd name="T11" fmla="*/ 126 h 126"/>
              <a:gd name="T12" fmla="*/ 37 w 38"/>
              <a:gd name="T13" fmla="*/ 125 h 126"/>
              <a:gd name="T14" fmla="*/ 2 w 38"/>
              <a:gd name="T15" fmla="*/ 62 h 126"/>
              <a:gd name="T16" fmla="*/ 37 w 38"/>
              <a:gd name="T17" fmla="*/ 34 h 126"/>
              <a:gd name="T18" fmla="*/ 37 w 38"/>
              <a:gd name="T19" fmla="*/ 34 h 126"/>
              <a:gd name="T20" fmla="*/ 37 w 38"/>
              <a:gd name="T21" fmla="*/ 33 h 126"/>
              <a:gd name="T22" fmla="*/ 10 w 38"/>
              <a:gd name="T23" fmla="*/ 0 h 126"/>
              <a:gd name="T24" fmla="*/ 8 w 38"/>
              <a:gd name="T25" fmla="*/ 0 h 126"/>
              <a:gd name="T26" fmla="*/ 8 w 38"/>
              <a:gd name="T27" fmla="*/ 1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" h="126">
                <a:moveTo>
                  <a:pt x="8" y="1"/>
                </a:moveTo>
                <a:cubicBezTo>
                  <a:pt x="35" y="33"/>
                  <a:pt x="35" y="33"/>
                  <a:pt x="35" y="3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0" y="62"/>
                  <a:pt x="0" y="62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6"/>
                  <a:pt x="36" y="126"/>
                  <a:pt x="37" y="126"/>
                </a:cubicBezTo>
                <a:cubicBezTo>
                  <a:pt x="37" y="126"/>
                  <a:pt x="38" y="125"/>
                  <a:pt x="37" y="125"/>
                </a:cubicBezTo>
                <a:cubicBezTo>
                  <a:pt x="2" y="62"/>
                  <a:pt x="2" y="62"/>
                  <a:pt x="2" y="62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3"/>
                  <a:pt x="37" y="33"/>
                  <a:pt x="37" y="33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8" y="0"/>
                </a:cubicBezTo>
                <a:cubicBezTo>
                  <a:pt x="8" y="0"/>
                  <a:pt x="8" y="1"/>
                  <a:pt x="8" y="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6" name="Freeform 129"/>
          <p:cNvSpPr>
            <a:spLocks/>
          </p:cNvSpPr>
          <p:nvPr/>
        </p:nvSpPr>
        <p:spPr bwMode="auto">
          <a:xfrm>
            <a:off x="3796444" y="4431773"/>
            <a:ext cx="98425" cy="357188"/>
          </a:xfrm>
          <a:custGeom>
            <a:avLst/>
            <a:gdLst>
              <a:gd name="T0" fmla="*/ 27 w 37"/>
              <a:gd name="T1" fmla="*/ 0 h 134"/>
              <a:gd name="T2" fmla="*/ 1 w 37"/>
              <a:gd name="T3" fmla="*/ 32 h 134"/>
              <a:gd name="T4" fmla="*/ 1 w 37"/>
              <a:gd name="T5" fmla="*/ 32 h 134"/>
              <a:gd name="T6" fmla="*/ 2 w 37"/>
              <a:gd name="T7" fmla="*/ 33 h 134"/>
              <a:gd name="T8" fmla="*/ 34 w 37"/>
              <a:gd name="T9" fmla="*/ 53 h 134"/>
              <a:gd name="T10" fmla="*/ 1 w 37"/>
              <a:gd name="T11" fmla="*/ 133 h 134"/>
              <a:gd name="T12" fmla="*/ 1 w 37"/>
              <a:gd name="T13" fmla="*/ 134 h 134"/>
              <a:gd name="T14" fmla="*/ 3 w 37"/>
              <a:gd name="T15" fmla="*/ 133 h 134"/>
              <a:gd name="T16" fmla="*/ 37 w 37"/>
              <a:gd name="T17" fmla="*/ 53 h 134"/>
              <a:gd name="T18" fmla="*/ 36 w 37"/>
              <a:gd name="T19" fmla="*/ 52 h 134"/>
              <a:gd name="T20" fmla="*/ 4 w 37"/>
              <a:gd name="T21" fmla="*/ 32 h 134"/>
              <a:gd name="T22" fmla="*/ 29 w 37"/>
              <a:gd name="T23" fmla="*/ 2 h 134"/>
              <a:gd name="T24" fmla="*/ 29 w 37"/>
              <a:gd name="T25" fmla="*/ 0 h 134"/>
              <a:gd name="T26" fmla="*/ 27 w 37"/>
              <a:gd name="T27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134">
                <a:moveTo>
                  <a:pt x="27" y="0"/>
                </a:move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1" y="32"/>
                  <a:pt x="1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4" y="53"/>
                  <a:pt x="34" y="53"/>
                  <a:pt x="34" y="53"/>
                </a:cubicBezTo>
                <a:cubicBezTo>
                  <a:pt x="1" y="133"/>
                  <a:pt x="1" y="133"/>
                  <a:pt x="1" y="133"/>
                </a:cubicBezTo>
                <a:cubicBezTo>
                  <a:pt x="0" y="133"/>
                  <a:pt x="1" y="134"/>
                  <a:pt x="1" y="134"/>
                </a:cubicBezTo>
                <a:cubicBezTo>
                  <a:pt x="2" y="134"/>
                  <a:pt x="2" y="134"/>
                  <a:pt x="3" y="13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2"/>
                  <a:pt x="37" y="52"/>
                  <a:pt x="36" y="52"/>
                </a:cubicBezTo>
                <a:cubicBezTo>
                  <a:pt x="4" y="32"/>
                  <a:pt x="4" y="32"/>
                  <a:pt x="4" y="3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9" y="0"/>
                  <a:pt x="29" y="0"/>
                </a:cubicBezTo>
                <a:cubicBezTo>
                  <a:pt x="28" y="0"/>
                  <a:pt x="28" y="0"/>
                  <a:pt x="27" y="0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7" name="Freeform 130"/>
          <p:cNvSpPr>
            <a:spLocks/>
          </p:cNvSpPr>
          <p:nvPr/>
        </p:nvSpPr>
        <p:spPr bwMode="auto">
          <a:xfrm>
            <a:off x="3793269" y="4461936"/>
            <a:ext cx="117475" cy="257175"/>
          </a:xfrm>
          <a:custGeom>
            <a:avLst/>
            <a:gdLst>
              <a:gd name="T0" fmla="*/ 2 w 44"/>
              <a:gd name="T1" fmla="*/ 3 h 97"/>
              <a:gd name="T2" fmla="*/ 30 w 44"/>
              <a:gd name="T3" fmla="*/ 7 h 97"/>
              <a:gd name="T4" fmla="*/ 1 w 44"/>
              <a:gd name="T5" fmla="*/ 64 h 97"/>
              <a:gd name="T6" fmla="*/ 1 w 44"/>
              <a:gd name="T7" fmla="*/ 65 h 97"/>
              <a:gd name="T8" fmla="*/ 42 w 44"/>
              <a:gd name="T9" fmla="*/ 96 h 97"/>
              <a:gd name="T10" fmla="*/ 44 w 44"/>
              <a:gd name="T11" fmla="*/ 96 h 97"/>
              <a:gd name="T12" fmla="*/ 44 w 44"/>
              <a:gd name="T13" fmla="*/ 95 h 97"/>
              <a:gd name="T14" fmla="*/ 3 w 44"/>
              <a:gd name="T15" fmla="*/ 64 h 97"/>
              <a:gd name="T16" fmla="*/ 32 w 44"/>
              <a:gd name="T17" fmla="*/ 7 h 97"/>
              <a:gd name="T18" fmla="*/ 32 w 44"/>
              <a:gd name="T19" fmla="*/ 6 h 97"/>
              <a:gd name="T20" fmla="*/ 32 w 44"/>
              <a:gd name="T21" fmla="*/ 6 h 97"/>
              <a:gd name="T22" fmla="*/ 3 w 44"/>
              <a:gd name="T23" fmla="*/ 1 h 97"/>
              <a:gd name="T24" fmla="*/ 2 w 44"/>
              <a:gd name="T25" fmla="*/ 1 h 97"/>
              <a:gd name="T26" fmla="*/ 2 w 44"/>
              <a:gd name="T27" fmla="*/ 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" h="97">
                <a:moveTo>
                  <a:pt x="2" y="3"/>
                </a:moveTo>
                <a:cubicBezTo>
                  <a:pt x="30" y="7"/>
                  <a:pt x="30" y="7"/>
                  <a:pt x="30" y="7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4"/>
                  <a:pt x="1" y="65"/>
                  <a:pt x="1" y="65"/>
                </a:cubicBezTo>
                <a:cubicBezTo>
                  <a:pt x="42" y="96"/>
                  <a:pt x="42" y="96"/>
                  <a:pt x="42" y="96"/>
                </a:cubicBezTo>
                <a:cubicBezTo>
                  <a:pt x="43" y="97"/>
                  <a:pt x="44" y="97"/>
                  <a:pt x="44" y="96"/>
                </a:cubicBezTo>
                <a:cubicBezTo>
                  <a:pt x="44" y="96"/>
                  <a:pt x="44" y="95"/>
                  <a:pt x="44" y="95"/>
                </a:cubicBezTo>
                <a:cubicBezTo>
                  <a:pt x="3" y="64"/>
                  <a:pt x="3" y="64"/>
                  <a:pt x="3" y="64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2" y="6"/>
                  <a:pt x="32" y="6"/>
                </a:cubicBezTo>
                <a:cubicBezTo>
                  <a:pt x="3" y="1"/>
                  <a:pt x="3" y="1"/>
                  <a:pt x="3" y="1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2" y="3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8" name="Freeform 131"/>
          <p:cNvSpPr>
            <a:spLocks/>
          </p:cNvSpPr>
          <p:nvPr/>
        </p:nvSpPr>
        <p:spPr bwMode="auto">
          <a:xfrm>
            <a:off x="3796444" y="4739748"/>
            <a:ext cx="119063" cy="184150"/>
          </a:xfrm>
          <a:custGeom>
            <a:avLst/>
            <a:gdLst>
              <a:gd name="T0" fmla="*/ 43 w 45"/>
              <a:gd name="T1" fmla="*/ 0 h 69"/>
              <a:gd name="T2" fmla="*/ 1 w 45"/>
              <a:gd name="T3" fmla="*/ 67 h 69"/>
              <a:gd name="T4" fmla="*/ 1 w 45"/>
              <a:gd name="T5" fmla="*/ 69 h 69"/>
              <a:gd name="T6" fmla="*/ 2 w 45"/>
              <a:gd name="T7" fmla="*/ 68 h 69"/>
              <a:gd name="T8" fmla="*/ 44 w 45"/>
              <a:gd name="T9" fmla="*/ 1 h 69"/>
              <a:gd name="T10" fmla="*/ 44 w 45"/>
              <a:gd name="T11" fmla="*/ 0 h 69"/>
              <a:gd name="T12" fmla="*/ 43 w 45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69">
                <a:moveTo>
                  <a:pt x="43" y="0"/>
                </a:moveTo>
                <a:cubicBezTo>
                  <a:pt x="1" y="67"/>
                  <a:pt x="1" y="67"/>
                  <a:pt x="1" y="67"/>
                </a:cubicBezTo>
                <a:cubicBezTo>
                  <a:pt x="0" y="68"/>
                  <a:pt x="1" y="68"/>
                  <a:pt x="1" y="69"/>
                </a:cubicBezTo>
                <a:cubicBezTo>
                  <a:pt x="2" y="69"/>
                  <a:pt x="2" y="69"/>
                  <a:pt x="2" y="68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1"/>
                  <a:pt x="44" y="0"/>
                  <a:pt x="44" y="0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59" name="Freeform 132"/>
          <p:cNvSpPr>
            <a:spLocks/>
          </p:cNvSpPr>
          <p:nvPr/>
        </p:nvSpPr>
        <p:spPr bwMode="auto">
          <a:xfrm>
            <a:off x="3796444" y="4804836"/>
            <a:ext cx="119063" cy="52388"/>
          </a:xfrm>
          <a:custGeom>
            <a:avLst/>
            <a:gdLst>
              <a:gd name="T0" fmla="*/ 1 w 45"/>
              <a:gd name="T1" fmla="*/ 2 h 20"/>
              <a:gd name="T2" fmla="*/ 43 w 45"/>
              <a:gd name="T3" fmla="*/ 20 h 20"/>
              <a:gd name="T4" fmla="*/ 44 w 45"/>
              <a:gd name="T5" fmla="*/ 19 h 20"/>
              <a:gd name="T6" fmla="*/ 44 w 45"/>
              <a:gd name="T7" fmla="*/ 18 h 20"/>
              <a:gd name="T8" fmla="*/ 2 w 45"/>
              <a:gd name="T9" fmla="*/ 1 h 20"/>
              <a:gd name="T10" fmla="*/ 1 w 45"/>
              <a:gd name="T11" fmla="*/ 1 h 20"/>
              <a:gd name="T12" fmla="*/ 1 w 45"/>
              <a:gd name="T13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20">
                <a:moveTo>
                  <a:pt x="1" y="2"/>
                </a:moveTo>
                <a:cubicBezTo>
                  <a:pt x="43" y="20"/>
                  <a:pt x="43" y="20"/>
                  <a:pt x="43" y="20"/>
                </a:cubicBezTo>
                <a:cubicBezTo>
                  <a:pt x="44" y="20"/>
                  <a:pt x="44" y="20"/>
                  <a:pt x="44" y="19"/>
                </a:cubicBezTo>
                <a:cubicBezTo>
                  <a:pt x="45" y="19"/>
                  <a:pt x="44" y="18"/>
                  <a:pt x="44" y="18"/>
                </a:cubicBezTo>
                <a:cubicBezTo>
                  <a:pt x="2" y="1"/>
                  <a:pt x="2" y="1"/>
                  <a:pt x="2" y="1"/>
                </a:cubicBezTo>
                <a:cubicBezTo>
                  <a:pt x="1" y="0"/>
                  <a:pt x="1" y="1"/>
                  <a:pt x="1" y="1"/>
                </a:cubicBezTo>
                <a:cubicBezTo>
                  <a:pt x="0" y="2"/>
                  <a:pt x="1" y="2"/>
                  <a:pt x="1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0" name="Freeform 133"/>
          <p:cNvSpPr>
            <a:spLocks/>
          </p:cNvSpPr>
          <p:nvPr/>
        </p:nvSpPr>
        <p:spPr bwMode="auto">
          <a:xfrm>
            <a:off x="3796444" y="4852461"/>
            <a:ext cx="119063" cy="184150"/>
          </a:xfrm>
          <a:custGeom>
            <a:avLst/>
            <a:gdLst>
              <a:gd name="T0" fmla="*/ 43 w 45"/>
              <a:gd name="T1" fmla="*/ 1 h 69"/>
              <a:gd name="T2" fmla="*/ 1 w 45"/>
              <a:gd name="T3" fmla="*/ 68 h 69"/>
              <a:gd name="T4" fmla="*/ 1 w 45"/>
              <a:gd name="T5" fmla="*/ 69 h 69"/>
              <a:gd name="T6" fmla="*/ 2 w 45"/>
              <a:gd name="T7" fmla="*/ 69 h 69"/>
              <a:gd name="T8" fmla="*/ 44 w 45"/>
              <a:gd name="T9" fmla="*/ 2 h 69"/>
              <a:gd name="T10" fmla="*/ 44 w 45"/>
              <a:gd name="T11" fmla="*/ 1 h 69"/>
              <a:gd name="T12" fmla="*/ 43 w 45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69">
                <a:moveTo>
                  <a:pt x="43" y="1"/>
                </a:moveTo>
                <a:cubicBezTo>
                  <a:pt x="1" y="68"/>
                  <a:pt x="1" y="68"/>
                  <a:pt x="1" y="68"/>
                </a:cubicBezTo>
                <a:cubicBezTo>
                  <a:pt x="0" y="68"/>
                  <a:pt x="1" y="69"/>
                  <a:pt x="1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44" y="2"/>
                  <a:pt x="44" y="2"/>
                  <a:pt x="44" y="2"/>
                </a:cubicBezTo>
                <a:cubicBezTo>
                  <a:pt x="45" y="2"/>
                  <a:pt x="44" y="1"/>
                  <a:pt x="44" y="1"/>
                </a:cubicBezTo>
                <a:cubicBezTo>
                  <a:pt x="44" y="0"/>
                  <a:pt x="43" y="0"/>
                  <a:pt x="43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1" name="Freeform 134"/>
          <p:cNvSpPr>
            <a:spLocks/>
          </p:cNvSpPr>
          <p:nvPr/>
        </p:nvSpPr>
        <p:spPr bwMode="auto">
          <a:xfrm>
            <a:off x="3796444" y="4919136"/>
            <a:ext cx="119063" cy="52388"/>
          </a:xfrm>
          <a:custGeom>
            <a:avLst/>
            <a:gdLst>
              <a:gd name="T0" fmla="*/ 1 w 45"/>
              <a:gd name="T1" fmla="*/ 2 h 20"/>
              <a:gd name="T2" fmla="*/ 43 w 45"/>
              <a:gd name="T3" fmla="*/ 20 h 20"/>
              <a:gd name="T4" fmla="*/ 44 w 45"/>
              <a:gd name="T5" fmla="*/ 19 h 20"/>
              <a:gd name="T6" fmla="*/ 44 w 45"/>
              <a:gd name="T7" fmla="*/ 18 h 20"/>
              <a:gd name="T8" fmla="*/ 2 w 45"/>
              <a:gd name="T9" fmla="*/ 0 h 20"/>
              <a:gd name="T10" fmla="*/ 1 w 45"/>
              <a:gd name="T11" fmla="*/ 1 h 20"/>
              <a:gd name="T12" fmla="*/ 1 w 45"/>
              <a:gd name="T13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20">
                <a:moveTo>
                  <a:pt x="1" y="2"/>
                </a:moveTo>
                <a:cubicBezTo>
                  <a:pt x="43" y="20"/>
                  <a:pt x="43" y="20"/>
                  <a:pt x="43" y="20"/>
                </a:cubicBezTo>
                <a:cubicBezTo>
                  <a:pt x="44" y="20"/>
                  <a:pt x="44" y="20"/>
                  <a:pt x="44" y="19"/>
                </a:cubicBezTo>
                <a:cubicBezTo>
                  <a:pt x="45" y="19"/>
                  <a:pt x="44" y="18"/>
                  <a:pt x="44" y="18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1"/>
                  <a:pt x="1" y="2"/>
                  <a:pt x="1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2" name="Freeform 135"/>
          <p:cNvSpPr>
            <a:spLocks/>
          </p:cNvSpPr>
          <p:nvPr/>
        </p:nvSpPr>
        <p:spPr bwMode="auto">
          <a:xfrm>
            <a:off x="3796444" y="4966761"/>
            <a:ext cx="119063" cy="184150"/>
          </a:xfrm>
          <a:custGeom>
            <a:avLst/>
            <a:gdLst>
              <a:gd name="T0" fmla="*/ 43 w 45"/>
              <a:gd name="T1" fmla="*/ 1 h 69"/>
              <a:gd name="T2" fmla="*/ 1 w 45"/>
              <a:gd name="T3" fmla="*/ 67 h 69"/>
              <a:gd name="T4" fmla="*/ 1 w 45"/>
              <a:gd name="T5" fmla="*/ 69 h 69"/>
              <a:gd name="T6" fmla="*/ 2 w 45"/>
              <a:gd name="T7" fmla="*/ 68 h 69"/>
              <a:gd name="T8" fmla="*/ 44 w 45"/>
              <a:gd name="T9" fmla="*/ 2 h 69"/>
              <a:gd name="T10" fmla="*/ 44 w 45"/>
              <a:gd name="T11" fmla="*/ 0 h 69"/>
              <a:gd name="T12" fmla="*/ 43 w 45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69">
                <a:moveTo>
                  <a:pt x="43" y="1"/>
                </a:moveTo>
                <a:cubicBezTo>
                  <a:pt x="1" y="67"/>
                  <a:pt x="1" y="67"/>
                  <a:pt x="1" y="67"/>
                </a:cubicBezTo>
                <a:cubicBezTo>
                  <a:pt x="0" y="68"/>
                  <a:pt x="1" y="69"/>
                  <a:pt x="1" y="69"/>
                </a:cubicBezTo>
                <a:cubicBezTo>
                  <a:pt x="2" y="69"/>
                  <a:pt x="2" y="69"/>
                  <a:pt x="2" y="68"/>
                </a:cubicBezTo>
                <a:cubicBezTo>
                  <a:pt x="44" y="2"/>
                  <a:pt x="44" y="2"/>
                  <a:pt x="44" y="2"/>
                </a:cubicBezTo>
                <a:cubicBezTo>
                  <a:pt x="45" y="1"/>
                  <a:pt x="44" y="1"/>
                  <a:pt x="44" y="0"/>
                </a:cubicBezTo>
                <a:cubicBezTo>
                  <a:pt x="44" y="0"/>
                  <a:pt x="43" y="0"/>
                  <a:pt x="43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3" name="Freeform 136"/>
          <p:cNvSpPr>
            <a:spLocks/>
          </p:cNvSpPr>
          <p:nvPr/>
        </p:nvSpPr>
        <p:spPr bwMode="auto">
          <a:xfrm>
            <a:off x="3796444" y="5033436"/>
            <a:ext cx="119063" cy="50800"/>
          </a:xfrm>
          <a:custGeom>
            <a:avLst/>
            <a:gdLst>
              <a:gd name="T0" fmla="*/ 1 w 45"/>
              <a:gd name="T1" fmla="*/ 2 h 19"/>
              <a:gd name="T2" fmla="*/ 43 w 45"/>
              <a:gd name="T3" fmla="*/ 19 h 19"/>
              <a:gd name="T4" fmla="*/ 44 w 45"/>
              <a:gd name="T5" fmla="*/ 19 h 19"/>
              <a:gd name="T6" fmla="*/ 44 w 45"/>
              <a:gd name="T7" fmla="*/ 17 h 19"/>
              <a:gd name="T8" fmla="*/ 2 w 45"/>
              <a:gd name="T9" fmla="*/ 0 h 19"/>
              <a:gd name="T10" fmla="*/ 1 w 45"/>
              <a:gd name="T11" fmla="*/ 0 h 19"/>
              <a:gd name="T12" fmla="*/ 1 w 45"/>
              <a:gd name="T13" fmla="*/ 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19">
                <a:moveTo>
                  <a:pt x="1" y="2"/>
                </a:moveTo>
                <a:cubicBezTo>
                  <a:pt x="43" y="19"/>
                  <a:pt x="43" y="19"/>
                  <a:pt x="43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5" y="18"/>
                  <a:pt x="44" y="18"/>
                  <a:pt x="44" y="1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1"/>
                  <a:pt x="1" y="1"/>
                  <a:pt x="1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4" name="Freeform 137"/>
          <p:cNvSpPr>
            <a:spLocks/>
          </p:cNvSpPr>
          <p:nvPr/>
        </p:nvSpPr>
        <p:spPr bwMode="auto">
          <a:xfrm>
            <a:off x="3796444" y="5081061"/>
            <a:ext cx="119063" cy="184150"/>
          </a:xfrm>
          <a:custGeom>
            <a:avLst/>
            <a:gdLst>
              <a:gd name="T0" fmla="*/ 43 w 45"/>
              <a:gd name="T1" fmla="*/ 0 h 69"/>
              <a:gd name="T2" fmla="*/ 1 w 45"/>
              <a:gd name="T3" fmla="*/ 67 h 69"/>
              <a:gd name="T4" fmla="*/ 1 w 45"/>
              <a:gd name="T5" fmla="*/ 68 h 69"/>
              <a:gd name="T6" fmla="*/ 2 w 45"/>
              <a:gd name="T7" fmla="*/ 68 h 69"/>
              <a:gd name="T8" fmla="*/ 44 w 45"/>
              <a:gd name="T9" fmla="*/ 1 h 69"/>
              <a:gd name="T10" fmla="*/ 44 w 45"/>
              <a:gd name="T11" fmla="*/ 0 h 69"/>
              <a:gd name="T12" fmla="*/ 43 w 45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69">
                <a:moveTo>
                  <a:pt x="43" y="0"/>
                </a:moveTo>
                <a:cubicBezTo>
                  <a:pt x="1" y="67"/>
                  <a:pt x="1" y="67"/>
                  <a:pt x="1" y="67"/>
                </a:cubicBezTo>
                <a:cubicBezTo>
                  <a:pt x="0" y="68"/>
                  <a:pt x="1" y="68"/>
                  <a:pt x="1" y="68"/>
                </a:cubicBezTo>
                <a:cubicBezTo>
                  <a:pt x="2" y="69"/>
                  <a:pt x="2" y="69"/>
                  <a:pt x="2" y="68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1"/>
                  <a:pt x="44" y="0"/>
                  <a:pt x="44" y="0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5" name="Freeform 138"/>
          <p:cNvSpPr>
            <a:spLocks/>
          </p:cNvSpPr>
          <p:nvPr/>
        </p:nvSpPr>
        <p:spPr bwMode="auto">
          <a:xfrm>
            <a:off x="3685319" y="4739748"/>
            <a:ext cx="115888" cy="184150"/>
          </a:xfrm>
          <a:custGeom>
            <a:avLst/>
            <a:gdLst>
              <a:gd name="T0" fmla="*/ 0 w 44"/>
              <a:gd name="T1" fmla="*/ 1 h 69"/>
              <a:gd name="T2" fmla="*/ 42 w 44"/>
              <a:gd name="T3" fmla="*/ 68 h 69"/>
              <a:gd name="T4" fmla="*/ 43 w 44"/>
              <a:gd name="T5" fmla="*/ 69 h 69"/>
              <a:gd name="T6" fmla="*/ 44 w 44"/>
              <a:gd name="T7" fmla="*/ 67 h 69"/>
              <a:gd name="T8" fmla="*/ 2 w 44"/>
              <a:gd name="T9" fmla="*/ 0 h 69"/>
              <a:gd name="T10" fmla="*/ 0 w 44"/>
              <a:gd name="T11" fmla="*/ 0 h 69"/>
              <a:gd name="T12" fmla="*/ 0 w 44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1"/>
                </a:moveTo>
                <a:cubicBezTo>
                  <a:pt x="42" y="68"/>
                  <a:pt x="42" y="68"/>
                  <a:pt x="42" y="68"/>
                </a:cubicBezTo>
                <a:cubicBezTo>
                  <a:pt x="42" y="69"/>
                  <a:pt x="43" y="69"/>
                  <a:pt x="43" y="69"/>
                </a:cubicBezTo>
                <a:cubicBezTo>
                  <a:pt x="44" y="68"/>
                  <a:pt x="44" y="68"/>
                  <a:pt x="44" y="6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6" name="Freeform 139"/>
          <p:cNvSpPr>
            <a:spLocks/>
          </p:cNvSpPr>
          <p:nvPr/>
        </p:nvSpPr>
        <p:spPr bwMode="auto">
          <a:xfrm>
            <a:off x="3685319" y="4804836"/>
            <a:ext cx="115888" cy="52388"/>
          </a:xfrm>
          <a:custGeom>
            <a:avLst/>
            <a:gdLst>
              <a:gd name="T0" fmla="*/ 42 w 44"/>
              <a:gd name="T1" fmla="*/ 1 h 20"/>
              <a:gd name="T2" fmla="*/ 1 w 44"/>
              <a:gd name="T3" fmla="*/ 18 h 20"/>
              <a:gd name="T4" fmla="*/ 0 w 44"/>
              <a:gd name="T5" fmla="*/ 19 h 20"/>
              <a:gd name="T6" fmla="*/ 1 w 44"/>
              <a:gd name="T7" fmla="*/ 20 h 20"/>
              <a:gd name="T8" fmla="*/ 43 w 44"/>
              <a:gd name="T9" fmla="*/ 2 h 20"/>
              <a:gd name="T10" fmla="*/ 44 w 44"/>
              <a:gd name="T11" fmla="*/ 1 h 20"/>
              <a:gd name="T12" fmla="*/ 42 w 44"/>
              <a:gd name="T13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42" y="1"/>
                </a:move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0" y="20"/>
                  <a:pt x="1" y="20"/>
                  <a:pt x="1" y="20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2"/>
                  <a:pt x="44" y="2"/>
                  <a:pt x="44" y="1"/>
                </a:cubicBezTo>
                <a:cubicBezTo>
                  <a:pt x="44" y="1"/>
                  <a:pt x="43" y="0"/>
                  <a:pt x="42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7" name="Freeform 140"/>
          <p:cNvSpPr>
            <a:spLocks/>
          </p:cNvSpPr>
          <p:nvPr/>
        </p:nvSpPr>
        <p:spPr bwMode="auto">
          <a:xfrm>
            <a:off x="3685319" y="4852461"/>
            <a:ext cx="115888" cy="184150"/>
          </a:xfrm>
          <a:custGeom>
            <a:avLst/>
            <a:gdLst>
              <a:gd name="T0" fmla="*/ 0 w 44"/>
              <a:gd name="T1" fmla="*/ 2 h 69"/>
              <a:gd name="T2" fmla="*/ 42 w 44"/>
              <a:gd name="T3" fmla="*/ 69 h 69"/>
              <a:gd name="T4" fmla="*/ 43 w 44"/>
              <a:gd name="T5" fmla="*/ 69 h 69"/>
              <a:gd name="T6" fmla="*/ 44 w 44"/>
              <a:gd name="T7" fmla="*/ 68 h 69"/>
              <a:gd name="T8" fmla="*/ 2 w 44"/>
              <a:gd name="T9" fmla="*/ 1 h 69"/>
              <a:gd name="T10" fmla="*/ 0 w 44"/>
              <a:gd name="T11" fmla="*/ 1 h 69"/>
              <a:gd name="T12" fmla="*/ 0 w 44"/>
              <a:gd name="T13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2"/>
                </a:moveTo>
                <a:cubicBezTo>
                  <a:pt x="42" y="69"/>
                  <a:pt x="42" y="69"/>
                  <a:pt x="42" y="69"/>
                </a:cubicBezTo>
                <a:cubicBezTo>
                  <a:pt x="42" y="69"/>
                  <a:pt x="43" y="69"/>
                  <a:pt x="43" y="69"/>
                </a:cubicBezTo>
                <a:cubicBezTo>
                  <a:pt x="44" y="69"/>
                  <a:pt x="44" y="68"/>
                  <a:pt x="44" y="68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0" y="1"/>
                </a:cubicBezTo>
                <a:cubicBezTo>
                  <a:pt x="0" y="1"/>
                  <a:pt x="0" y="2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8" name="Freeform 141"/>
          <p:cNvSpPr>
            <a:spLocks/>
          </p:cNvSpPr>
          <p:nvPr/>
        </p:nvSpPr>
        <p:spPr bwMode="auto">
          <a:xfrm>
            <a:off x="3685319" y="4919136"/>
            <a:ext cx="115888" cy="52388"/>
          </a:xfrm>
          <a:custGeom>
            <a:avLst/>
            <a:gdLst>
              <a:gd name="T0" fmla="*/ 42 w 44"/>
              <a:gd name="T1" fmla="*/ 0 h 20"/>
              <a:gd name="T2" fmla="*/ 1 w 44"/>
              <a:gd name="T3" fmla="*/ 18 h 20"/>
              <a:gd name="T4" fmla="*/ 0 w 44"/>
              <a:gd name="T5" fmla="*/ 19 h 20"/>
              <a:gd name="T6" fmla="*/ 1 w 44"/>
              <a:gd name="T7" fmla="*/ 20 h 20"/>
              <a:gd name="T8" fmla="*/ 43 w 44"/>
              <a:gd name="T9" fmla="*/ 2 h 20"/>
              <a:gd name="T10" fmla="*/ 44 w 44"/>
              <a:gd name="T11" fmla="*/ 1 h 20"/>
              <a:gd name="T12" fmla="*/ 42 w 44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42" y="0"/>
                </a:move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0" y="20"/>
                  <a:pt x="1" y="20"/>
                  <a:pt x="1" y="20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2"/>
                  <a:pt x="44" y="1"/>
                  <a:pt x="44" y="1"/>
                </a:cubicBezTo>
                <a:cubicBezTo>
                  <a:pt x="44" y="0"/>
                  <a:pt x="43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69" name="Freeform 142"/>
          <p:cNvSpPr>
            <a:spLocks/>
          </p:cNvSpPr>
          <p:nvPr/>
        </p:nvSpPr>
        <p:spPr bwMode="auto">
          <a:xfrm>
            <a:off x="3685319" y="4966761"/>
            <a:ext cx="115888" cy="184150"/>
          </a:xfrm>
          <a:custGeom>
            <a:avLst/>
            <a:gdLst>
              <a:gd name="T0" fmla="*/ 0 w 44"/>
              <a:gd name="T1" fmla="*/ 2 h 69"/>
              <a:gd name="T2" fmla="*/ 42 w 44"/>
              <a:gd name="T3" fmla="*/ 68 h 69"/>
              <a:gd name="T4" fmla="*/ 43 w 44"/>
              <a:gd name="T5" fmla="*/ 69 h 69"/>
              <a:gd name="T6" fmla="*/ 44 w 44"/>
              <a:gd name="T7" fmla="*/ 67 h 69"/>
              <a:gd name="T8" fmla="*/ 2 w 44"/>
              <a:gd name="T9" fmla="*/ 1 h 69"/>
              <a:gd name="T10" fmla="*/ 0 w 44"/>
              <a:gd name="T11" fmla="*/ 0 h 69"/>
              <a:gd name="T12" fmla="*/ 0 w 44"/>
              <a:gd name="T13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2"/>
                </a:moveTo>
                <a:cubicBezTo>
                  <a:pt x="42" y="68"/>
                  <a:pt x="42" y="68"/>
                  <a:pt x="42" y="68"/>
                </a:cubicBezTo>
                <a:cubicBezTo>
                  <a:pt x="42" y="69"/>
                  <a:pt x="43" y="69"/>
                  <a:pt x="43" y="69"/>
                </a:cubicBezTo>
                <a:cubicBezTo>
                  <a:pt x="44" y="69"/>
                  <a:pt x="44" y="68"/>
                  <a:pt x="44" y="67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0" y="0"/>
                </a:cubicBezTo>
                <a:cubicBezTo>
                  <a:pt x="0" y="1"/>
                  <a:pt x="0" y="1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0" name="Freeform 143"/>
          <p:cNvSpPr>
            <a:spLocks/>
          </p:cNvSpPr>
          <p:nvPr/>
        </p:nvSpPr>
        <p:spPr bwMode="auto">
          <a:xfrm>
            <a:off x="3685319" y="5033436"/>
            <a:ext cx="115888" cy="50800"/>
          </a:xfrm>
          <a:custGeom>
            <a:avLst/>
            <a:gdLst>
              <a:gd name="T0" fmla="*/ 42 w 44"/>
              <a:gd name="T1" fmla="*/ 0 h 19"/>
              <a:gd name="T2" fmla="*/ 1 w 44"/>
              <a:gd name="T3" fmla="*/ 17 h 19"/>
              <a:gd name="T4" fmla="*/ 0 w 44"/>
              <a:gd name="T5" fmla="*/ 19 h 19"/>
              <a:gd name="T6" fmla="*/ 1 w 44"/>
              <a:gd name="T7" fmla="*/ 19 h 19"/>
              <a:gd name="T8" fmla="*/ 43 w 44"/>
              <a:gd name="T9" fmla="*/ 2 h 19"/>
              <a:gd name="T10" fmla="*/ 44 w 44"/>
              <a:gd name="T11" fmla="*/ 0 h 19"/>
              <a:gd name="T12" fmla="*/ 42 w 44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19">
                <a:moveTo>
                  <a:pt x="42" y="0"/>
                </a:move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8"/>
                  <a:pt x="0" y="19"/>
                </a:cubicBezTo>
                <a:cubicBezTo>
                  <a:pt x="0" y="19"/>
                  <a:pt x="1" y="19"/>
                  <a:pt x="1" y="19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1"/>
                  <a:pt x="44" y="1"/>
                  <a:pt x="44" y="0"/>
                </a:cubicBezTo>
                <a:cubicBezTo>
                  <a:pt x="44" y="0"/>
                  <a:pt x="43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1" name="Freeform 144"/>
          <p:cNvSpPr>
            <a:spLocks/>
          </p:cNvSpPr>
          <p:nvPr/>
        </p:nvSpPr>
        <p:spPr bwMode="auto">
          <a:xfrm>
            <a:off x="3685319" y="5081061"/>
            <a:ext cx="115888" cy="184150"/>
          </a:xfrm>
          <a:custGeom>
            <a:avLst/>
            <a:gdLst>
              <a:gd name="T0" fmla="*/ 0 w 44"/>
              <a:gd name="T1" fmla="*/ 1 h 69"/>
              <a:gd name="T2" fmla="*/ 42 w 44"/>
              <a:gd name="T3" fmla="*/ 68 h 69"/>
              <a:gd name="T4" fmla="*/ 43 w 44"/>
              <a:gd name="T5" fmla="*/ 68 h 69"/>
              <a:gd name="T6" fmla="*/ 44 w 44"/>
              <a:gd name="T7" fmla="*/ 67 h 69"/>
              <a:gd name="T8" fmla="*/ 2 w 44"/>
              <a:gd name="T9" fmla="*/ 0 h 69"/>
              <a:gd name="T10" fmla="*/ 0 w 44"/>
              <a:gd name="T11" fmla="*/ 0 h 69"/>
              <a:gd name="T12" fmla="*/ 0 w 44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1"/>
                </a:moveTo>
                <a:cubicBezTo>
                  <a:pt x="42" y="68"/>
                  <a:pt x="42" y="68"/>
                  <a:pt x="42" y="68"/>
                </a:cubicBezTo>
                <a:cubicBezTo>
                  <a:pt x="42" y="69"/>
                  <a:pt x="43" y="69"/>
                  <a:pt x="43" y="68"/>
                </a:cubicBezTo>
                <a:cubicBezTo>
                  <a:pt x="44" y="68"/>
                  <a:pt x="44" y="68"/>
                  <a:pt x="44" y="6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2" name="Freeform 145"/>
          <p:cNvSpPr>
            <a:spLocks/>
          </p:cNvSpPr>
          <p:nvPr/>
        </p:nvSpPr>
        <p:spPr bwMode="auto">
          <a:xfrm>
            <a:off x="3796444" y="4444473"/>
            <a:ext cx="7938" cy="333375"/>
          </a:xfrm>
          <a:custGeom>
            <a:avLst/>
            <a:gdLst>
              <a:gd name="T0" fmla="*/ 3 w 3"/>
              <a:gd name="T1" fmla="*/ 124 h 125"/>
              <a:gd name="T2" fmla="*/ 2 w 3"/>
              <a:gd name="T3" fmla="*/ 1 h 125"/>
              <a:gd name="T4" fmla="*/ 1 w 3"/>
              <a:gd name="T5" fmla="*/ 0 h 125"/>
              <a:gd name="T6" fmla="*/ 0 w 3"/>
              <a:gd name="T7" fmla="*/ 1 h 125"/>
              <a:gd name="T8" fmla="*/ 1 w 3"/>
              <a:gd name="T9" fmla="*/ 124 h 125"/>
              <a:gd name="T10" fmla="*/ 2 w 3"/>
              <a:gd name="T11" fmla="*/ 125 h 125"/>
              <a:gd name="T12" fmla="*/ 3 w 3"/>
              <a:gd name="T13" fmla="*/ 12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125">
                <a:moveTo>
                  <a:pt x="3" y="124"/>
                </a:move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1" y="124"/>
                  <a:pt x="1" y="124"/>
                  <a:pt x="1" y="124"/>
                </a:cubicBezTo>
                <a:cubicBezTo>
                  <a:pt x="1" y="124"/>
                  <a:pt x="2" y="125"/>
                  <a:pt x="2" y="125"/>
                </a:cubicBezTo>
                <a:cubicBezTo>
                  <a:pt x="3" y="125"/>
                  <a:pt x="3" y="124"/>
                  <a:pt x="3" y="124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3" name="Freeform 146"/>
          <p:cNvSpPr>
            <a:spLocks/>
          </p:cNvSpPr>
          <p:nvPr/>
        </p:nvSpPr>
        <p:spPr bwMode="auto">
          <a:xfrm>
            <a:off x="3732944" y="4384148"/>
            <a:ext cx="134938" cy="77788"/>
          </a:xfrm>
          <a:custGeom>
            <a:avLst/>
            <a:gdLst>
              <a:gd name="T0" fmla="*/ 85 w 85"/>
              <a:gd name="T1" fmla="*/ 25 h 49"/>
              <a:gd name="T2" fmla="*/ 43 w 85"/>
              <a:gd name="T3" fmla="*/ 49 h 49"/>
              <a:gd name="T4" fmla="*/ 0 w 85"/>
              <a:gd name="T5" fmla="*/ 23 h 49"/>
              <a:gd name="T6" fmla="*/ 42 w 85"/>
              <a:gd name="T7" fmla="*/ 0 h 49"/>
              <a:gd name="T8" fmla="*/ 85 w 85"/>
              <a:gd name="T9" fmla="*/ 2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49">
                <a:moveTo>
                  <a:pt x="85" y="25"/>
                </a:moveTo>
                <a:lnTo>
                  <a:pt x="43" y="49"/>
                </a:lnTo>
                <a:lnTo>
                  <a:pt x="0" y="23"/>
                </a:lnTo>
                <a:lnTo>
                  <a:pt x="42" y="0"/>
                </a:lnTo>
                <a:lnTo>
                  <a:pt x="85" y="25"/>
                </a:lnTo>
                <a:close/>
              </a:path>
            </a:pathLst>
          </a:custGeom>
          <a:solidFill>
            <a:srgbClr val="DCDA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4" name="Freeform 147"/>
          <p:cNvSpPr>
            <a:spLocks/>
          </p:cNvSpPr>
          <p:nvPr/>
        </p:nvSpPr>
        <p:spPr bwMode="auto">
          <a:xfrm>
            <a:off x="3729769" y="4380973"/>
            <a:ext cx="141288" cy="82550"/>
          </a:xfrm>
          <a:custGeom>
            <a:avLst/>
            <a:gdLst>
              <a:gd name="T0" fmla="*/ 87 w 89"/>
              <a:gd name="T1" fmla="*/ 27 h 52"/>
              <a:gd name="T2" fmla="*/ 85 w 89"/>
              <a:gd name="T3" fmla="*/ 25 h 52"/>
              <a:gd name="T4" fmla="*/ 45 w 89"/>
              <a:gd name="T5" fmla="*/ 49 h 52"/>
              <a:gd name="T6" fmla="*/ 5 w 89"/>
              <a:gd name="T7" fmla="*/ 25 h 52"/>
              <a:gd name="T8" fmla="*/ 44 w 89"/>
              <a:gd name="T9" fmla="*/ 4 h 52"/>
              <a:gd name="T10" fmla="*/ 85 w 89"/>
              <a:gd name="T11" fmla="*/ 27 h 52"/>
              <a:gd name="T12" fmla="*/ 87 w 89"/>
              <a:gd name="T13" fmla="*/ 27 h 52"/>
              <a:gd name="T14" fmla="*/ 85 w 89"/>
              <a:gd name="T15" fmla="*/ 25 h 52"/>
              <a:gd name="T16" fmla="*/ 87 w 89"/>
              <a:gd name="T17" fmla="*/ 27 h 52"/>
              <a:gd name="T18" fmla="*/ 87 w 89"/>
              <a:gd name="T19" fmla="*/ 25 h 52"/>
              <a:gd name="T20" fmla="*/ 44 w 89"/>
              <a:gd name="T21" fmla="*/ 0 h 52"/>
              <a:gd name="T22" fmla="*/ 42 w 89"/>
              <a:gd name="T23" fmla="*/ 0 h 52"/>
              <a:gd name="T24" fmla="*/ 0 w 89"/>
              <a:gd name="T25" fmla="*/ 24 h 52"/>
              <a:gd name="T26" fmla="*/ 0 w 89"/>
              <a:gd name="T27" fmla="*/ 25 h 52"/>
              <a:gd name="T28" fmla="*/ 0 w 89"/>
              <a:gd name="T29" fmla="*/ 27 h 52"/>
              <a:gd name="T30" fmla="*/ 44 w 89"/>
              <a:gd name="T31" fmla="*/ 52 h 52"/>
              <a:gd name="T32" fmla="*/ 45 w 89"/>
              <a:gd name="T33" fmla="*/ 52 h 52"/>
              <a:gd name="T34" fmla="*/ 87 w 89"/>
              <a:gd name="T35" fmla="*/ 27 h 52"/>
              <a:gd name="T36" fmla="*/ 89 w 89"/>
              <a:gd name="T37" fmla="*/ 27 h 52"/>
              <a:gd name="T38" fmla="*/ 87 w 89"/>
              <a:gd name="T39" fmla="*/ 25 h 52"/>
              <a:gd name="T40" fmla="*/ 87 w 89"/>
              <a:gd name="T41" fmla="*/ 27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9" h="52">
                <a:moveTo>
                  <a:pt x="87" y="27"/>
                </a:moveTo>
                <a:lnTo>
                  <a:pt x="85" y="25"/>
                </a:lnTo>
                <a:lnTo>
                  <a:pt x="45" y="49"/>
                </a:lnTo>
                <a:lnTo>
                  <a:pt x="5" y="25"/>
                </a:lnTo>
                <a:lnTo>
                  <a:pt x="44" y="4"/>
                </a:lnTo>
                <a:lnTo>
                  <a:pt x="85" y="27"/>
                </a:lnTo>
                <a:lnTo>
                  <a:pt x="87" y="27"/>
                </a:lnTo>
                <a:lnTo>
                  <a:pt x="85" y="25"/>
                </a:lnTo>
                <a:lnTo>
                  <a:pt x="87" y="27"/>
                </a:lnTo>
                <a:lnTo>
                  <a:pt x="87" y="25"/>
                </a:lnTo>
                <a:lnTo>
                  <a:pt x="44" y="0"/>
                </a:lnTo>
                <a:lnTo>
                  <a:pt x="42" y="0"/>
                </a:lnTo>
                <a:lnTo>
                  <a:pt x="0" y="24"/>
                </a:lnTo>
                <a:lnTo>
                  <a:pt x="0" y="25"/>
                </a:lnTo>
                <a:lnTo>
                  <a:pt x="0" y="27"/>
                </a:lnTo>
                <a:lnTo>
                  <a:pt x="44" y="52"/>
                </a:lnTo>
                <a:lnTo>
                  <a:pt x="45" y="52"/>
                </a:lnTo>
                <a:lnTo>
                  <a:pt x="87" y="27"/>
                </a:lnTo>
                <a:lnTo>
                  <a:pt x="89" y="27"/>
                </a:lnTo>
                <a:lnTo>
                  <a:pt x="87" y="25"/>
                </a:lnTo>
                <a:lnTo>
                  <a:pt x="87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5" name="Freeform 148"/>
          <p:cNvSpPr>
            <a:spLocks/>
          </p:cNvSpPr>
          <p:nvPr/>
        </p:nvSpPr>
        <p:spPr bwMode="auto">
          <a:xfrm>
            <a:off x="3907569" y="4711173"/>
            <a:ext cx="11113" cy="519113"/>
          </a:xfrm>
          <a:custGeom>
            <a:avLst/>
            <a:gdLst>
              <a:gd name="T0" fmla="*/ 0 w 4"/>
              <a:gd name="T1" fmla="*/ 2 h 195"/>
              <a:gd name="T2" fmla="*/ 0 w 4"/>
              <a:gd name="T3" fmla="*/ 193 h 195"/>
              <a:gd name="T4" fmla="*/ 2 w 4"/>
              <a:gd name="T5" fmla="*/ 195 h 195"/>
              <a:gd name="T6" fmla="*/ 4 w 4"/>
              <a:gd name="T7" fmla="*/ 193 h 195"/>
              <a:gd name="T8" fmla="*/ 4 w 4"/>
              <a:gd name="T9" fmla="*/ 2 h 195"/>
              <a:gd name="T10" fmla="*/ 2 w 4"/>
              <a:gd name="T11" fmla="*/ 0 h 195"/>
              <a:gd name="T12" fmla="*/ 0 w 4"/>
              <a:gd name="T13" fmla="*/ 2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95">
                <a:moveTo>
                  <a:pt x="0" y="2"/>
                </a:moveTo>
                <a:cubicBezTo>
                  <a:pt x="0" y="193"/>
                  <a:pt x="0" y="193"/>
                  <a:pt x="0" y="193"/>
                </a:cubicBezTo>
                <a:cubicBezTo>
                  <a:pt x="0" y="195"/>
                  <a:pt x="1" y="195"/>
                  <a:pt x="2" y="195"/>
                </a:cubicBezTo>
                <a:cubicBezTo>
                  <a:pt x="3" y="195"/>
                  <a:pt x="4" y="195"/>
                  <a:pt x="4" y="193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6" name="Freeform 149"/>
          <p:cNvSpPr>
            <a:spLocks/>
          </p:cNvSpPr>
          <p:nvPr/>
        </p:nvSpPr>
        <p:spPr bwMode="auto">
          <a:xfrm>
            <a:off x="3799619" y="4758798"/>
            <a:ext cx="4763" cy="515938"/>
          </a:xfrm>
          <a:custGeom>
            <a:avLst/>
            <a:gdLst>
              <a:gd name="T0" fmla="*/ 2 w 2"/>
              <a:gd name="T1" fmla="*/ 193 h 194"/>
              <a:gd name="T2" fmla="*/ 2 w 2"/>
              <a:gd name="T3" fmla="*/ 1 h 194"/>
              <a:gd name="T4" fmla="*/ 1 w 2"/>
              <a:gd name="T5" fmla="*/ 0 h 194"/>
              <a:gd name="T6" fmla="*/ 0 w 2"/>
              <a:gd name="T7" fmla="*/ 1 h 194"/>
              <a:gd name="T8" fmla="*/ 0 w 2"/>
              <a:gd name="T9" fmla="*/ 193 h 194"/>
              <a:gd name="T10" fmla="*/ 1 w 2"/>
              <a:gd name="T11" fmla="*/ 194 h 194"/>
              <a:gd name="T12" fmla="*/ 2 w 2"/>
              <a:gd name="T13" fmla="*/ 193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94">
                <a:moveTo>
                  <a:pt x="2" y="193"/>
                </a:moveTo>
                <a:cubicBezTo>
                  <a:pt x="2" y="1"/>
                  <a:pt x="2" y="1"/>
                  <a:pt x="2" y="1"/>
                </a:cubicBezTo>
                <a:cubicBezTo>
                  <a:pt x="2" y="1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93"/>
                  <a:pt x="0" y="193"/>
                  <a:pt x="0" y="193"/>
                </a:cubicBezTo>
                <a:cubicBezTo>
                  <a:pt x="0" y="193"/>
                  <a:pt x="0" y="194"/>
                  <a:pt x="1" y="194"/>
                </a:cubicBezTo>
                <a:cubicBezTo>
                  <a:pt x="1" y="194"/>
                  <a:pt x="2" y="193"/>
                  <a:pt x="2" y="193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7" name="Freeform 150"/>
          <p:cNvSpPr>
            <a:spLocks/>
          </p:cNvSpPr>
          <p:nvPr/>
        </p:nvSpPr>
        <p:spPr bwMode="auto">
          <a:xfrm>
            <a:off x="3799619" y="4758798"/>
            <a:ext cx="4763" cy="515938"/>
          </a:xfrm>
          <a:custGeom>
            <a:avLst/>
            <a:gdLst>
              <a:gd name="T0" fmla="*/ 0 w 2"/>
              <a:gd name="T1" fmla="*/ 1 h 194"/>
              <a:gd name="T2" fmla="*/ 0 w 2"/>
              <a:gd name="T3" fmla="*/ 193 h 194"/>
              <a:gd name="T4" fmla="*/ 1 w 2"/>
              <a:gd name="T5" fmla="*/ 194 h 194"/>
              <a:gd name="T6" fmla="*/ 2 w 2"/>
              <a:gd name="T7" fmla="*/ 193 h 194"/>
              <a:gd name="T8" fmla="*/ 2 w 2"/>
              <a:gd name="T9" fmla="*/ 1 h 194"/>
              <a:gd name="T10" fmla="*/ 1 w 2"/>
              <a:gd name="T11" fmla="*/ 0 h 194"/>
              <a:gd name="T12" fmla="*/ 0 w 2"/>
              <a:gd name="T13" fmla="*/ 1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94">
                <a:moveTo>
                  <a:pt x="0" y="1"/>
                </a:moveTo>
                <a:cubicBezTo>
                  <a:pt x="0" y="193"/>
                  <a:pt x="0" y="193"/>
                  <a:pt x="0" y="193"/>
                </a:cubicBezTo>
                <a:cubicBezTo>
                  <a:pt x="0" y="193"/>
                  <a:pt x="0" y="194"/>
                  <a:pt x="1" y="194"/>
                </a:cubicBezTo>
                <a:cubicBezTo>
                  <a:pt x="1" y="194"/>
                  <a:pt x="2" y="193"/>
                  <a:pt x="2" y="193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8" name="Freeform 151"/>
          <p:cNvSpPr>
            <a:spLocks/>
          </p:cNvSpPr>
          <p:nvPr/>
        </p:nvSpPr>
        <p:spPr bwMode="auto">
          <a:xfrm>
            <a:off x="3678969" y="4730223"/>
            <a:ext cx="11113" cy="477838"/>
          </a:xfrm>
          <a:custGeom>
            <a:avLst/>
            <a:gdLst>
              <a:gd name="T0" fmla="*/ 4 w 4"/>
              <a:gd name="T1" fmla="*/ 178 h 180"/>
              <a:gd name="T2" fmla="*/ 4 w 4"/>
              <a:gd name="T3" fmla="*/ 2 h 180"/>
              <a:gd name="T4" fmla="*/ 2 w 4"/>
              <a:gd name="T5" fmla="*/ 0 h 180"/>
              <a:gd name="T6" fmla="*/ 0 w 4"/>
              <a:gd name="T7" fmla="*/ 2 h 180"/>
              <a:gd name="T8" fmla="*/ 0 w 4"/>
              <a:gd name="T9" fmla="*/ 178 h 180"/>
              <a:gd name="T10" fmla="*/ 2 w 4"/>
              <a:gd name="T11" fmla="*/ 180 h 180"/>
              <a:gd name="T12" fmla="*/ 4 w 4"/>
              <a:gd name="T13" fmla="*/ 178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80">
                <a:moveTo>
                  <a:pt x="4" y="178"/>
                </a:moveTo>
                <a:cubicBezTo>
                  <a:pt x="4" y="2"/>
                  <a:pt x="4" y="2"/>
                  <a:pt x="4" y="2"/>
                </a:cubicBezTo>
                <a:cubicBezTo>
                  <a:pt x="4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78"/>
                  <a:pt x="0" y="178"/>
                  <a:pt x="0" y="178"/>
                </a:cubicBezTo>
                <a:cubicBezTo>
                  <a:pt x="0" y="179"/>
                  <a:pt x="1" y="180"/>
                  <a:pt x="2" y="180"/>
                </a:cubicBezTo>
                <a:cubicBezTo>
                  <a:pt x="4" y="180"/>
                  <a:pt x="4" y="179"/>
                  <a:pt x="4" y="178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79" name="Freeform 152"/>
          <p:cNvSpPr>
            <a:spLocks/>
          </p:cNvSpPr>
          <p:nvPr/>
        </p:nvSpPr>
        <p:spPr bwMode="auto">
          <a:xfrm>
            <a:off x="3801207" y="4731811"/>
            <a:ext cx="111125" cy="112713"/>
          </a:xfrm>
          <a:custGeom>
            <a:avLst/>
            <a:gdLst>
              <a:gd name="T0" fmla="*/ 0 w 70"/>
              <a:gd name="T1" fmla="*/ 39 h 71"/>
              <a:gd name="T2" fmla="*/ 0 w 70"/>
              <a:gd name="T3" fmla="*/ 71 h 71"/>
              <a:gd name="T4" fmla="*/ 70 w 70"/>
              <a:gd name="T5" fmla="*/ 27 h 71"/>
              <a:gd name="T6" fmla="*/ 70 w 70"/>
              <a:gd name="T7" fmla="*/ 0 h 71"/>
              <a:gd name="T8" fmla="*/ 0 w 70"/>
              <a:gd name="T9" fmla="*/ 3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1">
                <a:moveTo>
                  <a:pt x="0" y="39"/>
                </a:moveTo>
                <a:lnTo>
                  <a:pt x="0" y="71"/>
                </a:lnTo>
                <a:lnTo>
                  <a:pt x="70" y="27"/>
                </a:lnTo>
                <a:lnTo>
                  <a:pt x="70" y="0"/>
                </a:lnTo>
                <a:lnTo>
                  <a:pt x="0" y="39"/>
                </a:lnTo>
                <a:close/>
              </a:path>
            </a:pathLst>
          </a:custGeom>
          <a:solidFill>
            <a:srgbClr val="DCDA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0" name="Freeform 153"/>
          <p:cNvSpPr>
            <a:spLocks/>
          </p:cNvSpPr>
          <p:nvPr/>
        </p:nvSpPr>
        <p:spPr bwMode="auto">
          <a:xfrm>
            <a:off x="3799619" y="4730223"/>
            <a:ext cx="115888" cy="114300"/>
          </a:xfrm>
          <a:custGeom>
            <a:avLst/>
            <a:gdLst>
              <a:gd name="T0" fmla="*/ 1 w 44"/>
              <a:gd name="T1" fmla="*/ 24 h 43"/>
              <a:gd name="T2" fmla="*/ 0 w 44"/>
              <a:gd name="T3" fmla="*/ 24 h 43"/>
              <a:gd name="T4" fmla="*/ 0 w 44"/>
              <a:gd name="T5" fmla="*/ 43 h 43"/>
              <a:gd name="T6" fmla="*/ 0 w 44"/>
              <a:gd name="T7" fmla="*/ 43 h 43"/>
              <a:gd name="T8" fmla="*/ 1 w 44"/>
              <a:gd name="T9" fmla="*/ 43 h 43"/>
              <a:gd name="T10" fmla="*/ 44 w 44"/>
              <a:gd name="T11" fmla="*/ 18 h 43"/>
              <a:gd name="T12" fmla="*/ 44 w 44"/>
              <a:gd name="T13" fmla="*/ 17 h 43"/>
              <a:gd name="T14" fmla="*/ 44 w 44"/>
              <a:gd name="T15" fmla="*/ 1 h 43"/>
              <a:gd name="T16" fmla="*/ 44 w 44"/>
              <a:gd name="T17" fmla="*/ 0 h 43"/>
              <a:gd name="T18" fmla="*/ 43 w 44"/>
              <a:gd name="T19" fmla="*/ 0 h 43"/>
              <a:gd name="T20" fmla="*/ 0 w 44"/>
              <a:gd name="T21" fmla="*/ 23 h 43"/>
              <a:gd name="T22" fmla="*/ 0 w 44"/>
              <a:gd name="T23" fmla="*/ 24 h 43"/>
              <a:gd name="T24" fmla="*/ 1 w 44"/>
              <a:gd name="T25" fmla="*/ 24 h 43"/>
              <a:gd name="T26" fmla="*/ 1 w 44"/>
              <a:gd name="T27" fmla="*/ 25 h 43"/>
              <a:gd name="T28" fmla="*/ 42 w 44"/>
              <a:gd name="T29" fmla="*/ 2 h 43"/>
              <a:gd name="T30" fmla="*/ 42 w 44"/>
              <a:gd name="T31" fmla="*/ 16 h 43"/>
              <a:gd name="T32" fmla="*/ 2 w 44"/>
              <a:gd name="T33" fmla="*/ 41 h 43"/>
              <a:gd name="T34" fmla="*/ 2 w 44"/>
              <a:gd name="T35" fmla="*/ 24 h 43"/>
              <a:gd name="T36" fmla="*/ 1 w 44"/>
              <a:gd name="T37" fmla="*/ 24 h 43"/>
              <a:gd name="T38" fmla="*/ 1 w 44"/>
              <a:gd name="T39" fmla="*/ 25 h 43"/>
              <a:gd name="T40" fmla="*/ 1 w 44"/>
              <a:gd name="T41" fmla="*/ 2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43">
                <a:moveTo>
                  <a:pt x="1" y="24"/>
                </a:moveTo>
                <a:cubicBezTo>
                  <a:pt x="0" y="24"/>
                  <a:pt x="0" y="24"/>
                  <a:pt x="0" y="2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1" y="43"/>
                  <a:pt x="1" y="43"/>
                  <a:pt x="1" y="43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"/>
                  <a:pt x="44" y="1"/>
                  <a:pt x="44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4"/>
                  <a:pt x="0" y="24"/>
                  <a:pt x="0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5"/>
                  <a:pt x="1" y="25"/>
                  <a:pt x="1" y="25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6"/>
                  <a:pt x="42" y="16"/>
                  <a:pt x="42" y="16"/>
                </a:cubicBezTo>
                <a:cubicBezTo>
                  <a:pt x="2" y="41"/>
                  <a:pt x="2" y="41"/>
                  <a:pt x="2" y="41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5"/>
                  <a:pt x="1" y="25"/>
                  <a:pt x="1" y="25"/>
                </a:cubicBezTo>
                <a:lnTo>
                  <a:pt x="1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1" name="Freeform 154"/>
          <p:cNvSpPr>
            <a:spLocks/>
          </p:cNvSpPr>
          <p:nvPr/>
        </p:nvSpPr>
        <p:spPr bwMode="auto">
          <a:xfrm>
            <a:off x="3685319" y="4739748"/>
            <a:ext cx="115888" cy="104775"/>
          </a:xfrm>
          <a:custGeom>
            <a:avLst/>
            <a:gdLst>
              <a:gd name="T0" fmla="*/ 73 w 73"/>
              <a:gd name="T1" fmla="*/ 34 h 66"/>
              <a:gd name="T2" fmla="*/ 73 w 73"/>
              <a:gd name="T3" fmla="*/ 66 h 66"/>
              <a:gd name="T4" fmla="*/ 0 w 73"/>
              <a:gd name="T5" fmla="*/ 27 h 66"/>
              <a:gd name="T6" fmla="*/ 0 w 73"/>
              <a:gd name="T7" fmla="*/ 0 h 66"/>
              <a:gd name="T8" fmla="*/ 73 w 73"/>
              <a:gd name="T9" fmla="*/ 3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66">
                <a:moveTo>
                  <a:pt x="73" y="34"/>
                </a:moveTo>
                <a:lnTo>
                  <a:pt x="73" y="66"/>
                </a:lnTo>
                <a:lnTo>
                  <a:pt x="0" y="27"/>
                </a:lnTo>
                <a:lnTo>
                  <a:pt x="0" y="0"/>
                </a:lnTo>
                <a:lnTo>
                  <a:pt x="73" y="34"/>
                </a:lnTo>
                <a:close/>
              </a:path>
            </a:pathLst>
          </a:custGeom>
          <a:solidFill>
            <a:srgbClr val="C3BB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2" name="Freeform 155"/>
          <p:cNvSpPr>
            <a:spLocks/>
          </p:cNvSpPr>
          <p:nvPr/>
        </p:nvSpPr>
        <p:spPr bwMode="auto">
          <a:xfrm>
            <a:off x="3682144" y="4738161"/>
            <a:ext cx="122238" cy="106363"/>
          </a:xfrm>
          <a:custGeom>
            <a:avLst/>
            <a:gdLst>
              <a:gd name="T0" fmla="*/ 45 w 46"/>
              <a:gd name="T1" fmla="*/ 21 h 40"/>
              <a:gd name="T2" fmla="*/ 44 w 46"/>
              <a:gd name="T3" fmla="*/ 21 h 40"/>
              <a:gd name="T4" fmla="*/ 44 w 46"/>
              <a:gd name="T5" fmla="*/ 38 h 40"/>
              <a:gd name="T6" fmla="*/ 2 w 46"/>
              <a:gd name="T7" fmla="*/ 17 h 40"/>
              <a:gd name="T8" fmla="*/ 2 w 46"/>
              <a:gd name="T9" fmla="*/ 3 h 40"/>
              <a:gd name="T10" fmla="*/ 44 w 46"/>
              <a:gd name="T11" fmla="*/ 22 h 40"/>
              <a:gd name="T12" fmla="*/ 45 w 46"/>
              <a:gd name="T13" fmla="*/ 21 h 40"/>
              <a:gd name="T14" fmla="*/ 44 w 46"/>
              <a:gd name="T15" fmla="*/ 21 h 40"/>
              <a:gd name="T16" fmla="*/ 45 w 46"/>
              <a:gd name="T17" fmla="*/ 21 h 40"/>
              <a:gd name="T18" fmla="*/ 45 w 46"/>
              <a:gd name="T19" fmla="*/ 20 h 40"/>
              <a:gd name="T20" fmla="*/ 2 w 46"/>
              <a:gd name="T21" fmla="*/ 0 h 40"/>
              <a:gd name="T22" fmla="*/ 1 w 46"/>
              <a:gd name="T23" fmla="*/ 0 h 40"/>
              <a:gd name="T24" fmla="*/ 0 w 46"/>
              <a:gd name="T25" fmla="*/ 1 h 40"/>
              <a:gd name="T26" fmla="*/ 0 w 46"/>
              <a:gd name="T27" fmla="*/ 17 h 40"/>
              <a:gd name="T28" fmla="*/ 1 w 46"/>
              <a:gd name="T29" fmla="*/ 18 h 40"/>
              <a:gd name="T30" fmla="*/ 44 w 46"/>
              <a:gd name="T31" fmla="*/ 40 h 40"/>
              <a:gd name="T32" fmla="*/ 45 w 46"/>
              <a:gd name="T33" fmla="*/ 40 h 40"/>
              <a:gd name="T34" fmla="*/ 46 w 46"/>
              <a:gd name="T35" fmla="*/ 40 h 40"/>
              <a:gd name="T36" fmla="*/ 46 w 46"/>
              <a:gd name="T37" fmla="*/ 21 h 40"/>
              <a:gd name="T38" fmla="*/ 45 w 46"/>
              <a:gd name="T39" fmla="*/ 20 h 40"/>
              <a:gd name="T40" fmla="*/ 45 w 46"/>
              <a:gd name="T41" fmla="*/ 2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" h="40">
                <a:moveTo>
                  <a:pt x="45" y="21"/>
                </a:moveTo>
                <a:cubicBezTo>
                  <a:pt x="44" y="21"/>
                  <a:pt x="44" y="21"/>
                  <a:pt x="44" y="21"/>
                </a:cubicBezTo>
                <a:cubicBezTo>
                  <a:pt x="44" y="38"/>
                  <a:pt x="44" y="38"/>
                  <a:pt x="44" y="38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3"/>
                  <a:pt x="2" y="3"/>
                  <a:pt x="2" y="3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5" y="21"/>
                  <a:pt x="45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1"/>
                  <a:pt x="45" y="21"/>
                </a:cubicBezTo>
                <a:cubicBezTo>
                  <a:pt x="45" y="20"/>
                  <a:pt x="45" y="20"/>
                  <a:pt x="45" y="2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44" y="40"/>
                  <a:pt x="44" y="40"/>
                  <a:pt x="44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21"/>
                  <a:pt x="46" y="21"/>
                  <a:pt x="45" y="20"/>
                </a:cubicBezTo>
                <a:lnTo>
                  <a:pt x="45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3" name="Freeform 156"/>
          <p:cNvSpPr>
            <a:spLocks/>
          </p:cNvSpPr>
          <p:nvPr/>
        </p:nvSpPr>
        <p:spPr bwMode="auto">
          <a:xfrm>
            <a:off x="3859944" y="4415898"/>
            <a:ext cx="58738" cy="306388"/>
          </a:xfrm>
          <a:custGeom>
            <a:avLst/>
            <a:gdLst>
              <a:gd name="T0" fmla="*/ 1 w 22"/>
              <a:gd name="T1" fmla="*/ 3 h 115"/>
              <a:gd name="T2" fmla="*/ 18 w 22"/>
              <a:gd name="T3" fmla="*/ 113 h 115"/>
              <a:gd name="T4" fmla="*/ 20 w 22"/>
              <a:gd name="T5" fmla="*/ 115 h 115"/>
              <a:gd name="T6" fmla="*/ 22 w 22"/>
              <a:gd name="T7" fmla="*/ 113 h 115"/>
              <a:gd name="T8" fmla="*/ 5 w 22"/>
              <a:gd name="T9" fmla="*/ 2 h 115"/>
              <a:gd name="T10" fmla="*/ 2 w 22"/>
              <a:gd name="T11" fmla="*/ 1 h 115"/>
              <a:gd name="T12" fmla="*/ 1 w 22"/>
              <a:gd name="T13" fmla="*/ 3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115">
                <a:moveTo>
                  <a:pt x="1" y="3"/>
                </a:moveTo>
                <a:cubicBezTo>
                  <a:pt x="18" y="113"/>
                  <a:pt x="18" y="113"/>
                  <a:pt x="18" y="113"/>
                </a:cubicBezTo>
                <a:cubicBezTo>
                  <a:pt x="18" y="114"/>
                  <a:pt x="19" y="115"/>
                  <a:pt x="20" y="115"/>
                </a:cubicBezTo>
                <a:cubicBezTo>
                  <a:pt x="21" y="115"/>
                  <a:pt x="22" y="114"/>
                  <a:pt x="22" y="113"/>
                </a:cubicBezTo>
                <a:cubicBezTo>
                  <a:pt x="5" y="2"/>
                  <a:pt x="5" y="2"/>
                  <a:pt x="5" y="2"/>
                </a:cubicBezTo>
                <a:cubicBezTo>
                  <a:pt x="4" y="1"/>
                  <a:pt x="3" y="0"/>
                  <a:pt x="2" y="1"/>
                </a:cubicBezTo>
                <a:cubicBezTo>
                  <a:pt x="1" y="1"/>
                  <a:pt x="0" y="2"/>
                  <a:pt x="1" y="3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4" name="Freeform 157"/>
          <p:cNvSpPr>
            <a:spLocks/>
          </p:cNvSpPr>
          <p:nvPr/>
        </p:nvSpPr>
        <p:spPr bwMode="auto">
          <a:xfrm>
            <a:off x="3678969" y="4415898"/>
            <a:ext cx="58738" cy="323850"/>
          </a:xfrm>
          <a:custGeom>
            <a:avLst/>
            <a:gdLst>
              <a:gd name="T0" fmla="*/ 4 w 22"/>
              <a:gd name="T1" fmla="*/ 120 h 122"/>
              <a:gd name="T2" fmla="*/ 21 w 22"/>
              <a:gd name="T3" fmla="*/ 2 h 122"/>
              <a:gd name="T4" fmla="*/ 20 w 22"/>
              <a:gd name="T5" fmla="*/ 0 h 122"/>
              <a:gd name="T6" fmla="*/ 17 w 22"/>
              <a:gd name="T7" fmla="*/ 2 h 122"/>
              <a:gd name="T8" fmla="*/ 0 w 22"/>
              <a:gd name="T9" fmla="*/ 120 h 122"/>
              <a:gd name="T10" fmla="*/ 2 w 22"/>
              <a:gd name="T11" fmla="*/ 122 h 122"/>
              <a:gd name="T12" fmla="*/ 4 w 22"/>
              <a:gd name="T13" fmla="*/ 12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122">
                <a:moveTo>
                  <a:pt x="4" y="120"/>
                </a:moveTo>
                <a:cubicBezTo>
                  <a:pt x="21" y="2"/>
                  <a:pt x="21" y="2"/>
                  <a:pt x="21" y="2"/>
                </a:cubicBezTo>
                <a:cubicBezTo>
                  <a:pt x="22" y="1"/>
                  <a:pt x="21" y="0"/>
                  <a:pt x="20" y="0"/>
                </a:cubicBezTo>
                <a:cubicBezTo>
                  <a:pt x="19" y="0"/>
                  <a:pt x="18" y="1"/>
                  <a:pt x="17" y="2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1"/>
                  <a:pt x="1" y="122"/>
                  <a:pt x="2" y="122"/>
                </a:cubicBezTo>
                <a:cubicBezTo>
                  <a:pt x="3" y="122"/>
                  <a:pt x="4" y="121"/>
                  <a:pt x="4" y="12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5" name="Freeform 158"/>
          <p:cNvSpPr>
            <a:spLocks/>
          </p:cNvSpPr>
          <p:nvPr/>
        </p:nvSpPr>
        <p:spPr bwMode="auto">
          <a:xfrm>
            <a:off x="3801207" y="4419073"/>
            <a:ext cx="66675" cy="63500"/>
          </a:xfrm>
          <a:custGeom>
            <a:avLst/>
            <a:gdLst>
              <a:gd name="T0" fmla="*/ 0 w 42"/>
              <a:gd name="T1" fmla="*/ 23 h 40"/>
              <a:gd name="T2" fmla="*/ 42 w 42"/>
              <a:gd name="T3" fmla="*/ 0 h 40"/>
              <a:gd name="T4" fmla="*/ 42 w 42"/>
              <a:gd name="T5" fmla="*/ 16 h 40"/>
              <a:gd name="T6" fmla="*/ 0 w 42"/>
              <a:gd name="T7" fmla="*/ 40 h 40"/>
              <a:gd name="T8" fmla="*/ 0 w 42"/>
              <a:gd name="T9" fmla="*/ 23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0">
                <a:moveTo>
                  <a:pt x="0" y="23"/>
                </a:moveTo>
                <a:lnTo>
                  <a:pt x="42" y="0"/>
                </a:lnTo>
                <a:lnTo>
                  <a:pt x="42" y="16"/>
                </a:lnTo>
                <a:lnTo>
                  <a:pt x="0" y="40"/>
                </a:lnTo>
                <a:lnTo>
                  <a:pt x="0" y="23"/>
                </a:lnTo>
                <a:close/>
              </a:path>
            </a:pathLst>
          </a:custGeom>
          <a:solidFill>
            <a:srgbClr val="DCDA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6" name="Freeform 159"/>
          <p:cNvSpPr>
            <a:spLocks/>
          </p:cNvSpPr>
          <p:nvPr/>
        </p:nvSpPr>
        <p:spPr bwMode="auto">
          <a:xfrm>
            <a:off x="3799619" y="4415898"/>
            <a:ext cx="71438" cy="69850"/>
          </a:xfrm>
          <a:custGeom>
            <a:avLst/>
            <a:gdLst>
              <a:gd name="T0" fmla="*/ 1 w 45"/>
              <a:gd name="T1" fmla="*/ 25 h 44"/>
              <a:gd name="T2" fmla="*/ 1 w 45"/>
              <a:gd name="T3" fmla="*/ 27 h 44"/>
              <a:gd name="T4" fmla="*/ 41 w 45"/>
              <a:gd name="T5" fmla="*/ 3 h 44"/>
              <a:gd name="T6" fmla="*/ 41 w 45"/>
              <a:gd name="T7" fmla="*/ 17 h 44"/>
              <a:gd name="T8" fmla="*/ 3 w 45"/>
              <a:gd name="T9" fmla="*/ 40 h 44"/>
              <a:gd name="T10" fmla="*/ 3 w 45"/>
              <a:gd name="T11" fmla="*/ 25 h 44"/>
              <a:gd name="T12" fmla="*/ 1 w 45"/>
              <a:gd name="T13" fmla="*/ 25 h 44"/>
              <a:gd name="T14" fmla="*/ 1 w 45"/>
              <a:gd name="T15" fmla="*/ 27 h 44"/>
              <a:gd name="T16" fmla="*/ 1 w 45"/>
              <a:gd name="T17" fmla="*/ 25 h 44"/>
              <a:gd name="T18" fmla="*/ 0 w 45"/>
              <a:gd name="T19" fmla="*/ 25 h 44"/>
              <a:gd name="T20" fmla="*/ 0 w 45"/>
              <a:gd name="T21" fmla="*/ 42 h 44"/>
              <a:gd name="T22" fmla="*/ 0 w 45"/>
              <a:gd name="T23" fmla="*/ 44 h 44"/>
              <a:gd name="T24" fmla="*/ 1 w 45"/>
              <a:gd name="T25" fmla="*/ 44 h 44"/>
              <a:gd name="T26" fmla="*/ 43 w 45"/>
              <a:gd name="T27" fmla="*/ 20 h 44"/>
              <a:gd name="T28" fmla="*/ 45 w 45"/>
              <a:gd name="T29" fmla="*/ 18 h 44"/>
              <a:gd name="T30" fmla="*/ 45 w 45"/>
              <a:gd name="T31" fmla="*/ 2 h 44"/>
              <a:gd name="T32" fmla="*/ 43 w 45"/>
              <a:gd name="T33" fmla="*/ 0 h 44"/>
              <a:gd name="T34" fmla="*/ 41 w 45"/>
              <a:gd name="T35" fmla="*/ 0 h 44"/>
              <a:gd name="T36" fmla="*/ 0 w 45"/>
              <a:gd name="T37" fmla="*/ 23 h 44"/>
              <a:gd name="T38" fmla="*/ 0 w 45"/>
              <a:gd name="T39" fmla="*/ 25 h 44"/>
              <a:gd name="T40" fmla="*/ 1 w 45"/>
              <a:gd name="T41" fmla="*/ 2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5" h="44">
                <a:moveTo>
                  <a:pt x="1" y="25"/>
                </a:moveTo>
                <a:lnTo>
                  <a:pt x="1" y="27"/>
                </a:lnTo>
                <a:lnTo>
                  <a:pt x="41" y="3"/>
                </a:lnTo>
                <a:lnTo>
                  <a:pt x="41" y="17"/>
                </a:lnTo>
                <a:lnTo>
                  <a:pt x="3" y="40"/>
                </a:lnTo>
                <a:lnTo>
                  <a:pt x="3" y="25"/>
                </a:lnTo>
                <a:lnTo>
                  <a:pt x="1" y="25"/>
                </a:lnTo>
                <a:lnTo>
                  <a:pt x="1" y="27"/>
                </a:lnTo>
                <a:lnTo>
                  <a:pt x="1" y="25"/>
                </a:lnTo>
                <a:lnTo>
                  <a:pt x="0" y="25"/>
                </a:lnTo>
                <a:lnTo>
                  <a:pt x="0" y="42"/>
                </a:lnTo>
                <a:lnTo>
                  <a:pt x="0" y="44"/>
                </a:lnTo>
                <a:lnTo>
                  <a:pt x="1" y="44"/>
                </a:lnTo>
                <a:lnTo>
                  <a:pt x="43" y="20"/>
                </a:lnTo>
                <a:lnTo>
                  <a:pt x="45" y="18"/>
                </a:lnTo>
                <a:lnTo>
                  <a:pt x="45" y="2"/>
                </a:lnTo>
                <a:lnTo>
                  <a:pt x="43" y="0"/>
                </a:lnTo>
                <a:lnTo>
                  <a:pt x="41" y="0"/>
                </a:lnTo>
                <a:lnTo>
                  <a:pt x="0" y="23"/>
                </a:lnTo>
                <a:lnTo>
                  <a:pt x="0" y="25"/>
                </a:lnTo>
                <a:lnTo>
                  <a:pt x="1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7" name="Freeform 160"/>
          <p:cNvSpPr>
            <a:spLocks/>
          </p:cNvSpPr>
          <p:nvPr/>
        </p:nvSpPr>
        <p:spPr bwMode="auto">
          <a:xfrm>
            <a:off x="3732944" y="4415898"/>
            <a:ext cx="68263" cy="66675"/>
          </a:xfrm>
          <a:custGeom>
            <a:avLst/>
            <a:gdLst>
              <a:gd name="T0" fmla="*/ 43 w 43"/>
              <a:gd name="T1" fmla="*/ 42 h 42"/>
              <a:gd name="T2" fmla="*/ 0 w 43"/>
              <a:gd name="T3" fmla="*/ 17 h 42"/>
              <a:gd name="T4" fmla="*/ 0 w 43"/>
              <a:gd name="T5" fmla="*/ 0 h 42"/>
              <a:gd name="T6" fmla="*/ 43 w 43"/>
              <a:gd name="T7" fmla="*/ 25 h 42"/>
              <a:gd name="T8" fmla="*/ 43 w 43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2">
                <a:moveTo>
                  <a:pt x="43" y="42"/>
                </a:moveTo>
                <a:lnTo>
                  <a:pt x="0" y="17"/>
                </a:lnTo>
                <a:lnTo>
                  <a:pt x="0" y="0"/>
                </a:lnTo>
                <a:lnTo>
                  <a:pt x="43" y="25"/>
                </a:lnTo>
                <a:lnTo>
                  <a:pt x="43" y="42"/>
                </a:lnTo>
                <a:close/>
              </a:path>
            </a:pathLst>
          </a:custGeom>
          <a:solidFill>
            <a:srgbClr val="C3BB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8" name="Freeform 161"/>
          <p:cNvSpPr>
            <a:spLocks/>
          </p:cNvSpPr>
          <p:nvPr/>
        </p:nvSpPr>
        <p:spPr bwMode="auto">
          <a:xfrm>
            <a:off x="3729769" y="4412723"/>
            <a:ext cx="74613" cy="73025"/>
          </a:xfrm>
          <a:custGeom>
            <a:avLst/>
            <a:gdLst>
              <a:gd name="T0" fmla="*/ 45 w 47"/>
              <a:gd name="T1" fmla="*/ 44 h 46"/>
              <a:gd name="T2" fmla="*/ 45 w 47"/>
              <a:gd name="T3" fmla="*/ 42 h 46"/>
              <a:gd name="T4" fmla="*/ 3 w 47"/>
              <a:gd name="T5" fmla="*/ 19 h 46"/>
              <a:gd name="T6" fmla="*/ 3 w 47"/>
              <a:gd name="T7" fmla="*/ 5 h 46"/>
              <a:gd name="T8" fmla="*/ 44 w 47"/>
              <a:gd name="T9" fmla="*/ 29 h 46"/>
              <a:gd name="T10" fmla="*/ 44 w 47"/>
              <a:gd name="T11" fmla="*/ 44 h 46"/>
              <a:gd name="T12" fmla="*/ 45 w 47"/>
              <a:gd name="T13" fmla="*/ 44 h 46"/>
              <a:gd name="T14" fmla="*/ 45 w 47"/>
              <a:gd name="T15" fmla="*/ 42 h 46"/>
              <a:gd name="T16" fmla="*/ 45 w 47"/>
              <a:gd name="T17" fmla="*/ 44 h 46"/>
              <a:gd name="T18" fmla="*/ 47 w 47"/>
              <a:gd name="T19" fmla="*/ 44 h 46"/>
              <a:gd name="T20" fmla="*/ 47 w 47"/>
              <a:gd name="T21" fmla="*/ 27 h 46"/>
              <a:gd name="T22" fmla="*/ 45 w 47"/>
              <a:gd name="T23" fmla="*/ 25 h 46"/>
              <a:gd name="T24" fmla="*/ 2 w 47"/>
              <a:gd name="T25" fmla="*/ 0 h 46"/>
              <a:gd name="T26" fmla="*/ 0 w 47"/>
              <a:gd name="T27" fmla="*/ 0 h 46"/>
              <a:gd name="T28" fmla="*/ 0 w 47"/>
              <a:gd name="T29" fmla="*/ 2 h 46"/>
              <a:gd name="T30" fmla="*/ 0 w 47"/>
              <a:gd name="T31" fmla="*/ 19 h 46"/>
              <a:gd name="T32" fmla="*/ 0 w 47"/>
              <a:gd name="T33" fmla="*/ 20 h 46"/>
              <a:gd name="T34" fmla="*/ 44 w 47"/>
              <a:gd name="T35" fmla="*/ 46 h 46"/>
              <a:gd name="T36" fmla="*/ 45 w 47"/>
              <a:gd name="T37" fmla="*/ 46 h 46"/>
              <a:gd name="T38" fmla="*/ 47 w 47"/>
              <a:gd name="T39" fmla="*/ 44 h 46"/>
              <a:gd name="T40" fmla="*/ 45 w 47"/>
              <a:gd name="T41" fmla="*/ 44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7" h="46">
                <a:moveTo>
                  <a:pt x="45" y="44"/>
                </a:moveTo>
                <a:lnTo>
                  <a:pt x="45" y="42"/>
                </a:lnTo>
                <a:lnTo>
                  <a:pt x="3" y="19"/>
                </a:lnTo>
                <a:lnTo>
                  <a:pt x="3" y="5"/>
                </a:lnTo>
                <a:lnTo>
                  <a:pt x="44" y="29"/>
                </a:lnTo>
                <a:lnTo>
                  <a:pt x="44" y="44"/>
                </a:lnTo>
                <a:lnTo>
                  <a:pt x="45" y="44"/>
                </a:lnTo>
                <a:lnTo>
                  <a:pt x="45" y="42"/>
                </a:lnTo>
                <a:lnTo>
                  <a:pt x="45" y="44"/>
                </a:lnTo>
                <a:lnTo>
                  <a:pt x="47" y="44"/>
                </a:lnTo>
                <a:lnTo>
                  <a:pt x="47" y="27"/>
                </a:lnTo>
                <a:lnTo>
                  <a:pt x="45" y="25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19"/>
                </a:lnTo>
                <a:lnTo>
                  <a:pt x="0" y="20"/>
                </a:lnTo>
                <a:lnTo>
                  <a:pt x="44" y="46"/>
                </a:lnTo>
                <a:lnTo>
                  <a:pt x="45" y="46"/>
                </a:lnTo>
                <a:lnTo>
                  <a:pt x="47" y="44"/>
                </a:lnTo>
                <a:lnTo>
                  <a:pt x="45" y="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89" name="Freeform 162"/>
          <p:cNvSpPr>
            <a:spLocks/>
          </p:cNvSpPr>
          <p:nvPr/>
        </p:nvSpPr>
        <p:spPr bwMode="auto">
          <a:xfrm>
            <a:off x="3799619" y="4365098"/>
            <a:ext cx="68263" cy="93663"/>
          </a:xfrm>
          <a:custGeom>
            <a:avLst/>
            <a:gdLst>
              <a:gd name="T0" fmla="*/ 6 w 26"/>
              <a:gd name="T1" fmla="*/ 13 h 35"/>
              <a:gd name="T2" fmla="*/ 24 w 26"/>
              <a:gd name="T3" fmla="*/ 3 h 35"/>
              <a:gd name="T4" fmla="*/ 24 w 26"/>
              <a:gd name="T5" fmla="*/ 20 h 35"/>
              <a:gd name="T6" fmla="*/ 0 w 26"/>
              <a:gd name="T7" fmla="*/ 33 h 35"/>
              <a:gd name="T8" fmla="*/ 0 w 26"/>
              <a:gd name="T9" fmla="*/ 34 h 35"/>
              <a:gd name="T10" fmla="*/ 1 w 26"/>
              <a:gd name="T11" fmla="*/ 34 h 35"/>
              <a:gd name="T12" fmla="*/ 26 w 26"/>
              <a:gd name="T13" fmla="*/ 21 h 35"/>
              <a:gd name="T14" fmla="*/ 26 w 26"/>
              <a:gd name="T15" fmla="*/ 20 h 35"/>
              <a:gd name="T16" fmla="*/ 26 w 26"/>
              <a:gd name="T17" fmla="*/ 1 h 35"/>
              <a:gd name="T18" fmla="*/ 26 w 26"/>
              <a:gd name="T19" fmla="*/ 0 h 35"/>
              <a:gd name="T20" fmla="*/ 25 w 26"/>
              <a:gd name="T21" fmla="*/ 0 h 35"/>
              <a:gd name="T22" fmla="*/ 5 w 26"/>
              <a:gd name="T23" fmla="*/ 12 h 35"/>
              <a:gd name="T24" fmla="*/ 5 w 26"/>
              <a:gd name="T25" fmla="*/ 13 h 35"/>
              <a:gd name="T26" fmla="*/ 6 w 26"/>
              <a:gd name="T27" fmla="*/ 1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35">
                <a:moveTo>
                  <a:pt x="6" y="13"/>
                </a:moveTo>
                <a:cubicBezTo>
                  <a:pt x="24" y="3"/>
                  <a:pt x="24" y="3"/>
                  <a:pt x="24" y="3"/>
                </a:cubicBezTo>
                <a:cubicBezTo>
                  <a:pt x="24" y="20"/>
                  <a:pt x="24" y="20"/>
                  <a:pt x="24" y="20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4"/>
                </a:cubicBezTo>
                <a:cubicBezTo>
                  <a:pt x="0" y="34"/>
                  <a:pt x="1" y="35"/>
                  <a:pt x="1" y="34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0"/>
                  <a:pt x="26" y="20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12"/>
                  <a:pt x="5" y="13"/>
                  <a:pt x="5" y="13"/>
                </a:cubicBezTo>
                <a:cubicBezTo>
                  <a:pt x="5" y="14"/>
                  <a:pt x="6" y="14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0" name="Freeform 163"/>
          <p:cNvSpPr>
            <a:spLocks/>
          </p:cNvSpPr>
          <p:nvPr/>
        </p:nvSpPr>
        <p:spPr bwMode="auto">
          <a:xfrm>
            <a:off x="3726594" y="4365098"/>
            <a:ext cx="74613" cy="90488"/>
          </a:xfrm>
          <a:custGeom>
            <a:avLst/>
            <a:gdLst>
              <a:gd name="T0" fmla="*/ 2 w 28"/>
              <a:gd name="T1" fmla="*/ 18 h 34"/>
              <a:gd name="T2" fmla="*/ 2 w 28"/>
              <a:gd name="T3" fmla="*/ 3 h 34"/>
              <a:gd name="T4" fmla="*/ 26 w 28"/>
              <a:gd name="T5" fmla="*/ 16 h 34"/>
              <a:gd name="T6" fmla="*/ 26 w 28"/>
              <a:gd name="T7" fmla="*/ 32 h 34"/>
              <a:gd name="T8" fmla="*/ 1 w 28"/>
              <a:gd name="T9" fmla="*/ 18 h 34"/>
              <a:gd name="T10" fmla="*/ 0 w 28"/>
              <a:gd name="T11" fmla="*/ 18 h 34"/>
              <a:gd name="T12" fmla="*/ 0 w 28"/>
              <a:gd name="T13" fmla="*/ 19 h 34"/>
              <a:gd name="T14" fmla="*/ 26 w 28"/>
              <a:gd name="T15" fmla="*/ 34 h 34"/>
              <a:gd name="T16" fmla="*/ 27 w 28"/>
              <a:gd name="T17" fmla="*/ 34 h 34"/>
              <a:gd name="T18" fmla="*/ 28 w 28"/>
              <a:gd name="T19" fmla="*/ 33 h 34"/>
              <a:gd name="T20" fmla="*/ 28 w 28"/>
              <a:gd name="T21" fmla="*/ 16 h 34"/>
              <a:gd name="T22" fmla="*/ 27 w 28"/>
              <a:gd name="T23" fmla="*/ 15 h 34"/>
              <a:gd name="T24" fmla="*/ 1 w 28"/>
              <a:gd name="T25" fmla="*/ 0 h 34"/>
              <a:gd name="T26" fmla="*/ 0 w 28"/>
              <a:gd name="T27" fmla="*/ 0 h 34"/>
              <a:gd name="T28" fmla="*/ 0 w 28"/>
              <a:gd name="T29" fmla="*/ 1 h 34"/>
              <a:gd name="T30" fmla="*/ 0 w 28"/>
              <a:gd name="T31" fmla="*/ 18 h 34"/>
              <a:gd name="T32" fmla="*/ 1 w 28"/>
              <a:gd name="T33" fmla="*/ 19 h 34"/>
              <a:gd name="T34" fmla="*/ 2 w 28"/>
              <a:gd name="T35" fmla="*/ 18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" h="34">
                <a:moveTo>
                  <a:pt x="2" y="18"/>
                </a:moveTo>
                <a:cubicBezTo>
                  <a:pt x="2" y="3"/>
                  <a:pt x="2" y="3"/>
                  <a:pt x="2" y="3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32"/>
                  <a:pt x="26" y="32"/>
                  <a:pt x="26" y="32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7"/>
                  <a:pt x="0" y="17"/>
                  <a:pt x="0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26" y="34"/>
                  <a:pt x="26" y="34"/>
                  <a:pt x="2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16"/>
                  <a:pt x="28" y="16"/>
                  <a:pt x="28" y="16"/>
                </a:cubicBezTo>
                <a:cubicBezTo>
                  <a:pt x="27" y="15"/>
                  <a:pt x="27" y="15"/>
                  <a:pt x="27" y="15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1" y="19"/>
                </a:cubicBezTo>
                <a:cubicBezTo>
                  <a:pt x="1" y="19"/>
                  <a:pt x="2" y="19"/>
                  <a:pt x="2" y="1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1" name="Freeform 164"/>
          <p:cNvSpPr>
            <a:spLocks/>
          </p:cNvSpPr>
          <p:nvPr/>
        </p:nvSpPr>
        <p:spPr bwMode="auto">
          <a:xfrm>
            <a:off x="3796444" y="4371448"/>
            <a:ext cx="71438" cy="65088"/>
          </a:xfrm>
          <a:custGeom>
            <a:avLst/>
            <a:gdLst>
              <a:gd name="T0" fmla="*/ 0 w 27"/>
              <a:gd name="T1" fmla="*/ 15 h 25"/>
              <a:gd name="T2" fmla="*/ 16 w 27"/>
              <a:gd name="T3" fmla="*/ 25 h 25"/>
              <a:gd name="T4" fmla="*/ 17 w 27"/>
              <a:gd name="T5" fmla="*/ 25 h 25"/>
              <a:gd name="T6" fmla="*/ 17 w 27"/>
              <a:gd name="T7" fmla="*/ 24 h 25"/>
              <a:gd name="T8" fmla="*/ 27 w 27"/>
              <a:gd name="T9" fmla="*/ 1 h 25"/>
              <a:gd name="T10" fmla="*/ 26 w 27"/>
              <a:gd name="T11" fmla="*/ 0 h 25"/>
              <a:gd name="T12" fmla="*/ 25 w 27"/>
              <a:gd name="T13" fmla="*/ 1 h 25"/>
              <a:gd name="T14" fmla="*/ 16 w 27"/>
              <a:gd name="T15" fmla="*/ 22 h 25"/>
              <a:gd name="T16" fmla="*/ 2 w 27"/>
              <a:gd name="T17" fmla="*/ 13 h 25"/>
              <a:gd name="T18" fmla="*/ 0 w 27"/>
              <a:gd name="T19" fmla="*/ 13 h 25"/>
              <a:gd name="T20" fmla="*/ 0 w 27"/>
              <a:gd name="T21" fmla="*/ 1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" h="25">
                <a:moveTo>
                  <a:pt x="0" y="15"/>
                </a:moveTo>
                <a:cubicBezTo>
                  <a:pt x="16" y="25"/>
                  <a:pt x="16" y="25"/>
                  <a:pt x="16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4"/>
                  <a:pt x="17" y="24"/>
                  <a:pt x="17" y="24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0"/>
                  <a:pt x="26" y="0"/>
                </a:cubicBezTo>
                <a:cubicBezTo>
                  <a:pt x="26" y="0"/>
                  <a:pt x="25" y="0"/>
                  <a:pt x="25" y="1"/>
                </a:cubicBezTo>
                <a:cubicBezTo>
                  <a:pt x="16" y="22"/>
                  <a:pt x="16" y="22"/>
                  <a:pt x="16" y="22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0" y="13"/>
                  <a:pt x="0" y="13"/>
                </a:cubicBezTo>
                <a:cubicBezTo>
                  <a:pt x="0" y="14"/>
                  <a:pt x="0" y="14"/>
                  <a:pt x="0" y="15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2" name="Freeform 165"/>
          <p:cNvSpPr>
            <a:spLocks/>
          </p:cNvSpPr>
          <p:nvPr/>
        </p:nvSpPr>
        <p:spPr bwMode="auto">
          <a:xfrm>
            <a:off x="3799619" y="4387323"/>
            <a:ext cx="68263" cy="71438"/>
          </a:xfrm>
          <a:custGeom>
            <a:avLst/>
            <a:gdLst>
              <a:gd name="T0" fmla="*/ 26 w 26"/>
              <a:gd name="T1" fmla="*/ 11 h 27"/>
              <a:gd name="T2" fmla="*/ 14 w 26"/>
              <a:gd name="T3" fmla="*/ 0 h 27"/>
              <a:gd name="T4" fmla="*/ 13 w 26"/>
              <a:gd name="T5" fmla="*/ 0 h 27"/>
              <a:gd name="T6" fmla="*/ 12 w 26"/>
              <a:gd name="T7" fmla="*/ 1 h 27"/>
              <a:gd name="T8" fmla="*/ 0 w 26"/>
              <a:gd name="T9" fmla="*/ 25 h 27"/>
              <a:gd name="T10" fmla="*/ 0 w 26"/>
              <a:gd name="T11" fmla="*/ 26 h 27"/>
              <a:gd name="T12" fmla="*/ 2 w 26"/>
              <a:gd name="T13" fmla="*/ 26 h 27"/>
              <a:gd name="T14" fmla="*/ 13 w 26"/>
              <a:gd name="T15" fmla="*/ 3 h 27"/>
              <a:gd name="T16" fmla="*/ 25 w 26"/>
              <a:gd name="T17" fmla="*/ 12 h 27"/>
              <a:gd name="T18" fmla="*/ 26 w 26"/>
              <a:gd name="T19" fmla="*/ 12 h 27"/>
              <a:gd name="T20" fmla="*/ 26 w 26"/>
              <a:gd name="T21" fmla="*/ 1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" h="27">
                <a:moveTo>
                  <a:pt x="26" y="11"/>
                </a:move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1"/>
                  <a:pt x="12" y="1"/>
                  <a:pt x="12" y="1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6"/>
                  <a:pt x="0" y="26"/>
                </a:cubicBezTo>
                <a:cubicBezTo>
                  <a:pt x="1" y="27"/>
                  <a:pt x="1" y="26"/>
                  <a:pt x="2" y="26"/>
                </a:cubicBezTo>
                <a:cubicBezTo>
                  <a:pt x="13" y="3"/>
                  <a:pt x="13" y="3"/>
                  <a:pt x="13" y="3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6" y="13"/>
                  <a:pt x="26" y="12"/>
                </a:cubicBezTo>
                <a:cubicBezTo>
                  <a:pt x="26" y="12"/>
                  <a:pt x="26" y="11"/>
                  <a:pt x="26" y="1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3" name="Freeform 166"/>
          <p:cNvSpPr>
            <a:spLocks/>
          </p:cNvSpPr>
          <p:nvPr/>
        </p:nvSpPr>
        <p:spPr bwMode="auto">
          <a:xfrm>
            <a:off x="3726594" y="4365098"/>
            <a:ext cx="74613" cy="71438"/>
          </a:xfrm>
          <a:custGeom>
            <a:avLst/>
            <a:gdLst>
              <a:gd name="T0" fmla="*/ 26 w 28"/>
              <a:gd name="T1" fmla="*/ 15 h 27"/>
              <a:gd name="T2" fmla="*/ 14 w 28"/>
              <a:gd name="T3" fmla="*/ 24 h 27"/>
              <a:gd name="T4" fmla="*/ 2 w 28"/>
              <a:gd name="T5" fmla="*/ 1 h 27"/>
              <a:gd name="T6" fmla="*/ 1 w 28"/>
              <a:gd name="T7" fmla="*/ 0 h 27"/>
              <a:gd name="T8" fmla="*/ 1 w 28"/>
              <a:gd name="T9" fmla="*/ 1 h 27"/>
              <a:gd name="T10" fmla="*/ 13 w 28"/>
              <a:gd name="T11" fmla="*/ 26 h 27"/>
              <a:gd name="T12" fmla="*/ 13 w 28"/>
              <a:gd name="T13" fmla="*/ 27 h 27"/>
              <a:gd name="T14" fmla="*/ 14 w 28"/>
              <a:gd name="T15" fmla="*/ 27 h 27"/>
              <a:gd name="T16" fmla="*/ 28 w 28"/>
              <a:gd name="T17" fmla="*/ 17 h 27"/>
              <a:gd name="T18" fmla="*/ 28 w 28"/>
              <a:gd name="T19" fmla="*/ 15 h 27"/>
              <a:gd name="T20" fmla="*/ 26 w 28"/>
              <a:gd name="T21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7">
                <a:moveTo>
                  <a:pt x="26" y="15"/>
                </a:moveTo>
                <a:cubicBezTo>
                  <a:pt x="14" y="24"/>
                  <a:pt x="14" y="24"/>
                  <a:pt x="14" y="24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6"/>
                  <a:pt x="28" y="16"/>
                  <a:pt x="28" y="15"/>
                </a:cubicBezTo>
                <a:cubicBezTo>
                  <a:pt x="27" y="15"/>
                  <a:pt x="27" y="15"/>
                  <a:pt x="26" y="15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4" name="Freeform 167"/>
          <p:cNvSpPr>
            <a:spLocks/>
          </p:cNvSpPr>
          <p:nvPr/>
        </p:nvSpPr>
        <p:spPr bwMode="auto">
          <a:xfrm>
            <a:off x="3726594" y="4387323"/>
            <a:ext cx="74613" cy="65088"/>
          </a:xfrm>
          <a:custGeom>
            <a:avLst/>
            <a:gdLst>
              <a:gd name="T0" fmla="*/ 1 w 28"/>
              <a:gd name="T1" fmla="*/ 11 h 25"/>
              <a:gd name="T2" fmla="*/ 14 w 28"/>
              <a:gd name="T3" fmla="*/ 3 h 25"/>
              <a:gd name="T4" fmla="*/ 26 w 28"/>
              <a:gd name="T5" fmla="*/ 24 h 25"/>
              <a:gd name="T6" fmla="*/ 28 w 28"/>
              <a:gd name="T7" fmla="*/ 25 h 25"/>
              <a:gd name="T8" fmla="*/ 28 w 28"/>
              <a:gd name="T9" fmla="*/ 23 h 25"/>
              <a:gd name="T10" fmla="*/ 16 w 28"/>
              <a:gd name="T11" fmla="*/ 1 h 25"/>
              <a:gd name="T12" fmla="*/ 15 w 28"/>
              <a:gd name="T13" fmla="*/ 0 h 25"/>
              <a:gd name="T14" fmla="*/ 14 w 28"/>
              <a:gd name="T15" fmla="*/ 0 h 25"/>
              <a:gd name="T16" fmla="*/ 0 w 28"/>
              <a:gd name="T17" fmla="*/ 10 h 25"/>
              <a:gd name="T18" fmla="*/ 0 w 28"/>
              <a:gd name="T19" fmla="*/ 11 h 25"/>
              <a:gd name="T20" fmla="*/ 1 w 28"/>
              <a:gd name="T21" fmla="*/ 1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5">
                <a:moveTo>
                  <a:pt x="1" y="11"/>
                </a:moveTo>
                <a:cubicBezTo>
                  <a:pt x="14" y="3"/>
                  <a:pt x="14" y="3"/>
                  <a:pt x="14" y="3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5"/>
                  <a:pt x="27" y="25"/>
                  <a:pt x="28" y="25"/>
                </a:cubicBezTo>
                <a:cubicBezTo>
                  <a:pt x="28" y="25"/>
                  <a:pt x="28" y="24"/>
                  <a:pt x="28" y="23"/>
                </a:cubicBezTo>
                <a:cubicBezTo>
                  <a:pt x="16" y="1"/>
                  <a:pt x="16" y="1"/>
                  <a:pt x="16" y="1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1"/>
                  <a:pt x="0" y="11"/>
                </a:cubicBezTo>
                <a:cubicBezTo>
                  <a:pt x="0" y="11"/>
                  <a:pt x="1" y="12"/>
                  <a:pt x="1" y="1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5" name="Freeform 168"/>
          <p:cNvSpPr>
            <a:spLocks/>
          </p:cNvSpPr>
          <p:nvPr/>
        </p:nvSpPr>
        <p:spPr bwMode="auto">
          <a:xfrm>
            <a:off x="3726594" y="4333348"/>
            <a:ext cx="74613" cy="63500"/>
          </a:xfrm>
          <a:custGeom>
            <a:avLst/>
            <a:gdLst>
              <a:gd name="T0" fmla="*/ 26 w 28"/>
              <a:gd name="T1" fmla="*/ 1 h 24"/>
              <a:gd name="T2" fmla="*/ 15 w 28"/>
              <a:gd name="T3" fmla="*/ 21 h 24"/>
              <a:gd name="T4" fmla="*/ 2 w 28"/>
              <a:gd name="T5" fmla="*/ 12 h 24"/>
              <a:gd name="T6" fmla="*/ 1 w 28"/>
              <a:gd name="T7" fmla="*/ 12 h 24"/>
              <a:gd name="T8" fmla="*/ 1 w 28"/>
              <a:gd name="T9" fmla="*/ 14 h 24"/>
              <a:gd name="T10" fmla="*/ 15 w 28"/>
              <a:gd name="T11" fmla="*/ 23 h 24"/>
              <a:gd name="T12" fmla="*/ 16 w 28"/>
              <a:gd name="T13" fmla="*/ 24 h 24"/>
              <a:gd name="T14" fmla="*/ 17 w 28"/>
              <a:gd name="T15" fmla="*/ 23 h 24"/>
              <a:gd name="T16" fmla="*/ 28 w 28"/>
              <a:gd name="T17" fmla="*/ 2 h 24"/>
              <a:gd name="T18" fmla="*/ 27 w 28"/>
              <a:gd name="T19" fmla="*/ 0 h 24"/>
              <a:gd name="T20" fmla="*/ 26 w 28"/>
              <a:gd name="T21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4">
                <a:moveTo>
                  <a:pt x="26" y="1"/>
                </a:moveTo>
                <a:cubicBezTo>
                  <a:pt x="15" y="21"/>
                  <a:pt x="15" y="21"/>
                  <a:pt x="15" y="21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1" y="12"/>
                  <a:pt x="1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15" y="23"/>
                  <a:pt x="15" y="23"/>
                  <a:pt x="15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7" y="23"/>
                  <a:pt x="17" y="23"/>
                  <a:pt x="17" y="23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8" y="1"/>
                  <a:pt x="27" y="0"/>
                </a:cubicBezTo>
                <a:cubicBezTo>
                  <a:pt x="27" y="0"/>
                  <a:pt x="26" y="0"/>
                  <a:pt x="26" y="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6" name="Freeform 169"/>
          <p:cNvSpPr>
            <a:spLocks/>
          </p:cNvSpPr>
          <p:nvPr/>
        </p:nvSpPr>
        <p:spPr bwMode="auto">
          <a:xfrm>
            <a:off x="3726594" y="4346048"/>
            <a:ext cx="74613" cy="73025"/>
          </a:xfrm>
          <a:custGeom>
            <a:avLst/>
            <a:gdLst>
              <a:gd name="T0" fmla="*/ 2 w 28"/>
              <a:gd name="T1" fmla="*/ 26 h 27"/>
              <a:gd name="T2" fmla="*/ 14 w 28"/>
              <a:gd name="T3" fmla="*/ 3 h 27"/>
              <a:gd name="T4" fmla="*/ 26 w 28"/>
              <a:gd name="T5" fmla="*/ 13 h 27"/>
              <a:gd name="T6" fmla="*/ 28 w 28"/>
              <a:gd name="T7" fmla="*/ 13 h 27"/>
              <a:gd name="T8" fmla="*/ 28 w 28"/>
              <a:gd name="T9" fmla="*/ 11 h 27"/>
              <a:gd name="T10" fmla="*/ 15 w 28"/>
              <a:gd name="T11" fmla="*/ 1 h 27"/>
              <a:gd name="T12" fmla="*/ 14 w 28"/>
              <a:gd name="T13" fmla="*/ 0 h 27"/>
              <a:gd name="T14" fmla="*/ 13 w 28"/>
              <a:gd name="T15" fmla="*/ 1 h 27"/>
              <a:gd name="T16" fmla="*/ 0 w 28"/>
              <a:gd name="T17" fmla="*/ 25 h 27"/>
              <a:gd name="T18" fmla="*/ 0 w 28"/>
              <a:gd name="T19" fmla="*/ 26 h 27"/>
              <a:gd name="T20" fmla="*/ 2 w 28"/>
              <a:gd name="T21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7">
                <a:moveTo>
                  <a:pt x="2" y="26"/>
                </a:moveTo>
                <a:cubicBezTo>
                  <a:pt x="14" y="3"/>
                  <a:pt x="14" y="3"/>
                  <a:pt x="14" y="3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7" y="13"/>
                  <a:pt x="28" y="13"/>
                </a:cubicBezTo>
                <a:cubicBezTo>
                  <a:pt x="28" y="12"/>
                  <a:pt x="28" y="12"/>
                  <a:pt x="28" y="11"/>
                </a:cubicBezTo>
                <a:cubicBezTo>
                  <a:pt x="15" y="1"/>
                  <a:pt x="15" y="1"/>
                  <a:pt x="15" y="1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6"/>
                  <a:pt x="0" y="26"/>
                </a:cubicBezTo>
                <a:cubicBezTo>
                  <a:pt x="1" y="27"/>
                  <a:pt x="2" y="26"/>
                  <a:pt x="2" y="26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7" name="Freeform 170"/>
          <p:cNvSpPr>
            <a:spLocks/>
          </p:cNvSpPr>
          <p:nvPr/>
        </p:nvSpPr>
        <p:spPr bwMode="auto">
          <a:xfrm>
            <a:off x="3796444" y="4333348"/>
            <a:ext cx="74613" cy="66675"/>
          </a:xfrm>
          <a:custGeom>
            <a:avLst/>
            <a:gdLst>
              <a:gd name="T0" fmla="*/ 0 w 28"/>
              <a:gd name="T1" fmla="*/ 2 h 25"/>
              <a:gd name="T2" fmla="*/ 12 w 28"/>
              <a:gd name="T3" fmla="*/ 24 h 25"/>
              <a:gd name="T4" fmla="*/ 13 w 28"/>
              <a:gd name="T5" fmla="*/ 25 h 25"/>
              <a:gd name="T6" fmla="*/ 13 w 28"/>
              <a:gd name="T7" fmla="*/ 25 h 25"/>
              <a:gd name="T8" fmla="*/ 27 w 28"/>
              <a:gd name="T9" fmla="*/ 14 h 25"/>
              <a:gd name="T10" fmla="*/ 27 w 28"/>
              <a:gd name="T11" fmla="*/ 13 h 25"/>
              <a:gd name="T12" fmla="*/ 26 w 28"/>
              <a:gd name="T13" fmla="*/ 13 h 25"/>
              <a:gd name="T14" fmla="*/ 13 w 28"/>
              <a:gd name="T15" fmla="*/ 22 h 25"/>
              <a:gd name="T16" fmla="*/ 2 w 28"/>
              <a:gd name="T17" fmla="*/ 1 h 25"/>
              <a:gd name="T18" fmla="*/ 1 w 28"/>
              <a:gd name="T19" fmla="*/ 0 h 25"/>
              <a:gd name="T20" fmla="*/ 0 w 28"/>
              <a:gd name="T21" fmla="*/ 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5">
                <a:moveTo>
                  <a:pt x="0" y="2"/>
                </a:moveTo>
                <a:cubicBezTo>
                  <a:pt x="12" y="24"/>
                  <a:pt x="12" y="24"/>
                  <a:pt x="12" y="2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8" y="13"/>
                  <a:pt x="27" y="13"/>
                </a:cubicBezTo>
                <a:cubicBezTo>
                  <a:pt x="27" y="12"/>
                  <a:pt x="26" y="12"/>
                  <a:pt x="26" y="13"/>
                </a:cubicBezTo>
                <a:cubicBezTo>
                  <a:pt x="13" y="22"/>
                  <a:pt x="13" y="22"/>
                  <a:pt x="13" y="22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ubicBezTo>
                  <a:pt x="0" y="1"/>
                  <a:pt x="0" y="1"/>
                  <a:pt x="0" y="2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8" name="Freeform 171"/>
          <p:cNvSpPr>
            <a:spLocks/>
          </p:cNvSpPr>
          <p:nvPr/>
        </p:nvSpPr>
        <p:spPr bwMode="auto">
          <a:xfrm>
            <a:off x="3796444" y="4349223"/>
            <a:ext cx="74613" cy="71438"/>
          </a:xfrm>
          <a:custGeom>
            <a:avLst/>
            <a:gdLst>
              <a:gd name="T0" fmla="*/ 28 w 28"/>
              <a:gd name="T1" fmla="*/ 25 h 27"/>
              <a:gd name="T2" fmla="*/ 16 w 28"/>
              <a:gd name="T3" fmla="*/ 0 h 27"/>
              <a:gd name="T4" fmla="*/ 15 w 28"/>
              <a:gd name="T5" fmla="*/ 0 h 27"/>
              <a:gd name="T6" fmla="*/ 14 w 28"/>
              <a:gd name="T7" fmla="*/ 0 h 27"/>
              <a:gd name="T8" fmla="*/ 1 w 28"/>
              <a:gd name="T9" fmla="*/ 11 h 27"/>
              <a:gd name="T10" fmla="*/ 1 w 28"/>
              <a:gd name="T11" fmla="*/ 12 h 27"/>
              <a:gd name="T12" fmla="*/ 2 w 28"/>
              <a:gd name="T13" fmla="*/ 12 h 27"/>
              <a:gd name="T14" fmla="*/ 14 w 28"/>
              <a:gd name="T15" fmla="*/ 2 h 27"/>
              <a:gd name="T16" fmla="*/ 26 w 28"/>
              <a:gd name="T17" fmla="*/ 26 h 27"/>
              <a:gd name="T18" fmla="*/ 27 w 28"/>
              <a:gd name="T19" fmla="*/ 26 h 27"/>
              <a:gd name="T20" fmla="*/ 28 w 28"/>
              <a:gd name="T21" fmla="*/ 2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7">
                <a:moveTo>
                  <a:pt x="28" y="25"/>
                </a:move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2"/>
                  <a:pt x="1" y="12"/>
                </a:cubicBezTo>
                <a:cubicBezTo>
                  <a:pt x="1" y="12"/>
                  <a:pt x="2" y="12"/>
                  <a:pt x="2" y="12"/>
                </a:cubicBezTo>
                <a:cubicBezTo>
                  <a:pt x="14" y="2"/>
                  <a:pt x="14" y="2"/>
                  <a:pt x="14" y="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7"/>
                  <a:pt x="27" y="27"/>
                  <a:pt x="27" y="26"/>
                </a:cubicBezTo>
                <a:cubicBezTo>
                  <a:pt x="28" y="26"/>
                  <a:pt x="28" y="26"/>
                  <a:pt x="28" y="25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99" name="Freeform 172"/>
          <p:cNvSpPr>
            <a:spLocks/>
          </p:cNvSpPr>
          <p:nvPr/>
        </p:nvSpPr>
        <p:spPr bwMode="auto">
          <a:xfrm>
            <a:off x="3726594" y="4376211"/>
            <a:ext cx="141288" cy="44450"/>
          </a:xfrm>
          <a:custGeom>
            <a:avLst/>
            <a:gdLst>
              <a:gd name="T0" fmla="*/ 1 w 53"/>
              <a:gd name="T1" fmla="*/ 15 h 17"/>
              <a:gd name="T2" fmla="*/ 27 w 53"/>
              <a:gd name="T3" fmla="*/ 2 h 17"/>
              <a:gd name="T4" fmla="*/ 52 w 53"/>
              <a:gd name="T5" fmla="*/ 16 h 17"/>
              <a:gd name="T6" fmla="*/ 53 w 53"/>
              <a:gd name="T7" fmla="*/ 16 h 17"/>
              <a:gd name="T8" fmla="*/ 53 w 53"/>
              <a:gd name="T9" fmla="*/ 15 h 17"/>
              <a:gd name="T10" fmla="*/ 28 w 53"/>
              <a:gd name="T11" fmla="*/ 0 h 17"/>
              <a:gd name="T12" fmla="*/ 27 w 53"/>
              <a:gd name="T13" fmla="*/ 0 h 17"/>
              <a:gd name="T14" fmla="*/ 0 w 53"/>
              <a:gd name="T15" fmla="*/ 14 h 17"/>
              <a:gd name="T16" fmla="*/ 0 w 53"/>
              <a:gd name="T17" fmla="*/ 15 h 17"/>
              <a:gd name="T18" fmla="*/ 1 w 53"/>
              <a:gd name="T19" fmla="*/ 1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17">
                <a:moveTo>
                  <a:pt x="1" y="15"/>
                </a:moveTo>
                <a:cubicBezTo>
                  <a:pt x="27" y="2"/>
                  <a:pt x="27" y="2"/>
                  <a:pt x="27" y="2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7"/>
                  <a:pt x="53" y="17"/>
                  <a:pt x="53" y="16"/>
                </a:cubicBezTo>
                <a:cubicBezTo>
                  <a:pt x="53" y="16"/>
                  <a:pt x="53" y="15"/>
                  <a:pt x="53" y="15"/>
                </a:cubicBez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5"/>
                  <a:pt x="1" y="16"/>
                  <a:pt x="1" y="15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0" name="Freeform 173"/>
          <p:cNvSpPr>
            <a:spLocks/>
          </p:cNvSpPr>
          <p:nvPr/>
        </p:nvSpPr>
        <p:spPr bwMode="auto">
          <a:xfrm>
            <a:off x="3796444" y="4330173"/>
            <a:ext cx="71438" cy="46038"/>
          </a:xfrm>
          <a:custGeom>
            <a:avLst/>
            <a:gdLst>
              <a:gd name="T0" fmla="*/ 1 w 27"/>
              <a:gd name="T1" fmla="*/ 2 h 17"/>
              <a:gd name="T2" fmla="*/ 24 w 27"/>
              <a:gd name="T3" fmla="*/ 14 h 17"/>
              <a:gd name="T4" fmla="*/ 23 w 27"/>
              <a:gd name="T5" fmla="*/ 15 h 17"/>
              <a:gd name="T6" fmla="*/ 23 w 27"/>
              <a:gd name="T7" fmla="*/ 16 h 17"/>
              <a:gd name="T8" fmla="*/ 24 w 27"/>
              <a:gd name="T9" fmla="*/ 17 h 17"/>
              <a:gd name="T10" fmla="*/ 27 w 27"/>
              <a:gd name="T11" fmla="*/ 15 h 17"/>
              <a:gd name="T12" fmla="*/ 27 w 27"/>
              <a:gd name="T13" fmla="*/ 14 h 17"/>
              <a:gd name="T14" fmla="*/ 27 w 27"/>
              <a:gd name="T15" fmla="*/ 13 h 17"/>
              <a:gd name="T16" fmla="*/ 2 w 27"/>
              <a:gd name="T17" fmla="*/ 0 h 17"/>
              <a:gd name="T18" fmla="*/ 0 w 27"/>
              <a:gd name="T19" fmla="*/ 0 h 17"/>
              <a:gd name="T20" fmla="*/ 1 w 27"/>
              <a:gd name="T21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" h="17">
                <a:moveTo>
                  <a:pt x="1" y="2"/>
                </a:moveTo>
                <a:cubicBezTo>
                  <a:pt x="24" y="14"/>
                  <a:pt x="24" y="14"/>
                  <a:pt x="24" y="14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6"/>
                  <a:pt x="23" y="16"/>
                </a:cubicBezTo>
                <a:cubicBezTo>
                  <a:pt x="23" y="17"/>
                  <a:pt x="24" y="17"/>
                  <a:pt x="24" y="1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5"/>
                  <a:pt x="27" y="14"/>
                </a:cubicBezTo>
                <a:cubicBezTo>
                  <a:pt x="27" y="14"/>
                  <a:pt x="27" y="14"/>
                  <a:pt x="27" y="13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1"/>
                  <a:pt x="0" y="1"/>
                  <a:pt x="1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1" name="Freeform 174"/>
          <p:cNvSpPr>
            <a:spLocks/>
          </p:cNvSpPr>
          <p:nvPr/>
        </p:nvSpPr>
        <p:spPr bwMode="auto">
          <a:xfrm>
            <a:off x="3726594" y="4330173"/>
            <a:ext cx="74613" cy="80963"/>
          </a:xfrm>
          <a:custGeom>
            <a:avLst/>
            <a:gdLst>
              <a:gd name="T0" fmla="*/ 28 w 28"/>
              <a:gd name="T1" fmla="*/ 28 h 30"/>
              <a:gd name="T2" fmla="*/ 3 w 28"/>
              <a:gd name="T3" fmla="*/ 14 h 30"/>
              <a:gd name="T4" fmla="*/ 28 w 28"/>
              <a:gd name="T5" fmla="*/ 2 h 30"/>
              <a:gd name="T6" fmla="*/ 28 w 28"/>
              <a:gd name="T7" fmla="*/ 0 h 30"/>
              <a:gd name="T8" fmla="*/ 27 w 28"/>
              <a:gd name="T9" fmla="*/ 0 h 30"/>
              <a:gd name="T10" fmla="*/ 1 w 28"/>
              <a:gd name="T11" fmla="*/ 13 h 30"/>
              <a:gd name="T12" fmla="*/ 0 w 28"/>
              <a:gd name="T13" fmla="*/ 14 h 30"/>
              <a:gd name="T14" fmla="*/ 1 w 28"/>
              <a:gd name="T15" fmla="*/ 15 h 30"/>
              <a:gd name="T16" fmla="*/ 27 w 28"/>
              <a:gd name="T17" fmla="*/ 30 h 30"/>
              <a:gd name="T18" fmla="*/ 28 w 28"/>
              <a:gd name="T19" fmla="*/ 29 h 30"/>
              <a:gd name="T20" fmla="*/ 28 w 28"/>
              <a:gd name="T21" fmla="*/ 28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0">
                <a:moveTo>
                  <a:pt x="28" y="28"/>
                </a:moveTo>
                <a:cubicBezTo>
                  <a:pt x="3" y="14"/>
                  <a:pt x="3" y="14"/>
                  <a:pt x="3" y="14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8" y="1"/>
                  <a:pt x="28" y="0"/>
                </a:cubicBezTo>
                <a:cubicBezTo>
                  <a:pt x="28" y="0"/>
                  <a:pt x="27" y="0"/>
                  <a:pt x="27" y="0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4"/>
                </a:cubicBezTo>
                <a:cubicBezTo>
                  <a:pt x="0" y="14"/>
                  <a:pt x="0" y="14"/>
                  <a:pt x="1" y="15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8" y="30"/>
                  <a:pt x="28" y="29"/>
                </a:cubicBezTo>
                <a:cubicBezTo>
                  <a:pt x="28" y="29"/>
                  <a:pt x="28" y="28"/>
                  <a:pt x="28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2" name="Freeform 175"/>
          <p:cNvSpPr>
            <a:spLocks/>
          </p:cNvSpPr>
          <p:nvPr/>
        </p:nvSpPr>
        <p:spPr bwMode="auto">
          <a:xfrm>
            <a:off x="3799619" y="4371448"/>
            <a:ext cx="60325" cy="39688"/>
          </a:xfrm>
          <a:custGeom>
            <a:avLst/>
            <a:gdLst>
              <a:gd name="T0" fmla="*/ 36 w 38"/>
              <a:gd name="T1" fmla="*/ 0 h 25"/>
              <a:gd name="T2" fmla="*/ 0 w 38"/>
              <a:gd name="T3" fmla="*/ 21 h 25"/>
              <a:gd name="T4" fmla="*/ 1 w 38"/>
              <a:gd name="T5" fmla="*/ 25 h 25"/>
              <a:gd name="T6" fmla="*/ 38 w 38"/>
              <a:gd name="T7" fmla="*/ 3 h 25"/>
              <a:gd name="T8" fmla="*/ 36 w 38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25">
                <a:moveTo>
                  <a:pt x="36" y="0"/>
                </a:moveTo>
                <a:lnTo>
                  <a:pt x="0" y="21"/>
                </a:lnTo>
                <a:lnTo>
                  <a:pt x="1" y="25"/>
                </a:lnTo>
                <a:lnTo>
                  <a:pt x="38" y="3"/>
                </a:lnTo>
                <a:lnTo>
                  <a:pt x="36" y="0"/>
                </a:ln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3" name="Freeform 176"/>
          <p:cNvSpPr>
            <a:spLocks/>
          </p:cNvSpPr>
          <p:nvPr/>
        </p:nvSpPr>
        <p:spPr bwMode="auto">
          <a:xfrm>
            <a:off x="3799619" y="4371448"/>
            <a:ext cx="60325" cy="39688"/>
          </a:xfrm>
          <a:custGeom>
            <a:avLst/>
            <a:gdLst>
              <a:gd name="T0" fmla="*/ 36 w 38"/>
              <a:gd name="T1" fmla="*/ 0 h 25"/>
              <a:gd name="T2" fmla="*/ 0 w 38"/>
              <a:gd name="T3" fmla="*/ 21 h 25"/>
              <a:gd name="T4" fmla="*/ 1 w 38"/>
              <a:gd name="T5" fmla="*/ 25 h 25"/>
              <a:gd name="T6" fmla="*/ 38 w 38"/>
              <a:gd name="T7" fmla="*/ 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25">
                <a:moveTo>
                  <a:pt x="36" y="0"/>
                </a:moveTo>
                <a:lnTo>
                  <a:pt x="0" y="21"/>
                </a:lnTo>
                <a:lnTo>
                  <a:pt x="1" y="25"/>
                </a:lnTo>
                <a:lnTo>
                  <a:pt x="38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4" name="Freeform 177"/>
          <p:cNvSpPr>
            <a:spLocks/>
          </p:cNvSpPr>
          <p:nvPr/>
        </p:nvSpPr>
        <p:spPr bwMode="auto">
          <a:xfrm>
            <a:off x="3847244" y="5222348"/>
            <a:ext cx="292100" cy="287338"/>
          </a:xfrm>
          <a:custGeom>
            <a:avLst/>
            <a:gdLst>
              <a:gd name="T0" fmla="*/ 0 w 184"/>
              <a:gd name="T1" fmla="*/ 107 h 181"/>
              <a:gd name="T2" fmla="*/ 182 w 184"/>
              <a:gd name="T3" fmla="*/ 0 h 181"/>
              <a:gd name="T4" fmla="*/ 184 w 184"/>
              <a:gd name="T5" fmla="*/ 74 h 181"/>
              <a:gd name="T6" fmla="*/ 0 w 184"/>
              <a:gd name="T7" fmla="*/ 181 h 181"/>
              <a:gd name="T8" fmla="*/ 0 w 184"/>
              <a:gd name="T9" fmla="*/ 107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181">
                <a:moveTo>
                  <a:pt x="0" y="107"/>
                </a:moveTo>
                <a:lnTo>
                  <a:pt x="182" y="0"/>
                </a:lnTo>
                <a:lnTo>
                  <a:pt x="184" y="74"/>
                </a:lnTo>
                <a:lnTo>
                  <a:pt x="0" y="181"/>
                </a:lnTo>
                <a:lnTo>
                  <a:pt x="0" y="107"/>
                </a:lnTo>
                <a:close/>
              </a:path>
            </a:pathLst>
          </a:custGeom>
          <a:solidFill>
            <a:srgbClr val="C7BE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5" name="Freeform 178"/>
          <p:cNvSpPr>
            <a:spLocks/>
          </p:cNvSpPr>
          <p:nvPr/>
        </p:nvSpPr>
        <p:spPr bwMode="auto">
          <a:xfrm>
            <a:off x="3844069" y="5219173"/>
            <a:ext cx="296863" cy="292100"/>
          </a:xfrm>
          <a:custGeom>
            <a:avLst/>
            <a:gdLst>
              <a:gd name="T0" fmla="*/ 1 w 112"/>
              <a:gd name="T1" fmla="*/ 65 h 110"/>
              <a:gd name="T2" fmla="*/ 1 w 112"/>
              <a:gd name="T3" fmla="*/ 66 h 110"/>
              <a:gd name="T4" fmla="*/ 109 w 112"/>
              <a:gd name="T5" fmla="*/ 3 h 110"/>
              <a:gd name="T6" fmla="*/ 110 w 112"/>
              <a:gd name="T7" fmla="*/ 44 h 110"/>
              <a:gd name="T8" fmla="*/ 2 w 112"/>
              <a:gd name="T9" fmla="*/ 108 h 110"/>
              <a:gd name="T10" fmla="*/ 2 w 112"/>
              <a:gd name="T11" fmla="*/ 65 h 110"/>
              <a:gd name="T12" fmla="*/ 1 w 112"/>
              <a:gd name="T13" fmla="*/ 65 h 110"/>
              <a:gd name="T14" fmla="*/ 1 w 112"/>
              <a:gd name="T15" fmla="*/ 66 h 110"/>
              <a:gd name="T16" fmla="*/ 1 w 112"/>
              <a:gd name="T17" fmla="*/ 65 h 110"/>
              <a:gd name="T18" fmla="*/ 0 w 112"/>
              <a:gd name="T19" fmla="*/ 65 h 110"/>
              <a:gd name="T20" fmla="*/ 0 w 112"/>
              <a:gd name="T21" fmla="*/ 109 h 110"/>
              <a:gd name="T22" fmla="*/ 1 w 112"/>
              <a:gd name="T23" fmla="*/ 110 h 110"/>
              <a:gd name="T24" fmla="*/ 2 w 112"/>
              <a:gd name="T25" fmla="*/ 110 h 110"/>
              <a:gd name="T26" fmla="*/ 111 w 112"/>
              <a:gd name="T27" fmla="*/ 46 h 110"/>
              <a:gd name="T28" fmla="*/ 112 w 112"/>
              <a:gd name="T29" fmla="*/ 45 h 110"/>
              <a:gd name="T30" fmla="*/ 111 w 112"/>
              <a:gd name="T31" fmla="*/ 1 h 110"/>
              <a:gd name="T32" fmla="*/ 111 w 112"/>
              <a:gd name="T33" fmla="*/ 0 h 110"/>
              <a:gd name="T34" fmla="*/ 110 w 112"/>
              <a:gd name="T35" fmla="*/ 0 h 110"/>
              <a:gd name="T36" fmla="*/ 0 w 112"/>
              <a:gd name="T37" fmla="*/ 64 h 110"/>
              <a:gd name="T38" fmla="*/ 0 w 112"/>
              <a:gd name="T39" fmla="*/ 65 h 110"/>
              <a:gd name="T40" fmla="*/ 1 w 112"/>
              <a:gd name="T41" fmla="*/ 6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" h="110">
                <a:moveTo>
                  <a:pt x="1" y="65"/>
                </a:moveTo>
                <a:cubicBezTo>
                  <a:pt x="1" y="66"/>
                  <a:pt x="1" y="66"/>
                  <a:pt x="1" y="66"/>
                </a:cubicBezTo>
                <a:cubicBezTo>
                  <a:pt x="109" y="3"/>
                  <a:pt x="109" y="3"/>
                  <a:pt x="109" y="3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2" y="108"/>
                  <a:pt x="2" y="108"/>
                  <a:pt x="2" y="108"/>
                </a:cubicBezTo>
                <a:cubicBezTo>
                  <a:pt x="2" y="65"/>
                  <a:pt x="2" y="65"/>
                  <a:pt x="2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109"/>
                  <a:pt x="0" y="109"/>
                  <a:pt x="0" y="10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2" y="45"/>
                  <a:pt x="112" y="45"/>
                </a:cubicBezTo>
                <a:cubicBezTo>
                  <a:pt x="111" y="1"/>
                  <a:pt x="111" y="1"/>
                  <a:pt x="111" y="1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5"/>
                  <a:pt x="0" y="65"/>
                  <a:pt x="0" y="65"/>
                </a:cubicBezTo>
                <a:lnTo>
                  <a:pt x="1" y="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6" name="Freeform 179"/>
          <p:cNvSpPr>
            <a:spLocks/>
          </p:cNvSpPr>
          <p:nvPr/>
        </p:nvSpPr>
        <p:spPr bwMode="auto">
          <a:xfrm>
            <a:off x="3480532" y="5187423"/>
            <a:ext cx="366713" cy="322263"/>
          </a:xfrm>
          <a:custGeom>
            <a:avLst/>
            <a:gdLst>
              <a:gd name="T0" fmla="*/ 231 w 231"/>
              <a:gd name="T1" fmla="*/ 129 h 203"/>
              <a:gd name="T2" fmla="*/ 231 w 231"/>
              <a:gd name="T3" fmla="*/ 203 h 203"/>
              <a:gd name="T4" fmla="*/ 0 w 231"/>
              <a:gd name="T5" fmla="*/ 74 h 203"/>
              <a:gd name="T6" fmla="*/ 0 w 231"/>
              <a:gd name="T7" fmla="*/ 0 h 203"/>
              <a:gd name="T8" fmla="*/ 231 w 231"/>
              <a:gd name="T9" fmla="*/ 12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" h="203">
                <a:moveTo>
                  <a:pt x="231" y="129"/>
                </a:moveTo>
                <a:lnTo>
                  <a:pt x="231" y="203"/>
                </a:lnTo>
                <a:lnTo>
                  <a:pt x="0" y="74"/>
                </a:lnTo>
                <a:lnTo>
                  <a:pt x="0" y="0"/>
                </a:lnTo>
                <a:lnTo>
                  <a:pt x="231" y="129"/>
                </a:lnTo>
                <a:close/>
              </a:path>
            </a:pathLst>
          </a:custGeom>
          <a:solidFill>
            <a:srgbClr val="A096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7" name="Freeform 180"/>
          <p:cNvSpPr>
            <a:spLocks/>
          </p:cNvSpPr>
          <p:nvPr/>
        </p:nvSpPr>
        <p:spPr bwMode="auto">
          <a:xfrm>
            <a:off x="3480532" y="5187423"/>
            <a:ext cx="366713" cy="322263"/>
          </a:xfrm>
          <a:custGeom>
            <a:avLst/>
            <a:gdLst>
              <a:gd name="T0" fmla="*/ 231 w 231"/>
              <a:gd name="T1" fmla="*/ 129 h 203"/>
              <a:gd name="T2" fmla="*/ 231 w 231"/>
              <a:gd name="T3" fmla="*/ 203 h 203"/>
              <a:gd name="T4" fmla="*/ 0 w 231"/>
              <a:gd name="T5" fmla="*/ 74 h 203"/>
              <a:gd name="T6" fmla="*/ 0 w 231"/>
              <a:gd name="T7" fmla="*/ 0 h 203"/>
              <a:gd name="T8" fmla="*/ 231 w 231"/>
              <a:gd name="T9" fmla="*/ 12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" h="203">
                <a:moveTo>
                  <a:pt x="231" y="129"/>
                </a:moveTo>
                <a:lnTo>
                  <a:pt x="231" y="203"/>
                </a:lnTo>
                <a:lnTo>
                  <a:pt x="0" y="74"/>
                </a:lnTo>
                <a:lnTo>
                  <a:pt x="0" y="0"/>
                </a:lnTo>
                <a:lnTo>
                  <a:pt x="231" y="1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8" name="Freeform 181"/>
          <p:cNvSpPr>
            <a:spLocks/>
          </p:cNvSpPr>
          <p:nvPr/>
        </p:nvSpPr>
        <p:spPr bwMode="auto">
          <a:xfrm>
            <a:off x="3477357" y="5184248"/>
            <a:ext cx="371475" cy="327025"/>
          </a:xfrm>
          <a:custGeom>
            <a:avLst/>
            <a:gdLst>
              <a:gd name="T0" fmla="*/ 138 w 140"/>
              <a:gd name="T1" fmla="*/ 78 h 123"/>
              <a:gd name="T2" fmla="*/ 138 w 140"/>
              <a:gd name="T3" fmla="*/ 121 h 123"/>
              <a:gd name="T4" fmla="*/ 2 w 140"/>
              <a:gd name="T5" fmla="*/ 45 h 123"/>
              <a:gd name="T6" fmla="*/ 2 w 140"/>
              <a:gd name="T7" fmla="*/ 3 h 123"/>
              <a:gd name="T8" fmla="*/ 138 w 140"/>
              <a:gd name="T9" fmla="*/ 79 h 123"/>
              <a:gd name="T10" fmla="*/ 140 w 140"/>
              <a:gd name="T11" fmla="*/ 79 h 123"/>
              <a:gd name="T12" fmla="*/ 139 w 140"/>
              <a:gd name="T13" fmla="*/ 77 h 123"/>
              <a:gd name="T14" fmla="*/ 1 w 140"/>
              <a:gd name="T15" fmla="*/ 0 h 123"/>
              <a:gd name="T16" fmla="*/ 0 w 140"/>
              <a:gd name="T17" fmla="*/ 0 h 123"/>
              <a:gd name="T18" fmla="*/ 0 w 140"/>
              <a:gd name="T19" fmla="*/ 1 h 123"/>
              <a:gd name="T20" fmla="*/ 0 w 140"/>
              <a:gd name="T21" fmla="*/ 45 h 123"/>
              <a:gd name="T22" fmla="*/ 1 w 140"/>
              <a:gd name="T23" fmla="*/ 46 h 123"/>
              <a:gd name="T24" fmla="*/ 139 w 140"/>
              <a:gd name="T25" fmla="*/ 123 h 123"/>
              <a:gd name="T26" fmla="*/ 140 w 140"/>
              <a:gd name="T27" fmla="*/ 123 h 123"/>
              <a:gd name="T28" fmla="*/ 140 w 140"/>
              <a:gd name="T29" fmla="*/ 122 h 123"/>
              <a:gd name="T30" fmla="*/ 140 w 140"/>
              <a:gd name="T31" fmla="*/ 78 h 123"/>
              <a:gd name="T32" fmla="*/ 139 w 140"/>
              <a:gd name="T33" fmla="*/ 77 h 123"/>
              <a:gd name="T34" fmla="*/ 138 w 140"/>
              <a:gd name="T35" fmla="*/ 7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123">
                <a:moveTo>
                  <a:pt x="138" y="78"/>
                </a:moveTo>
                <a:cubicBezTo>
                  <a:pt x="138" y="121"/>
                  <a:pt x="138" y="121"/>
                  <a:pt x="138" y="121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3"/>
                  <a:pt x="2" y="3"/>
                  <a:pt x="2" y="3"/>
                </a:cubicBezTo>
                <a:cubicBezTo>
                  <a:pt x="138" y="79"/>
                  <a:pt x="138" y="79"/>
                  <a:pt x="138" y="79"/>
                </a:cubicBezTo>
                <a:cubicBezTo>
                  <a:pt x="139" y="79"/>
                  <a:pt x="139" y="79"/>
                  <a:pt x="140" y="79"/>
                </a:cubicBezTo>
                <a:cubicBezTo>
                  <a:pt x="140" y="78"/>
                  <a:pt x="140" y="77"/>
                  <a:pt x="139" y="77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45"/>
                  <a:pt x="0" y="45"/>
                  <a:pt x="0" y="45"/>
                </a:cubicBezTo>
                <a:cubicBezTo>
                  <a:pt x="1" y="46"/>
                  <a:pt x="1" y="46"/>
                  <a:pt x="1" y="46"/>
                </a:cubicBezTo>
                <a:cubicBezTo>
                  <a:pt x="139" y="123"/>
                  <a:pt x="139" y="123"/>
                  <a:pt x="139" y="123"/>
                </a:cubicBezTo>
                <a:cubicBezTo>
                  <a:pt x="140" y="123"/>
                  <a:pt x="140" y="123"/>
                  <a:pt x="140" y="123"/>
                </a:cubicBezTo>
                <a:cubicBezTo>
                  <a:pt x="140" y="122"/>
                  <a:pt x="140" y="122"/>
                  <a:pt x="140" y="122"/>
                </a:cubicBezTo>
                <a:cubicBezTo>
                  <a:pt x="140" y="78"/>
                  <a:pt x="140" y="78"/>
                  <a:pt x="140" y="78"/>
                </a:cubicBezTo>
                <a:cubicBezTo>
                  <a:pt x="140" y="78"/>
                  <a:pt x="139" y="77"/>
                  <a:pt x="139" y="77"/>
                </a:cubicBezTo>
                <a:cubicBezTo>
                  <a:pt x="138" y="77"/>
                  <a:pt x="138" y="78"/>
                  <a:pt x="138" y="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09" name="Freeform 182"/>
          <p:cNvSpPr>
            <a:spLocks/>
          </p:cNvSpPr>
          <p:nvPr/>
        </p:nvSpPr>
        <p:spPr bwMode="auto">
          <a:xfrm>
            <a:off x="3863119" y="5357286"/>
            <a:ext cx="320675" cy="179388"/>
          </a:xfrm>
          <a:custGeom>
            <a:avLst/>
            <a:gdLst>
              <a:gd name="T0" fmla="*/ 93 w 202"/>
              <a:gd name="T1" fmla="*/ 0 h 113"/>
              <a:gd name="T2" fmla="*/ 202 w 202"/>
              <a:gd name="T3" fmla="*/ 57 h 113"/>
              <a:gd name="T4" fmla="*/ 110 w 202"/>
              <a:gd name="T5" fmla="*/ 113 h 113"/>
              <a:gd name="T6" fmla="*/ 0 w 202"/>
              <a:gd name="T7" fmla="*/ 54 h 113"/>
              <a:gd name="T8" fmla="*/ 93 w 202"/>
              <a:gd name="T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113">
                <a:moveTo>
                  <a:pt x="93" y="0"/>
                </a:moveTo>
                <a:lnTo>
                  <a:pt x="202" y="57"/>
                </a:lnTo>
                <a:lnTo>
                  <a:pt x="110" y="113"/>
                </a:lnTo>
                <a:lnTo>
                  <a:pt x="0" y="54"/>
                </a:lnTo>
                <a:lnTo>
                  <a:pt x="93" y="0"/>
                </a:lnTo>
                <a:close/>
              </a:path>
            </a:pathLst>
          </a:custGeom>
          <a:solidFill>
            <a:srgbClr val="DFDD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0" name="Freeform 183"/>
          <p:cNvSpPr>
            <a:spLocks/>
          </p:cNvSpPr>
          <p:nvPr/>
        </p:nvSpPr>
        <p:spPr bwMode="auto">
          <a:xfrm>
            <a:off x="3863119" y="5357286"/>
            <a:ext cx="320675" cy="179388"/>
          </a:xfrm>
          <a:custGeom>
            <a:avLst/>
            <a:gdLst>
              <a:gd name="T0" fmla="*/ 93 w 202"/>
              <a:gd name="T1" fmla="*/ 0 h 113"/>
              <a:gd name="T2" fmla="*/ 202 w 202"/>
              <a:gd name="T3" fmla="*/ 57 h 113"/>
              <a:gd name="T4" fmla="*/ 110 w 202"/>
              <a:gd name="T5" fmla="*/ 113 h 113"/>
              <a:gd name="T6" fmla="*/ 0 w 202"/>
              <a:gd name="T7" fmla="*/ 54 h 113"/>
              <a:gd name="T8" fmla="*/ 93 w 202"/>
              <a:gd name="T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113">
                <a:moveTo>
                  <a:pt x="93" y="0"/>
                </a:moveTo>
                <a:lnTo>
                  <a:pt x="202" y="57"/>
                </a:lnTo>
                <a:lnTo>
                  <a:pt x="110" y="113"/>
                </a:lnTo>
                <a:lnTo>
                  <a:pt x="0" y="54"/>
                </a:lnTo>
                <a:lnTo>
                  <a:pt x="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1" name="Freeform 184"/>
          <p:cNvSpPr>
            <a:spLocks/>
          </p:cNvSpPr>
          <p:nvPr/>
        </p:nvSpPr>
        <p:spPr bwMode="auto">
          <a:xfrm>
            <a:off x="3859944" y="5352523"/>
            <a:ext cx="327025" cy="185738"/>
          </a:xfrm>
          <a:custGeom>
            <a:avLst/>
            <a:gdLst>
              <a:gd name="T0" fmla="*/ 56 w 123"/>
              <a:gd name="T1" fmla="*/ 2 h 70"/>
              <a:gd name="T2" fmla="*/ 120 w 123"/>
              <a:gd name="T3" fmla="*/ 37 h 70"/>
              <a:gd name="T4" fmla="*/ 67 w 123"/>
              <a:gd name="T5" fmla="*/ 68 h 70"/>
              <a:gd name="T6" fmla="*/ 3 w 123"/>
              <a:gd name="T7" fmla="*/ 34 h 70"/>
              <a:gd name="T8" fmla="*/ 57 w 123"/>
              <a:gd name="T9" fmla="*/ 2 h 70"/>
              <a:gd name="T10" fmla="*/ 58 w 123"/>
              <a:gd name="T11" fmla="*/ 1 h 70"/>
              <a:gd name="T12" fmla="*/ 56 w 123"/>
              <a:gd name="T13" fmla="*/ 1 h 70"/>
              <a:gd name="T14" fmla="*/ 1 w 123"/>
              <a:gd name="T15" fmla="*/ 33 h 70"/>
              <a:gd name="T16" fmla="*/ 0 w 123"/>
              <a:gd name="T17" fmla="*/ 34 h 70"/>
              <a:gd name="T18" fmla="*/ 1 w 123"/>
              <a:gd name="T19" fmla="*/ 35 h 70"/>
              <a:gd name="T20" fmla="*/ 67 w 123"/>
              <a:gd name="T21" fmla="*/ 70 h 70"/>
              <a:gd name="T22" fmla="*/ 68 w 123"/>
              <a:gd name="T23" fmla="*/ 70 h 70"/>
              <a:gd name="T24" fmla="*/ 123 w 123"/>
              <a:gd name="T25" fmla="*/ 37 h 70"/>
              <a:gd name="T26" fmla="*/ 123 w 123"/>
              <a:gd name="T27" fmla="*/ 36 h 70"/>
              <a:gd name="T28" fmla="*/ 123 w 123"/>
              <a:gd name="T29" fmla="*/ 36 h 70"/>
              <a:gd name="T30" fmla="*/ 57 w 123"/>
              <a:gd name="T31" fmla="*/ 1 h 70"/>
              <a:gd name="T32" fmla="*/ 56 w 123"/>
              <a:gd name="T33" fmla="*/ 1 h 70"/>
              <a:gd name="T34" fmla="*/ 56 w 123"/>
              <a:gd name="T35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3" h="70">
                <a:moveTo>
                  <a:pt x="56" y="2"/>
                </a:moveTo>
                <a:cubicBezTo>
                  <a:pt x="120" y="37"/>
                  <a:pt x="120" y="37"/>
                  <a:pt x="120" y="37"/>
                </a:cubicBezTo>
                <a:cubicBezTo>
                  <a:pt x="67" y="68"/>
                  <a:pt x="67" y="68"/>
                  <a:pt x="67" y="68"/>
                </a:cubicBezTo>
                <a:cubicBezTo>
                  <a:pt x="3" y="34"/>
                  <a:pt x="3" y="34"/>
                  <a:pt x="3" y="34"/>
                </a:cubicBezTo>
                <a:cubicBezTo>
                  <a:pt x="57" y="2"/>
                  <a:pt x="57" y="2"/>
                  <a:pt x="57" y="2"/>
                </a:cubicBezTo>
                <a:cubicBezTo>
                  <a:pt x="58" y="2"/>
                  <a:pt x="58" y="2"/>
                  <a:pt x="58" y="1"/>
                </a:cubicBezTo>
                <a:cubicBezTo>
                  <a:pt x="57" y="1"/>
                  <a:pt x="57" y="0"/>
                  <a:pt x="56" y="1"/>
                </a:cubicBezTo>
                <a:cubicBezTo>
                  <a:pt x="1" y="33"/>
                  <a:pt x="1" y="33"/>
                  <a:pt x="1" y="33"/>
                </a:cubicBezTo>
                <a:cubicBezTo>
                  <a:pt x="1" y="33"/>
                  <a:pt x="0" y="34"/>
                  <a:pt x="0" y="34"/>
                </a:cubicBezTo>
                <a:cubicBezTo>
                  <a:pt x="0" y="34"/>
                  <a:pt x="1" y="35"/>
                  <a:pt x="1" y="35"/>
                </a:cubicBezTo>
                <a:cubicBezTo>
                  <a:pt x="67" y="70"/>
                  <a:pt x="67" y="70"/>
                  <a:pt x="67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23" y="37"/>
                  <a:pt x="123" y="37"/>
                  <a:pt x="123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0"/>
                  <a:pt x="56" y="1"/>
                  <a:pt x="56" y="1"/>
                </a:cubicBezTo>
                <a:cubicBezTo>
                  <a:pt x="56" y="2"/>
                  <a:pt x="56" y="2"/>
                  <a:pt x="56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2" name="Freeform 185"/>
          <p:cNvSpPr>
            <a:spLocks/>
          </p:cNvSpPr>
          <p:nvPr/>
        </p:nvSpPr>
        <p:spPr bwMode="auto">
          <a:xfrm>
            <a:off x="4037744" y="5447773"/>
            <a:ext cx="149225" cy="146050"/>
          </a:xfrm>
          <a:custGeom>
            <a:avLst/>
            <a:gdLst>
              <a:gd name="T0" fmla="*/ 0 w 94"/>
              <a:gd name="T1" fmla="*/ 56 h 92"/>
              <a:gd name="T2" fmla="*/ 92 w 94"/>
              <a:gd name="T3" fmla="*/ 0 h 92"/>
              <a:gd name="T4" fmla="*/ 94 w 94"/>
              <a:gd name="T5" fmla="*/ 39 h 92"/>
              <a:gd name="T6" fmla="*/ 0 w 94"/>
              <a:gd name="T7" fmla="*/ 92 h 92"/>
              <a:gd name="T8" fmla="*/ 0 w 94"/>
              <a:gd name="T9" fmla="*/ 5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92">
                <a:moveTo>
                  <a:pt x="0" y="56"/>
                </a:moveTo>
                <a:lnTo>
                  <a:pt x="92" y="0"/>
                </a:lnTo>
                <a:lnTo>
                  <a:pt x="94" y="39"/>
                </a:lnTo>
                <a:lnTo>
                  <a:pt x="0" y="92"/>
                </a:lnTo>
                <a:lnTo>
                  <a:pt x="0" y="56"/>
                </a:lnTo>
                <a:close/>
              </a:path>
            </a:pathLst>
          </a:custGeom>
          <a:solidFill>
            <a:srgbClr val="C7BE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3" name="Freeform 186"/>
          <p:cNvSpPr>
            <a:spLocks/>
          </p:cNvSpPr>
          <p:nvPr/>
        </p:nvSpPr>
        <p:spPr bwMode="auto">
          <a:xfrm>
            <a:off x="4034569" y="5447773"/>
            <a:ext cx="153988" cy="149225"/>
          </a:xfrm>
          <a:custGeom>
            <a:avLst/>
            <a:gdLst>
              <a:gd name="T0" fmla="*/ 1 w 58"/>
              <a:gd name="T1" fmla="*/ 33 h 56"/>
              <a:gd name="T2" fmla="*/ 2 w 58"/>
              <a:gd name="T3" fmla="*/ 34 h 56"/>
              <a:gd name="T4" fmla="*/ 55 w 58"/>
              <a:gd name="T5" fmla="*/ 2 h 56"/>
              <a:gd name="T6" fmla="*/ 56 w 58"/>
              <a:gd name="T7" fmla="*/ 22 h 56"/>
              <a:gd name="T8" fmla="*/ 2 w 58"/>
              <a:gd name="T9" fmla="*/ 53 h 56"/>
              <a:gd name="T10" fmla="*/ 2 w 58"/>
              <a:gd name="T11" fmla="*/ 33 h 56"/>
              <a:gd name="T12" fmla="*/ 1 w 58"/>
              <a:gd name="T13" fmla="*/ 33 h 56"/>
              <a:gd name="T14" fmla="*/ 2 w 58"/>
              <a:gd name="T15" fmla="*/ 34 h 56"/>
              <a:gd name="T16" fmla="*/ 1 w 58"/>
              <a:gd name="T17" fmla="*/ 33 h 56"/>
              <a:gd name="T18" fmla="*/ 0 w 58"/>
              <a:gd name="T19" fmla="*/ 33 h 56"/>
              <a:gd name="T20" fmla="*/ 0 w 58"/>
              <a:gd name="T21" fmla="*/ 55 h 56"/>
              <a:gd name="T22" fmla="*/ 1 w 58"/>
              <a:gd name="T23" fmla="*/ 56 h 56"/>
              <a:gd name="T24" fmla="*/ 2 w 58"/>
              <a:gd name="T25" fmla="*/ 56 h 56"/>
              <a:gd name="T26" fmla="*/ 57 w 58"/>
              <a:gd name="T27" fmla="*/ 24 h 56"/>
              <a:gd name="T28" fmla="*/ 58 w 58"/>
              <a:gd name="T29" fmla="*/ 23 h 56"/>
              <a:gd name="T30" fmla="*/ 57 w 58"/>
              <a:gd name="T31" fmla="*/ 0 h 56"/>
              <a:gd name="T32" fmla="*/ 57 w 58"/>
              <a:gd name="T33" fmla="*/ 0 h 56"/>
              <a:gd name="T34" fmla="*/ 56 w 58"/>
              <a:gd name="T35" fmla="*/ 0 h 56"/>
              <a:gd name="T36" fmla="*/ 0 w 58"/>
              <a:gd name="T37" fmla="*/ 32 h 56"/>
              <a:gd name="T38" fmla="*/ 0 w 58"/>
              <a:gd name="T39" fmla="*/ 33 h 56"/>
              <a:gd name="T40" fmla="*/ 1 w 58"/>
              <a:gd name="T41" fmla="*/ 33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6">
                <a:moveTo>
                  <a:pt x="1" y="33"/>
                </a:moveTo>
                <a:cubicBezTo>
                  <a:pt x="2" y="34"/>
                  <a:pt x="2" y="34"/>
                  <a:pt x="2" y="34"/>
                </a:cubicBezTo>
                <a:cubicBezTo>
                  <a:pt x="55" y="2"/>
                  <a:pt x="55" y="2"/>
                  <a:pt x="55" y="2"/>
                </a:cubicBezTo>
                <a:cubicBezTo>
                  <a:pt x="56" y="22"/>
                  <a:pt x="56" y="22"/>
                  <a:pt x="56" y="22"/>
                </a:cubicBezTo>
                <a:cubicBezTo>
                  <a:pt x="2" y="53"/>
                  <a:pt x="2" y="53"/>
                  <a:pt x="2" y="5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55"/>
                  <a:pt x="0" y="55"/>
                  <a:pt x="0" y="55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3"/>
                  <a:pt x="58" y="23"/>
                  <a:pt x="58" y="23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3"/>
                  <a:pt x="0" y="33"/>
                </a:cubicBezTo>
                <a:lnTo>
                  <a:pt x="1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4" name="Freeform 187"/>
          <p:cNvSpPr>
            <a:spLocks/>
          </p:cNvSpPr>
          <p:nvPr/>
        </p:nvSpPr>
        <p:spPr bwMode="auto">
          <a:xfrm>
            <a:off x="3863119" y="5443011"/>
            <a:ext cx="174625" cy="150813"/>
          </a:xfrm>
          <a:custGeom>
            <a:avLst/>
            <a:gdLst>
              <a:gd name="T0" fmla="*/ 110 w 110"/>
              <a:gd name="T1" fmla="*/ 59 h 95"/>
              <a:gd name="T2" fmla="*/ 110 w 110"/>
              <a:gd name="T3" fmla="*/ 95 h 95"/>
              <a:gd name="T4" fmla="*/ 1 w 110"/>
              <a:gd name="T5" fmla="*/ 37 h 95"/>
              <a:gd name="T6" fmla="*/ 0 w 110"/>
              <a:gd name="T7" fmla="*/ 0 h 95"/>
              <a:gd name="T8" fmla="*/ 110 w 110"/>
              <a:gd name="T9" fmla="*/ 59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" h="95">
                <a:moveTo>
                  <a:pt x="110" y="59"/>
                </a:moveTo>
                <a:lnTo>
                  <a:pt x="110" y="95"/>
                </a:lnTo>
                <a:lnTo>
                  <a:pt x="1" y="37"/>
                </a:lnTo>
                <a:lnTo>
                  <a:pt x="0" y="0"/>
                </a:lnTo>
                <a:lnTo>
                  <a:pt x="110" y="59"/>
                </a:lnTo>
                <a:close/>
              </a:path>
            </a:pathLst>
          </a:custGeom>
          <a:solidFill>
            <a:srgbClr val="A096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5" name="Freeform 188"/>
          <p:cNvSpPr>
            <a:spLocks/>
          </p:cNvSpPr>
          <p:nvPr/>
        </p:nvSpPr>
        <p:spPr bwMode="auto">
          <a:xfrm>
            <a:off x="3863119" y="5443011"/>
            <a:ext cx="174625" cy="150813"/>
          </a:xfrm>
          <a:custGeom>
            <a:avLst/>
            <a:gdLst>
              <a:gd name="T0" fmla="*/ 110 w 110"/>
              <a:gd name="T1" fmla="*/ 59 h 95"/>
              <a:gd name="T2" fmla="*/ 110 w 110"/>
              <a:gd name="T3" fmla="*/ 95 h 95"/>
              <a:gd name="T4" fmla="*/ 1 w 110"/>
              <a:gd name="T5" fmla="*/ 37 h 95"/>
              <a:gd name="T6" fmla="*/ 0 w 110"/>
              <a:gd name="T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95">
                <a:moveTo>
                  <a:pt x="110" y="59"/>
                </a:moveTo>
                <a:lnTo>
                  <a:pt x="110" y="95"/>
                </a:lnTo>
                <a:lnTo>
                  <a:pt x="1" y="3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6" name="Freeform 189"/>
          <p:cNvSpPr>
            <a:spLocks/>
          </p:cNvSpPr>
          <p:nvPr/>
        </p:nvSpPr>
        <p:spPr bwMode="auto">
          <a:xfrm>
            <a:off x="3859944" y="5439836"/>
            <a:ext cx="180975" cy="157163"/>
          </a:xfrm>
          <a:custGeom>
            <a:avLst/>
            <a:gdLst>
              <a:gd name="T0" fmla="*/ 66 w 68"/>
              <a:gd name="T1" fmla="*/ 36 h 59"/>
              <a:gd name="T2" fmla="*/ 66 w 68"/>
              <a:gd name="T3" fmla="*/ 57 h 59"/>
              <a:gd name="T4" fmla="*/ 3 w 68"/>
              <a:gd name="T5" fmla="*/ 23 h 59"/>
              <a:gd name="T6" fmla="*/ 2 w 68"/>
              <a:gd name="T7" fmla="*/ 1 h 59"/>
              <a:gd name="T8" fmla="*/ 1 w 68"/>
              <a:gd name="T9" fmla="*/ 0 h 59"/>
              <a:gd name="T10" fmla="*/ 0 w 68"/>
              <a:gd name="T11" fmla="*/ 1 h 59"/>
              <a:gd name="T12" fmla="*/ 1 w 68"/>
              <a:gd name="T13" fmla="*/ 23 h 59"/>
              <a:gd name="T14" fmla="*/ 1 w 68"/>
              <a:gd name="T15" fmla="*/ 24 h 59"/>
              <a:gd name="T16" fmla="*/ 67 w 68"/>
              <a:gd name="T17" fmla="*/ 59 h 59"/>
              <a:gd name="T18" fmla="*/ 68 w 68"/>
              <a:gd name="T19" fmla="*/ 59 h 59"/>
              <a:gd name="T20" fmla="*/ 68 w 68"/>
              <a:gd name="T21" fmla="*/ 58 h 59"/>
              <a:gd name="T22" fmla="*/ 68 w 68"/>
              <a:gd name="T23" fmla="*/ 36 h 59"/>
              <a:gd name="T24" fmla="*/ 67 w 68"/>
              <a:gd name="T25" fmla="*/ 35 h 59"/>
              <a:gd name="T26" fmla="*/ 66 w 68"/>
              <a:gd name="T27" fmla="*/ 36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59">
                <a:moveTo>
                  <a:pt x="66" y="36"/>
                </a:moveTo>
                <a:cubicBezTo>
                  <a:pt x="66" y="57"/>
                  <a:pt x="66" y="57"/>
                  <a:pt x="66" y="57"/>
                </a:cubicBezTo>
                <a:cubicBezTo>
                  <a:pt x="3" y="23"/>
                  <a:pt x="3" y="23"/>
                  <a:pt x="3" y="23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4"/>
                  <a:pt x="1" y="24"/>
                  <a:pt x="1" y="24"/>
                </a:cubicBezTo>
                <a:cubicBezTo>
                  <a:pt x="67" y="59"/>
                  <a:pt x="67" y="59"/>
                  <a:pt x="67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36"/>
                  <a:pt x="68" y="36"/>
                  <a:pt x="68" y="36"/>
                </a:cubicBezTo>
                <a:cubicBezTo>
                  <a:pt x="68" y="35"/>
                  <a:pt x="68" y="35"/>
                  <a:pt x="67" y="35"/>
                </a:cubicBezTo>
                <a:cubicBezTo>
                  <a:pt x="66" y="35"/>
                  <a:pt x="66" y="35"/>
                  <a:pt x="66" y="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7" name="Freeform 190"/>
          <p:cNvSpPr>
            <a:spLocks/>
          </p:cNvSpPr>
          <p:nvPr/>
        </p:nvSpPr>
        <p:spPr bwMode="auto">
          <a:xfrm>
            <a:off x="3863119" y="5443011"/>
            <a:ext cx="174625" cy="93663"/>
          </a:xfrm>
          <a:custGeom>
            <a:avLst/>
            <a:gdLst>
              <a:gd name="T0" fmla="*/ 0 w 110"/>
              <a:gd name="T1" fmla="*/ 0 h 59"/>
              <a:gd name="T2" fmla="*/ 110 w 110"/>
              <a:gd name="T3" fmla="*/ 59 h 59"/>
              <a:gd name="T4" fmla="*/ 0 w 110"/>
              <a:gd name="T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" h="59">
                <a:moveTo>
                  <a:pt x="0" y="0"/>
                </a:moveTo>
                <a:lnTo>
                  <a:pt x="110" y="59"/>
                </a:lnTo>
                <a:lnTo>
                  <a:pt x="0" y="0"/>
                </a:lnTo>
                <a:close/>
              </a:path>
            </a:pathLst>
          </a:custGeom>
          <a:solidFill>
            <a:srgbClr val="A096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8" name="Line 191"/>
          <p:cNvSpPr>
            <a:spLocks noChangeShapeType="1"/>
          </p:cNvSpPr>
          <p:nvPr/>
        </p:nvSpPr>
        <p:spPr bwMode="auto">
          <a:xfrm>
            <a:off x="3863119" y="5443011"/>
            <a:ext cx="174625" cy="9366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19" name="Freeform 192"/>
          <p:cNvSpPr>
            <a:spLocks/>
          </p:cNvSpPr>
          <p:nvPr/>
        </p:nvSpPr>
        <p:spPr bwMode="auto">
          <a:xfrm>
            <a:off x="3859944" y="5439836"/>
            <a:ext cx="180975" cy="98425"/>
          </a:xfrm>
          <a:custGeom>
            <a:avLst/>
            <a:gdLst>
              <a:gd name="T0" fmla="*/ 1 w 68"/>
              <a:gd name="T1" fmla="*/ 2 h 37"/>
              <a:gd name="T2" fmla="*/ 67 w 68"/>
              <a:gd name="T3" fmla="*/ 37 h 37"/>
              <a:gd name="T4" fmla="*/ 68 w 68"/>
              <a:gd name="T5" fmla="*/ 36 h 37"/>
              <a:gd name="T6" fmla="*/ 67 w 68"/>
              <a:gd name="T7" fmla="*/ 35 h 37"/>
              <a:gd name="T8" fmla="*/ 2 w 68"/>
              <a:gd name="T9" fmla="*/ 0 h 37"/>
              <a:gd name="T10" fmla="*/ 1 w 68"/>
              <a:gd name="T11" fmla="*/ 1 h 37"/>
              <a:gd name="T12" fmla="*/ 1 w 68"/>
              <a:gd name="T13" fmla="*/ 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37">
                <a:moveTo>
                  <a:pt x="1" y="2"/>
                </a:moveTo>
                <a:cubicBezTo>
                  <a:pt x="67" y="37"/>
                  <a:pt x="67" y="37"/>
                  <a:pt x="67" y="37"/>
                </a:cubicBezTo>
                <a:cubicBezTo>
                  <a:pt x="67" y="37"/>
                  <a:pt x="68" y="37"/>
                  <a:pt x="68" y="36"/>
                </a:cubicBezTo>
                <a:cubicBezTo>
                  <a:pt x="68" y="36"/>
                  <a:pt x="68" y="35"/>
                  <a:pt x="67" y="35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1"/>
                  <a:pt x="0" y="2"/>
                  <a:pt x="1" y="2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0" name="Freeform 193"/>
          <p:cNvSpPr>
            <a:spLocks/>
          </p:cNvSpPr>
          <p:nvPr/>
        </p:nvSpPr>
        <p:spPr bwMode="auto">
          <a:xfrm>
            <a:off x="7319107" y="4222223"/>
            <a:ext cx="157163" cy="534988"/>
          </a:xfrm>
          <a:custGeom>
            <a:avLst/>
            <a:gdLst>
              <a:gd name="T0" fmla="*/ 42 w 99"/>
              <a:gd name="T1" fmla="*/ 337 h 337"/>
              <a:gd name="T2" fmla="*/ 9 w 99"/>
              <a:gd name="T3" fmla="*/ 162 h 337"/>
              <a:gd name="T4" fmla="*/ 0 w 99"/>
              <a:gd name="T5" fmla="*/ 94 h 337"/>
              <a:gd name="T6" fmla="*/ 77 w 99"/>
              <a:gd name="T7" fmla="*/ 0 h 337"/>
              <a:gd name="T8" fmla="*/ 99 w 99"/>
              <a:gd name="T9" fmla="*/ 139 h 337"/>
              <a:gd name="T10" fmla="*/ 99 w 99"/>
              <a:gd name="T11" fmla="*/ 209 h 337"/>
              <a:gd name="T12" fmla="*/ 64 w 99"/>
              <a:gd name="T13" fmla="*/ 337 h 337"/>
              <a:gd name="T14" fmla="*/ 42 w 99"/>
              <a:gd name="T15" fmla="*/ 337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337">
                <a:moveTo>
                  <a:pt x="42" y="337"/>
                </a:moveTo>
                <a:lnTo>
                  <a:pt x="9" y="162"/>
                </a:lnTo>
                <a:lnTo>
                  <a:pt x="0" y="94"/>
                </a:lnTo>
                <a:lnTo>
                  <a:pt x="77" y="0"/>
                </a:lnTo>
                <a:lnTo>
                  <a:pt x="99" y="139"/>
                </a:lnTo>
                <a:lnTo>
                  <a:pt x="99" y="209"/>
                </a:lnTo>
                <a:lnTo>
                  <a:pt x="64" y="337"/>
                </a:lnTo>
                <a:lnTo>
                  <a:pt x="42" y="337"/>
                </a:lnTo>
                <a:close/>
              </a:path>
            </a:pathLst>
          </a:custGeom>
          <a:solidFill>
            <a:srgbClr val="CFD0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1" name="Freeform 194"/>
          <p:cNvSpPr>
            <a:spLocks/>
          </p:cNvSpPr>
          <p:nvPr/>
        </p:nvSpPr>
        <p:spPr bwMode="auto">
          <a:xfrm>
            <a:off x="7314345" y="4211111"/>
            <a:ext cx="166688" cy="550863"/>
          </a:xfrm>
          <a:custGeom>
            <a:avLst/>
            <a:gdLst>
              <a:gd name="T0" fmla="*/ 45 w 105"/>
              <a:gd name="T1" fmla="*/ 344 h 347"/>
              <a:gd name="T2" fmla="*/ 47 w 105"/>
              <a:gd name="T3" fmla="*/ 344 h 347"/>
              <a:gd name="T4" fmla="*/ 15 w 105"/>
              <a:gd name="T5" fmla="*/ 169 h 347"/>
              <a:gd name="T6" fmla="*/ 5 w 105"/>
              <a:gd name="T7" fmla="*/ 101 h 347"/>
              <a:gd name="T8" fmla="*/ 79 w 105"/>
              <a:gd name="T9" fmla="*/ 12 h 347"/>
              <a:gd name="T10" fmla="*/ 100 w 105"/>
              <a:gd name="T11" fmla="*/ 146 h 347"/>
              <a:gd name="T12" fmla="*/ 100 w 105"/>
              <a:gd name="T13" fmla="*/ 214 h 347"/>
              <a:gd name="T14" fmla="*/ 65 w 105"/>
              <a:gd name="T15" fmla="*/ 342 h 347"/>
              <a:gd name="T16" fmla="*/ 45 w 105"/>
              <a:gd name="T17" fmla="*/ 342 h 347"/>
              <a:gd name="T18" fmla="*/ 45 w 105"/>
              <a:gd name="T19" fmla="*/ 344 h 347"/>
              <a:gd name="T20" fmla="*/ 47 w 105"/>
              <a:gd name="T21" fmla="*/ 344 h 347"/>
              <a:gd name="T22" fmla="*/ 45 w 105"/>
              <a:gd name="T23" fmla="*/ 344 h 347"/>
              <a:gd name="T24" fmla="*/ 45 w 105"/>
              <a:gd name="T25" fmla="*/ 347 h 347"/>
              <a:gd name="T26" fmla="*/ 69 w 105"/>
              <a:gd name="T27" fmla="*/ 347 h 347"/>
              <a:gd name="T28" fmla="*/ 105 w 105"/>
              <a:gd name="T29" fmla="*/ 216 h 347"/>
              <a:gd name="T30" fmla="*/ 105 w 105"/>
              <a:gd name="T31" fmla="*/ 144 h 347"/>
              <a:gd name="T32" fmla="*/ 82 w 105"/>
              <a:gd name="T33" fmla="*/ 0 h 347"/>
              <a:gd name="T34" fmla="*/ 0 w 105"/>
              <a:gd name="T35" fmla="*/ 99 h 347"/>
              <a:gd name="T36" fmla="*/ 10 w 105"/>
              <a:gd name="T37" fmla="*/ 169 h 347"/>
              <a:gd name="T38" fmla="*/ 42 w 105"/>
              <a:gd name="T39" fmla="*/ 347 h 347"/>
              <a:gd name="T40" fmla="*/ 45 w 105"/>
              <a:gd name="T41" fmla="*/ 347 h 347"/>
              <a:gd name="T42" fmla="*/ 45 w 105"/>
              <a:gd name="T43" fmla="*/ 344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" h="347">
                <a:moveTo>
                  <a:pt x="45" y="344"/>
                </a:moveTo>
                <a:lnTo>
                  <a:pt x="47" y="344"/>
                </a:lnTo>
                <a:lnTo>
                  <a:pt x="15" y="169"/>
                </a:lnTo>
                <a:lnTo>
                  <a:pt x="5" y="101"/>
                </a:lnTo>
                <a:lnTo>
                  <a:pt x="79" y="12"/>
                </a:lnTo>
                <a:lnTo>
                  <a:pt x="100" y="146"/>
                </a:lnTo>
                <a:lnTo>
                  <a:pt x="100" y="214"/>
                </a:lnTo>
                <a:lnTo>
                  <a:pt x="65" y="342"/>
                </a:lnTo>
                <a:lnTo>
                  <a:pt x="45" y="342"/>
                </a:lnTo>
                <a:lnTo>
                  <a:pt x="45" y="344"/>
                </a:lnTo>
                <a:lnTo>
                  <a:pt x="47" y="344"/>
                </a:lnTo>
                <a:lnTo>
                  <a:pt x="45" y="344"/>
                </a:lnTo>
                <a:lnTo>
                  <a:pt x="45" y="347"/>
                </a:lnTo>
                <a:lnTo>
                  <a:pt x="69" y="347"/>
                </a:lnTo>
                <a:lnTo>
                  <a:pt x="105" y="216"/>
                </a:lnTo>
                <a:lnTo>
                  <a:pt x="105" y="144"/>
                </a:lnTo>
                <a:lnTo>
                  <a:pt x="82" y="0"/>
                </a:lnTo>
                <a:lnTo>
                  <a:pt x="0" y="99"/>
                </a:lnTo>
                <a:lnTo>
                  <a:pt x="10" y="169"/>
                </a:lnTo>
                <a:lnTo>
                  <a:pt x="42" y="347"/>
                </a:lnTo>
                <a:lnTo>
                  <a:pt x="45" y="347"/>
                </a:lnTo>
                <a:lnTo>
                  <a:pt x="45" y="3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2" name="Freeform 195"/>
          <p:cNvSpPr>
            <a:spLocks/>
          </p:cNvSpPr>
          <p:nvPr/>
        </p:nvSpPr>
        <p:spPr bwMode="auto">
          <a:xfrm>
            <a:off x="6709507" y="4479398"/>
            <a:ext cx="119063" cy="550863"/>
          </a:xfrm>
          <a:custGeom>
            <a:avLst/>
            <a:gdLst>
              <a:gd name="T0" fmla="*/ 57 w 75"/>
              <a:gd name="T1" fmla="*/ 347 h 347"/>
              <a:gd name="T2" fmla="*/ 35 w 75"/>
              <a:gd name="T3" fmla="*/ 340 h 347"/>
              <a:gd name="T4" fmla="*/ 0 w 75"/>
              <a:gd name="T5" fmla="*/ 10 h 347"/>
              <a:gd name="T6" fmla="*/ 46 w 75"/>
              <a:gd name="T7" fmla="*/ 0 h 347"/>
              <a:gd name="T8" fmla="*/ 75 w 75"/>
              <a:gd name="T9" fmla="*/ 335 h 347"/>
              <a:gd name="T10" fmla="*/ 57 w 75"/>
              <a:gd name="T11" fmla="*/ 3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" h="347">
                <a:moveTo>
                  <a:pt x="57" y="347"/>
                </a:moveTo>
                <a:lnTo>
                  <a:pt x="35" y="340"/>
                </a:lnTo>
                <a:lnTo>
                  <a:pt x="0" y="10"/>
                </a:lnTo>
                <a:lnTo>
                  <a:pt x="46" y="0"/>
                </a:lnTo>
                <a:lnTo>
                  <a:pt x="75" y="335"/>
                </a:lnTo>
                <a:lnTo>
                  <a:pt x="57" y="347"/>
                </a:lnTo>
                <a:close/>
              </a:path>
            </a:pathLst>
          </a:custGeom>
          <a:solidFill>
            <a:srgbClr val="CFD0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3" name="Freeform 196"/>
          <p:cNvSpPr>
            <a:spLocks/>
          </p:cNvSpPr>
          <p:nvPr/>
        </p:nvSpPr>
        <p:spPr bwMode="auto">
          <a:xfrm>
            <a:off x="6706332" y="4477811"/>
            <a:ext cx="125413" cy="555625"/>
          </a:xfrm>
          <a:custGeom>
            <a:avLst/>
            <a:gdLst>
              <a:gd name="T0" fmla="*/ 35 w 47"/>
              <a:gd name="T1" fmla="*/ 208 h 209"/>
              <a:gd name="T2" fmla="*/ 36 w 47"/>
              <a:gd name="T3" fmla="*/ 207 h 209"/>
              <a:gd name="T4" fmla="*/ 23 w 47"/>
              <a:gd name="T5" fmla="*/ 204 h 209"/>
              <a:gd name="T6" fmla="*/ 2 w 47"/>
              <a:gd name="T7" fmla="*/ 8 h 209"/>
              <a:gd name="T8" fmla="*/ 28 w 47"/>
              <a:gd name="T9" fmla="*/ 2 h 209"/>
              <a:gd name="T10" fmla="*/ 45 w 47"/>
              <a:gd name="T11" fmla="*/ 200 h 209"/>
              <a:gd name="T12" fmla="*/ 35 w 47"/>
              <a:gd name="T13" fmla="*/ 207 h 209"/>
              <a:gd name="T14" fmla="*/ 35 w 47"/>
              <a:gd name="T15" fmla="*/ 208 h 209"/>
              <a:gd name="T16" fmla="*/ 36 w 47"/>
              <a:gd name="T17" fmla="*/ 207 h 209"/>
              <a:gd name="T18" fmla="*/ 35 w 47"/>
              <a:gd name="T19" fmla="*/ 208 h 209"/>
              <a:gd name="T20" fmla="*/ 36 w 47"/>
              <a:gd name="T21" fmla="*/ 209 h 209"/>
              <a:gd name="T22" fmla="*/ 46 w 47"/>
              <a:gd name="T23" fmla="*/ 202 h 209"/>
              <a:gd name="T24" fmla="*/ 47 w 47"/>
              <a:gd name="T25" fmla="*/ 201 h 209"/>
              <a:gd name="T26" fmla="*/ 30 w 47"/>
              <a:gd name="T27" fmla="*/ 1 h 209"/>
              <a:gd name="T28" fmla="*/ 29 w 47"/>
              <a:gd name="T29" fmla="*/ 0 h 209"/>
              <a:gd name="T30" fmla="*/ 29 w 47"/>
              <a:gd name="T31" fmla="*/ 0 h 209"/>
              <a:gd name="T32" fmla="*/ 1 w 47"/>
              <a:gd name="T33" fmla="*/ 6 h 209"/>
              <a:gd name="T34" fmla="*/ 0 w 47"/>
              <a:gd name="T35" fmla="*/ 7 h 209"/>
              <a:gd name="T36" fmla="*/ 21 w 47"/>
              <a:gd name="T37" fmla="*/ 204 h 209"/>
              <a:gd name="T38" fmla="*/ 22 w 47"/>
              <a:gd name="T39" fmla="*/ 205 h 209"/>
              <a:gd name="T40" fmla="*/ 35 w 47"/>
              <a:gd name="T41" fmla="*/ 209 h 209"/>
              <a:gd name="T42" fmla="*/ 36 w 47"/>
              <a:gd name="T43" fmla="*/ 209 h 209"/>
              <a:gd name="T44" fmla="*/ 35 w 47"/>
              <a:gd name="T45" fmla="*/ 208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" h="209">
                <a:moveTo>
                  <a:pt x="35" y="208"/>
                </a:moveTo>
                <a:cubicBezTo>
                  <a:pt x="36" y="207"/>
                  <a:pt x="36" y="207"/>
                  <a:pt x="36" y="207"/>
                </a:cubicBezTo>
                <a:cubicBezTo>
                  <a:pt x="23" y="204"/>
                  <a:pt x="23" y="204"/>
                  <a:pt x="23" y="204"/>
                </a:cubicBezTo>
                <a:cubicBezTo>
                  <a:pt x="2" y="8"/>
                  <a:pt x="2" y="8"/>
                  <a:pt x="2" y="8"/>
                </a:cubicBezTo>
                <a:cubicBezTo>
                  <a:pt x="28" y="2"/>
                  <a:pt x="28" y="2"/>
                  <a:pt x="28" y="2"/>
                </a:cubicBezTo>
                <a:cubicBezTo>
                  <a:pt x="45" y="200"/>
                  <a:pt x="45" y="200"/>
                  <a:pt x="45" y="200"/>
                </a:cubicBezTo>
                <a:cubicBezTo>
                  <a:pt x="35" y="207"/>
                  <a:pt x="35" y="207"/>
                  <a:pt x="35" y="207"/>
                </a:cubicBezTo>
                <a:cubicBezTo>
                  <a:pt x="35" y="208"/>
                  <a:pt x="35" y="208"/>
                  <a:pt x="35" y="208"/>
                </a:cubicBezTo>
                <a:cubicBezTo>
                  <a:pt x="36" y="207"/>
                  <a:pt x="36" y="207"/>
                  <a:pt x="36" y="207"/>
                </a:cubicBezTo>
                <a:cubicBezTo>
                  <a:pt x="35" y="208"/>
                  <a:pt x="35" y="208"/>
                  <a:pt x="35" y="208"/>
                </a:cubicBezTo>
                <a:cubicBezTo>
                  <a:pt x="36" y="209"/>
                  <a:pt x="36" y="209"/>
                  <a:pt x="36" y="209"/>
                </a:cubicBezTo>
                <a:cubicBezTo>
                  <a:pt x="46" y="202"/>
                  <a:pt x="46" y="202"/>
                  <a:pt x="46" y="202"/>
                </a:cubicBezTo>
                <a:cubicBezTo>
                  <a:pt x="47" y="201"/>
                  <a:pt x="47" y="201"/>
                  <a:pt x="47" y="201"/>
                </a:cubicBezTo>
                <a:cubicBezTo>
                  <a:pt x="30" y="1"/>
                  <a:pt x="30" y="1"/>
                  <a:pt x="30" y="1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7"/>
                  <a:pt x="0" y="7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1" y="205"/>
                  <a:pt x="22" y="205"/>
                  <a:pt x="22" y="205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6" y="209"/>
                  <a:pt x="36" y="209"/>
                  <a:pt x="36" y="209"/>
                </a:cubicBezTo>
                <a:lnTo>
                  <a:pt x="35" y="2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4" name="Freeform 197"/>
          <p:cNvSpPr>
            <a:spLocks/>
          </p:cNvSpPr>
          <p:nvPr/>
        </p:nvSpPr>
        <p:spPr bwMode="auto">
          <a:xfrm>
            <a:off x="6852382" y="4293661"/>
            <a:ext cx="490538" cy="196850"/>
          </a:xfrm>
          <a:custGeom>
            <a:avLst/>
            <a:gdLst>
              <a:gd name="T0" fmla="*/ 309 w 309"/>
              <a:gd name="T1" fmla="*/ 30 h 124"/>
              <a:gd name="T2" fmla="*/ 30 w 309"/>
              <a:gd name="T3" fmla="*/ 0 h 124"/>
              <a:gd name="T4" fmla="*/ 0 w 309"/>
              <a:gd name="T5" fmla="*/ 15 h 124"/>
              <a:gd name="T6" fmla="*/ 0 w 309"/>
              <a:gd name="T7" fmla="*/ 94 h 124"/>
              <a:gd name="T8" fmla="*/ 53 w 309"/>
              <a:gd name="T9" fmla="*/ 99 h 124"/>
              <a:gd name="T10" fmla="*/ 102 w 309"/>
              <a:gd name="T11" fmla="*/ 104 h 124"/>
              <a:gd name="T12" fmla="*/ 304 w 309"/>
              <a:gd name="T13" fmla="*/ 124 h 124"/>
              <a:gd name="T14" fmla="*/ 294 w 309"/>
              <a:gd name="T15" fmla="*/ 54 h 124"/>
              <a:gd name="T16" fmla="*/ 294 w 309"/>
              <a:gd name="T17" fmla="*/ 49 h 124"/>
              <a:gd name="T18" fmla="*/ 309 w 309"/>
              <a:gd name="T19" fmla="*/ 3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124">
                <a:moveTo>
                  <a:pt x="309" y="30"/>
                </a:moveTo>
                <a:lnTo>
                  <a:pt x="30" y="0"/>
                </a:lnTo>
                <a:lnTo>
                  <a:pt x="0" y="15"/>
                </a:lnTo>
                <a:lnTo>
                  <a:pt x="0" y="94"/>
                </a:lnTo>
                <a:lnTo>
                  <a:pt x="53" y="99"/>
                </a:lnTo>
                <a:lnTo>
                  <a:pt x="102" y="104"/>
                </a:lnTo>
                <a:lnTo>
                  <a:pt x="304" y="124"/>
                </a:lnTo>
                <a:lnTo>
                  <a:pt x="294" y="54"/>
                </a:lnTo>
                <a:lnTo>
                  <a:pt x="294" y="49"/>
                </a:lnTo>
                <a:lnTo>
                  <a:pt x="309" y="30"/>
                </a:lnTo>
                <a:close/>
              </a:path>
            </a:pathLst>
          </a:custGeom>
          <a:solidFill>
            <a:srgbClr val="CFD0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5" name="Freeform 198"/>
          <p:cNvSpPr>
            <a:spLocks/>
          </p:cNvSpPr>
          <p:nvPr/>
        </p:nvSpPr>
        <p:spPr bwMode="auto">
          <a:xfrm>
            <a:off x="6849207" y="4290486"/>
            <a:ext cx="496888" cy="203200"/>
          </a:xfrm>
          <a:custGeom>
            <a:avLst/>
            <a:gdLst>
              <a:gd name="T0" fmla="*/ 186 w 187"/>
              <a:gd name="T1" fmla="*/ 19 h 76"/>
              <a:gd name="T2" fmla="*/ 186 w 187"/>
              <a:gd name="T3" fmla="*/ 18 h 76"/>
              <a:gd name="T4" fmla="*/ 19 w 187"/>
              <a:gd name="T5" fmla="*/ 0 h 76"/>
              <a:gd name="T6" fmla="*/ 18 w 187"/>
              <a:gd name="T7" fmla="*/ 0 h 76"/>
              <a:gd name="T8" fmla="*/ 1 w 187"/>
              <a:gd name="T9" fmla="*/ 9 h 76"/>
              <a:gd name="T10" fmla="*/ 0 w 187"/>
              <a:gd name="T11" fmla="*/ 10 h 76"/>
              <a:gd name="T12" fmla="*/ 0 w 187"/>
              <a:gd name="T13" fmla="*/ 57 h 76"/>
              <a:gd name="T14" fmla="*/ 1 w 187"/>
              <a:gd name="T15" fmla="*/ 58 h 76"/>
              <a:gd name="T16" fmla="*/ 33 w 187"/>
              <a:gd name="T17" fmla="*/ 61 h 76"/>
              <a:gd name="T18" fmla="*/ 62 w 187"/>
              <a:gd name="T19" fmla="*/ 64 h 76"/>
              <a:gd name="T20" fmla="*/ 183 w 187"/>
              <a:gd name="T21" fmla="*/ 76 h 76"/>
              <a:gd name="T22" fmla="*/ 183 w 187"/>
              <a:gd name="T23" fmla="*/ 75 h 76"/>
              <a:gd name="T24" fmla="*/ 184 w 187"/>
              <a:gd name="T25" fmla="*/ 74 h 76"/>
              <a:gd name="T26" fmla="*/ 178 w 187"/>
              <a:gd name="T27" fmla="*/ 33 h 76"/>
              <a:gd name="T28" fmla="*/ 178 w 187"/>
              <a:gd name="T29" fmla="*/ 30 h 76"/>
              <a:gd name="T30" fmla="*/ 186 w 187"/>
              <a:gd name="T31" fmla="*/ 20 h 76"/>
              <a:gd name="T32" fmla="*/ 187 w 187"/>
              <a:gd name="T33" fmla="*/ 19 h 76"/>
              <a:gd name="T34" fmla="*/ 186 w 187"/>
              <a:gd name="T35" fmla="*/ 18 h 76"/>
              <a:gd name="T36" fmla="*/ 186 w 187"/>
              <a:gd name="T37" fmla="*/ 19 h 76"/>
              <a:gd name="T38" fmla="*/ 185 w 187"/>
              <a:gd name="T39" fmla="*/ 19 h 76"/>
              <a:gd name="T40" fmla="*/ 176 w 187"/>
              <a:gd name="T41" fmla="*/ 29 h 76"/>
              <a:gd name="T42" fmla="*/ 176 w 187"/>
              <a:gd name="T43" fmla="*/ 30 h 76"/>
              <a:gd name="T44" fmla="*/ 176 w 187"/>
              <a:gd name="T45" fmla="*/ 33 h 76"/>
              <a:gd name="T46" fmla="*/ 176 w 187"/>
              <a:gd name="T47" fmla="*/ 33 h 76"/>
              <a:gd name="T48" fmla="*/ 182 w 187"/>
              <a:gd name="T49" fmla="*/ 73 h 76"/>
              <a:gd name="T50" fmla="*/ 62 w 187"/>
              <a:gd name="T51" fmla="*/ 62 h 76"/>
              <a:gd name="T52" fmla="*/ 34 w 187"/>
              <a:gd name="T53" fmla="*/ 59 h 76"/>
              <a:gd name="T54" fmla="*/ 2 w 187"/>
              <a:gd name="T55" fmla="*/ 56 h 76"/>
              <a:gd name="T56" fmla="*/ 2 w 187"/>
              <a:gd name="T57" fmla="*/ 11 h 76"/>
              <a:gd name="T58" fmla="*/ 19 w 187"/>
              <a:gd name="T59" fmla="*/ 2 h 76"/>
              <a:gd name="T60" fmla="*/ 186 w 187"/>
              <a:gd name="T61" fmla="*/ 20 h 76"/>
              <a:gd name="T62" fmla="*/ 186 w 187"/>
              <a:gd name="T63" fmla="*/ 19 h 76"/>
              <a:gd name="T64" fmla="*/ 185 w 187"/>
              <a:gd name="T65" fmla="*/ 19 h 76"/>
              <a:gd name="T66" fmla="*/ 186 w 187"/>
              <a:gd name="T67" fmla="*/ 1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" h="76">
                <a:moveTo>
                  <a:pt x="186" y="19"/>
                </a:moveTo>
                <a:cubicBezTo>
                  <a:pt x="186" y="18"/>
                  <a:pt x="186" y="18"/>
                  <a:pt x="186" y="18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10"/>
                  <a:pt x="0" y="10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1" y="58"/>
                  <a:pt x="1" y="58"/>
                </a:cubicBezTo>
                <a:cubicBezTo>
                  <a:pt x="33" y="61"/>
                  <a:pt x="33" y="61"/>
                  <a:pt x="33" y="61"/>
                </a:cubicBezTo>
                <a:cubicBezTo>
                  <a:pt x="62" y="64"/>
                  <a:pt x="62" y="64"/>
                  <a:pt x="62" y="6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5"/>
                  <a:pt x="183" y="75"/>
                  <a:pt x="183" y="75"/>
                </a:cubicBezTo>
                <a:cubicBezTo>
                  <a:pt x="184" y="74"/>
                  <a:pt x="184" y="74"/>
                  <a:pt x="184" y="74"/>
                </a:cubicBezTo>
                <a:cubicBezTo>
                  <a:pt x="178" y="33"/>
                  <a:pt x="178" y="33"/>
                  <a:pt x="178" y="33"/>
                </a:cubicBezTo>
                <a:cubicBezTo>
                  <a:pt x="178" y="30"/>
                  <a:pt x="178" y="30"/>
                  <a:pt x="178" y="30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7" y="19"/>
                  <a:pt x="187" y="19"/>
                  <a:pt x="187" y="19"/>
                </a:cubicBezTo>
                <a:cubicBezTo>
                  <a:pt x="186" y="19"/>
                  <a:pt x="186" y="18"/>
                  <a:pt x="186" y="18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5" y="19"/>
                  <a:pt x="185" y="19"/>
                  <a:pt x="185" y="19"/>
                </a:cubicBezTo>
                <a:cubicBezTo>
                  <a:pt x="176" y="29"/>
                  <a:pt x="176" y="29"/>
                  <a:pt x="176" y="29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6" y="33"/>
                  <a:pt x="176" y="33"/>
                  <a:pt x="176" y="33"/>
                </a:cubicBezTo>
                <a:cubicBezTo>
                  <a:pt x="176" y="33"/>
                  <a:pt x="176" y="33"/>
                  <a:pt x="176" y="33"/>
                </a:cubicBezTo>
                <a:cubicBezTo>
                  <a:pt x="182" y="73"/>
                  <a:pt x="182" y="73"/>
                  <a:pt x="182" y="73"/>
                </a:cubicBezTo>
                <a:cubicBezTo>
                  <a:pt x="62" y="62"/>
                  <a:pt x="62" y="62"/>
                  <a:pt x="62" y="62"/>
                </a:cubicBezTo>
                <a:cubicBezTo>
                  <a:pt x="34" y="59"/>
                  <a:pt x="34" y="59"/>
                  <a:pt x="34" y="59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11"/>
                  <a:pt x="2" y="11"/>
                  <a:pt x="2" y="11"/>
                </a:cubicBezTo>
                <a:cubicBezTo>
                  <a:pt x="19" y="2"/>
                  <a:pt x="19" y="2"/>
                  <a:pt x="19" y="2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5" y="19"/>
                  <a:pt x="185" y="19"/>
                  <a:pt x="185" y="19"/>
                </a:cubicBezTo>
                <a:lnTo>
                  <a:pt x="186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6" name="Freeform 199"/>
          <p:cNvSpPr>
            <a:spLocks/>
          </p:cNvSpPr>
          <p:nvPr/>
        </p:nvSpPr>
        <p:spPr bwMode="auto">
          <a:xfrm>
            <a:off x="6852382" y="4293661"/>
            <a:ext cx="490538" cy="77788"/>
          </a:xfrm>
          <a:custGeom>
            <a:avLst/>
            <a:gdLst>
              <a:gd name="T0" fmla="*/ 309 w 309"/>
              <a:gd name="T1" fmla="*/ 30 h 49"/>
              <a:gd name="T2" fmla="*/ 30 w 309"/>
              <a:gd name="T3" fmla="*/ 0 h 49"/>
              <a:gd name="T4" fmla="*/ 0 w 309"/>
              <a:gd name="T5" fmla="*/ 15 h 49"/>
              <a:gd name="T6" fmla="*/ 294 w 309"/>
              <a:gd name="T7" fmla="*/ 49 h 49"/>
              <a:gd name="T8" fmla="*/ 309 w 309"/>
              <a:gd name="T9" fmla="*/ 3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49">
                <a:moveTo>
                  <a:pt x="309" y="30"/>
                </a:moveTo>
                <a:lnTo>
                  <a:pt x="30" y="0"/>
                </a:lnTo>
                <a:lnTo>
                  <a:pt x="0" y="15"/>
                </a:lnTo>
                <a:lnTo>
                  <a:pt x="294" y="49"/>
                </a:lnTo>
                <a:lnTo>
                  <a:pt x="309" y="30"/>
                </a:lnTo>
                <a:close/>
              </a:path>
            </a:pathLst>
          </a:custGeom>
          <a:solidFill>
            <a:srgbClr val="B2B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7" name="Freeform 200"/>
          <p:cNvSpPr>
            <a:spLocks/>
          </p:cNvSpPr>
          <p:nvPr/>
        </p:nvSpPr>
        <p:spPr bwMode="auto">
          <a:xfrm>
            <a:off x="6849207" y="4290486"/>
            <a:ext cx="496888" cy="82550"/>
          </a:xfrm>
          <a:custGeom>
            <a:avLst/>
            <a:gdLst>
              <a:gd name="T0" fmla="*/ 186 w 187"/>
              <a:gd name="T1" fmla="*/ 19 h 31"/>
              <a:gd name="T2" fmla="*/ 186 w 187"/>
              <a:gd name="T3" fmla="*/ 18 h 31"/>
              <a:gd name="T4" fmla="*/ 19 w 187"/>
              <a:gd name="T5" fmla="*/ 0 h 31"/>
              <a:gd name="T6" fmla="*/ 18 w 187"/>
              <a:gd name="T7" fmla="*/ 0 h 31"/>
              <a:gd name="T8" fmla="*/ 1 w 187"/>
              <a:gd name="T9" fmla="*/ 9 h 31"/>
              <a:gd name="T10" fmla="*/ 0 w 187"/>
              <a:gd name="T11" fmla="*/ 10 h 31"/>
              <a:gd name="T12" fmla="*/ 1 w 187"/>
              <a:gd name="T13" fmla="*/ 11 h 31"/>
              <a:gd name="T14" fmla="*/ 177 w 187"/>
              <a:gd name="T15" fmla="*/ 31 h 31"/>
              <a:gd name="T16" fmla="*/ 178 w 187"/>
              <a:gd name="T17" fmla="*/ 31 h 31"/>
              <a:gd name="T18" fmla="*/ 186 w 187"/>
              <a:gd name="T19" fmla="*/ 20 h 31"/>
              <a:gd name="T20" fmla="*/ 187 w 187"/>
              <a:gd name="T21" fmla="*/ 19 h 31"/>
              <a:gd name="T22" fmla="*/ 186 w 187"/>
              <a:gd name="T23" fmla="*/ 18 h 31"/>
              <a:gd name="T24" fmla="*/ 186 w 187"/>
              <a:gd name="T25" fmla="*/ 19 h 31"/>
              <a:gd name="T26" fmla="*/ 185 w 187"/>
              <a:gd name="T27" fmla="*/ 19 h 31"/>
              <a:gd name="T28" fmla="*/ 176 w 187"/>
              <a:gd name="T29" fmla="*/ 29 h 31"/>
              <a:gd name="T30" fmla="*/ 5 w 187"/>
              <a:gd name="T31" fmla="*/ 10 h 31"/>
              <a:gd name="T32" fmla="*/ 19 w 187"/>
              <a:gd name="T33" fmla="*/ 2 h 31"/>
              <a:gd name="T34" fmla="*/ 186 w 187"/>
              <a:gd name="T35" fmla="*/ 20 h 31"/>
              <a:gd name="T36" fmla="*/ 186 w 187"/>
              <a:gd name="T37" fmla="*/ 19 h 31"/>
              <a:gd name="T38" fmla="*/ 185 w 187"/>
              <a:gd name="T39" fmla="*/ 19 h 31"/>
              <a:gd name="T40" fmla="*/ 186 w 187"/>
              <a:gd name="T41" fmla="*/ 1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7" h="31">
                <a:moveTo>
                  <a:pt x="186" y="19"/>
                </a:moveTo>
                <a:cubicBezTo>
                  <a:pt x="186" y="18"/>
                  <a:pt x="186" y="18"/>
                  <a:pt x="186" y="18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1" y="11"/>
                  <a:pt x="1" y="11"/>
                </a:cubicBezTo>
                <a:cubicBezTo>
                  <a:pt x="177" y="31"/>
                  <a:pt x="177" y="31"/>
                  <a:pt x="177" y="31"/>
                </a:cubicBezTo>
                <a:cubicBezTo>
                  <a:pt x="178" y="31"/>
                  <a:pt x="178" y="31"/>
                  <a:pt x="178" y="31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7" y="19"/>
                  <a:pt x="187" y="19"/>
                  <a:pt x="187" y="19"/>
                </a:cubicBezTo>
                <a:cubicBezTo>
                  <a:pt x="186" y="19"/>
                  <a:pt x="186" y="18"/>
                  <a:pt x="186" y="18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5" y="19"/>
                  <a:pt x="185" y="19"/>
                  <a:pt x="185" y="19"/>
                </a:cubicBezTo>
                <a:cubicBezTo>
                  <a:pt x="176" y="29"/>
                  <a:pt x="176" y="29"/>
                  <a:pt x="176" y="29"/>
                </a:cubicBezTo>
                <a:cubicBezTo>
                  <a:pt x="5" y="10"/>
                  <a:pt x="5" y="10"/>
                  <a:pt x="5" y="10"/>
                </a:cubicBezTo>
                <a:cubicBezTo>
                  <a:pt x="19" y="2"/>
                  <a:pt x="19" y="2"/>
                  <a:pt x="19" y="2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5" y="19"/>
                  <a:pt x="185" y="19"/>
                  <a:pt x="185" y="19"/>
                </a:cubicBezTo>
                <a:lnTo>
                  <a:pt x="186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8" name="Freeform 201"/>
          <p:cNvSpPr>
            <a:spLocks/>
          </p:cNvSpPr>
          <p:nvPr/>
        </p:nvSpPr>
        <p:spPr bwMode="auto">
          <a:xfrm>
            <a:off x="7420707" y="4527023"/>
            <a:ext cx="111125" cy="230188"/>
          </a:xfrm>
          <a:custGeom>
            <a:avLst/>
            <a:gdLst>
              <a:gd name="T0" fmla="*/ 0 w 70"/>
              <a:gd name="T1" fmla="*/ 145 h 145"/>
              <a:gd name="T2" fmla="*/ 63 w 70"/>
              <a:gd name="T3" fmla="*/ 71 h 145"/>
              <a:gd name="T4" fmla="*/ 70 w 70"/>
              <a:gd name="T5" fmla="*/ 0 h 145"/>
              <a:gd name="T6" fmla="*/ 33 w 70"/>
              <a:gd name="T7" fmla="*/ 22 h 145"/>
              <a:gd name="T8" fmla="*/ 0 w 70"/>
              <a:gd name="T9" fmla="*/ 14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45">
                <a:moveTo>
                  <a:pt x="0" y="145"/>
                </a:moveTo>
                <a:lnTo>
                  <a:pt x="63" y="71"/>
                </a:lnTo>
                <a:lnTo>
                  <a:pt x="70" y="0"/>
                </a:lnTo>
                <a:lnTo>
                  <a:pt x="33" y="22"/>
                </a:lnTo>
                <a:lnTo>
                  <a:pt x="0" y="145"/>
                </a:lnTo>
                <a:close/>
              </a:path>
            </a:pathLst>
          </a:custGeom>
          <a:solidFill>
            <a:srgbClr val="878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29" name="Freeform 202"/>
          <p:cNvSpPr>
            <a:spLocks/>
          </p:cNvSpPr>
          <p:nvPr/>
        </p:nvSpPr>
        <p:spPr bwMode="auto">
          <a:xfrm>
            <a:off x="7417532" y="4527023"/>
            <a:ext cx="119063" cy="234950"/>
          </a:xfrm>
          <a:custGeom>
            <a:avLst/>
            <a:gdLst>
              <a:gd name="T0" fmla="*/ 1 w 45"/>
              <a:gd name="T1" fmla="*/ 86 h 88"/>
              <a:gd name="T2" fmla="*/ 2 w 45"/>
              <a:gd name="T3" fmla="*/ 87 h 88"/>
              <a:gd name="T4" fmla="*/ 40 w 45"/>
              <a:gd name="T5" fmla="*/ 43 h 88"/>
              <a:gd name="T6" fmla="*/ 40 w 45"/>
              <a:gd name="T7" fmla="*/ 42 h 88"/>
              <a:gd name="T8" fmla="*/ 44 w 45"/>
              <a:gd name="T9" fmla="*/ 1 h 88"/>
              <a:gd name="T10" fmla="*/ 44 w 45"/>
              <a:gd name="T11" fmla="*/ 0 h 88"/>
              <a:gd name="T12" fmla="*/ 43 w 45"/>
              <a:gd name="T13" fmla="*/ 0 h 88"/>
              <a:gd name="T14" fmla="*/ 21 w 45"/>
              <a:gd name="T15" fmla="*/ 12 h 88"/>
              <a:gd name="T16" fmla="*/ 20 w 45"/>
              <a:gd name="T17" fmla="*/ 13 h 88"/>
              <a:gd name="T18" fmla="*/ 0 w 45"/>
              <a:gd name="T19" fmla="*/ 86 h 88"/>
              <a:gd name="T20" fmla="*/ 0 w 45"/>
              <a:gd name="T21" fmla="*/ 87 h 88"/>
              <a:gd name="T22" fmla="*/ 2 w 45"/>
              <a:gd name="T23" fmla="*/ 87 h 88"/>
              <a:gd name="T24" fmla="*/ 1 w 45"/>
              <a:gd name="T25" fmla="*/ 86 h 88"/>
              <a:gd name="T26" fmla="*/ 2 w 45"/>
              <a:gd name="T27" fmla="*/ 87 h 88"/>
              <a:gd name="T28" fmla="*/ 22 w 45"/>
              <a:gd name="T29" fmla="*/ 14 h 88"/>
              <a:gd name="T30" fmla="*/ 42 w 45"/>
              <a:gd name="T31" fmla="*/ 2 h 88"/>
              <a:gd name="T32" fmla="*/ 38 w 45"/>
              <a:gd name="T33" fmla="*/ 42 h 88"/>
              <a:gd name="T34" fmla="*/ 0 w 45"/>
              <a:gd name="T35" fmla="*/ 86 h 88"/>
              <a:gd name="T36" fmla="*/ 1 w 45"/>
              <a:gd name="T37" fmla="*/ 86 h 88"/>
              <a:gd name="T38" fmla="*/ 2 w 45"/>
              <a:gd name="T39" fmla="*/ 87 h 88"/>
              <a:gd name="T40" fmla="*/ 1 w 45"/>
              <a:gd name="T41" fmla="*/ 8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5" h="88">
                <a:moveTo>
                  <a:pt x="1" y="86"/>
                </a:moveTo>
                <a:cubicBezTo>
                  <a:pt x="2" y="87"/>
                  <a:pt x="2" y="87"/>
                  <a:pt x="2" y="87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2"/>
                  <a:pt x="40" y="42"/>
                  <a:pt x="40" y="42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21" y="12"/>
                  <a:pt x="21" y="12"/>
                  <a:pt x="21" y="12"/>
                </a:cubicBezTo>
                <a:cubicBezTo>
                  <a:pt x="20" y="13"/>
                  <a:pt x="20" y="13"/>
                  <a:pt x="20" y="1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7"/>
                  <a:pt x="0" y="87"/>
                  <a:pt x="0" y="87"/>
                </a:cubicBezTo>
                <a:cubicBezTo>
                  <a:pt x="1" y="88"/>
                  <a:pt x="1" y="87"/>
                  <a:pt x="2" y="87"/>
                </a:cubicBezTo>
                <a:cubicBezTo>
                  <a:pt x="1" y="86"/>
                  <a:pt x="1" y="86"/>
                  <a:pt x="1" y="86"/>
                </a:cubicBezTo>
                <a:cubicBezTo>
                  <a:pt x="2" y="87"/>
                  <a:pt x="2" y="87"/>
                  <a:pt x="2" y="87"/>
                </a:cubicBezTo>
                <a:cubicBezTo>
                  <a:pt x="22" y="14"/>
                  <a:pt x="22" y="14"/>
                  <a:pt x="22" y="14"/>
                </a:cubicBezTo>
                <a:cubicBezTo>
                  <a:pt x="42" y="2"/>
                  <a:pt x="42" y="2"/>
                  <a:pt x="42" y="2"/>
                </a:cubicBezTo>
                <a:cubicBezTo>
                  <a:pt x="38" y="42"/>
                  <a:pt x="38" y="42"/>
                  <a:pt x="38" y="42"/>
                </a:cubicBezTo>
                <a:cubicBezTo>
                  <a:pt x="0" y="86"/>
                  <a:pt x="0" y="86"/>
                  <a:pt x="0" y="86"/>
                </a:cubicBezTo>
                <a:cubicBezTo>
                  <a:pt x="1" y="86"/>
                  <a:pt x="1" y="86"/>
                  <a:pt x="1" y="86"/>
                </a:cubicBezTo>
                <a:cubicBezTo>
                  <a:pt x="2" y="87"/>
                  <a:pt x="2" y="87"/>
                  <a:pt x="2" y="87"/>
                </a:cubicBezTo>
                <a:lnTo>
                  <a:pt x="1" y="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30" name="Freeform 203"/>
          <p:cNvSpPr>
            <a:spLocks/>
          </p:cNvSpPr>
          <p:nvPr/>
        </p:nvSpPr>
        <p:spPr bwMode="auto">
          <a:xfrm>
            <a:off x="7473095" y="4412723"/>
            <a:ext cx="58738" cy="149225"/>
          </a:xfrm>
          <a:custGeom>
            <a:avLst/>
            <a:gdLst>
              <a:gd name="T0" fmla="*/ 37 w 37"/>
              <a:gd name="T1" fmla="*/ 72 h 94"/>
              <a:gd name="T2" fmla="*/ 37 w 37"/>
              <a:gd name="T3" fmla="*/ 0 h 94"/>
              <a:gd name="T4" fmla="*/ 2 w 37"/>
              <a:gd name="T5" fmla="*/ 19 h 94"/>
              <a:gd name="T6" fmla="*/ 0 w 37"/>
              <a:gd name="T7" fmla="*/ 94 h 94"/>
              <a:gd name="T8" fmla="*/ 37 w 37"/>
              <a:gd name="T9" fmla="*/ 7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94">
                <a:moveTo>
                  <a:pt x="37" y="72"/>
                </a:moveTo>
                <a:lnTo>
                  <a:pt x="37" y="0"/>
                </a:lnTo>
                <a:lnTo>
                  <a:pt x="2" y="19"/>
                </a:lnTo>
                <a:lnTo>
                  <a:pt x="0" y="94"/>
                </a:lnTo>
                <a:lnTo>
                  <a:pt x="37" y="72"/>
                </a:lnTo>
                <a:close/>
              </a:path>
            </a:pathLst>
          </a:custGeom>
          <a:solidFill>
            <a:srgbClr val="878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31" name="Freeform 204"/>
          <p:cNvSpPr>
            <a:spLocks/>
          </p:cNvSpPr>
          <p:nvPr/>
        </p:nvSpPr>
        <p:spPr bwMode="auto">
          <a:xfrm>
            <a:off x="7471507" y="4411136"/>
            <a:ext cx="63500" cy="153988"/>
          </a:xfrm>
          <a:custGeom>
            <a:avLst/>
            <a:gdLst>
              <a:gd name="T0" fmla="*/ 23 w 24"/>
              <a:gd name="T1" fmla="*/ 44 h 58"/>
              <a:gd name="T2" fmla="*/ 24 w 24"/>
              <a:gd name="T3" fmla="*/ 44 h 58"/>
              <a:gd name="T4" fmla="*/ 24 w 24"/>
              <a:gd name="T5" fmla="*/ 1 h 58"/>
              <a:gd name="T6" fmla="*/ 24 w 24"/>
              <a:gd name="T7" fmla="*/ 0 h 58"/>
              <a:gd name="T8" fmla="*/ 23 w 24"/>
              <a:gd name="T9" fmla="*/ 0 h 58"/>
              <a:gd name="T10" fmla="*/ 2 w 24"/>
              <a:gd name="T11" fmla="*/ 11 h 58"/>
              <a:gd name="T12" fmla="*/ 1 w 24"/>
              <a:gd name="T13" fmla="*/ 12 h 58"/>
              <a:gd name="T14" fmla="*/ 0 w 24"/>
              <a:gd name="T15" fmla="*/ 57 h 58"/>
              <a:gd name="T16" fmla="*/ 1 w 24"/>
              <a:gd name="T17" fmla="*/ 58 h 58"/>
              <a:gd name="T18" fmla="*/ 2 w 24"/>
              <a:gd name="T19" fmla="*/ 58 h 58"/>
              <a:gd name="T20" fmla="*/ 24 w 24"/>
              <a:gd name="T21" fmla="*/ 45 h 58"/>
              <a:gd name="T22" fmla="*/ 24 w 24"/>
              <a:gd name="T23" fmla="*/ 44 h 58"/>
              <a:gd name="T24" fmla="*/ 23 w 24"/>
              <a:gd name="T25" fmla="*/ 44 h 58"/>
              <a:gd name="T26" fmla="*/ 23 w 24"/>
              <a:gd name="T27" fmla="*/ 44 h 58"/>
              <a:gd name="T28" fmla="*/ 2 w 24"/>
              <a:gd name="T29" fmla="*/ 55 h 58"/>
              <a:gd name="T30" fmla="*/ 3 w 24"/>
              <a:gd name="T31" fmla="*/ 12 h 58"/>
              <a:gd name="T32" fmla="*/ 22 w 24"/>
              <a:gd name="T33" fmla="*/ 2 h 58"/>
              <a:gd name="T34" fmla="*/ 22 w 24"/>
              <a:gd name="T35" fmla="*/ 44 h 58"/>
              <a:gd name="T36" fmla="*/ 23 w 24"/>
              <a:gd name="T37" fmla="*/ 44 h 58"/>
              <a:gd name="T38" fmla="*/ 23 w 24"/>
              <a:gd name="T39" fmla="*/ 4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" h="58">
                <a:moveTo>
                  <a:pt x="23" y="44"/>
                </a:moveTo>
                <a:cubicBezTo>
                  <a:pt x="24" y="44"/>
                  <a:pt x="24" y="44"/>
                  <a:pt x="24" y="44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1" y="11"/>
                  <a:pt x="1" y="12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24" y="45"/>
                  <a:pt x="24" y="45"/>
                  <a:pt x="24" y="45"/>
                </a:cubicBezTo>
                <a:cubicBezTo>
                  <a:pt x="24" y="45"/>
                  <a:pt x="24" y="45"/>
                  <a:pt x="24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" y="55"/>
                  <a:pt x="2" y="55"/>
                  <a:pt x="2" y="55"/>
                </a:cubicBezTo>
                <a:cubicBezTo>
                  <a:pt x="3" y="12"/>
                  <a:pt x="3" y="12"/>
                  <a:pt x="3" y="12"/>
                </a:cubicBezTo>
                <a:cubicBezTo>
                  <a:pt x="22" y="2"/>
                  <a:pt x="22" y="2"/>
                  <a:pt x="22" y="2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1614" name="Group 406"/>
          <p:cNvGrpSpPr>
            <a:grpSpLocks/>
          </p:cNvGrpSpPr>
          <p:nvPr/>
        </p:nvGrpSpPr>
        <p:grpSpPr bwMode="auto">
          <a:xfrm>
            <a:off x="6671407" y="3963461"/>
            <a:ext cx="4503738" cy="1455738"/>
            <a:chOff x="4031" y="1786"/>
            <a:chExt cx="2837" cy="917"/>
          </a:xfrm>
        </p:grpSpPr>
        <p:sp>
          <p:nvSpPr>
            <p:cNvPr id="2232" name="Freeform 206"/>
            <p:cNvSpPr>
              <a:spLocks/>
            </p:cNvSpPr>
            <p:nvPr/>
          </p:nvSpPr>
          <p:spPr bwMode="auto">
            <a:xfrm>
              <a:off x="4516" y="1939"/>
              <a:ext cx="57" cy="149"/>
            </a:xfrm>
            <a:custGeom>
              <a:avLst/>
              <a:gdLst>
                <a:gd name="T0" fmla="*/ 57 w 57"/>
                <a:gd name="T1" fmla="*/ 130 h 149"/>
                <a:gd name="T2" fmla="*/ 34 w 57"/>
                <a:gd name="T3" fmla="*/ 0 h 149"/>
                <a:gd name="T4" fmla="*/ 0 w 57"/>
                <a:gd name="T5" fmla="*/ 6 h 149"/>
                <a:gd name="T6" fmla="*/ 22 w 57"/>
                <a:gd name="T7" fmla="*/ 149 h 149"/>
                <a:gd name="T8" fmla="*/ 57 w 57"/>
                <a:gd name="T9" fmla="*/ 13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49">
                  <a:moveTo>
                    <a:pt x="57" y="130"/>
                  </a:moveTo>
                  <a:lnTo>
                    <a:pt x="34" y="0"/>
                  </a:lnTo>
                  <a:lnTo>
                    <a:pt x="0" y="6"/>
                  </a:lnTo>
                  <a:lnTo>
                    <a:pt x="22" y="149"/>
                  </a:lnTo>
                  <a:lnTo>
                    <a:pt x="57" y="130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33" name="Freeform 207"/>
            <p:cNvSpPr>
              <a:spLocks/>
            </p:cNvSpPr>
            <p:nvPr/>
          </p:nvSpPr>
          <p:spPr bwMode="auto">
            <a:xfrm>
              <a:off x="4515" y="1937"/>
              <a:ext cx="61" cy="151"/>
            </a:xfrm>
            <a:custGeom>
              <a:avLst/>
              <a:gdLst>
                <a:gd name="T0" fmla="*/ 35 w 37"/>
                <a:gd name="T1" fmla="*/ 79 h 90"/>
                <a:gd name="T2" fmla="*/ 36 w 37"/>
                <a:gd name="T3" fmla="*/ 78 h 90"/>
                <a:gd name="T4" fmla="*/ 22 w 37"/>
                <a:gd name="T5" fmla="*/ 1 h 90"/>
                <a:gd name="T6" fmla="*/ 21 w 37"/>
                <a:gd name="T7" fmla="*/ 0 h 90"/>
                <a:gd name="T8" fmla="*/ 1 w 37"/>
                <a:gd name="T9" fmla="*/ 4 h 90"/>
                <a:gd name="T10" fmla="*/ 0 w 37"/>
                <a:gd name="T11" fmla="*/ 5 h 90"/>
                <a:gd name="T12" fmla="*/ 13 w 37"/>
                <a:gd name="T13" fmla="*/ 90 h 90"/>
                <a:gd name="T14" fmla="*/ 14 w 37"/>
                <a:gd name="T15" fmla="*/ 90 h 90"/>
                <a:gd name="T16" fmla="*/ 15 w 37"/>
                <a:gd name="T17" fmla="*/ 90 h 90"/>
                <a:gd name="T18" fmla="*/ 36 w 37"/>
                <a:gd name="T19" fmla="*/ 80 h 90"/>
                <a:gd name="T20" fmla="*/ 36 w 37"/>
                <a:gd name="T21" fmla="*/ 78 h 90"/>
                <a:gd name="T22" fmla="*/ 35 w 37"/>
                <a:gd name="T23" fmla="*/ 79 h 90"/>
                <a:gd name="T24" fmla="*/ 35 w 37"/>
                <a:gd name="T25" fmla="*/ 78 h 90"/>
                <a:gd name="T26" fmla="*/ 15 w 37"/>
                <a:gd name="T27" fmla="*/ 88 h 90"/>
                <a:gd name="T28" fmla="*/ 2 w 37"/>
                <a:gd name="T29" fmla="*/ 6 h 90"/>
                <a:gd name="T30" fmla="*/ 21 w 37"/>
                <a:gd name="T31" fmla="*/ 3 h 90"/>
                <a:gd name="T32" fmla="*/ 34 w 37"/>
                <a:gd name="T33" fmla="*/ 79 h 90"/>
                <a:gd name="T34" fmla="*/ 35 w 37"/>
                <a:gd name="T35" fmla="*/ 79 h 90"/>
                <a:gd name="T36" fmla="*/ 35 w 37"/>
                <a:gd name="T37" fmla="*/ 78 h 90"/>
                <a:gd name="T38" fmla="*/ 35 w 37"/>
                <a:gd name="T3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90">
                  <a:moveTo>
                    <a:pt x="35" y="79"/>
                  </a:moveTo>
                  <a:cubicBezTo>
                    <a:pt x="36" y="78"/>
                    <a:pt x="36" y="78"/>
                    <a:pt x="36" y="78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1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8"/>
                    <a:pt x="35" y="78"/>
                    <a:pt x="35" y="78"/>
                  </a:cubicBezTo>
                  <a:lnTo>
                    <a:pt x="3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34" name="Freeform 208"/>
            <p:cNvSpPr>
              <a:spLocks/>
            </p:cNvSpPr>
            <p:nvPr/>
          </p:nvSpPr>
          <p:spPr bwMode="auto">
            <a:xfrm>
              <a:off x="4230" y="2456"/>
              <a:ext cx="196" cy="123"/>
            </a:xfrm>
            <a:custGeom>
              <a:avLst/>
              <a:gdLst>
                <a:gd name="T0" fmla="*/ 0 w 196"/>
                <a:gd name="T1" fmla="*/ 47 h 123"/>
                <a:gd name="T2" fmla="*/ 126 w 196"/>
                <a:gd name="T3" fmla="*/ 123 h 123"/>
                <a:gd name="T4" fmla="*/ 196 w 196"/>
                <a:gd name="T5" fmla="*/ 61 h 123"/>
                <a:gd name="T6" fmla="*/ 79 w 196"/>
                <a:gd name="T7" fmla="*/ 0 h 123"/>
                <a:gd name="T8" fmla="*/ 0 w 196"/>
                <a:gd name="T9" fmla="*/ 4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3">
                  <a:moveTo>
                    <a:pt x="0" y="47"/>
                  </a:moveTo>
                  <a:lnTo>
                    <a:pt x="126" y="123"/>
                  </a:lnTo>
                  <a:lnTo>
                    <a:pt x="196" y="61"/>
                  </a:lnTo>
                  <a:lnTo>
                    <a:pt x="79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35" name="Freeform 209"/>
            <p:cNvSpPr>
              <a:spLocks/>
            </p:cNvSpPr>
            <p:nvPr/>
          </p:nvSpPr>
          <p:spPr bwMode="auto">
            <a:xfrm>
              <a:off x="4229" y="2455"/>
              <a:ext cx="199" cy="125"/>
            </a:xfrm>
            <a:custGeom>
              <a:avLst/>
              <a:gdLst>
                <a:gd name="T0" fmla="*/ 1 w 119"/>
                <a:gd name="T1" fmla="*/ 29 h 75"/>
                <a:gd name="T2" fmla="*/ 1 w 119"/>
                <a:gd name="T3" fmla="*/ 30 h 75"/>
                <a:gd name="T4" fmla="*/ 76 w 119"/>
                <a:gd name="T5" fmla="*/ 75 h 75"/>
                <a:gd name="T6" fmla="*/ 77 w 119"/>
                <a:gd name="T7" fmla="*/ 75 h 75"/>
                <a:gd name="T8" fmla="*/ 119 w 119"/>
                <a:gd name="T9" fmla="*/ 38 h 75"/>
                <a:gd name="T10" fmla="*/ 119 w 119"/>
                <a:gd name="T11" fmla="*/ 37 h 75"/>
                <a:gd name="T12" fmla="*/ 119 w 119"/>
                <a:gd name="T13" fmla="*/ 36 h 75"/>
                <a:gd name="T14" fmla="*/ 48 w 119"/>
                <a:gd name="T15" fmla="*/ 0 h 75"/>
                <a:gd name="T16" fmla="*/ 47 w 119"/>
                <a:gd name="T17" fmla="*/ 0 h 75"/>
                <a:gd name="T18" fmla="*/ 1 w 119"/>
                <a:gd name="T19" fmla="*/ 28 h 75"/>
                <a:gd name="T20" fmla="*/ 0 w 119"/>
                <a:gd name="T21" fmla="*/ 29 h 75"/>
                <a:gd name="T22" fmla="*/ 1 w 119"/>
                <a:gd name="T23" fmla="*/ 30 h 75"/>
                <a:gd name="T24" fmla="*/ 1 w 119"/>
                <a:gd name="T25" fmla="*/ 29 h 75"/>
                <a:gd name="T26" fmla="*/ 2 w 119"/>
                <a:gd name="T27" fmla="*/ 30 h 75"/>
                <a:gd name="T28" fmla="*/ 48 w 119"/>
                <a:gd name="T29" fmla="*/ 2 h 75"/>
                <a:gd name="T30" fmla="*/ 117 w 119"/>
                <a:gd name="T31" fmla="*/ 37 h 75"/>
                <a:gd name="T32" fmla="*/ 76 w 119"/>
                <a:gd name="T33" fmla="*/ 73 h 75"/>
                <a:gd name="T34" fmla="*/ 2 w 119"/>
                <a:gd name="T35" fmla="*/ 28 h 75"/>
                <a:gd name="T36" fmla="*/ 1 w 119"/>
                <a:gd name="T37" fmla="*/ 29 h 75"/>
                <a:gd name="T38" fmla="*/ 2 w 119"/>
                <a:gd name="T39" fmla="*/ 30 h 75"/>
                <a:gd name="T40" fmla="*/ 1 w 119"/>
                <a:gd name="T41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75">
                  <a:moveTo>
                    <a:pt x="1" y="29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7" y="75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30"/>
                    <a:pt x="2" y="30"/>
                    <a:pt x="2" y="30"/>
                  </a:cubicBezTo>
                  <a:lnTo>
                    <a:pt x="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36" name="Freeform 210"/>
            <p:cNvSpPr>
              <a:spLocks/>
            </p:cNvSpPr>
            <p:nvPr/>
          </p:nvSpPr>
          <p:spPr bwMode="auto">
            <a:xfrm>
              <a:off x="4230" y="2348"/>
              <a:ext cx="196" cy="112"/>
            </a:xfrm>
            <a:custGeom>
              <a:avLst/>
              <a:gdLst>
                <a:gd name="T0" fmla="*/ 0 w 196"/>
                <a:gd name="T1" fmla="*/ 38 h 112"/>
                <a:gd name="T2" fmla="*/ 129 w 196"/>
                <a:gd name="T3" fmla="*/ 112 h 112"/>
                <a:gd name="T4" fmla="*/ 196 w 196"/>
                <a:gd name="T5" fmla="*/ 60 h 112"/>
                <a:gd name="T6" fmla="*/ 81 w 196"/>
                <a:gd name="T7" fmla="*/ 0 h 112"/>
                <a:gd name="T8" fmla="*/ 0 w 196"/>
                <a:gd name="T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2">
                  <a:moveTo>
                    <a:pt x="0" y="38"/>
                  </a:moveTo>
                  <a:lnTo>
                    <a:pt x="129" y="112"/>
                  </a:lnTo>
                  <a:lnTo>
                    <a:pt x="196" y="60"/>
                  </a:lnTo>
                  <a:lnTo>
                    <a:pt x="81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37" name="Freeform 211"/>
            <p:cNvSpPr>
              <a:spLocks/>
            </p:cNvSpPr>
            <p:nvPr/>
          </p:nvSpPr>
          <p:spPr bwMode="auto">
            <a:xfrm>
              <a:off x="4229" y="2346"/>
              <a:ext cx="199" cy="116"/>
            </a:xfrm>
            <a:custGeom>
              <a:avLst/>
              <a:gdLst>
                <a:gd name="T0" fmla="*/ 1 w 119"/>
                <a:gd name="T1" fmla="*/ 24 h 69"/>
                <a:gd name="T2" fmla="*/ 1 w 119"/>
                <a:gd name="T3" fmla="*/ 25 h 69"/>
                <a:gd name="T4" fmla="*/ 77 w 119"/>
                <a:gd name="T5" fmla="*/ 69 h 69"/>
                <a:gd name="T6" fmla="*/ 79 w 119"/>
                <a:gd name="T7" fmla="*/ 69 h 69"/>
                <a:gd name="T8" fmla="*/ 119 w 119"/>
                <a:gd name="T9" fmla="*/ 38 h 69"/>
                <a:gd name="T10" fmla="*/ 119 w 119"/>
                <a:gd name="T11" fmla="*/ 37 h 69"/>
                <a:gd name="T12" fmla="*/ 119 w 119"/>
                <a:gd name="T13" fmla="*/ 36 h 69"/>
                <a:gd name="T14" fmla="*/ 49 w 119"/>
                <a:gd name="T15" fmla="*/ 0 h 69"/>
                <a:gd name="T16" fmla="*/ 48 w 119"/>
                <a:gd name="T17" fmla="*/ 0 h 69"/>
                <a:gd name="T18" fmla="*/ 1 w 119"/>
                <a:gd name="T19" fmla="*/ 23 h 69"/>
                <a:gd name="T20" fmla="*/ 0 w 119"/>
                <a:gd name="T21" fmla="*/ 24 h 69"/>
                <a:gd name="T22" fmla="*/ 1 w 119"/>
                <a:gd name="T23" fmla="*/ 25 h 69"/>
                <a:gd name="T24" fmla="*/ 1 w 119"/>
                <a:gd name="T25" fmla="*/ 24 h 69"/>
                <a:gd name="T26" fmla="*/ 2 w 119"/>
                <a:gd name="T27" fmla="*/ 25 h 69"/>
                <a:gd name="T28" fmla="*/ 49 w 119"/>
                <a:gd name="T29" fmla="*/ 2 h 69"/>
                <a:gd name="T30" fmla="*/ 116 w 119"/>
                <a:gd name="T31" fmla="*/ 37 h 69"/>
                <a:gd name="T32" fmla="*/ 78 w 119"/>
                <a:gd name="T33" fmla="*/ 67 h 69"/>
                <a:gd name="T34" fmla="*/ 2 w 119"/>
                <a:gd name="T35" fmla="*/ 23 h 69"/>
                <a:gd name="T36" fmla="*/ 1 w 119"/>
                <a:gd name="T37" fmla="*/ 24 h 69"/>
                <a:gd name="T38" fmla="*/ 2 w 119"/>
                <a:gd name="T39" fmla="*/ 25 h 69"/>
                <a:gd name="T40" fmla="*/ 1 w 119"/>
                <a:gd name="T41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69">
                  <a:moveTo>
                    <a:pt x="1" y="24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2" y="25"/>
                    <a:pt x="2" y="25"/>
                  </a:cubicBezTo>
                  <a:lnTo>
                    <a:pt x="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38" name="Freeform 212"/>
            <p:cNvSpPr>
              <a:spLocks/>
            </p:cNvSpPr>
            <p:nvPr/>
          </p:nvSpPr>
          <p:spPr bwMode="auto">
            <a:xfrm>
              <a:off x="4356" y="2408"/>
              <a:ext cx="70" cy="171"/>
            </a:xfrm>
            <a:custGeom>
              <a:avLst/>
              <a:gdLst>
                <a:gd name="T0" fmla="*/ 3 w 70"/>
                <a:gd name="T1" fmla="*/ 52 h 171"/>
                <a:gd name="T2" fmla="*/ 0 w 70"/>
                <a:gd name="T3" fmla="*/ 171 h 171"/>
                <a:gd name="T4" fmla="*/ 70 w 70"/>
                <a:gd name="T5" fmla="*/ 109 h 171"/>
                <a:gd name="T6" fmla="*/ 70 w 70"/>
                <a:gd name="T7" fmla="*/ 0 h 171"/>
                <a:gd name="T8" fmla="*/ 3 w 70"/>
                <a:gd name="T9" fmla="*/ 5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1">
                  <a:moveTo>
                    <a:pt x="3" y="52"/>
                  </a:moveTo>
                  <a:lnTo>
                    <a:pt x="0" y="171"/>
                  </a:lnTo>
                  <a:lnTo>
                    <a:pt x="70" y="109"/>
                  </a:lnTo>
                  <a:lnTo>
                    <a:pt x="70" y="0"/>
                  </a:lnTo>
                  <a:lnTo>
                    <a:pt x="3" y="52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39" name="Freeform 213"/>
            <p:cNvSpPr>
              <a:spLocks/>
            </p:cNvSpPr>
            <p:nvPr/>
          </p:nvSpPr>
          <p:spPr bwMode="auto">
            <a:xfrm>
              <a:off x="4354" y="2406"/>
              <a:ext cx="74" cy="174"/>
            </a:xfrm>
            <a:custGeom>
              <a:avLst/>
              <a:gdLst>
                <a:gd name="T0" fmla="*/ 3 w 44"/>
                <a:gd name="T1" fmla="*/ 32 h 104"/>
                <a:gd name="T2" fmla="*/ 2 w 44"/>
                <a:gd name="T3" fmla="*/ 32 h 104"/>
                <a:gd name="T4" fmla="*/ 0 w 44"/>
                <a:gd name="T5" fmla="*/ 103 h 104"/>
                <a:gd name="T6" fmla="*/ 1 w 44"/>
                <a:gd name="T7" fmla="*/ 104 h 104"/>
                <a:gd name="T8" fmla="*/ 2 w 44"/>
                <a:gd name="T9" fmla="*/ 104 h 104"/>
                <a:gd name="T10" fmla="*/ 44 w 44"/>
                <a:gd name="T11" fmla="*/ 67 h 104"/>
                <a:gd name="T12" fmla="*/ 44 w 44"/>
                <a:gd name="T13" fmla="*/ 66 h 104"/>
                <a:gd name="T14" fmla="*/ 44 w 44"/>
                <a:gd name="T15" fmla="*/ 1 h 104"/>
                <a:gd name="T16" fmla="*/ 44 w 44"/>
                <a:gd name="T17" fmla="*/ 0 h 104"/>
                <a:gd name="T18" fmla="*/ 43 w 44"/>
                <a:gd name="T19" fmla="*/ 0 h 104"/>
                <a:gd name="T20" fmla="*/ 2 w 44"/>
                <a:gd name="T21" fmla="*/ 31 h 104"/>
                <a:gd name="T22" fmla="*/ 2 w 44"/>
                <a:gd name="T23" fmla="*/ 32 h 104"/>
                <a:gd name="T24" fmla="*/ 3 w 44"/>
                <a:gd name="T25" fmla="*/ 32 h 104"/>
                <a:gd name="T26" fmla="*/ 4 w 44"/>
                <a:gd name="T27" fmla="*/ 33 h 104"/>
                <a:gd name="T28" fmla="*/ 42 w 44"/>
                <a:gd name="T29" fmla="*/ 3 h 104"/>
                <a:gd name="T30" fmla="*/ 42 w 44"/>
                <a:gd name="T31" fmla="*/ 66 h 104"/>
                <a:gd name="T32" fmla="*/ 2 w 44"/>
                <a:gd name="T33" fmla="*/ 101 h 104"/>
                <a:gd name="T34" fmla="*/ 4 w 44"/>
                <a:gd name="T35" fmla="*/ 32 h 104"/>
                <a:gd name="T36" fmla="*/ 3 w 44"/>
                <a:gd name="T37" fmla="*/ 32 h 104"/>
                <a:gd name="T38" fmla="*/ 4 w 44"/>
                <a:gd name="T39" fmla="*/ 33 h 104"/>
                <a:gd name="T40" fmla="*/ 3 w 44"/>
                <a:gd name="T41" fmla="*/ 3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4">
                  <a:moveTo>
                    <a:pt x="3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1" y="104"/>
                  </a:cubicBezTo>
                  <a:cubicBezTo>
                    <a:pt x="1" y="104"/>
                    <a:pt x="1" y="104"/>
                    <a:pt x="2" y="104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0" name="Freeform 214"/>
            <p:cNvSpPr>
              <a:spLocks/>
            </p:cNvSpPr>
            <p:nvPr/>
          </p:nvSpPr>
          <p:spPr bwMode="auto">
            <a:xfrm>
              <a:off x="4229" y="2384"/>
              <a:ext cx="130" cy="195"/>
            </a:xfrm>
            <a:custGeom>
              <a:avLst/>
              <a:gdLst>
                <a:gd name="T0" fmla="*/ 127 w 130"/>
                <a:gd name="T1" fmla="*/ 195 h 195"/>
                <a:gd name="T2" fmla="*/ 0 w 130"/>
                <a:gd name="T3" fmla="*/ 119 h 195"/>
                <a:gd name="T4" fmla="*/ 0 w 130"/>
                <a:gd name="T5" fmla="*/ 0 h 195"/>
                <a:gd name="T6" fmla="*/ 130 w 130"/>
                <a:gd name="T7" fmla="*/ 76 h 195"/>
                <a:gd name="T8" fmla="*/ 127 w 130"/>
                <a:gd name="T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95">
                  <a:moveTo>
                    <a:pt x="127" y="195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30" y="76"/>
                  </a:lnTo>
                  <a:lnTo>
                    <a:pt x="127" y="195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1" name="Freeform 215"/>
            <p:cNvSpPr>
              <a:spLocks/>
            </p:cNvSpPr>
            <p:nvPr/>
          </p:nvSpPr>
          <p:spPr bwMode="auto">
            <a:xfrm>
              <a:off x="4227" y="2383"/>
              <a:ext cx="134" cy="197"/>
            </a:xfrm>
            <a:custGeom>
              <a:avLst/>
              <a:gdLst>
                <a:gd name="T0" fmla="*/ 77 w 80"/>
                <a:gd name="T1" fmla="*/ 117 h 118"/>
                <a:gd name="T2" fmla="*/ 78 w 80"/>
                <a:gd name="T3" fmla="*/ 116 h 118"/>
                <a:gd name="T4" fmla="*/ 2 w 80"/>
                <a:gd name="T5" fmla="*/ 71 h 118"/>
                <a:gd name="T6" fmla="*/ 2 w 80"/>
                <a:gd name="T7" fmla="*/ 3 h 118"/>
                <a:gd name="T8" fmla="*/ 78 w 80"/>
                <a:gd name="T9" fmla="*/ 46 h 118"/>
                <a:gd name="T10" fmla="*/ 76 w 80"/>
                <a:gd name="T11" fmla="*/ 117 h 118"/>
                <a:gd name="T12" fmla="*/ 77 w 80"/>
                <a:gd name="T13" fmla="*/ 117 h 118"/>
                <a:gd name="T14" fmla="*/ 78 w 80"/>
                <a:gd name="T15" fmla="*/ 116 h 118"/>
                <a:gd name="T16" fmla="*/ 77 w 80"/>
                <a:gd name="T17" fmla="*/ 117 h 118"/>
                <a:gd name="T18" fmla="*/ 78 w 80"/>
                <a:gd name="T19" fmla="*/ 117 h 118"/>
                <a:gd name="T20" fmla="*/ 80 w 80"/>
                <a:gd name="T21" fmla="*/ 46 h 118"/>
                <a:gd name="T22" fmla="*/ 79 w 80"/>
                <a:gd name="T23" fmla="*/ 45 h 118"/>
                <a:gd name="T24" fmla="*/ 2 w 80"/>
                <a:gd name="T25" fmla="*/ 0 h 118"/>
                <a:gd name="T26" fmla="*/ 1 w 80"/>
                <a:gd name="T27" fmla="*/ 0 h 118"/>
                <a:gd name="T28" fmla="*/ 0 w 80"/>
                <a:gd name="T29" fmla="*/ 1 h 118"/>
                <a:gd name="T30" fmla="*/ 0 w 80"/>
                <a:gd name="T31" fmla="*/ 72 h 118"/>
                <a:gd name="T32" fmla="*/ 1 w 80"/>
                <a:gd name="T33" fmla="*/ 73 h 118"/>
                <a:gd name="T34" fmla="*/ 77 w 80"/>
                <a:gd name="T35" fmla="*/ 118 h 118"/>
                <a:gd name="T36" fmla="*/ 78 w 80"/>
                <a:gd name="T37" fmla="*/ 118 h 118"/>
                <a:gd name="T38" fmla="*/ 78 w 80"/>
                <a:gd name="T39" fmla="*/ 117 h 118"/>
                <a:gd name="T40" fmla="*/ 77 w 80"/>
                <a:gd name="T4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18">
                  <a:moveTo>
                    <a:pt x="77" y="117"/>
                  </a:moveTo>
                  <a:cubicBezTo>
                    <a:pt x="78" y="116"/>
                    <a:pt x="78" y="116"/>
                    <a:pt x="78" y="116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5"/>
                    <a:pt x="80" y="45"/>
                    <a:pt x="79" y="4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8" y="117"/>
                    <a:pt x="78" y="117"/>
                    <a:pt x="78" y="117"/>
                  </a:cubicBezTo>
                  <a:lnTo>
                    <a:pt x="77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2" name="Freeform 216"/>
            <p:cNvSpPr>
              <a:spLocks/>
            </p:cNvSpPr>
            <p:nvPr/>
          </p:nvSpPr>
          <p:spPr bwMode="auto">
            <a:xfrm>
              <a:off x="4339" y="2113"/>
              <a:ext cx="115" cy="112"/>
            </a:xfrm>
            <a:custGeom>
              <a:avLst/>
              <a:gdLst>
                <a:gd name="T0" fmla="*/ 17 w 115"/>
                <a:gd name="T1" fmla="*/ 112 h 112"/>
                <a:gd name="T2" fmla="*/ 115 w 115"/>
                <a:gd name="T3" fmla="*/ 30 h 112"/>
                <a:gd name="T4" fmla="*/ 109 w 115"/>
                <a:gd name="T5" fmla="*/ 0 h 112"/>
                <a:gd name="T6" fmla="*/ 0 w 115"/>
                <a:gd name="T7" fmla="*/ 80 h 112"/>
                <a:gd name="T8" fmla="*/ 17 w 115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2">
                  <a:moveTo>
                    <a:pt x="17" y="112"/>
                  </a:moveTo>
                  <a:lnTo>
                    <a:pt x="115" y="30"/>
                  </a:lnTo>
                  <a:lnTo>
                    <a:pt x="109" y="0"/>
                  </a:lnTo>
                  <a:lnTo>
                    <a:pt x="0" y="80"/>
                  </a:lnTo>
                  <a:lnTo>
                    <a:pt x="17" y="112"/>
                  </a:lnTo>
                  <a:close/>
                </a:path>
              </a:pathLst>
            </a:custGeom>
            <a:solidFill>
              <a:srgbClr val="A4A3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3" name="Freeform 217"/>
            <p:cNvSpPr>
              <a:spLocks/>
            </p:cNvSpPr>
            <p:nvPr/>
          </p:nvSpPr>
          <p:spPr bwMode="auto">
            <a:xfrm>
              <a:off x="4337" y="2111"/>
              <a:ext cx="119" cy="116"/>
            </a:xfrm>
            <a:custGeom>
              <a:avLst/>
              <a:gdLst>
                <a:gd name="T0" fmla="*/ 11 w 71"/>
                <a:gd name="T1" fmla="*/ 68 h 69"/>
                <a:gd name="T2" fmla="*/ 12 w 71"/>
                <a:gd name="T3" fmla="*/ 69 h 69"/>
                <a:gd name="T4" fmla="*/ 70 w 71"/>
                <a:gd name="T5" fmla="*/ 20 h 69"/>
                <a:gd name="T6" fmla="*/ 71 w 71"/>
                <a:gd name="T7" fmla="*/ 19 h 69"/>
                <a:gd name="T8" fmla="*/ 67 w 71"/>
                <a:gd name="T9" fmla="*/ 1 h 69"/>
                <a:gd name="T10" fmla="*/ 67 w 71"/>
                <a:gd name="T11" fmla="*/ 0 h 69"/>
                <a:gd name="T12" fmla="*/ 66 w 71"/>
                <a:gd name="T13" fmla="*/ 0 h 69"/>
                <a:gd name="T14" fmla="*/ 0 w 71"/>
                <a:gd name="T15" fmla="*/ 48 h 69"/>
                <a:gd name="T16" fmla="*/ 0 w 71"/>
                <a:gd name="T17" fmla="*/ 49 h 69"/>
                <a:gd name="T18" fmla="*/ 10 w 71"/>
                <a:gd name="T19" fmla="*/ 69 h 69"/>
                <a:gd name="T20" fmla="*/ 11 w 71"/>
                <a:gd name="T21" fmla="*/ 69 h 69"/>
                <a:gd name="T22" fmla="*/ 12 w 71"/>
                <a:gd name="T23" fmla="*/ 69 h 69"/>
                <a:gd name="T24" fmla="*/ 11 w 71"/>
                <a:gd name="T25" fmla="*/ 68 h 69"/>
                <a:gd name="T26" fmla="*/ 12 w 71"/>
                <a:gd name="T27" fmla="*/ 68 h 69"/>
                <a:gd name="T28" fmla="*/ 2 w 71"/>
                <a:gd name="T29" fmla="*/ 49 h 69"/>
                <a:gd name="T30" fmla="*/ 66 w 71"/>
                <a:gd name="T31" fmla="*/ 3 h 69"/>
                <a:gd name="T32" fmla="*/ 69 w 71"/>
                <a:gd name="T33" fmla="*/ 19 h 69"/>
                <a:gd name="T34" fmla="*/ 10 w 71"/>
                <a:gd name="T35" fmla="*/ 67 h 69"/>
                <a:gd name="T36" fmla="*/ 11 w 71"/>
                <a:gd name="T37" fmla="*/ 68 h 69"/>
                <a:gd name="T38" fmla="*/ 12 w 71"/>
                <a:gd name="T39" fmla="*/ 68 h 69"/>
                <a:gd name="T40" fmla="*/ 11 w 71"/>
                <a:gd name="T41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69">
                  <a:moveTo>
                    <a:pt x="11" y="68"/>
                  </a:moveTo>
                  <a:cubicBezTo>
                    <a:pt x="12" y="69"/>
                    <a:pt x="12" y="69"/>
                    <a:pt x="12" y="69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8"/>
                    <a:pt x="12" y="68"/>
                    <a:pt x="12" y="68"/>
                  </a:cubicBezTo>
                  <a:lnTo>
                    <a:pt x="11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4" name="Freeform 218"/>
            <p:cNvSpPr>
              <a:spLocks/>
            </p:cNvSpPr>
            <p:nvPr/>
          </p:nvSpPr>
          <p:spPr bwMode="auto">
            <a:xfrm>
              <a:off x="4329" y="2113"/>
              <a:ext cx="115" cy="80"/>
            </a:xfrm>
            <a:custGeom>
              <a:avLst/>
              <a:gdLst>
                <a:gd name="T0" fmla="*/ 10 w 115"/>
                <a:gd name="T1" fmla="*/ 80 h 80"/>
                <a:gd name="T2" fmla="*/ 0 w 115"/>
                <a:gd name="T3" fmla="*/ 60 h 80"/>
                <a:gd name="T4" fmla="*/ 82 w 115"/>
                <a:gd name="T5" fmla="*/ 0 h 80"/>
                <a:gd name="T6" fmla="*/ 115 w 115"/>
                <a:gd name="T7" fmla="*/ 3 h 80"/>
                <a:gd name="T8" fmla="*/ 10 w 115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80">
                  <a:moveTo>
                    <a:pt x="10" y="80"/>
                  </a:moveTo>
                  <a:lnTo>
                    <a:pt x="0" y="60"/>
                  </a:lnTo>
                  <a:lnTo>
                    <a:pt x="82" y="0"/>
                  </a:lnTo>
                  <a:lnTo>
                    <a:pt x="115" y="3"/>
                  </a:lnTo>
                  <a:lnTo>
                    <a:pt x="10" y="8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5" name="Freeform 219"/>
            <p:cNvSpPr>
              <a:spLocks/>
            </p:cNvSpPr>
            <p:nvPr/>
          </p:nvSpPr>
          <p:spPr bwMode="auto">
            <a:xfrm>
              <a:off x="4327" y="2111"/>
              <a:ext cx="119" cy="84"/>
            </a:xfrm>
            <a:custGeom>
              <a:avLst/>
              <a:gdLst>
                <a:gd name="T0" fmla="*/ 7 w 71"/>
                <a:gd name="T1" fmla="*/ 49 h 50"/>
                <a:gd name="T2" fmla="*/ 8 w 71"/>
                <a:gd name="T3" fmla="*/ 48 h 50"/>
                <a:gd name="T4" fmla="*/ 2 w 71"/>
                <a:gd name="T5" fmla="*/ 37 h 50"/>
                <a:gd name="T6" fmla="*/ 50 w 71"/>
                <a:gd name="T7" fmla="*/ 2 h 50"/>
                <a:gd name="T8" fmla="*/ 67 w 71"/>
                <a:gd name="T9" fmla="*/ 4 h 50"/>
                <a:gd name="T10" fmla="*/ 6 w 71"/>
                <a:gd name="T11" fmla="*/ 48 h 50"/>
                <a:gd name="T12" fmla="*/ 7 w 71"/>
                <a:gd name="T13" fmla="*/ 49 h 50"/>
                <a:gd name="T14" fmla="*/ 8 w 71"/>
                <a:gd name="T15" fmla="*/ 48 h 50"/>
                <a:gd name="T16" fmla="*/ 7 w 71"/>
                <a:gd name="T17" fmla="*/ 49 h 50"/>
                <a:gd name="T18" fmla="*/ 8 w 71"/>
                <a:gd name="T19" fmla="*/ 50 h 50"/>
                <a:gd name="T20" fmla="*/ 70 w 71"/>
                <a:gd name="T21" fmla="*/ 4 h 50"/>
                <a:gd name="T22" fmla="*/ 71 w 71"/>
                <a:gd name="T23" fmla="*/ 3 h 50"/>
                <a:gd name="T24" fmla="*/ 70 w 71"/>
                <a:gd name="T25" fmla="*/ 2 h 50"/>
                <a:gd name="T26" fmla="*/ 50 w 71"/>
                <a:gd name="T27" fmla="*/ 0 h 50"/>
                <a:gd name="T28" fmla="*/ 49 w 71"/>
                <a:gd name="T29" fmla="*/ 0 h 50"/>
                <a:gd name="T30" fmla="*/ 0 w 71"/>
                <a:gd name="T31" fmla="*/ 36 h 50"/>
                <a:gd name="T32" fmla="*/ 0 w 71"/>
                <a:gd name="T33" fmla="*/ 37 h 50"/>
                <a:gd name="T34" fmla="*/ 6 w 71"/>
                <a:gd name="T35" fmla="*/ 49 h 50"/>
                <a:gd name="T36" fmla="*/ 7 w 71"/>
                <a:gd name="T37" fmla="*/ 50 h 50"/>
                <a:gd name="T38" fmla="*/ 8 w 71"/>
                <a:gd name="T39" fmla="*/ 50 h 50"/>
                <a:gd name="T40" fmla="*/ 7 w 71"/>
                <a:gd name="T41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50">
                  <a:moveTo>
                    <a:pt x="7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1" y="4"/>
                    <a:pt x="71" y="3"/>
                    <a:pt x="71" y="3"/>
                  </a:cubicBezTo>
                  <a:cubicBezTo>
                    <a:pt x="71" y="3"/>
                    <a:pt x="70" y="2"/>
                    <a:pt x="70" y="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lnTo>
                    <a:pt x="7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6" name="Freeform 220"/>
            <p:cNvSpPr>
              <a:spLocks/>
            </p:cNvSpPr>
            <p:nvPr/>
          </p:nvSpPr>
          <p:spPr bwMode="auto">
            <a:xfrm>
              <a:off x="4321" y="2173"/>
              <a:ext cx="35" cy="52"/>
            </a:xfrm>
            <a:custGeom>
              <a:avLst/>
              <a:gdLst>
                <a:gd name="T0" fmla="*/ 8 w 35"/>
                <a:gd name="T1" fmla="*/ 0 h 52"/>
                <a:gd name="T2" fmla="*/ 0 w 35"/>
                <a:gd name="T3" fmla="*/ 30 h 52"/>
                <a:gd name="T4" fmla="*/ 35 w 35"/>
                <a:gd name="T5" fmla="*/ 52 h 52"/>
                <a:gd name="T6" fmla="*/ 18 w 35"/>
                <a:gd name="T7" fmla="*/ 20 h 52"/>
                <a:gd name="T8" fmla="*/ 8 w 3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2">
                  <a:moveTo>
                    <a:pt x="8" y="0"/>
                  </a:moveTo>
                  <a:lnTo>
                    <a:pt x="0" y="30"/>
                  </a:lnTo>
                  <a:lnTo>
                    <a:pt x="35" y="52"/>
                  </a:lnTo>
                  <a:lnTo>
                    <a:pt x="1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7" name="Freeform 221"/>
            <p:cNvSpPr>
              <a:spLocks/>
            </p:cNvSpPr>
            <p:nvPr/>
          </p:nvSpPr>
          <p:spPr bwMode="auto">
            <a:xfrm>
              <a:off x="4319" y="2172"/>
              <a:ext cx="38" cy="55"/>
            </a:xfrm>
            <a:custGeom>
              <a:avLst/>
              <a:gdLst>
                <a:gd name="T0" fmla="*/ 6 w 23"/>
                <a:gd name="T1" fmla="*/ 1 h 33"/>
                <a:gd name="T2" fmla="*/ 5 w 23"/>
                <a:gd name="T3" fmla="*/ 0 h 33"/>
                <a:gd name="T4" fmla="*/ 0 w 23"/>
                <a:gd name="T5" fmla="*/ 18 h 33"/>
                <a:gd name="T6" fmla="*/ 0 w 23"/>
                <a:gd name="T7" fmla="*/ 20 h 33"/>
                <a:gd name="T8" fmla="*/ 22 w 23"/>
                <a:gd name="T9" fmla="*/ 33 h 33"/>
                <a:gd name="T10" fmla="*/ 23 w 23"/>
                <a:gd name="T11" fmla="*/ 33 h 33"/>
                <a:gd name="T12" fmla="*/ 23 w 23"/>
                <a:gd name="T13" fmla="*/ 32 h 33"/>
                <a:gd name="T14" fmla="*/ 13 w 23"/>
                <a:gd name="T15" fmla="*/ 12 h 33"/>
                <a:gd name="T16" fmla="*/ 7 w 23"/>
                <a:gd name="T17" fmla="*/ 0 h 33"/>
                <a:gd name="T18" fmla="*/ 6 w 23"/>
                <a:gd name="T19" fmla="*/ 0 h 33"/>
                <a:gd name="T20" fmla="*/ 5 w 23"/>
                <a:gd name="T21" fmla="*/ 0 h 33"/>
                <a:gd name="T22" fmla="*/ 6 w 23"/>
                <a:gd name="T23" fmla="*/ 1 h 33"/>
                <a:gd name="T24" fmla="*/ 5 w 23"/>
                <a:gd name="T25" fmla="*/ 1 h 33"/>
                <a:gd name="T26" fmla="*/ 11 w 23"/>
                <a:gd name="T27" fmla="*/ 13 h 33"/>
                <a:gd name="T28" fmla="*/ 19 w 23"/>
                <a:gd name="T29" fmla="*/ 29 h 33"/>
                <a:gd name="T30" fmla="*/ 2 w 23"/>
                <a:gd name="T31" fmla="*/ 18 h 33"/>
                <a:gd name="T32" fmla="*/ 7 w 23"/>
                <a:gd name="T33" fmla="*/ 1 h 33"/>
                <a:gd name="T34" fmla="*/ 6 w 23"/>
                <a:gd name="T35" fmla="*/ 1 h 33"/>
                <a:gd name="T36" fmla="*/ 5 w 23"/>
                <a:gd name="T37" fmla="*/ 1 h 33"/>
                <a:gd name="T38" fmla="*/ 6 w 23"/>
                <a:gd name="T3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33">
                  <a:moveTo>
                    <a:pt x="6" y="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8" name="Freeform 222"/>
            <p:cNvSpPr>
              <a:spLocks/>
            </p:cNvSpPr>
            <p:nvPr/>
          </p:nvSpPr>
          <p:spPr bwMode="auto">
            <a:xfrm>
              <a:off x="4311" y="2337"/>
              <a:ext cx="115" cy="71"/>
            </a:xfrm>
            <a:custGeom>
              <a:avLst/>
              <a:gdLst>
                <a:gd name="T0" fmla="*/ 115 w 115"/>
                <a:gd name="T1" fmla="*/ 71 h 71"/>
                <a:gd name="T2" fmla="*/ 115 w 115"/>
                <a:gd name="T3" fmla="*/ 59 h 71"/>
                <a:gd name="T4" fmla="*/ 115 w 115"/>
                <a:gd name="T5" fmla="*/ 22 h 71"/>
                <a:gd name="T6" fmla="*/ 75 w 115"/>
                <a:gd name="T7" fmla="*/ 0 h 71"/>
                <a:gd name="T8" fmla="*/ 0 w 115"/>
                <a:gd name="T9" fmla="*/ 11 h 71"/>
                <a:gd name="T10" fmla="*/ 115 w 115"/>
                <a:gd name="T1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71">
                  <a:moveTo>
                    <a:pt x="115" y="71"/>
                  </a:moveTo>
                  <a:lnTo>
                    <a:pt x="115" y="59"/>
                  </a:lnTo>
                  <a:lnTo>
                    <a:pt x="115" y="22"/>
                  </a:lnTo>
                  <a:lnTo>
                    <a:pt x="75" y="0"/>
                  </a:lnTo>
                  <a:lnTo>
                    <a:pt x="0" y="11"/>
                  </a:lnTo>
                  <a:lnTo>
                    <a:pt x="115" y="71"/>
                  </a:lnTo>
                  <a:close/>
                </a:path>
              </a:pathLst>
            </a:custGeom>
            <a:solidFill>
              <a:srgbClr val="8B8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49" name="Freeform 223"/>
            <p:cNvSpPr>
              <a:spLocks/>
            </p:cNvSpPr>
            <p:nvPr/>
          </p:nvSpPr>
          <p:spPr bwMode="auto">
            <a:xfrm>
              <a:off x="4309" y="2336"/>
              <a:ext cx="119" cy="74"/>
            </a:xfrm>
            <a:custGeom>
              <a:avLst/>
              <a:gdLst>
                <a:gd name="T0" fmla="*/ 70 w 71"/>
                <a:gd name="T1" fmla="*/ 43 h 44"/>
                <a:gd name="T2" fmla="*/ 71 w 71"/>
                <a:gd name="T3" fmla="*/ 43 h 44"/>
                <a:gd name="T4" fmla="*/ 71 w 71"/>
                <a:gd name="T5" fmla="*/ 36 h 44"/>
                <a:gd name="T6" fmla="*/ 71 w 71"/>
                <a:gd name="T7" fmla="*/ 14 h 44"/>
                <a:gd name="T8" fmla="*/ 71 w 71"/>
                <a:gd name="T9" fmla="*/ 13 h 44"/>
                <a:gd name="T10" fmla="*/ 47 w 71"/>
                <a:gd name="T11" fmla="*/ 0 h 44"/>
                <a:gd name="T12" fmla="*/ 46 w 71"/>
                <a:gd name="T13" fmla="*/ 0 h 44"/>
                <a:gd name="T14" fmla="*/ 1 w 71"/>
                <a:gd name="T15" fmla="*/ 6 h 44"/>
                <a:gd name="T16" fmla="*/ 0 w 71"/>
                <a:gd name="T17" fmla="*/ 6 h 44"/>
                <a:gd name="T18" fmla="*/ 0 w 71"/>
                <a:gd name="T19" fmla="*/ 8 h 44"/>
                <a:gd name="T20" fmla="*/ 70 w 71"/>
                <a:gd name="T21" fmla="*/ 44 h 44"/>
                <a:gd name="T22" fmla="*/ 71 w 71"/>
                <a:gd name="T23" fmla="*/ 44 h 44"/>
                <a:gd name="T24" fmla="*/ 71 w 71"/>
                <a:gd name="T25" fmla="*/ 43 h 44"/>
                <a:gd name="T26" fmla="*/ 70 w 71"/>
                <a:gd name="T27" fmla="*/ 43 h 44"/>
                <a:gd name="T28" fmla="*/ 71 w 71"/>
                <a:gd name="T29" fmla="*/ 42 h 44"/>
                <a:gd name="T30" fmla="*/ 4 w 71"/>
                <a:gd name="T31" fmla="*/ 7 h 44"/>
                <a:gd name="T32" fmla="*/ 46 w 71"/>
                <a:gd name="T33" fmla="*/ 2 h 44"/>
                <a:gd name="T34" fmla="*/ 69 w 71"/>
                <a:gd name="T35" fmla="*/ 14 h 44"/>
                <a:gd name="T36" fmla="*/ 69 w 71"/>
                <a:gd name="T37" fmla="*/ 36 h 44"/>
                <a:gd name="T38" fmla="*/ 69 w 71"/>
                <a:gd name="T39" fmla="*/ 43 h 44"/>
                <a:gd name="T40" fmla="*/ 70 w 71"/>
                <a:gd name="T41" fmla="*/ 43 h 44"/>
                <a:gd name="T42" fmla="*/ 71 w 71"/>
                <a:gd name="T43" fmla="*/ 42 h 44"/>
                <a:gd name="T44" fmla="*/ 70 w 71"/>
                <a:gd name="T45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44">
                  <a:moveTo>
                    <a:pt x="70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0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0" name="Freeform 224"/>
            <p:cNvSpPr>
              <a:spLocks/>
            </p:cNvSpPr>
            <p:nvPr/>
          </p:nvSpPr>
          <p:spPr bwMode="auto">
            <a:xfrm>
              <a:off x="4145" y="2262"/>
              <a:ext cx="214" cy="86"/>
            </a:xfrm>
            <a:custGeom>
              <a:avLst/>
              <a:gdLst>
                <a:gd name="T0" fmla="*/ 12 w 214"/>
                <a:gd name="T1" fmla="*/ 0 h 86"/>
                <a:gd name="T2" fmla="*/ 99 w 214"/>
                <a:gd name="T3" fmla="*/ 0 h 86"/>
                <a:gd name="T4" fmla="*/ 202 w 214"/>
                <a:gd name="T5" fmla="*/ 0 h 86"/>
                <a:gd name="T6" fmla="*/ 214 w 214"/>
                <a:gd name="T7" fmla="*/ 79 h 86"/>
                <a:gd name="T8" fmla="*/ 167 w 214"/>
                <a:gd name="T9" fmla="*/ 86 h 86"/>
                <a:gd name="T10" fmla="*/ 102 w 214"/>
                <a:gd name="T11" fmla="*/ 75 h 86"/>
                <a:gd name="T12" fmla="*/ 32 w 214"/>
                <a:gd name="T13" fmla="*/ 57 h 86"/>
                <a:gd name="T14" fmla="*/ 12 w 214"/>
                <a:gd name="T15" fmla="*/ 49 h 86"/>
                <a:gd name="T16" fmla="*/ 0 w 214"/>
                <a:gd name="T17" fmla="*/ 34 h 86"/>
                <a:gd name="T18" fmla="*/ 0 w 214"/>
                <a:gd name="T19" fmla="*/ 13 h 86"/>
                <a:gd name="T20" fmla="*/ 5 w 214"/>
                <a:gd name="T21" fmla="*/ 3 h 86"/>
                <a:gd name="T22" fmla="*/ 12 w 214"/>
                <a:gd name="T2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4" h="86">
                  <a:moveTo>
                    <a:pt x="12" y="0"/>
                  </a:moveTo>
                  <a:lnTo>
                    <a:pt x="99" y="0"/>
                  </a:lnTo>
                  <a:lnTo>
                    <a:pt x="202" y="0"/>
                  </a:lnTo>
                  <a:lnTo>
                    <a:pt x="214" y="79"/>
                  </a:lnTo>
                  <a:lnTo>
                    <a:pt x="167" y="86"/>
                  </a:lnTo>
                  <a:lnTo>
                    <a:pt x="102" y="75"/>
                  </a:lnTo>
                  <a:lnTo>
                    <a:pt x="32" y="57"/>
                  </a:lnTo>
                  <a:lnTo>
                    <a:pt x="12" y="49"/>
                  </a:lnTo>
                  <a:lnTo>
                    <a:pt x="0" y="34"/>
                  </a:lnTo>
                  <a:lnTo>
                    <a:pt x="0" y="13"/>
                  </a:lnTo>
                  <a:lnTo>
                    <a:pt x="5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1" name="Freeform 225"/>
            <p:cNvSpPr>
              <a:spLocks/>
            </p:cNvSpPr>
            <p:nvPr/>
          </p:nvSpPr>
          <p:spPr bwMode="auto">
            <a:xfrm>
              <a:off x="4143" y="2260"/>
              <a:ext cx="218" cy="89"/>
            </a:xfrm>
            <a:custGeom>
              <a:avLst/>
              <a:gdLst>
                <a:gd name="T0" fmla="*/ 8 w 130"/>
                <a:gd name="T1" fmla="*/ 1 h 53"/>
                <a:gd name="T2" fmla="*/ 8 w 130"/>
                <a:gd name="T3" fmla="*/ 2 h 53"/>
                <a:gd name="T4" fmla="*/ 60 w 130"/>
                <a:gd name="T5" fmla="*/ 2 h 53"/>
                <a:gd name="T6" fmla="*/ 121 w 130"/>
                <a:gd name="T7" fmla="*/ 2 h 53"/>
                <a:gd name="T8" fmla="*/ 128 w 130"/>
                <a:gd name="T9" fmla="*/ 47 h 53"/>
                <a:gd name="T10" fmla="*/ 101 w 130"/>
                <a:gd name="T11" fmla="*/ 51 h 53"/>
                <a:gd name="T12" fmla="*/ 62 w 130"/>
                <a:gd name="T13" fmla="*/ 45 h 53"/>
                <a:gd name="T14" fmla="*/ 20 w 130"/>
                <a:gd name="T15" fmla="*/ 34 h 53"/>
                <a:gd name="T16" fmla="*/ 9 w 130"/>
                <a:gd name="T17" fmla="*/ 29 h 53"/>
                <a:gd name="T18" fmla="*/ 2 w 130"/>
                <a:gd name="T19" fmla="*/ 21 h 53"/>
                <a:gd name="T20" fmla="*/ 2 w 130"/>
                <a:gd name="T21" fmla="*/ 10 h 53"/>
                <a:gd name="T22" fmla="*/ 5 w 130"/>
                <a:gd name="T23" fmla="*/ 4 h 53"/>
                <a:gd name="T24" fmla="*/ 9 w 130"/>
                <a:gd name="T25" fmla="*/ 2 h 53"/>
                <a:gd name="T26" fmla="*/ 8 w 130"/>
                <a:gd name="T27" fmla="*/ 1 h 53"/>
                <a:gd name="T28" fmla="*/ 8 w 130"/>
                <a:gd name="T29" fmla="*/ 2 h 53"/>
                <a:gd name="T30" fmla="*/ 8 w 130"/>
                <a:gd name="T31" fmla="*/ 1 h 53"/>
                <a:gd name="T32" fmla="*/ 8 w 130"/>
                <a:gd name="T33" fmla="*/ 0 h 53"/>
                <a:gd name="T34" fmla="*/ 4 w 130"/>
                <a:gd name="T35" fmla="*/ 2 h 53"/>
                <a:gd name="T36" fmla="*/ 3 w 130"/>
                <a:gd name="T37" fmla="*/ 2 h 53"/>
                <a:gd name="T38" fmla="*/ 0 w 130"/>
                <a:gd name="T39" fmla="*/ 9 h 53"/>
                <a:gd name="T40" fmla="*/ 0 w 130"/>
                <a:gd name="T41" fmla="*/ 9 h 53"/>
                <a:gd name="T42" fmla="*/ 0 w 130"/>
                <a:gd name="T43" fmla="*/ 21 h 53"/>
                <a:gd name="T44" fmla="*/ 0 w 130"/>
                <a:gd name="T45" fmla="*/ 22 h 53"/>
                <a:gd name="T46" fmla="*/ 7 w 130"/>
                <a:gd name="T47" fmla="*/ 30 h 53"/>
                <a:gd name="T48" fmla="*/ 8 w 130"/>
                <a:gd name="T49" fmla="*/ 31 h 53"/>
                <a:gd name="T50" fmla="*/ 19 w 130"/>
                <a:gd name="T51" fmla="*/ 36 h 53"/>
                <a:gd name="T52" fmla="*/ 19 w 130"/>
                <a:gd name="T53" fmla="*/ 36 h 53"/>
                <a:gd name="T54" fmla="*/ 61 w 130"/>
                <a:gd name="T55" fmla="*/ 47 h 53"/>
                <a:gd name="T56" fmla="*/ 61 w 130"/>
                <a:gd name="T57" fmla="*/ 47 h 53"/>
                <a:gd name="T58" fmla="*/ 100 w 130"/>
                <a:gd name="T59" fmla="*/ 53 h 53"/>
                <a:gd name="T60" fmla="*/ 101 w 130"/>
                <a:gd name="T61" fmla="*/ 53 h 53"/>
                <a:gd name="T62" fmla="*/ 129 w 130"/>
                <a:gd name="T63" fmla="*/ 49 h 53"/>
                <a:gd name="T64" fmla="*/ 130 w 130"/>
                <a:gd name="T65" fmla="*/ 49 h 53"/>
                <a:gd name="T66" fmla="*/ 130 w 130"/>
                <a:gd name="T67" fmla="*/ 48 h 53"/>
                <a:gd name="T68" fmla="*/ 123 w 130"/>
                <a:gd name="T69" fmla="*/ 1 h 53"/>
                <a:gd name="T70" fmla="*/ 122 w 130"/>
                <a:gd name="T71" fmla="*/ 0 h 53"/>
                <a:gd name="T72" fmla="*/ 60 w 130"/>
                <a:gd name="T73" fmla="*/ 0 h 53"/>
                <a:gd name="T74" fmla="*/ 8 w 130"/>
                <a:gd name="T75" fmla="*/ 0 h 53"/>
                <a:gd name="T76" fmla="*/ 8 w 130"/>
                <a:gd name="T77" fmla="*/ 0 h 53"/>
                <a:gd name="T78" fmla="*/ 8 w 130"/>
                <a:gd name="T7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0" h="53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2" y="0"/>
                    <a:pt x="12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2" name="Freeform 226"/>
            <p:cNvSpPr>
              <a:spLocks/>
            </p:cNvSpPr>
            <p:nvPr/>
          </p:nvSpPr>
          <p:spPr bwMode="auto">
            <a:xfrm>
              <a:off x="4250" y="2203"/>
              <a:ext cx="106" cy="257"/>
            </a:xfrm>
            <a:custGeom>
              <a:avLst/>
              <a:gdLst>
                <a:gd name="T0" fmla="*/ 13 w 63"/>
                <a:gd name="T1" fmla="*/ 148 h 153"/>
                <a:gd name="T2" fmla="*/ 63 w 63"/>
                <a:gd name="T3" fmla="*/ 13 h 153"/>
                <a:gd name="T4" fmla="*/ 42 w 63"/>
                <a:gd name="T5" fmla="*/ 0 h 153"/>
                <a:gd name="T6" fmla="*/ 35 w 63"/>
                <a:gd name="T7" fmla="*/ 23 h 153"/>
                <a:gd name="T8" fmla="*/ 5 w 63"/>
                <a:gd name="T9" fmla="*/ 130 h 153"/>
                <a:gd name="T10" fmla="*/ 0 w 63"/>
                <a:gd name="T11" fmla="*/ 143 h 153"/>
                <a:gd name="T12" fmla="*/ 0 w 63"/>
                <a:gd name="T13" fmla="*/ 148 h 153"/>
                <a:gd name="T14" fmla="*/ 5 w 63"/>
                <a:gd name="T15" fmla="*/ 153 h 153"/>
                <a:gd name="T16" fmla="*/ 10 w 63"/>
                <a:gd name="T17" fmla="*/ 151 h 153"/>
                <a:gd name="T18" fmla="*/ 13 w 63"/>
                <a:gd name="T19" fmla="*/ 1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53">
                  <a:moveTo>
                    <a:pt x="13" y="148"/>
                  </a:moveTo>
                  <a:cubicBezTo>
                    <a:pt x="15" y="144"/>
                    <a:pt x="63" y="13"/>
                    <a:pt x="63" y="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5" y="130"/>
                    <a:pt x="5" y="130"/>
                    <a:pt x="5" y="13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10" y="151"/>
                    <a:pt x="10" y="151"/>
                    <a:pt x="10" y="151"/>
                  </a:cubicBezTo>
                  <a:lnTo>
                    <a:pt x="13" y="148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3" name="Freeform 227"/>
            <p:cNvSpPr>
              <a:spLocks/>
            </p:cNvSpPr>
            <p:nvPr/>
          </p:nvSpPr>
          <p:spPr bwMode="auto">
            <a:xfrm>
              <a:off x="4249" y="2202"/>
              <a:ext cx="108" cy="260"/>
            </a:xfrm>
            <a:custGeom>
              <a:avLst/>
              <a:gdLst>
                <a:gd name="T0" fmla="*/ 14 w 65"/>
                <a:gd name="T1" fmla="*/ 149 h 155"/>
                <a:gd name="T2" fmla="*/ 15 w 65"/>
                <a:gd name="T3" fmla="*/ 149 h 155"/>
                <a:gd name="T4" fmla="*/ 15 w 65"/>
                <a:gd name="T5" fmla="*/ 148 h 155"/>
                <a:gd name="T6" fmla="*/ 25 w 65"/>
                <a:gd name="T7" fmla="*/ 123 h 155"/>
                <a:gd name="T8" fmla="*/ 65 w 65"/>
                <a:gd name="T9" fmla="*/ 14 h 155"/>
                <a:gd name="T10" fmla="*/ 65 w 65"/>
                <a:gd name="T11" fmla="*/ 13 h 155"/>
                <a:gd name="T12" fmla="*/ 43 w 65"/>
                <a:gd name="T13" fmla="*/ 0 h 155"/>
                <a:gd name="T14" fmla="*/ 42 w 65"/>
                <a:gd name="T15" fmla="*/ 0 h 155"/>
                <a:gd name="T16" fmla="*/ 42 w 65"/>
                <a:gd name="T17" fmla="*/ 0 h 155"/>
                <a:gd name="T18" fmla="*/ 35 w 65"/>
                <a:gd name="T19" fmla="*/ 24 h 155"/>
                <a:gd name="T20" fmla="*/ 5 w 65"/>
                <a:gd name="T21" fmla="*/ 131 h 155"/>
                <a:gd name="T22" fmla="*/ 0 w 65"/>
                <a:gd name="T23" fmla="*/ 143 h 155"/>
                <a:gd name="T24" fmla="*/ 0 w 65"/>
                <a:gd name="T25" fmla="*/ 144 h 155"/>
                <a:gd name="T26" fmla="*/ 0 w 65"/>
                <a:gd name="T27" fmla="*/ 149 h 155"/>
                <a:gd name="T28" fmla="*/ 0 w 65"/>
                <a:gd name="T29" fmla="*/ 149 h 155"/>
                <a:gd name="T30" fmla="*/ 5 w 65"/>
                <a:gd name="T31" fmla="*/ 154 h 155"/>
                <a:gd name="T32" fmla="*/ 6 w 65"/>
                <a:gd name="T33" fmla="*/ 155 h 155"/>
                <a:gd name="T34" fmla="*/ 11 w 65"/>
                <a:gd name="T35" fmla="*/ 153 h 155"/>
                <a:gd name="T36" fmla="*/ 11 w 65"/>
                <a:gd name="T37" fmla="*/ 153 h 155"/>
                <a:gd name="T38" fmla="*/ 15 w 65"/>
                <a:gd name="T39" fmla="*/ 149 h 155"/>
                <a:gd name="T40" fmla="*/ 15 w 65"/>
                <a:gd name="T41" fmla="*/ 149 h 155"/>
                <a:gd name="T42" fmla="*/ 14 w 65"/>
                <a:gd name="T43" fmla="*/ 149 h 155"/>
                <a:gd name="T44" fmla="*/ 13 w 65"/>
                <a:gd name="T45" fmla="*/ 148 h 155"/>
                <a:gd name="T46" fmla="*/ 10 w 65"/>
                <a:gd name="T47" fmla="*/ 151 h 155"/>
                <a:gd name="T48" fmla="*/ 6 w 65"/>
                <a:gd name="T49" fmla="*/ 153 h 155"/>
                <a:gd name="T50" fmla="*/ 2 w 65"/>
                <a:gd name="T51" fmla="*/ 148 h 155"/>
                <a:gd name="T52" fmla="*/ 2 w 65"/>
                <a:gd name="T53" fmla="*/ 144 h 155"/>
                <a:gd name="T54" fmla="*/ 7 w 65"/>
                <a:gd name="T55" fmla="*/ 131 h 155"/>
                <a:gd name="T56" fmla="*/ 7 w 65"/>
                <a:gd name="T57" fmla="*/ 131 h 155"/>
                <a:gd name="T58" fmla="*/ 37 w 65"/>
                <a:gd name="T59" fmla="*/ 24 h 155"/>
                <a:gd name="T60" fmla="*/ 43 w 65"/>
                <a:gd name="T61" fmla="*/ 2 h 155"/>
                <a:gd name="T62" fmla="*/ 64 w 65"/>
                <a:gd name="T63" fmla="*/ 15 h 155"/>
                <a:gd name="T64" fmla="*/ 64 w 65"/>
                <a:gd name="T65" fmla="*/ 14 h 155"/>
                <a:gd name="T66" fmla="*/ 63 w 65"/>
                <a:gd name="T67" fmla="*/ 14 h 155"/>
                <a:gd name="T68" fmla="*/ 61 w 65"/>
                <a:gd name="T69" fmla="*/ 19 h 155"/>
                <a:gd name="T70" fmla="*/ 34 w 65"/>
                <a:gd name="T71" fmla="*/ 92 h 155"/>
                <a:gd name="T72" fmla="*/ 20 w 65"/>
                <a:gd name="T73" fmla="*/ 130 h 155"/>
                <a:gd name="T74" fmla="*/ 15 w 65"/>
                <a:gd name="T75" fmla="*/ 143 h 155"/>
                <a:gd name="T76" fmla="*/ 14 w 65"/>
                <a:gd name="T77" fmla="*/ 147 h 155"/>
                <a:gd name="T78" fmla="*/ 13 w 65"/>
                <a:gd name="T79" fmla="*/ 148 h 155"/>
                <a:gd name="T80" fmla="*/ 13 w 65"/>
                <a:gd name="T81" fmla="*/ 148 h 155"/>
                <a:gd name="T82" fmla="*/ 13 w 65"/>
                <a:gd name="T83" fmla="*/ 148 h 155"/>
                <a:gd name="T84" fmla="*/ 13 w 65"/>
                <a:gd name="T85" fmla="*/ 148 h 155"/>
                <a:gd name="T86" fmla="*/ 14 w 65"/>
                <a:gd name="T87" fmla="*/ 149 h 155"/>
                <a:gd name="T88" fmla="*/ 13 w 65"/>
                <a:gd name="T89" fmla="*/ 148 h 155"/>
                <a:gd name="T90" fmla="*/ 14 w 65"/>
                <a:gd name="T91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155">
                  <a:moveTo>
                    <a:pt x="14" y="149"/>
                  </a:move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8"/>
                  </a:cubicBezTo>
                  <a:cubicBezTo>
                    <a:pt x="16" y="146"/>
                    <a:pt x="20" y="136"/>
                    <a:pt x="25" y="123"/>
                  </a:cubicBezTo>
                  <a:cubicBezTo>
                    <a:pt x="40" y="84"/>
                    <a:pt x="65" y="14"/>
                    <a:pt x="65" y="14"/>
                  </a:cubicBezTo>
                  <a:cubicBezTo>
                    <a:pt x="65" y="14"/>
                    <a:pt x="65" y="13"/>
                    <a:pt x="6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6" y="153"/>
                    <a:pt x="6" y="153"/>
                    <a:pt x="6" y="153"/>
                  </a:cubicBezTo>
                  <a:cubicBezTo>
                    <a:pt x="2" y="148"/>
                    <a:pt x="2" y="148"/>
                    <a:pt x="2" y="148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2" y="16"/>
                    <a:pt x="61" y="19"/>
                  </a:cubicBezTo>
                  <a:cubicBezTo>
                    <a:pt x="57" y="32"/>
                    <a:pt x="45" y="63"/>
                    <a:pt x="34" y="92"/>
                  </a:cubicBezTo>
                  <a:cubicBezTo>
                    <a:pt x="29" y="107"/>
                    <a:pt x="24" y="120"/>
                    <a:pt x="20" y="130"/>
                  </a:cubicBezTo>
                  <a:cubicBezTo>
                    <a:pt x="18" y="136"/>
                    <a:pt x="17" y="140"/>
                    <a:pt x="15" y="143"/>
                  </a:cubicBezTo>
                  <a:cubicBezTo>
                    <a:pt x="15" y="144"/>
                    <a:pt x="14" y="146"/>
                    <a:pt x="14" y="147"/>
                  </a:cubicBezTo>
                  <a:cubicBezTo>
                    <a:pt x="14" y="147"/>
                    <a:pt x="13" y="147"/>
                    <a:pt x="13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3" y="148"/>
                    <a:pt x="13" y="148"/>
                    <a:pt x="13" y="148"/>
                  </a:cubicBezTo>
                  <a:lnTo>
                    <a:pt x="14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4" name="Freeform 228"/>
            <p:cNvSpPr>
              <a:spLocks/>
            </p:cNvSpPr>
            <p:nvPr/>
          </p:nvSpPr>
          <p:spPr bwMode="auto">
            <a:xfrm>
              <a:off x="4033" y="2009"/>
              <a:ext cx="112" cy="112"/>
            </a:xfrm>
            <a:custGeom>
              <a:avLst/>
              <a:gdLst>
                <a:gd name="T0" fmla="*/ 112 w 112"/>
                <a:gd name="T1" fmla="*/ 0 h 112"/>
                <a:gd name="T2" fmla="*/ 7 w 112"/>
                <a:gd name="T3" fmla="*/ 60 h 112"/>
                <a:gd name="T4" fmla="*/ 2 w 112"/>
                <a:gd name="T5" fmla="*/ 69 h 112"/>
                <a:gd name="T6" fmla="*/ 0 w 112"/>
                <a:gd name="T7" fmla="*/ 79 h 112"/>
                <a:gd name="T8" fmla="*/ 0 w 112"/>
                <a:gd name="T9" fmla="*/ 96 h 112"/>
                <a:gd name="T10" fmla="*/ 7 w 112"/>
                <a:gd name="T11" fmla="*/ 104 h 112"/>
                <a:gd name="T12" fmla="*/ 13 w 112"/>
                <a:gd name="T13" fmla="*/ 109 h 112"/>
                <a:gd name="T14" fmla="*/ 22 w 112"/>
                <a:gd name="T15" fmla="*/ 112 h 112"/>
                <a:gd name="T16" fmla="*/ 68 w 112"/>
                <a:gd name="T17" fmla="*/ 102 h 112"/>
                <a:gd name="T18" fmla="*/ 89 w 112"/>
                <a:gd name="T19" fmla="*/ 91 h 112"/>
                <a:gd name="T20" fmla="*/ 104 w 112"/>
                <a:gd name="T21" fmla="*/ 82 h 112"/>
                <a:gd name="T22" fmla="*/ 112 w 112"/>
                <a:gd name="T23" fmla="*/ 79 h 112"/>
                <a:gd name="T24" fmla="*/ 112 w 112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12">
                  <a:moveTo>
                    <a:pt x="112" y="0"/>
                  </a:moveTo>
                  <a:lnTo>
                    <a:pt x="7" y="60"/>
                  </a:lnTo>
                  <a:lnTo>
                    <a:pt x="2" y="69"/>
                  </a:lnTo>
                  <a:lnTo>
                    <a:pt x="0" y="79"/>
                  </a:lnTo>
                  <a:lnTo>
                    <a:pt x="0" y="96"/>
                  </a:lnTo>
                  <a:lnTo>
                    <a:pt x="7" y="104"/>
                  </a:lnTo>
                  <a:lnTo>
                    <a:pt x="13" y="109"/>
                  </a:lnTo>
                  <a:lnTo>
                    <a:pt x="22" y="112"/>
                  </a:lnTo>
                  <a:lnTo>
                    <a:pt x="68" y="102"/>
                  </a:lnTo>
                  <a:lnTo>
                    <a:pt x="89" y="91"/>
                  </a:lnTo>
                  <a:lnTo>
                    <a:pt x="104" y="82"/>
                  </a:lnTo>
                  <a:lnTo>
                    <a:pt x="112" y="7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5" name="Freeform 229"/>
            <p:cNvSpPr>
              <a:spLocks/>
            </p:cNvSpPr>
            <p:nvPr/>
          </p:nvSpPr>
          <p:spPr bwMode="auto">
            <a:xfrm>
              <a:off x="4031" y="2007"/>
              <a:ext cx="116" cy="116"/>
            </a:xfrm>
            <a:custGeom>
              <a:avLst/>
              <a:gdLst>
                <a:gd name="T0" fmla="*/ 68 w 69"/>
                <a:gd name="T1" fmla="*/ 1 h 69"/>
                <a:gd name="T2" fmla="*/ 68 w 69"/>
                <a:gd name="T3" fmla="*/ 0 h 69"/>
                <a:gd name="T4" fmla="*/ 5 w 69"/>
                <a:gd name="T5" fmla="*/ 36 h 69"/>
                <a:gd name="T6" fmla="*/ 5 w 69"/>
                <a:gd name="T7" fmla="*/ 36 h 69"/>
                <a:gd name="T8" fmla="*/ 2 w 69"/>
                <a:gd name="T9" fmla="*/ 41 h 69"/>
                <a:gd name="T10" fmla="*/ 2 w 69"/>
                <a:gd name="T11" fmla="*/ 42 h 69"/>
                <a:gd name="T12" fmla="*/ 0 w 69"/>
                <a:gd name="T13" fmla="*/ 47 h 69"/>
                <a:gd name="T14" fmla="*/ 0 w 69"/>
                <a:gd name="T15" fmla="*/ 48 h 69"/>
                <a:gd name="T16" fmla="*/ 0 w 69"/>
                <a:gd name="T17" fmla="*/ 58 h 69"/>
                <a:gd name="T18" fmla="*/ 1 w 69"/>
                <a:gd name="T19" fmla="*/ 59 h 69"/>
                <a:gd name="T20" fmla="*/ 4 w 69"/>
                <a:gd name="T21" fmla="*/ 64 h 69"/>
                <a:gd name="T22" fmla="*/ 4 w 69"/>
                <a:gd name="T23" fmla="*/ 64 h 69"/>
                <a:gd name="T24" fmla="*/ 9 w 69"/>
                <a:gd name="T25" fmla="*/ 66 h 69"/>
                <a:gd name="T26" fmla="*/ 14 w 69"/>
                <a:gd name="T27" fmla="*/ 69 h 69"/>
                <a:gd name="T28" fmla="*/ 15 w 69"/>
                <a:gd name="T29" fmla="*/ 69 h 69"/>
                <a:gd name="T30" fmla="*/ 42 w 69"/>
                <a:gd name="T31" fmla="*/ 63 h 69"/>
                <a:gd name="T32" fmla="*/ 42 w 69"/>
                <a:gd name="T33" fmla="*/ 63 h 69"/>
                <a:gd name="T34" fmla="*/ 54 w 69"/>
                <a:gd name="T35" fmla="*/ 56 h 69"/>
                <a:gd name="T36" fmla="*/ 54 w 69"/>
                <a:gd name="T37" fmla="*/ 56 h 69"/>
                <a:gd name="T38" fmla="*/ 63 w 69"/>
                <a:gd name="T39" fmla="*/ 51 h 69"/>
                <a:gd name="T40" fmla="*/ 69 w 69"/>
                <a:gd name="T41" fmla="*/ 49 h 69"/>
                <a:gd name="T42" fmla="*/ 69 w 69"/>
                <a:gd name="T43" fmla="*/ 48 h 69"/>
                <a:gd name="T44" fmla="*/ 69 w 69"/>
                <a:gd name="T45" fmla="*/ 1 h 69"/>
                <a:gd name="T46" fmla="*/ 69 w 69"/>
                <a:gd name="T47" fmla="*/ 0 h 69"/>
                <a:gd name="T48" fmla="*/ 68 w 69"/>
                <a:gd name="T49" fmla="*/ 0 h 69"/>
                <a:gd name="T50" fmla="*/ 68 w 69"/>
                <a:gd name="T51" fmla="*/ 1 h 69"/>
                <a:gd name="T52" fmla="*/ 67 w 69"/>
                <a:gd name="T53" fmla="*/ 1 h 69"/>
                <a:gd name="T54" fmla="*/ 67 w 69"/>
                <a:gd name="T55" fmla="*/ 47 h 69"/>
                <a:gd name="T56" fmla="*/ 62 w 69"/>
                <a:gd name="T57" fmla="*/ 49 h 69"/>
                <a:gd name="T58" fmla="*/ 62 w 69"/>
                <a:gd name="T59" fmla="*/ 49 h 69"/>
                <a:gd name="T60" fmla="*/ 54 w 69"/>
                <a:gd name="T61" fmla="*/ 54 h 69"/>
                <a:gd name="T62" fmla="*/ 42 w 69"/>
                <a:gd name="T63" fmla="*/ 61 h 69"/>
                <a:gd name="T64" fmla="*/ 15 w 69"/>
                <a:gd name="T65" fmla="*/ 67 h 69"/>
                <a:gd name="T66" fmla="*/ 10 w 69"/>
                <a:gd name="T67" fmla="*/ 65 h 69"/>
                <a:gd name="T68" fmla="*/ 10 w 69"/>
                <a:gd name="T69" fmla="*/ 65 h 69"/>
                <a:gd name="T70" fmla="*/ 5 w 69"/>
                <a:gd name="T71" fmla="*/ 62 h 69"/>
                <a:gd name="T72" fmla="*/ 2 w 69"/>
                <a:gd name="T73" fmla="*/ 58 h 69"/>
                <a:gd name="T74" fmla="*/ 2 w 69"/>
                <a:gd name="T75" fmla="*/ 48 h 69"/>
                <a:gd name="T76" fmla="*/ 3 w 69"/>
                <a:gd name="T77" fmla="*/ 42 h 69"/>
                <a:gd name="T78" fmla="*/ 6 w 69"/>
                <a:gd name="T79" fmla="*/ 37 h 69"/>
                <a:gd name="T80" fmla="*/ 69 w 69"/>
                <a:gd name="T81" fmla="*/ 2 h 69"/>
                <a:gd name="T82" fmla="*/ 68 w 69"/>
                <a:gd name="T83" fmla="*/ 1 h 69"/>
                <a:gd name="T84" fmla="*/ 67 w 69"/>
                <a:gd name="T85" fmla="*/ 1 h 69"/>
                <a:gd name="T86" fmla="*/ 68 w 69"/>
                <a:gd name="T87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9">
                  <a:moveTo>
                    <a:pt x="68" y="1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6" name="Freeform 230"/>
            <p:cNvSpPr>
              <a:spLocks/>
            </p:cNvSpPr>
            <p:nvPr/>
          </p:nvSpPr>
          <p:spPr bwMode="auto">
            <a:xfrm>
              <a:off x="4101" y="2088"/>
              <a:ext cx="151" cy="285"/>
            </a:xfrm>
            <a:custGeom>
              <a:avLst/>
              <a:gdLst>
                <a:gd name="T0" fmla="*/ 0 w 151"/>
                <a:gd name="T1" fmla="*/ 23 h 285"/>
                <a:gd name="T2" fmla="*/ 113 w 151"/>
                <a:gd name="T3" fmla="*/ 275 h 285"/>
                <a:gd name="T4" fmla="*/ 118 w 151"/>
                <a:gd name="T5" fmla="*/ 281 h 285"/>
                <a:gd name="T6" fmla="*/ 128 w 151"/>
                <a:gd name="T7" fmla="*/ 285 h 285"/>
                <a:gd name="T8" fmla="*/ 143 w 151"/>
                <a:gd name="T9" fmla="*/ 278 h 285"/>
                <a:gd name="T10" fmla="*/ 149 w 151"/>
                <a:gd name="T11" fmla="*/ 273 h 285"/>
                <a:gd name="T12" fmla="*/ 151 w 151"/>
                <a:gd name="T13" fmla="*/ 265 h 285"/>
                <a:gd name="T14" fmla="*/ 146 w 151"/>
                <a:gd name="T15" fmla="*/ 249 h 285"/>
                <a:gd name="T16" fmla="*/ 116 w 151"/>
                <a:gd name="T17" fmla="*/ 174 h 285"/>
                <a:gd name="T18" fmla="*/ 94 w 151"/>
                <a:gd name="T19" fmla="*/ 124 h 285"/>
                <a:gd name="T20" fmla="*/ 44 w 151"/>
                <a:gd name="T21" fmla="*/ 0 h 285"/>
                <a:gd name="T22" fmla="*/ 0 w 151"/>
                <a:gd name="T23" fmla="*/ 2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85">
                  <a:moveTo>
                    <a:pt x="0" y="23"/>
                  </a:moveTo>
                  <a:lnTo>
                    <a:pt x="113" y="275"/>
                  </a:lnTo>
                  <a:lnTo>
                    <a:pt x="118" y="281"/>
                  </a:lnTo>
                  <a:lnTo>
                    <a:pt x="128" y="285"/>
                  </a:lnTo>
                  <a:lnTo>
                    <a:pt x="143" y="278"/>
                  </a:lnTo>
                  <a:lnTo>
                    <a:pt x="149" y="273"/>
                  </a:lnTo>
                  <a:lnTo>
                    <a:pt x="151" y="265"/>
                  </a:lnTo>
                  <a:lnTo>
                    <a:pt x="146" y="249"/>
                  </a:lnTo>
                  <a:lnTo>
                    <a:pt x="116" y="174"/>
                  </a:lnTo>
                  <a:lnTo>
                    <a:pt x="94" y="124"/>
                  </a:lnTo>
                  <a:lnTo>
                    <a:pt x="44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7" name="Freeform 231"/>
            <p:cNvSpPr>
              <a:spLocks/>
            </p:cNvSpPr>
            <p:nvPr/>
          </p:nvSpPr>
          <p:spPr bwMode="auto">
            <a:xfrm>
              <a:off x="4100" y="2086"/>
              <a:ext cx="154" cy="288"/>
            </a:xfrm>
            <a:custGeom>
              <a:avLst/>
              <a:gdLst>
                <a:gd name="T0" fmla="*/ 1 w 92"/>
                <a:gd name="T1" fmla="*/ 15 h 172"/>
                <a:gd name="T2" fmla="*/ 0 w 92"/>
                <a:gd name="T3" fmla="*/ 15 h 172"/>
                <a:gd name="T4" fmla="*/ 67 w 92"/>
                <a:gd name="T5" fmla="*/ 165 h 172"/>
                <a:gd name="T6" fmla="*/ 67 w 92"/>
                <a:gd name="T7" fmla="*/ 165 h 172"/>
                <a:gd name="T8" fmla="*/ 70 w 92"/>
                <a:gd name="T9" fmla="*/ 169 h 172"/>
                <a:gd name="T10" fmla="*/ 71 w 92"/>
                <a:gd name="T11" fmla="*/ 169 h 172"/>
                <a:gd name="T12" fmla="*/ 77 w 92"/>
                <a:gd name="T13" fmla="*/ 172 h 172"/>
                <a:gd name="T14" fmla="*/ 78 w 92"/>
                <a:gd name="T15" fmla="*/ 172 h 172"/>
                <a:gd name="T16" fmla="*/ 86 w 92"/>
                <a:gd name="T17" fmla="*/ 168 h 172"/>
                <a:gd name="T18" fmla="*/ 86 w 92"/>
                <a:gd name="T19" fmla="*/ 168 h 172"/>
                <a:gd name="T20" fmla="*/ 90 w 92"/>
                <a:gd name="T21" fmla="*/ 164 h 172"/>
                <a:gd name="T22" fmla="*/ 91 w 92"/>
                <a:gd name="T23" fmla="*/ 164 h 172"/>
                <a:gd name="T24" fmla="*/ 92 w 92"/>
                <a:gd name="T25" fmla="*/ 159 h 172"/>
                <a:gd name="T26" fmla="*/ 92 w 92"/>
                <a:gd name="T27" fmla="*/ 158 h 172"/>
                <a:gd name="T28" fmla="*/ 88 w 92"/>
                <a:gd name="T29" fmla="*/ 150 h 172"/>
                <a:gd name="T30" fmla="*/ 88 w 92"/>
                <a:gd name="T31" fmla="*/ 150 h 172"/>
                <a:gd name="T32" fmla="*/ 70 w 92"/>
                <a:gd name="T33" fmla="*/ 105 h 172"/>
                <a:gd name="T34" fmla="*/ 58 w 92"/>
                <a:gd name="T35" fmla="*/ 75 h 172"/>
                <a:gd name="T36" fmla="*/ 28 w 92"/>
                <a:gd name="T37" fmla="*/ 0 h 172"/>
                <a:gd name="T38" fmla="*/ 28 w 92"/>
                <a:gd name="T39" fmla="*/ 0 h 172"/>
                <a:gd name="T40" fmla="*/ 27 w 92"/>
                <a:gd name="T41" fmla="*/ 0 h 172"/>
                <a:gd name="T42" fmla="*/ 0 w 92"/>
                <a:gd name="T43" fmla="*/ 14 h 172"/>
                <a:gd name="T44" fmla="*/ 0 w 92"/>
                <a:gd name="T45" fmla="*/ 15 h 172"/>
                <a:gd name="T46" fmla="*/ 1 w 92"/>
                <a:gd name="T47" fmla="*/ 15 h 172"/>
                <a:gd name="T48" fmla="*/ 1 w 92"/>
                <a:gd name="T49" fmla="*/ 16 h 172"/>
                <a:gd name="T50" fmla="*/ 27 w 92"/>
                <a:gd name="T51" fmla="*/ 2 h 172"/>
                <a:gd name="T52" fmla="*/ 56 w 92"/>
                <a:gd name="T53" fmla="*/ 76 h 172"/>
                <a:gd name="T54" fmla="*/ 69 w 92"/>
                <a:gd name="T55" fmla="*/ 106 h 172"/>
                <a:gd name="T56" fmla="*/ 87 w 92"/>
                <a:gd name="T57" fmla="*/ 150 h 172"/>
                <a:gd name="T58" fmla="*/ 90 w 92"/>
                <a:gd name="T59" fmla="*/ 159 h 172"/>
                <a:gd name="T60" fmla="*/ 89 w 92"/>
                <a:gd name="T61" fmla="*/ 163 h 172"/>
                <a:gd name="T62" fmla="*/ 85 w 92"/>
                <a:gd name="T63" fmla="*/ 166 h 172"/>
                <a:gd name="T64" fmla="*/ 77 w 92"/>
                <a:gd name="T65" fmla="*/ 170 h 172"/>
                <a:gd name="T66" fmla="*/ 72 w 92"/>
                <a:gd name="T67" fmla="*/ 168 h 172"/>
                <a:gd name="T68" fmla="*/ 69 w 92"/>
                <a:gd name="T69" fmla="*/ 164 h 172"/>
                <a:gd name="T70" fmla="*/ 2 w 92"/>
                <a:gd name="T71" fmla="*/ 14 h 172"/>
                <a:gd name="T72" fmla="*/ 1 w 92"/>
                <a:gd name="T73" fmla="*/ 15 h 172"/>
                <a:gd name="T74" fmla="*/ 1 w 92"/>
                <a:gd name="T75" fmla="*/ 16 h 172"/>
                <a:gd name="T76" fmla="*/ 1 w 92"/>
                <a:gd name="T77" fmla="*/ 1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172"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1" y="169"/>
                    <a:pt x="71" y="169"/>
                    <a:pt x="71" y="169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90" y="164"/>
                    <a:pt x="90" y="164"/>
                    <a:pt x="90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70" y="105"/>
                    <a:pt x="70" y="105"/>
                    <a:pt x="70" y="10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69" y="106"/>
                    <a:pt x="69" y="106"/>
                    <a:pt x="69" y="106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69" y="164"/>
                    <a:pt x="69" y="164"/>
                    <a:pt x="69" y="16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8" name="Freeform 232"/>
            <p:cNvSpPr>
              <a:spLocks/>
            </p:cNvSpPr>
            <p:nvPr/>
          </p:nvSpPr>
          <p:spPr bwMode="auto">
            <a:xfrm>
              <a:off x="4204" y="2094"/>
              <a:ext cx="108" cy="168"/>
            </a:xfrm>
            <a:custGeom>
              <a:avLst/>
              <a:gdLst>
                <a:gd name="T0" fmla="*/ 6 w 108"/>
                <a:gd name="T1" fmla="*/ 0 h 168"/>
                <a:gd name="T2" fmla="*/ 0 w 108"/>
                <a:gd name="T3" fmla="*/ 136 h 168"/>
                <a:gd name="T4" fmla="*/ 13 w 108"/>
                <a:gd name="T5" fmla="*/ 168 h 168"/>
                <a:gd name="T6" fmla="*/ 25 w 108"/>
                <a:gd name="T7" fmla="*/ 168 h 168"/>
                <a:gd name="T8" fmla="*/ 35 w 108"/>
                <a:gd name="T9" fmla="*/ 73 h 168"/>
                <a:gd name="T10" fmla="*/ 78 w 108"/>
                <a:gd name="T11" fmla="*/ 168 h 168"/>
                <a:gd name="T12" fmla="*/ 100 w 108"/>
                <a:gd name="T13" fmla="*/ 168 h 168"/>
                <a:gd name="T14" fmla="*/ 108 w 108"/>
                <a:gd name="T15" fmla="*/ 136 h 168"/>
                <a:gd name="T16" fmla="*/ 53 w 108"/>
                <a:gd name="T17" fmla="*/ 4 h 168"/>
                <a:gd name="T18" fmla="*/ 6 w 108"/>
                <a:gd name="T1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68">
                  <a:moveTo>
                    <a:pt x="6" y="0"/>
                  </a:moveTo>
                  <a:lnTo>
                    <a:pt x="0" y="136"/>
                  </a:lnTo>
                  <a:lnTo>
                    <a:pt x="13" y="168"/>
                  </a:lnTo>
                  <a:lnTo>
                    <a:pt x="25" y="168"/>
                  </a:lnTo>
                  <a:lnTo>
                    <a:pt x="35" y="73"/>
                  </a:lnTo>
                  <a:lnTo>
                    <a:pt x="78" y="168"/>
                  </a:lnTo>
                  <a:lnTo>
                    <a:pt x="100" y="168"/>
                  </a:lnTo>
                  <a:lnTo>
                    <a:pt x="108" y="136"/>
                  </a:lnTo>
                  <a:lnTo>
                    <a:pt x="53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795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59" name="Freeform 233"/>
            <p:cNvSpPr>
              <a:spLocks/>
            </p:cNvSpPr>
            <p:nvPr/>
          </p:nvSpPr>
          <p:spPr bwMode="auto">
            <a:xfrm>
              <a:off x="4202" y="2093"/>
              <a:ext cx="112" cy="171"/>
            </a:xfrm>
            <a:custGeom>
              <a:avLst/>
              <a:gdLst>
                <a:gd name="T0" fmla="*/ 5 w 67"/>
                <a:gd name="T1" fmla="*/ 1 h 102"/>
                <a:gd name="T2" fmla="*/ 4 w 67"/>
                <a:gd name="T3" fmla="*/ 0 h 102"/>
                <a:gd name="T4" fmla="*/ 0 w 67"/>
                <a:gd name="T5" fmla="*/ 82 h 102"/>
                <a:gd name="T6" fmla="*/ 0 w 67"/>
                <a:gd name="T7" fmla="*/ 82 h 102"/>
                <a:gd name="T8" fmla="*/ 8 w 67"/>
                <a:gd name="T9" fmla="*/ 102 h 102"/>
                <a:gd name="T10" fmla="*/ 8 w 67"/>
                <a:gd name="T11" fmla="*/ 102 h 102"/>
                <a:gd name="T12" fmla="*/ 16 w 67"/>
                <a:gd name="T13" fmla="*/ 102 h 102"/>
                <a:gd name="T14" fmla="*/ 17 w 67"/>
                <a:gd name="T15" fmla="*/ 102 h 102"/>
                <a:gd name="T16" fmla="*/ 23 w 67"/>
                <a:gd name="T17" fmla="*/ 47 h 102"/>
                <a:gd name="T18" fmla="*/ 47 w 67"/>
                <a:gd name="T19" fmla="*/ 102 h 102"/>
                <a:gd name="T20" fmla="*/ 48 w 67"/>
                <a:gd name="T21" fmla="*/ 102 h 102"/>
                <a:gd name="T22" fmla="*/ 61 w 67"/>
                <a:gd name="T23" fmla="*/ 102 h 102"/>
                <a:gd name="T24" fmla="*/ 62 w 67"/>
                <a:gd name="T25" fmla="*/ 102 h 102"/>
                <a:gd name="T26" fmla="*/ 67 w 67"/>
                <a:gd name="T27" fmla="*/ 82 h 102"/>
                <a:gd name="T28" fmla="*/ 67 w 67"/>
                <a:gd name="T29" fmla="*/ 81 h 102"/>
                <a:gd name="T30" fmla="*/ 34 w 67"/>
                <a:gd name="T31" fmla="*/ 3 h 102"/>
                <a:gd name="T32" fmla="*/ 33 w 67"/>
                <a:gd name="T33" fmla="*/ 2 h 102"/>
                <a:gd name="T34" fmla="*/ 5 w 67"/>
                <a:gd name="T35" fmla="*/ 0 h 102"/>
                <a:gd name="T36" fmla="*/ 4 w 67"/>
                <a:gd name="T37" fmla="*/ 0 h 102"/>
                <a:gd name="T38" fmla="*/ 4 w 67"/>
                <a:gd name="T39" fmla="*/ 0 h 102"/>
                <a:gd name="T40" fmla="*/ 5 w 67"/>
                <a:gd name="T41" fmla="*/ 1 h 102"/>
                <a:gd name="T42" fmla="*/ 5 w 67"/>
                <a:gd name="T43" fmla="*/ 2 h 102"/>
                <a:gd name="T44" fmla="*/ 33 w 67"/>
                <a:gd name="T45" fmla="*/ 4 h 102"/>
                <a:gd name="T46" fmla="*/ 65 w 67"/>
                <a:gd name="T47" fmla="*/ 82 h 102"/>
                <a:gd name="T48" fmla="*/ 60 w 67"/>
                <a:gd name="T49" fmla="*/ 100 h 102"/>
                <a:gd name="T50" fmla="*/ 49 w 67"/>
                <a:gd name="T51" fmla="*/ 100 h 102"/>
                <a:gd name="T52" fmla="*/ 23 w 67"/>
                <a:gd name="T53" fmla="*/ 43 h 102"/>
                <a:gd name="T54" fmla="*/ 22 w 67"/>
                <a:gd name="T55" fmla="*/ 43 h 102"/>
                <a:gd name="T56" fmla="*/ 21 w 67"/>
                <a:gd name="T57" fmla="*/ 44 h 102"/>
                <a:gd name="T58" fmla="*/ 15 w 67"/>
                <a:gd name="T59" fmla="*/ 100 h 102"/>
                <a:gd name="T60" fmla="*/ 9 w 67"/>
                <a:gd name="T61" fmla="*/ 100 h 102"/>
                <a:gd name="T62" fmla="*/ 2 w 67"/>
                <a:gd name="T63" fmla="*/ 82 h 102"/>
                <a:gd name="T64" fmla="*/ 6 w 67"/>
                <a:gd name="T65" fmla="*/ 1 h 102"/>
                <a:gd name="T66" fmla="*/ 5 w 67"/>
                <a:gd name="T67" fmla="*/ 1 h 102"/>
                <a:gd name="T68" fmla="*/ 5 w 67"/>
                <a:gd name="T69" fmla="*/ 2 h 102"/>
                <a:gd name="T70" fmla="*/ 5 w 67"/>
                <a:gd name="T7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102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102"/>
                    <a:pt x="48" y="102"/>
                    <a:pt x="48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1" y="102"/>
                    <a:pt x="62" y="10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3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4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0" name="Freeform 234"/>
            <p:cNvSpPr>
              <a:spLocks/>
            </p:cNvSpPr>
            <p:nvPr/>
          </p:nvSpPr>
          <p:spPr bwMode="auto">
            <a:xfrm>
              <a:off x="4312" y="2262"/>
              <a:ext cx="47" cy="84"/>
            </a:xfrm>
            <a:custGeom>
              <a:avLst/>
              <a:gdLst>
                <a:gd name="T0" fmla="*/ 0 w 47"/>
                <a:gd name="T1" fmla="*/ 84 h 84"/>
                <a:gd name="T2" fmla="*/ 47 w 47"/>
                <a:gd name="T3" fmla="*/ 79 h 84"/>
                <a:gd name="T4" fmla="*/ 35 w 47"/>
                <a:gd name="T5" fmla="*/ 0 h 84"/>
                <a:gd name="T6" fmla="*/ 30 w 47"/>
                <a:gd name="T7" fmla="*/ 0 h 84"/>
                <a:gd name="T8" fmla="*/ 0 w 47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4">
                  <a:moveTo>
                    <a:pt x="0" y="84"/>
                  </a:moveTo>
                  <a:lnTo>
                    <a:pt x="47" y="79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9795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1" name="Freeform 235"/>
            <p:cNvSpPr>
              <a:spLocks/>
            </p:cNvSpPr>
            <p:nvPr/>
          </p:nvSpPr>
          <p:spPr bwMode="auto">
            <a:xfrm>
              <a:off x="4311" y="2260"/>
              <a:ext cx="50" cy="88"/>
            </a:xfrm>
            <a:custGeom>
              <a:avLst/>
              <a:gdLst>
                <a:gd name="T0" fmla="*/ 1 w 30"/>
                <a:gd name="T1" fmla="*/ 51 h 52"/>
                <a:gd name="T2" fmla="*/ 1 w 30"/>
                <a:gd name="T3" fmla="*/ 52 h 52"/>
                <a:gd name="T4" fmla="*/ 29 w 30"/>
                <a:gd name="T5" fmla="*/ 49 h 52"/>
                <a:gd name="T6" fmla="*/ 30 w 30"/>
                <a:gd name="T7" fmla="*/ 49 h 52"/>
                <a:gd name="T8" fmla="*/ 30 w 30"/>
                <a:gd name="T9" fmla="*/ 48 h 52"/>
                <a:gd name="T10" fmla="*/ 23 w 30"/>
                <a:gd name="T11" fmla="*/ 1 h 52"/>
                <a:gd name="T12" fmla="*/ 22 w 30"/>
                <a:gd name="T13" fmla="*/ 0 h 52"/>
                <a:gd name="T14" fmla="*/ 19 w 30"/>
                <a:gd name="T15" fmla="*/ 0 h 52"/>
                <a:gd name="T16" fmla="*/ 18 w 30"/>
                <a:gd name="T17" fmla="*/ 1 h 52"/>
                <a:gd name="T18" fmla="*/ 0 w 30"/>
                <a:gd name="T19" fmla="*/ 51 h 52"/>
                <a:gd name="T20" fmla="*/ 0 w 30"/>
                <a:gd name="T21" fmla="*/ 52 h 52"/>
                <a:gd name="T22" fmla="*/ 1 w 30"/>
                <a:gd name="T23" fmla="*/ 52 h 52"/>
                <a:gd name="T24" fmla="*/ 1 w 30"/>
                <a:gd name="T25" fmla="*/ 51 h 52"/>
                <a:gd name="T26" fmla="*/ 2 w 30"/>
                <a:gd name="T27" fmla="*/ 52 h 52"/>
                <a:gd name="T28" fmla="*/ 20 w 30"/>
                <a:gd name="T29" fmla="*/ 2 h 52"/>
                <a:gd name="T30" fmla="*/ 21 w 30"/>
                <a:gd name="T31" fmla="*/ 2 h 52"/>
                <a:gd name="T32" fmla="*/ 28 w 30"/>
                <a:gd name="T33" fmla="*/ 47 h 52"/>
                <a:gd name="T34" fmla="*/ 1 w 30"/>
                <a:gd name="T35" fmla="*/ 51 h 52"/>
                <a:gd name="T36" fmla="*/ 1 w 30"/>
                <a:gd name="T37" fmla="*/ 51 h 52"/>
                <a:gd name="T38" fmla="*/ 2 w 30"/>
                <a:gd name="T39" fmla="*/ 52 h 52"/>
                <a:gd name="T40" fmla="*/ 1 w 30"/>
                <a:gd name="T41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52">
                  <a:moveTo>
                    <a:pt x="1" y="51"/>
                  </a:moveTo>
                  <a:cubicBezTo>
                    <a:pt x="1" y="52"/>
                    <a:pt x="1" y="52"/>
                    <a:pt x="1" y="52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" y="52"/>
                    <a:pt x="2" y="52"/>
                    <a:pt x="2" y="52"/>
                  </a:cubicBezTo>
                  <a:lnTo>
                    <a:pt x="1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2" name="Freeform 236"/>
            <p:cNvSpPr>
              <a:spLocks/>
            </p:cNvSpPr>
            <p:nvPr/>
          </p:nvSpPr>
          <p:spPr bwMode="auto">
            <a:xfrm>
              <a:off x="4386" y="2275"/>
              <a:ext cx="58" cy="84"/>
            </a:xfrm>
            <a:custGeom>
              <a:avLst/>
              <a:gdLst>
                <a:gd name="T0" fmla="*/ 0 w 58"/>
                <a:gd name="T1" fmla="*/ 62 h 84"/>
                <a:gd name="T2" fmla="*/ 10 w 58"/>
                <a:gd name="T3" fmla="*/ 0 h 84"/>
                <a:gd name="T4" fmla="*/ 58 w 58"/>
                <a:gd name="T5" fmla="*/ 11 h 84"/>
                <a:gd name="T6" fmla="*/ 58 w 58"/>
                <a:gd name="T7" fmla="*/ 71 h 84"/>
                <a:gd name="T8" fmla="*/ 40 w 58"/>
                <a:gd name="T9" fmla="*/ 84 h 84"/>
                <a:gd name="T10" fmla="*/ 0 w 58"/>
                <a:gd name="T11" fmla="*/ 6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84">
                  <a:moveTo>
                    <a:pt x="0" y="62"/>
                  </a:moveTo>
                  <a:lnTo>
                    <a:pt x="10" y="0"/>
                  </a:lnTo>
                  <a:lnTo>
                    <a:pt x="58" y="11"/>
                  </a:lnTo>
                  <a:lnTo>
                    <a:pt x="58" y="71"/>
                  </a:lnTo>
                  <a:lnTo>
                    <a:pt x="40" y="84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9795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3" name="Freeform 237"/>
            <p:cNvSpPr>
              <a:spLocks/>
            </p:cNvSpPr>
            <p:nvPr/>
          </p:nvSpPr>
          <p:spPr bwMode="auto">
            <a:xfrm>
              <a:off x="4384" y="2274"/>
              <a:ext cx="62" cy="87"/>
            </a:xfrm>
            <a:custGeom>
              <a:avLst/>
              <a:gdLst>
                <a:gd name="T0" fmla="*/ 1 w 37"/>
                <a:gd name="T1" fmla="*/ 38 h 52"/>
                <a:gd name="T2" fmla="*/ 2 w 37"/>
                <a:gd name="T3" fmla="*/ 38 h 52"/>
                <a:gd name="T4" fmla="*/ 8 w 37"/>
                <a:gd name="T5" fmla="*/ 2 h 52"/>
                <a:gd name="T6" fmla="*/ 35 w 37"/>
                <a:gd name="T7" fmla="*/ 7 h 52"/>
                <a:gd name="T8" fmla="*/ 35 w 37"/>
                <a:gd name="T9" fmla="*/ 43 h 52"/>
                <a:gd name="T10" fmla="*/ 25 w 37"/>
                <a:gd name="T11" fmla="*/ 49 h 52"/>
                <a:gd name="T12" fmla="*/ 2 w 37"/>
                <a:gd name="T13" fmla="*/ 37 h 52"/>
                <a:gd name="T14" fmla="*/ 1 w 37"/>
                <a:gd name="T15" fmla="*/ 38 h 52"/>
                <a:gd name="T16" fmla="*/ 2 w 37"/>
                <a:gd name="T17" fmla="*/ 38 h 52"/>
                <a:gd name="T18" fmla="*/ 1 w 37"/>
                <a:gd name="T19" fmla="*/ 38 h 52"/>
                <a:gd name="T20" fmla="*/ 1 w 37"/>
                <a:gd name="T21" fmla="*/ 39 h 52"/>
                <a:gd name="T22" fmla="*/ 25 w 37"/>
                <a:gd name="T23" fmla="*/ 52 h 52"/>
                <a:gd name="T24" fmla="*/ 26 w 37"/>
                <a:gd name="T25" fmla="*/ 51 h 52"/>
                <a:gd name="T26" fmla="*/ 36 w 37"/>
                <a:gd name="T27" fmla="*/ 44 h 52"/>
                <a:gd name="T28" fmla="*/ 37 w 37"/>
                <a:gd name="T29" fmla="*/ 43 h 52"/>
                <a:gd name="T30" fmla="*/ 37 w 37"/>
                <a:gd name="T31" fmla="*/ 7 h 52"/>
                <a:gd name="T32" fmla="*/ 36 w 37"/>
                <a:gd name="T33" fmla="*/ 6 h 52"/>
                <a:gd name="T34" fmla="*/ 8 w 37"/>
                <a:gd name="T35" fmla="*/ 0 h 52"/>
                <a:gd name="T36" fmla="*/ 7 w 37"/>
                <a:gd name="T37" fmla="*/ 0 h 52"/>
                <a:gd name="T38" fmla="*/ 6 w 37"/>
                <a:gd name="T39" fmla="*/ 0 h 52"/>
                <a:gd name="T40" fmla="*/ 0 w 37"/>
                <a:gd name="T41" fmla="*/ 38 h 52"/>
                <a:gd name="T42" fmla="*/ 1 w 37"/>
                <a:gd name="T43" fmla="*/ 39 h 52"/>
                <a:gd name="T44" fmla="*/ 1 w 37"/>
                <a:gd name="T45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52">
                  <a:moveTo>
                    <a:pt x="1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9"/>
                    <a:pt x="1" y="39"/>
                  </a:cubicBezTo>
                  <a:lnTo>
                    <a:pt x="1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4" name="Freeform 238"/>
            <p:cNvSpPr>
              <a:spLocks/>
            </p:cNvSpPr>
            <p:nvPr/>
          </p:nvSpPr>
          <p:spPr bwMode="auto">
            <a:xfrm>
              <a:off x="4396" y="2143"/>
              <a:ext cx="73" cy="143"/>
            </a:xfrm>
            <a:custGeom>
              <a:avLst/>
              <a:gdLst>
                <a:gd name="T0" fmla="*/ 0 w 73"/>
                <a:gd name="T1" fmla="*/ 132 h 143"/>
                <a:gd name="T2" fmla="*/ 43 w 73"/>
                <a:gd name="T3" fmla="*/ 13 h 143"/>
                <a:gd name="T4" fmla="*/ 58 w 73"/>
                <a:gd name="T5" fmla="*/ 0 h 143"/>
                <a:gd name="T6" fmla="*/ 73 w 73"/>
                <a:gd name="T7" fmla="*/ 82 h 143"/>
                <a:gd name="T8" fmla="*/ 48 w 73"/>
                <a:gd name="T9" fmla="*/ 143 h 143"/>
                <a:gd name="T10" fmla="*/ 0 w 73"/>
                <a:gd name="T11" fmla="*/ 13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43">
                  <a:moveTo>
                    <a:pt x="0" y="132"/>
                  </a:moveTo>
                  <a:lnTo>
                    <a:pt x="43" y="13"/>
                  </a:lnTo>
                  <a:lnTo>
                    <a:pt x="58" y="0"/>
                  </a:lnTo>
                  <a:lnTo>
                    <a:pt x="73" y="82"/>
                  </a:lnTo>
                  <a:lnTo>
                    <a:pt x="48" y="143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9795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5" name="Freeform 239"/>
            <p:cNvSpPr>
              <a:spLocks/>
            </p:cNvSpPr>
            <p:nvPr/>
          </p:nvSpPr>
          <p:spPr bwMode="auto">
            <a:xfrm>
              <a:off x="4394" y="2141"/>
              <a:ext cx="77" cy="146"/>
            </a:xfrm>
            <a:custGeom>
              <a:avLst/>
              <a:gdLst>
                <a:gd name="T0" fmla="*/ 1 w 46"/>
                <a:gd name="T1" fmla="*/ 80 h 87"/>
                <a:gd name="T2" fmla="*/ 2 w 46"/>
                <a:gd name="T3" fmla="*/ 80 h 87"/>
                <a:gd name="T4" fmla="*/ 28 w 46"/>
                <a:gd name="T5" fmla="*/ 9 h 87"/>
                <a:gd name="T6" fmla="*/ 35 w 46"/>
                <a:gd name="T7" fmla="*/ 3 h 87"/>
                <a:gd name="T8" fmla="*/ 44 w 46"/>
                <a:gd name="T9" fmla="*/ 50 h 87"/>
                <a:gd name="T10" fmla="*/ 29 w 46"/>
                <a:gd name="T11" fmla="*/ 84 h 87"/>
                <a:gd name="T12" fmla="*/ 2 w 46"/>
                <a:gd name="T13" fmla="*/ 79 h 87"/>
                <a:gd name="T14" fmla="*/ 1 w 46"/>
                <a:gd name="T15" fmla="*/ 80 h 87"/>
                <a:gd name="T16" fmla="*/ 2 w 46"/>
                <a:gd name="T17" fmla="*/ 80 h 87"/>
                <a:gd name="T18" fmla="*/ 1 w 46"/>
                <a:gd name="T19" fmla="*/ 80 h 87"/>
                <a:gd name="T20" fmla="*/ 1 w 46"/>
                <a:gd name="T21" fmla="*/ 80 h 87"/>
                <a:gd name="T22" fmla="*/ 29 w 46"/>
                <a:gd name="T23" fmla="*/ 87 h 87"/>
                <a:gd name="T24" fmla="*/ 31 w 46"/>
                <a:gd name="T25" fmla="*/ 86 h 87"/>
                <a:gd name="T26" fmla="*/ 46 w 46"/>
                <a:gd name="T27" fmla="*/ 50 h 87"/>
                <a:gd name="T28" fmla="*/ 46 w 46"/>
                <a:gd name="T29" fmla="*/ 50 h 87"/>
                <a:gd name="T30" fmla="*/ 37 w 46"/>
                <a:gd name="T31" fmla="*/ 1 h 87"/>
                <a:gd name="T32" fmla="*/ 36 w 46"/>
                <a:gd name="T33" fmla="*/ 0 h 87"/>
                <a:gd name="T34" fmla="*/ 35 w 46"/>
                <a:gd name="T35" fmla="*/ 1 h 87"/>
                <a:gd name="T36" fmla="*/ 26 w 46"/>
                <a:gd name="T37" fmla="*/ 8 h 87"/>
                <a:gd name="T38" fmla="*/ 26 w 46"/>
                <a:gd name="T39" fmla="*/ 8 h 87"/>
                <a:gd name="T40" fmla="*/ 0 w 46"/>
                <a:gd name="T41" fmla="*/ 79 h 87"/>
                <a:gd name="T42" fmla="*/ 0 w 46"/>
                <a:gd name="T43" fmla="*/ 80 h 87"/>
                <a:gd name="T44" fmla="*/ 1 w 46"/>
                <a:gd name="T45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87">
                  <a:moveTo>
                    <a:pt x="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0" y="87"/>
                    <a:pt x="30" y="86"/>
                    <a:pt x="31" y="8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0"/>
                    <a:pt x="1" y="80"/>
                    <a:pt x="1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6" name="Freeform 240"/>
            <p:cNvSpPr>
              <a:spLocks/>
            </p:cNvSpPr>
            <p:nvPr/>
          </p:nvSpPr>
          <p:spPr bwMode="auto">
            <a:xfrm>
              <a:off x="4485" y="2237"/>
              <a:ext cx="60" cy="464"/>
            </a:xfrm>
            <a:custGeom>
              <a:avLst/>
              <a:gdLst>
                <a:gd name="T0" fmla="*/ 28 w 60"/>
                <a:gd name="T1" fmla="*/ 38 h 464"/>
                <a:gd name="T2" fmla="*/ 0 w 60"/>
                <a:gd name="T3" fmla="*/ 457 h 464"/>
                <a:gd name="T4" fmla="*/ 5 w 60"/>
                <a:gd name="T5" fmla="*/ 464 h 464"/>
                <a:gd name="T6" fmla="*/ 11 w 60"/>
                <a:gd name="T7" fmla="*/ 464 h 464"/>
                <a:gd name="T8" fmla="*/ 20 w 60"/>
                <a:gd name="T9" fmla="*/ 462 h 464"/>
                <a:gd name="T10" fmla="*/ 28 w 60"/>
                <a:gd name="T11" fmla="*/ 454 h 464"/>
                <a:gd name="T12" fmla="*/ 31 w 60"/>
                <a:gd name="T13" fmla="*/ 400 h 464"/>
                <a:gd name="T14" fmla="*/ 60 w 60"/>
                <a:gd name="T15" fmla="*/ 0 h 464"/>
                <a:gd name="T16" fmla="*/ 28 w 60"/>
                <a:gd name="T17" fmla="*/ 3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64">
                  <a:moveTo>
                    <a:pt x="28" y="38"/>
                  </a:moveTo>
                  <a:lnTo>
                    <a:pt x="0" y="457"/>
                  </a:lnTo>
                  <a:lnTo>
                    <a:pt x="5" y="464"/>
                  </a:lnTo>
                  <a:lnTo>
                    <a:pt x="11" y="464"/>
                  </a:lnTo>
                  <a:lnTo>
                    <a:pt x="20" y="462"/>
                  </a:lnTo>
                  <a:lnTo>
                    <a:pt x="28" y="454"/>
                  </a:lnTo>
                  <a:lnTo>
                    <a:pt x="31" y="400"/>
                  </a:lnTo>
                  <a:lnTo>
                    <a:pt x="60" y="0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8988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7" name="Freeform 241"/>
            <p:cNvSpPr>
              <a:spLocks/>
            </p:cNvSpPr>
            <p:nvPr/>
          </p:nvSpPr>
          <p:spPr bwMode="auto">
            <a:xfrm>
              <a:off x="4483" y="2234"/>
              <a:ext cx="63" cy="469"/>
            </a:xfrm>
            <a:custGeom>
              <a:avLst/>
              <a:gdLst>
                <a:gd name="T0" fmla="*/ 18 w 38"/>
                <a:gd name="T1" fmla="*/ 25 h 280"/>
                <a:gd name="T2" fmla="*/ 17 w 38"/>
                <a:gd name="T3" fmla="*/ 24 h 280"/>
                <a:gd name="T4" fmla="*/ 0 w 38"/>
                <a:gd name="T5" fmla="*/ 275 h 280"/>
                <a:gd name="T6" fmla="*/ 1 w 38"/>
                <a:gd name="T7" fmla="*/ 275 h 280"/>
                <a:gd name="T8" fmla="*/ 3 w 38"/>
                <a:gd name="T9" fmla="*/ 279 h 280"/>
                <a:gd name="T10" fmla="*/ 4 w 38"/>
                <a:gd name="T11" fmla="*/ 280 h 280"/>
                <a:gd name="T12" fmla="*/ 8 w 38"/>
                <a:gd name="T13" fmla="*/ 280 h 280"/>
                <a:gd name="T14" fmla="*/ 8 w 38"/>
                <a:gd name="T15" fmla="*/ 280 h 280"/>
                <a:gd name="T16" fmla="*/ 13 w 38"/>
                <a:gd name="T17" fmla="*/ 279 h 280"/>
                <a:gd name="T18" fmla="*/ 14 w 38"/>
                <a:gd name="T19" fmla="*/ 279 h 280"/>
                <a:gd name="T20" fmla="*/ 18 w 38"/>
                <a:gd name="T21" fmla="*/ 274 h 280"/>
                <a:gd name="T22" fmla="*/ 19 w 38"/>
                <a:gd name="T23" fmla="*/ 273 h 280"/>
                <a:gd name="T24" fmla="*/ 21 w 38"/>
                <a:gd name="T25" fmla="*/ 242 h 280"/>
                <a:gd name="T26" fmla="*/ 21 w 38"/>
                <a:gd name="T27" fmla="*/ 242 h 280"/>
                <a:gd name="T28" fmla="*/ 38 w 38"/>
                <a:gd name="T29" fmla="*/ 2 h 280"/>
                <a:gd name="T30" fmla="*/ 38 w 38"/>
                <a:gd name="T31" fmla="*/ 1 h 280"/>
                <a:gd name="T32" fmla="*/ 37 w 38"/>
                <a:gd name="T33" fmla="*/ 1 h 280"/>
                <a:gd name="T34" fmla="*/ 17 w 38"/>
                <a:gd name="T35" fmla="*/ 24 h 280"/>
                <a:gd name="T36" fmla="*/ 17 w 38"/>
                <a:gd name="T37" fmla="*/ 24 h 280"/>
                <a:gd name="T38" fmla="*/ 18 w 38"/>
                <a:gd name="T39" fmla="*/ 25 h 280"/>
                <a:gd name="T40" fmla="*/ 19 w 38"/>
                <a:gd name="T41" fmla="*/ 25 h 280"/>
                <a:gd name="T42" fmla="*/ 36 w 38"/>
                <a:gd name="T43" fmla="*/ 5 h 280"/>
                <a:gd name="T44" fmla="*/ 19 w 38"/>
                <a:gd name="T45" fmla="*/ 241 h 280"/>
                <a:gd name="T46" fmla="*/ 19 w 38"/>
                <a:gd name="T47" fmla="*/ 241 h 280"/>
                <a:gd name="T48" fmla="*/ 17 w 38"/>
                <a:gd name="T49" fmla="*/ 273 h 280"/>
                <a:gd name="T50" fmla="*/ 13 w 38"/>
                <a:gd name="T51" fmla="*/ 277 h 280"/>
                <a:gd name="T52" fmla="*/ 8 w 38"/>
                <a:gd name="T53" fmla="*/ 278 h 280"/>
                <a:gd name="T54" fmla="*/ 5 w 38"/>
                <a:gd name="T55" fmla="*/ 278 h 280"/>
                <a:gd name="T56" fmla="*/ 2 w 38"/>
                <a:gd name="T57" fmla="*/ 274 h 280"/>
                <a:gd name="T58" fmla="*/ 19 w 38"/>
                <a:gd name="T59" fmla="*/ 25 h 280"/>
                <a:gd name="T60" fmla="*/ 18 w 38"/>
                <a:gd name="T61" fmla="*/ 25 h 280"/>
                <a:gd name="T62" fmla="*/ 19 w 38"/>
                <a:gd name="T63" fmla="*/ 25 h 280"/>
                <a:gd name="T64" fmla="*/ 18 w 38"/>
                <a:gd name="T65" fmla="*/ 2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" h="280">
                  <a:moveTo>
                    <a:pt x="18" y="25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" y="275"/>
                    <a:pt x="1" y="275"/>
                    <a:pt x="1" y="275"/>
                  </a:cubicBezTo>
                  <a:cubicBezTo>
                    <a:pt x="3" y="279"/>
                    <a:pt x="3" y="279"/>
                    <a:pt x="3" y="279"/>
                  </a:cubicBezTo>
                  <a:cubicBezTo>
                    <a:pt x="4" y="280"/>
                    <a:pt x="4" y="280"/>
                    <a:pt x="4" y="280"/>
                  </a:cubicBezTo>
                  <a:cubicBezTo>
                    <a:pt x="8" y="280"/>
                    <a:pt x="8" y="280"/>
                    <a:pt x="8" y="280"/>
                  </a:cubicBezTo>
                  <a:cubicBezTo>
                    <a:pt x="8" y="280"/>
                    <a:pt x="8" y="280"/>
                    <a:pt x="8" y="280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14" y="279"/>
                    <a:pt x="14" y="279"/>
                    <a:pt x="14" y="279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9" y="273"/>
                    <a:pt x="19" y="273"/>
                    <a:pt x="19" y="273"/>
                  </a:cubicBezTo>
                  <a:cubicBezTo>
                    <a:pt x="21" y="242"/>
                    <a:pt x="21" y="242"/>
                    <a:pt x="21" y="242"/>
                  </a:cubicBezTo>
                  <a:cubicBezTo>
                    <a:pt x="21" y="242"/>
                    <a:pt x="21" y="242"/>
                    <a:pt x="21" y="24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0"/>
                    <a:pt x="37" y="1"/>
                    <a:pt x="37" y="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7" y="273"/>
                    <a:pt x="17" y="273"/>
                    <a:pt x="17" y="273"/>
                  </a:cubicBezTo>
                  <a:cubicBezTo>
                    <a:pt x="13" y="277"/>
                    <a:pt x="13" y="277"/>
                    <a:pt x="13" y="277"/>
                  </a:cubicBezTo>
                  <a:cubicBezTo>
                    <a:pt x="8" y="278"/>
                    <a:pt x="8" y="278"/>
                    <a:pt x="8" y="278"/>
                  </a:cubicBezTo>
                  <a:cubicBezTo>
                    <a:pt x="5" y="278"/>
                    <a:pt x="5" y="278"/>
                    <a:pt x="5" y="278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5"/>
                    <a:pt x="19" y="25"/>
                  </a:cubicBezTo>
                  <a:lnTo>
                    <a:pt x="1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8" name="Freeform 242"/>
            <p:cNvSpPr>
              <a:spLocks noEditPoints="1"/>
            </p:cNvSpPr>
            <p:nvPr/>
          </p:nvSpPr>
          <p:spPr bwMode="auto">
            <a:xfrm>
              <a:off x="6154" y="1789"/>
              <a:ext cx="711" cy="733"/>
            </a:xfrm>
            <a:custGeom>
              <a:avLst/>
              <a:gdLst>
                <a:gd name="T0" fmla="*/ 361 w 425"/>
                <a:gd name="T1" fmla="*/ 264 h 437"/>
                <a:gd name="T2" fmla="*/ 360 w 425"/>
                <a:gd name="T3" fmla="*/ 261 h 437"/>
                <a:gd name="T4" fmla="*/ 361 w 425"/>
                <a:gd name="T5" fmla="*/ 238 h 437"/>
                <a:gd name="T6" fmla="*/ 360 w 425"/>
                <a:gd name="T7" fmla="*/ 235 h 437"/>
                <a:gd name="T8" fmla="*/ 361 w 425"/>
                <a:gd name="T9" fmla="*/ 211 h 437"/>
                <a:gd name="T10" fmla="*/ 360 w 425"/>
                <a:gd name="T11" fmla="*/ 208 h 437"/>
                <a:gd name="T12" fmla="*/ 361 w 425"/>
                <a:gd name="T13" fmla="*/ 185 h 437"/>
                <a:gd name="T14" fmla="*/ 360 w 425"/>
                <a:gd name="T15" fmla="*/ 182 h 437"/>
                <a:gd name="T16" fmla="*/ 282 w 425"/>
                <a:gd name="T17" fmla="*/ 168 h 437"/>
                <a:gd name="T18" fmla="*/ 282 w 425"/>
                <a:gd name="T19" fmla="*/ 197 h 437"/>
                <a:gd name="T20" fmla="*/ 281 w 425"/>
                <a:gd name="T21" fmla="*/ 221 h 437"/>
                <a:gd name="T22" fmla="*/ 260 w 425"/>
                <a:gd name="T23" fmla="*/ 143 h 437"/>
                <a:gd name="T24" fmla="*/ 233 w 425"/>
                <a:gd name="T25" fmla="*/ 126 h 437"/>
                <a:gd name="T26" fmla="*/ 207 w 425"/>
                <a:gd name="T27" fmla="*/ 146 h 437"/>
                <a:gd name="T28" fmla="*/ 188 w 425"/>
                <a:gd name="T29" fmla="*/ 185 h 437"/>
                <a:gd name="T30" fmla="*/ 188 w 425"/>
                <a:gd name="T31" fmla="*/ 117 h 437"/>
                <a:gd name="T32" fmla="*/ 180 w 425"/>
                <a:gd name="T33" fmla="*/ 71 h 437"/>
                <a:gd name="T34" fmla="*/ 180 w 425"/>
                <a:gd name="T35" fmla="*/ 8 h 437"/>
                <a:gd name="T36" fmla="*/ 164 w 425"/>
                <a:gd name="T37" fmla="*/ 36 h 437"/>
                <a:gd name="T38" fmla="*/ 164 w 425"/>
                <a:gd name="T39" fmla="*/ 72 h 437"/>
                <a:gd name="T40" fmla="*/ 155 w 425"/>
                <a:gd name="T41" fmla="*/ 204 h 437"/>
                <a:gd name="T42" fmla="*/ 147 w 425"/>
                <a:gd name="T43" fmla="*/ 115 h 437"/>
                <a:gd name="T44" fmla="*/ 138 w 425"/>
                <a:gd name="T45" fmla="*/ 67 h 437"/>
                <a:gd name="T46" fmla="*/ 130 w 425"/>
                <a:gd name="T47" fmla="*/ 0 h 437"/>
                <a:gd name="T48" fmla="*/ 122 w 425"/>
                <a:gd name="T49" fmla="*/ 68 h 437"/>
                <a:gd name="T50" fmla="*/ 114 w 425"/>
                <a:gd name="T51" fmla="*/ 228 h 437"/>
                <a:gd name="T52" fmla="*/ 74 w 425"/>
                <a:gd name="T53" fmla="*/ 239 h 437"/>
                <a:gd name="T54" fmla="*/ 40 w 425"/>
                <a:gd name="T55" fmla="*/ 251 h 437"/>
                <a:gd name="T56" fmla="*/ 45 w 425"/>
                <a:gd name="T57" fmla="*/ 268 h 437"/>
                <a:gd name="T58" fmla="*/ 0 w 425"/>
                <a:gd name="T59" fmla="*/ 309 h 437"/>
                <a:gd name="T60" fmla="*/ 425 w 425"/>
                <a:gd name="T61" fmla="*/ 304 h 437"/>
                <a:gd name="T62" fmla="*/ 178 w 425"/>
                <a:gd name="T63" fmla="*/ 126 h 437"/>
                <a:gd name="T64" fmla="*/ 188 w 425"/>
                <a:gd name="T65" fmla="*/ 119 h 437"/>
                <a:gd name="T66" fmla="*/ 187 w 425"/>
                <a:gd name="T67" fmla="*/ 121 h 437"/>
                <a:gd name="T68" fmla="*/ 184 w 425"/>
                <a:gd name="T69" fmla="*/ 124 h 437"/>
                <a:gd name="T70" fmla="*/ 181 w 425"/>
                <a:gd name="T71" fmla="*/ 125 h 437"/>
                <a:gd name="T72" fmla="*/ 137 w 425"/>
                <a:gd name="T73" fmla="*/ 122 h 437"/>
                <a:gd name="T74" fmla="*/ 146 w 425"/>
                <a:gd name="T75" fmla="*/ 115 h 437"/>
                <a:gd name="T76" fmla="*/ 145 w 425"/>
                <a:gd name="T77" fmla="*/ 117 h 437"/>
                <a:gd name="T78" fmla="*/ 142 w 425"/>
                <a:gd name="T79" fmla="*/ 120 h 437"/>
                <a:gd name="T80" fmla="*/ 140 w 425"/>
                <a:gd name="T81" fmla="*/ 121 h 437"/>
                <a:gd name="T82" fmla="*/ 57 w 425"/>
                <a:gd name="T83" fmla="*/ 257 h 437"/>
                <a:gd name="T84" fmla="*/ 61 w 425"/>
                <a:gd name="T85" fmla="*/ 25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5" h="437">
                  <a:moveTo>
                    <a:pt x="361" y="267"/>
                  </a:moveTo>
                  <a:cubicBezTo>
                    <a:pt x="361" y="267"/>
                    <a:pt x="361" y="267"/>
                    <a:pt x="361" y="267"/>
                  </a:cubicBezTo>
                  <a:cubicBezTo>
                    <a:pt x="361" y="266"/>
                    <a:pt x="361" y="265"/>
                    <a:pt x="361" y="264"/>
                  </a:cubicBezTo>
                  <a:cubicBezTo>
                    <a:pt x="361" y="264"/>
                    <a:pt x="361" y="264"/>
                    <a:pt x="361" y="264"/>
                  </a:cubicBezTo>
                  <a:cubicBezTo>
                    <a:pt x="361" y="263"/>
                    <a:pt x="361" y="262"/>
                    <a:pt x="360" y="262"/>
                  </a:cubicBezTo>
                  <a:cubicBezTo>
                    <a:pt x="360" y="261"/>
                    <a:pt x="360" y="261"/>
                    <a:pt x="360" y="261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4"/>
                    <a:pt x="361" y="242"/>
                    <a:pt x="361" y="240"/>
                  </a:cubicBezTo>
                  <a:cubicBezTo>
                    <a:pt x="361" y="239"/>
                    <a:pt x="361" y="239"/>
                    <a:pt x="361" y="238"/>
                  </a:cubicBezTo>
                  <a:cubicBezTo>
                    <a:pt x="361" y="237"/>
                    <a:pt x="361" y="237"/>
                    <a:pt x="361" y="237"/>
                  </a:cubicBezTo>
                  <a:cubicBezTo>
                    <a:pt x="361" y="236"/>
                    <a:pt x="361" y="236"/>
                    <a:pt x="360" y="235"/>
                  </a:cubicBezTo>
                  <a:cubicBezTo>
                    <a:pt x="360" y="235"/>
                    <a:pt x="360" y="235"/>
                    <a:pt x="360" y="235"/>
                  </a:cubicBezTo>
                  <a:cubicBezTo>
                    <a:pt x="360" y="219"/>
                    <a:pt x="360" y="219"/>
                    <a:pt x="360" y="219"/>
                  </a:cubicBezTo>
                  <a:cubicBezTo>
                    <a:pt x="361" y="217"/>
                    <a:pt x="361" y="216"/>
                    <a:pt x="361" y="214"/>
                  </a:cubicBezTo>
                  <a:cubicBezTo>
                    <a:pt x="361" y="213"/>
                    <a:pt x="361" y="212"/>
                    <a:pt x="361" y="211"/>
                  </a:cubicBezTo>
                  <a:cubicBezTo>
                    <a:pt x="361" y="210"/>
                    <a:pt x="361" y="210"/>
                    <a:pt x="361" y="210"/>
                  </a:cubicBezTo>
                  <a:cubicBezTo>
                    <a:pt x="361" y="210"/>
                    <a:pt x="361" y="209"/>
                    <a:pt x="360" y="209"/>
                  </a:cubicBezTo>
                  <a:cubicBezTo>
                    <a:pt x="360" y="208"/>
                    <a:pt x="360" y="208"/>
                    <a:pt x="360" y="208"/>
                  </a:cubicBezTo>
                  <a:cubicBezTo>
                    <a:pt x="360" y="193"/>
                    <a:pt x="360" y="193"/>
                    <a:pt x="360" y="193"/>
                  </a:cubicBezTo>
                  <a:cubicBezTo>
                    <a:pt x="361" y="191"/>
                    <a:pt x="361" y="190"/>
                    <a:pt x="361" y="188"/>
                  </a:cubicBezTo>
                  <a:cubicBezTo>
                    <a:pt x="361" y="187"/>
                    <a:pt x="361" y="186"/>
                    <a:pt x="361" y="185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61" y="184"/>
                    <a:pt x="361" y="183"/>
                    <a:pt x="360" y="183"/>
                  </a:cubicBezTo>
                  <a:cubicBezTo>
                    <a:pt x="360" y="182"/>
                    <a:pt x="360" y="182"/>
                    <a:pt x="360" y="182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60" y="152"/>
                    <a:pt x="343" y="143"/>
                    <a:pt x="321" y="144"/>
                  </a:cubicBezTo>
                  <a:cubicBezTo>
                    <a:pt x="300" y="145"/>
                    <a:pt x="282" y="156"/>
                    <a:pt x="282" y="168"/>
                  </a:cubicBezTo>
                  <a:cubicBezTo>
                    <a:pt x="282" y="186"/>
                    <a:pt x="282" y="186"/>
                    <a:pt x="282" y="186"/>
                  </a:cubicBezTo>
                  <a:cubicBezTo>
                    <a:pt x="281" y="188"/>
                    <a:pt x="281" y="189"/>
                    <a:pt x="281" y="191"/>
                  </a:cubicBezTo>
                  <a:cubicBezTo>
                    <a:pt x="281" y="193"/>
                    <a:pt x="281" y="195"/>
                    <a:pt x="282" y="197"/>
                  </a:cubicBezTo>
                  <a:cubicBezTo>
                    <a:pt x="282" y="212"/>
                    <a:pt x="282" y="212"/>
                    <a:pt x="282" y="212"/>
                  </a:cubicBezTo>
                  <a:cubicBezTo>
                    <a:pt x="281" y="214"/>
                    <a:pt x="281" y="215"/>
                    <a:pt x="281" y="217"/>
                  </a:cubicBezTo>
                  <a:cubicBezTo>
                    <a:pt x="281" y="219"/>
                    <a:pt x="281" y="220"/>
                    <a:pt x="281" y="221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9" y="206"/>
                    <a:pt x="260" y="204"/>
                    <a:pt x="260" y="203"/>
                  </a:cubicBezTo>
                  <a:cubicBezTo>
                    <a:pt x="260" y="143"/>
                    <a:pt x="260" y="143"/>
                    <a:pt x="260" y="143"/>
                  </a:cubicBezTo>
                  <a:cubicBezTo>
                    <a:pt x="259" y="143"/>
                    <a:pt x="259" y="143"/>
                    <a:pt x="259" y="143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33"/>
                    <a:pt x="248" y="125"/>
                    <a:pt x="233" y="126"/>
                  </a:cubicBezTo>
                  <a:cubicBezTo>
                    <a:pt x="219" y="127"/>
                    <a:pt x="207" y="135"/>
                    <a:pt x="207" y="144"/>
                  </a:cubicBezTo>
                  <a:cubicBezTo>
                    <a:pt x="207" y="145"/>
                    <a:pt x="207" y="145"/>
                    <a:pt x="207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78"/>
                    <a:pt x="207" y="178"/>
                    <a:pt x="207" y="178"/>
                  </a:cubicBezTo>
                  <a:cubicBezTo>
                    <a:pt x="203" y="176"/>
                    <a:pt x="203" y="176"/>
                    <a:pt x="203" y="176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17"/>
                    <a:pt x="188" y="117"/>
                    <a:pt x="188" y="117"/>
                  </a:cubicBezTo>
                  <a:cubicBezTo>
                    <a:pt x="188" y="117"/>
                    <a:pt x="188" y="118"/>
                    <a:pt x="188" y="119"/>
                  </a:cubicBezTo>
                  <a:cubicBezTo>
                    <a:pt x="188" y="118"/>
                    <a:pt x="188" y="117"/>
                    <a:pt x="188" y="117"/>
                  </a:cubicBezTo>
                  <a:cubicBezTo>
                    <a:pt x="188" y="113"/>
                    <a:pt x="185" y="110"/>
                    <a:pt x="180" y="109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0" y="6"/>
                    <a:pt x="176" y="4"/>
                    <a:pt x="172" y="4"/>
                  </a:cubicBezTo>
                  <a:cubicBezTo>
                    <a:pt x="167" y="5"/>
                    <a:pt x="164" y="6"/>
                    <a:pt x="164" y="8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109"/>
                    <a:pt x="164" y="109"/>
                    <a:pt x="164" y="109"/>
                  </a:cubicBezTo>
                  <a:cubicBezTo>
                    <a:pt x="158" y="111"/>
                    <a:pt x="155" y="115"/>
                    <a:pt x="155" y="118"/>
                  </a:cubicBezTo>
                  <a:cubicBezTo>
                    <a:pt x="155" y="204"/>
                    <a:pt x="155" y="204"/>
                    <a:pt x="155" y="204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4"/>
                    <a:pt x="147" y="115"/>
                  </a:cubicBezTo>
                  <a:cubicBezTo>
                    <a:pt x="147" y="114"/>
                    <a:pt x="147" y="113"/>
                    <a:pt x="147" y="113"/>
                  </a:cubicBezTo>
                  <a:cubicBezTo>
                    <a:pt x="147" y="109"/>
                    <a:pt x="143" y="106"/>
                    <a:pt x="138" y="105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2"/>
                    <a:pt x="135" y="0"/>
                    <a:pt x="130" y="0"/>
                  </a:cubicBezTo>
                  <a:cubicBezTo>
                    <a:pt x="126" y="1"/>
                    <a:pt x="122" y="2"/>
                    <a:pt x="122" y="4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17" y="107"/>
                    <a:pt x="114" y="111"/>
                    <a:pt x="114" y="114"/>
                  </a:cubicBezTo>
                  <a:cubicBezTo>
                    <a:pt x="114" y="228"/>
                    <a:pt x="114" y="228"/>
                    <a:pt x="114" y="228"/>
                  </a:cubicBezTo>
                  <a:cubicBezTo>
                    <a:pt x="74" y="251"/>
                    <a:pt x="74" y="251"/>
                    <a:pt x="74" y="251"/>
                  </a:cubicBezTo>
                  <a:cubicBezTo>
                    <a:pt x="74" y="250"/>
                    <a:pt x="74" y="249"/>
                    <a:pt x="74" y="248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74" y="236"/>
                    <a:pt x="73" y="234"/>
                    <a:pt x="71" y="232"/>
                  </a:cubicBezTo>
                  <a:cubicBezTo>
                    <a:pt x="68" y="231"/>
                    <a:pt x="66" y="231"/>
                    <a:pt x="64" y="233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38" y="253"/>
                    <a:pt x="37" y="255"/>
                    <a:pt x="37" y="258"/>
                  </a:cubicBezTo>
                  <a:cubicBezTo>
                    <a:pt x="37" y="261"/>
                    <a:pt x="38" y="263"/>
                    <a:pt x="41" y="265"/>
                  </a:cubicBezTo>
                  <a:cubicBezTo>
                    <a:pt x="45" y="268"/>
                    <a:pt x="45" y="268"/>
                    <a:pt x="45" y="268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425" y="316"/>
                    <a:pt x="425" y="316"/>
                    <a:pt x="425" y="316"/>
                  </a:cubicBezTo>
                  <a:cubicBezTo>
                    <a:pt x="425" y="304"/>
                    <a:pt x="425" y="304"/>
                    <a:pt x="425" y="304"/>
                  </a:cubicBezTo>
                  <a:lnTo>
                    <a:pt x="361" y="267"/>
                  </a:lnTo>
                  <a:close/>
                  <a:moveTo>
                    <a:pt x="181" y="125"/>
                  </a:moveTo>
                  <a:cubicBezTo>
                    <a:pt x="180" y="126"/>
                    <a:pt x="179" y="126"/>
                    <a:pt x="178" y="126"/>
                  </a:cubicBezTo>
                  <a:cubicBezTo>
                    <a:pt x="179" y="126"/>
                    <a:pt x="180" y="126"/>
                    <a:pt x="181" y="125"/>
                  </a:cubicBezTo>
                  <a:close/>
                  <a:moveTo>
                    <a:pt x="187" y="120"/>
                  </a:moveTo>
                  <a:cubicBezTo>
                    <a:pt x="187" y="120"/>
                    <a:pt x="187" y="120"/>
                    <a:pt x="188" y="119"/>
                  </a:cubicBezTo>
                  <a:cubicBezTo>
                    <a:pt x="187" y="120"/>
                    <a:pt x="187" y="120"/>
                    <a:pt x="187" y="120"/>
                  </a:cubicBezTo>
                  <a:close/>
                  <a:moveTo>
                    <a:pt x="185" y="122"/>
                  </a:moveTo>
                  <a:cubicBezTo>
                    <a:pt x="186" y="122"/>
                    <a:pt x="186" y="121"/>
                    <a:pt x="187" y="121"/>
                  </a:cubicBezTo>
                  <a:cubicBezTo>
                    <a:pt x="186" y="121"/>
                    <a:pt x="186" y="122"/>
                    <a:pt x="185" y="122"/>
                  </a:cubicBezTo>
                  <a:close/>
                  <a:moveTo>
                    <a:pt x="185" y="122"/>
                  </a:moveTo>
                  <a:cubicBezTo>
                    <a:pt x="185" y="123"/>
                    <a:pt x="184" y="123"/>
                    <a:pt x="184" y="124"/>
                  </a:cubicBezTo>
                  <a:cubicBezTo>
                    <a:pt x="184" y="123"/>
                    <a:pt x="185" y="123"/>
                    <a:pt x="185" y="122"/>
                  </a:cubicBezTo>
                  <a:close/>
                  <a:moveTo>
                    <a:pt x="183" y="124"/>
                  </a:moveTo>
                  <a:cubicBezTo>
                    <a:pt x="182" y="125"/>
                    <a:pt x="182" y="125"/>
                    <a:pt x="181" y="125"/>
                  </a:cubicBezTo>
                  <a:cubicBezTo>
                    <a:pt x="182" y="125"/>
                    <a:pt x="182" y="125"/>
                    <a:pt x="183" y="124"/>
                  </a:cubicBezTo>
                  <a:close/>
                  <a:moveTo>
                    <a:pt x="139" y="121"/>
                  </a:moveTo>
                  <a:cubicBezTo>
                    <a:pt x="138" y="122"/>
                    <a:pt x="138" y="122"/>
                    <a:pt x="137" y="122"/>
                  </a:cubicBezTo>
                  <a:cubicBezTo>
                    <a:pt x="138" y="122"/>
                    <a:pt x="138" y="122"/>
                    <a:pt x="139" y="121"/>
                  </a:cubicBezTo>
                  <a:close/>
                  <a:moveTo>
                    <a:pt x="146" y="116"/>
                  </a:moveTo>
                  <a:cubicBezTo>
                    <a:pt x="146" y="116"/>
                    <a:pt x="146" y="116"/>
                    <a:pt x="146" y="115"/>
                  </a:cubicBezTo>
                  <a:cubicBezTo>
                    <a:pt x="146" y="116"/>
                    <a:pt x="146" y="116"/>
                    <a:pt x="146" y="116"/>
                  </a:cubicBezTo>
                  <a:close/>
                  <a:moveTo>
                    <a:pt x="144" y="118"/>
                  </a:moveTo>
                  <a:cubicBezTo>
                    <a:pt x="145" y="118"/>
                    <a:pt x="145" y="117"/>
                    <a:pt x="145" y="117"/>
                  </a:cubicBezTo>
                  <a:cubicBezTo>
                    <a:pt x="145" y="117"/>
                    <a:pt x="145" y="118"/>
                    <a:pt x="144" y="118"/>
                  </a:cubicBezTo>
                  <a:close/>
                  <a:moveTo>
                    <a:pt x="144" y="118"/>
                  </a:moveTo>
                  <a:cubicBezTo>
                    <a:pt x="143" y="119"/>
                    <a:pt x="143" y="119"/>
                    <a:pt x="142" y="120"/>
                  </a:cubicBezTo>
                  <a:cubicBezTo>
                    <a:pt x="143" y="119"/>
                    <a:pt x="143" y="119"/>
                    <a:pt x="144" y="118"/>
                  </a:cubicBezTo>
                  <a:close/>
                  <a:moveTo>
                    <a:pt x="141" y="120"/>
                  </a:moveTo>
                  <a:cubicBezTo>
                    <a:pt x="141" y="121"/>
                    <a:pt x="140" y="121"/>
                    <a:pt x="140" y="121"/>
                  </a:cubicBezTo>
                  <a:cubicBezTo>
                    <a:pt x="140" y="121"/>
                    <a:pt x="141" y="121"/>
                    <a:pt x="141" y="120"/>
                  </a:cubicBezTo>
                  <a:close/>
                  <a:moveTo>
                    <a:pt x="61" y="259"/>
                  </a:moveTo>
                  <a:cubicBezTo>
                    <a:pt x="59" y="258"/>
                    <a:pt x="58" y="257"/>
                    <a:pt x="57" y="257"/>
                  </a:cubicBezTo>
                  <a:cubicBezTo>
                    <a:pt x="59" y="255"/>
                    <a:pt x="60" y="255"/>
                    <a:pt x="62" y="253"/>
                  </a:cubicBezTo>
                  <a:cubicBezTo>
                    <a:pt x="63" y="255"/>
                    <a:pt x="64" y="256"/>
                    <a:pt x="65" y="256"/>
                  </a:cubicBezTo>
                  <a:lnTo>
                    <a:pt x="61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69" name="Freeform 243"/>
            <p:cNvSpPr>
              <a:spLocks noEditPoints="1"/>
            </p:cNvSpPr>
            <p:nvPr/>
          </p:nvSpPr>
          <p:spPr bwMode="auto">
            <a:xfrm>
              <a:off x="6150" y="1786"/>
              <a:ext cx="718" cy="739"/>
            </a:xfrm>
            <a:custGeom>
              <a:avLst/>
              <a:gdLst>
                <a:gd name="T0" fmla="*/ 364 w 429"/>
                <a:gd name="T1" fmla="*/ 263 h 441"/>
                <a:gd name="T2" fmla="*/ 364 w 429"/>
                <a:gd name="T3" fmla="*/ 237 h 441"/>
                <a:gd name="T4" fmla="*/ 365 w 429"/>
                <a:gd name="T5" fmla="*/ 212 h 441"/>
                <a:gd name="T6" fmla="*/ 365 w 429"/>
                <a:gd name="T7" fmla="*/ 187 h 441"/>
                <a:gd name="T8" fmla="*/ 294 w 429"/>
                <a:gd name="T9" fmla="*/ 152 h 441"/>
                <a:gd name="T10" fmla="*/ 282 w 429"/>
                <a:gd name="T11" fmla="*/ 214 h 441"/>
                <a:gd name="T12" fmla="*/ 264 w 429"/>
                <a:gd name="T13" fmla="*/ 205 h 441"/>
                <a:gd name="T14" fmla="*/ 237 w 429"/>
                <a:gd name="T15" fmla="*/ 126 h 441"/>
                <a:gd name="T16" fmla="*/ 206 w 429"/>
                <a:gd name="T17" fmla="*/ 176 h 441"/>
                <a:gd name="T18" fmla="*/ 189 w 429"/>
                <a:gd name="T19" fmla="*/ 123 h 441"/>
                <a:gd name="T20" fmla="*/ 184 w 429"/>
                <a:gd name="T21" fmla="*/ 37 h 441"/>
                <a:gd name="T22" fmla="*/ 164 w 429"/>
                <a:gd name="T23" fmla="*/ 38 h 441"/>
                <a:gd name="T24" fmla="*/ 151 w 429"/>
                <a:gd name="T25" fmla="*/ 207 h 441"/>
                <a:gd name="T26" fmla="*/ 150 w 429"/>
                <a:gd name="T27" fmla="*/ 117 h 441"/>
                <a:gd name="T28" fmla="*/ 138 w 429"/>
                <a:gd name="T29" fmla="*/ 1 h 441"/>
                <a:gd name="T30" fmla="*/ 123 w 429"/>
                <a:gd name="T31" fmla="*/ 106 h 441"/>
                <a:gd name="T32" fmla="*/ 70 w 429"/>
                <a:gd name="T33" fmla="*/ 232 h 441"/>
                <a:gd name="T34" fmla="*/ 44 w 429"/>
                <a:gd name="T35" fmla="*/ 270 h 441"/>
                <a:gd name="T36" fmla="*/ 429 w 429"/>
                <a:gd name="T37" fmla="*/ 318 h 441"/>
                <a:gd name="T38" fmla="*/ 223 w 429"/>
                <a:gd name="T39" fmla="*/ 436 h 441"/>
                <a:gd name="T40" fmla="*/ 41 w 429"/>
                <a:gd name="T41" fmla="*/ 260 h 441"/>
                <a:gd name="T42" fmla="*/ 77 w 429"/>
                <a:gd name="T43" fmla="*/ 255 h 441"/>
                <a:gd name="T44" fmla="*/ 126 w 429"/>
                <a:gd name="T45" fmla="*/ 6 h 441"/>
                <a:gd name="T46" fmla="*/ 138 w 429"/>
                <a:gd name="T47" fmla="*/ 6 h 441"/>
                <a:gd name="T48" fmla="*/ 140 w 429"/>
                <a:gd name="T49" fmla="*/ 109 h 441"/>
                <a:gd name="T50" fmla="*/ 149 w 429"/>
                <a:gd name="T51" fmla="*/ 113 h 441"/>
                <a:gd name="T52" fmla="*/ 166 w 429"/>
                <a:gd name="T53" fmla="*/ 113 h 441"/>
                <a:gd name="T54" fmla="*/ 167 w 429"/>
                <a:gd name="T55" fmla="*/ 10 h 441"/>
                <a:gd name="T56" fmla="*/ 180 w 429"/>
                <a:gd name="T57" fmla="*/ 10 h 441"/>
                <a:gd name="T58" fmla="*/ 186 w 429"/>
                <a:gd name="T59" fmla="*/ 116 h 441"/>
                <a:gd name="T60" fmla="*/ 189 w 429"/>
                <a:gd name="T61" fmla="*/ 117 h 441"/>
                <a:gd name="T62" fmla="*/ 209 w 429"/>
                <a:gd name="T63" fmla="*/ 148 h 441"/>
                <a:gd name="T64" fmla="*/ 260 w 429"/>
                <a:gd name="T65" fmla="*/ 144 h 441"/>
                <a:gd name="T66" fmla="*/ 258 w 429"/>
                <a:gd name="T67" fmla="*/ 208 h 441"/>
                <a:gd name="T68" fmla="*/ 286 w 429"/>
                <a:gd name="T69" fmla="*/ 198 h 441"/>
                <a:gd name="T70" fmla="*/ 358 w 429"/>
                <a:gd name="T71" fmla="*/ 160 h 441"/>
                <a:gd name="T72" fmla="*/ 361 w 429"/>
                <a:gd name="T73" fmla="*/ 190 h 441"/>
                <a:gd name="T74" fmla="*/ 361 w 429"/>
                <a:gd name="T75" fmla="*/ 214 h 441"/>
                <a:gd name="T76" fmla="*/ 361 w 429"/>
                <a:gd name="T77" fmla="*/ 239 h 441"/>
                <a:gd name="T78" fmla="*/ 360 w 429"/>
                <a:gd name="T79" fmla="*/ 265 h 441"/>
                <a:gd name="T80" fmla="*/ 362 w 429"/>
                <a:gd name="T81" fmla="*/ 271 h 441"/>
                <a:gd name="T82" fmla="*/ 183 w 429"/>
                <a:gd name="T83" fmla="*/ 127 h 441"/>
                <a:gd name="T84" fmla="*/ 183 w 429"/>
                <a:gd name="T85" fmla="*/ 127 h 441"/>
                <a:gd name="T86" fmla="*/ 191 w 429"/>
                <a:gd name="T87" fmla="*/ 123 h 441"/>
                <a:gd name="T88" fmla="*/ 190 w 429"/>
                <a:gd name="T89" fmla="*/ 124 h 441"/>
                <a:gd name="T90" fmla="*/ 190 w 429"/>
                <a:gd name="T91" fmla="*/ 124 h 441"/>
                <a:gd name="T92" fmla="*/ 186 w 429"/>
                <a:gd name="T93" fmla="*/ 123 h 441"/>
                <a:gd name="T94" fmla="*/ 184 w 429"/>
                <a:gd name="T95" fmla="*/ 127 h 441"/>
                <a:gd name="T96" fmla="*/ 184 w 429"/>
                <a:gd name="T97" fmla="*/ 129 h 441"/>
                <a:gd name="T98" fmla="*/ 184 w 429"/>
                <a:gd name="T99" fmla="*/ 129 h 441"/>
                <a:gd name="T100" fmla="*/ 137 w 429"/>
                <a:gd name="T101" fmla="*/ 123 h 441"/>
                <a:gd name="T102" fmla="*/ 137 w 429"/>
                <a:gd name="T103" fmla="*/ 125 h 441"/>
                <a:gd name="T104" fmla="*/ 150 w 429"/>
                <a:gd name="T105" fmla="*/ 118 h 441"/>
                <a:gd name="T106" fmla="*/ 146 w 429"/>
                <a:gd name="T107" fmla="*/ 116 h 441"/>
                <a:gd name="T108" fmla="*/ 147 w 429"/>
                <a:gd name="T109" fmla="*/ 117 h 441"/>
                <a:gd name="T110" fmla="*/ 147 w 429"/>
                <a:gd name="T111" fmla="*/ 117 h 441"/>
                <a:gd name="T112" fmla="*/ 142 w 429"/>
                <a:gd name="T113" fmla="*/ 123 h 441"/>
                <a:gd name="T114" fmla="*/ 143 w 429"/>
                <a:gd name="T115" fmla="*/ 120 h 441"/>
                <a:gd name="T116" fmla="*/ 142 w 429"/>
                <a:gd name="T117" fmla="*/ 121 h 441"/>
                <a:gd name="T118" fmla="*/ 142 w 429"/>
                <a:gd name="T119" fmla="*/ 121 h 441"/>
                <a:gd name="T120" fmla="*/ 63 w 429"/>
                <a:gd name="T121" fmla="*/ 261 h 441"/>
                <a:gd name="T122" fmla="*/ 66 w 429"/>
                <a:gd name="T123" fmla="*/ 256 h 441"/>
                <a:gd name="T124" fmla="*/ 64 w 429"/>
                <a:gd name="T125" fmla="*/ 25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" h="441">
                  <a:moveTo>
                    <a:pt x="363" y="269"/>
                  </a:moveTo>
                  <a:cubicBezTo>
                    <a:pt x="365" y="269"/>
                    <a:pt x="365" y="269"/>
                    <a:pt x="365" y="269"/>
                  </a:cubicBezTo>
                  <a:cubicBezTo>
                    <a:pt x="365" y="269"/>
                    <a:pt x="365" y="269"/>
                    <a:pt x="365" y="269"/>
                  </a:cubicBezTo>
                  <a:cubicBezTo>
                    <a:pt x="365" y="269"/>
                    <a:pt x="365" y="269"/>
                    <a:pt x="365" y="269"/>
                  </a:cubicBezTo>
                  <a:cubicBezTo>
                    <a:pt x="365" y="268"/>
                    <a:pt x="365" y="267"/>
                    <a:pt x="365" y="266"/>
                  </a:cubicBezTo>
                  <a:cubicBezTo>
                    <a:pt x="365" y="266"/>
                    <a:pt x="365" y="266"/>
                    <a:pt x="365" y="266"/>
                  </a:cubicBezTo>
                  <a:cubicBezTo>
                    <a:pt x="365" y="265"/>
                    <a:pt x="365" y="265"/>
                    <a:pt x="365" y="265"/>
                  </a:cubicBezTo>
                  <a:cubicBezTo>
                    <a:pt x="365" y="264"/>
                    <a:pt x="364" y="264"/>
                    <a:pt x="364" y="263"/>
                  </a:cubicBezTo>
                  <a:cubicBezTo>
                    <a:pt x="364" y="263"/>
                    <a:pt x="364" y="263"/>
                    <a:pt x="364" y="263"/>
                  </a:cubicBezTo>
                  <a:cubicBezTo>
                    <a:pt x="364" y="263"/>
                    <a:pt x="364" y="263"/>
                    <a:pt x="364" y="263"/>
                  </a:cubicBezTo>
                  <a:cubicBezTo>
                    <a:pt x="364" y="248"/>
                    <a:pt x="364" y="248"/>
                    <a:pt x="364" y="248"/>
                  </a:cubicBezTo>
                  <a:cubicBezTo>
                    <a:pt x="362" y="248"/>
                    <a:pt x="362" y="248"/>
                    <a:pt x="362" y="248"/>
                  </a:cubicBezTo>
                  <a:cubicBezTo>
                    <a:pt x="364" y="249"/>
                    <a:pt x="364" y="249"/>
                    <a:pt x="364" y="249"/>
                  </a:cubicBezTo>
                  <a:cubicBezTo>
                    <a:pt x="365" y="247"/>
                    <a:pt x="365" y="245"/>
                    <a:pt x="365" y="242"/>
                  </a:cubicBezTo>
                  <a:cubicBezTo>
                    <a:pt x="365" y="241"/>
                    <a:pt x="365" y="240"/>
                    <a:pt x="365" y="239"/>
                  </a:cubicBezTo>
                  <a:cubicBezTo>
                    <a:pt x="365" y="239"/>
                    <a:pt x="365" y="239"/>
                    <a:pt x="365" y="239"/>
                  </a:cubicBezTo>
                  <a:cubicBezTo>
                    <a:pt x="365" y="238"/>
                    <a:pt x="365" y="238"/>
                    <a:pt x="365" y="238"/>
                  </a:cubicBezTo>
                  <a:cubicBezTo>
                    <a:pt x="363" y="239"/>
                    <a:pt x="363" y="239"/>
                    <a:pt x="363" y="239"/>
                  </a:cubicBezTo>
                  <a:cubicBezTo>
                    <a:pt x="365" y="239"/>
                    <a:pt x="365" y="239"/>
                    <a:pt x="365" y="239"/>
                  </a:cubicBezTo>
                  <a:cubicBezTo>
                    <a:pt x="365" y="238"/>
                    <a:pt x="364" y="237"/>
                    <a:pt x="364" y="237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64" y="237"/>
                    <a:pt x="364" y="237"/>
                    <a:pt x="364" y="237"/>
                  </a:cubicBezTo>
                  <a:cubicBezTo>
                    <a:pt x="364" y="237"/>
                    <a:pt x="364" y="237"/>
                    <a:pt x="364" y="237"/>
                  </a:cubicBezTo>
                  <a:cubicBezTo>
                    <a:pt x="364" y="221"/>
                    <a:pt x="364" y="221"/>
                    <a:pt x="364" y="221"/>
                  </a:cubicBezTo>
                  <a:cubicBezTo>
                    <a:pt x="362" y="221"/>
                    <a:pt x="362" y="221"/>
                    <a:pt x="362" y="221"/>
                  </a:cubicBezTo>
                  <a:cubicBezTo>
                    <a:pt x="364" y="222"/>
                    <a:pt x="364" y="222"/>
                    <a:pt x="364" y="222"/>
                  </a:cubicBezTo>
                  <a:cubicBezTo>
                    <a:pt x="365" y="220"/>
                    <a:pt x="365" y="218"/>
                    <a:pt x="365" y="216"/>
                  </a:cubicBezTo>
                  <a:cubicBezTo>
                    <a:pt x="365" y="215"/>
                    <a:pt x="365" y="214"/>
                    <a:pt x="365" y="213"/>
                  </a:cubicBezTo>
                  <a:cubicBezTo>
                    <a:pt x="365" y="213"/>
                    <a:pt x="365" y="213"/>
                    <a:pt x="365" y="213"/>
                  </a:cubicBezTo>
                  <a:cubicBezTo>
                    <a:pt x="365" y="212"/>
                    <a:pt x="365" y="212"/>
                    <a:pt x="365" y="212"/>
                  </a:cubicBezTo>
                  <a:cubicBezTo>
                    <a:pt x="365" y="212"/>
                    <a:pt x="365" y="212"/>
                    <a:pt x="365" y="212"/>
                  </a:cubicBezTo>
                  <a:cubicBezTo>
                    <a:pt x="365" y="211"/>
                    <a:pt x="364" y="211"/>
                    <a:pt x="364" y="210"/>
                  </a:cubicBezTo>
                  <a:cubicBezTo>
                    <a:pt x="364" y="210"/>
                    <a:pt x="364" y="210"/>
                    <a:pt x="364" y="210"/>
                  </a:cubicBezTo>
                  <a:cubicBezTo>
                    <a:pt x="364" y="210"/>
                    <a:pt x="364" y="210"/>
                    <a:pt x="364" y="210"/>
                  </a:cubicBezTo>
                  <a:cubicBezTo>
                    <a:pt x="364" y="195"/>
                    <a:pt x="364" y="195"/>
                    <a:pt x="364" y="195"/>
                  </a:cubicBezTo>
                  <a:cubicBezTo>
                    <a:pt x="362" y="195"/>
                    <a:pt x="362" y="195"/>
                    <a:pt x="362" y="195"/>
                  </a:cubicBezTo>
                  <a:cubicBezTo>
                    <a:pt x="364" y="196"/>
                    <a:pt x="364" y="196"/>
                    <a:pt x="364" y="196"/>
                  </a:cubicBezTo>
                  <a:cubicBezTo>
                    <a:pt x="365" y="194"/>
                    <a:pt x="365" y="192"/>
                    <a:pt x="365" y="190"/>
                  </a:cubicBezTo>
                  <a:cubicBezTo>
                    <a:pt x="365" y="189"/>
                    <a:pt x="365" y="188"/>
                    <a:pt x="365" y="187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65" y="186"/>
                    <a:pt x="365" y="186"/>
                    <a:pt x="365" y="186"/>
                  </a:cubicBezTo>
                  <a:cubicBezTo>
                    <a:pt x="365" y="185"/>
                    <a:pt x="364" y="185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67"/>
                    <a:pt x="364" y="167"/>
                    <a:pt x="364" y="167"/>
                  </a:cubicBezTo>
                  <a:cubicBezTo>
                    <a:pt x="364" y="163"/>
                    <a:pt x="363" y="160"/>
                    <a:pt x="361" y="157"/>
                  </a:cubicBezTo>
                  <a:cubicBezTo>
                    <a:pt x="358" y="153"/>
                    <a:pt x="353" y="150"/>
                    <a:pt x="347" y="148"/>
                  </a:cubicBezTo>
                  <a:cubicBezTo>
                    <a:pt x="341" y="146"/>
                    <a:pt x="334" y="144"/>
                    <a:pt x="326" y="144"/>
                  </a:cubicBezTo>
                  <a:cubicBezTo>
                    <a:pt x="325" y="144"/>
                    <a:pt x="324" y="144"/>
                    <a:pt x="323" y="144"/>
                  </a:cubicBezTo>
                  <a:cubicBezTo>
                    <a:pt x="312" y="145"/>
                    <a:pt x="302" y="148"/>
                    <a:pt x="294" y="152"/>
                  </a:cubicBezTo>
                  <a:cubicBezTo>
                    <a:pt x="291" y="155"/>
                    <a:pt x="288" y="157"/>
                    <a:pt x="286" y="160"/>
                  </a:cubicBezTo>
                  <a:cubicBezTo>
                    <a:pt x="283" y="163"/>
                    <a:pt x="282" y="167"/>
                    <a:pt x="282" y="170"/>
                  </a:cubicBezTo>
                  <a:cubicBezTo>
                    <a:pt x="282" y="188"/>
                    <a:pt x="282" y="188"/>
                    <a:pt x="282" y="188"/>
                  </a:cubicBezTo>
                  <a:cubicBezTo>
                    <a:pt x="284" y="188"/>
                    <a:pt x="284" y="188"/>
                    <a:pt x="284" y="188"/>
                  </a:cubicBezTo>
                  <a:cubicBezTo>
                    <a:pt x="282" y="187"/>
                    <a:pt x="282" y="187"/>
                    <a:pt x="282" y="187"/>
                  </a:cubicBezTo>
                  <a:cubicBezTo>
                    <a:pt x="281" y="189"/>
                    <a:pt x="281" y="191"/>
                    <a:pt x="281" y="193"/>
                  </a:cubicBezTo>
                  <a:cubicBezTo>
                    <a:pt x="281" y="195"/>
                    <a:pt x="281" y="197"/>
                    <a:pt x="282" y="199"/>
                  </a:cubicBezTo>
                  <a:cubicBezTo>
                    <a:pt x="284" y="199"/>
                    <a:pt x="284" y="199"/>
                    <a:pt x="284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214"/>
                    <a:pt x="282" y="214"/>
                    <a:pt x="282" y="214"/>
                  </a:cubicBezTo>
                  <a:cubicBezTo>
                    <a:pt x="284" y="214"/>
                    <a:pt x="284" y="214"/>
                    <a:pt x="284" y="214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1" y="215"/>
                    <a:pt x="281" y="217"/>
                    <a:pt x="281" y="219"/>
                  </a:cubicBezTo>
                  <a:cubicBezTo>
                    <a:pt x="281" y="221"/>
                    <a:pt x="281" y="222"/>
                    <a:pt x="282" y="224"/>
                  </a:cubicBezTo>
                  <a:cubicBezTo>
                    <a:pt x="283" y="223"/>
                    <a:pt x="283" y="223"/>
                    <a:pt x="283" y="223"/>
                  </a:cubicBezTo>
                  <a:cubicBezTo>
                    <a:pt x="284" y="221"/>
                    <a:pt x="284" y="221"/>
                    <a:pt x="284" y="221"/>
                  </a:cubicBezTo>
                  <a:cubicBezTo>
                    <a:pt x="261" y="208"/>
                    <a:pt x="261" y="208"/>
                    <a:pt x="261" y="208"/>
                  </a:cubicBezTo>
                  <a:cubicBezTo>
                    <a:pt x="260" y="209"/>
                    <a:pt x="260" y="209"/>
                    <a:pt x="260" y="209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63" y="208"/>
                    <a:pt x="263" y="207"/>
                    <a:pt x="264" y="20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3" y="144"/>
                    <a:pt x="263" y="144"/>
                  </a:cubicBezTo>
                  <a:cubicBezTo>
                    <a:pt x="262" y="143"/>
                    <a:pt x="262" y="143"/>
                    <a:pt x="261" y="143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3" y="145"/>
                    <a:pt x="263" y="145"/>
                    <a:pt x="263" y="145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39"/>
                    <a:pt x="260" y="134"/>
                    <a:pt x="255" y="131"/>
                  </a:cubicBezTo>
                  <a:cubicBezTo>
                    <a:pt x="251" y="128"/>
                    <a:pt x="244" y="126"/>
                    <a:pt x="237" y="126"/>
                  </a:cubicBezTo>
                  <a:cubicBezTo>
                    <a:pt x="236" y="126"/>
                    <a:pt x="236" y="126"/>
                    <a:pt x="235" y="126"/>
                  </a:cubicBezTo>
                  <a:cubicBezTo>
                    <a:pt x="227" y="126"/>
                    <a:pt x="220" y="129"/>
                    <a:pt x="215" y="132"/>
                  </a:cubicBezTo>
                  <a:cubicBezTo>
                    <a:pt x="210" y="136"/>
                    <a:pt x="207" y="141"/>
                    <a:pt x="207" y="146"/>
                  </a:cubicBezTo>
                  <a:cubicBezTo>
                    <a:pt x="207" y="147"/>
                    <a:pt x="207" y="148"/>
                    <a:pt x="207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208" y="146"/>
                    <a:pt x="207" y="147"/>
                    <a:pt x="207" y="148"/>
                  </a:cubicBezTo>
                  <a:cubicBezTo>
                    <a:pt x="207" y="176"/>
                    <a:pt x="207" y="176"/>
                    <a:pt x="207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5" y="176"/>
                    <a:pt x="204" y="176"/>
                  </a:cubicBezTo>
                  <a:cubicBezTo>
                    <a:pt x="192" y="183"/>
                    <a:pt x="192" y="183"/>
                    <a:pt x="192" y="183"/>
                  </a:cubicBezTo>
                  <a:cubicBezTo>
                    <a:pt x="192" y="119"/>
                    <a:pt x="192" y="119"/>
                    <a:pt x="192" y="119"/>
                  </a:cubicBezTo>
                  <a:cubicBezTo>
                    <a:pt x="192" y="118"/>
                    <a:pt x="192" y="118"/>
                    <a:pt x="192" y="117"/>
                  </a:cubicBezTo>
                  <a:cubicBezTo>
                    <a:pt x="191" y="117"/>
                    <a:pt x="191" y="117"/>
                    <a:pt x="190" y="117"/>
                  </a:cubicBezTo>
                  <a:cubicBezTo>
                    <a:pt x="190" y="117"/>
                    <a:pt x="189" y="117"/>
                    <a:pt x="189" y="117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20"/>
                    <a:pt x="188" y="120"/>
                  </a:cubicBezTo>
                  <a:cubicBezTo>
                    <a:pt x="188" y="121"/>
                    <a:pt x="188" y="121"/>
                    <a:pt x="188" y="122"/>
                  </a:cubicBezTo>
                  <a:cubicBezTo>
                    <a:pt x="188" y="122"/>
                    <a:pt x="189" y="122"/>
                    <a:pt x="189" y="123"/>
                  </a:cubicBezTo>
                  <a:cubicBezTo>
                    <a:pt x="190" y="123"/>
                    <a:pt x="190" y="123"/>
                    <a:pt x="191" y="122"/>
                  </a:cubicBezTo>
                  <a:cubicBezTo>
                    <a:pt x="191" y="122"/>
                    <a:pt x="192" y="122"/>
                    <a:pt x="192" y="121"/>
                  </a:cubicBezTo>
                  <a:cubicBezTo>
                    <a:pt x="192" y="121"/>
                    <a:pt x="192" y="120"/>
                    <a:pt x="192" y="119"/>
                  </a:cubicBezTo>
                  <a:cubicBezTo>
                    <a:pt x="192" y="116"/>
                    <a:pt x="191" y="114"/>
                    <a:pt x="189" y="113"/>
                  </a:cubicBezTo>
                  <a:cubicBezTo>
                    <a:pt x="187" y="111"/>
                    <a:pt x="185" y="110"/>
                    <a:pt x="182" y="109"/>
                  </a:cubicBezTo>
                  <a:cubicBezTo>
                    <a:pt x="182" y="111"/>
                    <a:pt x="182" y="111"/>
                    <a:pt x="182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4" y="10"/>
                    <a:pt x="184" y="10"/>
                    <a:pt x="184" y="10"/>
                  </a:cubicBezTo>
                  <a:cubicBezTo>
                    <a:pt x="184" y="9"/>
                    <a:pt x="183" y="8"/>
                    <a:pt x="183" y="7"/>
                  </a:cubicBezTo>
                  <a:cubicBezTo>
                    <a:pt x="182" y="6"/>
                    <a:pt x="181" y="5"/>
                    <a:pt x="179" y="5"/>
                  </a:cubicBezTo>
                  <a:cubicBezTo>
                    <a:pt x="178" y="5"/>
                    <a:pt x="176" y="4"/>
                    <a:pt x="174" y="4"/>
                  </a:cubicBezTo>
                  <a:cubicBezTo>
                    <a:pt x="174" y="4"/>
                    <a:pt x="174" y="4"/>
                    <a:pt x="174" y="4"/>
                  </a:cubicBezTo>
                  <a:cubicBezTo>
                    <a:pt x="171" y="5"/>
                    <a:pt x="169" y="5"/>
                    <a:pt x="167" y="6"/>
                  </a:cubicBezTo>
                  <a:cubicBezTo>
                    <a:pt x="166" y="6"/>
                    <a:pt x="165" y="7"/>
                    <a:pt x="165" y="8"/>
                  </a:cubicBezTo>
                  <a:cubicBezTo>
                    <a:pt x="164" y="8"/>
                    <a:pt x="164" y="9"/>
                    <a:pt x="164" y="10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6" y="111"/>
                    <a:pt x="166" y="111"/>
                    <a:pt x="166" y="111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2" y="111"/>
                    <a:pt x="160" y="112"/>
                    <a:pt x="158" y="114"/>
                  </a:cubicBezTo>
                  <a:cubicBezTo>
                    <a:pt x="156" y="116"/>
                    <a:pt x="155" y="118"/>
                    <a:pt x="155" y="120"/>
                  </a:cubicBezTo>
                  <a:cubicBezTo>
                    <a:pt x="155" y="205"/>
                    <a:pt x="155" y="205"/>
                    <a:pt x="155" y="205"/>
                  </a:cubicBezTo>
                  <a:cubicBezTo>
                    <a:pt x="151" y="207"/>
                    <a:pt x="151" y="207"/>
                    <a:pt x="151" y="207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4"/>
                    <a:pt x="151" y="114"/>
                    <a:pt x="150" y="113"/>
                  </a:cubicBezTo>
                  <a:cubicBezTo>
                    <a:pt x="150" y="113"/>
                    <a:pt x="149" y="113"/>
                    <a:pt x="149" y="113"/>
                  </a:cubicBezTo>
                  <a:cubicBezTo>
                    <a:pt x="148" y="113"/>
                    <a:pt x="148" y="113"/>
                    <a:pt x="147" y="113"/>
                  </a:cubicBezTo>
                  <a:cubicBezTo>
                    <a:pt x="147" y="114"/>
                    <a:pt x="147" y="114"/>
                    <a:pt x="147" y="115"/>
                  </a:cubicBezTo>
                  <a:cubicBezTo>
                    <a:pt x="147" y="115"/>
                    <a:pt x="147" y="116"/>
                    <a:pt x="147" y="116"/>
                  </a:cubicBezTo>
                  <a:cubicBezTo>
                    <a:pt x="146" y="117"/>
                    <a:pt x="146" y="117"/>
                    <a:pt x="147" y="118"/>
                  </a:cubicBezTo>
                  <a:cubicBezTo>
                    <a:pt x="147" y="118"/>
                    <a:pt x="147" y="118"/>
                    <a:pt x="148" y="119"/>
                  </a:cubicBezTo>
                  <a:cubicBezTo>
                    <a:pt x="148" y="119"/>
                    <a:pt x="149" y="119"/>
                    <a:pt x="149" y="118"/>
                  </a:cubicBezTo>
                  <a:cubicBezTo>
                    <a:pt x="150" y="118"/>
                    <a:pt x="150" y="118"/>
                    <a:pt x="150" y="117"/>
                  </a:cubicBezTo>
                  <a:cubicBezTo>
                    <a:pt x="151" y="117"/>
                    <a:pt x="151" y="116"/>
                    <a:pt x="151" y="115"/>
                  </a:cubicBezTo>
                  <a:cubicBezTo>
                    <a:pt x="151" y="112"/>
                    <a:pt x="150" y="110"/>
                    <a:pt x="148" y="109"/>
                  </a:cubicBezTo>
                  <a:cubicBezTo>
                    <a:pt x="146" y="107"/>
                    <a:pt x="144" y="106"/>
                    <a:pt x="141" y="105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2" y="5"/>
                    <a:pt x="142" y="4"/>
                    <a:pt x="141" y="3"/>
                  </a:cubicBezTo>
                  <a:cubicBezTo>
                    <a:pt x="140" y="2"/>
                    <a:pt x="139" y="1"/>
                    <a:pt x="138" y="1"/>
                  </a:cubicBezTo>
                  <a:cubicBezTo>
                    <a:pt x="136" y="1"/>
                    <a:pt x="135" y="0"/>
                    <a:pt x="13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0" y="1"/>
                    <a:pt x="127" y="1"/>
                    <a:pt x="126" y="2"/>
                  </a:cubicBezTo>
                  <a:cubicBezTo>
                    <a:pt x="125" y="2"/>
                    <a:pt x="124" y="3"/>
                    <a:pt x="123" y="4"/>
                  </a:cubicBezTo>
                  <a:cubicBezTo>
                    <a:pt x="123" y="4"/>
                    <a:pt x="122" y="5"/>
                    <a:pt x="122" y="6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3" y="106"/>
                    <a:pt x="123" y="106"/>
                    <a:pt x="123" y="106"/>
                  </a:cubicBezTo>
                  <a:cubicBezTo>
                    <a:pt x="121" y="107"/>
                    <a:pt x="118" y="108"/>
                    <a:pt x="116" y="110"/>
                  </a:cubicBezTo>
                  <a:cubicBezTo>
                    <a:pt x="115" y="112"/>
                    <a:pt x="114" y="114"/>
                    <a:pt x="114" y="116"/>
                  </a:cubicBezTo>
                  <a:cubicBezTo>
                    <a:pt x="114" y="229"/>
                    <a:pt x="114" y="229"/>
                    <a:pt x="114" y="229"/>
                  </a:cubicBezTo>
                  <a:cubicBezTo>
                    <a:pt x="75" y="251"/>
                    <a:pt x="75" y="251"/>
                    <a:pt x="75" y="251"/>
                  </a:cubicBezTo>
                  <a:cubicBezTo>
                    <a:pt x="76" y="253"/>
                    <a:pt x="76" y="253"/>
                    <a:pt x="76" y="253"/>
                  </a:cubicBezTo>
                  <a:cubicBezTo>
                    <a:pt x="78" y="254"/>
                    <a:pt x="78" y="254"/>
                    <a:pt x="78" y="254"/>
                  </a:cubicBezTo>
                  <a:cubicBezTo>
                    <a:pt x="78" y="253"/>
                    <a:pt x="78" y="252"/>
                    <a:pt x="78" y="250"/>
                  </a:cubicBezTo>
                  <a:cubicBezTo>
                    <a:pt x="78" y="241"/>
                    <a:pt x="78" y="241"/>
                    <a:pt x="78" y="241"/>
                  </a:cubicBezTo>
                  <a:cubicBezTo>
                    <a:pt x="78" y="238"/>
                    <a:pt x="77" y="234"/>
                    <a:pt x="74" y="233"/>
                  </a:cubicBezTo>
                  <a:cubicBezTo>
                    <a:pt x="72" y="232"/>
                    <a:pt x="71" y="232"/>
                    <a:pt x="70" y="232"/>
                  </a:cubicBezTo>
                  <a:cubicBezTo>
                    <a:pt x="68" y="232"/>
                    <a:pt x="66" y="232"/>
                    <a:pt x="64" y="233"/>
                  </a:cubicBezTo>
                  <a:cubicBezTo>
                    <a:pt x="41" y="252"/>
                    <a:pt x="41" y="252"/>
                    <a:pt x="41" y="252"/>
                  </a:cubicBezTo>
                  <a:cubicBezTo>
                    <a:pt x="39" y="254"/>
                    <a:pt x="37" y="257"/>
                    <a:pt x="37" y="260"/>
                  </a:cubicBezTo>
                  <a:cubicBezTo>
                    <a:pt x="37" y="260"/>
                    <a:pt x="37" y="260"/>
                    <a:pt x="37" y="260"/>
                  </a:cubicBezTo>
                  <a:cubicBezTo>
                    <a:pt x="39" y="260"/>
                    <a:pt x="39" y="260"/>
                    <a:pt x="39" y="260"/>
                  </a:cubicBezTo>
                  <a:cubicBezTo>
                    <a:pt x="37" y="260"/>
                    <a:pt x="37" y="260"/>
                    <a:pt x="37" y="260"/>
                  </a:cubicBezTo>
                  <a:cubicBezTo>
                    <a:pt x="37" y="263"/>
                    <a:pt x="39" y="267"/>
                    <a:pt x="42" y="268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3" y="293"/>
                    <a:pt x="3" y="293"/>
                    <a:pt x="3" y="293"/>
                  </a:cubicBezTo>
                  <a:cubicBezTo>
                    <a:pt x="2" y="294"/>
                    <a:pt x="2" y="294"/>
                    <a:pt x="2" y="294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2"/>
                    <a:pt x="1" y="312"/>
                  </a:cubicBezTo>
                  <a:cubicBezTo>
                    <a:pt x="222" y="440"/>
                    <a:pt x="222" y="440"/>
                    <a:pt x="222" y="440"/>
                  </a:cubicBezTo>
                  <a:cubicBezTo>
                    <a:pt x="223" y="441"/>
                    <a:pt x="224" y="441"/>
                    <a:pt x="224" y="440"/>
                  </a:cubicBezTo>
                  <a:cubicBezTo>
                    <a:pt x="428" y="320"/>
                    <a:pt x="428" y="320"/>
                    <a:pt x="428" y="320"/>
                  </a:cubicBezTo>
                  <a:cubicBezTo>
                    <a:pt x="428" y="319"/>
                    <a:pt x="429" y="319"/>
                    <a:pt x="429" y="318"/>
                  </a:cubicBezTo>
                  <a:cubicBezTo>
                    <a:pt x="429" y="306"/>
                    <a:pt x="429" y="306"/>
                    <a:pt x="429" y="306"/>
                  </a:cubicBezTo>
                  <a:cubicBezTo>
                    <a:pt x="429" y="305"/>
                    <a:pt x="428" y="304"/>
                    <a:pt x="428" y="304"/>
                  </a:cubicBezTo>
                  <a:cubicBezTo>
                    <a:pt x="364" y="267"/>
                    <a:pt x="364" y="267"/>
                    <a:pt x="364" y="267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65" y="269"/>
                    <a:pt x="365" y="269"/>
                    <a:pt x="365" y="269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62" y="271"/>
                    <a:pt x="362" y="271"/>
                    <a:pt x="362" y="271"/>
                  </a:cubicBezTo>
                  <a:cubicBezTo>
                    <a:pt x="425" y="307"/>
                    <a:pt x="425" y="307"/>
                    <a:pt x="425" y="307"/>
                  </a:cubicBezTo>
                  <a:cubicBezTo>
                    <a:pt x="425" y="317"/>
                    <a:pt x="425" y="317"/>
                    <a:pt x="425" y="317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4" y="310"/>
                    <a:pt x="4" y="310"/>
                    <a:pt x="4" y="310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6" y="296"/>
                    <a:pt x="6" y="296"/>
                    <a:pt x="6" y="296"/>
                  </a:cubicBezTo>
                  <a:cubicBezTo>
                    <a:pt x="48" y="271"/>
                    <a:pt x="48" y="271"/>
                    <a:pt x="48" y="271"/>
                  </a:cubicBezTo>
                  <a:cubicBezTo>
                    <a:pt x="49" y="271"/>
                    <a:pt x="49" y="270"/>
                    <a:pt x="49" y="270"/>
                  </a:cubicBezTo>
                  <a:cubicBezTo>
                    <a:pt x="49" y="269"/>
                    <a:pt x="49" y="268"/>
                    <a:pt x="49" y="268"/>
                  </a:cubicBezTo>
                  <a:cubicBezTo>
                    <a:pt x="44" y="265"/>
                    <a:pt x="44" y="265"/>
                    <a:pt x="44" y="265"/>
                  </a:cubicBezTo>
                  <a:cubicBezTo>
                    <a:pt x="44" y="265"/>
                    <a:pt x="44" y="265"/>
                    <a:pt x="44" y="265"/>
                  </a:cubicBezTo>
                  <a:cubicBezTo>
                    <a:pt x="42" y="264"/>
                    <a:pt x="41" y="262"/>
                    <a:pt x="41" y="260"/>
                  </a:cubicBezTo>
                  <a:cubicBezTo>
                    <a:pt x="41" y="260"/>
                    <a:pt x="41" y="260"/>
                    <a:pt x="41" y="260"/>
                  </a:cubicBezTo>
                  <a:cubicBezTo>
                    <a:pt x="41" y="260"/>
                    <a:pt x="41" y="260"/>
                    <a:pt x="41" y="260"/>
                  </a:cubicBezTo>
                  <a:cubicBezTo>
                    <a:pt x="41" y="258"/>
                    <a:pt x="42" y="256"/>
                    <a:pt x="44" y="255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8" y="236"/>
                    <a:pt x="69" y="236"/>
                    <a:pt x="70" y="236"/>
                  </a:cubicBezTo>
                  <a:cubicBezTo>
                    <a:pt x="70" y="236"/>
                    <a:pt x="71" y="236"/>
                    <a:pt x="72" y="236"/>
                  </a:cubicBezTo>
                  <a:cubicBezTo>
                    <a:pt x="73" y="237"/>
                    <a:pt x="74" y="239"/>
                    <a:pt x="74" y="241"/>
                  </a:cubicBezTo>
                  <a:cubicBezTo>
                    <a:pt x="74" y="250"/>
                    <a:pt x="74" y="250"/>
                    <a:pt x="74" y="250"/>
                  </a:cubicBezTo>
                  <a:cubicBezTo>
                    <a:pt x="74" y="251"/>
                    <a:pt x="74" y="252"/>
                    <a:pt x="74" y="253"/>
                  </a:cubicBezTo>
                  <a:cubicBezTo>
                    <a:pt x="74" y="253"/>
                    <a:pt x="74" y="254"/>
                    <a:pt x="75" y="255"/>
                  </a:cubicBezTo>
                  <a:cubicBezTo>
                    <a:pt x="75" y="255"/>
                    <a:pt x="76" y="255"/>
                    <a:pt x="77" y="255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1"/>
                    <a:pt x="118" y="231"/>
                    <a:pt x="118" y="230"/>
                  </a:cubicBezTo>
                  <a:cubicBezTo>
                    <a:pt x="118" y="116"/>
                    <a:pt x="118" y="116"/>
                    <a:pt x="118" y="116"/>
                  </a:cubicBezTo>
                  <a:cubicBezTo>
                    <a:pt x="118" y="115"/>
                    <a:pt x="118" y="114"/>
                    <a:pt x="119" y="113"/>
                  </a:cubicBezTo>
                  <a:cubicBezTo>
                    <a:pt x="121" y="111"/>
                    <a:pt x="123" y="110"/>
                    <a:pt x="125" y="109"/>
                  </a:cubicBezTo>
                  <a:cubicBezTo>
                    <a:pt x="126" y="109"/>
                    <a:pt x="126" y="108"/>
                    <a:pt x="126" y="10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30" y="5"/>
                    <a:pt x="132" y="4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5" y="4"/>
                    <a:pt x="137" y="5"/>
                    <a:pt x="137" y="5"/>
                  </a:cubicBezTo>
                  <a:cubicBezTo>
                    <a:pt x="138" y="5"/>
                    <a:pt x="138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8" y="108"/>
                    <a:pt x="139" y="108"/>
                    <a:pt x="140" y="109"/>
                  </a:cubicBezTo>
                  <a:cubicBezTo>
                    <a:pt x="142" y="109"/>
                    <a:pt x="144" y="110"/>
                    <a:pt x="145" y="112"/>
                  </a:cubicBezTo>
                  <a:cubicBezTo>
                    <a:pt x="146" y="113"/>
                    <a:pt x="147" y="114"/>
                    <a:pt x="147" y="115"/>
                  </a:cubicBezTo>
                  <a:cubicBezTo>
                    <a:pt x="147" y="115"/>
                    <a:pt x="147" y="116"/>
                    <a:pt x="147" y="116"/>
                  </a:cubicBezTo>
                  <a:cubicBezTo>
                    <a:pt x="146" y="117"/>
                    <a:pt x="146" y="117"/>
                    <a:pt x="147" y="118"/>
                  </a:cubicBezTo>
                  <a:cubicBezTo>
                    <a:pt x="147" y="118"/>
                    <a:pt x="147" y="118"/>
                    <a:pt x="148" y="119"/>
                  </a:cubicBezTo>
                  <a:cubicBezTo>
                    <a:pt x="148" y="119"/>
                    <a:pt x="149" y="119"/>
                    <a:pt x="149" y="118"/>
                  </a:cubicBezTo>
                  <a:cubicBezTo>
                    <a:pt x="150" y="118"/>
                    <a:pt x="150" y="118"/>
                    <a:pt x="150" y="117"/>
                  </a:cubicBezTo>
                  <a:cubicBezTo>
                    <a:pt x="151" y="117"/>
                    <a:pt x="151" y="116"/>
                    <a:pt x="151" y="115"/>
                  </a:cubicBezTo>
                  <a:cubicBezTo>
                    <a:pt x="151" y="114"/>
                    <a:pt x="151" y="114"/>
                    <a:pt x="150" y="113"/>
                  </a:cubicBezTo>
                  <a:cubicBezTo>
                    <a:pt x="150" y="113"/>
                    <a:pt x="149" y="113"/>
                    <a:pt x="149" y="113"/>
                  </a:cubicBezTo>
                  <a:cubicBezTo>
                    <a:pt x="148" y="113"/>
                    <a:pt x="148" y="113"/>
                    <a:pt x="147" y="113"/>
                  </a:cubicBezTo>
                  <a:cubicBezTo>
                    <a:pt x="147" y="114"/>
                    <a:pt x="147" y="114"/>
                    <a:pt x="147" y="115"/>
                  </a:cubicBezTo>
                  <a:cubicBezTo>
                    <a:pt x="147" y="211"/>
                    <a:pt x="147" y="211"/>
                    <a:pt x="147" y="211"/>
                  </a:cubicBezTo>
                  <a:cubicBezTo>
                    <a:pt x="147" y="211"/>
                    <a:pt x="147" y="212"/>
                    <a:pt x="148" y="212"/>
                  </a:cubicBezTo>
                  <a:cubicBezTo>
                    <a:pt x="148" y="213"/>
                    <a:pt x="149" y="213"/>
                    <a:pt x="150" y="212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8" y="207"/>
                    <a:pt x="159" y="207"/>
                    <a:pt x="159" y="206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9"/>
                    <a:pt x="159" y="118"/>
                    <a:pt x="161" y="117"/>
                  </a:cubicBezTo>
                  <a:cubicBezTo>
                    <a:pt x="162" y="115"/>
                    <a:pt x="164" y="114"/>
                    <a:pt x="166" y="113"/>
                  </a:cubicBezTo>
                  <a:cubicBezTo>
                    <a:pt x="167" y="113"/>
                    <a:pt x="168" y="112"/>
                    <a:pt x="168" y="11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9" y="9"/>
                    <a:pt x="171" y="9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6" y="8"/>
                    <a:pt x="178" y="9"/>
                    <a:pt x="179" y="9"/>
                  </a:cubicBezTo>
                  <a:cubicBezTo>
                    <a:pt x="179" y="9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73"/>
                    <a:pt x="180" y="73"/>
                    <a:pt x="180" y="73"/>
                  </a:cubicBezTo>
                  <a:cubicBezTo>
                    <a:pt x="180" y="73"/>
                    <a:pt x="180" y="73"/>
                    <a:pt x="180" y="73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80" y="112"/>
                    <a:pt x="180" y="112"/>
                    <a:pt x="181" y="113"/>
                  </a:cubicBezTo>
                  <a:cubicBezTo>
                    <a:pt x="183" y="113"/>
                    <a:pt x="185" y="114"/>
                    <a:pt x="186" y="116"/>
                  </a:cubicBezTo>
                  <a:cubicBezTo>
                    <a:pt x="188" y="117"/>
                    <a:pt x="188" y="118"/>
                    <a:pt x="188" y="119"/>
                  </a:cubicBezTo>
                  <a:cubicBezTo>
                    <a:pt x="188" y="119"/>
                    <a:pt x="188" y="120"/>
                    <a:pt x="188" y="120"/>
                  </a:cubicBezTo>
                  <a:cubicBezTo>
                    <a:pt x="188" y="121"/>
                    <a:pt x="188" y="121"/>
                    <a:pt x="188" y="122"/>
                  </a:cubicBezTo>
                  <a:cubicBezTo>
                    <a:pt x="188" y="122"/>
                    <a:pt x="189" y="122"/>
                    <a:pt x="189" y="123"/>
                  </a:cubicBezTo>
                  <a:cubicBezTo>
                    <a:pt x="190" y="123"/>
                    <a:pt x="190" y="123"/>
                    <a:pt x="191" y="122"/>
                  </a:cubicBezTo>
                  <a:cubicBezTo>
                    <a:pt x="191" y="122"/>
                    <a:pt x="192" y="122"/>
                    <a:pt x="192" y="121"/>
                  </a:cubicBezTo>
                  <a:cubicBezTo>
                    <a:pt x="192" y="121"/>
                    <a:pt x="192" y="120"/>
                    <a:pt x="192" y="119"/>
                  </a:cubicBezTo>
                  <a:cubicBezTo>
                    <a:pt x="192" y="118"/>
                    <a:pt x="192" y="118"/>
                    <a:pt x="192" y="117"/>
                  </a:cubicBezTo>
                  <a:cubicBezTo>
                    <a:pt x="191" y="117"/>
                    <a:pt x="191" y="117"/>
                    <a:pt x="190" y="117"/>
                  </a:cubicBezTo>
                  <a:cubicBezTo>
                    <a:pt x="190" y="117"/>
                    <a:pt x="189" y="117"/>
                    <a:pt x="189" y="117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87"/>
                    <a:pt x="188" y="187"/>
                    <a:pt x="188" y="187"/>
                  </a:cubicBezTo>
                  <a:cubicBezTo>
                    <a:pt x="188" y="187"/>
                    <a:pt x="189" y="188"/>
                    <a:pt x="189" y="188"/>
                  </a:cubicBezTo>
                  <a:cubicBezTo>
                    <a:pt x="190" y="189"/>
                    <a:pt x="191" y="189"/>
                    <a:pt x="191" y="188"/>
                  </a:cubicBezTo>
                  <a:cubicBezTo>
                    <a:pt x="205" y="180"/>
                    <a:pt x="205" y="180"/>
                    <a:pt x="205" y="180"/>
                  </a:cubicBezTo>
                  <a:cubicBezTo>
                    <a:pt x="208" y="182"/>
                    <a:pt x="208" y="182"/>
                    <a:pt x="208" y="182"/>
                  </a:cubicBezTo>
                  <a:cubicBezTo>
                    <a:pt x="208" y="182"/>
                    <a:pt x="209" y="182"/>
                    <a:pt x="210" y="182"/>
                  </a:cubicBezTo>
                  <a:cubicBezTo>
                    <a:pt x="210" y="181"/>
                    <a:pt x="211" y="181"/>
                    <a:pt x="211" y="180"/>
                  </a:cubicBezTo>
                  <a:cubicBezTo>
                    <a:pt x="211" y="148"/>
                    <a:pt x="211" y="148"/>
                    <a:pt x="211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49"/>
                    <a:pt x="210" y="149"/>
                  </a:cubicBezTo>
                  <a:cubicBezTo>
                    <a:pt x="211" y="149"/>
                    <a:pt x="211" y="148"/>
                    <a:pt x="211" y="148"/>
                  </a:cubicBezTo>
                  <a:cubicBezTo>
                    <a:pt x="211" y="147"/>
                    <a:pt x="211" y="147"/>
                    <a:pt x="211" y="146"/>
                  </a:cubicBezTo>
                  <a:cubicBezTo>
                    <a:pt x="211" y="143"/>
                    <a:pt x="213" y="139"/>
                    <a:pt x="218" y="136"/>
                  </a:cubicBezTo>
                  <a:cubicBezTo>
                    <a:pt x="222" y="132"/>
                    <a:pt x="228" y="130"/>
                    <a:pt x="235" y="130"/>
                  </a:cubicBezTo>
                  <a:cubicBezTo>
                    <a:pt x="236" y="130"/>
                    <a:pt x="236" y="130"/>
                    <a:pt x="237" y="130"/>
                  </a:cubicBezTo>
                  <a:cubicBezTo>
                    <a:pt x="243" y="130"/>
                    <a:pt x="249" y="132"/>
                    <a:pt x="253" y="134"/>
                  </a:cubicBezTo>
                  <a:cubicBezTo>
                    <a:pt x="257" y="137"/>
                    <a:pt x="260" y="140"/>
                    <a:pt x="260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0" y="147"/>
                    <a:pt x="261" y="147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5"/>
                    <a:pt x="262" y="145"/>
                    <a:pt x="262" y="145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0" y="205"/>
                    <a:pt x="260" y="205"/>
                    <a:pt x="260" y="205"/>
                  </a:cubicBezTo>
                  <a:cubicBezTo>
                    <a:pt x="260" y="205"/>
                    <a:pt x="259" y="207"/>
                    <a:pt x="258" y="208"/>
                  </a:cubicBezTo>
                  <a:cubicBezTo>
                    <a:pt x="258" y="209"/>
                    <a:pt x="258" y="209"/>
                    <a:pt x="258" y="210"/>
                  </a:cubicBezTo>
                  <a:cubicBezTo>
                    <a:pt x="258" y="210"/>
                    <a:pt x="258" y="211"/>
                    <a:pt x="259" y="211"/>
                  </a:cubicBezTo>
                  <a:cubicBezTo>
                    <a:pt x="282" y="225"/>
                    <a:pt x="282" y="225"/>
                    <a:pt x="282" y="225"/>
                  </a:cubicBezTo>
                  <a:cubicBezTo>
                    <a:pt x="283" y="225"/>
                    <a:pt x="284" y="225"/>
                    <a:pt x="285" y="225"/>
                  </a:cubicBezTo>
                  <a:cubicBezTo>
                    <a:pt x="285" y="224"/>
                    <a:pt x="286" y="223"/>
                    <a:pt x="285" y="222"/>
                  </a:cubicBezTo>
                  <a:cubicBezTo>
                    <a:pt x="285" y="221"/>
                    <a:pt x="285" y="220"/>
                    <a:pt x="285" y="219"/>
                  </a:cubicBezTo>
                  <a:cubicBezTo>
                    <a:pt x="285" y="218"/>
                    <a:pt x="285" y="216"/>
                    <a:pt x="286" y="215"/>
                  </a:cubicBezTo>
                  <a:cubicBezTo>
                    <a:pt x="286" y="214"/>
                    <a:pt x="286" y="214"/>
                    <a:pt x="286" y="214"/>
                  </a:cubicBezTo>
                  <a:cubicBezTo>
                    <a:pt x="286" y="199"/>
                    <a:pt x="286" y="199"/>
                    <a:pt x="286" y="199"/>
                  </a:cubicBezTo>
                  <a:cubicBezTo>
                    <a:pt x="286" y="198"/>
                    <a:pt x="286" y="198"/>
                    <a:pt x="286" y="198"/>
                  </a:cubicBezTo>
                  <a:cubicBezTo>
                    <a:pt x="285" y="196"/>
                    <a:pt x="285" y="195"/>
                    <a:pt x="285" y="193"/>
                  </a:cubicBezTo>
                  <a:cubicBezTo>
                    <a:pt x="285" y="192"/>
                    <a:pt x="285" y="190"/>
                    <a:pt x="286" y="189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86" y="170"/>
                    <a:pt x="286" y="170"/>
                    <a:pt x="286" y="170"/>
                  </a:cubicBezTo>
                  <a:cubicBezTo>
                    <a:pt x="286" y="168"/>
                    <a:pt x="287" y="165"/>
                    <a:pt x="289" y="163"/>
                  </a:cubicBezTo>
                  <a:cubicBezTo>
                    <a:pt x="291" y="159"/>
                    <a:pt x="296" y="155"/>
                    <a:pt x="302" y="153"/>
                  </a:cubicBezTo>
                  <a:cubicBezTo>
                    <a:pt x="308" y="150"/>
                    <a:pt x="315" y="149"/>
                    <a:pt x="323" y="148"/>
                  </a:cubicBezTo>
                  <a:cubicBezTo>
                    <a:pt x="324" y="148"/>
                    <a:pt x="325" y="148"/>
                    <a:pt x="326" y="148"/>
                  </a:cubicBezTo>
                  <a:cubicBezTo>
                    <a:pt x="336" y="148"/>
                    <a:pt x="345" y="150"/>
                    <a:pt x="351" y="154"/>
                  </a:cubicBezTo>
                  <a:cubicBezTo>
                    <a:pt x="354" y="156"/>
                    <a:pt x="356" y="158"/>
                    <a:pt x="358" y="160"/>
                  </a:cubicBezTo>
                  <a:cubicBezTo>
                    <a:pt x="359" y="162"/>
                    <a:pt x="360" y="164"/>
                    <a:pt x="360" y="167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0" y="185"/>
                    <a:pt x="360" y="185"/>
                    <a:pt x="360" y="185"/>
                  </a:cubicBezTo>
                  <a:cubicBezTo>
                    <a:pt x="360" y="185"/>
                    <a:pt x="360" y="185"/>
                    <a:pt x="360" y="185"/>
                  </a:cubicBezTo>
                  <a:cubicBezTo>
                    <a:pt x="360" y="185"/>
                    <a:pt x="360" y="185"/>
                    <a:pt x="360" y="185"/>
                  </a:cubicBezTo>
                  <a:cubicBezTo>
                    <a:pt x="361" y="186"/>
                    <a:pt x="361" y="186"/>
                    <a:pt x="361" y="187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63" y="187"/>
                    <a:pt x="363" y="187"/>
                    <a:pt x="363" y="187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61" y="188"/>
                    <a:pt x="361" y="189"/>
                    <a:pt x="361" y="190"/>
                  </a:cubicBezTo>
                  <a:cubicBezTo>
                    <a:pt x="361" y="191"/>
                    <a:pt x="361" y="193"/>
                    <a:pt x="360" y="194"/>
                  </a:cubicBezTo>
                  <a:cubicBezTo>
                    <a:pt x="360" y="195"/>
                    <a:pt x="360" y="195"/>
                    <a:pt x="360" y="195"/>
                  </a:cubicBezTo>
                  <a:cubicBezTo>
                    <a:pt x="360" y="210"/>
                    <a:pt x="360" y="210"/>
                    <a:pt x="360" y="210"/>
                  </a:cubicBezTo>
                  <a:cubicBezTo>
                    <a:pt x="360" y="211"/>
                    <a:pt x="360" y="211"/>
                    <a:pt x="360" y="211"/>
                  </a:cubicBezTo>
                  <a:cubicBezTo>
                    <a:pt x="360" y="212"/>
                    <a:pt x="360" y="212"/>
                    <a:pt x="360" y="212"/>
                  </a:cubicBezTo>
                  <a:cubicBezTo>
                    <a:pt x="362" y="211"/>
                    <a:pt x="362" y="211"/>
                    <a:pt x="362" y="211"/>
                  </a:cubicBezTo>
                  <a:cubicBezTo>
                    <a:pt x="360" y="212"/>
                    <a:pt x="360" y="212"/>
                    <a:pt x="360" y="212"/>
                  </a:cubicBezTo>
                  <a:cubicBezTo>
                    <a:pt x="361" y="212"/>
                    <a:pt x="361" y="212"/>
                    <a:pt x="361" y="213"/>
                  </a:cubicBezTo>
                  <a:cubicBezTo>
                    <a:pt x="361" y="213"/>
                    <a:pt x="361" y="213"/>
                    <a:pt x="361" y="213"/>
                  </a:cubicBezTo>
                  <a:cubicBezTo>
                    <a:pt x="361" y="214"/>
                    <a:pt x="361" y="214"/>
                    <a:pt x="361" y="214"/>
                  </a:cubicBezTo>
                  <a:cubicBezTo>
                    <a:pt x="363" y="213"/>
                    <a:pt x="363" y="213"/>
                    <a:pt x="363" y="213"/>
                  </a:cubicBezTo>
                  <a:cubicBezTo>
                    <a:pt x="361" y="214"/>
                    <a:pt x="361" y="214"/>
                    <a:pt x="361" y="214"/>
                  </a:cubicBezTo>
                  <a:cubicBezTo>
                    <a:pt x="361" y="214"/>
                    <a:pt x="361" y="215"/>
                    <a:pt x="361" y="216"/>
                  </a:cubicBezTo>
                  <a:cubicBezTo>
                    <a:pt x="361" y="217"/>
                    <a:pt x="361" y="219"/>
                    <a:pt x="360" y="220"/>
                  </a:cubicBezTo>
                  <a:cubicBezTo>
                    <a:pt x="360" y="221"/>
                    <a:pt x="360" y="221"/>
                    <a:pt x="360" y="221"/>
                  </a:cubicBezTo>
                  <a:cubicBezTo>
                    <a:pt x="360" y="237"/>
                    <a:pt x="360" y="237"/>
                    <a:pt x="360" y="237"/>
                  </a:cubicBezTo>
                  <a:cubicBezTo>
                    <a:pt x="360" y="238"/>
                    <a:pt x="360" y="238"/>
                    <a:pt x="360" y="238"/>
                  </a:cubicBezTo>
                  <a:cubicBezTo>
                    <a:pt x="360" y="238"/>
                    <a:pt x="360" y="238"/>
                    <a:pt x="360" y="238"/>
                  </a:cubicBezTo>
                  <a:cubicBezTo>
                    <a:pt x="360" y="238"/>
                    <a:pt x="360" y="238"/>
                    <a:pt x="360" y="238"/>
                  </a:cubicBezTo>
                  <a:cubicBezTo>
                    <a:pt x="361" y="239"/>
                    <a:pt x="361" y="239"/>
                    <a:pt x="361" y="239"/>
                  </a:cubicBezTo>
                  <a:cubicBezTo>
                    <a:pt x="361" y="240"/>
                    <a:pt x="361" y="240"/>
                    <a:pt x="361" y="240"/>
                  </a:cubicBezTo>
                  <a:cubicBezTo>
                    <a:pt x="361" y="240"/>
                    <a:pt x="361" y="240"/>
                    <a:pt x="361" y="240"/>
                  </a:cubicBezTo>
                  <a:cubicBezTo>
                    <a:pt x="363" y="240"/>
                    <a:pt x="363" y="240"/>
                    <a:pt x="363" y="240"/>
                  </a:cubicBezTo>
                  <a:cubicBezTo>
                    <a:pt x="361" y="240"/>
                    <a:pt x="361" y="240"/>
                    <a:pt x="361" y="240"/>
                  </a:cubicBezTo>
                  <a:cubicBezTo>
                    <a:pt x="361" y="241"/>
                    <a:pt x="361" y="242"/>
                    <a:pt x="361" y="242"/>
                  </a:cubicBezTo>
                  <a:cubicBezTo>
                    <a:pt x="361" y="244"/>
                    <a:pt x="361" y="245"/>
                    <a:pt x="360" y="247"/>
                  </a:cubicBezTo>
                  <a:cubicBezTo>
                    <a:pt x="360" y="248"/>
                    <a:pt x="360" y="248"/>
                    <a:pt x="360" y="248"/>
                  </a:cubicBezTo>
                  <a:cubicBezTo>
                    <a:pt x="360" y="263"/>
                    <a:pt x="360" y="263"/>
                    <a:pt x="360" y="263"/>
                  </a:cubicBezTo>
                  <a:cubicBezTo>
                    <a:pt x="360" y="264"/>
                    <a:pt x="360" y="264"/>
                    <a:pt x="360" y="264"/>
                  </a:cubicBezTo>
                  <a:cubicBezTo>
                    <a:pt x="360" y="265"/>
                    <a:pt x="360" y="265"/>
                    <a:pt x="360" y="265"/>
                  </a:cubicBezTo>
                  <a:cubicBezTo>
                    <a:pt x="360" y="265"/>
                    <a:pt x="360" y="265"/>
                    <a:pt x="360" y="265"/>
                  </a:cubicBezTo>
                  <a:cubicBezTo>
                    <a:pt x="361" y="265"/>
                    <a:pt x="361" y="266"/>
                    <a:pt x="361" y="266"/>
                  </a:cubicBezTo>
                  <a:cubicBezTo>
                    <a:pt x="361" y="267"/>
                    <a:pt x="361" y="267"/>
                    <a:pt x="361" y="267"/>
                  </a:cubicBezTo>
                  <a:cubicBezTo>
                    <a:pt x="363" y="266"/>
                    <a:pt x="363" y="266"/>
                    <a:pt x="363" y="266"/>
                  </a:cubicBezTo>
                  <a:cubicBezTo>
                    <a:pt x="361" y="267"/>
                    <a:pt x="361" y="267"/>
                    <a:pt x="361" y="267"/>
                  </a:cubicBezTo>
                  <a:cubicBezTo>
                    <a:pt x="361" y="267"/>
                    <a:pt x="361" y="268"/>
                    <a:pt x="361" y="269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61" y="269"/>
                    <a:pt x="361" y="269"/>
                    <a:pt x="361" y="269"/>
                  </a:cubicBezTo>
                  <a:cubicBezTo>
                    <a:pt x="361" y="269"/>
                    <a:pt x="361" y="269"/>
                    <a:pt x="361" y="269"/>
                  </a:cubicBezTo>
                  <a:cubicBezTo>
                    <a:pt x="361" y="270"/>
                    <a:pt x="362" y="270"/>
                    <a:pt x="362" y="271"/>
                  </a:cubicBezTo>
                  <a:lnTo>
                    <a:pt x="363" y="269"/>
                  </a:lnTo>
                  <a:close/>
                  <a:moveTo>
                    <a:pt x="183" y="127"/>
                  </a:moveTo>
                  <a:cubicBezTo>
                    <a:pt x="182" y="126"/>
                    <a:pt x="182" y="126"/>
                    <a:pt x="182" y="126"/>
                  </a:cubicBezTo>
                  <a:cubicBezTo>
                    <a:pt x="181" y="126"/>
                    <a:pt x="180" y="126"/>
                    <a:pt x="180" y="126"/>
                  </a:cubicBezTo>
                  <a:cubicBezTo>
                    <a:pt x="179" y="127"/>
                    <a:pt x="178" y="128"/>
                    <a:pt x="178" y="129"/>
                  </a:cubicBezTo>
                  <a:cubicBezTo>
                    <a:pt x="179" y="130"/>
                    <a:pt x="180" y="130"/>
                    <a:pt x="181" y="130"/>
                  </a:cubicBezTo>
                  <a:cubicBezTo>
                    <a:pt x="182" y="130"/>
                    <a:pt x="182" y="130"/>
                    <a:pt x="183" y="129"/>
                  </a:cubicBezTo>
                  <a:cubicBezTo>
                    <a:pt x="184" y="129"/>
                    <a:pt x="185" y="128"/>
                    <a:pt x="184" y="127"/>
                  </a:cubicBezTo>
                  <a:cubicBezTo>
                    <a:pt x="184" y="126"/>
                    <a:pt x="183" y="125"/>
                    <a:pt x="182" y="126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81" y="126"/>
                    <a:pt x="180" y="126"/>
                    <a:pt x="180" y="126"/>
                  </a:cubicBezTo>
                  <a:cubicBezTo>
                    <a:pt x="179" y="127"/>
                    <a:pt x="178" y="128"/>
                    <a:pt x="178" y="129"/>
                  </a:cubicBezTo>
                  <a:cubicBezTo>
                    <a:pt x="179" y="130"/>
                    <a:pt x="180" y="130"/>
                    <a:pt x="181" y="130"/>
                  </a:cubicBezTo>
                  <a:cubicBezTo>
                    <a:pt x="182" y="130"/>
                    <a:pt x="182" y="130"/>
                    <a:pt x="183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5" y="128"/>
                    <a:pt x="185" y="127"/>
                    <a:pt x="184" y="127"/>
                  </a:cubicBezTo>
                  <a:cubicBezTo>
                    <a:pt x="184" y="126"/>
                    <a:pt x="184" y="126"/>
                    <a:pt x="183" y="126"/>
                  </a:cubicBezTo>
                  <a:cubicBezTo>
                    <a:pt x="183" y="125"/>
                    <a:pt x="182" y="125"/>
                    <a:pt x="182" y="126"/>
                  </a:cubicBezTo>
                  <a:lnTo>
                    <a:pt x="183" y="127"/>
                  </a:lnTo>
                  <a:close/>
                  <a:moveTo>
                    <a:pt x="189" y="122"/>
                  </a:move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2"/>
                    <a:pt x="192" y="122"/>
                  </a:cubicBezTo>
                  <a:cubicBezTo>
                    <a:pt x="192" y="121"/>
                    <a:pt x="191" y="120"/>
                    <a:pt x="190" y="119"/>
                  </a:cubicBezTo>
                  <a:cubicBezTo>
                    <a:pt x="189" y="119"/>
                    <a:pt x="188" y="119"/>
                    <a:pt x="188" y="120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22"/>
                    <a:pt x="187" y="124"/>
                    <a:pt x="188" y="124"/>
                  </a:cubicBezTo>
                  <a:cubicBezTo>
                    <a:pt x="189" y="125"/>
                    <a:pt x="190" y="124"/>
                    <a:pt x="191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2"/>
                    <a:pt x="192" y="122"/>
                  </a:cubicBezTo>
                  <a:cubicBezTo>
                    <a:pt x="192" y="121"/>
                    <a:pt x="191" y="120"/>
                    <a:pt x="190" y="119"/>
                  </a:cubicBezTo>
                  <a:cubicBezTo>
                    <a:pt x="189" y="119"/>
                    <a:pt x="188" y="119"/>
                    <a:pt x="188" y="120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22"/>
                    <a:pt x="187" y="124"/>
                    <a:pt x="188" y="124"/>
                  </a:cubicBezTo>
                  <a:cubicBezTo>
                    <a:pt x="189" y="125"/>
                    <a:pt x="190" y="124"/>
                    <a:pt x="191" y="123"/>
                  </a:cubicBezTo>
                  <a:lnTo>
                    <a:pt x="189" y="122"/>
                  </a:lnTo>
                  <a:close/>
                  <a:moveTo>
                    <a:pt x="187" y="124"/>
                  </a:moveTo>
                  <a:cubicBezTo>
                    <a:pt x="189" y="126"/>
                    <a:pt x="189" y="126"/>
                    <a:pt x="189" y="126"/>
                  </a:cubicBezTo>
                  <a:cubicBezTo>
                    <a:pt x="189" y="125"/>
                    <a:pt x="190" y="125"/>
                    <a:pt x="190" y="124"/>
                  </a:cubicBezTo>
                  <a:cubicBezTo>
                    <a:pt x="191" y="124"/>
                    <a:pt x="191" y="123"/>
                    <a:pt x="191" y="123"/>
                  </a:cubicBezTo>
                  <a:cubicBezTo>
                    <a:pt x="191" y="122"/>
                    <a:pt x="190" y="122"/>
                    <a:pt x="190" y="121"/>
                  </a:cubicBezTo>
                  <a:cubicBezTo>
                    <a:pt x="189" y="121"/>
                    <a:pt x="189" y="121"/>
                    <a:pt x="188" y="121"/>
                  </a:cubicBezTo>
                  <a:cubicBezTo>
                    <a:pt x="188" y="121"/>
                    <a:pt x="187" y="121"/>
                    <a:pt x="187" y="122"/>
                  </a:cubicBezTo>
                  <a:cubicBezTo>
                    <a:pt x="187" y="122"/>
                    <a:pt x="186" y="123"/>
                    <a:pt x="186" y="123"/>
                  </a:cubicBezTo>
                  <a:cubicBezTo>
                    <a:pt x="185" y="124"/>
                    <a:pt x="185" y="125"/>
                    <a:pt x="186" y="126"/>
                  </a:cubicBezTo>
                  <a:cubicBezTo>
                    <a:pt x="187" y="127"/>
                    <a:pt x="188" y="127"/>
                    <a:pt x="189" y="126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9" y="125"/>
                    <a:pt x="190" y="125"/>
                    <a:pt x="190" y="124"/>
                  </a:cubicBezTo>
                  <a:cubicBezTo>
                    <a:pt x="191" y="124"/>
                    <a:pt x="191" y="123"/>
                    <a:pt x="191" y="123"/>
                  </a:cubicBezTo>
                  <a:cubicBezTo>
                    <a:pt x="191" y="122"/>
                    <a:pt x="190" y="122"/>
                    <a:pt x="190" y="121"/>
                  </a:cubicBezTo>
                  <a:cubicBezTo>
                    <a:pt x="189" y="121"/>
                    <a:pt x="189" y="121"/>
                    <a:pt x="188" y="121"/>
                  </a:cubicBezTo>
                  <a:cubicBezTo>
                    <a:pt x="188" y="121"/>
                    <a:pt x="187" y="121"/>
                    <a:pt x="187" y="122"/>
                  </a:cubicBezTo>
                  <a:cubicBezTo>
                    <a:pt x="187" y="122"/>
                    <a:pt x="186" y="123"/>
                    <a:pt x="186" y="123"/>
                  </a:cubicBezTo>
                  <a:cubicBezTo>
                    <a:pt x="185" y="124"/>
                    <a:pt x="185" y="125"/>
                    <a:pt x="186" y="126"/>
                  </a:cubicBezTo>
                  <a:cubicBezTo>
                    <a:pt x="187" y="127"/>
                    <a:pt x="188" y="127"/>
                    <a:pt x="189" y="126"/>
                  </a:cubicBezTo>
                  <a:lnTo>
                    <a:pt x="187" y="124"/>
                  </a:lnTo>
                  <a:close/>
                  <a:moveTo>
                    <a:pt x="187" y="124"/>
                  </a:moveTo>
                  <a:cubicBezTo>
                    <a:pt x="186" y="123"/>
                    <a:pt x="186" y="123"/>
                    <a:pt x="186" y="123"/>
                  </a:cubicBezTo>
                  <a:cubicBezTo>
                    <a:pt x="186" y="123"/>
                    <a:pt x="185" y="124"/>
                    <a:pt x="184" y="124"/>
                  </a:cubicBezTo>
                  <a:cubicBezTo>
                    <a:pt x="183" y="125"/>
                    <a:pt x="183" y="126"/>
                    <a:pt x="184" y="127"/>
                  </a:cubicBezTo>
                  <a:cubicBezTo>
                    <a:pt x="184" y="128"/>
                    <a:pt x="186" y="128"/>
                    <a:pt x="187" y="127"/>
                  </a:cubicBezTo>
                  <a:cubicBezTo>
                    <a:pt x="187" y="127"/>
                    <a:pt x="188" y="127"/>
                    <a:pt x="189" y="126"/>
                  </a:cubicBezTo>
                  <a:cubicBezTo>
                    <a:pt x="189" y="125"/>
                    <a:pt x="189" y="124"/>
                    <a:pt x="189" y="123"/>
                  </a:cubicBezTo>
                  <a:cubicBezTo>
                    <a:pt x="188" y="122"/>
                    <a:pt x="187" y="122"/>
                    <a:pt x="186" y="123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3"/>
                    <a:pt x="185" y="124"/>
                    <a:pt x="184" y="124"/>
                  </a:cubicBezTo>
                  <a:cubicBezTo>
                    <a:pt x="183" y="125"/>
                    <a:pt x="183" y="126"/>
                    <a:pt x="184" y="127"/>
                  </a:cubicBezTo>
                  <a:cubicBezTo>
                    <a:pt x="184" y="128"/>
                    <a:pt x="186" y="128"/>
                    <a:pt x="187" y="127"/>
                  </a:cubicBezTo>
                  <a:cubicBezTo>
                    <a:pt x="187" y="127"/>
                    <a:pt x="188" y="127"/>
                    <a:pt x="189" y="126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6" y="123"/>
                    <a:pt x="186" y="123"/>
                    <a:pt x="186" y="123"/>
                  </a:cubicBezTo>
                  <a:lnTo>
                    <a:pt x="187" y="124"/>
                  </a:lnTo>
                  <a:close/>
                  <a:moveTo>
                    <a:pt x="185" y="126"/>
                  </a:moveTo>
                  <a:cubicBezTo>
                    <a:pt x="184" y="124"/>
                    <a:pt x="184" y="124"/>
                    <a:pt x="184" y="124"/>
                  </a:cubicBezTo>
                  <a:cubicBezTo>
                    <a:pt x="183" y="125"/>
                    <a:pt x="183" y="125"/>
                    <a:pt x="182" y="125"/>
                  </a:cubicBezTo>
                  <a:cubicBezTo>
                    <a:pt x="181" y="126"/>
                    <a:pt x="181" y="127"/>
                    <a:pt x="181" y="128"/>
                  </a:cubicBezTo>
                  <a:cubicBezTo>
                    <a:pt x="182" y="129"/>
                    <a:pt x="183" y="129"/>
                    <a:pt x="184" y="129"/>
                  </a:cubicBezTo>
                  <a:cubicBezTo>
                    <a:pt x="185" y="129"/>
                    <a:pt x="185" y="128"/>
                    <a:pt x="186" y="128"/>
                  </a:cubicBezTo>
                  <a:cubicBezTo>
                    <a:pt x="186" y="128"/>
                    <a:pt x="187" y="127"/>
                    <a:pt x="187" y="127"/>
                  </a:cubicBezTo>
                  <a:cubicBezTo>
                    <a:pt x="187" y="126"/>
                    <a:pt x="187" y="126"/>
                    <a:pt x="187" y="125"/>
                  </a:cubicBezTo>
                  <a:cubicBezTo>
                    <a:pt x="186" y="125"/>
                    <a:pt x="186" y="124"/>
                    <a:pt x="185" y="124"/>
                  </a:cubicBezTo>
                  <a:cubicBezTo>
                    <a:pt x="185" y="124"/>
                    <a:pt x="184" y="124"/>
                    <a:pt x="184" y="124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4" y="124"/>
                    <a:pt x="184" y="124"/>
                    <a:pt x="184" y="124"/>
                  </a:cubicBezTo>
                  <a:cubicBezTo>
                    <a:pt x="183" y="125"/>
                    <a:pt x="183" y="125"/>
                    <a:pt x="182" y="125"/>
                  </a:cubicBezTo>
                  <a:cubicBezTo>
                    <a:pt x="181" y="126"/>
                    <a:pt x="181" y="127"/>
                    <a:pt x="181" y="128"/>
                  </a:cubicBezTo>
                  <a:cubicBezTo>
                    <a:pt x="182" y="129"/>
                    <a:pt x="183" y="129"/>
                    <a:pt x="184" y="129"/>
                  </a:cubicBezTo>
                  <a:cubicBezTo>
                    <a:pt x="185" y="129"/>
                    <a:pt x="185" y="128"/>
                    <a:pt x="186" y="128"/>
                  </a:cubicBezTo>
                  <a:cubicBezTo>
                    <a:pt x="186" y="128"/>
                    <a:pt x="187" y="127"/>
                    <a:pt x="187" y="127"/>
                  </a:cubicBezTo>
                  <a:cubicBezTo>
                    <a:pt x="187" y="126"/>
                    <a:pt x="187" y="126"/>
                    <a:pt x="187" y="125"/>
                  </a:cubicBezTo>
                  <a:cubicBezTo>
                    <a:pt x="186" y="125"/>
                    <a:pt x="186" y="124"/>
                    <a:pt x="185" y="124"/>
                  </a:cubicBezTo>
                  <a:cubicBezTo>
                    <a:pt x="185" y="124"/>
                    <a:pt x="184" y="124"/>
                    <a:pt x="184" y="124"/>
                  </a:cubicBezTo>
                  <a:lnTo>
                    <a:pt x="185" y="126"/>
                  </a:lnTo>
                  <a:close/>
                  <a:moveTo>
                    <a:pt x="141" y="123"/>
                  </a:moveTo>
                  <a:cubicBezTo>
                    <a:pt x="140" y="122"/>
                    <a:pt x="140" y="122"/>
                    <a:pt x="140" y="122"/>
                  </a:cubicBezTo>
                  <a:cubicBezTo>
                    <a:pt x="140" y="122"/>
                    <a:pt x="139" y="122"/>
                    <a:pt x="139" y="122"/>
                  </a:cubicBezTo>
                  <a:cubicBezTo>
                    <a:pt x="138" y="122"/>
                    <a:pt x="138" y="123"/>
                    <a:pt x="137" y="123"/>
                  </a:cubicBezTo>
                  <a:cubicBezTo>
                    <a:pt x="137" y="124"/>
                    <a:pt x="137" y="124"/>
                    <a:pt x="137" y="125"/>
                  </a:cubicBezTo>
                  <a:cubicBezTo>
                    <a:pt x="137" y="125"/>
                    <a:pt x="138" y="126"/>
                    <a:pt x="138" y="126"/>
                  </a:cubicBezTo>
                  <a:cubicBezTo>
                    <a:pt x="139" y="126"/>
                    <a:pt x="139" y="126"/>
                    <a:pt x="140" y="126"/>
                  </a:cubicBezTo>
                  <a:cubicBezTo>
                    <a:pt x="140" y="126"/>
                    <a:pt x="141" y="126"/>
                    <a:pt x="142" y="125"/>
                  </a:cubicBezTo>
                  <a:cubicBezTo>
                    <a:pt x="143" y="125"/>
                    <a:pt x="143" y="124"/>
                    <a:pt x="143" y="123"/>
                  </a:cubicBezTo>
                  <a:cubicBezTo>
                    <a:pt x="143" y="122"/>
                    <a:pt x="141" y="121"/>
                    <a:pt x="140" y="122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0" y="122"/>
                    <a:pt x="139" y="122"/>
                    <a:pt x="139" y="122"/>
                  </a:cubicBezTo>
                  <a:cubicBezTo>
                    <a:pt x="137" y="123"/>
                    <a:pt x="137" y="124"/>
                    <a:pt x="137" y="125"/>
                  </a:cubicBezTo>
                  <a:cubicBezTo>
                    <a:pt x="138" y="126"/>
                    <a:pt x="139" y="126"/>
                    <a:pt x="140" y="126"/>
                  </a:cubicBezTo>
                  <a:cubicBezTo>
                    <a:pt x="140" y="126"/>
                    <a:pt x="141" y="126"/>
                    <a:pt x="142" y="125"/>
                  </a:cubicBezTo>
                  <a:cubicBezTo>
                    <a:pt x="142" y="125"/>
                    <a:pt x="143" y="125"/>
                    <a:pt x="143" y="124"/>
                  </a:cubicBezTo>
                  <a:cubicBezTo>
                    <a:pt x="143" y="124"/>
                    <a:pt x="143" y="123"/>
                    <a:pt x="143" y="123"/>
                  </a:cubicBezTo>
                  <a:cubicBezTo>
                    <a:pt x="143" y="122"/>
                    <a:pt x="142" y="122"/>
                    <a:pt x="142" y="122"/>
                  </a:cubicBezTo>
                  <a:cubicBezTo>
                    <a:pt x="141" y="121"/>
                    <a:pt x="141" y="121"/>
                    <a:pt x="140" y="122"/>
                  </a:cubicBezTo>
                  <a:lnTo>
                    <a:pt x="141" y="123"/>
                  </a:lnTo>
                  <a:close/>
                  <a:moveTo>
                    <a:pt x="148" y="118"/>
                  </a:moveTo>
                  <a:cubicBezTo>
                    <a:pt x="149" y="119"/>
                    <a:pt x="149" y="119"/>
                    <a:pt x="149" y="119"/>
                  </a:cubicBezTo>
                  <a:cubicBezTo>
                    <a:pt x="150" y="119"/>
                    <a:pt x="150" y="118"/>
                    <a:pt x="150" y="118"/>
                  </a:cubicBezTo>
                  <a:cubicBezTo>
                    <a:pt x="151" y="117"/>
                    <a:pt x="150" y="116"/>
                    <a:pt x="149" y="115"/>
                  </a:cubicBezTo>
                  <a:cubicBezTo>
                    <a:pt x="148" y="115"/>
                    <a:pt x="147" y="115"/>
                    <a:pt x="146" y="116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5" y="118"/>
                    <a:pt x="146" y="120"/>
                    <a:pt x="147" y="120"/>
                  </a:cubicBezTo>
                  <a:cubicBezTo>
                    <a:pt x="148" y="121"/>
                    <a:pt x="149" y="120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50" y="119"/>
                    <a:pt x="150" y="118"/>
                    <a:pt x="150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5" y="118"/>
                    <a:pt x="146" y="120"/>
                    <a:pt x="147" y="120"/>
                  </a:cubicBezTo>
                  <a:cubicBezTo>
                    <a:pt x="148" y="121"/>
                    <a:pt x="149" y="120"/>
                    <a:pt x="149" y="119"/>
                  </a:cubicBezTo>
                  <a:lnTo>
                    <a:pt x="148" y="118"/>
                  </a:lnTo>
                  <a:close/>
                  <a:moveTo>
                    <a:pt x="146" y="120"/>
                  </a:moveTo>
                  <a:cubicBezTo>
                    <a:pt x="147" y="122"/>
                    <a:pt x="147" y="122"/>
                    <a:pt x="147" y="122"/>
                  </a:cubicBezTo>
                  <a:cubicBezTo>
                    <a:pt x="148" y="121"/>
                    <a:pt x="148" y="121"/>
                    <a:pt x="149" y="120"/>
                  </a:cubicBezTo>
                  <a:cubicBezTo>
                    <a:pt x="149" y="120"/>
                    <a:pt x="149" y="119"/>
                    <a:pt x="149" y="119"/>
                  </a:cubicBezTo>
                  <a:cubicBezTo>
                    <a:pt x="149" y="118"/>
                    <a:pt x="149" y="118"/>
                    <a:pt x="149" y="117"/>
                  </a:cubicBezTo>
                  <a:cubicBezTo>
                    <a:pt x="148" y="117"/>
                    <a:pt x="148" y="117"/>
                    <a:pt x="147" y="117"/>
                  </a:cubicBezTo>
                  <a:cubicBezTo>
                    <a:pt x="147" y="117"/>
                    <a:pt x="146" y="117"/>
                    <a:pt x="146" y="118"/>
                  </a:cubicBezTo>
                  <a:cubicBezTo>
                    <a:pt x="145" y="118"/>
                    <a:pt x="145" y="119"/>
                    <a:pt x="145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5" y="123"/>
                    <a:pt x="147" y="123"/>
                    <a:pt x="147" y="122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8" y="121"/>
                    <a:pt x="148" y="121"/>
                    <a:pt x="149" y="120"/>
                  </a:cubicBezTo>
                  <a:cubicBezTo>
                    <a:pt x="149" y="120"/>
                    <a:pt x="149" y="119"/>
                    <a:pt x="149" y="119"/>
                  </a:cubicBezTo>
                  <a:cubicBezTo>
                    <a:pt x="149" y="118"/>
                    <a:pt x="149" y="118"/>
                    <a:pt x="149" y="117"/>
                  </a:cubicBezTo>
                  <a:cubicBezTo>
                    <a:pt x="148" y="117"/>
                    <a:pt x="148" y="117"/>
                    <a:pt x="147" y="117"/>
                  </a:cubicBezTo>
                  <a:cubicBezTo>
                    <a:pt x="147" y="117"/>
                    <a:pt x="146" y="117"/>
                    <a:pt x="146" y="118"/>
                  </a:cubicBezTo>
                  <a:cubicBezTo>
                    <a:pt x="145" y="118"/>
                    <a:pt x="145" y="119"/>
                    <a:pt x="145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5" y="123"/>
                    <a:pt x="147" y="123"/>
                    <a:pt x="147" y="122"/>
                  </a:cubicBezTo>
                  <a:lnTo>
                    <a:pt x="146" y="120"/>
                  </a:lnTo>
                  <a:close/>
                  <a:moveTo>
                    <a:pt x="146" y="120"/>
                  </a:move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20"/>
                    <a:pt x="143" y="120"/>
                  </a:cubicBezTo>
                  <a:cubicBezTo>
                    <a:pt x="143" y="120"/>
                    <a:pt x="142" y="121"/>
                    <a:pt x="142" y="121"/>
                  </a:cubicBezTo>
                  <a:cubicBezTo>
                    <a:pt x="142" y="122"/>
                    <a:pt x="142" y="122"/>
                    <a:pt x="142" y="123"/>
                  </a:cubicBezTo>
                  <a:cubicBezTo>
                    <a:pt x="143" y="123"/>
                    <a:pt x="143" y="124"/>
                    <a:pt x="144" y="124"/>
                  </a:cubicBezTo>
                  <a:cubicBezTo>
                    <a:pt x="144" y="124"/>
                    <a:pt x="145" y="124"/>
                    <a:pt x="145" y="124"/>
                  </a:cubicBezTo>
                  <a:cubicBezTo>
                    <a:pt x="146" y="123"/>
                    <a:pt x="147" y="123"/>
                    <a:pt x="147" y="122"/>
                  </a:cubicBezTo>
                  <a:cubicBezTo>
                    <a:pt x="148" y="122"/>
                    <a:pt x="148" y="121"/>
                    <a:pt x="148" y="121"/>
                  </a:cubicBezTo>
                  <a:cubicBezTo>
                    <a:pt x="148" y="120"/>
                    <a:pt x="148" y="120"/>
                    <a:pt x="147" y="119"/>
                  </a:cubicBezTo>
                  <a:cubicBezTo>
                    <a:pt x="147" y="119"/>
                    <a:pt x="147" y="119"/>
                    <a:pt x="146" y="119"/>
                  </a:cubicBezTo>
                  <a:cubicBezTo>
                    <a:pt x="146" y="118"/>
                    <a:pt x="145" y="119"/>
                    <a:pt x="145" y="119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20"/>
                    <a:pt x="143" y="120"/>
                  </a:cubicBezTo>
                  <a:cubicBezTo>
                    <a:pt x="142" y="121"/>
                    <a:pt x="142" y="122"/>
                    <a:pt x="142" y="123"/>
                  </a:cubicBezTo>
                  <a:cubicBezTo>
                    <a:pt x="143" y="124"/>
                    <a:pt x="144" y="124"/>
                    <a:pt x="145" y="124"/>
                  </a:cubicBezTo>
                  <a:cubicBezTo>
                    <a:pt x="146" y="123"/>
                    <a:pt x="147" y="123"/>
                    <a:pt x="147" y="122"/>
                  </a:cubicBezTo>
                  <a:cubicBezTo>
                    <a:pt x="148" y="122"/>
                    <a:pt x="148" y="121"/>
                    <a:pt x="148" y="121"/>
                  </a:cubicBezTo>
                  <a:cubicBezTo>
                    <a:pt x="148" y="120"/>
                    <a:pt x="148" y="120"/>
                    <a:pt x="147" y="119"/>
                  </a:cubicBezTo>
                  <a:cubicBezTo>
                    <a:pt x="147" y="119"/>
                    <a:pt x="147" y="119"/>
                    <a:pt x="146" y="119"/>
                  </a:cubicBezTo>
                  <a:cubicBezTo>
                    <a:pt x="146" y="118"/>
                    <a:pt x="145" y="119"/>
                    <a:pt x="145" y="119"/>
                  </a:cubicBezTo>
                  <a:lnTo>
                    <a:pt x="146" y="120"/>
                  </a:lnTo>
                  <a:close/>
                  <a:moveTo>
                    <a:pt x="143" y="122"/>
                  </a:moveTo>
                  <a:cubicBezTo>
                    <a:pt x="142" y="121"/>
                    <a:pt x="142" y="121"/>
                    <a:pt x="142" y="121"/>
                  </a:cubicBezTo>
                  <a:cubicBezTo>
                    <a:pt x="142" y="121"/>
                    <a:pt x="142" y="121"/>
                    <a:pt x="141" y="121"/>
                  </a:cubicBezTo>
                  <a:cubicBezTo>
                    <a:pt x="140" y="122"/>
                    <a:pt x="140" y="123"/>
                    <a:pt x="140" y="124"/>
                  </a:cubicBezTo>
                  <a:cubicBezTo>
                    <a:pt x="141" y="125"/>
                    <a:pt x="142" y="125"/>
                    <a:pt x="143" y="125"/>
                  </a:cubicBezTo>
                  <a:cubicBezTo>
                    <a:pt x="143" y="125"/>
                    <a:pt x="144" y="124"/>
                    <a:pt x="144" y="124"/>
                  </a:cubicBezTo>
                  <a:cubicBezTo>
                    <a:pt x="145" y="124"/>
                    <a:pt x="145" y="123"/>
                    <a:pt x="145" y="123"/>
                  </a:cubicBezTo>
                  <a:cubicBezTo>
                    <a:pt x="146" y="122"/>
                    <a:pt x="145" y="122"/>
                    <a:pt x="145" y="121"/>
                  </a:cubicBezTo>
                  <a:cubicBezTo>
                    <a:pt x="145" y="121"/>
                    <a:pt x="145" y="120"/>
                    <a:pt x="144" y="120"/>
                  </a:cubicBezTo>
                  <a:cubicBezTo>
                    <a:pt x="143" y="120"/>
                    <a:pt x="143" y="120"/>
                    <a:pt x="142" y="121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2" y="121"/>
                    <a:pt x="142" y="121"/>
                    <a:pt x="142" y="121"/>
                  </a:cubicBezTo>
                  <a:cubicBezTo>
                    <a:pt x="142" y="121"/>
                    <a:pt x="142" y="121"/>
                    <a:pt x="141" y="121"/>
                  </a:cubicBezTo>
                  <a:cubicBezTo>
                    <a:pt x="140" y="122"/>
                    <a:pt x="140" y="123"/>
                    <a:pt x="140" y="124"/>
                  </a:cubicBezTo>
                  <a:cubicBezTo>
                    <a:pt x="141" y="125"/>
                    <a:pt x="142" y="125"/>
                    <a:pt x="143" y="125"/>
                  </a:cubicBezTo>
                  <a:cubicBezTo>
                    <a:pt x="143" y="125"/>
                    <a:pt x="144" y="124"/>
                    <a:pt x="144" y="124"/>
                  </a:cubicBezTo>
                  <a:cubicBezTo>
                    <a:pt x="145" y="124"/>
                    <a:pt x="145" y="123"/>
                    <a:pt x="145" y="123"/>
                  </a:cubicBezTo>
                  <a:cubicBezTo>
                    <a:pt x="146" y="122"/>
                    <a:pt x="145" y="122"/>
                    <a:pt x="145" y="121"/>
                  </a:cubicBezTo>
                  <a:cubicBezTo>
                    <a:pt x="145" y="121"/>
                    <a:pt x="145" y="120"/>
                    <a:pt x="144" y="120"/>
                  </a:cubicBezTo>
                  <a:cubicBezTo>
                    <a:pt x="143" y="120"/>
                    <a:pt x="143" y="120"/>
                    <a:pt x="142" y="121"/>
                  </a:cubicBezTo>
                  <a:lnTo>
                    <a:pt x="143" y="122"/>
                  </a:lnTo>
                  <a:close/>
                  <a:moveTo>
                    <a:pt x="63" y="261"/>
                  </a:moveTo>
                  <a:cubicBezTo>
                    <a:pt x="64" y="259"/>
                    <a:pt x="64" y="259"/>
                    <a:pt x="64" y="259"/>
                  </a:cubicBezTo>
                  <a:cubicBezTo>
                    <a:pt x="62" y="258"/>
                    <a:pt x="61" y="257"/>
                    <a:pt x="60" y="257"/>
                  </a:cubicBezTo>
                  <a:cubicBezTo>
                    <a:pt x="59" y="259"/>
                    <a:pt x="59" y="259"/>
                    <a:pt x="59" y="259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3" y="259"/>
                    <a:pt x="63" y="258"/>
                    <a:pt x="65" y="257"/>
                  </a:cubicBezTo>
                  <a:cubicBezTo>
                    <a:pt x="64" y="255"/>
                    <a:pt x="64" y="255"/>
                    <a:pt x="64" y="255"/>
                  </a:cubicBezTo>
                  <a:cubicBezTo>
                    <a:pt x="62" y="256"/>
                    <a:pt x="62" y="256"/>
                    <a:pt x="62" y="256"/>
                  </a:cubicBezTo>
                  <a:cubicBezTo>
                    <a:pt x="63" y="258"/>
                    <a:pt x="65" y="259"/>
                    <a:pt x="67" y="260"/>
                  </a:cubicBezTo>
                  <a:cubicBezTo>
                    <a:pt x="67" y="258"/>
                    <a:pt x="67" y="258"/>
                    <a:pt x="67" y="258"/>
                  </a:cubicBezTo>
                  <a:cubicBezTo>
                    <a:pt x="66" y="256"/>
                    <a:pt x="66" y="256"/>
                    <a:pt x="66" y="256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3" y="261"/>
                    <a:pt x="63" y="261"/>
                    <a:pt x="63" y="261"/>
                  </a:cubicBezTo>
                  <a:cubicBezTo>
                    <a:pt x="64" y="259"/>
                    <a:pt x="64" y="259"/>
                    <a:pt x="64" y="259"/>
                  </a:cubicBezTo>
                  <a:cubicBezTo>
                    <a:pt x="63" y="261"/>
                    <a:pt x="63" y="261"/>
                    <a:pt x="63" y="261"/>
                  </a:cubicBezTo>
                  <a:cubicBezTo>
                    <a:pt x="64" y="262"/>
                    <a:pt x="64" y="262"/>
                    <a:pt x="64" y="262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9" y="260"/>
                    <a:pt x="69" y="259"/>
                    <a:pt x="69" y="258"/>
                  </a:cubicBezTo>
                  <a:cubicBezTo>
                    <a:pt x="69" y="257"/>
                    <a:pt x="69" y="257"/>
                    <a:pt x="68" y="256"/>
                  </a:cubicBezTo>
                  <a:cubicBezTo>
                    <a:pt x="67" y="256"/>
                    <a:pt x="66" y="255"/>
                    <a:pt x="65" y="254"/>
                  </a:cubicBezTo>
                  <a:cubicBezTo>
                    <a:pt x="65" y="254"/>
                    <a:pt x="65" y="253"/>
                    <a:pt x="64" y="253"/>
                  </a:cubicBezTo>
                  <a:cubicBezTo>
                    <a:pt x="63" y="253"/>
                    <a:pt x="63" y="253"/>
                    <a:pt x="62" y="254"/>
                  </a:cubicBezTo>
                  <a:cubicBezTo>
                    <a:pt x="60" y="255"/>
                    <a:pt x="60" y="255"/>
                    <a:pt x="58" y="257"/>
                  </a:cubicBezTo>
                  <a:cubicBezTo>
                    <a:pt x="58" y="257"/>
                    <a:pt x="57" y="258"/>
                    <a:pt x="57" y="259"/>
                  </a:cubicBezTo>
                  <a:cubicBezTo>
                    <a:pt x="57" y="259"/>
                    <a:pt x="58" y="260"/>
                    <a:pt x="58" y="260"/>
                  </a:cubicBezTo>
                  <a:cubicBezTo>
                    <a:pt x="59" y="261"/>
                    <a:pt x="60" y="262"/>
                    <a:pt x="62" y="262"/>
                  </a:cubicBezTo>
                  <a:cubicBezTo>
                    <a:pt x="62" y="263"/>
                    <a:pt x="63" y="263"/>
                    <a:pt x="64" y="262"/>
                  </a:cubicBezTo>
                  <a:lnTo>
                    <a:pt x="63" y="261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0" name="Freeform 244"/>
            <p:cNvSpPr>
              <a:spLocks/>
            </p:cNvSpPr>
            <p:nvPr/>
          </p:nvSpPr>
          <p:spPr bwMode="auto">
            <a:xfrm>
              <a:off x="6154" y="2084"/>
              <a:ext cx="711" cy="416"/>
            </a:xfrm>
            <a:custGeom>
              <a:avLst/>
              <a:gdLst>
                <a:gd name="T0" fmla="*/ 711 w 711"/>
                <a:gd name="T1" fmla="*/ 215 h 416"/>
                <a:gd name="T2" fmla="*/ 369 w 711"/>
                <a:gd name="T3" fmla="*/ 416 h 416"/>
                <a:gd name="T4" fmla="*/ 0 w 711"/>
                <a:gd name="T5" fmla="*/ 202 h 416"/>
                <a:gd name="T6" fmla="*/ 3 w 711"/>
                <a:gd name="T7" fmla="*/ 197 h 416"/>
                <a:gd name="T8" fmla="*/ 339 w 711"/>
                <a:gd name="T9" fmla="*/ 0 h 416"/>
                <a:gd name="T10" fmla="*/ 711 w 711"/>
                <a:gd name="T11" fmla="*/ 2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1" h="416">
                  <a:moveTo>
                    <a:pt x="711" y="215"/>
                  </a:moveTo>
                  <a:lnTo>
                    <a:pt x="369" y="416"/>
                  </a:lnTo>
                  <a:lnTo>
                    <a:pt x="0" y="202"/>
                  </a:lnTo>
                  <a:lnTo>
                    <a:pt x="3" y="197"/>
                  </a:lnTo>
                  <a:lnTo>
                    <a:pt x="339" y="0"/>
                  </a:lnTo>
                  <a:lnTo>
                    <a:pt x="711" y="21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1" name="Freeform 245"/>
            <p:cNvSpPr>
              <a:spLocks/>
            </p:cNvSpPr>
            <p:nvPr/>
          </p:nvSpPr>
          <p:spPr bwMode="auto">
            <a:xfrm>
              <a:off x="6152" y="2083"/>
              <a:ext cx="714" cy="419"/>
            </a:xfrm>
            <a:custGeom>
              <a:avLst/>
              <a:gdLst>
                <a:gd name="T0" fmla="*/ 713 w 714"/>
                <a:gd name="T1" fmla="*/ 216 h 419"/>
                <a:gd name="T2" fmla="*/ 711 w 714"/>
                <a:gd name="T3" fmla="*/ 214 h 419"/>
                <a:gd name="T4" fmla="*/ 371 w 714"/>
                <a:gd name="T5" fmla="*/ 415 h 419"/>
                <a:gd name="T6" fmla="*/ 3 w 714"/>
                <a:gd name="T7" fmla="*/ 203 h 419"/>
                <a:gd name="T8" fmla="*/ 7 w 714"/>
                <a:gd name="T9" fmla="*/ 199 h 419"/>
                <a:gd name="T10" fmla="*/ 341 w 714"/>
                <a:gd name="T11" fmla="*/ 3 h 419"/>
                <a:gd name="T12" fmla="*/ 711 w 714"/>
                <a:gd name="T13" fmla="*/ 218 h 419"/>
                <a:gd name="T14" fmla="*/ 713 w 714"/>
                <a:gd name="T15" fmla="*/ 216 h 419"/>
                <a:gd name="T16" fmla="*/ 711 w 714"/>
                <a:gd name="T17" fmla="*/ 214 h 419"/>
                <a:gd name="T18" fmla="*/ 713 w 714"/>
                <a:gd name="T19" fmla="*/ 216 h 419"/>
                <a:gd name="T20" fmla="*/ 713 w 714"/>
                <a:gd name="T21" fmla="*/ 214 h 419"/>
                <a:gd name="T22" fmla="*/ 343 w 714"/>
                <a:gd name="T23" fmla="*/ 0 h 419"/>
                <a:gd name="T24" fmla="*/ 341 w 714"/>
                <a:gd name="T25" fmla="*/ 0 h 419"/>
                <a:gd name="T26" fmla="*/ 5 w 714"/>
                <a:gd name="T27" fmla="*/ 196 h 419"/>
                <a:gd name="T28" fmla="*/ 3 w 714"/>
                <a:gd name="T29" fmla="*/ 196 h 419"/>
                <a:gd name="T30" fmla="*/ 0 w 714"/>
                <a:gd name="T31" fmla="*/ 203 h 419"/>
                <a:gd name="T32" fmla="*/ 0 w 714"/>
                <a:gd name="T33" fmla="*/ 204 h 419"/>
                <a:gd name="T34" fmla="*/ 0 w 714"/>
                <a:gd name="T35" fmla="*/ 204 h 419"/>
                <a:gd name="T36" fmla="*/ 371 w 714"/>
                <a:gd name="T37" fmla="*/ 419 h 419"/>
                <a:gd name="T38" fmla="*/ 373 w 714"/>
                <a:gd name="T39" fmla="*/ 419 h 419"/>
                <a:gd name="T40" fmla="*/ 713 w 714"/>
                <a:gd name="T41" fmla="*/ 218 h 419"/>
                <a:gd name="T42" fmla="*/ 714 w 714"/>
                <a:gd name="T43" fmla="*/ 216 h 419"/>
                <a:gd name="T44" fmla="*/ 713 w 714"/>
                <a:gd name="T45" fmla="*/ 214 h 419"/>
                <a:gd name="T46" fmla="*/ 713 w 714"/>
                <a:gd name="T47" fmla="*/ 21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4" h="419">
                  <a:moveTo>
                    <a:pt x="713" y="216"/>
                  </a:moveTo>
                  <a:lnTo>
                    <a:pt x="711" y="214"/>
                  </a:lnTo>
                  <a:lnTo>
                    <a:pt x="371" y="415"/>
                  </a:lnTo>
                  <a:lnTo>
                    <a:pt x="3" y="203"/>
                  </a:lnTo>
                  <a:lnTo>
                    <a:pt x="7" y="199"/>
                  </a:lnTo>
                  <a:lnTo>
                    <a:pt x="341" y="3"/>
                  </a:lnTo>
                  <a:lnTo>
                    <a:pt x="711" y="218"/>
                  </a:lnTo>
                  <a:lnTo>
                    <a:pt x="713" y="216"/>
                  </a:lnTo>
                  <a:lnTo>
                    <a:pt x="711" y="214"/>
                  </a:lnTo>
                  <a:lnTo>
                    <a:pt x="713" y="216"/>
                  </a:lnTo>
                  <a:lnTo>
                    <a:pt x="713" y="214"/>
                  </a:lnTo>
                  <a:lnTo>
                    <a:pt x="343" y="0"/>
                  </a:lnTo>
                  <a:lnTo>
                    <a:pt x="341" y="0"/>
                  </a:lnTo>
                  <a:lnTo>
                    <a:pt x="5" y="196"/>
                  </a:lnTo>
                  <a:lnTo>
                    <a:pt x="3" y="19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713" y="218"/>
                  </a:lnTo>
                  <a:lnTo>
                    <a:pt x="714" y="216"/>
                  </a:lnTo>
                  <a:lnTo>
                    <a:pt x="713" y="214"/>
                  </a:lnTo>
                  <a:lnTo>
                    <a:pt x="713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2" name="Freeform 246"/>
            <p:cNvSpPr>
              <a:spLocks/>
            </p:cNvSpPr>
            <p:nvPr/>
          </p:nvSpPr>
          <p:spPr bwMode="auto">
            <a:xfrm>
              <a:off x="6523" y="2299"/>
              <a:ext cx="342" cy="223"/>
            </a:xfrm>
            <a:custGeom>
              <a:avLst/>
              <a:gdLst>
                <a:gd name="T0" fmla="*/ 342 w 342"/>
                <a:gd name="T1" fmla="*/ 0 h 223"/>
                <a:gd name="T2" fmla="*/ 342 w 342"/>
                <a:gd name="T3" fmla="*/ 20 h 223"/>
                <a:gd name="T4" fmla="*/ 0 w 342"/>
                <a:gd name="T5" fmla="*/ 223 h 223"/>
                <a:gd name="T6" fmla="*/ 0 w 342"/>
                <a:gd name="T7" fmla="*/ 201 h 223"/>
                <a:gd name="T8" fmla="*/ 342 w 342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23">
                  <a:moveTo>
                    <a:pt x="342" y="0"/>
                  </a:moveTo>
                  <a:lnTo>
                    <a:pt x="342" y="20"/>
                  </a:lnTo>
                  <a:lnTo>
                    <a:pt x="0" y="223"/>
                  </a:lnTo>
                  <a:lnTo>
                    <a:pt x="0" y="201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889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3" name="Freeform 247"/>
            <p:cNvSpPr>
              <a:spLocks/>
            </p:cNvSpPr>
            <p:nvPr/>
          </p:nvSpPr>
          <p:spPr bwMode="auto">
            <a:xfrm>
              <a:off x="6522" y="2297"/>
              <a:ext cx="344" cy="227"/>
            </a:xfrm>
            <a:custGeom>
              <a:avLst/>
              <a:gdLst>
                <a:gd name="T0" fmla="*/ 205 w 206"/>
                <a:gd name="T1" fmla="*/ 1 h 135"/>
                <a:gd name="T2" fmla="*/ 204 w 206"/>
                <a:gd name="T3" fmla="*/ 1 h 135"/>
                <a:gd name="T4" fmla="*/ 204 w 206"/>
                <a:gd name="T5" fmla="*/ 12 h 135"/>
                <a:gd name="T6" fmla="*/ 2 w 206"/>
                <a:gd name="T7" fmla="*/ 132 h 135"/>
                <a:gd name="T8" fmla="*/ 2 w 206"/>
                <a:gd name="T9" fmla="*/ 122 h 135"/>
                <a:gd name="T10" fmla="*/ 205 w 206"/>
                <a:gd name="T11" fmla="*/ 2 h 135"/>
                <a:gd name="T12" fmla="*/ 205 w 206"/>
                <a:gd name="T13" fmla="*/ 1 h 135"/>
                <a:gd name="T14" fmla="*/ 204 w 206"/>
                <a:gd name="T15" fmla="*/ 1 h 135"/>
                <a:gd name="T16" fmla="*/ 205 w 206"/>
                <a:gd name="T17" fmla="*/ 1 h 135"/>
                <a:gd name="T18" fmla="*/ 204 w 206"/>
                <a:gd name="T19" fmla="*/ 0 h 135"/>
                <a:gd name="T20" fmla="*/ 1 w 206"/>
                <a:gd name="T21" fmla="*/ 120 h 135"/>
                <a:gd name="T22" fmla="*/ 0 w 206"/>
                <a:gd name="T23" fmla="*/ 121 h 135"/>
                <a:gd name="T24" fmla="*/ 0 w 206"/>
                <a:gd name="T25" fmla="*/ 134 h 135"/>
                <a:gd name="T26" fmla="*/ 1 w 206"/>
                <a:gd name="T27" fmla="*/ 135 h 135"/>
                <a:gd name="T28" fmla="*/ 2 w 206"/>
                <a:gd name="T29" fmla="*/ 134 h 135"/>
                <a:gd name="T30" fmla="*/ 205 w 206"/>
                <a:gd name="T31" fmla="*/ 14 h 135"/>
                <a:gd name="T32" fmla="*/ 206 w 206"/>
                <a:gd name="T33" fmla="*/ 13 h 135"/>
                <a:gd name="T34" fmla="*/ 206 w 206"/>
                <a:gd name="T35" fmla="*/ 1 h 135"/>
                <a:gd name="T36" fmla="*/ 205 w 206"/>
                <a:gd name="T37" fmla="*/ 0 h 135"/>
                <a:gd name="T38" fmla="*/ 204 w 206"/>
                <a:gd name="T39" fmla="*/ 0 h 135"/>
                <a:gd name="T40" fmla="*/ 205 w 206"/>
                <a:gd name="T41" fmla="*/ 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135">
                  <a:moveTo>
                    <a:pt x="205" y="1"/>
                  </a:moveTo>
                  <a:cubicBezTo>
                    <a:pt x="204" y="1"/>
                    <a:pt x="204" y="1"/>
                    <a:pt x="204" y="1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05" y="2"/>
                    <a:pt x="205" y="2"/>
                    <a:pt x="205" y="2"/>
                  </a:cubicBezTo>
                  <a:cubicBezTo>
                    <a:pt x="205" y="1"/>
                    <a:pt x="205" y="1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ubicBezTo>
                    <a:pt x="205" y="1"/>
                    <a:pt x="205" y="1"/>
                    <a:pt x="205" y="1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4"/>
                    <a:pt x="1" y="135"/>
                  </a:cubicBezTo>
                  <a:cubicBezTo>
                    <a:pt x="2" y="134"/>
                    <a:pt x="2" y="134"/>
                    <a:pt x="2" y="134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6" y="13"/>
                    <a:pt x="206" y="13"/>
                    <a:pt x="206" y="13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0"/>
                    <a:pt x="206" y="0"/>
                    <a:pt x="205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4" name="Freeform 248"/>
            <p:cNvSpPr>
              <a:spLocks/>
            </p:cNvSpPr>
            <p:nvPr/>
          </p:nvSpPr>
          <p:spPr bwMode="auto">
            <a:xfrm>
              <a:off x="6154" y="2286"/>
              <a:ext cx="369" cy="236"/>
            </a:xfrm>
            <a:custGeom>
              <a:avLst/>
              <a:gdLst>
                <a:gd name="T0" fmla="*/ 369 w 369"/>
                <a:gd name="T1" fmla="*/ 214 h 236"/>
                <a:gd name="T2" fmla="*/ 369 w 369"/>
                <a:gd name="T3" fmla="*/ 236 h 236"/>
                <a:gd name="T4" fmla="*/ 0 w 369"/>
                <a:gd name="T5" fmla="*/ 21 h 236"/>
                <a:gd name="T6" fmla="*/ 0 w 369"/>
                <a:gd name="T7" fmla="*/ 0 h 236"/>
                <a:gd name="T8" fmla="*/ 369 w 369"/>
                <a:gd name="T9" fmla="*/ 2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236">
                  <a:moveTo>
                    <a:pt x="369" y="214"/>
                  </a:moveTo>
                  <a:lnTo>
                    <a:pt x="369" y="236"/>
                  </a:lnTo>
                  <a:lnTo>
                    <a:pt x="0" y="21"/>
                  </a:lnTo>
                  <a:lnTo>
                    <a:pt x="0" y="0"/>
                  </a:lnTo>
                  <a:lnTo>
                    <a:pt x="369" y="214"/>
                  </a:lnTo>
                  <a:close/>
                </a:path>
              </a:pathLst>
            </a:custGeom>
            <a:solidFill>
              <a:srgbClr val="6A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5" name="Freeform 249"/>
            <p:cNvSpPr>
              <a:spLocks/>
            </p:cNvSpPr>
            <p:nvPr/>
          </p:nvSpPr>
          <p:spPr bwMode="auto">
            <a:xfrm>
              <a:off x="6152" y="2286"/>
              <a:ext cx="373" cy="236"/>
            </a:xfrm>
            <a:custGeom>
              <a:avLst/>
              <a:gdLst>
                <a:gd name="T0" fmla="*/ 371 w 373"/>
                <a:gd name="T1" fmla="*/ 214 h 236"/>
                <a:gd name="T2" fmla="*/ 370 w 373"/>
                <a:gd name="T3" fmla="*/ 214 h 236"/>
                <a:gd name="T4" fmla="*/ 370 w 373"/>
                <a:gd name="T5" fmla="*/ 232 h 236"/>
                <a:gd name="T6" fmla="*/ 3 w 373"/>
                <a:gd name="T7" fmla="*/ 20 h 236"/>
                <a:gd name="T8" fmla="*/ 3 w 373"/>
                <a:gd name="T9" fmla="*/ 3 h 236"/>
                <a:gd name="T10" fmla="*/ 371 w 373"/>
                <a:gd name="T11" fmla="*/ 216 h 236"/>
                <a:gd name="T12" fmla="*/ 371 w 373"/>
                <a:gd name="T13" fmla="*/ 214 h 236"/>
                <a:gd name="T14" fmla="*/ 370 w 373"/>
                <a:gd name="T15" fmla="*/ 214 h 236"/>
                <a:gd name="T16" fmla="*/ 371 w 373"/>
                <a:gd name="T17" fmla="*/ 214 h 236"/>
                <a:gd name="T18" fmla="*/ 373 w 373"/>
                <a:gd name="T19" fmla="*/ 212 h 236"/>
                <a:gd name="T20" fmla="*/ 2 w 373"/>
                <a:gd name="T21" fmla="*/ 0 h 236"/>
                <a:gd name="T22" fmla="*/ 0 w 373"/>
                <a:gd name="T23" fmla="*/ 0 h 236"/>
                <a:gd name="T24" fmla="*/ 0 w 373"/>
                <a:gd name="T25" fmla="*/ 0 h 236"/>
                <a:gd name="T26" fmla="*/ 0 w 373"/>
                <a:gd name="T27" fmla="*/ 21 h 236"/>
                <a:gd name="T28" fmla="*/ 0 w 373"/>
                <a:gd name="T29" fmla="*/ 23 h 236"/>
                <a:gd name="T30" fmla="*/ 371 w 373"/>
                <a:gd name="T31" fmla="*/ 236 h 236"/>
                <a:gd name="T32" fmla="*/ 373 w 373"/>
                <a:gd name="T33" fmla="*/ 236 h 236"/>
                <a:gd name="T34" fmla="*/ 373 w 373"/>
                <a:gd name="T35" fmla="*/ 236 h 236"/>
                <a:gd name="T36" fmla="*/ 373 w 373"/>
                <a:gd name="T37" fmla="*/ 214 h 236"/>
                <a:gd name="T38" fmla="*/ 373 w 373"/>
                <a:gd name="T39" fmla="*/ 212 h 236"/>
                <a:gd name="T40" fmla="*/ 371 w 373"/>
                <a:gd name="T41" fmla="*/ 2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3" h="236">
                  <a:moveTo>
                    <a:pt x="371" y="214"/>
                  </a:moveTo>
                  <a:lnTo>
                    <a:pt x="370" y="214"/>
                  </a:lnTo>
                  <a:lnTo>
                    <a:pt x="370" y="232"/>
                  </a:lnTo>
                  <a:lnTo>
                    <a:pt x="3" y="20"/>
                  </a:lnTo>
                  <a:lnTo>
                    <a:pt x="3" y="3"/>
                  </a:lnTo>
                  <a:lnTo>
                    <a:pt x="371" y="216"/>
                  </a:lnTo>
                  <a:lnTo>
                    <a:pt x="371" y="214"/>
                  </a:lnTo>
                  <a:lnTo>
                    <a:pt x="370" y="214"/>
                  </a:lnTo>
                  <a:lnTo>
                    <a:pt x="371" y="214"/>
                  </a:lnTo>
                  <a:lnTo>
                    <a:pt x="373" y="21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371" y="236"/>
                  </a:lnTo>
                  <a:lnTo>
                    <a:pt x="373" y="236"/>
                  </a:lnTo>
                  <a:lnTo>
                    <a:pt x="373" y="236"/>
                  </a:lnTo>
                  <a:lnTo>
                    <a:pt x="373" y="214"/>
                  </a:lnTo>
                  <a:lnTo>
                    <a:pt x="373" y="212"/>
                  </a:lnTo>
                  <a:lnTo>
                    <a:pt x="371" y="2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6" name="Freeform 250"/>
            <p:cNvSpPr>
              <a:spLocks/>
            </p:cNvSpPr>
            <p:nvPr/>
          </p:nvSpPr>
          <p:spPr bwMode="auto">
            <a:xfrm>
              <a:off x="6500" y="2029"/>
              <a:ext cx="89" cy="131"/>
            </a:xfrm>
            <a:custGeom>
              <a:avLst/>
              <a:gdLst>
                <a:gd name="T0" fmla="*/ 0 w 53"/>
                <a:gd name="T1" fmla="*/ 3 h 78"/>
                <a:gd name="T2" fmla="*/ 0 w 53"/>
                <a:gd name="T3" fmla="*/ 62 h 78"/>
                <a:gd name="T4" fmla="*/ 26 w 53"/>
                <a:gd name="T5" fmla="*/ 78 h 78"/>
                <a:gd name="T6" fmla="*/ 53 w 53"/>
                <a:gd name="T7" fmla="*/ 60 h 78"/>
                <a:gd name="T8" fmla="*/ 53 w 53"/>
                <a:gd name="T9" fmla="*/ 0 h 78"/>
                <a:gd name="T10" fmla="*/ 0 w 53"/>
                <a:gd name="T11" fmla="*/ 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78">
                  <a:moveTo>
                    <a:pt x="0" y="3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9"/>
                    <a:pt x="12" y="78"/>
                    <a:pt x="26" y="78"/>
                  </a:cubicBezTo>
                  <a:cubicBezTo>
                    <a:pt x="41" y="77"/>
                    <a:pt x="53" y="66"/>
                    <a:pt x="53" y="6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7" name="Freeform 251"/>
            <p:cNvSpPr>
              <a:spLocks/>
            </p:cNvSpPr>
            <p:nvPr/>
          </p:nvSpPr>
          <p:spPr bwMode="auto">
            <a:xfrm>
              <a:off x="6498" y="2027"/>
              <a:ext cx="92" cy="135"/>
            </a:xfrm>
            <a:custGeom>
              <a:avLst/>
              <a:gdLst>
                <a:gd name="T0" fmla="*/ 1 w 55"/>
                <a:gd name="T1" fmla="*/ 4 h 80"/>
                <a:gd name="T2" fmla="*/ 0 w 55"/>
                <a:gd name="T3" fmla="*/ 4 h 80"/>
                <a:gd name="T4" fmla="*/ 0 w 55"/>
                <a:gd name="T5" fmla="*/ 63 h 80"/>
                <a:gd name="T6" fmla="*/ 7 w 55"/>
                <a:gd name="T7" fmla="*/ 74 h 80"/>
                <a:gd name="T8" fmla="*/ 26 w 55"/>
                <a:gd name="T9" fmla="*/ 80 h 80"/>
                <a:gd name="T10" fmla="*/ 27 w 55"/>
                <a:gd name="T11" fmla="*/ 80 h 80"/>
                <a:gd name="T12" fmla="*/ 46 w 55"/>
                <a:gd name="T13" fmla="*/ 73 h 80"/>
                <a:gd name="T14" fmla="*/ 55 w 55"/>
                <a:gd name="T15" fmla="*/ 61 h 80"/>
                <a:gd name="T16" fmla="*/ 55 w 55"/>
                <a:gd name="T17" fmla="*/ 1 h 80"/>
                <a:gd name="T18" fmla="*/ 54 w 55"/>
                <a:gd name="T19" fmla="*/ 0 h 80"/>
                <a:gd name="T20" fmla="*/ 53 w 55"/>
                <a:gd name="T21" fmla="*/ 0 h 80"/>
                <a:gd name="T22" fmla="*/ 1 w 55"/>
                <a:gd name="T23" fmla="*/ 3 h 80"/>
                <a:gd name="T24" fmla="*/ 0 w 55"/>
                <a:gd name="T25" fmla="*/ 4 h 80"/>
                <a:gd name="T26" fmla="*/ 1 w 55"/>
                <a:gd name="T27" fmla="*/ 4 h 80"/>
                <a:gd name="T28" fmla="*/ 1 w 55"/>
                <a:gd name="T29" fmla="*/ 5 h 80"/>
                <a:gd name="T30" fmla="*/ 53 w 55"/>
                <a:gd name="T31" fmla="*/ 2 h 80"/>
                <a:gd name="T32" fmla="*/ 53 w 55"/>
                <a:gd name="T33" fmla="*/ 61 h 80"/>
                <a:gd name="T34" fmla="*/ 45 w 55"/>
                <a:gd name="T35" fmla="*/ 71 h 80"/>
                <a:gd name="T36" fmla="*/ 27 w 55"/>
                <a:gd name="T37" fmla="*/ 78 h 80"/>
                <a:gd name="T38" fmla="*/ 26 w 55"/>
                <a:gd name="T39" fmla="*/ 78 h 80"/>
                <a:gd name="T40" fmla="*/ 9 w 55"/>
                <a:gd name="T41" fmla="*/ 73 h 80"/>
                <a:gd name="T42" fmla="*/ 2 w 55"/>
                <a:gd name="T43" fmla="*/ 63 h 80"/>
                <a:gd name="T44" fmla="*/ 2 w 55"/>
                <a:gd name="T45" fmla="*/ 4 h 80"/>
                <a:gd name="T46" fmla="*/ 1 w 55"/>
                <a:gd name="T47" fmla="*/ 4 h 80"/>
                <a:gd name="T48" fmla="*/ 1 w 55"/>
                <a:gd name="T49" fmla="*/ 5 h 80"/>
                <a:gd name="T50" fmla="*/ 1 w 55"/>
                <a:gd name="T5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80">
                  <a:moveTo>
                    <a:pt x="1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7"/>
                    <a:pt x="3" y="71"/>
                    <a:pt x="7" y="74"/>
                  </a:cubicBezTo>
                  <a:cubicBezTo>
                    <a:pt x="12" y="77"/>
                    <a:pt x="19" y="80"/>
                    <a:pt x="26" y="80"/>
                  </a:cubicBezTo>
                  <a:cubicBezTo>
                    <a:pt x="26" y="80"/>
                    <a:pt x="27" y="80"/>
                    <a:pt x="27" y="80"/>
                  </a:cubicBezTo>
                  <a:cubicBezTo>
                    <a:pt x="35" y="79"/>
                    <a:pt x="41" y="77"/>
                    <a:pt x="46" y="73"/>
                  </a:cubicBezTo>
                  <a:cubicBezTo>
                    <a:pt x="51" y="69"/>
                    <a:pt x="54" y="65"/>
                    <a:pt x="55" y="6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3"/>
                    <a:pt x="50" y="68"/>
                    <a:pt x="45" y="71"/>
                  </a:cubicBezTo>
                  <a:cubicBezTo>
                    <a:pt x="41" y="75"/>
                    <a:pt x="34" y="77"/>
                    <a:pt x="27" y="78"/>
                  </a:cubicBezTo>
                  <a:cubicBezTo>
                    <a:pt x="27" y="78"/>
                    <a:pt x="26" y="78"/>
                    <a:pt x="26" y="78"/>
                  </a:cubicBezTo>
                  <a:cubicBezTo>
                    <a:pt x="19" y="78"/>
                    <a:pt x="13" y="76"/>
                    <a:pt x="9" y="73"/>
                  </a:cubicBezTo>
                  <a:cubicBezTo>
                    <a:pt x="4" y="69"/>
                    <a:pt x="2" y="66"/>
                    <a:pt x="2" y="6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8" name="Freeform 252"/>
            <p:cNvSpPr>
              <a:spLocks/>
            </p:cNvSpPr>
            <p:nvPr/>
          </p:nvSpPr>
          <p:spPr bwMode="auto">
            <a:xfrm>
              <a:off x="6507" y="2029"/>
              <a:ext cx="21" cy="126"/>
            </a:xfrm>
            <a:custGeom>
              <a:avLst/>
              <a:gdLst>
                <a:gd name="T0" fmla="*/ 0 w 13"/>
                <a:gd name="T1" fmla="*/ 1 h 75"/>
                <a:gd name="T2" fmla="*/ 0 w 13"/>
                <a:gd name="T3" fmla="*/ 68 h 75"/>
                <a:gd name="T4" fmla="*/ 13 w 13"/>
                <a:gd name="T5" fmla="*/ 75 h 75"/>
                <a:gd name="T6" fmla="*/ 13 w 13"/>
                <a:gd name="T7" fmla="*/ 0 h 75"/>
                <a:gd name="T8" fmla="*/ 0 w 13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5">
                  <a:moveTo>
                    <a:pt x="0" y="1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4" y="71"/>
                    <a:pt x="8" y="74"/>
                    <a:pt x="13" y="75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79" name="Freeform 253"/>
            <p:cNvSpPr>
              <a:spLocks/>
            </p:cNvSpPr>
            <p:nvPr/>
          </p:nvSpPr>
          <p:spPr bwMode="auto">
            <a:xfrm>
              <a:off x="6500" y="1999"/>
              <a:ext cx="89" cy="60"/>
            </a:xfrm>
            <a:custGeom>
              <a:avLst/>
              <a:gdLst>
                <a:gd name="T0" fmla="*/ 53 w 53"/>
                <a:gd name="T1" fmla="*/ 17 h 36"/>
                <a:gd name="T2" fmla="*/ 26 w 53"/>
                <a:gd name="T3" fmla="*/ 36 h 36"/>
                <a:gd name="T4" fmla="*/ 0 w 53"/>
                <a:gd name="T5" fmla="*/ 19 h 36"/>
                <a:gd name="T6" fmla="*/ 26 w 53"/>
                <a:gd name="T7" fmla="*/ 1 h 36"/>
                <a:gd name="T8" fmla="*/ 53 w 53"/>
                <a:gd name="T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6">
                  <a:moveTo>
                    <a:pt x="53" y="17"/>
                  </a:moveTo>
                  <a:cubicBezTo>
                    <a:pt x="53" y="27"/>
                    <a:pt x="41" y="35"/>
                    <a:pt x="26" y="36"/>
                  </a:cubicBezTo>
                  <a:cubicBezTo>
                    <a:pt x="12" y="36"/>
                    <a:pt x="0" y="29"/>
                    <a:pt x="0" y="19"/>
                  </a:cubicBezTo>
                  <a:cubicBezTo>
                    <a:pt x="0" y="10"/>
                    <a:pt x="12" y="2"/>
                    <a:pt x="26" y="1"/>
                  </a:cubicBezTo>
                  <a:cubicBezTo>
                    <a:pt x="41" y="0"/>
                    <a:pt x="53" y="8"/>
                    <a:pt x="53" y="17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0" name="Freeform 254"/>
            <p:cNvSpPr>
              <a:spLocks/>
            </p:cNvSpPr>
            <p:nvPr/>
          </p:nvSpPr>
          <p:spPr bwMode="auto">
            <a:xfrm>
              <a:off x="6498" y="1999"/>
              <a:ext cx="92" cy="62"/>
            </a:xfrm>
            <a:custGeom>
              <a:avLst/>
              <a:gdLst>
                <a:gd name="T0" fmla="*/ 53 w 55"/>
                <a:gd name="T1" fmla="*/ 17 h 37"/>
                <a:gd name="T2" fmla="*/ 45 w 55"/>
                <a:gd name="T3" fmla="*/ 29 h 37"/>
                <a:gd name="T4" fmla="*/ 27 w 55"/>
                <a:gd name="T5" fmla="*/ 35 h 37"/>
                <a:gd name="T6" fmla="*/ 25 w 55"/>
                <a:gd name="T7" fmla="*/ 35 h 37"/>
                <a:gd name="T8" fmla="*/ 8 w 55"/>
                <a:gd name="T9" fmla="*/ 30 h 37"/>
                <a:gd name="T10" fmla="*/ 2 w 55"/>
                <a:gd name="T11" fmla="*/ 19 h 37"/>
                <a:gd name="T12" fmla="*/ 9 w 55"/>
                <a:gd name="T13" fmla="*/ 8 h 37"/>
                <a:gd name="T14" fmla="*/ 27 w 55"/>
                <a:gd name="T15" fmla="*/ 2 h 37"/>
                <a:gd name="T16" fmla="*/ 29 w 55"/>
                <a:gd name="T17" fmla="*/ 2 h 37"/>
                <a:gd name="T18" fmla="*/ 46 w 55"/>
                <a:gd name="T19" fmla="*/ 6 h 37"/>
                <a:gd name="T20" fmla="*/ 53 w 55"/>
                <a:gd name="T21" fmla="*/ 17 h 37"/>
                <a:gd name="T22" fmla="*/ 54 w 55"/>
                <a:gd name="T23" fmla="*/ 18 h 37"/>
                <a:gd name="T24" fmla="*/ 55 w 55"/>
                <a:gd name="T25" fmla="*/ 17 h 37"/>
                <a:gd name="T26" fmla="*/ 47 w 55"/>
                <a:gd name="T27" fmla="*/ 5 h 37"/>
                <a:gd name="T28" fmla="*/ 29 w 55"/>
                <a:gd name="T29" fmla="*/ 0 h 37"/>
                <a:gd name="T30" fmla="*/ 27 w 55"/>
                <a:gd name="T31" fmla="*/ 0 h 37"/>
                <a:gd name="T32" fmla="*/ 8 w 55"/>
                <a:gd name="T33" fmla="*/ 6 h 37"/>
                <a:gd name="T34" fmla="*/ 0 w 55"/>
                <a:gd name="T35" fmla="*/ 19 h 37"/>
                <a:gd name="T36" fmla="*/ 7 w 55"/>
                <a:gd name="T37" fmla="*/ 32 h 37"/>
                <a:gd name="T38" fmla="*/ 25 w 55"/>
                <a:gd name="T39" fmla="*/ 37 h 37"/>
                <a:gd name="T40" fmla="*/ 27 w 55"/>
                <a:gd name="T41" fmla="*/ 37 h 37"/>
                <a:gd name="T42" fmla="*/ 46 w 55"/>
                <a:gd name="T43" fmla="*/ 31 h 37"/>
                <a:gd name="T44" fmla="*/ 55 w 55"/>
                <a:gd name="T45" fmla="*/ 17 h 37"/>
                <a:gd name="T46" fmla="*/ 54 w 55"/>
                <a:gd name="T47" fmla="*/ 16 h 37"/>
                <a:gd name="T48" fmla="*/ 53 w 55"/>
                <a:gd name="T49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37">
                  <a:moveTo>
                    <a:pt x="53" y="17"/>
                  </a:moveTo>
                  <a:cubicBezTo>
                    <a:pt x="53" y="21"/>
                    <a:pt x="50" y="26"/>
                    <a:pt x="45" y="29"/>
                  </a:cubicBezTo>
                  <a:cubicBezTo>
                    <a:pt x="41" y="32"/>
                    <a:pt x="34" y="34"/>
                    <a:pt x="27" y="35"/>
                  </a:cubicBezTo>
                  <a:cubicBezTo>
                    <a:pt x="27" y="35"/>
                    <a:pt x="26" y="35"/>
                    <a:pt x="25" y="35"/>
                  </a:cubicBezTo>
                  <a:cubicBezTo>
                    <a:pt x="19" y="35"/>
                    <a:pt x="13" y="33"/>
                    <a:pt x="8" y="30"/>
                  </a:cubicBezTo>
                  <a:cubicBezTo>
                    <a:pt x="4" y="27"/>
                    <a:pt x="2" y="24"/>
                    <a:pt x="2" y="19"/>
                  </a:cubicBezTo>
                  <a:cubicBezTo>
                    <a:pt x="2" y="15"/>
                    <a:pt x="4" y="11"/>
                    <a:pt x="9" y="8"/>
                  </a:cubicBezTo>
                  <a:cubicBezTo>
                    <a:pt x="14" y="4"/>
                    <a:pt x="20" y="2"/>
                    <a:pt x="27" y="2"/>
                  </a:cubicBezTo>
                  <a:cubicBezTo>
                    <a:pt x="28" y="2"/>
                    <a:pt x="28" y="2"/>
                    <a:pt x="29" y="2"/>
                  </a:cubicBezTo>
                  <a:cubicBezTo>
                    <a:pt x="36" y="2"/>
                    <a:pt x="42" y="4"/>
                    <a:pt x="46" y="6"/>
                  </a:cubicBezTo>
                  <a:cubicBezTo>
                    <a:pt x="50" y="9"/>
                    <a:pt x="53" y="13"/>
                    <a:pt x="53" y="17"/>
                  </a:cubicBezTo>
                  <a:cubicBezTo>
                    <a:pt x="53" y="18"/>
                    <a:pt x="53" y="18"/>
                    <a:pt x="54" y="18"/>
                  </a:cubicBezTo>
                  <a:cubicBezTo>
                    <a:pt x="54" y="18"/>
                    <a:pt x="55" y="18"/>
                    <a:pt x="55" y="17"/>
                  </a:cubicBezTo>
                  <a:cubicBezTo>
                    <a:pt x="55" y="12"/>
                    <a:pt x="52" y="8"/>
                    <a:pt x="47" y="5"/>
                  </a:cubicBezTo>
                  <a:cubicBezTo>
                    <a:pt x="42" y="2"/>
                    <a:pt x="36" y="0"/>
                    <a:pt x="29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0" y="0"/>
                    <a:pt x="13" y="3"/>
                    <a:pt x="8" y="6"/>
                  </a:cubicBezTo>
                  <a:cubicBezTo>
                    <a:pt x="3" y="10"/>
                    <a:pt x="0" y="14"/>
                    <a:pt x="0" y="19"/>
                  </a:cubicBezTo>
                  <a:cubicBezTo>
                    <a:pt x="0" y="24"/>
                    <a:pt x="3" y="29"/>
                    <a:pt x="7" y="32"/>
                  </a:cubicBezTo>
                  <a:cubicBezTo>
                    <a:pt x="12" y="35"/>
                    <a:pt x="18" y="37"/>
                    <a:pt x="25" y="37"/>
                  </a:cubicBezTo>
                  <a:cubicBezTo>
                    <a:pt x="26" y="37"/>
                    <a:pt x="27" y="37"/>
                    <a:pt x="27" y="37"/>
                  </a:cubicBezTo>
                  <a:cubicBezTo>
                    <a:pt x="35" y="36"/>
                    <a:pt x="41" y="34"/>
                    <a:pt x="46" y="31"/>
                  </a:cubicBezTo>
                  <a:cubicBezTo>
                    <a:pt x="51" y="27"/>
                    <a:pt x="55" y="22"/>
                    <a:pt x="55" y="17"/>
                  </a:cubicBezTo>
                  <a:cubicBezTo>
                    <a:pt x="55" y="17"/>
                    <a:pt x="54" y="16"/>
                    <a:pt x="54" y="16"/>
                  </a:cubicBezTo>
                  <a:cubicBezTo>
                    <a:pt x="53" y="16"/>
                    <a:pt x="53" y="17"/>
                    <a:pt x="53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1" name="Freeform 255"/>
            <p:cNvSpPr>
              <a:spLocks/>
            </p:cNvSpPr>
            <p:nvPr/>
          </p:nvSpPr>
          <p:spPr bwMode="auto">
            <a:xfrm>
              <a:off x="6502" y="2002"/>
              <a:ext cx="55" cy="56"/>
            </a:xfrm>
            <a:custGeom>
              <a:avLst/>
              <a:gdLst>
                <a:gd name="T0" fmla="*/ 28 w 33"/>
                <a:gd name="T1" fmla="*/ 32 h 33"/>
                <a:gd name="T2" fmla="*/ 23 w 33"/>
                <a:gd name="T3" fmla="*/ 32 h 33"/>
                <a:gd name="T4" fmla="*/ 0 w 33"/>
                <a:gd name="T5" fmla="*/ 17 h 33"/>
                <a:gd name="T6" fmla="*/ 24 w 33"/>
                <a:gd name="T7" fmla="*/ 0 h 33"/>
                <a:gd name="T8" fmla="*/ 33 w 33"/>
                <a:gd name="T9" fmla="*/ 1 h 33"/>
                <a:gd name="T10" fmla="*/ 24 w 33"/>
                <a:gd name="T11" fmla="*/ 12 h 33"/>
                <a:gd name="T12" fmla="*/ 28 w 33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3">
                  <a:moveTo>
                    <a:pt x="28" y="32"/>
                  </a:moveTo>
                  <a:cubicBezTo>
                    <a:pt x="27" y="32"/>
                    <a:pt x="25" y="32"/>
                    <a:pt x="23" y="32"/>
                  </a:cubicBezTo>
                  <a:cubicBezTo>
                    <a:pt x="10" y="33"/>
                    <a:pt x="0" y="26"/>
                    <a:pt x="0" y="17"/>
                  </a:cubicBezTo>
                  <a:cubicBezTo>
                    <a:pt x="0" y="8"/>
                    <a:pt x="11" y="1"/>
                    <a:pt x="24" y="0"/>
                  </a:cubicBezTo>
                  <a:cubicBezTo>
                    <a:pt x="27" y="0"/>
                    <a:pt x="30" y="0"/>
                    <a:pt x="33" y="1"/>
                  </a:cubicBezTo>
                  <a:cubicBezTo>
                    <a:pt x="33" y="1"/>
                    <a:pt x="23" y="3"/>
                    <a:pt x="24" y="12"/>
                  </a:cubicBezTo>
                  <a:cubicBezTo>
                    <a:pt x="24" y="21"/>
                    <a:pt x="28" y="32"/>
                    <a:pt x="28" y="32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2" name="Freeform 256"/>
            <p:cNvSpPr>
              <a:spLocks/>
            </p:cNvSpPr>
            <p:nvPr/>
          </p:nvSpPr>
          <p:spPr bwMode="auto">
            <a:xfrm>
              <a:off x="6543" y="2014"/>
              <a:ext cx="42" cy="18"/>
            </a:xfrm>
            <a:custGeom>
              <a:avLst/>
              <a:gdLst>
                <a:gd name="T0" fmla="*/ 0 w 25"/>
                <a:gd name="T1" fmla="*/ 0 h 11"/>
                <a:gd name="T2" fmla="*/ 23 w 25"/>
                <a:gd name="T3" fmla="*/ 5 h 11"/>
                <a:gd name="T4" fmla="*/ 24 w 25"/>
                <a:gd name="T5" fmla="*/ 11 h 11"/>
                <a:gd name="T6" fmla="*/ 1 w 25"/>
                <a:gd name="T7" fmla="*/ 2 h 11"/>
                <a:gd name="T8" fmla="*/ 0 w 2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1">
                  <a:moveTo>
                    <a:pt x="0" y="0"/>
                  </a:moveTo>
                  <a:cubicBezTo>
                    <a:pt x="10" y="0"/>
                    <a:pt x="20" y="2"/>
                    <a:pt x="23" y="5"/>
                  </a:cubicBezTo>
                  <a:cubicBezTo>
                    <a:pt x="23" y="5"/>
                    <a:pt x="25" y="8"/>
                    <a:pt x="24" y="1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3" name="Freeform 257"/>
            <p:cNvSpPr>
              <a:spLocks/>
            </p:cNvSpPr>
            <p:nvPr/>
          </p:nvSpPr>
          <p:spPr bwMode="auto">
            <a:xfrm>
              <a:off x="6568" y="2054"/>
              <a:ext cx="7" cy="92"/>
            </a:xfrm>
            <a:custGeom>
              <a:avLst/>
              <a:gdLst>
                <a:gd name="T0" fmla="*/ 4 w 4"/>
                <a:gd name="T1" fmla="*/ 53 h 55"/>
                <a:gd name="T2" fmla="*/ 4 w 4"/>
                <a:gd name="T3" fmla="*/ 2 h 55"/>
                <a:gd name="T4" fmla="*/ 2 w 4"/>
                <a:gd name="T5" fmla="*/ 0 h 55"/>
                <a:gd name="T6" fmla="*/ 0 w 4"/>
                <a:gd name="T7" fmla="*/ 2 h 55"/>
                <a:gd name="T8" fmla="*/ 0 w 4"/>
                <a:gd name="T9" fmla="*/ 53 h 55"/>
                <a:gd name="T10" fmla="*/ 2 w 4"/>
                <a:gd name="T11" fmla="*/ 55 h 55"/>
                <a:gd name="T12" fmla="*/ 4 w 4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5">
                  <a:moveTo>
                    <a:pt x="4" y="5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1" y="55"/>
                    <a:pt x="2" y="55"/>
                  </a:cubicBezTo>
                  <a:cubicBezTo>
                    <a:pt x="3" y="55"/>
                    <a:pt x="4" y="54"/>
                    <a:pt x="4" y="53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4" name="Freeform 258"/>
            <p:cNvSpPr>
              <a:spLocks/>
            </p:cNvSpPr>
            <p:nvPr/>
          </p:nvSpPr>
          <p:spPr bwMode="auto">
            <a:xfrm>
              <a:off x="6659" y="2274"/>
              <a:ext cx="97" cy="33"/>
            </a:xfrm>
            <a:custGeom>
              <a:avLst/>
              <a:gdLst>
                <a:gd name="T0" fmla="*/ 0 w 97"/>
                <a:gd name="T1" fmla="*/ 33 h 33"/>
                <a:gd name="T2" fmla="*/ 97 w 97"/>
                <a:gd name="T3" fmla="*/ 0 h 33"/>
                <a:gd name="T4" fmla="*/ 0 w 97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3">
                  <a:moveTo>
                    <a:pt x="0" y="33"/>
                  </a:moveTo>
                  <a:lnTo>
                    <a:pt x="9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5" name="Line 259"/>
            <p:cNvSpPr>
              <a:spLocks noChangeShapeType="1"/>
            </p:cNvSpPr>
            <p:nvPr/>
          </p:nvSpPr>
          <p:spPr bwMode="auto">
            <a:xfrm flipV="1">
              <a:off x="6659" y="2274"/>
              <a:ext cx="97" cy="3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6" name="Freeform 260"/>
            <p:cNvSpPr>
              <a:spLocks/>
            </p:cNvSpPr>
            <p:nvPr/>
          </p:nvSpPr>
          <p:spPr bwMode="auto">
            <a:xfrm>
              <a:off x="6624" y="2244"/>
              <a:ext cx="133" cy="80"/>
            </a:xfrm>
            <a:custGeom>
              <a:avLst/>
              <a:gdLst>
                <a:gd name="T0" fmla="*/ 0 w 80"/>
                <a:gd name="T1" fmla="*/ 26 h 48"/>
                <a:gd name="T2" fmla="*/ 40 w 80"/>
                <a:gd name="T3" fmla="*/ 1 h 48"/>
                <a:gd name="T4" fmla="*/ 80 w 80"/>
                <a:gd name="T5" fmla="*/ 22 h 48"/>
                <a:gd name="T6" fmla="*/ 40 w 80"/>
                <a:gd name="T7" fmla="*/ 47 h 48"/>
                <a:gd name="T8" fmla="*/ 0 w 80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8">
                  <a:moveTo>
                    <a:pt x="0" y="26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10"/>
                    <a:pt x="80" y="22"/>
                  </a:cubicBezTo>
                  <a:cubicBezTo>
                    <a:pt x="80" y="35"/>
                    <a:pt x="62" y="46"/>
                    <a:pt x="40" y="47"/>
                  </a:cubicBezTo>
                  <a:cubicBezTo>
                    <a:pt x="18" y="48"/>
                    <a:pt x="0" y="38"/>
                    <a:pt x="0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7" name="Freeform 261"/>
            <p:cNvSpPr>
              <a:spLocks/>
            </p:cNvSpPr>
            <p:nvPr/>
          </p:nvSpPr>
          <p:spPr bwMode="auto">
            <a:xfrm>
              <a:off x="6671" y="2264"/>
              <a:ext cx="86" cy="58"/>
            </a:xfrm>
            <a:custGeom>
              <a:avLst/>
              <a:gdLst>
                <a:gd name="T0" fmla="*/ 52 w 52"/>
                <a:gd name="T1" fmla="*/ 10 h 35"/>
                <a:gd name="T2" fmla="*/ 48 w 52"/>
                <a:gd name="T3" fmla="*/ 0 h 35"/>
                <a:gd name="T4" fmla="*/ 0 w 52"/>
                <a:gd name="T5" fmla="*/ 32 h 35"/>
                <a:gd name="T6" fmla="*/ 1 w 52"/>
                <a:gd name="T7" fmla="*/ 34 h 35"/>
                <a:gd name="T8" fmla="*/ 12 w 52"/>
                <a:gd name="T9" fmla="*/ 35 h 35"/>
                <a:gd name="T10" fmla="*/ 52 w 52"/>
                <a:gd name="T1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5">
                  <a:moveTo>
                    <a:pt x="52" y="10"/>
                  </a:moveTo>
                  <a:cubicBezTo>
                    <a:pt x="52" y="7"/>
                    <a:pt x="51" y="3"/>
                    <a:pt x="48" y="0"/>
                  </a:cubicBezTo>
                  <a:cubicBezTo>
                    <a:pt x="36" y="4"/>
                    <a:pt x="0" y="32"/>
                    <a:pt x="0" y="32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4" y="35"/>
                    <a:pt x="8" y="35"/>
                    <a:pt x="12" y="35"/>
                  </a:cubicBezTo>
                  <a:cubicBezTo>
                    <a:pt x="34" y="34"/>
                    <a:pt x="52" y="23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8" name="Freeform 262"/>
            <p:cNvSpPr>
              <a:spLocks/>
            </p:cNvSpPr>
            <p:nvPr/>
          </p:nvSpPr>
          <p:spPr bwMode="auto">
            <a:xfrm>
              <a:off x="6625" y="2207"/>
              <a:ext cx="131" cy="77"/>
            </a:xfrm>
            <a:custGeom>
              <a:avLst/>
              <a:gdLst>
                <a:gd name="T0" fmla="*/ 0 w 78"/>
                <a:gd name="T1" fmla="*/ 25 h 46"/>
                <a:gd name="T2" fmla="*/ 39 w 78"/>
                <a:gd name="T3" fmla="*/ 1 h 46"/>
                <a:gd name="T4" fmla="*/ 78 w 78"/>
                <a:gd name="T5" fmla="*/ 21 h 46"/>
                <a:gd name="T6" fmla="*/ 39 w 78"/>
                <a:gd name="T7" fmla="*/ 45 h 46"/>
                <a:gd name="T8" fmla="*/ 0 w 78"/>
                <a:gd name="T9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6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9"/>
                    <a:pt x="78" y="21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89" name="Freeform 263"/>
            <p:cNvSpPr>
              <a:spLocks/>
            </p:cNvSpPr>
            <p:nvPr/>
          </p:nvSpPr>
          <p:spPr bwMode="auto">
            <a:xfrm>
              <a:off x="6625" y="2242"/>
              <a:ext cx="131" cy="79"/>
            </a:xfrm>
            <a:custGeom>
              <a:avLst/>
              <a:gdLst>
                <a:gd name="T0" fmla="*/ 0 w 78"/>
                <a:gd name="T1" fmla="*/ 4 h 47"/>
                <a:gd name="T2" fmla="*/ 39 w 78"/>
                <a:gd name="T3" fmla="*/ 24 h 47"/>
                <a:gd name="T4" fmla="*/ 78 w 78"/>
                <a:gd name="T5" fmla="*/ 0 h 47"/>
                <a:gd name="T6" fmla="*/ 78 w 78"/>
                <a:gd name="T7" fmla="*/ 22 h 47"/>
                <a:gd name="T8" fmla="*/ 39 w 78"/>
                <a:gd name="T9" fmla="*/ 46 h 47"/>
                <a:gd name="T10" fmla="*/ 0 w 78"/>
                <a:gd name="T11" fmla="*/ 26 h 47"/>
                <a:gd name="T12" fmla="*/ 0 w 78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7">
                  <a:moveTo>
                    <a:pt x="0" y="4"/>
                  </a:moveTo>
                  <a:cubicBezTo>
                    <a:pt x="0" y="16"/>
                    <a:pt x="18" y="25"/>
                    <a:pt x="39" y="24"/>
                  </a:cubicBezTo>
                  <a:cubicBezTo>
                    <a:pt x="61" y="23"/>
                    <a:pt x="78" y="13"/>
                    <a:pt x="78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7"/>
                    <a:pt x="0" y="38"/>
                    <a:pt x="0" y="26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0" name="Rectangle 264"/>
            <p:cNvSpPr>
              <a:spLocks noChangeArrowheads="1"/>
            </p:cNvSpPr>
            <p:nvPr/>
          </p:nvSpPr>
          <p:spPr bwMode="auto">
            <a:xfrm>
              <a:off x="6659" y="2281"/>
              <a:ext cx="6" cy="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1" name="Freeform 265"/>
            <p:cNvSpPr>
              <a:spLocks/>
            </p:cNvSpPr>
            <p:nvPr/>
          </p:nvSpPr>
          <p:spPr bwMode="auto">
            <a:xfrm>
              <a:off x="6659" y="2281"/>
              <a:ext cx="6" cy="35"/>
            </a:xfrm>
            <a:custGeom>
              <a:avLst/>
              <a:gdLst>
                <a:gd name="T0" fmla="*/ 0 w 6"/>
                <a:gd name="T1" fmla="*/ 0 h 35"/>
                <a:gd name="T2" fmla="*/ 0 w 6"/>
                <a:gd name="T3" fmla="*/ 35 h 35"/>
                <a:gd name="T4" fmla="*/ 6 w 6"/>
                <a:gd name="T5" fmla="*/ 35 h 35"/>
                <a:gd name="T6" fmla="*/ 6 w 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5">
                  <a:moveTo>
                    <a:pt x="0" y="0"/>
                  </a:moveTo>
                  <a:lnTo>
                    <a:pt x="0" y="35"/>
                  </a:lnTo>
                  <a:lnTo>
                    <a:pt x="6" y="3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2" name="Freeform 266"/>
            <p:cNvSpPr>
              <a:spLocks/>
            </p:cNvSpPr>
            <p:nvPr/>
          </p:nvSpPr>
          <p:spPr bwMode="auto">
            <a:xfrm>
              <a:off x="6671" y="2242"/>
              <a:ext cx="85" cy="77"/>
            </a:xfrm>
            <a:custGeom>
              <a:avLst/>
              <a:gdLst>
                <a:gd name="T0" fmla="*/ 0 w 51"/>
                <a:gd name="T1" fmla="*/ 24 h 46"/>
                <a:gd name="T2" fmla="*/ 12 w 51"/>
                <a:gd name="T3" fmla="*/ 24 h 46"/>
                <a:gd name="T4" fmla="*/ 51 w 51"/>
                <a:gd name="T5" fmla="*/ 0 h 46"/>
                <a:gd name="T6" fmla="*/ 51 w 51"/>
                <a:gd name="T7" fmla="*/ 22 h 46"/>
                <a:gd name="T8" fmla="*/ 12 w 51"/>
                <a:gd name="T9" fmla="*/ 46 h 46"/>
                <a:gd name="T10" fmla="*/ 0 w 51"/>
                <a:gd name="T11" fmla="*/ 45 h 46"/>
                <a:gd name="T12" fmla="*/ 0 w 51"/>
                <a:gd name="T1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6">
                  <a:moveTo>
                    <a:pt x="0" y="24"/>
                  </a:moveTo>
                  <a:cubicBezTo>
                    <a:pt x="4" y="24"/>
                    <a:pt x="8" y="24"/>
                    <a:pt x="12" y="24"/>
                  </a:cubicBezTo>
                  <a:cubicBezTo>
                    <a:pt x="34" y="23"/>
                    <a:pt x="51" y="13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34"/>
                    <a:pt x="34" y="45"/>
                    <a:pt x="12" y="46"/>
                  </a:cubicBezTo>
                  <a:cubicBezTo>
                    <a:pt x="8" y="46"/>
                    <a:pt x="4" y="46"/>
                    <a:pt x="0" y="45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3" name="Freeform 267"/>
            <p:cNvSpPr>
              <a:spLocks/>
            </p:cNvSpPr>
            <p:nvPr/>
          </p:nvSpPr>
          <p:spPr bwMode="auto">
            <a:xfrm>
              <a:off x="6624" y="2239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4" name="Freeform 268"/>
            <p:cNvSpPr>
              <a:spLocks/>
            </p:cNvSpPr>
            <p:nvPr/>
          </p:nvSpPr>
          <p:spPr bwMode="auto">
            <a:xfrm>
              <a:off x="6659" y="2230"/>
              <a:ext cx="97" cy="32"/>
            </a:xfrm>
            <a:custGeom>
              <a:avLst/>
              <a:gdLst>
                <a:gd name="T0" fmla="*/ 0 w 97"/>
                <a:gd name="T1" fmla="*/ 32 h 32"/>
                <a:gd name="T2" fmla="*/ 97 w 97"/>
                <a:gd name="T3" fmla="*/ 0 h 32"/>
                <a:gd name="T4" fmla="*/ 0 w 9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2">
                  <a:moveTo>
                    <a:pt x="0" y="32"/>
                  </a:moveTo>
                  <a:lnTo>
                    <a:pt x="97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5" name="Line 269"/>
            <p:cNvSpPr>
              <a:spLocks noChangeShapeType="1"/>
            </p:cNvSpPr>
            <p:nvPr/>
          </p:nvSpPr>
          <p:spPr bwMode="auto">
            <a:xfrm flipV="1">
              <a:off x="6659" y="2230"/>
              <a:ext cx="97" cy="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6" name="Freeform 270"/>
            <p:cNvSpPr>
              <a:spLocks/>
            </p:cNvSpPr>
            <p:nvPr/>
          </p:nvSpPr>
          <p:spPr bwMode="auto">
            <a:xfrm>
              <a:off x="6624" y="2200"/>
              <a:ext cx="133" cy="79"/>
            </a:xfrm>
            <a:custGeom>
              <a:avLst/>
              <a:gdLst>
                <a:gd name="T0" fmla="*/ 0 w 80"/>
                <a:gd name="T1" fmla="*/ 25 h 47"/>
                <a:gd name="T2" fmla="*/ 40 w 80"/>
                <a:gd name="T3" fmla="*/ 1 h 47"/>
                <a:gd name="T4" fmla="*/ 80 w 80"/>
                <a:gd name="T5" fmla="*/ 22 h 47"/>
                <a:gd name="T6" fmla="*/ 40 w 80"/>
                <a:gd name="T7" fmla="*/ 46 h 47"/>
                <a:gd name="T8" fmla="*/ 0 w 80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7">
                  <a:moveTo>
                    <a:pt x="0" y="25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9"/>
                    <a:pt x="80" y="22"/>
                  </a:cubicBezTo>
                  <a:cubicBezTo>
                    <a:pt x="80" y="34"/>
                    <a:pt x="62" y="45"/>
                    <a:pt x="40" y="46"/>
                  </a:cubicBezTo>
                  <a:cubicBezTo>
                    <a:pt x="18" y="47"/>
                    <a:pt x="0" y="38"/>
                    <a:pt x="0" y="25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7" name="Freeform 271"/>
            <p:cNvSpPr>
              <a:spLocks/>
            </p:cNvSpPr>
            <p:nvPr/>
          </p:nvSpPr>
          <p:spPr bwMode="auto">
            <a:xfrm>
              <a:off x="6671" y="2220"/>
              <a:ext cx="86" cy="59"/>
            </a:xfrm>
            <a:custGeom>
              <a:avLst/>
              <a:gdLst>
                <a:gd name="T0" fmla="*/ 52 w 52"/>
                <a:gd name="T1" fmla="*/ 10 h 35"/>
                <a:gd name="T2" fmla="*/ 48 w 52"/>
                <a:gd name="T3" fmla="*/ 0 h 35"/>
                <a:gd name="T4" fmla="*/ 0 w 52"/>
                <a:gd name="T5" fmla="*/ 32 h 35"/>
                <a:gd name="T6" fmla="*/ 1 w 52"/>
                <a:gd name="T7" fmla="*/ 34 h 35"/>
                <a:gd name="T8" fmla="*/ 12 w 52"/>
                <a:gd name="T9" fmla="*/ 34 h 35"/>
                <a:gd name="T10" fmla="*/ 52 w 52"/>
                <a:gd name="T1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5">
                  <a:moveTo>
                    <a:pt x="52" y="10"/>
                  </a:moveTo>
                  <a:cubicBezTo>
                    <a:pt x="52" y="6"/>
                    <a:pt x="51" y="3"/>
                    <a:pt x="48" y="0"/>
                  </a:cubicBezTo>
                  <a:cubicBezTo>
                    <a:pt x="36" y="3"/>
                    <a:pt x="0" y="32"/>
                    <a:pt x="0" y="32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4" y="34"/>
                    <a:pt x="8" y="35"/>
                    <a:pt x="12" y="34"/>
                  </a:cubicBezTo>
                  <a:cubicBezTo>
                    <a:pt x="34" y="33"/>
                    <a:pt x="52" y="22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8" name="Freeform 272"/>
            <p:cNvSpPr>
              <a:spLocks/>
            </p:cNvSpPr>
            <p:nvPr/>
          </p:nvSpPr>
          <p:spPr bwMode="auto">
            <a:xfrm>
              <a:off x="6625" y="2162"/>
              <a:ext cx="131" cy="78"/>
            </a:xfrm>
            <a:custGeom>
              <a:avLst/>
              <a:gdLst>
                <a:gd name="T0" fmla="*/ 0 w 78"/>
                <a:gd name="T1" fmla="*/ 25 h 47"/>
                <a:gd name="T2" fmla="*/ 39 w 78"/>
                <a:gd name="T3" fmla="*/ 1 h 47"/>
                <a:gd name="T4" fmla="*/ 78 w 78"/>
                <a:gd name="T5" fmla="*/ 22 h 47"/>
                <a:gd name="T6" fmla="*/ 39 w 78"/>
                <a:gd name="T7" fmla="*/ 46 h 47"/>
                <a:gd name="T8" fmla="*/ 0 w 78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7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10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7"/>
                    <a:pt x="0" y="37"/>
                    <a:pt x="0" y="25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99" name="Freeform 273"/>
            <p:cNvSpPr>
              <a:spLocks/>
            </p:cNvSpPr>
            <p:nvPr/>
          </p:nvSpPr>
          <p:spPr bwMode="auto">
            <a:xfrm>
              <a:off x="6625" y="2198"/>
              <a:ext cx="131" cy="77"/>
            </a:xfrm>
            <a:custGeom>
              <a:avLst/>
              <a:gdLst>
                <a:gd name="T0" fmla="*/ 0 w 78"/>
                <a:gd name="T1" fmla="*/ 3 h 46"/>
                <a:gd name="T2" fmla="*/ 39 w 78"/>
                <a:gd name="T3" fmla="*/ 24 h 46"/>
                <a:gd name="T4" fmla="*/ 78 w 78"/>
                <a:gd name="T5" fmla="*/ 0 h 46"/>
                <a:gd name="T6" fmla="*/ 78 w 78"/>
                <a:gd name="T7" fmla="*/ 22 h 46"/>
                <a:gd name="T8" fmla="*/ 39 w 78"/>
                <a:gd name="T9" fmla="*/ 45 h 46"/>
                <a:gd name="T10" fmla="*/ 0 w 78"/>
                <a:gd name="T11" fmla="*/ 25 h 46"/>
                <a:gd name="T12" fmla="*/ 0 w 78"/>
                <a:gd name="T13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6">
                  <a:moveTo>
                    <a:pt x="0" y="3"/>
                  </a:moveTo>
                  <a:cubicBezTo>
                    <a:pt x="0" y="15"/>
                    <a:pt x="18" y="25"/>
                    <a:pt x="39" y="24"/>
                  </a:cubicBezTo>
                  <a:cubicBezTo>
                    <a:pt x="61" y="23"/>
                    <a:pt x="78" y="12"/>
                    <a:pt x="78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0" name="Rectangle 274"/>
            <p:cNvSpPr>
              <a:spLocks noChangeArrowheads="1"/>
            </p:cNvSpPr>
            <p:nvPr/>
          </p:nvSpPr>
          <p:spPr bwMode="auto">
            <a:xfrm>
              <a:off x="6659" y="2235"/>
              <a:ext cx="6" cy="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1" name="Freeform 275"/>
            <p:cNvSpPr>
              <a:spLocks/>
            </p:cNvSpPr>
            <p:nvPr/>
          </p:nvSpPr>
          <p:spPr bwMode="auto">
            <a:xfrm>
              <a:off x="6659" y="2235"/>
              <a:ext cx="6" cy="35"/>
            </a:xfrm>
            <a:custGeom>
              <a:avLst/>
              <a:gdLst>
                <a:gd name="T0" fmla="*/ 0 w 6"/>
                <a:gd name="T1" fmla="*/ 0 h 35"/>
                <a:gd name="T2" fmla="*/ 0 w 6"/>
                <a:gd name="T3" fmla="*/ 35 h 35"/>
                <a:gd name="T4" fmla="*/ 6 w 6"/>
                <a:gd name="T5" fmla="*/ 35 h 35"/>
                <a:gd name="T6" fmla="*/ 6 w 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5">
                  <a:moveTo>
                    <a:pt x="0" y="0"/>
                  </a:moveTo>
                  <a:lnTo>
                    <a:pt x="0" y="35"/>
                  </a:lnTo>
                  <a:lnTo>
                    <a:pt x="6" y="3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2" name="Freeform 276"/>
            <p:cNvSpPr>
              <a:spLocks/>
            </p:cNvSpPr>
            <p:nvPr/>
          </p:nvSpPr>
          <p:spPr bwMode="auto">
            <a:xfrm>
              <a:off x="6671" y="2198"/>
              <a:ext cx="85" cy="77"/>
            </a:xfrm>
            <a:custGeom>
              <a:avLst/>
              <a:gdLst>
                <a:gd name="T0" fmla="*/ 0 w 51"/>
                <a:gd name="T1" fmla="*/ 23 h 46"/>
                <a:gd name="T2" fmla="*/ 12 w 51"/>
                <a:gd name="T3" fmla="*/ 24 h 46"/>
                <a:gd name="T4" fmla="*/ 51 w 51"/>
                <a:gd name="T5" fmla="*/ 0 h 46"/>
                <a:gd name="T6" fmla="*/ 51 w 51"/>
                <a:gd name="T7" fmla="*/ 22 h 46"/>
                <a:gd name="T8" fmla="*/ 12 w 51"/>
                <a:gd name="T9" fmla="*/ 45 h 46"/>
                <a:gd name="T10" fmla="*/ 0 w 51"/>
                <a:gd name="T11" fmla="*/ 45 h 46"/>
                <a:gd name="T12" fmla="*/ 0 w 51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6">
                  <a:moveTo>
                    <a:pt x="0" y="23"/>
                  </a:moveTo>
                  <a:cubicBezTo>
                    <a:pt x="4" y="24"/>
                    <a:pt x="8" y="24"/>
                    <a:pt x="12" y="24"/>
                  </a:cubicBezTo>
                  <a:cubicBezTo>
                    <a:pt x="34" y="23"/>
                    <a:pt x="51" y="12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34"/>
                    <a:pt x="34" y="44"/>
                    <a:pt x="12" y="45"/>
                  </a:cubicBezTo>
                  <a:cubicBezTo>
                    <a:pt x="8" y="46"/>
                    <a:pt x="4" y="45"/>
                    <a:pt x="0" y="45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3" name="Freeform 277"/>
            <p:cNvSpPr>
              <a:spLocks/>
            </p:cNvSpPr>
            <p:nvPr/>
          </p:nvSpPr>
          <p:spPr bwMode="auto">
            <a:xfrm>
              <a:off x="6624" y="2193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4" name="Freeform 278"/>
            <p:cNvSpPr>
              <a:spLocks/>
            </p:cNvSpPr>
            <p:nvPr/>
          </p:nvSpPr>
          <p:spPr bwMode="auto">
            <a:xfrm>
              <a:off x="6659" y="2185"/>
              <a:ext cx="97" cy="33"/>
            </a:xfrm>
            <a:custGeom>
              <a:avLst/>
              <a:gdLst>
                <a:gd name="T0" fmla="*/ 0 w 97"/>
                <a:gd name="T1" fmla="*/ 33 h 33"/>
                <a:gd name="T2" fmla="*/ 97 w 97"/>
                <a:gd name="T3" fmla="*/ 0 h 33"/>
                <a:gd name="T4" fmla="*/ 0 w 97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3">
                  <a:moveTo>
                    <a:pt x="0" y="33"/>
                  </a:moveTo>
                  <a:lnTo>
                    <a:pt x="9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5" name="Line 279"/>
            <p:cNvSpPr>
              <a:spLocks noChangeShapeType="1"/>
            </p:cNvSpPr>
            <p:nvPr/>
          </p:nvSpPr>
          <p:spPr bwMode="auto">
            <a:xfrm flipV="1">
              <a:off x="6659" y="2185"/>
              <a:ext cx="97" cy="3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6" name="Freeform 280"/>
            <p:cNvSpPr>
              <a:spLocks/>
            </p:cNvSpPr>
            <p:nvPr/>
          </p:nvSpPr>
          <p:spPr bwMode="auto">
            <a:xfrm>
              <a:off x="6624" y="2155"/>
              <a:ext cx="133" cy="80"/>
            </a:xfrm>
            <a:custGeom>
              <a:avLst/>
              <a:gdLst>
                <a:gd name="T0" fmla="*/ 0 w 80"/>
                <a:gd name="T1" fmla="*/ 26 h 48"/>
                <a:gd name="T2" fmla="*/ 40 w 80"/>
                <a:gd name="T3" fmla="*/ 1 h 48"/>
                <a:gd name="T4" fmla="*/ 80 w 80"/>
                <a:gd name="T5" fmla="*/ 22 h 48"/>
                <a:gd name="T6" fmla="*/ 40 w 80"/>
                <a:gd name="T7" fmla="*/ 47 h 48"/>
                <a:gd name="T8" fmla="*/ 0 w 80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8">
                  <a:moveTo>
                    <a:pt x="0" y="26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10"/>
                    <a:pt x="80" y="22"/>
                  </a:cubicBezTo>
                  <a:cubicBezTo>
                    <a:pt x="80" y="35"/>
                    <a:pt x="62" y="46"/>
                    <a:pt x="40" y="47"/>
                  </a:cubicBezTo>
                  <a:cubicBezTo>
                    <a:pt x="18" y="48"/>
                    <a:pt x="0" y="38"/>
                    <a:pt x="0" y="26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7" name="Freeform 281"/>
            <p:cNvSpPr>
              <a:spLocks/>
            </p:cNvSpPr>
            <p:nvPr/>
          </p:nvSpPr>
          <p:spPr bwMode="auto">
            <a:xfrm>
              <a:off x="6671" y="2175"/>
              <a:ext cx="86" cy="59"/>
            </a:xfrm>
            <a:custGeom>
              <a:avLst/>
              <a:gdLst>
                <a:gd name="T0" fmla="*/ 52 w 52"/>
                <a:gd name="T1" fmla="*/ 10 h 35"/>
                <a:gd name="T2" fmla="*/ 48 w 52"/>
                <a:gd name="T3" fmla="*/ 0 h 35"/>
                <a:gd name="T4" fmla="*/ 0 w 52"/>
                <a:gd name="T5" fmla="*/ 32 h 35"/>
                <a:gd name="T6" fmla="*/ 1 w 52"/>
                <a:gd name="T7" fmla="*/ 34 h 35"/>
                <a:gd name="T8" fmla="*/ 12 w 52"/>
                <a:gd name="T9" fmla="*/ 35 h 35"/>
                <a:gd name="T10" fmla="*/ 52 w 52"/>
                <a:gd name="T1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5">
                  <a:moveTo>
                    <a:pt x="52" y="10"/>
                  </a:moveTo>
                  <a:cubicBezTo>
                    <a:pt x="52" y="7"/>
                    <a:pt x="51" y="3"/>
                    <a:pt x="48" y="0"/>
                  </a:cubicBezTo>
                  <a:cubicBezTo>
                    <a:pt x="36" y="4"/>
                    <a:pt x="0" y="32"/>
                    <a:pt x="0" y="32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4" y="35"/>
                    <a:pt x="8" y="35"/>
                    <a:pt x="12" y="35"/>
                  </a:cubicBezTo>
                  <a:cubicBezTo>
                    <a:pt x="34" y="34"/>
                    <a:pt x="52" y="23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8" name="Freeform 282"/>
            <p:cNvSpPr>
              <a:spLocks/>
            </p:cNvSpPr>
            <p:nvPr/>
          </p:nvSpPr>
          <p:spPr bwMode="auto">
            <a:xfrm>
              <a:off x="6625" y="2118"/>
              <a:ext cx="131" cy="77"/>
            </a:xfrm>
            <a:custGeom>
              <a:avLst/>
              <a:gdLst>
                <a:gd name="T0" fmla="*/ 0 w 78"/>
                <a:gd name="T1" fmla="*/ 25 h 46"/>
                <a:gd name="T2" fmla="*/ 39 w 78"/>
                <a:gd name="T3" fmla="*/ 1 h 46"/>
                <a:gd name="T4" fmla="*/ 78 w 78"/>
                <a:gd name="T5" fmla="*/ 21 h 46"/>
                <a:gd name="T6" fmla="*/ 39 w 78"/>
                <a:gd name="T7" fmla="*/ 45 h 46"/>
                <a:gd name="T8" fmla="*/ 0 w 78"/>
                <a:gd name="T9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6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9"/>
                    <a:pt x="78" y="21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09" name="Freeform 283"/>
            <p:cNvSpPr>
              <a:spLocks/>
            </p:cNvSpPr>
            <p:nvPr/>
          </p:nvSpPr>
          <p:spPr bwMode="auto">
            <a:xfrm>
              <a:off x="6625" y="2153"/>
              <a:ext cx="131" cy="79"/>
            </a:xfrm>
            <a:custGeom>
              <a:avLst/>
              <a:gdLst>
                <a:gd name="T0" fmla="*/ 0 w 78"/>
                <a:gd name="T1" fmla="*/ 4 h 47"/>
                <a:gd name="T2" fmla="*/ 39 w 78"/>
                <a:gd name="T3" fmla="*/ 24 h 47"/>
                <a:gd name="T4" fmla="*/ 78 w 78"/>
                <a:gd name="T5" fmla="*/ 0 h 47"/>
                <a:gd name="T6" fmla="*/ 78 w 78"/>
                <a:gd name="T7" fmla="*/ 22 h 47"/>
                <a:gd name="T8" fmla="*/ 39 w 78"/>
                <a:gd name="T9" fmla="*/ 46 h 47"/>
                <a:gd name="T10" fmla="*/ 0 w 78"/>
                <a:gd name="T11" fmla="*/ 25 h 47"/>
                <a:gd name="T12" fmla="*/ 0 w 78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7">
                  <a:moveTo>
                    <a:pt x="0" y="4"/>
                  </a:moveTo>
                  <a:cubicBezTo>
                    <a:pt x="0" y="16"/>
                    <a:pt x="18" y="25"/>
                    <a:pt x="39" y="24"/>
                  </a:cubicBezTo>
                  <a:cubicBezTo>
                    <a:pt x="61" y="23"/>
                    <a:pt x="78" y="13"/>
                    <a:pt x="78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7"/>
                    <a:pt x="0" y="38"/>
                    <a:pt x="0" y="2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0" name="Rectangle 284"/>
            <p:cNvSpPr>
              <a:spLocks noChangeArrowheads="1"/>
            </p:cNvSpPr>
            <p:nvPr/>
          </p:nvSpPr>
          <p:spPr bwMode="auto">
            <a:xfrm>
              <a:off x="6659" y="2192"/>
              <a:ext cx="6" cy="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1" name="Freeform 285"/>
            <p:cNvSpPr>
              <a:spLocks/>
            </p:cNvSpPr>
            <p:nvPr/>
          </p:nvSpPr>
          <p:spPr bwMode="auto">
            <a:xfrm>
              <a:off x="6659" y="2192"/>
              <a:ext cx="6" cy="35"/>
            </a:xfrm>
            <a:custGeom>
              <a:avLst/>
              <a:gdLst>
                <a:gd name="T0" fmla="*/ 0 w 6"/>
                <a:gd name="T1" fmla="*/ 0 h 35"/>
                <a:gd name="T2" fmla="*/ 0 w 6"/>
                <a:gd name="T3" fmla="*/ 35 h 35"/>
                <a:gd name="T4" fmla="*/ 6 w 6"/>
                <a:gd name="T5" fmla="*/ 35 h 35"/>
                <a:gd name="T6" fmla="*/ 6 w 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5">
                  <a:moveTo>
                    <a:pt x="0" y="0"/>
                  </a:moveTo>
                  <a:lnTo>
                    <a:pt x="0" y="35"/>
                  </a:lnTo>
                  <a:lnTo>
                    <a:pt x="6" y="3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2" name="Freeform 286"/>
            <p:cNvSpPr>
              <a:spLocks/>
            </p:cNvSpPr>
            <p:nvPr/>
          </p:nvSpPr>
          <p:spPr bwMode="auto">
            <a:xfrm>
              <a:off x="6671" y="2153"/>
              <a:ext cx="85" cy="77"/>
            </a:xfrm>
            <a:custGeom>
              <a:avLst/>
              <a:gdLst>
                <a:gd name="T0" fmla="*/ 0 w 51"/>
                <a:gd name="T1" fmla="*/ 24 h 46"/>
                <a:gd name="T2" fmla="*/ 12 w 51"/>
                <a:gd name="T3" fmla="*/ 24 h 46"/>
                <a:gd name="T4" fmla="*/ 51 w 51"/>
                <a:gd name="T5" fmla="*/ 0 h 46"/>
                <a:gd name="T6" fmla="*/ 51 w 51"/>
                <a:gd name="T7" fmla="*/ 22 h 46"/>
                <a:gd name="T8" fmla="*/ 12 w 51"/>
                <a:gd name="T9" fmla="*/ 46 h 46"/>
                <a:gd name="T10" fmla="*/ 0 w 51"/>
                <a:gd name="T11" fmla="*/ 45 h 46"/>
                <a:gd name="T12" fmla="*/ 0 w 51"/>
                <a:gd name="T1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6">
                  <a:moveTo>
                    <a:pt x="0" y="24"/>
                  </a:moveTo>
                  <a:cubicBezTo>
                    <a:pt x="4" y="24"/>
                    <a:pt x="8" y="24"/>
                    <a:pt x="12" y="24"/>
                  </a:cubicBezTo>
                  <a:cubicBezTo>
                    <a:pt x="34" y="23"/>
                    <a:pt x="51" y="13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34"/>
                    <a:pt x="34" y="45"/>
                    <a:pt x="12" y="46"/>
                  </a:cubicBezTo>
                  <a:cubicBezTo>
                    <a:pt x="8" y="46"/>
                    <a:pt x="4" y="46"/>
                    <a:pt x="0" y="45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3" name="Freeform 287"/>
            <p:cNvSpPr>
              <a:spLocks/>
            </p:cNvSpPr>
            <p:nvPr/>
          </p:nvSpPr>
          <p:spPr bwMode="auto">
            <a:xfrm>
              <a:off x="6624" y="2150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4" name="Freeform 288"/>
            <p:cNvSpPr>
              <a:spLocks/>
            </p:cNvSpPr>
            <p:nvPr/>
          </p:nvSpPr>
          <p:spPr bwMode="auto">
            <a:xfrm>
              <a:off x="6659" y="2141"/>
              <a:ext cx="97" cy="32"/>
            </a:xfrm>
            <a:custGeom>
              <a:avLst/>
              <a:gdLst>
                <a:gd name="T0" fmla="*/ 0 w 97"/>
                <a:gd name="T1" fmla="*/ 32 h 32"/>
                <a:gd name="T2" fmla="*/ 97 w 97"/>
                <a:gd name="T3" fmla="*/ 0 h 32"/>
                <a:gd name="T4" fmla="*/ 0 w 9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2">
                  <a:moveTo>
                    <a:pt x="0" y="32"/>
                  </a:moveTo>
                  <a:lnTo>
                    <a:pt x="97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5" name="Line 289"/>
            <p:cNvSpPr>
              <a:spLocks noChangeShapeType="1"/>
            </p:cNvSpPr>
            <p:nvPr/>
          </p:nvSpPr>
          <p:spPr bwMode="auto">
            <a:xfrm flipV="1">
              <a:off x="6659" y="2141"/>
              <a:ext cx="97" cy="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6" name="Freeform 290"/>
            <p:cNvSpPr>
              <a:spLocks/>
            </p:cNvSpPr>
            <p:nvPr/>
          </p:nvSpPr>
          <p:spPr bwMode="auto">
            <a:xfrm>
              <a:off x="6624" y="2111"/>
              <a:ext cx="133" cy="79"/>
            </a:xfrm>
            <a:custGeom>
              <a:avLst/>
              <a:gdLst>
                <a:gd name="T0" fmla="*/ 0 w 80"/>
                <a:gd name="T1" fmla="*/ 25 h 47"/>
                <a:gd name="T2" fmla="*/ 40 w 80"/>
                <a:gd name="T3" fmla="*/ 1 h 47"/>
                <a:gd name="T4" fmla="*/ 80 w 80"/>
                <a:gd name="T5" fmla="*/ 22 h 47"/>
                <a:gd name="T6" fmla="*/ 40 w 80"/>
                <a:gd name="T7" fmla="*/ 46 h 47"/>
                <a:gd name="T8" fmla="*/ 0 w 80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7">
                  <a:moveTo>
                    <a:pt x="0" y="25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9"/>
                    <a:pt x="80" y="22"/>
                  </a:cubicBezTo>
                  <a:cubicBezTo>
                    <a:pt x="80" y="34"/>
                    <a:pt x="62" y="45"/>
                    <a:pt x="40" y="46"/>
                  </a:cubicBezTo>
                  <a:cubicBezTo>
                    <a:pt x="18" y="47"/>
                    <a:pt x="0" y="38"/>
                    <a:pt x="0" y="25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7" name="Freeform 291"/>
            <p:cNvSpPr>
              <a:spLocks/>
            </p:cNvSpPr>
            <p:nvPr/>
          </p:nvSpPr>
          <p:spPr bwMode="auto">
            <a:xfrm>
              <a:off x="6671" y="2131"/>
              <a:ext cx="86" cy="59"/>
            </a:xfrm>
            <a:custGeom>
              <a:avLst/>
              <a:gdLst>
                <a:gd name="T0" fmla="*/ 52 w 52"/>
                <a:gd name="T1" fmla="*/ 10 h 35"/>
                <a:gd name="T2" fmla="*/ 48 w 52"/>
                <a:gd name="T3" fmla="*/ 0 h 35"/>
                <a:gd name="T4" fmla="*/ 0 w 52"/>
                <a:gd name="T5" fmla="*/ 32 h 35"/>
                <a:gd name="T6" fmla="*/ 1 w 52"/>
                <a:gd name="T7" fmla="*/ 34 h 35"/>
                <a:gd name="T8" fmla="*/ 12 w 52"/>
                <a:gd name="T9" fmla="*/ 34 h 35"/>
                <a:gd name="T10" fmla="*/ 52 w 52"/>
                <a:gd name="T1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5">
                  <a:moveTo>
                    <a:pt x="52" y="10"/>
                  </a:moveTo>
                  <a:cubicBezTo>
                    <a:pt x="52" y="6"/>
                    <a:pt x="51" y="3"/>
                    <a:pt x="48" y="0"/>
                  </a:cubicBezTo>
                  <a:cubicBezTo>
                    <a:pt x="36" y="3"/>
                    <a:pt x="0" y="32"/>
                    <a:pt x="0" y="32"/>
                  </a:cubicBezTo>
                  <a:cubicBezTo>
                    <a:pt x="0" y="32"/>
                    <a:pt x="0" y="32"/>
                    <a:pt x="1" y="34"/>
                  </a:cubicBezTo>
                  <a:cubicBezTo>
                    <a:pt x="4" y="34"/>
                    <a:pt x="8" y="35"/>
                    <a:pt x="12" y="34"/>
                  </a:cubicBezTo>
                  <a:cubicBezTo>
                    <a:pt x="34" y="33"/>
                    <a:pt x="52" y="22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8" name="Freeform 292"/>
            <p:cNvSpPr>
              <a:spLocks/>
            </p:cNvSpPr>
            <p:nvPr/>
          </p:nvSpPr>
          <p:spPr bwMode="auto">
            <a:xfrm>
              <a:off x="6625" y="2073"/>
              <a:ext cx="131" cy="78"/>
            </a:xfrm>
            <a:custGeom>
              <a:avLst/>
              <a:gdLst>
                <a:gd name="T0" fmla="*/ 0 w 78"/>
                <a:gd name="T1" fmla="*/ 25 h 47"/>
                <a:gd name="T2" fmla="*/ 39 w 78"/>
                <a:gd name="T3" fmla="*/ 1 h 47"/>
                <a:gd name="T4" fmla="*/ 78 w 78"/>
                <a:gd name="T5" fmla="*/ 22 h 47"/>
                <a:gd name="T6" fmla="*/ 39 w 78"/>
                <a:gd name="T7" fmla="*/ 46 h 47"/>
                <a:gd name="T8" fmla="*/ 0 w 78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7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10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7"/>
                    <a:pt x="0" y="37"/>
                    <a:pt x="0" y="25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19" name="Freeform 293"/>
            <p:cNvSpPr>
              <a:spLocks/>
            </p:cNvSpPr>
            <p:nvPr/>
          </p:nvSpPr>
          <p:spPr bwMode="auto">
            <a:xfrm>
              <a:off x="6625" y="2110"/>
              <a:ext cx="131" cy="77"/>
            </a:xfrm>
            <a:custGeom>
              <a:avLst/>
              <a:gdLst>
                <a:gd name="T0" fmla="*/ 0 w 78"/>
                <a:gd name="T1" fmla="*/ 3 h 46"/>
                <a:gd name="T2" fmla="*/ 39 w 78"/>
                <a:gd name="T3" fmla="*/ 24 h 46"/>
                <a:gd name="T4" fmla="*/ 78 w 78"/>
                <a:gd name="T5" fmla="*/ 0 h 46"/>
                <a:gd name="T6" fmla="*/ 78 w 78"/>
                <a:gd name="T7" fmla="*/ 22 h 46"/>
                <a:gd name="T8" fmla="*/ 39 w 78"/>
                <a:gd name="T9" fmla="*/ 45 h 46"/>
                <a:gd name="T10" fmla="*/ 0 w 78"/>
                <a:gd name="T11" fmla="*/ 25 h 46"/>
                <a:gd name="T12" fmla="*/ 0 w 78"/>
                <a:gd name="T13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6">
                  <a:moveTo>
                    <a:pt x="0" y="3"/>
                  </a:moveTo>
                  <a:cubicBezTo>
                    <a:pt x="0" y="15"/>
                    <a:pt x="18" y="25"/>
                    <a:pt x="39" y="24"/>
                  </a:cubicBezTo>
                  <a:cubicBezTo>
                    <a:pt x="61" y="23"/>
                    <a:pt x="78" y="12"/>
                    <a:pt x="78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0" name="Rectangle 294"/>
            <p:cNvSpPr>
              <a:spLocks noChangeArrowheads="1"/>
            </p:cNvSpPr>
            <p:nvPr/>
          </p:nvSpPr>
          <p:spPr bwMode="auto">
            <a:xfrm>
              <a:off x="6659" y="2146"/>
              <a:ext cx="6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1" name="Freeform 295"/>
            <p:cNvSpPr>
              <a:spLocks/>
            </p:cNvSpPr>
            <p:nvPr/>
          </p:nvSpPr>
          <p:spPr bwMode="auto">
            <a:xfrm>
              <a:off x="6659" y="2146"/>
              <a:ext cx="6" cy="36"/>
            </a:xfrm>
            <a:custGeom>
              <a:avLst/>
              <a:gdLst>
                <a:gd name="T0" fmla="*/ 0 w 6"/>
                <a:gd name="T1" fmla="*/ 0 h 36"/>
                <a:gd name="T2" fmla="*/ 0 w 6"/>
                <a:gd name="T3" fmla="*/ 36 h 36"/>
                <a:gd name="T4" fmla="*/ 6 w 6"/>
                <a:gd name="T5" fmla="*/ 36 h 36"/>
                <a:gd name="T6" fmla="*/ 6 w 6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6">
                  <a:moveTo>
                    <a:pt x="0" y="0"/>
                  </a:moveTo>
                  <a:lnTo>
                    <a:pt x="0" y="36"/>
                  </a:lnTo>
                  <a:lnTo>
                    <a:pt x="6" y="36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2" name="Freeform 296"/>
            <p:cNvSpPr>
              <a:spLocks/>
            </p:cNvSpPr>
            <p:nvPr/>
          </p:nvSpPr>
          <p:spPr bwMode="auto">
            <a:xfrm>
              <a:off x="6671" y="2110"/>
              <a:ext cx="85" cy="77"/>
            </a:xfrm>
            <a:custGeom>
              <a:avLst/>
              <a:gdLst>
                <a:gd name="T0" fmla="*/ 0 w 51"/>
                <a:gd name="T1" fmla="*/ 23 h 46"/>
                <a:gd name="T2" fmla="*/ 12 w 51"/>
                <a:gd name="T3" fmla="*/ 24 h 46"/>
                <a:gd name="T4" fmla="*/ 51 w 51"/>
                <a:gd name="T5" fmla="*/ 0 h 46"/>
                <a:gd name="T6" fmla="*/ 51 w 51"/>
                <a:gd name="T7" fmla="*/ 22 h 46"/>
                <a:gd name="T8" fmla="*/ 12 w 51"/>
                <a:gd name="T9" fmla="*/ 45 h 46"/>
                <a:gd name="T10" fmla="*/ 0 w 51"/>
                <a:gd name="T11" fmla="*/ 45 h 46"/>
                <a:gd name="T12" fmla="*/ 0 w 51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6">
                  <a:moveTo>
                    <a:pt x="0" y="23"/>
                  </a:moveTo>
                  <a:cubicBezTo>
                    <a:pt x="4" y="24"/>
                    <a:pt x="8" y="24"/>
                    <a:pt x="12" y="24"/>
                  </a:cubicBezTo>
                  <a:cubicBezTo>
                    <a:pt x="34" y="23"/>
                    <a:pt x="51" y="12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34"/>
                    <a:pt x="34" y="44"/>
                    <a:pt x="12" y="45"/>
                  </a:cubicBezTo>
                  <a:cubicBezTo>
                    <a:pt x="8" y="46"/>
                    <a:pt x="4" y="45"/>
                    <a:pt x="0" y="45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3" name="Freeform 297"/>
            <p:cNvSpPr>
              <a:spLocks/>
            </p:cNvSpPr>
            <p:nvPr/>
          </p:nvSpPr>
          <p:spPr bwMode="auto">
            <a:xfrm>
              <a:off x="6624" y="2105"/>
              <a:ext cx="3" cy="16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4" name="Freeform 298"/>
            <p:cNvSpPr>
              <a:spLocks/>
            </p:cNvSpPr>
            <p:nvPr/>
          </p:nvSpPr>
          <p:spPr bwMode="auto">
            <a:xfrm>
              <a:off x="6659" y="2098"/>
              <a:ext cx="97" cy="32"/>
            </a:xfrm>
            <a:custGeom>
              <a:avLst/>
              <a:gdLst>
                <a:gd name="T0" fmla="*/ 0 w 97"/>
                <a:gd name="T1" fmla="*/ 32 h 32"/>
                <a:gd name="T2" fmla="*/ 97 w 97"/>
                <a:gd name="T3" fmla="*/ 0 h 32"/>
                <a:gd name="T4" fmla="*/ 0 w 9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2">
                  <a:moveTo>
                    <a:pt x="0" y="32"/>
                  </a:moveTo>
                  <a:lnTo>
                    <a:pt x="97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5" name="Line 299"/>
            <p:cNvSpPr>
              <a:spLocks noChangeShapeType="1"/>
            </p:cNvSpPr>
            <p:nvPr/>
          </p:nvSpPr>
          <p:spPr bwMode="auto">
            <a:xfrm flipV="1">
              <a:off x="6659" y="2098"/>
              <a:ext cx="97" cy="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6" name="Freeform 300"/>
            <p:cNvSpPr>
              <a:spLocks/>
            </p:cNvSpPr>
            <p:nvPr/>
          </p:nvSpPr>
          <p:spPr bwMode="auto">
            <a:xfrm>
              <a:off x="6657" y="2094"/>
              <a:ext cx="99" cy="39"/>
            </a:xfrm>
            <a:custGeom>
              <a:avLst/>
              <a:gdLst>
                <a:gd name="T0" fmla="*/ 2 w 99"/>
                <a:gd name="T1" fmla="*/ 39 h 39"/>
                <a:gd name="T2" fmla="*/ 99 w 99"/>
                <a:gd name="T3" fmla="*/ 7 h 39"/>
                <a:gd name="T4" fmla="*/ 97 w 99"/>
                <a:gd name="T5" fmla="*/ 0 h 39"/>
                <a:gd name="T6" fmla="*/ 0 w 99"/>
                <a:gd name="T7" fmla="*/ 32 h 39"/>
                <a:gd name="T8" fmla="*/ 2 w 9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39">
                  <a:moveTo>
                    <a:pt x="2" y="39"/>
                  </a:moveTo>
                  <a:lnTo>
                    <a:pt x="99" y="7"/>
                  </a:lnTo>
                  <a:lnTo>
                    <a:pt x="97" y="0"/>
                  </a:lnTo>
                  <a:lnTo>
                    <a:pt x="0" y="32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7" name="Freeform 301"/>
            <p:cNvSpPr>
              <a:spLocks/>
            </p:cNvSpPr>
            <p:nvPr/>
          </p:nvSpPr>
          <p:spPr bwMode="auto">
            <a:xfrm>
              <a:off x="6657" y="2094"/>
              <a:ext cx="99" cy="39"/>
            </a:xfrm>
            <a:custGeom>
              <a:avLst/>
              <a:gdLst>
                <a:gd name="T0" fmla="*/ 2 w 99"/>
                <a:gd name="T1" fmla="*/ 39 h 39"/>
                <a:gd name="T2" fmla="*/ 99 w 99"/>
                <a:gd name="T3" fmla="*/ 7 h 39"/>
                <a:gd name="T4" fmla="*/ 97 w 99"/>
                <a:gd name="T5" fmla="*/ 0 h 39"/>
                <a:gd name="T6" fmla="*/ 0 w 99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9">
                  <a:moveTo>
                    <a:pt x="2" y="39"/>
                  </a:moveTo>
                  <a:lnTo>
                    <a:pt x="99" y="7"/>
                  </a:lnTo>
                  <a:lnTo>
                    <a:pt x="97" y="0"/>
                  </a:lnTo>
                  <a:lnTo>
                    <a:pt x="0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8" name="Freeform 302"/>
            <p:cNvSpPr>
              <a:spLocks/>
            </p:cNvSpPr>
            <p:nvPr/>
          </p:nvSpPr>
          <p:spPr bwMode="auto">
            <a:xfrm>
              <a:off x="6624" y="2068"/>
              <a:ext cx="133" cy="78"/>
            </a:xfrm>
            <a:custGeom>
              <a:avLst/>
              <a:gdLst>
                <a:gd name="T0" fmla="*/ 0 w 80"/>
                <a:gd name="T1" fmla="*/ 25 h 47"/>
                <a:gd name="T2" fmla="*/ 40 w 80"/>
                <a:gd name="T3" fmla="*/ 1 h 47"/>
                <a:gd name="T4" fmla="*/ 80 w 80"/>
                <a:gd name="T5" fmla="*/ 22 h 47"/>
                <a:gd name="T6" fmla="*/ 40 w 80"/>
                <a:gd name="T7" fmla="*/ 46 h 47"/>
                <a:gd name="T8" fmla="*/ 0 w 80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7">
                  <a:moveTo>
                    <a:pt x="0" y="25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9"/>
                    <a:pt x="80" y="22"/>
                  </a:cubicBezTo>
                  <a:cubicBezTo>
                    <a:pt x="80" y="34"/>
                    <a:pt x="62" y="45"/>
                    <a:pt x="40" y="46"/>
                  </a:cubicBezTo>
                  <a:cubicBezTo>
                    <a:pt x="18" y="47"/>
                    <a:pt x="0" y="38"/>
                    <a:pt x="0" y="25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29" name="Freeform 303"/>
            <p:cNvSpPr>
              <a:spLocks/>
            </p:cNvSpPr>
            <p:nvPr/>
          </p:nvSpPr>
          <p:spPr bwMode="auto">
            <a:xfrm>
              <a:off x="6671" y="2088"/>
              <a:ext cx="86" cy="57"/>
            </a:xfrm>
            <a:custGeom>
              <a:avLst/>
              <a:gdLst>
                <a:gd name="T0" fmla="*/ 52 w 52"/>
                <a:gd name="T1" fmla="*/ 10 h 34"/>
                <a:gd name="T2" fmla="*/ 48 w 52"/>
                <a:gd name="T3" fmla="*/ 0 h 34"/>
                <a:gd name="T4" fmla="*/ 0 w 52"/>
                <a:gd name="T5" fmla="*/ 31 h 34"/>
                <a:gd name="T6" fmla="*/ 1 w 52"/>
                <a:gd name="T7" fmla="*/ 34 h 34"/>
                <a:gd name="T8" fmla="*/ 12 w 52"/>
                <a:gd name="T9" fmla="*/ 34 h 34"/>
                <a:gd name="T10" fmla="*/ 52 w 52"/>
                <a:gd name="T11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4">
                  <a:moveTo>
                    <a:pt x="52" y="10"/>
                  </a:moveTo>
                  <a:cubicBezTo>
                    <a:pt x="52" y="6"/>
                    <a:pt x="51" y="3"/>
                    <a:pt x="48" y="0"/>
                  </a:cubicBezTo>
                  <a:cubicBezTo>
                    <a:pt x="36" y="3"/>
                    <a:pt x="0" y="31"/>
                    <a:pt x="0" y="31"/>
                  </a:cubicBezTo>
                  <a:cubicBezTo>
                    <a:pt x="0" y="31"/>
                    <a:pt x="0" y="32"/>
                    <a:pt x="1" y="34"/>
                  </a:cubicBezTo>
                  <a:cubicBezTo>
                    <a:pt x="4" y="34"/>
                    <a:pt x="8" y="34"/>
                    <a:pt x="12" y="34"/>
                  </a:cubicBezTo>
                  <a:cubicBezTo>
                    <a:pt x="34" y="33"/>
                    <a:pt x="52" y="22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0" name="Freeform 304"/>
            <p:cNvSpPr>
              <a:spLocks/>
            </p:cNvSpPr>
            <p:nvPr/>
          </p:nvSpPr>
          <p:spPr bwMode="auto">
            <a:xfrm>
              <a:off x="6625" y="2029"/>
              <a:ext cx="131" cy="77"/>
            </a:xfrm>
            <a:custGeom>
              <a:avLst/>
              <a:gdLst>
                <a:gd name="T0" fmla="*/ 0 w 78"/>
                <a:gd name="T1" fmla="*/ 25 h 46"/>
                <a:gd name="T2" fmla="*/ 39 w 78"/>
                <a:gd name="T3" fmla="*/ 1 h 46"/>
                <a:gd name="T4" fmla="*/ 78 w 78"/>
                <a:gd name="T5" fmla="*/ 22 h 46"/>
                <a:gd name="T6" fmla="*/ 39 w 78"/>
                <a:gd name="T7" fmla="*/ 46 h 46"/>
                <a:gd name="T8" fmla="*/ 0 w 78"/>
                <a:gd name="T9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6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9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6"/>
                    <a:pt x="0" y="37"/>
                    <a:pt x="0" y="25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1" name="Freeform 305"/>
            <p:cNvSpPr>
              <a:spLocks/>
            </p:cNvSpPr>
            <p:nvPr/>
          </p:nvSpPr>
          <p:spPr bwMode="auto">
            <a:xfrm>
              <a:off x="6624" y="2029"/>
              <a:ext cx="133" cy="79"/>
            </a:xfrm>
            <a:custGeom>
              <a:avLst/>
              <a:gdLst>
                <a:gd name="T0" fmla="*/ 2 w 80"/>
                <a:gd name="T1" fmla="*/ 25 h 47"/>
                <a:gd name="T2" fmla="*/ 13 w 80"/>
                <a:gd name="T3" fmla="*/ 10 h 47"/>
                <a:gd name="T4" fmla="*/ 40 w 80"/>
                <a:gd name="T5" fmla="*/ 2 h 47"/>
                <a:gd name="T6" fmla="*/ 43 w 80"/>
                <a:gd name="T7" fmla="*/ 2 h 47"/>
                <a:gd name="T8" fmla="*/ 68 w 80"/>
                <a:gd name="T9" fmla="*/ 8 h 47"/>
                <a:gd name="T10" fmla="*/ 78 w 80"/>
                <a:gd name="T11" fmla="*/ 22 h 47"/>
                <a:gd name="T12" fmla="*/ 67 w 80"/>
                <a:gd name="T13" fmla="*/ 37 h 47"/>
                <a:gd name="T14" fmla="*/ 40 w 80"/>
                <a:gd name="T15" fmla="*/ 45 h 47"/>
                <a:gd name="T16" fmla="*/ 37 w 80"/>
                <a:gd name="T17" fmla="*/ 45 h 47"/>
                <a:gd name="T18" fmla="*/ 12 w 80"/>
                <a:gd name="T19" fmla="*/ 39 h 47"/>
                <a:gd name="T20" fmla="*/ 2 w 80"/>
                <a:gd name="T21" fmla="*/ 25 h 47"/>
                <a:gd name="T22" fmla="*/ 1 w 80"/>
                <a:gd name="T23" fmla="*/ 24 h 47"/>
                <a:gd name="T24" fmla="*/ 0 w 80"/>
                <a:gd name="T25" fmla="*/ 25 h 47"/>
                <a:gd name="T26" fmla="*/ 11 w 80"/>
                <a:gd name="T27" fmla="*/ 41 h 47"/>
                <a:gd name="T28" fmla="*/ 37 w 80"/>
                <a:gd name="T29" fmla="*/ 47 h 47"/>
                <a:gd name="T30" fmla="*/ 40 w 80"/>
                <a:gd name="T31" fmla="*/ 47 h 47"/>
                <a:gd name="T32" fmla="*/ 68 w 80"/>
                <a:gd name="T33" fmla="*/ 39 h 47"/>
                <a:gd name="T34" fmla="*/ 80 w 80"/>
                <a:gd name="T35" fmla="*/ 22 h 47"/>
                <a:gd name="T36" fmla="*/ 69 w 80"/>
                <a:gd name="T37" fmla="*/ 6 h 47"/>
                <a:gd name="T38" fmla="*/ 43 w 80"/>
                <a:gd name="T39" fmla="*/ 0 h 47"/>
                <a:gd name="T40" fmla="*/ 40 w 80"/>
                <a:gd name="T41" fmla="*/ 0 h 47"/>
                <a:gd name="T42" fmla="*/ 12 w 80"/>
                <a:gd name="T43" fmla="*/ 8 h 47"/>
                <a:gd name="T44" fmla="*/ 0 w 80"/>
                <a:gd name="T45" fmla="*/ 25 h 47"/>
                <a:gd name="T46" fmla="*/ 1 w 80"/>
                <a:gd name="T47" fmla="*/ 26 h 47"/>
                <a:gd name="T48" fmla="*/ 2 w 80"/>
                <a:gd name="T4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47">
                  <a:moveTo>
                    <a:pt x="2" y="25"/>
                  </a:moveTo>
                  <a:cubicBezTo>
                    <a:pt x="2" y="20"/>
                    <a:pt x="6" y="14"/>
                    <a:pt x="13" y="10"/>
                  </a:cubicBezTo>
                  <a:cubicBezTo>
                    <a:pt x="20" y="6"/>
                    <a:pt x="30" y="3"/>
                    <a:pt x="40" y="2"/>
                  </a:cubicBezTo>
                  <a:cubicBezTo>
                    <a:pt x="41" y="2"/>
                    <a:pt x="42" y="2"/>
                    <a:pt x="43" y="2"/>
                  </a:cubicBezTo>
                  <a:cubicBezTo>
                    <a:pt x="53" y="2"/>
                    <a:pt x="62" y="4"/>
                    <a:pt x="68" y="8"/>
                  </a:cubicBezTo>
                  <a:cubicBezTo>
                    <a:pt x="75" y="12"/>
                    <a:pt x="78" y="16"/>
                    <a:pt x="78" y="22"/>
                  </a:cubicBezTo>
                  <a:cubicBezTo>
                    <a:pt x="78" y="27"/>
                    <a:pt x="74" y="33"/>
                    <a:pt x="67" y="37"/>
                  </a:cubicBezTo>
                  <a:cubicBezTo>
                    <a:pt x="60" y="41"/>
                    <a:pt x="51" y="44"/>
                    <a:pt x="40" y="45"/>
                  </a:cubicBezTo>
                  <a:cubicBezTo>
                    <a:pt x="39" y="45"/>
                    <a:pt x="38" y="45"/>
                    <a:pt x="37" y="45"/>
                  </a:cubicBezTo>
                  <a:cubicBezTo>
                    <a:pt x="27" y="45"/>
                    <a:pt x="18" y="42"/>
                    <a:pt x="12" y="39"/>
                  </a:cubicBezTo>
                  <a:cubicBezTo>
                    <a:pt x="6" y="35"/>
                    <a:pt x="2" y="30"/>
                    <a:pt x="2" y="25"/>
                  </a:cubicBezTo>
                  <a:cubicBezTo>
                    <a:pt x="2" y="25"/>
                    <a:pt x="2" y="24"/>
                    <a:pt x="1" y="24"/>
                  </a:cubicBezTo>
                  <a:cubicBezTo>
                    <a:pt x="1" y="24"/>
                    <a:pt x="0" y="25"/>
                    <a:pt x="0" y="25"/>
                  </a:cubicBezTo>
                  <a:cubicBezTo>
                    <a:pt x="0" y="31"/>
                    <a:pt x="4" y="37"/>
                    <a:pt x="11" y="41"/>
                  </a:cubicBezTo>
                  <a:cubicBezTo>
                    <a:pt x="18" y="44"/>
                    <a:pt x="27" y="47"/>
                    <a:pt x="37" y="47"/>
                  </a:cubicBezTo>
                  <a:cubicBezTo>
                    <a:pt x="38" y="47"/>
                    <a:pt x="39" y="47"/>
                    <a:pt x="40" y="47"/>
                  </a:cubicBezTo>
                  <a:cubicBezTo>
                    <a:pt x="51" y="46"/>
                    <a:pt x="61" y="43"/>
                    <a:pt x="68" y="39"/>
                  </a:cubicBezTo>
                  <a:cubicBezTo>
                    <a:pt x="75" y="34"/>
                    <a:pt x="80" y="28"/>
                    <a:pt x="80" y="22"/>
                  </a:cubicBezTo>
                  <a:cubicBezTo>
                    <a:pt x="80" y="15"/>
                    <a:pt x="76" y="10"/>
                    <a:pt x="69" y="6"/>
                  </a:cubicBezTo>
                  <a:cubicBezTo>
                    <a:pt x="63" y="2"/>
                    <a:pt x="5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29" y="1"/>
                    <a:pt x="19" y="4"/>
                    <a:pt x="12" y="8"/>
                  </a:cubicBezTo>
                  <a:cubicBezTo>
                    <a:pt x="5" y="13"/>
                    <a:pt x="0" y="19"/>
                    <a:pt x="0" y="25"/>
                  </a:cubicBezTo>
                  <a:cubicBezTo>
                    <a:pt x="0" y="26"/>
                    <a:pt x="1" y="26"/>
                    <a:pt x="1" y="26"/>
                  </a:cubicBezTo>
                  <a:cubicBezTo>
                    <a:pt x="2" y="26"/>
                    <a:pt x="2" y="26"/>
                    <a:pt x="2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2" name="Freeform 306"/>
            <p:cNvSpPr>
              <a:spLocks/>
            </p:cNvSpPr>
            <p:nvPr/>
          </p:nvSpPr>
          <p:spPr bwMode="auto">
            <a:xfrm>
              <a:off x="6624" y="2017"/>
              <a:ext cx="107" cy="77"/>
            </a:xfrm>
            <a:custGeom>
              <a:avLst/>
              <a:gdLst>
                <a:gd name="T0" fmla="*/ 63 w 64"/>
                <a:gd name="T1" fmla="*/ 39 h 46"/>
                <a:gd name="T2" fmla="*/ 40 w 64"/>
                <a:gd name="T3" fmla="*/ 44 h 46"/>
                <a:gd name="T4" fmla="*/ 37 w 64"/>
                <a:gd name="T5" fmla="*/ 44 h 46"/>
                <a:gd name="T6" fmla="*/ 12 w 64"/>
                <a:gd name="T7" fmla="*/ 38 h 46"/>
                <a:gd name="T8" fmla="*/ 2 w 64"/>
                <a:gd name="T9" fmla="*/ 25 h 46"/>
                <a:gd name="T10" fmla="*/ 13 w 64"/>
                <a:gd name="T11" fmla="*/ 9 h 46"/>
                <a:gd name="T12" fmla="*/ 40 w 64"/>
                <a:gd name="T13" fmla="*/ 2 h 46"/>
                <a:gd name="T14" fmla="*/ 43 w 64"/>
                <a:gd name="T15" fmla="*/ 2 h 46"/>
                <a:gd name="T16" fmla="*/ 46 w 64"/>
                <a:gd name="T17" fmla="*/ 2 h 46"/>
                <a:gd name="T18" fmla="*/ 47 w 64"/>
                <a:gd name="T19" fmla="*/ 1 h 46"/>
                <a:gd name="T20" fmla="*/ 46 w 64"/>
                <a:gd name="T21" fmla="*/ 0 h 46"/>
                <a:gd name="T22" fmla="*/ 43 w 64"/>
                <a:gd name="T23" fmla="*/ 0 h 46"/>
                <a:gd name="T24" fmla="*/ 40 w 64"/>
                <a:gd name="T25" fmla="*/ 0 h 46"/>
                <a:gd name="T26" fmla="*/ 12 w 64"/>
                <a:gd name="T27" fmla="*/ 8 h 46"/>
                <a:gd name="T28" fmla="*/ 0 w 64"/>
                <a:gd name="T29" fmla="*/ 25 h 46"/>
                <a:gd name="T30" fmla="*/ 11 w 64"/>
                <a:gd name="T31" fmla="*/ 40 h 46"/>
                <a:gd name="T32" fmla="*/ 37 w 64"/>
                <a:gd name="T33" fmla="*/ 46 h 46"/>
                <a:gd name="T34" fmla="*/ 40 w 64"/>
                <a:gd name="T35" fmla="*/ 46 h 46"/>
                <a:gd name="T36" fmla="*/ 64 w 64"/>
                <a:gd name="T37" fmla="*/ 41 h 46"/>
                <a:gd name="T38" fmla="*/ 64 w 64"/>
                <a:gd name="T39" fmla="*/ 39 h 46"/>
                <a:gd name="T40" fmla="*/ 63 w 64"/>
                <a:gd name="T41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46">
                  <a:moveTo>
                    <a:pt x="63" y="39"/>
                  </a:moveTo>
                  <a:cubicBezTo>
                    <a:pt x="56" y="42"/>
                    <a:pt x="49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ubicBezTo>
                    <a:pt x="27" y="44"/>
                    <a:pt x="18" y="42"/>
                    <a:pt x="12" y="38"/>
                  </a:cubicBezTo>
                  <a:cubicBezTo>
                    <a:pt x="6" y="35"/>
                    <a:pt x="2" y="30"/>
                    <a:pt x="2" y="25"/>
                  </a:cubicBezTo>
                  <a:cubicBezTo>
                    <a:pt x="2" y="19"/>
                    <a:pt x="6" y="13"/>
                    <a:pt x="13" y="9"/>
                  </a:cubicBezTo>
                  <a:cubicBezTo>
                    <a:pt x="20" y="5"/>
                    <a:pt x="30" y="2"/>
                    <a:pt x="40" y="2"/>
                  </a:cubicBezTo>
                  <a:cubicBezTo>
                    <a:pt x="41" y="2"/>
                    <a:pt x="42" y="2"/>
                    <a:pt x="43" y="2"/>
                  </a:cubicBezTo>
                  <a:cubicBezTo>
                    <a:pt x="44" y="2"/>
                    <a:pt x="45" y="2"/>
                    <a:pt x="46" y="2"/>
                  </a:cubicBezTo>
                  <a:cubicBezTo>
                    <a:pt x="47" y="2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29" y="0"/>
                    <a:pt x="19" y="3"/>
                    <a:pt x="12" y="8"/>
                  </a:cubicBezTo>
                  <a:cubicBezTo>
                    <a:pt x="5" y="12"/>
                    <a:pt x="0" y="18"/>
                    <a:pt x="0" y="25"/>
                  </a:cubicBezTo>
                  <a:cubicBezTo>
                    <a:pt x="0" y="31"/>
                    <a:pt x="4" y="36"/>
                    <a:pt x="11" y="40"/>
                  </a:cubicBezTo>
                  <a:cubicBezTo>
                    <a:pt x="18" y="44"/>
                    <a:pt x="27" y="46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9" y="46"/>
                    <a:pt x="57" y="44"/>
                    <a:pt x="64" y="41"/>
                  </a:cubicBezTo>
                  <a:cubicBezTo>
                    <a:pt x="64" y="40"/>
                    <a:pt x="64" y="40"/>
                    <a:pt x="64" y="39"/>
                  </a:cubicBezTo>
                  <a:cubicBezTo>
                    <a:pt x="64" y="39"/>
                    <a:pt x="63" y="38"/>
                    <a:pt x="63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3" name="Freeform 307"/>
            <p:cNvSpPr>
              <a:spLocks/>
            </p:cNvSpPr>
            <p:nvPr/>
          </p:nvSpPr>
          <p:spPr bwMode="auto">
            <a:xfrm>
              <a:off x="6625" y="2066"/>
              <a:ext cx="131" cy="77"/>
            </a:xfrm>
            <a:custGeom>
              <a:avLst/>
              <a:gdLst>
                <a:gd name="T0" fmla="*/ 0 w 78"/>
                <a:gd name="T1" fmla="*/ 3 h 46"/>
                <a:gd name="T2" fmla="*/ 39 w 78"/>
                <a:gd name="T3" fmla="*/ 24 h 46"/>
                <a:gd name="T4" fmla="*/ 78 w 78"/>
                <a:gd name="T5" fmla="*/ 0 h 46"/>
                <a:gd name="T6" fmla="*/ 78 w 78"/>
                <a:gd name="T7" fmla="*/ 21 h 46"/>
                <a:gd name="T8" fmla="*/ 39 w 78"/>
                <a:gd name="T9" fmla="*/ 45 h 46"/>
                <a:gd name="T10" fmla="*/ 0 w 78"/>
                <a:gd name="T11" fmla="*/ 25 h 46"/>
                <a:gd name="T12" fmla="*/ 0 w 78"/>
                <a:gd name="T13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6">
                  <a:moveTo>
                    <a:pt x="0" y="3"/>
                  </a:moveTo>
                  <a:cubicBezTo>
                    <a:pt x="0" y="15"/>
                    <a:pt x="18" y="24"/>
                    <a:pt x="39" y="24"/>
                  </a:cubicBezTo>
                  <a:cubicBezTo>
                    <a:pt x="61" y="23"/>
                    <a:pt x="78" y="12"/>
                    <a:pt x="78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4" name="Rectangle 308"/>
            <p:cNvSpPr>
              <a:spLocks noChangeArrowheads="1"/>
            </p:cNvSpPr>
            <p:nvPr/>
          </p:nvSpPr>
          <p:spPr bwMode="auto">
            <a:xfrm>
              <a:off x="6659" y="2103"/>
              <a:ext cx="6" cy="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5" name="Freeform 309"/>
            <p:cNvSpPr>
              <a:spLocks/>
            </p:cNvSpPr>
            <p:nvPr/>
          </p:nvSpPr>
          <p:spPr bwMode="auto">
            <a:xfrm>
              <a:off x="6659" y="2103"/>
              <a:ext cx="6" cy="35"/>
            </a:xfrm>
            <a:custGeom>
              <a:avLst/>
              <a:gdLst>
                <a:gd name="T0" fmla="*/ 0 w 6"/>
                <a:gd name="T1" fmla="*/ 0 h 35"/>
                <a:gd name="T2" fmla="*/ 0 w 6"/>
                <a:gd name="T3" fmla="*/ 35 h 35"/>
                <a:gd name="T4" fmla="*/ 6 w 6"/>
                <a:gd name="T5" fmla="*/ 35 h 35"/>
                <a:gd name="T6" fmla="*/ 6 w 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5">
                  <a:moveTo>
                    <a:pt x="0" y="0"/>
                  </a:moveTo>
                  <a:lnTo>
                    <a:pt x="0" y="35"/>
                  </a:lnTo>
                  <a:lnTo>
                    <a:pt x="6" y="3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6" name="Freeform 310"/>
            <p:cNvSpPr>
              <a:spLocks/>
            </p:cNvSpPr>
            <p:nvPr/>
          </p:nvSpPr>
          <p:spPr bwMode="auto">
            <a:xfrm>
              <a:off x="6671" y="2066"/>
              <a:ext cx="85" cy="75"/>
            </a:xfrm>
            <a:custGeom>
              <a:avLst/>
              <a:gdLst>
                <a:gd name="T0" fmla="*/ 0 w 51"/>
                <a:gd name="T1" fmla="*/ 23 h 45"/>
                <a:gd name="T2" fmla="*/ 12 w 51"/>
                <a:gd name="T3" fmla="*/ 24 h 45"/>
                <a:gd name="T4" fmla="*/ 51 w 51"/>
                <a:gd name="T5" fmla="*/ 0 h 45"/>
                <a:gd name="T6" fmla="*/ 51 w 51"/>
                <a:gd name="T7" fmla="*/ 21 h 45"/>
                <a:gd name="T8" fmla="*/ 12 w 51"/>
                <a:gd name="T9" fmla="*/ 45 h 45"/>
                <a:gd name="T10" fmla="*/ 0 w 51"/>
                <a:gd name="T11" fmla="*/ 45 h 45"/>
                <a:gd name="T12" fmla="*/ 0 w 51"/>
                <a:gd name="T13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5">
                  <a:moveTo>
                    <a:pt x="0" y="23"/>
                  </a:moveTo>
                  <a:cubicBezTo>
                    <a:pt x="4" y="23"/>
                    <a:pt x="8" y="24"/>
                    <a:pt x="12" y="24"/>
                  </a:cubicBezTo>
                  <a:cubicBezTo>
                    <a:pt x="34" y="23"/>
                    <a:pt x="51" y="12"/>
                    <a:pt x="51" y="0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34"/>
                    <a:pt x="34" y="44"/>
                    <a:pt x="12" y="45"/>
                  </a:cubicBezTo>
                  <a:cubicBezTo>
                    <a:pt x="8" y="45"/>
                    <a:pt x="4" y="45"/>
                    <a:pt x="0" y="45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7" name="Freeform 311"/>
            <p:cNvSpPr>
              <a:spLocks/>
            </p:cNvSpPr>
            <p:nvPr/>
          </p:nvSpPr>
          <p:spPr bwMode="auto">
            <a:xfrm>
              <a:off x="6622" y="2064"/>
              <a:ext cx="137" cy="260"/>
            </a:xfrm>
            <a:custGeom>
              <a:avLst/>
              <a:gdLst>
                <a:gd name="T0" fmla="*/ 82 w 82"/>
                <a:gd name="T1" fmla="*/ 46 h 155"/>
                <a:gd name="T2" fmla="*/ 80 w 82"/>
                <a:gd name="T3" fmla="*/ 29 h 155"/>
                <a:gd name="T4" fmla="*/ 82 w 82"/>
                <a:gd name="T5" fmla="*/ 20 h 155"/>
                <a:gd name="T6" fmla="*/ 80 w 82"/>
                <a:gd name="T7" fmla="*/ 0 h 155"/>
                <a:gd name="T8" fmla="*/ 79 w 82"/>
                <a:gd name="T9" fmla="*/ 3 h 155"/>
                <a:gd name="T10" fmla="*/ 78 w 82"/>
                <a:gd name="T11" fmla="*/ 6 h 155"/>
                <a:gd name="T12" fmla="*/ 38 w 82"/>
                <a:gd name="T13" fmla="*/ 24 h 155"/>
                <a:gd name="T14" fmla="*/ 8 w 82"/>
                <a:gd name="T15" fmla="*/ 14 h 155"/>
                <a:gd name="T16" fmla="*/ 3 w 82"/>
                <a:gd name="T17" fmla="*/ 9 h 155"/>
                <a:gd name="T18" fmla="*/ 2 w 82"/>
                <a:gd name="T19" fmla="*/ 7 h 155"/>
                <a:gd name="T20" fmla="*/ 1 w 82"/>
                <a:gd name="T21" fmla="*/ 3 h 155"/>
                <a:gd name="T22" fmla="*/ 0 w 82"/>
                <a:gd name="T23" fmla="*/ 27 h 155"/>
                <a:gd name="T24" fmla="*/ 2 w 82"/>
                <a:gd name="T25" fmla="*/ 48 h 155"/>
                <a:gd name="T26" fmla="*/ 1 w 82"/>
                <a:gd name="T27" fmla="*/ 59 h 155"/>
                <a:gd name="T28" fmla="*/ 1 w 82"/>
                <a:gd name="T29" fmla="*/ 86 h 155"/>
                <a:gd name="T30" fmla="*/ 1 w 82"/>
                <a:gd name="T31" fmla="*/ 101 h 155"/>
                <a:gd name="T32" fmla="*/ 1 w 82"/>
                <a:gd name="T33" fmla="*/ 127 h 155"/>
                <a:gd name="T34" fmla="*/ 29 w 82"/>
                <a:gd name="T35" fmla="*/ 154 h 155"/>
                <a:gd name="T36" fmla="*/ 30 w 82"/>
                <a:gd name="T37" fmla="*/ 154 h 155"/>
                <a:gd name="T38" fmla="*/ 38 w 82"/>
                <a:gd name="T39" fmla="*/ 155 h 155"/>
                <a:gd name="T40" fmla="*/ 82 w 82"/>
                <a:gd name="T41" fmla="*/ 127 h 155"/>
                <a:gd name="T42" fmla="*/ 81 w 82"/>
                <a:gd name="T43" fmla="*/ 124 h 155"/>
                <a:gd name="T44" fmla="*/ 82 w 82"/>
                <a:gd name="T45" fmla="*/ 100 h 155"/>
                <a:gd name="T46" fmla="*/ 81 w 82"/>
                <a:gd name="T47" fmla="*/ 82 h 155"/>
                <a:gd name="T48" fmla="*/ 82 w 82"/>
                <a:gd name="T49" fmla="*/ 74 h 155"/>
                <a:gd name="T50" fmla="*/ 80 w 82"/>
                <a:gd name="T51" fmla="*/ 71 h 155"/>
                <a:gd name="T52" fmla="*/ 81 w 82"/>
                <a:gd name="T53" fmla="*/ 56 h 155"/>
                <a:gd name="T54" fmla="*/ 79 w 82"/>
                <a:gd name="T55" fmla="*/ 55 h 155"/>
                <a:gd name="T56" fmla="*/ 80 w 82"/>
                <a:gd name="T57" fmla="*/ 73 h 155"/>
                <a:gd name="T58" fmla="*/ 80 w 82"/>
                <a:gd name="T59" fmla="*/ 76 h 155"/>
                <a:gd name="T60" fmla="*/ 79 w 82"/>
                <a:gd name="T61" fmla="*/ 98 h 155"/>
                <a:gd name="T62" fmla="*/ 80 w 82"/>
                <a:gd name="T63" fmla="*/ 103 h 155"/>
                <a:gd name="T64" fmla="*/ 79 w 82"/>
                <a:gd name="T65" fmla="*/ 125 h 155"/>
                <a:gd name="T66" fmla="*/ 81 w 82"/>
                <a:gd name="T67" fmla="*/ 127 h 155"/>
                <a:gd name="T68" fmla="*/ 38 w 82"/>
                <a:gd name="T69" fmla="*/ 153 h 155"/>
                <a:gd name="T70" fmla="*/ 30 w 82"/>
                <a:gd name="T71" fmla="*/ 152 h 155"/>
                <a:gd name="T72" fmla="*/ 10 w 82"/>
                <a:gd name="T73" fmla="*/ 145 h 155"/>
                <a:gd name="T74" fmla="*/ 3 w 82"/>
                <a:gd name="T75" fmla="*/ 111 h 155"/>
                <a:gd name="T76" fmla="*/ 3 w 82"/>
                <a:gd name="T77" fmla="*/ 85 h 155"/>
                <a:gd name="T78" fmla="*/ 3 w 82"/>
                <a:gd name="T79" fmla="*/ 58 h 155"/>
                <a:gd name="T80" fmla="*/ 3 w 82"/>
                <a:gd name="T81" fmla="*/ 32 h 155"/>
                <a:gd name="T82" fmla="*/ 3 w 82"/>
                <a:gd name="T83" fmla="*/ 3 h 155"/>
                <a:gd name="T84" fmla="*/ 1 w 82"/>
                <a:gd name="T85" fmla="*/ 7 h 155"/>
                <a:gd name="T86" fmla="*/ 3 w 82"/>
                <a:gd name="T87" fmla="*/ 10 h 155"/>
                <a:gd name="T88" fmla="*/ 6 w 82"/>
                <a:gd name="T89" fmla="*/ 15 h 155"/>
                <a:gd name="T90" fmla="*/ 80 w 82"/>
                <a:gd name="T91" fmla="*/ 7 h 155"/>
                <a:gd name="T92" fmla="*/ 81 w 82"/>
                <a:gd name="T93" fmla="*/ 4 h 155"/>
                <a:gd name="T94" fmla="*/ 79 w 82"/>
                <a:gd name="T95" fmla="*/ 0 h 155"/>
                <a:gd name="T96" fmla="*/ 80 w 82"/>
                <a:gd name="T97" fmla="*/ 21 h 155"/>
                <a:gd name="T98" fmla="*/ 79 w 82"/>
                <a:gd name="T99" fmla="*/ 29 h 155"/>
                <a:gd name="T100" fmla="*/ 80 w 82"/>
                <a:gd name="T101" fmla="*/ 45 h 155"/>
                <a:gd name="T102" fmla="*/ 80 w 82"/>
                <a:gd name="T103" fmla="*/ 4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155">
                  <a:moveTo>
                    <a:pt x="81" y="50"/>
                  </a:moveTo>
                  <a:cubicBezTo>
                    <a:pt x="82" y="50"/>
                    <a:pt x="82" y="50"/>
                    <a:pt x="82" y="50"/>
                  </a:cubicBezTo>
                  <a:cubicBezTo>
                    <a:pt x="82" y="49"/>
                    <a:pt x="82" y="48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81" y="45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2" y="28"/>
                    <a:pt x="82" y="26"/>
                    <a:pt x="82" y="24"/>
                  </a:cubicBezTo>
                  <a:cubicBezTo>
                    <a:pt x="82" y="23"/>
                    <a:pt x="82" y="22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1" y="19"/>
                    <a:pt x="81" y="18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2"/>
                    <a:pt x="79" y="2"/>
                    <a:pt x="79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8" y="5"/>
                    <a:pt x="78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6" y="11"/>
                    <a:pt x="71" y="15"/>
                    <a:pt x="64" y="18"/>
                  </a:cubicBezTo>
                  <a:cubicBezTo>
                    <a:pt x="58" y="21"/>
                    <a:pt x="50" y="23"/>
                    <a:pt x="41" y="24"/>
                  </a:cubicBezTo>
                  <a:cubicBezTo>
                    <a:pt x="40" y="24"/>
                    <a:pt x="39" y="24"/>
                    <a:pt x="38" y="24"/>
                  </a:cubicBezTo>
                  <a:cubicBezTo>
                    <a:pt x="25" y="24"/>
                    <a:pt x="14" y="20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3"/>
                    <a:pt x="5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0" y="25"/>
                    <a:pt x="0" y="27"/>
                  </a:cubicBezTo>
                  <a:cubicBezTo>
                    <a:pt x="0" y="29"/>
                    <a:pt x="0" y="31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9"/>
                    <a:pt x="0" y="51"/>
                    <a:pt x="0" y="53"/>
                  </a:cubicBezTo>
                  <a:cubicBezTo>
                    <a:pt x="0" y="55"/>
                    <a:pt x="0" y="57"/>
                    <a:pt x="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6"/>
                    <a:pt x="0" y="78"/>
                    <a:pt x="0" y="80"/>
                  </a:cubicBezTo>
                  <a:cubicBezTo>
                    <a:pt x="0" y="82"/>
                    <a:pt x="0" y="84"/>
                    <a:pt x="1" y="86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2"/>
                    <a:pt x="0" y="104"/>
                    <a:pt x="0" y="106"/>
                  </a:cubicBezTo>
                  <a:cubicBezTo>
                    <a:pt x="0" y="108"/>
                    <a:pt x="0" y="110"/>
                    <a:pt x="1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0" y="129"/>
                    <a:pt x="0" y="131"/>
                    <a:pt x="0" y="133"/>
                  </a:cubicBezTo>
                  <a:cubicBezTo>
                    <a:pt x="0" y="138"/>
                    <a:pt x="3" y="143"/>
                    <a:pt x="8" y="147"/>
                  </a:cubicBezTo>
                  <a:cubicBezTo>
                    <a:pt x="14" y="151"/>
                    <a:pt x="21" y="153"/>
                    <a:pt x="29" y="154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30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1" y="155"/>
                    <a:pt x="33" y="155"/>
                    <a:pt x="34" y="155"/>
                  </a:cubicBezTo>
                  <a:cubicBezTo>
                    <a:pt x="35" y="155"/>
                    <a:pt x="35" y="155"/>
                    <a:pt x="36" y="155"/>
                  </a:cubicBezTo>
                  <a:cubicBezTo>
                    <a:pt x="37" y="155"/>
                    <a:pt x="38" y="155"/>
                    <a:pt x="38" y="155"/>
                  </a:cubicBezTo>
                  <a:cubicBezTo>
                    <a:pt x="39" y="155"/>
                    <a:pt x="40" y="155"/>
                    <a:pt x="41" y="155"/>
                  </a:cubicBezTo>
                  <a:cubicBezTo>
                    <a:pt x="52" y="154"/>
                    <a:pt x="63" y="151"/>
                    <a:pt x="70" y="147"/>
                  </a:cubicBezTo>
                  <a:cubicBezTo>
                    <a:pt x="78" y="142"/>
                    <a:pt x="82" y="136"/>
                    <a:pt x="82" y="129"/>
                  </a:cubicBezTo>
                  <a:cubicBezTo>
                    <a:pt x="82" y="128"/>
                    <a:pt x="82" y="128"/>
                    <a:pt x="82" y="127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1" y="125"/>
                    <a:pt x="8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2" y="107"/>
                    <a:pt x="82" y="105"/>
                    <a:pt x="82" y="103"/>
                  </a:cubicBezTo>
                  <a:cubicBezTo>
                    <a:pt x="82" y="102"/>
                    <a:pt x="82" y="101"/>
                    <a:pt x="82" y="100"/>
                  </a:cubicBezTo>
                  <a:cubicBezTo>
                    <a:pt x="82" y="100"/>
                    <a:pt x="82" y="100"/>
                    <a:pt x="82" y="100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2" y="99"/>
                    <a:pt x="81" y="98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82"/>
                    <a:pt x="81" y="82"/>
                    <a:pt x="81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1" y="82"/>
                    <a:pt x="81" y="82"/>
                    <a:pt x="81" y="82"/>
                  </a:cubicBezTo>
                  <a:cubicBezTo>
                    <a:pt x="82" y="80"/>
                    <a:pt x="82" y="78"/>
                    <a:pt x="82" y="76"/>
                  </a:cubicBezTo>
                  <a:cubicBezTo>
                    <a:pt x="82" y="75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2" y="72"/>
                    <a:pt x="81" y="72"/>
                    <a:pt x="81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2" y="54"/>
                    <a:pt x="82" y="52"/>
                    <a:pt x="82" y="50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2"/>
                    <a:pt x="80" y="53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80" y="72"/>
                    <a:pt x="80" y="73"/>
                    <a:pt x="80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0" y="75"/>
                    <a:pt x="80" y="76"/>
                    <a:pt x="80" y="76"/>
                  </a:cubicBezTo>
                  <a:cubicBezTo>
                    <a:pt x="80" y="78"/>
                    <a:pt x="80" y="80"/>
                    <a:pt x="79" y="81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80" y="99"/>
                    <a:pt x="80" y="99"/>
                    <a:pt x="80" y="100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80" y="102"/>
                    <a:pt x="80" y="103"/>
                  </a:cubicBezTo>
                  <a:cubicBezTo>
                    <a:pt x="80" y="105"/>
                    <a:pt x="80" y="106"/>
                    <a:pt x="79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0" y="128"/>
                    <a:pt x="80" y="129"/>
                    <a:pt x="80" y="129"/>
                  </a:cubicBezTo>
                  <a:cubicBezTo>
                    <a:pt x="80" y="135"/>
                    <a:pt x="76" y="141"/>
                    <a:pt x="69" y="145"/>
                  </a:cubicBezTo>
                  <a:cubicBezTo>
                    <a:pt x="62" y="149"/>
                    <a:pt x="52" y="152"/>
                    <a:pt x="41" y="153"/>
                  </a:cubicBezTo>
                  <a:cubicBezTo>
                    <a:pt x="40" y="153"/>
                    <a:pt x="39" y="153"/>
                    <a:pt x="38" y="153"/>
                  </a:cubicBezTo>
                  <a:cubicBezTo>
                    <a:pt x="38" y="153"/>
                    <a:pt x="37" y="153"/>
                    <a:pt x="36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33" y="153"/>
                    <a:pt x="31" y="153"/>
                    <a:pt x="30" y="15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31" y="153"/>
                    <a:pt x="30" y="153"/>
                    <a:pt x="30" y="152"/>
                  </a:cubicBezTo>
                  <a:cubicBezTo>
                    <a:pt x="22" y="151"/>
                    <a:pt x="15" y="149"/>
                    <a:pt x="10" y="145"/>
                  </a:cubicBezTo>
                  <a:cubicBezTo>
                    <a:pt x="5" y="142"/>
                    <a:pt x="2" y="138"/>
                    <a:pt x="2" y="133"/>
                  </a:cubicBezTo>
                  <a:cubicBezTo>
                    <a:pt x="2" y="131"/>
                    <a:pt x="2" y="130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0"/>
                    <a:pt x="2" y="108"/>
                    <a:pt x="2" y="106"/>
                  </a:cubicBezTo>
                  <a:cubicBezTo>
                    <a:pt x="2" y="105"/>
                    <a:pt x="2" y="103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3"/>
                    <a:pt x="2" y="82"/>
                    <a:pt x="2" y="80"/>
                  </a:cubicBezTo>
                  <a:cubicBezTo>
                    <a:pt x="2" y="78"/>
                    <a:pt x="2" y="76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7"/>
                    <a:pt x="2" y="55"/>
                    <a:pt x="2" y="53"/>
                  </a:cubicBezTo>
                  <a:cubicBezTo>
                    <a:pt x="2" y="52"/>
                    <a:pt x="2" y="50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1"/>
                    <a:pt x="2" y="29"/>
                    <a:pt x="2" y="27"/>
                  </a:cubicBezTo>
                  <a:cubicBezTo>
                    <a:pt x="2" y="26"/>
                    <a:pt x="2" y="24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2"/>
                    <a:pt x="5" y="14"/>
                    <a:pt x="6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13" y="22"/>
                    <a:pt x="25" y="26"/>
                    <a:pt x="38" y="26"/>
                  </a:cubicBezTo>
                  <a:cubicBezTo>
                    <a:pt x="39" y="26"/>
                    <a:pt x="40" y="26"/>
                    <a:pt x="41" y="26"/>
                  </a:cubicBezTo>
                  <a:cubicBezTo>
                    <a:pt x="50" y="25"/>
                    <a:pt x="59" y="23"/>
                    <a:pt x="65" y="20"/>
                  </a:cubicBezTo>
                  <a:cubicBezTo>
                    <a:pt x="72" y="17"/>
                    <a:pt x="77" y="12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6"/>
                    <a:pt x="80" y="5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3"/>
                    <a:pt x="81" y="2"/>
                    <a:pt x="81" y="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0" y="20"/>
                    <a:pt x="80" y="20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2"/>
                    <a:pt x="80" y="23"/>
                    <a:pt x="80" y="24"/>
                  </a:cubicBezTo>
                  <a:cubicBezTo>
                    <a:pt x="80" y="25"/>
                    <a:pt x="80" y="27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9"/>
                    <a:pt x="80" y="50"/>
                  </a:cubicBezTo>
                  <a:lnTo>
                    <a:pt x="81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8" name="Freeform 312"/>
            <p:cNvSpPr>
              <a:spLocks/>
            </p:cNvSpPr>
            <p:nvPr/>
          </p:nvSpPr>
          <p:spPr bwMode="auto">
            <a:xfrm>
              <a:off x="6682" y="2091"/>
              <a:ext cx="4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39" name="Freeform 313"/>
            <p:cNvSpPr>
              <a:spLocks/>
            </p:cNvSpPr>
            <p:nvPr/>
          </p:nvSpPr>
          <p:spPr bwMode="auto">
            <a:xfrm>
              <a:off x="6692" y="2091"/>
              <a:ext cx="4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0" name="Freeform 314"/>
            <p:cNvSpPr>
              <a:spLocks/>
            </p:cNvSpPr>
            <p:nvPr/>
          </p:nvSpPr>
          <p:spPr bwMode="auto">
            <a:xfrm>
              <a:off x="6702" y="2091"/>
              <a:ext cx="4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1" name="Freeform 315"/>
            <p:cNvSpPr>
              <a:spLocks/>
            </p:cNvSpPr>
            <p:nvPr/>
          </p:nvSpPr>
          <p:spPr bwMode="auto">
            <a:xfrm>
              <a:off x="6711" y="2088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2" name="Freeform 316"/>
            <p:cNvSpPr>
              <a:spLocks/>
            </p:cNvSpPr>
            <p:nvPr/>
          </p:nvSpPr>
          <p:spPr bwMode="auto">
            <a:xfrm>
              <a:off x="6719" y="2086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3" name="Freeform 317"/>
            <p:cNvSpPr>
              <a:spLocks/>
            </p:cNvSpPr>
            <p:nvPr/>
          </p:nvSpPr>
          <p:spPr bwMode="auto">
            <a:xfrm>
              <a:off x="6726" y="2083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4" name="Freeform 318"/>
            <p:cNvSpPr>
              <a:spLocks/>
            </p:cNvSpPr>
            <p:nvPr/>
          </p:nvSpPr>
          <p:spPr bwMode="auto">
            <a:xfrm>
              <a:off x="6674" y="2091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5" name="Freeform 319"/>
            <p:cNvSpPr>
              <a:spLocks/>
            </p:cNvSpPr>
            <p:nvPr/>
          </p:nvSpPr>
          <p:spPr bwMode="auto">
            <a:xfrm>
              <a:off x="6664" y="2089"/>
              <a:ext cx="3" cy="16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6" name="Freeform 320"/>
            <p:cNvSpPr>
              <a:spLocks/>
            </p:cNvSpPr>
            <p:nvPr/>
          </p:nvSpPr>
          <p:spPr bwMode="auto">
            <a:xfrm>
              <a:off x="6655" y="2088"/>
              <a:ext cx="4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7" name="Freeform 321"/>
            <p:cNvSpPr>
              <a:spLocks/>
            </p:cNvSpPr>
            <p:nvPr/>
          </p:nvSpPr>
          <p:spPr bwMode="auto">
            <a:xfrm>
              <a:off x="6645" y="2084"/>
              <a:ext cx="4" cy="14"/>
            </a:xfrm>
            <a:custGeom>
              <a:avLst/>
              <a:gdLst>
                <a:gd name="T0" fmla="*/ 0 w 2"/>
                <a:gd name="T1" fmla="*/ 1 h 8"/>
                <a:gd name="T2" fmla="*/ 0 w 2"/>
                <a:gd name="T3" fmla="*/ 7 h 8"/>
                <a:gd name="T4" fmla="*/ 1 w 2"/>
                <a:gd name="T5" fmla="*/ 8 h 8"/>
                <a:gd name="T6" fmla="*/ 2 w 2"/>
                <a:gd name="T7" fmla="*/ 7 h 8"/>
                <a:gd name="T8" fmla="*/ 2 w 2"/>
                <a:gd name="T9" fmla="*/ 1 h 8"/>
                <a:gd name="T10" fmla="*/ 1 w 2"/>
                <a:gd name="T11" fmla="*/ 0 h 8"/>
                <a:gd name="T12" fmla="*/ 0 w 2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8" name="Freeform 322"/>
            <p:cNvSpPr>
              <a:spLocks/>
            </p:cNvSpPr>
            <p:nvPr/>
          </p:nvSpPr>
          <p:spPr bwMode="auto">
            <a:xfrm>
              <a:off x="6637" y="2079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49" name="Freeform 323"/>
            <p:cNvSpPr>
              <a:spLocks/>
            </p:cNvSpPr>
            <p:nvPr/>
          </p:nvSpPr>
          <p:spPr bwMode="auto">
            <a:xfrm>
              <a:off x="6629" y="2071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0" name="Freeform 324"/>
            <p:cNvSpPr>
              <a:spLocks/>
            </p:cNvSpPr>
            <p:nvPr/>
          </p:nvSpPr>
          <p:spPr bwMode="auto">
            <a:xfrm>
              <a:off x="6627" y="2044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1" name="Freeform 325"/>
            <p:cNvSpPr>
              <a:spLocks/>
            </p:cNvSpPr>
            <p:nvPr/>
          </p:nvSpPr>
          <p:spPr bwMode="auto">
            <a:xfrm>
              <a:off x="6632" y="2039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2" name="Freeform 326"/>
            <p:cNvSpPr>
              <a:spLocks/>
            </p:cNvSpPr>
            <p:nvPr/>
          </p:nvSpPr>
          <p:spPr bwMode="auto">
            <a:xfrm>
              <a:off x="6640" y="2032"/>
              <a:ext cx="4" cy="16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3" name="Freeform 327"/>
            <p:cNvSpPr>
              <a:spLocks/>
            </p:cNvSpPr>
            <p:nvPr/>
          </p:nvSpPr>
          <p:spPr bwMode="auto">
            <a:xfrm>
              <a:off x="6647" y="2027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4" name="Freeform 328"/>
            <p:cNvSpPr>
              <a:spLocks/>
            </p:cNvSpPr>
            <p:nvPr/>
          </p:nvSpPr>
          <p:spPr bwMode="auto">
            <a:xfrm>
              <a:off x="6655" y="2024"/>
              <a:ext cx="4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5" name="Freeform 329"/>
            <p:cNvSpPr>
              <a:spLocks/>
            </p:cNvSpPr>
            <p:nvPr/>
          </p:nvSpPr>
          <p:spPr bwMode="auto">
            <a:xfrm>
              <a:off x="6664" y="2021"/>
              <a:ext cx="3" cy="16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6" name="Freeform 330"/>
            <p:cNvSpPr>
              <a:spLocks/>
            </p:cNvSpPr>
            <p:nvPr/>
          </p:nvSpPr>
          <p:spPr bwMode="auto">
            <a:xfrm>
              <a:off x="6672" y="2021"/>
              <a:ext cx="4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7" name="Freeform 331"/>
            <p:cNvSpPr>
              <a:spLocks/>
            </p:cNvSpPr>
            <p:nvPr/>
          </p:nvSpPr>
          <p:spPr bwMode="auto">
            <a:xfrm>
              <a:off x="6679" y="2017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8" name="Freeform 332"/>
            <p:cNvSpPr>
              <a:spLocks/>
            </p:cNvSpPr>
            <p:nvPr/>
          </p:nvSpPr>
          <p:spPr bwMode="auto">
            <a:xfrm>
              <a:off x="6687" y="2017"/>
              <a:ext cx="4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59" name="Freeform 333"/>
            <p:cNvSpPr>
              <a:spLocks/>
            </p:cNvSpPr>
            <p:nvPr/>
          </p:nvSpPr>
          <p:spPr bwMode="auto">
            <a:xfrm>
              <a:off x="6696" y="2017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0" name="Freeform 334"/>
            <p:cNvSpPr>
              <a:spLocks/>
            </p:cNvSpPr>
            <p:nvPr/>
          </p:nvSpPr>
          <p:spPr bwMode="auto">
            <a:xfrm>
              <a:off x="6624" y="2061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1" name="Freeform 335"/>
            <p:cNvSpPr>
              <a:spLocks/>
            </p:cNvSpPr>
            <p:nvPr/>
          </p:nvSpPr>
          <p:spPr bwMode="auto">
            <a:xfrm>
              <a:off x="6304" y="2156"/>
              <a:ext cx="241" cy="158"/>
            </a:xfrm>
            <a:custGeom>
              <a:avLst/>
              <a:gdLst>
                <a:gd name="T0" fmla="*/ 241 w 241"/>
                <a:gd name="T1" fmla="*/ 69 h 158"/>
                <a:gd name="T2" fmla="*/ 126 w 241"/>
                <a:gd name="T3" fmla="*/ 0 h 158"/>
                <a:gd name="T4" fmla="*/ 0 w 241"/>
                <a:gd name="T5" fmla="*/ 88 h 158"/>
                <a:gd name="T6" fmla="*/ 114 w 241"/>
                <a:gd name="T7" fmla="*/ 158 h 158"/>
                <a:gd name="T8" fmla="*/ 241 w 241"/>
                <a:gd name="T9" fmla="*/ 6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58">
                  <a:moveTo>
                    <a:pt x="241" y="69"/>
                  </a:moveTo>
                  <a:lnTo>
                    <a:pt x="126" y="0"/>
                  </a:lnTo>
                  <a:lnTo>
                    <a:pt x="0" y="88"/>
                  </a:lnTo>
                  <a:lnTo>
                    <a:pt x="114" y="158"/>
                  </a:lnTo>
                  <a:lnTo>
                    <a:pt x="241" y="69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2" name="Freeform 336"/>
            <p:cNvSpPr>
              <a:spLocks/>
            </p:cNvSpPr>
            <p:nvPr/>
          </p:nvSpPr>
          <p:spPr bwMode="auto">
            <a:xfrm>
              <a:off x="6303" y="2155"/>
              <a:ext cx="244" cy="161"/>
            </a:xfrm>
            <a:custGeom>
              <a:avLst/>
              <a:gdLst>
                <a:gd name="T0" fmla="*/ 242 w 244"/>
                <a:gd name="T1" fmla="*/ 70 h 161"/>
                <a:gd name="T2" fmla="*/ 242 w 244"/>
                <a:gd name="T3" fmla="*/ 70 h 161"/>
                <a:gd name="T4" fmla="*/ 128 w 244"/>
                <a:gd name="T5" fmla="*/ 0 h 161"/>
                <a:gd name="T6" fmla="*/ 127 w 244"/>
                <a:gd name="T7" fmla="*/ 0 h 161"/>
                <a:gd name="T8" fmla="*/ 0 w 244"/>
                <a:gd name="T9" fmla="*/ 89 h 161"/>
                <a:gd name="T10" fmla="*/ 0 w 244"/>
                <a:gd name="T11" fmla="*/ 89 h 161"/>
                <a:gd name="T12" fmla="*/ 0 w 244"/>
                <a:gd name="T13" fmla="*/ 90 h 161"/>
                <a:gd name="T14" fmla="*/ 115 w 244"/>
                <a:gd name="T15" fmla="*/ 161 h 161"/>
                <a:gd name="T16" fmla="*/ 117 w 244"/>
                <a:gd name="T17" fmla="*/ 161 h 161"/>
                <a:gd name="T18" fmla="*/ 242 w 244"/>
                <a:gd name="T19" fmla="*/ 72 h 161"/>
                <a:gd name="T20" fmla="*/ 244 w 244"/>
                <a:gd name="T21" fmla="*/ 70 h 161"/>
                <a:gd name="T22" fmla="*/ 242 w 244"/>
                <a:gd name="T23" fmla="*/ 70 h 161"/>
                <a:gd name="T24" fmla="*/ 242 w 244"/>
                <a:gd name="T25" fmla="*/ 70 h 161"/>
                <a:gd name="T26" fmla="*/ 240 w 244"/>
                <a:gd name="T27" fmla="*/ 70 h 161"/>
                <a:gd name="T28" fmla="*/ 115 w 244"/>
                <a:gd name="T29" fmla="*/ 157 h 161"/>
                <a:gd name="T30" fmla="*/ 5 w 244"/>
                <a:gd name="T31" fmla="*/ 89 h 161"/>
                <a:gd name="T32" fmla="*/ 127 w 244"/>
                <a:gd name="T33" fmla="*/ 3 h 161"/>
                <a:gd name="T34" fmla="*/ 240 w 244"/>
                <a:gd name="T35" fmla="*/ 72 h 161"/>
                <a:gd name="T36" fmla="*/ 242 w 244"/>
                <a:gd name="T37" fmla="*/ 70 h 161"/>
                <a:gd name="T38" fmla="*/ 240 w 244"/>
                <a:gd name="T39" fmla="*/ 70 h 161"/>
                <a:gd name="T40" fmla="*/ 242 w 244"/>
                <a:gd name="T41" fmla="*/ 7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161">
                  <a:moveTo>
                    <a:pt x="242" y="70"/>
                  </a:moveTo>
                  <a:lnTo>
                    <a:pt x="242" y="70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115" y="161"/>
                  </a:lnTo>
                  <a:lnTo>
                    <a:pt x="117" y="161"/>
                  </a:lnTo>
                  <a:lnTo>
                    <a:pt x="242" y="72"/>
                  </a:lnTo>
                  <a:lnTo>
                    <a:pt x="244" y="70"/>
                  </a:lnTo>
                  <a:lnTo>
                    <a:pt x="242" y="70"/>
                  </a:lnTo>
                  <a:lnTo>
                    <a:pt x="242" y="70"/>
                  </a:lnTo>
                  <a:lnTo>
                    <a:pt x="240" y="70"/>
                  </a:lnTo>
                  <a:lnTo>
                    <a:pt x="115" y="157"/>
                  </a:lnTo>
                  <a:lnTo>
                    <a:pt x="5" y="89"/>
                  </a:lnTo>
                  <a:lnTo>
                    <a:pt x="127" y="3"/>
                  </a:lnTo>
                  <a:lnTo>
                    <a:pt x="240" y="72"/>
                  </a:lnTo>
                  <a:lnTo>
                    <a:pt x="242" y="70"/>
                  </a:lnTo>
                  <a:lnTo>
                    <a:pt x="240" y="70"/>
                  </a:lnTo>
                  <a:lnTo>
                    <a:pt x="242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3" name="Freeform 337"/>
            <p:cNvSpPr>
              <a:spLocks/>
            </p:cNvSpPr>
            <p:nvPr/>
          </p:nvSpPr>
          <p:spPr bwMode="auto">
            <a:xfrm>
              <a:off x="6304" y="2244"/>
              <a:ext cx="114" cy="85"/>
            </a:xfrm>
            <a:custGeom>
              <a:avLst/>
              <a:gdLst>
                <a:gd name="T0" fmla="*/ 114 w 114"/>
                <a:gd name="T1" fmla="*/ 70 h 85"/>
                <a:gd name="T2" fmla="*/ 0 w 114"/>
                <a:gd name="T3" fmla="*/ 0 h 85"/>
                <a:gd name="T4" fmla="*/ 0 w 114"/>
                <a:gd name="T5" fmla="*/ 15 h 85"/>
                <a:gd name="T6" fmla="*/ 114 w 114"/>
                <a:gd name="T7" fmla="*/ 85 h 85"/>
                <a:gd name="T8" fmla="*/ 114 w 114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5">
                  <a:moveTo>
                    <a:pt x="114" y="7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14" y="85"/>
                  </a:lnTo>
                  <a:lnTo>
                    <a:pt x="114" y="70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4" name="Freeform 338"/>
            <p:cNvSpPr>
              <a:spLocks/>
            </p:cNvSpPr>
            <p:nvPr/>
          </p:nvSpPr>
          <p:spPr bwMode="auto">
            <a:xfrm>
              <a:off x="6303" y="2244"/>
              <a:ext cx="117" cy="87"/>
            </a:xfrm>
            <a:custGeom>
              <a:avLst/>
              <a:gdLst>
                <a:gd name="T0" fmla="*/ 69 w 70"/>
                <a:gd name="T1" fmla="*/ 42 h 52"/>
                <a:gd name="T2" fmla="*/ 70 w 70"/>
                <a:gd name="T3" fmla="*/ 42 h 52"/>
                <a:gd name="T4" fmla="*/ 1 w 70"/>
                <a:gd name="T5" fmla="*/ 0 h 52"/>
                <a:gd name="T6" fmla="*/ 0 w 70"/>
                <a:gd name="T7" fmla="*/ 0 h 52"/>
                <a:gd name="T8" fmla="*/ 0 w 70"/>
                <a:gd name="T9" fmla="*/ 0 h 52"/>
                <a:gd name="T10" fmla="*/ 0 w 70"/>
                <a:gd name="T11" fmla="*/ 9 h 52"/>
                <a:gd name="T12" fmla="*/ 0 w 70"/>
                <a:gd name="T13" fmla="*/ 10 h 52"/>
                <a:gd name="T14" fmla="*/ 69 w 70"/>
                <a:gd name="T15" fmla="*/ 52 h 52"/>
                <a:gd name="T16" fmla="*/ 70 w 70"/>
                <a:gd name="T17" fmla="*/ 52 h 52"/>
                <a:gd name="T18" fmla="*/ 70 w 70"/>
                <a:gd name="T19" fmla="*/ 51 h 52"/>
                <a:gd name="T20" fmla="*/ 70 w 70"/>
                <a:gd name="T21" fmla="*/ 42 h 52"/>
                <a:gd name="T22" fmla="*/ 70 w 70"/>
                <a:gd name="T23" fmla="*/ 42 h 52"/>
                <a:gd name="T24" fmla="*/ 69 w 70"/>
                <a:gd name="T25" fmla="*/ 42 h 52"/>
                <a:gd name="T26" fmla="*/ 68 w 70"/>
                <a:gd name="T27" fmla="*/ 42 h 52"/>
                <a:gd name="T28" fmla="*/ 68 w 70"/>
                <a:gd name="T29" fmla="*/ 49 h 52"/>
                <a:gd name="T30" fmla="*/ 2 w 70"/>
                <a:gd name="T31" fmla="*/ 9 h 52"/>
                <a:gd name="T32" fmla="*/ 2 w 70"/>
                <a:gd name="T33" fmla="*/ 2 h 52"/>
                <a:gd name="T34" fmla="*/ 69 w 70"/>
                <a:gd name="T35" fmla="*/ 43 h 52"/>
                <a:gd name="T36" fmla="*/ 69 w 70"/>
                <a:gd name="T37" fmla="*/ 42 h 52"/>
                <a:gd name="T38" fmla="*/ 68 w 70"/>
                <a:gd name="T39" fmla="*/ 42 h 52"/>
                <a:gd name="T40" fmla="*/ 69 w 70"/>
                <a:gd name="T41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52">
                  <a:moveTo>
                    <a:pt x="69" y="42"/>
                  </a:moveTo>
                  <a:cubicBezTo>
                    <a:pt x="70" y="42"/>
                    <a:pt x="70" y="42"/>
                    <a:pt x="70" y="4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0" y="52"/>
                    <a:pt x="70" y="52"/>
                    <a:pt x="70" y="51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8" y="42"/>
                    <a:pt x="68" y="42"/>
                    <a:pt x="68" y="4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5" name="Freeform 339"/>
            <p:cNvSpPr>
              <a:spLocks/>
            </p:cNvSpPr>
            <p:nvPr/>
          </p:nvSpPr>
          <p:spPr bwMode="auto">
            <a:xfrm>
              <a:off x="6418" y="2225"/>
              <a:ext cx="127" cy="104"/>
            </a:xfrm>
            <a:custGeom>
              <a:avLst/>
              <a:gdLst>
                <a:gd name="T0" fmla="*/ 0 w 127"/>
                <a:gd name="T1" fmla="*/ 89 h 104"/>
                <a:gd name="T2" fmla="*/ 127 w 127"/>
                <a:gd name="T3" fmla="*/ 0 h 104"/>
                <a:gd name="T4" fmla="*/ 127 w 127"/>
                <a:gd name="T5" fmla="*/ 15 h 104"/>
                <a:gd name="T6" fmla="*/ 0 w 127"/>
                <a:gd name="T7" fmla="*/ 104 h 104"/>
                <a:gd name="T8" fmla="*/ 0 w 127"/>
                <a:gd name="T9" fmla="*/ 8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04">
                  <a:moveTo>
                    <a:pt x="0" y="89"/>
                  </a:moveTo>
                  <a:lnTo>
                    <a:pt x="127" y="0"/>
                  </a:lnTo>
                  <a:lnTo>
                    <a:pt x="127" y="15"/>
                  </a:lnTo>
                  <a:lnTo>
                    <a:pt x="0" y="104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6D7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6" name="Freeform 340"/>
            <p:cNvSpPr>
              <a:spLocks/>
            </p:cNvSpPr>
            <p:nvPr/>
          </p:nvSpPr>
          <p:spPr bwMode="auto">
            <a:xfrm>
              <a:off x="6416" y="2225"/>
              <a:ext cx="131" cy="106"/>
            </a:xfrm>
            <a:custGeom>
              <a:avLst/>
              <a:gdLst>
                <a:gd name="T0" fmla="*/ 1 w 78"/>
                <a:gd name="T1" fmla="*/ 53 h 63"/>
                <a:gd name="T2" fmla="*/ 2 w 78"/>
                <a:gd name="T3" fmla="*/ 54 h 63"/>
                <a:gd name="T4" fmla="*/ 76 w 78"/>
                <a:gd name="T5" fmla="*/ 2 h 63"/>
                <a:gd name="T6" fmla="*/ 76 w 78"/>
                <a:gd name="T7" fmla="*/ 9 h 63"/>
                <a:gd name="T8" fmla="*/ 2 w 78"/>
                <a:gd name="T9" fmla="*/ 60 h 63"/>
                <a:gd name="T10" fmla="*/ 2 w 78"/>
                <a:gd name="T11" fmla="*/ 53 h 63"/>
                <a:gd name="T12" fmla="*/ 1 w 78"/>
                <a:gd name="T13" fmla="*/ 53 h 63"/>
                <a:gd name="T14" fmla="*/ 2 w 78"/>
                <a:gd name="T15" fmla="*/ 54 h 63"/>
                <a:gd name="T16" fmla="*/ 1 w 78"/>
                <a:gd name="T17" fmla="*/ 53 h 63"/>
                <a:gd name="T18" fmla="*/ 0 w 78"/>
                <a:gd name="T19" fmla="*/ 53 h 63"/>
                <a:gd name="T20" fmla="*/ 0 w 78"/>
                <a:gd name="T21" fmla="*/ 62 h 63"/>
                <a:gd name="T22" fmla="*/ 1 w 78"/>
                <a:gd name="T23" fmla="*/ 63 h 63"/>
                <a:gd name="T24" fmla="*/ 2 w 78"/>
                <a:gd name="T25" fmla="*/ 63 h 63"/>
                <a:gd name="T26" fmla="*/ 77 w 78"/>
                <a:gd name="T27" fmla="*/ 10 h 63"/>
                <a:gd name="T28" fmla="*/ 78 w 78"/>
                <a:gd name="T29" fmla="*/ 9 h 63"/>
                <a:gd name="T30" fmla="*/ 78 w 78"/>
                <a:gd name="T31" fmla="*/ 0 h 63"/>
                <a:gd name="T32" fmla="*/ 77 w 78"/>
                <a:gd name="T33" fmla="*/ 0 h 63"/>
                <a:gd name="T34" fmla="*/ 76 w 78"/>
                <a:gd name="T35" fmla="*/ 0 h 63"/>
                <a:gd name="T36" fmla="*/ 0 w 78"/>
                <a:gd name="T37" fmla="*/ 53 h 63"/>
                <a:gd name="T38" fmla="*/ 0 w 78"/>
                <a:gd name="T39" fmla="*/ 53 h 63"/>
                <a:gd name="T40" fmla="*/ 1 w 78"/>
                <a:gd name="T41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63">
                  <a:moveTo>
                    <a:pt x="1" y="53"/>
                  </a:moveTo>
                  <a:cubicBezTo>
                    <a:pt x="2" y="54"/>
                    <a:pt x="2" y="54"/>
                    <a:pt x="2" y="54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0" y="63"/>
                    <a:pt x="1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7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7" name="Freeform 341"/>
            <p:cNvSpPr>
              <a:spLocks/>
            </p:cNvSpPr>
            <p:nvPr/>
          </p:nvSpPr>
          <p:spPr bwMode="auto">
            <a:xfrm>
              <a:off x="6341" y="2351"/>
              <a:ext cx="3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8" name="Freeform 342"/>
            <p:cNvSpPr>
              <a:spLocks/>
            </p:cNvSpPr>
            <p:nvPr/>
          </p:nvSpPr>
          <p:spPr bwMode="auto">
            <a:xfrm>
              <a:off x="6364" y="2366"/>
              <a:ext cx="4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69" name="Freeform 343"/>
            <p:cNvSpPr>
              <a:spLocks/>
            </p:cNvSpPr>
            <p:nvPr/>
          </p:nvSpPr>
          <p:spPr bwMode="auto">
            <a:xfrm>
              <a:off x="6388" y="2381"/>
              <a:ext cx="3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0" name="Freeform 344"/>
            <p:cNvSpPr>
              <a:spLocks/>
            </p:cNvSpPr>
            <p:nvPr/>
          </p:nvSpPr>
          <p:spPr bwMode="auto">
            <a:xfrm>
              <a:off x="6411" y="2396"/>
              <a:ext cx="4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1" name="Freeform 345"/>
            <p:cNvSpPr>
              <a:spLocks/>
            </p:cNvSpPr>
            <p:nvPr/>
          </p:nvSpPr>
          <p:spPr bwMode="auto">
            <a:xfrm>
              <a:off x="6244" y="2291"/>
              <a:ext cx="3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2" name="Freeform 346"/>
            <p:cNvSpPr>
              <a:spLocks/>
            </p:cNvSpPr>
            <p:nvPr/>
          </p:nvSpPr>
          <p:spPr bwMode="auto">
            <a:xfrm>
              <a:off x="6267" y="2306"/>
              <a:ext cx="4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3" name="Freeform 347"/>
            <p:cNvSpPr>
              <a:spLocks/>
            </p:cNvSpPr>
            <p:nvPr/>
          </p:nvSpPr>
          <p:spPr bwMode="auto">
            <a:xfrm>
              <a:off x="6291" y="2321"/>
              <a:ext cx="3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4" name="Freeform 348"/>
            <p:cNvSpPr>
              <a:spLocks/>
            </p:cNvSpPr>
            <p:nvPr/>
          </p:nvSpPr>
          <p:spPr bwMode="auto">
            <a:xfrm>
              <a:off x="6314" y="2336"/>
              <a:ext cx="4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5" name="Freeform 349"/>
            <p:cNvSpPr>
              <a:spLocks/>
            </p:cNvSpPr>
            <p:nvPr/>
          </p:nvSpPr>
          <p:spPr bwMode="auto">
            <a:xfrm>
              <a:off x="6216" y="2225"/>
              <a:ext cx="366" cy="185"/>
            </a:xfrm>
            <a:custGeom>
              <a:avLst/>
              <a:gdLst>
                <a:gd name="T0" fmla="*/ 27 w 219"/>
                <a:gd name="T1" fmla="*/ 2 h 110"/>
                <a:gd name="T2" fmla="*/ 3 w 219"/>
                <a:gd name="T3" fmla="*/ 20 h 110"/>
                <a:gd name="T4" fmla="*/ 0 w 219"/>
                <a:gd name="T5" fmla="*/ 27 h 110"/>
                <a:gd name="T6" fmla="*/ 4 w 219"/>
                <a:gd name="T7" fmla="*/ 33 h 110"/>
                <a:gd name="T8" fmla="*/ 125 w 219"/>
                <a:gd name="T9" fmla="*/ 109 h 110"/>
                <a:gd name="T10" fmla="*/ 132 w 219"/>
                <a:gd name="T11" fmla="*/ 108 h 110"/>
                <a:gd name="T12" fmla="*/ 175 w 219"/>
                <a:gd name="T13" fmla="*/ 78 h 110"/>
                <a:gd name="T14" fmla="*/ 198 w 219"/>
                <a:gd name="T15" fmla="*/ 90 h 110"/>
                <a:gd name="T16" fmla="*/ 218 w 219"/>
                <a:gd name="T17" fmla="*/ 93 h 110"/>
                <a:gd name="T18" fmla="*/ 215 w 219"/>
                <a:gd name="T19" fmla="*/ 82 h 110"/>
                <a:gd name="T20" fmla="*/ 178 w 219"/>
                <a:gd name="T21" fmla="*/ 62 h 110"/>
                <a:gd name="T22" fmla="*/ 171 w 219"/>
                <a:gd name="T23" fmla="*/ 62 h 110"/>
                <a:gd name="T24" fmla="*/ 128 w 219"/>
                <a:gd name="T25" fmla="*/ 92 h 110"/>
                <a:gd name="T26" fmla="*/ 20 w 219"/>
                <a:gd name="T27" fmla="*/ 25 h 110"/>
                <a:gd name="T28" fmla="*/ 25 w 219"/>
                <a:gd name="T29" fmla="*/ 22 h 110"/>
                <a:gd name="T30" fmla="*/ 30 w 219"/>
                <a:gd name="T31" fmla="*/ 25 h 110"/>
                <a:gd name="T32" fmla="*/ 37 w 219"/>
                <a:gd name="T33" fmla="*/ 17 h 110"/>
                <a:gd name="T34" fmla="*/ 37 w 219"/>
                <a:gd name="T35" fmla="*/ 8 h 110"/>
                <a:gd name="T36" fmla="*/ 34 w 219"/>
                <a:gd name="T37" fmla="*/ 1 h 110"/>
                <a:gd name="T38" fmla="*/ 27 w 219"/>
                <a:gd name="T39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9" h="110">
                  <a:moveTo>
                    <a:pt x="27" y="2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4"/>
                    <a:pt x="0" y="27"/>
                  </a:cubicBezTo>
                  <a:cubicBezTo>
                    <a:pt x="0" y="29"/>
                    <a:pt x="1" y="32"/>
                    <a:pt x="4" y="33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7" y="110"/>
                    <a:pt x="129" y="110"/>
                    <a:pt x="132" y="108"/>
                  </a:cubicBezTo>
                  <a:cubicBezTo>
                    <a:pt x="132" y="108"/>
                    <a:pt x="169" y="82"/>
                    <a:pt x="175" y="78"/>
                  </a:cubicBezTo>
                  <a:cubicBezTo>
                    <a:pt x="181" y="82"/>
                    <a:pt x="198" y="90"/>
                    <a:pt x="198" y="90"/>
                  </a:cubicBezTo>
                  <a:cubicBezTo>
                    <a:pt x="201" y="92"/>
                    <a:pt x="216" y="97"/>
                    <a:pt x="218" y="93"/>
                  </a:cubicBezTo>
                  <a:cubicBezTo>
                    <a:pt x="219" y="89"/>
                    <a:pt x="218" y="84"/>
                    <a:pt x="215" y="8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3" y="61"/>
                    <a:pt x="171" y="62"/>
                  </a:cubicBezTo>
                  <a:cubicBezTo>
                    <a:pt x="171" y="62"/>
                    <a:pt x="134" y="88"/>
                    <a:pt x="128" y="92"/>
                  </a:cubicBezTo>
                  <a:cubicBezTo>
                    <a:pt x="123" y="89"/>
                    <a:pt x="34" y="33"/>
                    <a:pt x="20" y="25"/>
                  </a:cubicBezTo>
                  <a:cubicBezTo>
                    <a:pt x="22" y="24"/>
                    <a:pt x="23" y="23"/>
                    <a:pt x="25" y="22"/>
                  </a:cubicBezTo>
                  <a:cubicBezTo>
                    <a:pt x="26" y="24"/>
                    <a:pt x="28" y="25"/>
                    <a:pt x="30" y="25"/>
                  </a:cubicBezTo>
                  <a:cubicBezTo>
                    <a:pt x="34" y="25"/>
                    <a:pt x="37" y="21"/>
                    <a:pt x="37" y="1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5"/>
                    <a:pt x="36" y="2"/>
                    <a:pt x="34" y="1"/>
                  </a:cubicBezTo>
                  <a:cubicBezTo>
                    <a:pt x="31" y="0"/>
                    <a:pt x="29" y="0"/>
                    <a:pt x="27" y="2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6" name="Freeform 350"/>
            <p:cNvSpPr>
              <a:spLocks/>
            </p:cNvSpPr>
            <p:nvPr/>
          </p:nvSpPr>
          <p:spPr bwMode="auto">
            <a:xfrm>
              <a:off x="6214" y="2224"/>
              <a:ext cx="368" cy="186"/>
            </a:xfrm>
            <a:custGeom>
              <a:avLst/>
              <a:gdLst>
                <a:gd name="T0" fmla="*/ 4 w 220"/>
                <a:gd name="T1" fmla="*/ 20 h 111"/>
                <a:gd name="T2" fmla="*/ 0 w 220"/>
                <a:gd name="T3" fmla="*/ 28 h 111"/>
                <a:gd name="T4" fmla="*/ 0 w 220"/>
                <a:gd name="T5" fmla="*/ 28 h 111"/>
                <a:gd name="T6" fmla="*/ 5 w 220"/>
                <a:gd name="T7" fmla="*/ 34 h 111"/>
                <a:gd name="T8" fmla="*/ 125 w 220"/>
                <a:gd name="T9" fmla="*/ 110 h 111"/>
                <a:gd name="T10" fmla="*/ 133 w 220"/>
                <a:gd name="T11" fmla="*/ 110 h 111"/>
                <a:gd name="T12" fmla="*/ 176 w 220"/>
                <a:gd name="T13" fmla="*/ 80 h 111"/>
                <a:gd name="T14" fmla="*/ 175 w 220"/>
                <a:gd name="T15" fmla="*/ 80 h 111"/>
                <a:gd name="T16" fmla="*/ 199 w 220"/>
                <a:gd name="T17" fmla="*/ 91 h 111"/>
                <a:gd name="T18" fmla="*/ 214 w 220"/>
                <a:gd name="T19" fmla="*/ 96 h 111"/>
                <a:gd name="T20" fmla="*/ 220 w 220"/>
                <a:gd name="T21" fmla="*/ 94 h 111"/>
                <a:gd name="T22" fmla="*/ 216 w 220"/>
                <a:gd name="T23" fmla="*/ 82 h 111"/>
                <a:gd name="T24" fmla="*/ 176 w 220"/>
                <a:gd name="T25" fmla="*/ 61 h 111"/>
                <a:gd name="T26" fmla="*/ 128 w 220"/>
                <a:gd name="T27" fmla="*/ 93 h 111"/>
                <a:gd name="T28" fmla="*/ 130 w 220"/>
                <a:gd name="T29" fmla="*/ 93 h 111"/>
                <a:gd name="T30" fmla="*/ 21 w 220"/>
                <a:gd name="T31" fmla="*/ 26 h 111"/>
                <a:gd name="T32" fmla="*/ 26 w 220"/>
                <a:gd name="T33" fmla="*/ 24 h 111"/>
                <a:gd name="T34" fmla="*/ 25 w 220"/>
                <a:gd name="T35" fmla="*/ 23 h 111"/>
                <a:gd name="T36" fmla="*/ 31 w 220"/>
                <a:gd name="T37" fmla="*/ 27 h 111"/>
                <a:gd name="T38" fmla="*/ 39 w 220"/>
                <a:gd name="T39" fmla="*/ 9 h 111"/>
                <a:gd name="T40" fmla="*/ 32 w 220"/>
                <a:gd name="T41" fmla="*/ 0 h 111"/>
                <a:gd name="T42" fmla="*/ 27 w 220"/>
                <a:gd name="T43" fmla="*/ 3 h 111"/>
                <a:gd name="T44" fmla="*/ 32 w 220"/>
                <a:gd name="T45" fmla="*/ 2 h 111"/>
                <a:gd name="T46" fmla="*/ 37 w 220"/>
                <a:gd name="T47" fmla="*/ 9 h 111"/>
                <a:gd name="T48" fmla="*/ 31 w 220"/>
                <a:gd name="T49" fmla="*/ 25 h 111"/>
                <a:gd name="T50" fmla="*/ 27 w 220"/>
                <a:gd name="T51" fmla="*/ 22 h 111"/>
                <a:gd name="T52" fmla="*/ 25 w 220"/>
                <a:gd name="T53" fmla="*/ 22 h 111"/>
                <a:gd name="T54" fmla="*/ 20 w 220"/>
                <a:gd name="T55" fmla="*/ 26 h 111"/>
                <a:gd name="T56" fmla="*/ 129 w 220"/>
                <a:gd name="T57" fmla="*/ 94 h 111"/>
                <a:gd name="T58" fmla="*/ 153 w 220"/>
                <a:gd name="T59" fmla="*/ 78 h 111"/>
                <a:gd name="T60" fmla="*/ 176 w 220"/>
                <a:gd name="T61" fmla="*/ 63 h 111"/>
                <a:gd name="T62" fmla="*/ 215 w 220"/>
                <a:gd name="T63" fmla="*/ 84 h 111"/>
                <a:gd name="T64" fmla="*/ 218 w 220"/>
                <a:gd name="T65" fmla="*/ 93 h 111"/>
                <a:gd name="T66" fmla="*/ 214 w 220"/>
                <a:gd name="T67" fmla="*/ 94 h 111"/>
                <a:gd name="T68" fmla="*/ 199 w 220"/>
                <a:gd name="T69" fmla="*/ 91 h 111"/>
                <a:gd name="T70" fmla="*/ 176 w 220"/>
                <a:gd name="T71" fmla="*/ 78 h 111"/>
                <a:gd name="T72" fmla="*/ 132 w 220"/>
                <a:gd name="T73" fmla="*/ 108 h 111"/>
                <a:gd name="T74" fmla="*/ 126 w 220"/>
                <a:gd name="T75" fmla="*/ 109 h 111"/>
                <a:gd name="T76" fmla="*/ 5 w 220"/>
                <a:gd name="T77" fmla="*/ 33 h 111"/>
                <a:gd name="T78" fmla="*/ 2 w 220"/>
                <a:gd name="T79" fmla="*/ 28 h 111"/>
                <a:gd name="T80" fmla="*/ 5 w 220"/>
                <a:gd name="T81" fmla="*/ 21 h 111"/>
                <a:gd name="T82" fmla="*/ 28 w 220"/>
                <a:gd name="T83" fmla="*/ 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0" h="111">
                  <a:moveTo>
                    <a:pt x="27" y="2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1" y="22"/>
                    <a:pt x="0" y="24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2" y="33"/>
                    <a:pt x="4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6" y="111"/>
                    <a:pt x="127" y="111"/>
                    <a:pt x="129" y="111"/>
                  </a:cubicBezTo>
                  <a:cubicBezTo>
                    <a:pt x="130" y="111"/>
                    <a:pt x="132" y="111"/>
                    <a:pt x="133" y="110"/>
                  </a:cubicBezTo>
                  <a:cubicBezTo>
                    <a:pt x="133" y="110"/>
                    <a:pt x="135" y="108"/>
                    <a:pt x="139" y="106"/>
                  </a:cubicBezTo>
                  <a:cubicBezTo>
                    <a:pt x="150" y="98"/>
                    <a:pt x="172" y="83"/>
                    <a:pt x="176" y="80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81" y="84"/>
                    <a:pt x="198" y="92"/>
                    <a:pt x="198" y="92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201" y="94"/>
                    <a:pt x="209" y="96"/>
                    <a:pt x="214" y="96"/>
                  </a:cubicBezTo>
                  <a:cubicBezTo>
                    <a:pt x="216" y="96"/>
                    <a:pt x="217" y="96"/>
                    <a:pt x="217" y="96"/>
                  </a:cubicBezTo>
                  <a:cubicBezTo>
                    <a:pt x="218" y="96"/>
                    <a:pt x="219" y="95"/>
                    <a:pt x="220" y="94"/>
                  </a:cubicBezTo>
                  <a:cubicBezTo>
                    <a:pt x="220" y="93"/>
                    <a:pt x="220" y="92"/>
                    <a:pt x="220" y="90"/>
                  </a:cubicBezTo>
                  <a:cubicBezTo>
                    <a:pt x="220" y="87"/>
                    <a:pt x="219" y="84"/>
                    <a:pt x="216" y="8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7" y="61"/>
                    <a:pt x="176" y="61"/>
                  </a:cubicBezTo>
                  <a:cubicBezTo>
                    <a:pt x="174" y="61"/>
                    <a:pt x="173" y="62"/>
                    <a:pt x="172" y="63"/>
                  </a:cubicBezTo>
                  <a:cubicBezTo>
                    <a:pt x="172" y="63"/>
                    <a:pt x="134" y="88"/>
                    <a:pt x="128" y="93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30" y="93"/>
                    <a:pt x="130" y="93"/>
                    <a:pt x="130" y="93"/>
                  </a:cubicBezTo>
                  <a:cubicBezTo>
                    <a:pt x="124" y="89"/>
                    <a:pt x="35" y="34"/>
                    <a:pt x="22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4" y="25"/>
                    <a:pt x="24" y="25"/>
                    <a:pt x="26" y="2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6"/>
                    <a:pt x="28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6" y="27"/>
                    <a:pt x="39" y="23"/>
                    <a:pt x="39" y="18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5"/>
                    <a:pt x="38" y="2"/>
                    <a:pt x="35" y="1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30" y="0"/>
                    <a:pt x="28" y="1"/>
                    <a:pt x="27" y="2"/>
                  </a:cubicBezTo>
                  <a:cubicBezTo>
                    <a:pt x="27" y="2"/>
                    <a:pt x="26" y="3"/>
                    <a:pt x="27" y="3"/>
                  </a:cubicBezTo>
                  <a:cubicBezTo>
                    <a:pt x="27" y="4"/>
                    <a:pt x="28" y="4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33" y="2"/>
                    <a:pt x="33" y="2"/>
                    <a:pt x="34" y="3"/>
                  </a:cubicBezTo>
                  <a:cubicBezTo>
                    <a:pt x="36" y="4"/>
                    <a:pt x="37" y="6"/>
                    <a:pt x="37" y="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22"/>
                    <a:pt x="35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29" y="25"/>
                    <a:pt x="28" y="24"/>
                    <a:pt x="27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3" y="24"/>
                    <a:pt x="23" y="24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34" y="35"/>
                    <a:pt x="123" y="91"/>
                    <a:pt x="129" y="94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3" y="92"/>
                    <a:pt x="143" y="85"/>
                    <a:pt x="153" y="78"/>
                  </a:cubicBezTo>
                  <a:cubicBezTo>
                    <a:pt x="163" y="71"/>
                    <a:pt x="173" y="64"/>
                    <a:pt x="173" y="64"/>
                  </a:cubicBezTo>
                  <a:cubicBezTo>
                    <a:pt x="174" y="64"/>
                    <a:pt x="175" y="63"/>
                    <a:pt x="176" y="63"/>
                  </a:cubicBezTo>
                  <a:cubicBezTo>
                    <a:pt x="177" y="63"/>
                    <a:pt x="178" y="64"/>
                    <a:pt x="178" y="64"/>
                  </a:cubicBezTo>
                  <a:cubicBezTo>
                    <a:pt x="215" y="84"/>
                    <a:pt x="215" y="84"/>
                    <a:pt x="215" y="84"/>
                  </a:cubicBezTo>
                  <a:cubicBezTo>
                    <a:pt x="217" y="85"/>
                    <a:pt x="218" y="88"/>
                    <a:pt x="218" y="90"/>
                  </a:cubicBezTo>
                  <a:cubicBezTo>
                    <a:pt x="218" y="91"/>
                    <a:pt x="218" y="92"/>
                    <a:pt x="218" y="93"/>
                  </a:cubicBezTo>
                  <a:cubicBezTo>
                    <a:pt x="218" y="94"/>
                    <a:pt x="217" y="94"/>
                    <a:pt x="217" y="94"/>
                  </a:cubicBezTo>
                  <a:cubicBezTo>
                    <a:pt x="216" y="94"/>
                    <a:pt x="215" y="94"/>
                    <a:pt x="214" y="94"/>
                  </a:cubicBezTo>
                  <a:cubicBezTo>
                    <a:pt x="210" y="94"/>
                    <a:pt x="201" y="92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5" y="88"/>
                    <a:pt x="190" y="86"/>
                  </a:cubicBezTo>
                  <a:cubicBezTo>
                    <a:pt x="185" y="83"/>
                    <a:pt x="179" y="80"/>
                    <a:pt x="176" y="78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69" y="82"/>
                    <a:pt x="132" y="108"/>
                    <a:pt x="132" y="108"/>
                  </a:cubicBezTo>
                  <a:cubicBezTo>
                    <a:pt x="131" y="109"/>
                    <a:pt x="130" y="109"/>
                    <a:pt x="129" y="109"/>
                  </a:cubicBezTo>
                  <a:cubicBezTo>
                    <a:pt x="128" y="109"/>
                    <a:pt x="127" y="109"/>
                    <a:pt x="126" y="109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2"/>
                    <a:pt x="2" y="30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3" y="23"/>
                    <a:pt x="5" y="2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7" name="Freeform 351"/>
            <p:cNvSpPr>
              <a:spLocks/>
            </p:cNvSpPr>
            <p:nvPr/>
          </p:nvSpPr>
          <p:spPr bwMode="auto">
            <a:xfrm>
              <a:off x="6221" y="2227"/>
              <a:ext cx="354" cy="171"/>
            </a:xfrm>
            <a:custGeom>
              <a:avLst/>
              <a:gdLst>
                <a:gd name="T0" fmla="*/ 25 w 212"/>
                <a:gd name="T1" fmla="*/ 1 h 102"/>
                <a:gd name="T2" fmla="*/ 2 w 212"/>
                <a:gd name="T3" fmla="*/ 19 h 102"/>
                <a:gd name="T4" fmla="*/ 0 w 212"/>
                <a:gd name="T5" fmla="*/ 23 h 102"/>
                <a:gd name="T6" fmla="*/ 2 w 212"/>
                <a:gd name="T7" fmla="*/ 26 h 102"/>
                <a:gd name="T8" fmla="*/ 123 w 212"/>
                <a:gd name="T9" fmla="*/ 101 h 102"/>
                <a:gd name="T10" fmla="*/ 126 w 212"/>
                <a:gd name="T11" fmla="*/ 101 h 102"/>
                <a:gd name="T12" fmla="*/ 171 w 212"/>
                <a:gd name="T13" fmla="*/ 70 h 102"/>
                <a:gd name="T14" fmla="*/ 206 w 212"/>
                <a:gd name="T15" fmla="*/ 89 h 102"/>
                <a:gd name="T16" fmla="*/ 211 w 212"/>
                <a:gd name="T17" fmla="*/ 87 h 102"/>
                <a:gd name="T18" fmla="*/ 209 w 212"/>
                <a:gd name="T19" fmla="*/ 82 h 102"/>
                <a:gd name="T20" fmla="*/ 173 w 212"/>
                <a:gd name="T21" fmla="*/ 62 h 102"/>
                <a:gd name="T22" fmla="*/ 169 w 212"/>
                <a:gd name="T23" fmla="*/ 62 h 102"/>
                <a:gd name="T24" fmla="*/ 124 w 212"/>
                <a:gd name="T25" fmla="*/ 93 h 102"/>
                <a:gd name="T26" fmla="*/ 10 w 212"/>
                <a:gd name="T27" fmla="*/ 22 h 102"/>
                <a:gd name="T28" fmla="*/ 23 w 212"/>
                <a:gd name="T29" fmla="*/ 12 h 102"/>
                <a:gd name="T30" fmla="*/ 23 w 212"/>
                <a:gd name="T31" fmla="*/ 13 h 102"/>
                <a:gd name="T32" fmla="*/ 27 w 212"/>
                <a:gd name="T33" fmla="*/ 17 h 102"/>
                <a:gd name="T34" fmla="*/ 30 w 212"/>
                <a:gd name="T35" fmla="*/ 13 h 102"/>
                <a:gd name="T36" fmla="*/ 30 w 212"/>
                <a:gd name="T37" fmla="*/ 4 h 102"/>
                <a:gd name="T38" fmla="*/ 28 w 212"/>
                <a:gd name="T39" fmla="*/ 1 h 102"/>
                <a:gd name="T40" fmla="*/ 25 w 212"/>
                <a:gd name="T4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102">
                  <a:moveTo>
                    <a:pt x="25" y="1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0" y="23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123" y="101"/>
                    <a:pt x="123" y="101"/>
                    <a:pt x="123" y="101"/>
                  </a:cubicBezTo>
                  <a:cubicBezTo>
                    <a:pt x="124" y="102"/>
                    <a:pt x="125" y="102"/>
                    <a:pt x="126" y="101"/>
                  </a:cubicBezTo>
                  <a:cubicBezTo>
                    <a:pt x="126" y="101"/>
                    <a:pt x="168" y="72"/>
                    <a:pt x="171" y="70"/>
                  </a:cubicBezTo>
                  <a:cubicBezTo>
                    <a:pt x="174" y="72"/>
                    <a:pt x="206" y="89"/>
                    <a:pt x="206" y="89"/>
                  </a:cubicBezTo>
                  <a:cubicBezTo>
                    <a:pt x="208" y="90"/>
                    <a:pt x="210" y="89"/>
                    <a:pt x="211" y="87"/>
                  </a:cubicBezTo>
                  <a:cubicBezTo>
                    <a:pt x="212" y="85"/>
                    <a:pt x="211" y="83"/>
                    <a:pt x="209" y="8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2" y="61"/>
                    <a:pt x="170" y="61"/>
                    <a:pt x="169" y="62"/>
                  </a:cubicBezTo>
                  <a:cubicBezTo>
                    <a:pt x="169" y="62"/>
                    <a:pt x="128" y="91"/>
                    <a:pt x="124" y="93"/>
                  </a:cubicBezTo>
                  <a:cubicBezTo>
                    <a:pt x="121" y="91"/>
                    <a:pt x="18" y="27"/>
                    <a:pt x="10" y="22"/>
                  </a:cubicBezTo>
                  <a:cubicBezTo>
                    <a:pt x="14" y="18"/>
                    <a:pt x="19" y="15"/>
                    <a:pt x="23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6"/>
                    <a:pt x="25" y="17"/>
                    <a:pt x="27" y="17"/>
                  </a:cubicBezTo>
                  <a:cubicBezTo>
                    <a:pt x="29" y="17"/>
                    <a:pt x="30" y="15"/>
                    <a:pt x="30" y="1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2"/>
                    <a:pt x="30" y="1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8" name="Freeform 352"/>
            <p:cNvSpPr>
              <a:spLocks/>
            </p:cNvSpPr>
            <p:nvPr/>
          </p:nvSpPr>
          <p:spPr bwMode="auto">
            <a:xfrm>
              <a:off x="6216" y="2177"/>
              <a:ext cx="416" cy="192"/>
            </a:xfrm>
            <a:custGeom>
              <a:avLst/>
              <a:gdLst>
                <a:gd name="T0" fmla="*/ 27 w 249"/>
                <a:gd name="T1" fmla="*/ 2 h 115"/>
                <a:gd name="T2" fmla="*/ 3 w 249"/>
                <a:gd name="T3" fmla="*/ 20 h 115"/>
                <a:gd name="T4" fmla="*/ 0 w 249"/>
                <a:gd name="T5" fmla="*/ 27 h 115"/>
                <a:gd name="T6" fmla="*/ 4 w 249"/>
                <a:gd name="T7" fmla="*/ 34 h 115"/>
                <a:gd name="T8" fmla="*/ 125 w 249"/>
                <a:gd name="T9" fmla="*/ 109 h 115"/>
                <a:gd name="T10" fmla="*/ 132 w 249"/>
                <a:gd name="T11" fmla="*/ 109 h 115"/>
                <a:gd name="T12" fmla="*/ 175 w 249"/>
                <a:gd name="T13" fmla="*/ 79 h 115"/>
                <a:gd name="T14" fmla="*/ 238 w 249"/>
                <a:gd name="T15" fmla="*/ 113 h 115"/>
                <a:gd name="T16" fmla="*/ 247 w 249"/>
                <a:gd name="T17" fmla="*/ 110 h 115"/>
                <a:gd name="T18" fmla="*/ 244 w 249"/>
                <a:gd name="T19" fmla="*/ 99 h 115"/>
                <a:gd name="T20" fmla="*/ 178 w 249"/>
                <a:gd name="T21" fmla="*/ 63 h 115"/>
                <a:gd name="T22" fmla="*/ 171 w 249"/>
                <a:gd name="T23" fmla="*/ 63 h 115"/>
                <a:gd name="T24" fmla="*/ 128 w 249"/>
                <a:gd name="T25" fmla="*/ 93 h 115"/>
                <a:gd name="T26" fmla="*/ 20 w 249"/>
                <a:gd name="T27" fmla="*/ 26 h 115"/>
                <a:gd name="T28" fmla="*/ 25 w 249"/>
                <a:gd name="T29" fmla="*/ 22 h 115"/>
                <a:gd name="T30" fmla="*/ 30 w 249"/>
                <a:gd name="T31" fmla="*/ 26 h 115"/>
                <a:gd name="T32" fmla="*/ 37 w 249"/>
                <a:gd name="T33" fmla="*/ 17 h 115"/>
                <a:gd name="T34" fmla="*/ 37 w 249"/>
                <a:gd name="T35" fmla="*/ 8 h 115"/>
                <a:gd name="T36" fmla="*/ 34 w 249"/>
                <a:gd name="T37" fmla="*/ 1 h 115"/>
                <a:gd name="T38" fmla="*/ 27 w 249"/>
                <a:gd name="T3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9" h="115">
                  <a:moveTo>
                    <a:pt x="27" y="2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1" y="22"/>
                    <a:pt x="0" y="24"/>
                    <a:pt x="0" y="27"/>
                  </a:cubicBezTo>
                  <a:cubicBezTo>
                    <a:pt x="0" y="30"/>
                    <a:pt x="1" y="32"/>
                    <a:pt x="4" y="34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7" y="110"/>
                    <a:pt x="129" y="110"/>
                    <a:pt x="132" y="109"/>
                  </a:cubicBezTo>
                  <a:cubicBezTo>
                    <a:pt x="132" y="109"/>
                    <a:pt x="169" y="83"/>
                    <a:pt x="175" y="79"/>
                  </a:cubicBezTo>
                  <a:cubicBezTo>
                    <a:pt x="181" y="82"/>
                    <a:pt x="238" y="113"/>
                    <a:pt x="238" y="113"/>
                  </a:cubicBezTo>
                  <a:cubicBezTo>
                    <a:pt x="241" y="115"/>
                    <a:pt x="245" y="114"/>
                    <a:pt x="247" y="110"/>
                  </a:cubicBezTo>
                  <a:cubicBezTo>
                    <a:pt x="249" y="106"/>
                    <a:pt x="248" y="101"/>
                    <a:pt x="244" y="99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6" y="61"/>
                    <a:pt x="173" y="62"/>
                    <a:pt x="171" y="63"/>
                  </a:cubicBezTo>
                  <a:cubicBezTo>
                    <a:pt x="171" y="63"/>
                    <a:pt x="134" y="89"/>
                    <a:pt x="128" y="93"/>
                  </a:cubicBezTo>
                  <a:cubicBezTo>
                    <a:pt x="123" y="90"/>
                    <a:pt x="34" y="34"/>
                    <a:pt x="20" y="26"/>
                  </a:cubicBezTo>
                  <a:cubicBezTo>
                    <a:pt x="22" y="24"/>
                    <a:pt x="23" y="24"/>
                    <a:pt x="25" y="22"/>
                  </a:cubicBezTo>
                  <a:cubicBezTo>
                    <a:pt x="26" y="24"/>
                    <a:pt x="28" y="26"/>
                    <a:pt x="30" y="26"/>
                  </a:cubicBezTo>
                  <a:cubicBezTo>
                    <a:pt x="34" y="25"/>
                    <a:pt x="37" y="22"/>
                    <a:pt x="37" y="1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5"/>
                    <a:pt x="36" y="3"/>
                    <a:pt x="34" y="1"/>
                  </a:cubicBezTo>
                  <a:cubicBezTo>
                    <a:pt x="31" y="0"/>
                    <a:pt x="29" y="0"/>
                    <a:pt x="27" y="2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79" name="Freeform 353"/>
            <p:cNvSpPr>
              <a:spLocks/>
            </p:cNvSpPr>
            <p:nvPr/>
          </p:nvSpPr>
          <p:spPr bwMode="auto">
            <a:xfrm>
              <a:off x="6214" y="2177"/>
              <a:ext cx="418" cy="192"/>
            </a:xfrm>
            <a:custGeom>
              <a:avLst/>
              <a:gdLst>
                <a:gd name="T0" fmla="*/ 4 w 250"/>
                <a:gd name="T1" fmla="*/ 19 h 115"/>
                <a:gd name="T2" fmla="*/ 0 w 250"/>
                <a:gd name="T3" fmla="*/ 27 h 115"/>
                <a:gd name="T4" fmla="*/ 0 w 250"/>
                <a:gd name="T5" fmla="*/ 27 h 115"/>
                <a:gd name="T6" fmla="*/ 5 w 250"/>
                <a:gd name="T7" fmla="*/ 34 h 115"/>
                <a:gd name="T8" fmla="*/ 125 w 250"/>
                <a:gd name="T9" fmla="*/ 110 h 115"/>
                <a:gd name="T10" fmla="*/ 133 w 250"/>
                <a:gd name="T11" fmla="*/ 110 h 115"/>
                <a:gd name="T12" fmla="*/ 176 w 250"/>
                <a:gd name="T13" fmla="*/ 80 h 115"/>
                <a:gd name="T14" fmla="*/ 175 w 250"/>
                <a:gd name="T15" fmla="*/ 80 h 115"/>
                <a:gd name="T16" fmla="*/ 242 w 250"/>
                <a:gd name="T17" fmla="*/ 115 h 115"/>
                <a:gd name="T18" fmla="*/ 250 w 250"/>
                <a:gd name="T19" fmla="*/ 106 h 115"/>
                <a:gd name="T20" fmla="*/ 179 w 250"/>
                <a:gd name="T21" fmla="*/ 62 h 115"/>
                <a:gd name="T22" fmla="*/ 172 w 250"/>
                <a:gd name="T23" fmla="*/ 62 h 115"/>
                <a:gd name="T24" fmla="*/ 128 w 250"/>
                <a:gd name="T25" fmla="*/ 92 h 115"/>
                <a:gd name="T26" fmla="*/ 130 w 250"/>
                <a:gd name="T27" fmla="*/ 92 h 115"/>
                <a:gd name="T28" fmla="*/ 21 w 250"/>
                <a:gd name="T29" fmla="*/ 26 h 115"/>
                <a:gd name="T30" fmla="*/ 26 w 250"/>
                <a:gd name="T31" fmla="*/ 23 h 115"/>
                <a:gd name="T32" fmla="*/ 25 w 250"/>
                <a:gd name="T33" fmla="*/ 23 h 115"/>
                <a:gd name="T34" fmla="*/ 31 w 250"/>
                <a:gd name="T35" fmla="*/ 27 h 115"/>
                <a:gd name="T36" fmla="*/ 39 w 250"/>
                <a:gd name="T37" fmla="*/ 8 h 115"/>
                <a:gd name="T38" fmla="*/ 32 w 250"/>
                <a:gd name="T39" fmla="*/ 0 h 115"/>
                <a:gd name="T40" fmla="*/ 27 w 250"/>
                <a:gd name="T41" fmla="*/ 3 h 115"/>
                <a:gd name="T42" fmla="*/ 32 w 250"/>
                <a:gd name="T43" fmla="*/ 2 h 115"/>
                <a:gd name="T44" fmla="*/ 37 w 250"/>
                <a:gd name="T45" fmla="*/ 8 h 115"/>
                <a:gd name="T46" fmla="*/ 31 w 250"/>
                <a:gd name="T47" fmla="*/ 25 h 115"/>
                <a:gd name="T48" fmla="*/ 27 w 250"/>
                <a:gd name="T49" fmla="*/ 22 h 115"/>
                <a:gd name="T50" fmla="*/ 25 w 250"/>
                <a:gd name="T51" fmla="*/ 21 h 115"/>
                <a:gd name="T52" fmla="*/ 20 w 250"/>
                <a:gd name="T53" fmla="*/ 26 h 115"/>
                <a:gd name="T54" fmla="*/ 129 w 250"/>
                <a:gd name="T55" fmla="*/ 94 h 115"/>
                <a:gd name="T56" fmla="*/ 173 w 250"/>
                <a:gd name="T57" fmla="*/ 64 h 115"/>
                <a:gd name="T58" fmla="*/ 178 w 250"/>
                <a:gd name="T59" fmla="*/ 63 h 115"/>
                <a:gd name="T60" fmla="*/ 248 w 250"/>
                <a:gd name="T61" fmla="*/ 106 h 115"/>
                <a:gd name="T62" fmla="*/ 242 w 250"/>
                <a:gd name="T63" fmla="*/ 113 h 115"/>
                <a:gd name="T64" fmla="*/ 210 w 250"/>
                <a:gd name="T65" fmla="*/ 96 h 115"/>
                <a:gd name="T66" fmla="*/ 175 w 250"/>
                <a:gd name="T67" fmla="*/ 78 h 115"/>
                <a:gd name="T68" fmla="*/ 129 w 250"/>
                <a:gd name="T69" fmla="*/ 109 h 115"/>
                <a:gd name="T70" fmla="*/ 5 w 250"/>
                <a:gd name="T71" fmla="*/ 33 h 115"/>
                <a:gd name="T72" fmla="*/ 2 w 250"/>
                <a:gd name="T73" fmla="*/ 27 h 115"/>
                <a:gd name="T74" fmla="*/ 2 w 250"/>
                <a:gd name="T75" fmla="*/ 27 h 115"/>
                <a:gd name="T76" fmla="*/ 28 w 250"/>
                <a:gd name="T77" fmla="*/ 3 h 115"/>
                <a:gd name="T78" fmla="*/ 27 w 250"/>
                <a:gd name="T79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" h="115">
                  <a:moveTo>
                    <a:pt x="27" y="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1" y="21"/>
                    <a:pt x="0" y="24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3"/>
                    <a:pt x="4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6" y="111"/>
                    <a:pt x="127" y="111"/>
                    <a:pt x="129" y="111"/>
                  </a:cubicBezTo>
                  <a:cubicBezTo>
                    <a:pt x="130" y="111"/>
                    <a:pt x="132" y="110"/>
                    <a:pt x="133" y="110"/>
                  </a:cubicBezTo>
                  <a:cubicBezTo>
                    <a:pt x="133" y="110"/>
                    <a:pt x="135" y="108"/>
                    <a:pt x="139" y="105"/>
                  </a:cubicBezTo>
                  <a:cubicBezTo>
                    <a:pt x="150" y="98"/>
                    <a:pt x="172" y="82"/>
                    <a:pt x="176" y="80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81" y="83"/>
                    <a:pt x="238" y="114"/>
                    <a:pt x="238" y="114"/>
                  </a:cubicBezTo>
                  <a:cubicBezTo>
                    <a:pt x="239" y="115"/>
                    <a:pt x="241" y="115"/>
                    <a:pt x="242" y="115"/>
                  </a:cubicBezTo>
                  <a:cubicBezTo>
                    <a:pt x="245" y="115"/>
                    <a:pt x="248" y="113"/>
                    <a:pt x="249" y="110"/>
                  </a:cubicBezTo>
                  <a:cubicBezTo>
                    <a:pt x="250" y="109"/>
                    <a:pt x="250" y="107"/>
                    <a:pt x="250" y="106"/>
                  </a:cubicBezTo>
                  <a:cubicBezTo>
                    <a:pt x="250" y="103"/>
                    <a:pt x="248" y="100"/>
                    <a:pt x="246" y="98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1"/>
                    <a:pt x="177" y="61"/>
                    <a:pt x="176" y="61"/>
                  </a:cubicBezTo>
                  <a:cubicBezTo>
                    <a:pt x="174" y="61"/>
                    <a:pt x="173" y="61"/>
                    <a:pt x="172" y="62"/>
                  </a:cubicBezTo>
                  <a:cubicBezTo>
                    <a:pt x="172" y="62"/>
                    <a:pt x="169" y="64"/>
                    <a:pt x="166" y="66"/>
                  </a:cubicBezTo>
                  <a:cubicBezTo>
                    <a:pt x="155" y="74"/>
                    <a:pt x="133" y="89"/>
                    <a:pt x="128" y="92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24" y="89"/>
                    <a:pt x="35" y="33"/>
                    <a:pt x="22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5"/>
                    <a:pt x="24" y="25"/>
                    <a:pt x="26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5"/>
                    <a:pt x="28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6" y="26"/>
                    <a:pt x="39" y="22"/>
                    <a:pt x="39" y="17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5"/>
                    <a:pt x="38" y="2"/>
                    <a:pt x="35" y="0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30" y="0"/>
                    <a:pt x="28" y="0"/>
                    <a:pt x="27" y="1"/>
                  </a:cubicBezTo>
                  <a:cubicBezTo>
                    <a:pt x="27" y="2"/>
                    <a:pt x="26" y="2"/>
                    <a:pt x="27" y="3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33" y="2"/>
                    <a:pt x="33" y="2"/>
                    <a:pt x="34" y="2"/>
                  </a:cubicBezTo>
                  <a:cubicBezTo>
                    <a:pt x="36" y="3"/>
                    <a:pt x="37" y="6"/>
                    <a:pt x="37" y="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21"/>
                    <a:pt x="35" y="24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29" y="25"/>
                    <a:pt x="28" y="23"/>
                    <a:pt x="27" y="22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3" y="23"/>
                    <a:pt x="23" y="23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4" y="35"/>
                    <a:pt x="123" y="91"/>
                    <a:pt x="129" y="94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6" y="90"/>
                    <a:pt x="173" y="64"/>
                    <a:pt x="173" y="64"/>
                  </a:cubicBezTo>
                  <a:cubicBezTo>
                    <a:pt x="174" y="63"/>
                    <a:pt x="175" y="63"/>
                    <a:pt x="176" y="63"/>
                  </a:cubicBezTo>
                  <a:cubicBezTo>
                    <a:pt x="177" y="63"/>
                    <a:pt x="178" y="63"/>
                    <a:pt x="178" y="63"/>
                  </a:cubicBezTo>
                  <a:cubicBezTo>
                    <a:pt x="245" y="100"/>
                    <a:pt x="245" y="100"/>
                    <a:pt x="245" y="100"/>
                  </a:cubicBezTo>
                  <a:cubicBezTo>
                    <a:pt x="247" y="101"/>
                    <a:pt x="248" y="103"/>
                    <a:pt x="248" y="106"/>
                  </a:cubicBezTo>
                  <a:cubicBezTo>
                    <a:pt x="248" y="107"/>
                    <a:pt x="248" y="108"/>
                    <a:pt x="247" y="109"/>
                  </a:cubicBezTo>
                  <a:cubicBezTo>
                    <a:pt x="246" y="112"/>
                    <a:pt x="244" y="113"/>
                    <a:pt x="242" y="113"/>
                  </a:cubicBezTo>
                  <a:cubicBezTo>
                    <a:pt x="241" y="113"/>
                    <a:pt x="240" y="113"/>
                    <a:pt x="239" y="113"/>
                  </a:cubicBezTo>
                  <a:cubicBezTo>
                    <a:pt x="239" y="113"/>
                    <a:pt x="225" y="105"/>
                    <a:pt x="210" y="96"/>
                  </a:cubicBezTo>
                  <a:cubicBezTo>
                    <a:pt x="195" y="88"/>
                    <a:pt x="179" y="79"/>
                    <a:pt x="176" y="78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69" y="82"/>
                    <a:pt x="132" y="108"/>
                    <a:pt x="132" y="108"/>
                  </a:cubicBezTo>
                  <a:cubicBezTo>
                    <a:pt x="131" y="109"/>
                    <a:pt x="130" y="109"/>
                    <a:pt x="129" y="109"/>
                  </a:cubicBezTo>
                  <a:cubicBezTo>
                    <a:pt x="128" y="109"/>
                    <a:pt x="127" y="109"/>
                    <a:pt x="126" y="108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2"/>
                    <a:pt x="2" y="30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3" y="22"/>
                    <a:pt x="5" y="2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0" name="Freeform 354"/>
            <p:cNvSpPr>
              <a:spLocks/>
            </p:cNvSpPr>
            <p:nvPr/>
          </p:nvSpPr>
          <p:spPr bwMode="auto">
            <a:xfrm>
              <a:off x="6224" y="2180"/>
              <a:ext cx="403" cy="179"/>
            </a:xfrm>
            <a:custGeom>
              <a:avLst/>
              <a:gdLst>
                <a:gd name="T0" fmla="*/ 25 w 241"/>
                <a:gd name="T1" fmla="*/ 1 h 107"/>
                <a:gd name="T2" fmla="*/ 1 w 241"/>
                <a:gd name="T3" fmla="*/ 20 h 107"/>
                <a:gd name="T4" fmla="*/ 0 w 241"/>
                <a:gd name="T5" fmla="*/ 23 h 107"/>
                <a:gd name="T6" fmla="*/ 2 w 241"/>
                <a:gd name="T7" fmla="*/ 26 h 107"/>
                <a:gd name="T8" fmla="*/ 123 w 241"/>
                <a:gd name="T9" fmla="*/ 102 h 107"/>
                <a:gd name="T10" fmla="*/ 126 w 241"/>
                <a:gd name="T11" fmla="*/ 102 h 107"/>
                <a:gd name="T12" fmla="*/ 171 w 241"/>
                <a:gd name="T13" fmla="*/ 70 h 107"/>
                <a:gd name="T14" fmla="*/ 236 w 241"/>
                <a:gd name="T15" fmla="*/ 106 h 107"/>
                <a:gd name="T16" fmla="*/ 240 w 241"/>
                <a:gd name="T17" fmla="*/ 104 h 107"/>
                <a:gd name="T18" fmla="*/ 239 w 241"/>
                <a:gd name="T19" fmla="*/ 99 h 107"/>
                <a:gd name="T20" fmla="*/ 173 w 241"/>
                <a:gd name="T21" fmla="*/ 62 h 107"/>
                <a:gd name="T22" fmla="*/ 169 w 241"/>
                <a:gd name="T23" fmla="*/ 62 h 107"/>
                <a:gd name="T24" fmla="*/ 124 w 241"/>
                <a:gd name="T25" fmla="*/ 94 h 107"/>
                <a:gd name="T26" fmla="*/ 10 w 241"/>
                <a:gd name="T27" fmla="*/ 22 h 107"/>
                <a:gd name="T28" fmla="*/ 23 w 241"/>
                <a:gd name="T29" fmla="*/ 12 h 107"/>
                <a:gd name="T30" fmla="*/ 23 w 241"/>
                <a:gd name="T31" fmla="*/ 14 h 107"/>
                <a:gd name="T32" fmla="*/ 27 w 241"/>
                <a:gd name="T33" fmla="*/ 18 h 107"/>
                <a:gd name="T34" fmla="*/ 30 w 241"/>
                <a:gd name="T35" fmla="*/ 14 h 107"/>
                <a:gd name="T36" fmla="*/ 30 w 241"/>
                <a:gd name="T37" fmla="*/ 4 h 107"/>
                <a:gd name="T38" fmla="*/ 28 w 241"/>
                <a:gd name="T39" fmla="*/ 1 h 107"/>
                <a:gd name="T40" fmla="*/ 25 w 241"/>
                <a:gd name="T41" fmla="*/ 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107">
                  <a:moveTo>
                    <a:pt x="25" y="1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4"/>
                    <a:pt x="1" y="26"/>
                    <a:pt x="2" y="26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4" y="102"/>
                    <a:pt x="125" y="102"/>
                    <a:pt x="126" y="102"/>
                  </a:cubicBezTo>
                  <a:cubicBezTo>
                    <a:pt x="126" y="102"/>
                    <a:pt x="168" y="72"/>
                    <a:pt x="171" y="70"/>
                  </a:cubicBezTo>
                  <a:cubicBezTo>
                    <a:pt x="174" y="72"/>
                    <a:pt x="236" y="106"/>
                    <a:pt x="236" y="106"/>
                  </a:cubicBezTo>
                  <a:cubicBezTo>
                    <a:pt x="237" y="107"/>
                    <a:pt x="239" y="106"/>
                    <a:pt x="240" y="104"/>
                  </a:cubicBezTo>
                  <a:cubicBezTo>
                    <a:pt x="241" y="102"/>
                    <a:pt x="241" y="100"/>
                    <a:pt x="239" y="99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1" y="62"/>
                    <a:pt x="170" y="62"/>
                    <a:pt x="169" y="62"/>
                  </a:cubicBezTo>
                  <a:cubicBezTo>
                    <a:pt x="169" y="62"/>
                    <a:pt x="128" y="91"/>
                    <a:pt x="124" y="94"/>
                  </a:cubicBezTo>
                  <a:cubicBezTo>
                    <a:pt x="121" y="92"/>
                    <a:pt x="18" y="27"/>
                    <a:pt x="10" y="22"/>
                  </a:cubicBezTo>
                  <a:cubicBezTo>
                    <a:pt x="14" y="19"/>
                    <a:pt x="19" y="16"/>
                    <a:pt x="23" y="12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8"/>
                    <a:pt x="27" y="18"/>
                  </a:cubicBezTo>
                  <a:cubicBezTo>
                    <a:pt x="29" y="18"/>
                    <a:pt x="30" y="16"/>
                    <a:pt x="30" y="1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29" y="2"/>
                    <a:pt x="28" y="1"/>
                  </a:cubicBezTo>
                  <a:cubicBezTo>
                    <a:pt x="27" y="0"/>
                    <a:pt x="26" y="1"/>
                    <a:pt x="25" y="1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1" name="Freeform 355"/>
            <p:cNvSpPr>
              <a:spLocks/>
            </p:cNvSpPr>
            <p:nvPr/>
          </p:nvSpPr>
          <p:spPr bwMode="auto">
            <a:xfrm>
              <a:off x="6537" y="2356"/>
              <a:ext cx="78" cy="67"/>
            </a:xfrm>
            <a:custGeom>
              <a:avLst/>
              <a:gdLst>
                <a:gd name="T0" fmla="*/ 0 w 78"/>
                <a:gd name="T1" fmla="*/ 67 h 67"/>
                <a:gd name="T2" fmla="*/ 78 w 78"/>
                <a:gd name="T3" fmla="*/ 8 h 67"/>
                <a:gd name="T4" fmla="*/ 65 w 78"/>
                <a:gd name="T5" fmla="*/ 0 h 67"/>
                <a:gd name="T6" fmla="*/ 10 w 78"/>
                <a:gd name="T7" fmla="*/ 40 h 67"/>
                <a:gd name="T8" fmla="*/ 0 w 78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7">
                  <a:moveTo>
                    <a:pt x="0" y="67"/>
                  </a:moveTo>
                  <a:lnTo>
                    <a:pt x="78" y="8"/>
                  </a:lnTo>
                  <a:lnTo>
                    <a:pt x="65" y="0"/>
                  </a:lnTo>
                  <a:lnTo>
                    <a:pt x="10" y="4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D7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2" name="Freeform 356"/>
            <p:cNvSpPr>
              <a:spLocks/>
            </p:cNvSpPr>
            <p:nvPr/>
          </p:nvSpPr>
          <p:spPr bwMode="auto">
            <a:xfrm>
              <a:off x="6535" y="2354"/>
              <a:ext cx="82" cy="71"/>
            </a:xfrm>
            <a:custGeom>
              <a:avLst/>
              <a:gdLst>
                <a:gd name="T0" fmla="*/ 1 w 49"/>
                <a:gd name="T1" fmla="*/ 41 h 42"/>
                <a:gd name="T2" fmla="*/ 2 w 49"/>
                <a:gd name="T3" fmla="*/ 42 h 42"/>
                <a:gd name="T4" fmla="*/ 49 w 49"/>
                <a:gd name="T5" fmla="*/ 7 h 42"/>
                <a:gd name="T6" fmla="*/ 49 w 49"/>
                <a:gd name="T7" fmla="*/ 6 h 42"/>
                <a:gd name="T8" fmla="*/ 49 w 49"/>
                <a:gd name="T9" fmla="*/ 6 h 42"/>
                <a:gd name="T10" fmla="*/ 41 w 49"/>
                <a:gd name="T11" fmla="*/ 0 h 42"/>
                <a:gd name="T12" fmla="*/ 40 w 49"/>
                <a:gd name="T13" fmla="*/ 0 h 42"/>
                <a:gd name="T14" fmla="*/ 6 w 49"/>
                <a:gd name="T15" fmla="*/ 24 h 42"/>
                <a:gd name="T16" fmla="*/ 6 w 49"/>
                <a:gd name="T17" fmla="*/ 24 h 42"/>
                <a:gd name="T18" fmla="*/ 1 w 49"/>
                <a:gd name="T19" fmla="*/ 41 h 42"/>
                <a:gd name="T20" fmla="*/ 1 w 49"/>
                <a:gd name="T21" fmla="*/ 42 h 42"/>
                <a:gd name="T22" fmla="*/ 2 w 49"/>
                <a:gd name="T23" fmla="*/ 42 h 42"/>
                <a:gd name="T24" fmla="*/ 1 w 49"/>
                <a:gd name="T25" fmla="*/ 41 h 42"/>
                <a:gd name="T26" fmla="*/ 2 w 49"/>
                <a:gd name="T27" fmla="*/ 42 h 42"/>
                <a:gd name="T28" fmla="*/ 8 w 49"/>
                <a:gd name="T29" fmla="*/ 25 h 42"/>
                <a:gd name="T30" fmla="*/ 40 w 49"/>
                <a:gd name="T31" fmla="*/ 2 h 42"/>
                <a:gd name="T32" fmla="*/ 47 w 49"/>
                <a:gd name="T33" fmla="*/ 6 h 42"/>
                <a:gd name="T34" fmla="*/ 1 w 49"/>
                <a:gd name="T35" fmla="*/ 41 h 42"/>
                <a:gd name="T36" fmla="*/ 1 w 49"/>
                <a:gd name="T37" fmla="*/ 41 h 42"/>
                <a:gd name="T38" fmla="*/ 2 w 49"/>
                <a:gd name="T39" fmla="*/ 42 h 42"/>
                <a:gd name="T40" fmla="*/ 1 w 49"/>
                <a:gd name="T41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2">
                  <a:moveTo>
                    <a:pt x="1" y="41"/>
                  </a:moveTo>
                  <a:cubicBezTo>
                    <a:pt x="2" y="42"/>
                    <a:pt x="2" y="42"/>
                    <a:pt x="2" y="4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1"/>
                    <a:pt x="1" y="42"/>
                    <a:pt x="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2"/>
                    <a:pt x="2" y="42"/>
                    <a:pt x="2" y="42"/>
                  </a:cubicBezTo>
                  <a:lnTo>
                    <a:pt x="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3" name="Freeform 357"/>
            <p:cNvSpPr>
              <a:spLocks/>
            </p:cNvSpPr>
            <p:nvPr/>
          </p:nvSpPr>
          <p:spPr bwMode="auto">
            <a:xfrm>
              <a:off x="6490" y="2368"/>
              <a:ext cx="57" cy="55"/>
            </a:xfrm>
            <a:custGeom>
              <a:avLst/>
              <a:gdLst>
                <a:gd name="T0" fmla="*/ 47 w 57"/>
                <a:gd name="T1" fmla="*/ 55 h 55"/>
                <a:gd name="T2" fmla="*/ 57 w 57"/>
                <a:gd name="T3" fmla="*/ 28 h 55"/>
                <a:gd name="T4" fmla="*/ 8 w 57"/>
                <a:gd name="T5" fmla="*/ 0 h 55"/>
                <a:gd name="T6" fmla="*/ 0 w 57"/>
                <a:gd name="T7" fmla="*/ 28 h 55"/>
                <a:gd name="T8" fmla="*/ 47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47" y="55"/>
                  </a:moveTo>
                  <a:lnTo>
                    <a:pt x="57" y="28"/>
                  </a:lnTo>
                  <a:lnTo>
                    <a:pt x="8" y="0"/>
                  </a:lnTo>
                  <a:lnTo>
                    <a:pt x="0" y="28"/>
                  </a:lnTo>
                  <a:lnTo>
                    <a:pt x="47" y="55"/>
                  </a:lnTo>
                  <a:close/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4" name="Freeform 358"/>
            <p:cNvSpPr>
              <a:spLocks/>
            </p:cNvSpPr>
            <p:nvPr/>
          </p:nvSpPr>
          <p:spPr bwMode="auto">
            <a:xfrm>
              <a:off x="6487" y="2366"/>
              <a:ext cx="61" cy="59"/>
            </a:xfrm>
            <a:custGeom>
              <a:avLst/>
              <a:gdLst>
                <a:gd name="T0" fmla="*/ 30 w 37"/>
                <a:gd name="T1" fmla="*/ 34 h 35"/>
                <a:gd name="T2" fmla="*/ 31 w 37"/>
                <a:gd name="T3" fmla="*/ 35 h 35"/>
                <a:gd name="T4" fmla="*/ 37 w 37"/>
                <a:gd name="T5" fmla="*/ 18 h 35"/>
                <a:gd name="T6" fmla="*/ 36 w 37"/>
                <a:gd name="T7" fmla="*/ 17 h 35"/>
                <a:gd name="T8" fmla="*/ 8 w 37"/>
                <a:gd name="T9" fmla="*/ 0 h 35"/>
                <a:gd name="T10" fmla="*/ 7 w 37"/>
                <a:gd name="T11" fmla="*/ 0 h 35"/>
                <a:gd name="T12" fmla="*/ 6 w 37"/>
                <a:gd name="T13" fmla="*/ 0 h 35"/>
                <a:gd name="T14" fmla="*/ 1 w 37"/>
                <a:gd name="T15" fmla="*/ 17 h 35"/>
                <a:gd name="T16" fmla="*/ 1 w 37"/>
                <a:gd name="T17" fmla="*/ 18 h 35"/>
                <a:gd name="T18" fmla="*/ 30 w 37"/>
                <a:gd name="T19" fmla="*/ 35 h 35"/>
                <a:gd name="T20" fmla="*/ 31 w 37"/>
                <a:gd name="T21" fmla="*/ 35 h 35"/>
                <a:gd name="T22" fmla="*/ 31 w 37"/>
                <a:gd name="T23" fmla="*/ 35 h 35"/>
                <a:gd name="T24" fmla="*/ 30 w 37"/>
                <a:gd name="T25" fmla="*/ 34 h 35"/>
                <a:gd name="T26" fmla="*/ 31 w 37"/>
                <a:gd name="T27" fmla="*/ 33 h 35"/>
                <a:gd name="T28" fmla="*/ 3 w 37"/>
                <a:gd name="T29" fmla="*/ 17 h 35"/>
                <a:gd name="T30" fmla="*/ 8 w 37"/>
                <a:gd name="T31" fmla="*/ 2 h 35"/>
                <a:gd name="T32" fmla="*/ 35 w 37"/>
                <a:gd name="T33" fmla="*/ 18 h 35"/>
                <a:gd name="T34" fmla="*/ 30 w 37"/>
                <a:gd name="T35" fmla="*/ 34 h 35"/>
                <a:gd name="T36" fmla="*/ 30 w 37"/>
                <a:gd name="T37" fmla="*/ 34 h 35"/>
                <a:gd name="T38" fmla="*/ 31 w 37"/>
                <a:gd name="T39" fmla="*/ 33 h 35"/>
                <a:gd name="T40" fmla="*/ 30 w 37"/>
                <a:gd name="T4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30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7"/>
                    <a:pt x="37" y="17"/>
                    <a:pt x="36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5" name="Freeform 359"/>
            <p:cNvSpPr>
              <a:spLocks/>
            </p:cNvSpPr>
            <p:nvPr/>
          </p:nvSpPr>
          <p:spPr bwMode="auto">
            <a:xfrm>
              <a:off x="6547" y="2272"/>
              <a:ext cx="55" cy="122"/>
            </a:xfrm>
            <a:custGeom>
              <a:avLst/>
              <a:gdLst>
                <a:gd name="T0" fmla="*/ 0 w 55"/>
                <a:gd name="T1" fmla="*/ 122 h 122"/>
                <a:gd name="T2" fmla="*/ 55 w 55"/>
                <a:gd name="T3" fmla="*/ 82 h 122"/>
                <a:gd name="T4" fmla="*/ 55 w 55"/>
                <a:gd name="T5" fmla="*/ 0 h 122"/>
                <a:gd name="T6" fmla="*/ 0 w 55"/>
                <a:gd name="T7" fmla="*/ 40 h 122"/>
                <a:gd name="T8" fmla="*/ 0 w 55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22">
                  <a:moveTo>
                    <a:pt x="0" y="122"/>
                  </a:moveTo>
                  <a:lnTo>
                    <a:pt x="55" y="82"/>
                  </a:lnTo>
                  <a:lnTo>
                    <a:pt x="55" y="0"/>
                  </a:lnTo>
                  <a:lnTo>
                    <a:pt x="0" y="4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6" name="Freeform 360"/>
            <p:cNvSpPr>
              <a:spLocks/>
            </p:cNvSpPr>
            <p:nvPr/>
          </p:nvSpPr>
          <p:spPr bwMode="auto">
            <a:xfrm>
              <a:off x="6545" y="2270"/>
              <a:ext cx="59" cy="126"/>
            </a:xfrm>
            <a:custGeom>
              <a:avLst/>
              <a:gdLst>
                <a:gd name="T0" fmla="*/ 1 w 35"/>
                <a:gd name="T1" fmla="*/ 74 h 75"/>
                <a:gd name="T2" fmla="*/ 2 w 35"/>
                <a:gd name="T3" fmla="*/ 75 h 75"/>
                <a:gd name="T4" fmla="*/ 35 w 35"/>
                <a:gd name="T5" fmla="*/ 51 h 75"/>
                <a:gd name="T6" fmla="*/ 35 w 35"/>
                <a:gd name="T7" fmla="*/ 50 h 75"/>
                <a:gd name="T8" fmla="*/ 35 w 35"/>
                <a:gd name="T9" fmla="*/ 1 h 75"/>
                <a:gd name="T10" fmla="*/ 35 w 35"/>
                <a:gd name="T11" fmla="*/ 0 h 75"/>
                <a:gd name="T12" fmla="*/ 34 w 35"/>
                <a:gd name="T13" fmla="*/ 0 h 75"/>
                <a:gd name="T14" fmla="*/ 0 w 35"/>
                <a:gd name="T15" fmla="*/ 24 h 75"/>
                <a:gd name="T16" fmla="*/ 0 w 35"/>
                <a:gd name="T17" fmla="*/ 25 h 75"/>
                <a:gd name="T18" fmla="*/ 0 w 35"/>
                <a:gd name="T19" fmla="*/ 74 h 75"/>
                <a:gd name="T20" fmla="*/ 1 w 35"/>
                <a:gd name="T21" fmla="*/ 75 h 75"/>
                <a:gd name="T22" fmla="*/ 2 w 35"/>
                <a:gd name="T23" fmla="*/ 75 h 75"/>
                <a:gd name="T24" fmla="*/ 1 w 35"/>
                <a:gd name="T25" fmla="*/ 74 h 75"/>
                <a:gd name="T26" fmla="*/ 2 w 35"/>
                <a:gd name="T27" fmla="*/ 74 h 75"/>
                <a:gd name="T28" fmla="*/ 2 w 35"/>
                <a:gd name="T29" fmla="*/ 25 h 75"/>
                <a:gd name="T30" fmla="*/ 33 w 35"/>
                <a:gd name="T31" fmla="*/ 3 h 75"/>
                <a:gd name="T32" fmla="*/ 33 w 35"/>
                <a:gd name="T33" fmla="*/ 50 h 75"/>
                <a:gd name="T34" fmla="*/ 0 w 35"/>
                <a:gd name="T35" fmla="*/ 73 h 75"/>
                <a:gd name="T36" fmla="*/ 1 w 35"/>
                <a:gd name="T37" fmla="*/ 74 h 75"/>
                <a:gd name="T38" fmla="*/ 2 w 35"/>
                <a:gd name="T39" fmla="*/ 74 h 75"/>
                <a:gd name="T40" fmla="*/ 1 w 35"/>
                <a:gd name="T41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75">
                  <a:moveTo>
                    <a:pt x="1" y="74"/>
                  </a:moveTo>
                  <a:cubicBezTo>
                    <a:pt x="2" y="75"/>
                    <a:pt x="2" y="75"/>
                    <a:pt x="2" y="75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0" y="75"/>
                    <a:pt x="1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lnTo>
                    <a:pt x="1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7" name="Freeform 361"/>
            <p:cNvSpPr>
              <a:spLocks/>
            </p:cNvSpPr>
            <p:nvPr/>
          </p:nvSpPr>
          <p:spPr bwMode="auto">
            <a:xfrm>
              <a:off x="6498" y="2244"/>
              <a:ext cx="104" cy="68"/>
            </a:xfrm>
            <a:custGeom>
              <a:avLst/>
              <a:gdLst>
                <a:gd name="T0" fmla="*/ 49 w 104"/>
                <a:gd name="T1" fmla="*/ 68 h 68"/>
                <a:gd name="T2" fmla="*/ 104 w 104"/>
                <a:gd name="T3" fmla="*/ 28 h 68"/>
                <a:gd name="T4" fmla="*/ 55 w 104"/>
                <a:gd name="T5" fmla="*/ 0 h 68"/>
                <a:gd name="T6" fmla="*/ 0 w 104"/>
                <a:gd name="T7" fmla="*/ 40 h 68"/>
                <a:gd name="T8" fmla="*/ 49 w 104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68">
                  <a:moveTo>
                    <a:pt x="49" y="68"/>
                  </a:moveTo>
                  <a:lnTo>
                    <a:pt x="104" y="28"/>
                  </a:lnTo>
                  <a:lnTo>
                    <a:pt x="55" y="0"/>
                  </a:lnTo>
                  <a:lnTo>
                    <a:pt x="0" y="40"/>
                  </a:lnTo>
                  <a:lnTo>
                    <a:pt x="49" y="68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8" name="Freeform 362"/>
            <p:cNvSpPr>
              <a:spLocks/>
            </p:cNvSpPr>
            <p:nvPr/>
          </p:nvSpPr>
          <p:spPr bwMode="auto">
            <a:xfrm>
              <a:off x="6497" y="2242"/>
              <a:ext cx="107" cy="72"/>
            </a:xfrm>
            <a:custGeom>
              <a:avLst/>
              <a:gdLst>
                <a:gd name="T0" fmla="*/ 50 w 107"/>
                <a:gd name="T1" fmla="*/ 70 h 72"/>
                <a:gd name="T2" fmla="*/ 51 w 107"/>
                <a:gd name="T3" fmla="*/ 72 h 72"/>
                <a:gd name="T4" fmla="*/ 107 w 107"/>
                <a:gd name="T5" fmla="*/ 32 h 72"/>
                <a:gd name="T6" fmla="*/ 107 w 107"/>
                <a:gd name="T7" fmla="*/ 30 h 72"/>
                <a:gd name="T8" fmla="*/ 107 w 107"/>
                <a:gd name="T9" fmla="*/ 28 h 72"/>
                <a:gd name="T10" fmla="*/ 58 w 107"/>
                <a:gd name="T11" fmla="*/ 0 h 72"/>
                <a:gd name="T12" fmla="*/ 56 w 107"/>
                <a:gd name="T13" fmla="*/ 0 h 72"/>
                <a:gd name="T14" fmla="*/ 0 w 107"/>
                <a:gd name="T15" fmla="*/ 40 h 72"/>
                <a:gd name="T16" fmla="*/ 0 w 107"/>
                <a:gd name="T17" fmla="*/ 42 h 72"/>
                <a:gd name="T18" fmla="*/ 1 w 107"/>
                <a:gd name="T19" fmla="*/ 44 h 72"/>
                <a:gd name="T20" fmla="*/ 48 w 107"/>
                <a:gd name="T21" fmla="*/ 72 h 72"/>
                <a:gd name="T22" fmla="*/ 51 w 107"/>
                <a:gd name="T23" fmla="*/ 72 h 72"/>
                <a:gd name="T24" fmla="*/ 50 w 107"/>
                <a:gd name="T25" fmla="*/ 70 h 72"/>
                <a:gd name="T26" fmla="*/ 50 w 107"/>
                <a:gd name="T27" fmla="*/ 69 h 72"/>
                <a:gd name="T28" fmla="*/ 5 w 107"/>
                <a:gd name="T29" fmla="*/ 42 h 72"/>
                <a:gd name="T30" fmla="*/ 58 w 107"/>
                <a:gd name="T31" fmla="*/ 3 h 72"/>
                <a:gd name="T32" fmla="*/ 103 w 107"/>
                <a:gd name="T33" fmla="*/ 30 h 72"/>
                <a:gd name="T34" fmla="*/ 48 w 107"/>
                <a:gd name="T35" fmla="*/ 69 h 72"/>
                <a:gd name="T36" fmla="*/ 50 w 107"/>
                <a:gd name="T37" fmla="*/ 70 h 72"/>
                <a:gd name="T38" fmla="*/ 50 w 107"/>
                <a:gd name="T39" fmla="*/ 69 h 72"/>
                <a:gd name="T40" fmla="*/ 50 w 107"/>
                <a:gd name="T41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72">
                  <a:moveTo>
                    <a:pt x="50" y="70"/>
                  </a:moveTo>
                  <a:lnTo>
                    <a:pt x="51" y="72"/>
                  </a:lnTo>
                  <a:lnTo>
                    <a:pt x="107" y="32"/>
                  </a:lnTo>
                  <a:lnTo>
                    <a:pt x="107" y="30"/>
                  </a:lnTo>
                  <a:lnTo>
                    <a:pt x="107" y="28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1" y="44"/>
                  </a:lnTo>
                  <a:lnTo>
                    <a:pt x="48" y="72"/>
                  </a:lnTo>
                  <a:lnTo>
                    <a:pt x="51" y="72"/>
                  </a:lnTo>
                  <a:lnTo>
                    <a:pt x="50" y="70"/>
                  </a:lnTo>
                  <a:lnTo>
                    <a:pt x="50" y="69"/>
                  </a:lnTo>
                  <a:lnTo>
                    <a:pt x="5" y="42"/>
                  </a:lnTo>
                  <a:lnTo>
                    <a:pt x="58" y="3"/>
                  </a:lnTo>
                  <a:lnTo>
                    <a:pt x="103" y="30"/>
                  </a:lnTo>
                  <a:lnTo>
                    <a:pt x="48" y="69"/>
                  </a:lnTo>
                  <a:lnTo>
                    <a:pt x="50" y="70"/>
                  </a:lnTo>
                  <a:lnTo>
                    <a:pt x="50" y="69"/>
                  </a:lnTo>
                  <a:lnTo>
                    <a:pt x="50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89" name="Freeform 363"/>
            <p:cNvSpPr>
              <a:spLocks/>
            </p:cNvSpPr>
            <p:nvPr/>
          </p:nvSpPr>
          <p:spPr bwMode="auto">
            <a:xfrm>
              <a:off x="6498" y="2284"/>
              <a:ext cx="49" cy="110"/>
            </a:xfrm>
            <a:custGeom>
              <a:avLst/>
              <a:gdLst>
                <a:gd name="T0" fmla="*/ 49 w 49"/>
                <a:gd name="T1" fmla="*/ 110 h 110"/>
                <a:gd name="T2" fmla="*/ 49 w 49"/>
                <a:gd name="T3" fmla="*/ 28 h 110"/>
                <a:gd name="T4" fmla="*/ 0 w 49"/>
                <a:gd name="T5" fmla="*/ 0 h 110"/>
                <a:gd name="T6" fmla="*/ 0 w 49"/>
                <a:gd name="T7" fmla="*/ 82 h 110"/>
                <a:gd name="T8" fmla="*/ 49 w 49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0">
                  <a:moveTo>
                    <a:pt x="49" y="110"/>
                  </a:moveTo>
                  <a:lnTo>
                    <a:pt x="49" y="28"/>
                  </a:lnTo>
                  <a:lnTo>
                    <a:pt x="0" y="0"/>
                  </a:lnTo>
                  <a:lnTo>
                    <a:pt x="0" y="82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0" name="Freeform 364"/>
            <p:cNvSpPr>
              <a:spLocks/>
            </p:cNvSpPr>
            <p:nvPr/>
          </p:nvSpPr>
          <p:spPr bwMode="auto">
            <a:xfrm>
              <a:off x="6497" y="2282"/>
              <a:ext cx="51" cy="114"/>
            </a:xfrm>
            <a:custGeom>
              <a:avLst/>
              <a:gdLst>
                <a:gd name="T0" fmla="*/ 50 w 51"/>
                <a:gd name="T1" fmla="*/ 112 h 114"/>
                <a:gd name="T2" fmla="*/ 51 w 51"/>
                <a:gd name="T3" fmla="*/ 112 h 114"/>
                <a:gd name="T4" fmla="*/ 51 w 51"/>
                <a:gd name="T5" fmla="*/ 30 h 114"/>
                <a:gd name="T6" fmla="*/ 50 w 51"/>
                <a:gd name="T7" fmla="*/ 29 h 114"/>
                <a:gd name="T8" fmla="*/ 3 w 51"/>
                <a:gd name="T9" fmla="*/ 0 h 114"/>
                <a:gd name="T10" fmla="*/ 1 w 51"/>
                <a:gd name="T11" fmla="*/ 0 h 114"/>
                <a:gd name="T12" fmla="*/ 0 w 51"/>
                <a:gd name="T13" fmla="*/ 2 h 114"/>
                <a:gd name="T14" fmla="*/ 0 w 51"/>
                <a:gd name="T15" fmla="*/ 84 h 114"/>
                <a:gd name="T16" fmla="*/ 1 w 51"/>
                <a:gd name="T17" fmla="*/ 86 h 114"/>
                <a:gd name="T18" fmla="*/ 48 w 51"/>
                <a:gd name="T19" fmla="*/ 114 h 114"/>
                <a:gd name="T20" fmla="*/ 50 w 51"/>
                <a:gd name="T21" fmla="*/ 114 h 114"/>
                <a:gd name="T22" fmla="*/ 51 w 51"/>
                <a:gd name="T23" fmla="*/ 112 h 114"/>
                <a:gd name="T24" fmla="*/ 50 w 51"/>
                <a:gd name="T25" fmla="*/ 112 h 114"/>
                <a:gd name="T26" fmla="*/ 50 w 51"/>
                <a:gd name="T27" fmla="*/ 111 h 114"/>
                <a:gd name="T28" fmla="*/ 3 w 51"/>
                <a:gd name="T29" fmla="*/ 84 h 114"/>
                <a:gd name="T30" fmla="*/ 3 w 51"/>
                <a:gd name="T31" fmla="*/ 5 h 114"/>
                <a:gd name="T32" fmla="*/ 48 w 51"/>
                <a:gd name="T33" fmla="*/ 30 h 114"/>
                <a:gd name="T34" fmla="*/ 48 w 51"/>
                <a:gd name="T35" fmla="*/ 112 h 114"/>
                <a:gd name="T36" fmla="*/ 50 w 51"/>
                <a:gd name="T37" fmla="*/ 112 h 114"/>
                <a:gd name="T38" fmla="*/ 50 w 51"/>
                <a:gd name="T39" fmla="*/ 111 h 114"/>
                <a:gd name="T40" fmla="*/ 50 w 51"/>
                <a:gd name="T41" fmla="*/ 11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114">
                  <a:moveTo>
                    <a:pt x="50" y="112"/>
                  </a:moveTo>
                  <a:lnTo>
                    <a:pt x="51" y="112"/>
                  </a:lnTo>
                  <a:lnTo>
                    <a:pt x="51" y="30"/>
                  </a:lnTo>
                  <a:lnTo>
                    <a:pt x="50" y="29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84"/>
                  </a:lnTo>
                  <a:lnTo>
                    <a:pt x="1" y="86"/>
                  </a:lnTo>
                  <a:lnTo>
                    <a:pt x="48" y="114"/>
                  </a:lnTo>
                  <a:lnTo>
                    <a:pt x="50" y="114"/>
                  </a:lnTo>
                  <a:lnTo>
                    <a:pt x="51" y="112"/>
                  </a:lnTo>
                  <a:lnTo>
                    <a:pt x="50" y="112"/>
                  </a:lnTo>
                  <a:lnTo>
                    <a:pt x="50" y="111"/>
                  </a:lnTo>
                  <a:lnTo>
                    <a:pt x="3" y="84"/>
                  </a:lnTo>
                  <a:lnTo>
                    <a:pt x="3" y="5"/>
                  </a:lnTo>
                  <a:lnTo>
                    <a:pt x="48" y="30"/>
                  </a:lnTo>
                  <a:lnTo>
                    <a:pt x="48" y="112"/>
                  </a:lnTo>
                  <a:lnTo>
                    <a:pt x="50" y="112"/>
                  </a:lnTo>
                  <a:lnTo>
                    <a:pt x="50" y="111"/>
                  </a:lnTo>
                  <a:lnTo>
                    <a:pt x="5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1" name="Freeform 365"/>
            <p:cNvSpPr>
              <a:spLocks/>
            </p:cNvSpPr>
            <p:nvPr/>
          </p:nvSpPr>
          <p:spPr bwMode="auto">
            <a:xfrm>
              <a:off x="6513" y="2302"/>
              <a:ext cx="19" cy="47"/>
            </a:xfrm>
            <a:custGeom>
              <a:avLst/>
              <a:gdLst>
                <a:gd name="T0" fmla="*/ 19 w 19"/>
                <a:gd name="T1" fmla="*/ 47 h 47"/>
                <a:gd name="T2" fmla="*/ 19 w 19"/>
                <a:gd name="T3" fmla="*/ 10 h 47"/>
                <a:gd name="T4" fmla="*/ 0 w 19"/>
                <a:gd name="T5" fmla="*/ 0 h 47"/>
                <a:gd name="T6" fmla="*/ 0 w 19"/>
                <a:gd name="T7" fmla="*/ 37 h 47"/>
                <a:gd name="T8" fmla="*/ 19 w 1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7">
                  <a:moveTo>
                    <a:pt x="19" y="47"/>
                  </a:moveTo>
                  <a:lnTo>
                    <a:pt x="19" y="1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19" y="47"/>
                  </a:lnTo>
                  <a:close/>
                </a:path>
              </a:pathLst>
            </a:custGeom>
            <a:solidFill>
              <a:srgbClr val="6D7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2" name="Freeform 366"/>
            <p:cNvSpPr>
              <a:spLocks/>
            </p:cNvSpPr>
            <p:nvPr/>
          </p:nvSpPr>
          <p:spPr bwMode="auto">
            <a:xfrm>
              <a:off x="6512" y="2301"/>
              <a:ext cx="21" cy="50"/>
            </a:xfrm>
            <a:custGeom>
              <a:avLst/>
              <a:gdLst>
                <a:gd name="T0" fmla="*/ 20 w 21"/>
                <a:gd name="T1" fmla="*/ 48 h 50"/>
                <a:gd name="T2" fmla="*/ 21 w 21"/>
                <a:gd name="T3" fmla="*/ 48 h 50"/>
                <a:gd name="T4" fmla="*/ 21 w 21"/>
                <a:gd name="T5" fmla="*/ 11 h 50"/>
                <a:gd name="T6" fmla="*/ 20 w 21"/>
                <a:gd name="T7" fmla="*/ 10 h 50"/>
                <a:gd name="T8" fmla="*/ 3 w 21"/>
                <a:gd name="T9" fmla="*/ 0 h 50"/>
                <a:gd name="T10" fmla="*/ 1 w 21"/>
                <a:gd name="T11" fmla="*/ 0 h 50"/>
                <a:gd name="T12" fmla="*/ 0 w 21"/>
                <a:gd name="T13" fmla="*/ 1 h 50"/>
                <a:gd name="T14" fmla="*/ 0 w 21"/>
                <a:gd name="T15" fmla="*/ 38 h 50"/>
                <a:gd name="T16" fmla="*/ 1 w 21"/>
                <a:gd name="T17" fmla="*/ 40 h 50"/>
                <a:gd name="T18" fmla="*/ 18 w 21"/>
                <a:gd name="T19" fmla="*/ 50 h 50"/>
                <a:gd name="T20" fmla="*/ 20 w 21"/>
                <a:gd name="T21" fmla="*/ 50 h 50"/>
                <a:gd name="T22" fmla="*/ 21 w 21"/>
                <a:gd name="T23" fmla="*/ 48 h 50"/>
                <a:gd name="T24" fmla="*/ 20 w 21"/>
                <a:gd name="T25" fmla="*/ 48 h 50"/>
                <a:gd name="T26" fmla="*/ 20 w 21"/>
                <a:gd name="T27" fmla="*/ 47 h 50"/>
                <a:gd name="T28" fmla="*/ 3 w 21"/>
                <a:gd name="T29" fmla="*/ 36 h 50"/>
                <a:gd name="T30" fmla="*/ 3 w 21"/>
                <a:gd name="T31" fmla="*/ 3 h 50"/>
                <a:gd name="T32" fmla="*/ 18 w 21"/>
                <a:gd name="T33" fmla="*/ 11 h 50"/>
                <a:gd name="T34" fmla="*/ 18 w 21"/>
                <a:gd name="T35" fmla="*/ 48 h 50"/>
                <a:gd name="T36" fmla="*/ 20 w 21"/>
                <a:gd name="T37" fmla="*/ 48 h 50"/>
                <a:gd name="T38" fmla="*/ 20 w 21"/>
                <a:gd name="T39" fmla="*/ 47 h 50"/>
                <a:gd name="T40" fmla="*/ 20 w 21"/>
                <a:gd name="T41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0">
                  <a:moveTo>
                    <a:pt x="20" y="48"/>
                  </a:moveTo>
                  <a:lnTo>
                    <a:pt x="21" y="48"/>
                  </a:lnTo>
                  <a:lnTo>
                    <a:pt x="21" y="11"/>
                  </a:lnTo>
                  <a:lnTo>
                    <a:pt x="20" y="1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8"/>
                  </a:lnTo>
                  <a:lnTo>
                    <a:pt x="1" y="40"/>
                  </a:lnTo>
                  <a:lnTo>
                    <a:pt x="18" y="50"/>
                  </a:lnTo>
                  <a:lnTo>
                    <a:pt x="20" y="50"/>
                  </a:lnTo>
                  <a:lnTo>
                    <a:pt x="21" y="48"/>
                  </a:lnTo>
                  <a:lnTo>
                    <a:pt x="20" y="48"/>
                  </a:lnTo>
                  <a:lnTo>
                    <a:pt x="20" y="47"/>
                  </a:lnTo>
                  <a:lnTo>
                    <a:pt x="3" y="36"/>
                  </a:lnTo>
                  <a:lnTo>
                    <a:pt x="3" y="3"/>
                  </a:lnTo>
                  <a:lnTo>
                    <a:pt x="18" y="11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20" y="47"/>
                  </a:lnTo>
                  <a:lnTo>
                    <a:pt x="2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3" name="Freeform 367"/>
            <p:cNvSpPr>
              <a:spLocks/>
            </p:cNvSpPr>
            <p:nvPr/>
          </p:nvSpPr>
          <p:spPr bwMode="auto">
            <a:xfrm>
              <a:off x="6530" y="2220"/>
              <a:ext cx="47" cy="29"/>
            </a:xfrm>
            <a:custGeom>
              <a:avLst/>
              <a:gdLst>
                <a:gd name="T0" fmla="*/ 0 w 28"/>
                <a:gd name="T1" fmla="*/ 9 h 17"/>
                <a:gd name="T2" fmla="*/ 14 w 28"/>
                <a:gd name="T3" fmla="*/ 1 h 17"/>
                <a:gd name="T4" fmla="*/ 28 w 28"/>
                <a:gd name="T5" fmla="*/ 8 h 17"/>
                <a:gd name="T6" fmla="*/ 14 w 28"/>
                <a:gd name="T7" fmla="*/ 16 h 17"/>
                <a:gd name="T8" fmla="*/ 0 w 28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9"/>
                  </a:moveTo>
                  <a:cubicBezTo>
                    <a:pt x="0" y="5"/>
                    <a:pt x="6" y="1"/>
                    <a:pt x="14" y="1"/>
                  </a:cubicBezTo>
                  <a:cubicBezTo>
                    <a:pt x="22" y="0"/>
                    <a:pt x="28" y="4"/>
                    <a:pt x="28" y="8"/>
                  </a:cubicBezTo>
                  <a:cubicBezTo>
                    <a:pt x="28" y="12"/>
                    <a:pt x="22" y="16"/>
                    <a:pt x="14" y="16"/>
                  </a:cubicBezTo>
                  <a:cubicBezTo>
                    <a:pt x="6" y="17"/>
                    <a:pt x="0" y="13"/>
                    <a:pt x="0" y="9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4" name="Freeform 368"/>
            <p:cNvSpPr>
              <a:spLocks/>
            </p:cNvSpPr>
            <p:nvPr/>
          </p:nvSpPr>
          <p:spPr bwMode="auto">
            <a:xfrm>
              <a:off x="6527" y="2218"/>
              <a:ext cx="53" cy="32"/>
            </a:xfrm>
            <a:custGeom>
              <a:avLst/>
              <a:gdLst>
                <a:gd name="T0" fmla="*/ 4 w 32"/>
                <a:gd name="T1" fmla="*/ 10 h 19"/>
                <a:gd name="T2" fmla="*/ 5 w 32"/>
                <a:gd name="T3" fmla="*/ 8 h 19"/>
                <a:gd name="T4" fmla="*/ 9 w 32"/>
                <a:gd name="T5" fmla="*/ 5 h 19"/>
                <a:gd name="T6" fmla="*/ 16 w 32"/>
                <a:gd name="T7" fmla="*/ 4 h 19"/>
                <a:gd name="T8" fmla="*/ 17 w 32"/>
                <a:gd name="T9" fmla="*/ 4 h 19"/>
                <a:gd name="T10" fmla="*/ 25 w 32"/>
                <a:gd name="T11" fmla="*/ 5 h 19"/>
                <a:gd name="T12" fmla="*/ 27 w 32"/>
                <a:gd name="T13" fmla="*/ 7 h 19"/>
                <a:gd name="T14" fmla="*/ 28 w 32"/>
                <a:gd name="T15" fmla="*/ 9 h 19"/>
                <a:gd name="T16" fmla="*/ 27 w 32"/>
                <a:gd name="T17" fmla="*/ 11 h 19"/>
                <a:gd name="T18" fmla="*/ 23 w 32"/>
                <a:gd name="T19" fmla="*/ 14 h 19"/>
                <a:gd name="T20" fmla="*/ 16 w 32"/>
                <a:gd name="T21" fmla="*/ 15 h 19"/>
                <a:gd name="T22" fmla="*/ 15 w 32"/>
                <a:gd name="T23" fmla="*/ 15 h 19"/>
                <a:gd name="T24" fmla="*/ 7 w 32"/>
                <a:gd name="T25" fmla="*/ 14 h 19"/>
                <a:gd name="T26" fmla="*/ 5 w 32"/>
                <a:gd name="T27" fmla="*/ 12 h 19"/>
                <a:gd name="T28" fmla="*/ 4 w 32"/>
                <a:gd name="T29" fmla="*/ 10 h 19"/>
                <a:gd name="T30" fmla="*/ 0 w 32"/>
                <a:gd name="T31" fmla="*/ 10 h 19"/>
                <a:gd name="T32" fmla="*/ 1 w 32"/>
                <a:gd name="T33" fmla="*/ 14 h 19"/>
                <a:gd name="T34" fmla="*/ 7 w 32"/>
                <a:gd name="T35" fmla="*/ 18 h 19"/>
                <a:gd name="T36" fmla="*/ 15 w 32"/>
                <a:gd name="T37" fmla="*/ 19 h 19"/>
                <a:gd name="T38" fmla="*/ 16 w 32"/>
                <a:gd name="T39" fmla="*/ 19 h 19"/>
                <a:gd name="T40" fmla="*/ 27 w 32"/>
                <a:gd name="T41" fmla="*/ 16 h 19"/>
                <a:gd name="T42" fmla="*/ 30 w 32"/>
                <a:gd name="T43" fmla="*/ 13 h 19"/>
                <a:gd name="T44" fmla="*/ 32 w 32"/>
                <a:gd name="T45" fmla="*/ 9 h 19"/>
                <a:gd name="T46" fmla="*/ 30 w 32"/>
                <a:gd name="T47" fmla="*/ 5 h 19"/>
                <a:gd name="T48" fmla="*/ 25 w 32"/>
                <a:gd name="T49" fmla="*/ 1 h 19"/>
                <a:gd name="T50" fmla="*/ 17 w 32"/>
                <a:gd name="T51" fmla="*/ 0 h 19"/>
                <a:gd name="T52" fmla="*/ 16 w 32"/>
                <a:gd name="T53" fmla="*/ 0 h 19"/>
                <a:gd name="T54" fmla="*/ 5 w 32"/>
                <a:gd name="T55" fmla="*/ 3 h 19"/>
                <a:gd name="T56" fmla="*/ 1 w 32"/>
                <a:gd name="T57" fmla="*/ 6 h 19"/>
                <a:gd name="T58" fmla="*/ 0 w 32"/>
                <a:gd name="T59" fmla="*/ 10 h 19"/>
                <a:gd name="T60" fmla="*/ 4 w 32"/>
                <a:gd name="T6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19">
                  <a:moveTo>
                    <a:pt x="4" y="10"/>
                  </a:moveTo>
                  <a:cubicBezTo>
                    <a:pt x="4" y="9"/>
                    <a:pt x="4" y="9"/>
                    <a:pt x="5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11" y="4"/>
                    <a:pt x="13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0" y="4"/>
                    <a:pt x="23" y="4"/>
                    <a:pt x="25" y="5"/>
                  </a:cubicBezTo>
                  <a:cubicBezTo>
                    <a:pt x="26" y="6"/>
                    <a:pt x="27" y="7"/>
                    <a:pt x="27" y="7"/>
                  </a:cubicBezTo>
                  <a:cubicBezTo>
                    <a:pt x="28" y="8"/>
                    <a:pt x="28" y="8"/>
                    <a:pt x="28" y="9"/>
                  </a:cubicBezTo>
                  <a:cubicBezTo>
                    <a:pt x="28" y="9"/>
                    <a:pt x="28" y="10"/>
                    <a:pt x="27" y="11"/>
                  </a:cubicBezTo>
                  <a:cubicBezTo>
                    <a:pt x="26" y="12"/>
                    <a:pt x="25" y="13"/>
                    <a:pt x="23" y="14"/>
                  </a:cubicBezTo>
                  <a:cubicBezTo>
                    <a:pt x="21" y="15"/>
                    <a:pt x="18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2" y="15"/>
                    <a:pt x="9" y="15"/>
                    <a:pt x="7" y="14"/>
                  </a:cubicBezTo>
                  <a:cubicBezTo>
                    <a:pt x="6" y="13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3" y="16"/>
                    <a:pt x="5" y="17"/>
                    <a:pt x="7" y="18"/>
                  </a:cubicBezTo>
                  <a:cubicBezTo>
                    <a:pt x="9" y="19"/>
                    <a:pt x="12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0" y="19"/>
                    <a:pt x="24" y="18"/>
                    <a:pt x="27" y="16"/>
                  </a:cubicBezTo>
                  <a:cubicBezTo>
                    <a:pt x="28" y="15"/>
                    <a:pt x="29" y="14"/>
                    <a:pt x="30" y="13"/>
                  </a:cubicBezTo>
                  <a:cubicBezTo>
                    <a:pt x="31" y="12"/>
                    <a:pt x="32" y="10"/>
                    <a:pt x="32" y="9"/>
                  </a:cubicBezTo>
                  <a:cubicBezTo>
                    <a:pt x="32" y="7"/>
                    <a:pt x="31" y="6"/>
                    <a:pt x="30" y="5"/>
                  </a:cubicBezTo>
                  <a:cubicBezTo>
                    <a:pt x="29" y="3"/>
                    <a:pt x="27" y="2"/>
                    <a:pt x="25" y="1"/>
                  </a:cubicBezTo>
                  <a:cubicBezTo>
                    <a:pt x="23" y="0"/>
                    <a:pt x="20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2" y="0"/>
                    <a:pt x="8" y="1"/>
                    <a:pt x="5" y="3"/>
                  </a:cubicBezTo>
                  <a:cubicBezTo>
                    <a:pt x="4" y="4"/>
                    <a:pt x="2" y="5"/>
                    <a:pt x="1" y="6"/>
                  </a:cubicBezTo>
                  <a:cubicBezTo>
                    <a:pt x="1" y="7"/>
                    <a:pt x="0" y="9"/>
                    <a:pt x="0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5" name="Freeform 369"/>
            <p:cNvSpPr>
              <a:spLocks/>
            </p:cNvSpPr>
            <p:nvPr/>
          </p:nvSpPr>
          <p:spPr bwMode="auto">
            <a:xfrm>
              <a:off x="6528" y="2220"/>
              <a:ext cx="51" cy="29"/>
            </a:xfrm>
            <a:custGeom>
              <a:avLst/>
              <a:gdLst>
                <a:gd name="T0" fmla="*/ 1 w 30"/>
                <a:gd name="T1" fmla="*/ 9 h 17"/>
                <a:gd name="T2" fmla="*/ 2 w 30"/>
                <a:gd name="T3" fmla="*/ 9 h 17"/>
                <a:gd name="T4" fmla="*/ 6 w 30"/>
                <a:gd name="T5" fmla="*/ 4 h 17"/>
                <a:gd name="T6" fmla="*/ 15 w 30"/>
                <a:gd name="T7" fmla="*/ 2 h 17"/>
                <a:gd name="T8" fmla="*/ 16 w 30"/>
                <a:gd name="T9" fmla="*/ 2 h 17"/>
                <a:gd name="T10" fmla="*/ 25 w 30"/>
                <a:gd name="T11" fmla="*/ 4 h 17"/>
                <a:gd name="T12" fmla="*/ 28 w 30"/>
                <a:gd name="T13" fmla="*/ 8 h 17"/>
                <a:gd name="T14" fmla="*/ 24 w 30"/>
                <a:gd name="T15" fmla="*/ 13 h 17"/>
                <a:gd name="T16" fmla="*/ 15 w 30"/>
                <a:gd name="T17" fmla="*/ 15 h 17"/>
                <a:gd name="T18" fmla="*/ 14 w 30"/>
                <a:gd name="T19" fmla="*/ 15 h 17"/>
                <a:gd name="T20" fmla="*/ 5 w 30"/>
                <a:gd name="T21" fmla="*/ 13 h 17"/>
                <a:gd name="T22" fmla="*/ 2 w 30"/>
                <a:gd name="T23" fmla="*/ 9 h 17"/>
                <a:gd name="T24" fmla="*/ 1 w 30"/>
                <a:gd name="T25" fmla="*/ 9 h 17"/>
                <a:gd name="T26" fmla="*/ 0 w 30"/>
                <a:gd name="T27" fmla="*/ 9 h 17"/>
                <a:gd name="T28" fmla="*/ 4 w 30"/>
                <a:gd name="T29" fmla="*/ 15 h 17"/>
                <a:gd name="T30" fmla="*/ 14 w 30"/>
                <a:gd name="T31" fmla="*/ 17 h 17"/>
                <a:gd name="T32" fmla="*/ 15 w 30"/>
                <a:gd name="T33" fmla="*/ 17 h 17"/>
                <a:gd name="T34" fmla="*/ 25 w 30"/>
                <a:gd name="T35" fmla="*/ 14 h 17"/>
                <a:gd name="T36" fmla="*/ 30 w 30"/>
                <a:gd name="T37" fmla="*/ 8 h 17"/>
                <a:gd name="T38" fmla="*/ 26 w 30"/>
                <a:gd name="T39" fmla="*/ 2 h 17"/>
                <a:gd name="T40" fmla="*/ 16 w 30"/>
                <a:gd name="T41" fmla="*/ 0 h 17"/>
                <a:gd name="T42" fmla="*/ 15 w 30"/>
                <a:gd name="T43" fmla="*/ 0 h 17"/>
                <a:gd name="T44" fmla="*/ 5 w 30"/>
                <a:gd name="T45" fmla="*/ 2 h 17"/>
                <a:gd name="T46" fmla="*/ 0 w 30"/>
                <a:gd name="T47" fmla="*/ 9 h 17"/>
                <a:gd name="T48" fmla="*/ 1 w 30"/>
                <a:gd name="T4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17">
                  <a:moveTo>
                    <a:pt x="1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7"/>
                    <a:pt x="3" y="6"/>
                    <a:pt x="6" y="4"/>
                  </a:cubicBezTo>
                  <a:cubicBezTo>
                    <a:pt x="8" y="3"/>
                    <a:pt x="11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9" y="2"/>
                    <a:pt x="23" y="2"/>
                    <a:pt x="25" y="4"/>
                  </a:cubicBezTo>
                  <a:cubicBezTo>
                    <a:pt x="27" y="5"/>
                    <a:pt x="28" y="6"/>
                    <a:pt x="28" y="8"/>
                  </a:cubicBezTo>
                  <a:cubicBezTo>
                    <a:pt x="28" y="10"/>
                    <a:pt x="27" y="11"/>
                    <a:pt x="24" y="13"/>
                  </a:cubicBezTo>
                  <a:cubicBezTo>
                    <a:pt x="22" y="14"/>
                    <a:pt x="19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0" y="15"/>
                    <a:pt x="7" y="15"/>
                    <a:pt x="5" y="13"/>
                  </a:cubicBezTo>
                  <a:cubicBezTo>
                    <a:pt x="3" y="12"/>
                    <a:pt x="2" y="11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2" y="14"/>
                    <a:pt x="4" y="15"/>
                  </a:cubicBezTo>
                  <a:cubicBezTo>
                    <a:pt x="7" y="17"/>
                    <a:pt x="10" y="17"/>
                    <a:pt x="14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9" y="17"/>
                    <a:pt x="23" y="16"/>
                    <a:pt x="25" y="14"/>
                  </a:cubicBezTo>
                  <a:cubicBezTo>
                    <a:pt x="28" y="13"/>
                    <a:pt x="30" y="11"/>
                    <a:pt x="30" y="8"/>
                  </a:cubicBezTo>
                  <a:cubicBezTo>
                    <a:pt x="30" y="5"/>
                    <a:pt x="28" y="3"/>
                    <a:pt x="26" y="2"/>
                  </a:cubicBezTo>
                  <a:cubicBezTo>
                    <a:pt x="23" y="0"/>
                    <a:pt x="20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1" y="0"/>
                    <a:pt x="7" y="1"/>
                    <a:pt x="5" y="2"/>
                  </a:cubicBezTo>
                  <a:cubicBezTo>
                    <a:pt x="2" y="4"/>
                    <a:pt x="0" y="6"/>
                    <a:pt x="0" y="9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6" name="Freeform 370"/>
            <p:cNvSpPr>
              <a:spLocks/>
            </p:cNvSpPr>
            <p:nvPr/>
          </p:nvSpPr>
          <p:spPr bwMode="auto">
            <a:xfrm>
              <a:off x="6530" y="2234"/>
              <a:ext cx="47" cy="58"/>
            </a:xfrm>
            <a:custGeom>
              <a:avLst/>
              <a:gdLst>
                <a:gd name="T0" fmla="*/ 0 w 28"/>
                <a:gd name="T1" fmla="*/ 1 h 35"/>
                <a:gd name="T2" fmla="*/ 14 w 28"/>
                <a:gd name="T3" fmla="*/ 8 h 35"/>
                <a:gd name="T4" fmla="*/ 28 w 28"/>
                <a:gd name="T5" fmla="*/ 0 h 35"/>
                <a:gd name="T6" fmla="*/ 28 w 28"/>
                <a:gd name="T7" fmla="*/ 26 h 35"/>
                <a:gd name="T8" fmla="*/ 14 w 28"/>
                <a:gd name="T9" fmla="*/ 35 h 35"/>
                <a:gd name="T10" fmla="*/ 0 w 28"/>
                <a:gd name="T11" fmla="*/ 27 h 35"/>
                <a:gd name="T12" fmla="*/ 0 w 28"/>
                <a:gd name="T1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5">
                  <a:moveTo>
                    <a:pt x="0" y="1"/>
                  </a:moveTo>
                  <a:cubicBezTo>
                    <a:pt x="0" y="5"/>
                    <a:pt x="6" y="9"/>
                    <a:pt x="14" y="8"/>
                  </a:cubicBezTo>
                  <a:cubicBezTo>
                    <a:pt x="22" y="8"/>
                    <a:pt x="28" y="4"/>
                    <a:pt x="28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30"/>
                    <a:pt x="22" y="34"/>
                    <a:pt x="14" y="35"/>
                  </a:cubicBezTo>
                  <a:cubicBezTo>
                    <a:pt x="6" y="35"/>
                    <a:pt x="0" y="32"/>
                    <a:pt x="0" y="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7" name="Freeform 371"/>
            <p:cNvSpPr>
              <a:spLocks/>
            </p:cNvSpPr>
            <p:nvPr/>
          </p:nvSpPr>
          <p:spPr bwMode="auto">
            <a:xfrm>
              <a:off x="6547" y="2234"/>
              <a:ext cx="30" cy="58"/>
            </a:xfrm>
            <a:custGeom>
              <a:avLst/>
              <a:gdLst>
                <a:gd name="T0" fmla="*/ 0 w 18"/>
                <a:gd name="T1" fmla="*/ 8 h 35"/>
                <a:gd name="T2" fmla="*/ 4 w 18"/>
                <a:gd name="T3" fmla="*/ 8 h 35"/>
                <a:gd name="T4" fmla="*/ 18 w 18"/>
                <a:gd name="T5" fmla="*/ 0 h 35"/>
                <a:gd name="T6" fmla="*/ 18 w 18"/>
                <a:gd name="T7" fmla="*/ 26 h 35"/>
                <a:gd name="T8" fmla="*/ 4 w 18"/>
                <a:gd name="T9" fmla="*/ 35 h 35"/>
                <a:gd name="T10" fmla="*/ 0 w 18"/>
                <a:gd name="T11" fmla="*/ 34 h 35"/>
                <a:gd name="T12" fmla="*/ 0 w 18"/>
                <a:gd name="T13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5">
                  <a:moveTo>
                    <a:pt x="0" y="8"/>
                  </a:moveTo>
                  <a:cubicBezTo>
                    <a:pt x="1" y="8"/>
                    <a:pt x="2" y="8"/>
                    <a:pt x="4" y="8"/>
                  </a:cubicBezTo>
                  <a:cubicBezTo>
                    <a:pt x="12" y="8"/>
                    <a:pt x="18" y="4"/>
                    <a:pt x="18" y="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0"/>
                    <a:pt x="12" y="34"/>
                    <a:pt x="4" y="35"/>
                  </a:cubicBezTo>
                  <a:cubicBezTo>
                    <a:pt x="2" y="35"/>
                    <a:pt x="1" y="35"/>
                    <a:pt x="0" y="3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8" name="Freeform 372"/>
            <p:cNvSpPr>
              <a:spLocks/>
            </p:cNvSpPr>
            <p:nvPr/>
          </p:nvSpPr>
          <p:spPr bwMode="auto">
            <a:xfrm>
              <a:off x="6528" y="2232"/>
              <a:ext cx="51" cy="62"/>
            </a:xfrm>
            <a:custGeom>
              <a:avLst/>
              <a:gdLst>
                <a:gd name="T0" fmla="*/ 1 w 30"/>
                <a:gd name="T1" fmla="*/ 2 h 37"/>
                <a:gd name="T2" fmla="*/ 0 w 30"/>
                <a:gd name="T3" fmla="*/ 2 h 37"/>
                <a:gd name="T4" fmla="*/ 4 w 30"/>
                <a:gd name="T5" fmla="*/ 8 h 37"/>
                <a:gd name="T6" fmla="*/ 14 w 30"/>
                <a:gd name="T7" fmla="*/ 10 h 37"/>
                <a:gd name="T8" fmla="*/ 15 w 30"/>
                <a:gd name="T9" fmla="*/ 10 h 37"/>
                <a:gd name="T10" fmla="*/ 25 w 30"/>
                <a:gd name="T11" fmla="*/ 7 h 37"/>
                <a:gd name="T12" fmla="*/ 30 w 30"/>
                <a:gd name="T13" fmla="*/ 1 h 37"/>
                <a:gd name="T14" fmla="*/ 30 w 30"/>
                <a:gd name="T15" fmla="*/ 0 h 37"/>
                <a:gd name="T16" fmla="*/ 29 w 30"/>
                <a:gd name="T17" fmla="*/ 0 h 37"/>
                <a:gd name="T18" fmla="*/ 28 w 30"/>
                <a:gd name="T19" fmla="*/ 0 h 37"/>
                <a:gd name="T20" fmla="*/ 28 w 30"/>
                <a:gd name="T21" fmla="*/ 1 h 37"/>
                <a:gd name="T22" fmla="*/ 28 w 30"/>
                <a:gd name="T23" fmla="*/ 27 h 37"/>
                <a:gd name="T24" fmla="*/ 24 w 30"/>
                <a:gd name="T25" fmla="*/ 32 h 37"/>
                <a:gd name="T26" fmla="*/ 15 w 30"/>
                <a:gd name="T27" fmla="*/ 35 h 37"/>
                <a:gd name="T28" fmla="*/ 14 w 30"/>
                <a:gd name="T29" fmla="*/ 35 h 37"/>
                <a:gd name="T30" fmla="*/ 5 w 30"/>
                <a:gd name="T31" fmla="*/ 33 h 37"/>
                <a:gd name="T32" fmla="*/ 2 w 30"/>
                <a:gd name="T33" fmla="*/ 28 h 37"/>
                <a:gd name="T34" fmla="*/ 2 w 30"/>
                <a:gd name="T35" fmla="*/ 2 h 37"/>
                <a:gd name="T36" fmla="*/ 2 w 30"/>
                <a:gd name="T37" fmla="*/ 1 h 37"/>
                <a:gd name="T38" fmla="*/ 1 w 30"/>
                <a:gd name="T39" fmla="*/ 1 h 37"/>
                <a:gd name="T40" fmla="*/ 0 w 30"/>
                <a:gd name="T41" fmla="*/ 1 h 37"/>
                <a:gd name="T42" fmla="*/ 0 w 30"/>
                <a:gd name="T43" fmla="*/ 2 h 37"/>
                <a:gd name="T44" fmla="*/ 1 w 30"/>
                <a:gd name="T45" fmla="*/ 2 h 37"/>
                <a:gd name="T46" fmla="*/ 0 w 30"/>
                <a:gd name="T47" fmla="*/ 2 h 37"/>
                <a:gd name="T48" fmla="*/ 0 w 30"/>
                <a:gd name="T49" fmla="*/ 28 h 37"/>
                <a:gd name="T50" fmla="*/ 4 w 30"/>
                <a:gd name="T51" fmla="*/ 34 h 37"/>
                <a:gd name="T52" fmla="*/ 14 w 30"/>
                <a:gd name="T53" fmla="*/ 37 h 37"/>
                <a:gd name="T54" fmla="*/ 15 w 30"/>
                <a:gd name="T55" fmla="*/ 37 h 37"/>
                <a:gd name="T56" fmla="*/ 25 w 30"/>
                <a:gd name="T57" fmla="*/ 34 h 37"/>
                <a:gd name="T58" fmla="*/ 30 w 30"/>
                <a:gd name="T59" fmla="*/ 27 h 37"/>
                <a:gd name="T60" fmla="*/ 30 w 30"/>
                <a:gd name="T61" fmla="*/ 1 h 37"/>
                <a:gd name="T62" fmla="*/ 30 w 30"/>
                <a:gd name="T63" fmla="*/ 0 h 37"/>
                <a:gd name="T64" fmla="*/ 29 w 30"/>
                <a:gd name="T65" fmla="*/ 0 h 37"/>
                <a:gd name="T66" fmla="*/ 28 w 30"/>
                <a:gd name="T67" fmla="*/ 0 h 37"/>
                <a:gd name="T68" fmla="*/ 28 w 30"/>
                <a:gd name="T69" fmla="*/ 1 h 37"/>
                <a:gd name="T70" fmla="*/ 24 w 30"/>
                <a:gd name="T71" fmla="*/ 6 h 37"/>
                <a:gd name="T72" fmla="*/ 15 w 30"/>
                <a:gd name="T73" fmla="*/ 8 h 37"/>
                <a:gd name="T74" fmla="*/ 14 w 30"/>
                <a:gd name="T75" fmla="*/ 8 h 37"/>
                <a:gd name="T76" fmla="*/ 5 w 30"/>
                <a:gd name="T77" fmla="*/ 6 h 37"/>
                <a:gd name="T78" fmla="*/ 2 w 30"/>
                <a:gd name="T79" fmla="*/ 2 h 37"/>
                <a:gd name="T80" fmla="*/ 2 w 30"/>
                <a:gd name="T81" fmla="*/ 1 h 37"/>
                <a:gd name="T82" fmla="*/ 1 w 30"/>
                <a:gd name="T83" fmla="*/ 1 h 37"/>
                <a:gd name="T84" fmla="*/ 0 w 30"/>
                <a:gd name="T85" fmla="*/ 1 h 37"/>
                <a:gd name="T86" fmla="*/ 0 w 30"/>
                <a:gd name="T87" fmla="*/ 2 h 37"/>
                <a:gd name="T88" fmla="*/ 1 w 30"/>
                <a:gd name="T8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" h="37"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2" y="7"/>
                    <a:pt x="4" y="8"/>
                  </a:cubicBezTo>
                  <a:cubicBezTo>
                    <a:pt x="7" y="10"/>
                    <a:pt x="10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9" y="10"/>
                    <a:pt x="23" y="9"/>
                    <a:pt x="25" y="7"/>
                  </a:cubicBezTo>
                  <a:cubicBezTo>
                    <a:pt x="28" y="6"/>
                    <a:pt x="30" y="4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9"/>
                    <a:pt x="27" y="31"/>
                    <a:pt x="24" y="32"/>
                  </a:cubicBezTo>
                  <a:cubicBezTo>
                    <a:pt x="22" y="33"/>
                    <a:pt x="19" y="34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5"/>
                    <a:pt x="7" y="34"/>
                    <a:pt x="5" y="33"/>
                  </a:cubicBezTo>
                  <a:cubicBezTo>
                    <a:pt x="3" y="31"/>
                    <a:pt x="2" y="30"/>
                    <a:pt x="2" y="2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2" y="33"/>
                    <a:pt x="4" y="34"/>
                  </a:cubicBezTo>
                  <a:cubicBezTo>
                    <a:pt x="7" y="36"/>
                    <a:pt x="10" y="37"/>
                    <a:pt x="14" y="37"/>
                  </a:cubicBezTo>
                  <a:cubicBezTo>
                    <a:pt x="14" y="37"/>
                    <a:pt x="15" y="37"/>
                    <a:pt x="15" y="37"/>
                  </a:cubicBezTo>
                  <a:cubicBezTo>
                    <a:pt x="19" y="36"/>
                    <a:pt x="23" y="35"/>
                    <a:pt x="25" y="34"/>
                  </a:cubicBezTo>
                  <a:cubicBezTo>
                    <a:pt x="28" y="32"/>
                    <a:pt x="30" y="30"/>
                    <a:pt x="30" y="2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3"/>
                    <a:pt x="27" y="4"/>
                    <a:pt x="24" y="6"/>
                  </a:cubicBezTo>
                  <a:cubicBezTo>
                    <a:pt x="22" y="7"/>
                    <a:pt x="19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8"/>
                    <a:pt x="7" y="8"/>
                    <a:pt x="5" y="6"/>
                  </a:cubicBezTo>
                  <a:cubicBezTo>
                    <a:pt x="3" y="5"/>
                    <a:pt x="2" y="4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399" name="Freeform 373"/>
            <p:cNvSpPr>
              <a:spLocks/>
            </p:cNvSpPr>
            <p:nvPr/>
          </p:nvSpPr>
          <p:spPr bwMode="auto">
            <a:xfrm>
              <a:off x="6515" y="2160"/>
              <a:ext cx="77" cy="45"/>
            </a:xfrm>
            <a:custGeom>
              <a:avLst/>
              <a:gdLst>
                <a:gd name="T0" fmla="*/ 0 w 46"/>
                <a:gd name="T1" fmla="*/ 15 h 27"/>
                <a:gd name="T2" fmla="*/ 23 w 46"/>
                <a:gd name="T3" fmla="*/ 1 h 27"/>
                <a:gd name="T4" fmla="*/ 46 w 46"/>
                <a:gd name="T5" fmla="*/ 13 h 27"/>
                <a:gd name="T6" fmla="*/ 23 w 46"/>
                <a:gd name="T7" fmla="*/ 27 h 27"/>
                <a:gd name="T8" fmla="*/ 0 w 46"/>
                <a:gd name="T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7">
                  <a:moveTo>
                    <a:pt x="0" y="15"/>
                  </a:moveTo>
                  <a:cubicBezTo>
                    <a:pt x="0" y="8"/>
                    <a:pt x="10" y="1"/>
                    <a:pt x="23" y="1"/>
                  </a:cubicBezTo>
                  <a:cubicBezTo>
                    <a:pt x="36" y="0"/>
                    <a:pt x="46" y="5"/>
                    <a:pt x="46" y="13"/>
                  </a:cubicBezTo>
                  <a:cubicBezTo>
                    <a:pt x="46" y="20"/>
                    <a:pt x="36" y="26"/>
                    <a:pt x="23" y="27"/>
                  </a:cubicBezTo>
                  <a:cubicBezTo>
                    <a:pt x="10" y="27"/>
                    <a:pt x="0" y="22"/>
                    <a:pt x="0" y="15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0" name="Freeform 374"/>
            <p:cNvSpPr>
              <a:spLocks/>
            </p:cNvSpPr>
            <p:nvPr/>
          </p:nvSpPr>
          <p:spPr bwMode="auto">
            <a:xfrm>
              <a:off x="6513" y="2160"/>
              <a:ext cx="81" cy="47"/>
            </a:xfrm>
            <a:custGeom>
              <a:avLst/>
              <a:gdLst>
                <a:gd name="T0" fmla="*/ 2 w 48"/>
                <a:gd name="T1" fmla="*/ 15 h 28"/>
                <a:gd name="T2" fmla="*/ 8 w 48"/>
                <a:gd name="T3" fmla="*/ 6 h 28"/>
                <a:gd name="T4" fmla="*/ 24 w 48"/>
                <a:gd name="T5" fmla="*/ 2 h 28"/>
                <a:gd name="T6" fmla="*/ 26 w 48"/>
                <a:gd name="T7" fmla="*/ 2 h 28"/>
                <a:gd name="T8" fmla="*/ 40 w 48"/>
                <a:gd name="T9" fmla="*/ 5 h 28"/>
                <a:gd name="T10" fmla="*/ 46 w 48"/>
                <a:gd name="T11" fmla="*/ 13 h 28"/>
                <a:gd name="T12" fmla="*/ 40 w 48"/>
                <a:gd name="T13" fmla="*/ 21 h 28"/>
                <a:gd name="T14" fmla="*/ 24 w 48"/>
                <a:gd name="T15" fmla="*/ 26 h 28"/>
                <a:gd name="T16" fmla="*/ 22 w 48"/>
                <a:gd name="T17" fmla="*/ 26 h 28"/>
                <a:gd name="T18" fmla="*/ 7 w 48"/>
                <a:gd name="T19" fmla="*/ 23 h 28"/>
                <a:gd name="T20" fmla="*/ 2 w 48"/>
                <a:gd name="T21" fmla="*/ 15 h 28"/>
                <a:gd name="T22" fmla="*/ 1 w 48"/>
                <a:gd name="T23" fmla="*/ 14 h 28"/>
                <a:gd name="T24" fmla="*/ 0 w 48"/>
                <a:gd name="T25" fmla="*/ 15 h 28"/>
                <a:gd name="T26" fmla="*/ 6 w 48"/>
                <a:gd name="T27" fmla="*/ 24 h 28"/>
                <a:gd name="T28" fmla="*/ 22 w 48"/>
                <a:gd name="T29" fmla="*/ 28 h 28"/>
                <a:gd name="T30" fmla="*/ 24 w 48"/>
                <a:gd name="T31" fmla="*/ 28 h 28"/>
                <a:gd name="T32" fmla="*/ 41 w 48"/>
                <a:gd name="T33" fmla="*/ 23 h 28"/>
                <a:gd name="T34" fmla="*/ 48 w 48"/>
                <a:gd name="T35" fmla="*/ 13 h 28"/>
                <a:gd name="T36" fmla="*/ 41 w 48"/>
                <a:gd name="T37" fmla="*/ 3 h 28"/>
                <a:gd name="T38" fmla="*/ 26 w 48"/>
                <a:gd name="T39" fmla="*/ 0 h 28"/>
                <a:gd name="T40" fmla="*/ 24 w 48"/>
                <a:gd name="T41" fmla="*/ 0 h 28"/>
                <a:gd name="T42" fmla="*/ 7 w 48"/>
                <a:gd name="T43" fmla="*/ 4 h 28"/>
                <a:gd name="T44" fmla="*/ 0 w 48"/>
                <a:gd name="T45" fmla="*/ 15 h 28"/>
                <a:gd name="T46" fmla="*/ 1 w 48"/>
                <a:gd name="T47" fmla="*/ 16 h 28"/>
                <a:gd name="T48" fmla="*/ 2 w 48"/>
                <a:gd name="T4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28">
                  <a:moveTo>
                    <a:pt x="2" y="15"/>
                  </a:moveTo>
                  <a:cubicBezTo>
                    <a:pt x="2" y="12"/>
                    <a:pt x="4" y="8"/>
                    <a:pt x="8" y="6"/>
                  </a:cubicBezTo>
                  <a:cubicBezTo>
                    <a:pt x="12" y="4"/>
                    <a:pt x="18" y="2"/>
                    <a:pt x="24" y="2"/>
                  </a:cubicBezTo>
                  <a:cubicBezTo>
                    <a:pt x="25" y="2"/>
                    <a:pt x="25" y="2"/>
                    <a:pt x="26" y="2"/>
                  </a:cubicBezTo>
                  <a:cubicBezTo>
                    <a:pt x="32" y="2"/>
                    <a:pt x="37" y="3"/>
                    <a:pt x="40" y="5"/>
                  </a:cubicBezTo>
                  <a:cubicBezTo>
                    <a:pt x="44" y="7"/>
                    <a:pt x="46" y="10"/>
                    <a:pt x="46" y="13"/>
                  </a:cubicBezTo>
                  <a:cubicBezTo>
                    <a:pt x="46" y="16"/>
                    <a:pt x="44" y="19"/>
                    <a:pt x="40" y="21"/>
                  </a:cubicBezTo>
                  <a:cubicBezTo>
                    <a:pt x="36" y="24"/>
                    <a:pt x="30" y="26"/>
                    <a:pt x="24" y="26"/>
                  </a:cubicBezTo>
                  <a:cubicBezTo>
                    <a:pt x="23" y="26"/>
                    <a:pt x="23" y="26"/>
                    <a:pt x="22" y="26"/>
                  </a:cubicBezTo>
                  <a:cubicBezTo>
                    <a:pt x="16" y="26"/>
                    <a:pt x="11" y="25"/>
                    <a:pt x="7" y="23"/>
                  </a:cubicBezTo>
                  <a:cubicBezTo>
                    <a:pt x="4" y="20"/>
                    <a:pt x="2" y="18"/>
                    <a:pt x="2" y="15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2" y="22"/>
                    <a:pt x="6" y="24"/>
                  </a:cubicBezTo>
                  <a:cubicBezTo>
                    <a:pt x="10" y="27"/>
                    <a:pt x="16" y="28"/>
                    <a:pt x="22" y="28"/>
                  </a:cubicBezTo>
                  <a:cubicBezTo>
                    <a:pt x="23" y="28"/>
                    <a:pt x="23" y="28"/>
                    <a:pt x="24" y="28"/>
                  </a:cubicBezTo>
                  <a:cubicBezTo>
                    <a:pt x="31" y="28"/>
                    <a:pt x="36" y="26"/>
                    <a:pt x="41" y="23"/>
                  </a:cubicBezTo>
                  <a:cubicBezTo>
                    <a:pt x="45" y="21"/>
                    <a:pt x="48" y="17"/>
                    <a:pt x="48" y="13"/>
                  </a:cubicBezTo>
                  <a:cubicBezTo>
                    <a:pt x="48" y="9"/>
                    <a:pt x="45" y="5"/>
                    <a:pt x="41" y="3"/>
                  </a:cubicBezTo>
                  <a:cubicBezTo>
                    <a:pt x="37" y="1"/>
                    <a:pt x="32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17" y="0"/>
                    <a:pt x="11" y="2"/>
                    <a:pt x="7" y="4"/>
                  </a:cubicBezTo>
                  <a:cubicBezTo>
                    <a:pt x="3" y="7"/>
                    <a:pt x="0" y="11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1" y="16"/>
                    <a:pt x="2" y="15"/>
                    <a:pt x="2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1" name="Freeform 375"/>
            <p:cNvSpPr>
              <a:spLocks/>
            </p:cNvSpPr>
            <p:nvPr/>
          </p:nvSpPr>
          <p:spPr bwMode="auto">
            <a:xfrm>
              <a:off x="6515" y="2182"/>
              <a:ext cx="77" cy="73"/>
            </a:xfrm>
            <a:custGeom>
              <a:avLst/>
              <a:gdLst>
                <a:gd name="T0" fmla="*/ 0 w 46"/>
                <a:gd name="T1" fmla="*/ 2 h 44"/>
                <a:gd name="T2" fmla="*/ 23 w 46"/>
                <a:gd name="T3" fmla="*/ 14 h 44"/>
                <a:gd name="T4" fmla="*/ 46 w 46"/>
                <a:gd name="T5" fmla="*/ 0 h 44"/>
                <a:gd name="T6" fmla="*/ 46 w 46"/>
                <a:gd name="T7" fmla="*/ 29 h 44"/>
                <a:gd name="T8" fmla="*/ 23 w 46"/>
                <a:gd name="T9" fmla="*/ 43 h 44"/>
                <a:gd name="T10" fmla="*/ 0 w 46"/>
                <a:gd name="T11" fmla="*/ 31 h 44"/>
                <a:gd name="T12" fmla="*/ 0 w 46"/>
                <a:gd name="T13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4">
                  <a:moveTo>
                    <a:pt x="0" y="2"/>
                  </a:moveTo>
                  <a:cubicBezTo>
                    <a:pt x="0" y="9"/>
                    <a:pt x="10" y="14"/>
                    <a:pt x="23" y="14"/>
                  </a:cubicBezTo>
                  <a:cubicBezTo>
                    <a:pt x="36" y="13"/>
                    <a:pt x="46" y="7"/>
                    <a:pt x="46" y="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6"/>
                    <a:pt x="36" y="43"/>
                    <a:pt x="23" y="43"/>
                  </a:cubicBezTo>
                  <a:cubicBezTo>
                    <a:pt x="10" y="44"/>
                    <a:pt x="0" y="38"/>
                    <a:pt x="0" y="3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2" name="Freeform 376"/>
            <p:cNvSpPr>
              <a:spLocks/>
            </p:cNvSpPr>
            <p:nvPr/>
          </p:nvSpPr>
          <p:spPr bwMode="auto">
            <a:xfrm>
              <a:off x="6542" y="2182"/>
              <a:ext cx="50" cy="72"/>
            </a:xfrm>
            <a:custGeom>
              <a:avLst/>
              <a:gdLst>
                <a:gd name="T0" fmla="*/ 0 w 30"/>
                <a:gd name="T1" fmla="*/ 14 h 43"/>
                <a:gd name="T2" fmla="*/ 7 w 30"/>
                <a:gd name="T3" fmla="*/ 14 h 43"/>
                <a:gd name="T4" fmla="*/ 30 w 30"/>
                <a:gd name="T5" fmla="*/ 0 h 43"/>
                <a:gd name="T6" fmla="*/ 30 w 30"/>
                <a:gd name="T7" fmla="*/ 29 h 43"/>
                <a:gd name="T8" fmla="*/ 7 w 30"/>
                <a:gd name="T9" fmla="*/ 43 h 43"/>
                <a:gd name="T10" fmla="*/ 0 w 30"/>
                <a:gd name="T11" fmla="*/ 43 h 43"/>
                <a:gd name="T12" fmla="*/ 0 w 30"/>
                <a:gd name="T13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3">
                  <a:moveTo>
                    <a:pt x="0" y="14"/>
                  </a:moveTo>
                  <a:cubicBezTo>
                    <a:pt x="2" y="14"/>
                    <a:pt x="4" y="14"/>
                    <a:pt x="7" y="14"/>
                  </a:cubicBezTo>
                  <a:cubicBezTo>
                    <a:pt x="20" y="13"/>
                    <a:pt x="30" y="7"/>
                    <a:pt x="30" y="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6"/>
                    <a:pt x="20" y="43"/>
                    <a:pt x="7" y="43"/>
                  </a:cubicBezTo>
                  <a:cubicBezTo>
                    <a:pt x="4" y="43"/>
                    <a:pt x="2" y="43"/>
                    <a:pt x="0" y="43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3" name="Freeform 377"/>
            <p:cNvSpPr>
              <a:spLocks/>
            </p:cNvSpPr>
            <p:nvPr/>
          </p:nvSpPr>
          <p:spPr bwMode="auto">
            <a:xfrm>
              <a:off x="6513" y="2180"/>
              <a:ext cx="81" cy="75"/>
            </a:xfrm>
            <a:custGeom>
              <a:avLst/>
              <a:gdLst>
                <a:gd name="T0" fmla="*/ 1 w 48"/>
                <a:gd name="T1" fmla="*/ 3 h 45"/>
                <a:gd name="T2" fmla="*/ 0 w 48"/>
                <a:gd name="T3" fmla="*/ 3 h 45"/>
                <a:gd name="T4" fmla="*/ 6 w 48"/>
                <a:gd name="T5" fmla="*/ 12 h 45"/>
                <a:gd name="T6" fmla="*/ 22 w 48"/>
                <a:gd name="T7" fmla="*/ 16 h 45"/>
                <a:gd name="T8" fmla="*/ 24 w 48"/>
                <a:gd name="T9" fmla="*/ 16 h 45"/>
                <a:gd name="T10" fmla="*/ 41 w 48"/>
                <a:gd name="T11" fmla="*/ 11 h 45"/>
                <a:gd name="T12" fmla="*/ 48 w 48"/>
                <a:gd name="T13" fmla="*/ 1 h 45"/>
                <a:gd name="T14" fmla="*/ 48 w 48"/>
                <a:gd name="T15" fmla="*/ 0 h 45"/>
                <a:gd name="T16" fmla="*/ 47 w 48"/>
                <a:gd name="T17" fmla="*/ 0 h 45"/>
                <a:gd name="T18" fmla="*/ 46 w 48"/>
                <a:gd name="T19" fmla="*/ 0 h 45"/>
                <a:gd name="T20" fmla="*/ 46 w 48"/>
                <a:gd name="T21" fmla="*/ 1 h 45"/>
                <a:gd name="T22" fmla="*/ 46 w 48"/>
                <a:gd name="T23" fmla="*/ 30 h 45"/>
                <a:gd name="T24" fmla="*/ 40 w 48"/>
                <a:gd name="T25" fmla="*/ 39 h 45"/>
                <a:gd name="T26" fmla="*/ 24 w 48"/>
                <a:gd name="T27" fmla="*/ 43 h 45"/>
                <a:gd name="T28" fmla="*/ 22 w 48"/>
                <a:gd name="T29" fmla="*/ 43 h 45"/>
                <a:gd name="T30" fmla="*/ 7 w 48"/>
                <a:gd name="T31" fmla="*/ 40 h 45"/>
                <a:gd name="T32" fmla="*/ 2 w 48"/>
                <a:gd name="T33" fmla="*/ 32 h 45"/>
                <a:gd name="T34" fmla="*/ 2 w 48"/>
                <a:gd name="T35" fmla="*/ 3 h 45"/>
                <a:gd name="T36" fmla="*/ 1 w 48"/>
                <a:gd name="T37" fmla="*/ 2 h 45"/>
                <a:gd name="T38" fmla="*/ 1 w 48"/>
                <a:gd name="T39" fmla="*/ 2 h 45"/>
                <a:gd name="T40" fmla="*/ 0 w 48"/>
                <a:gd name="T41" fmla="*/ 2 h 45"/>
                <a:gd name="T42" fmla="*/ 0 w 48"/>
                <a:gd name="T43" fmla="*/ 3 h 45"/>
                <a:gd name="T44" fmla="*/ 1 w 48"/>
                <a:gd name="T45" fmla="*/ 3 h 45"/>
                <a:gd name="T46" fmla="*/ 0 w 48"/>
                <a:gd name="T47" fmla="*/ 3 h 45"/>
                <a:gd name="T48" fmla="*/ 0 w 48"/>
                <a:gd name="T49" fmla="*/ 32 h 45"/>
                <a:gd name="T50" fmla="*/ 6 w 48"/>
                <a:gd name="T51" fmla="*/ 42 h 45"/>
                <a:gd name="T52" fmla="*/ 22 w 48"/>
                <a:gd name="T53" fmla="*/ 45 h 45"/>
                <a:gd name="T54" fmla="*/ 24 w 48"/>
                <a:gd name="T55" fmla="*/ 45 h 45"/>
                <a:gd name="T56" fmla="*/ 41 w 48"/>
                <a:gd name="T57" fmla="*/ 40 h 45"/>
                <a:gd name="T58" fmla="*/ 48 w 48"/>
                <a:gd name="T59" fmla="*/ 30 h 45"/>
                <a:gd name="T60" fmla="*/ 48 w 48"/>
                <a:gd name="T61" fmla="*/ 1 h 45"/>
                <a:gd name="T62" fmla="*/ 48 w 48"/>
                <a:gd name="T63" fmla="*/ 0 h 45"/>
                <a:gd name="T64" fmla="*/ 47 w 48"/>
                <a:gd name="T65" fmla="*/ 0 h 45"/>
                <a:gd name="T66" fmla="*/ 46 w 48"/>
                <a:gd name="T67" fmla="*/ 0 h 45"/>
                <a:gd name="T68" fmla="*/ 46 w 48"/>
                <a:gd name="T69" fmla="*/ 1 h 45"/>
                <a:gd name="T70" fmla="*/ 40 w 48"/>
                <a:gd name="T71" fmla="*/ 9 h 45"/>
                <a:gd name="T72" fmla="*/ 24 w 48"/>
                <a:gd name="T73" fmla="*/ 14 h 45"/>
                <a:gd name="T74" fmla="*/ 22 w 48"/>
                <a:gd name="T75" fmla="*/ 14 h 45"/>
                <a:gd name="T76" fmla="*/ 7 w 48"/>
                <a:gd name="T77" fmla="*/ 11 h 45"/>
                <a:gd name="T78" fmla="*/ 2 w 48"/>
                <a:gd name="T79" fmla="*/ 3 h 45"/>
                <a:gd name="T80" fmla="*/ 1 w 48"/>
                <a:gd name="T81" fmla="*/ 2 h 45"/>
                <a:gd name="T82" fmla="*/ 1 w 48"/>
                <a:gd name="T83" fmla="*/ 2 h 45"/>
                <a:gd name="T84" fmla="*/ 0 w 48"/>
                <a:gd name="T85" fmla="*/ 2 h 45"/>
                <a:gd name="T86" fmla="*/ 0 w 48"/>
                <a:gd name="T87" fmla="*/ 3 h 45"/>
                <a:gd name="T88" fmla="*/ 1 w 48"/>
                <a:gd name="T89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45"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2" y="10"/>
                    <a:pt x="6" y="12"/>
                  </a:cubicBezTo>
                  <a:cubicBezTo>
                    <a:pt x="10" y="15"/>
                    <a:pt x="16" y="16"/>
                    <a:pt x="22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31" y="16"/>
                    <a:pt x="36" y="14"/>
                    <a:pt x="41" y="11"/>
                  </a:cubicBezTo>
                  <a:cubicBezTo>
                    <a:pt x="45" y="9"/>
                    <a:pt x="48" y="5"/>
                    <a:pt x="4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3"/>
                    <a:pt x="44" y="36"/>
                    <a:pt x="40" y="39"/>
                  </a:cubicBezTo>
                  <a:cubicBezTo>
                    <a:pt x="36" y="41"/>
                    <a:pt x="30" y="43"/>
                    <a:pt x="24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6" y="43"/>
                    <a:pt x="11" y="42"/>
                    <a:pt x="7" y="40"/>
                  </a:cubicBezTo>
                  <a:cubicBezTo>
                    <a:pt x="4" y="38"/>
                    <a:pt x="2" y="35"/>
                    <a:pt x="2" y="3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2" y="39"/>
                    <a:pt x="6" y="42"/>
                  </a:cubicBezTo>
                  <a:cubicBezTo>
                    <a:pt x="10" y="44"/>
                    <a:pt x="16" y="45"/>
                    <a:pt x="22" y="45"/>
                  </a:cubicBezTo>
                  <a:cubicBezTo>
                    <a:pt x="23" y="45"/>
                    <a:pt x="23" y="45"/>
                    <a:pt x="24" y="45"/>
                  </a:cubicBezTo>
                  <a:cubicBezTo>
                    <a:pt x="31" y="45"/>
                    <a:pt x="36" y="43"/>
                    <a:pt x="41" y="40"/>
                  </a:cubicBezTo>
                  <a:cubicBezTo>
                    <a:pt x="45" y="38"/>
                    <a:pt x="48" y="34"/>
                    <a:pt x="48" y="3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4"/>
                    <a:pt x="44" y="7"/>
                    <a:pt x="40" y="9"/>
                  </a:cubicBezTo>
                  <a:cubicBezTo>
                    <a:pt x="36" y="12"/>
                    <a:pt x="30" y="14"/>
                    <a:pt x="24" y="14"/>
                  </a:cubicBezTo>
                  <a:cubicBezTo>
                    <a:pt x="23" y="14"/>
                    <a:pt x="23" y="14"/>
                    <a:pt x="22" y="14"/>
                  </a:cubicBezTo>
                  <a:cubicBezTo>
                    <a:pt x="16" y="14"/>
                    <a:pt x="11" y="13"/>
                    <a:pt x="7" y="11"/>
                  </a:cubicBezTo>
                  <a:cubicBezTo>
                    <a:pt x="4" y="8"/>
                    <a:pt x="2" y="6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4" name="Freeform 378"/>
            <p:cNvSpPr>
              <a:spLocks/>
            </p:cNvSpPr>
            <p:nvPr/>
          </p:nvSpPr>
          <p:spPr bwMode="auto">
            <a:xfrm>
              <a:off x="6530" y="2130"/>
              <a:ext cx="47" cy="28"/>
            </a:xfrm>
            <a:custGeom>
              <a:avLst/>
              <a:gdLst>
                <a:gd name="T0" fmla="*/ 0 w 28"/>
                <a:gd name="T1" fmla="*/ 9 h 17"/>
                <a:gd name="T2" fmla="*/ 14 w 28"/>
                <a:gd name="T3" fmla="*/ 0 h 17"/>
                <a:gd name="T4" fmla="*/ 28 w 28"/>
                <a:gd name="T5" fmla="*/ 8 h 17"/>
                <a:gd name="T6" fmla="*/ 14 w 28"/>
                <a:gd name="T7" fmla="*/ 16 h 17"/>
                <a:gd name="T8" fmla="*/ 0 w 28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9"/>
                  </a:moveTo>
                  <a:cubicBezTo>
                    <a:pt x="0" y="5"/>
                    <a:pt x="6" y="1"/>
                    <a:pt x="14" y="0"/>
                  </a:cubicBezTo>
                  <a:cubicBezTo>
                    <a:pt x="22" y="0"/>
                    <a:pt x="28" y="3"/>
                    <a:pt x="28" y="8"/>
                  </a:cubicBezTo>
                  <a:cubicBezTo>
                    <a:pt x="28" y="12"/>
                    <a:pt x="22" y="16"/>
                    <a:pt x="14" y="16"/>
                  </a:cubicBezTo>
                  <a:cubicBezTo>
                    <a:pt x="6" y="17"/>
                    <a:pt x="0" y="13"/>
                    <a:pt x="0" y="9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5" name="Freeform 379"/>
            <p:cNvSpPr>
              <a:spLocks/>
            </p:cNvSpPr>
            <p:nvPr/>
          </p:nvSpPr>
          <p:spPr bwMode="auto">
            <a:xfrm>
              <a:off x="6528" y="2128"/>
              <a:ext cx="51" cy="30"/>
            </a:xfrm>
            <a:custGeom>
              <a:avLst/>
              <a:gdLst>
                <a:gd name="T0" fmla="*/ 2 w 30"/>
                <a:gd name="T1" fmla="*/ 10 h 18"/>
                <a:gd name="T2" fmla="*/ 6 w 30"/>
                <a:gd name="T3" fmla="*/ 5 h 18"/>
                <a:gd name="T4" fmla="*/ 15 w 30"/>
                <a:gd name="T5" fmla="*/ 2 h 18"/>
                <a:gd name="T6" fmla="*/ 16 w 30"/>
                <a:gd name="T7" fmla="*/ 2 h 18"/>
                <a:gd name="T8" fmla="*/ 25 w 30"/>
                <a:gd name="T9" fmla="*/ 4 h 18"/>
                <a:gd name="T10" fmla="*/ 28 w 30"/>
                <a:gd name="T11" fmla="*/ 9 h 18"/>
                <a:gd name="T12" fmla="*/ 24 w 30"/>
                <a:gd name="T13" fmla="*/ 14 h 18"/>
                <a:gd name="T14" fmla="*/ 15 w 30"/>
                <a:gd name="T15" fmla="*/ 16 h 18"/>
                <a:gd name="T16" fmla="*/ 14 w 30"/>
                <a:gd name="T17" fmla="*/ 16 h 18"/>
                <a:gd name="T18" fmla="*/ 5 w 30"/>
                <a:gd name="T19" fmla="*/ 14 h 18"/>
                <a:gd name="T20" fmla="*/ 2 w 30"/>
                <a:gd name="T21" fmla="*/ 10 h 18"/>
                <a:gd name="T22" fmla="*/ 1 w 30"/>
                <a:gd name="T23" fmla="*/ 9 h 18"/>
                <a:gd name="T24" fmla="*/ 0 w 30"/>
                <a:gd name="T25" fmla="*/ 10 h 18"/>
                <a:gd name="T26" fmla="*/ 4 w 30"/>
                <a:gd name="T27" fmla="*/ 16 h 18"/>
                <a:gd name="T28" fmla="*/ 14 w 30"/>
                <a:gd name="T29" fmla="*/ 18 h 18"/>
                <a:gd name="T30" fmla="*/ 15 w 30"/>
                <a:gd name="T31" fmla="*/ 18 h 18"/>
                <a:gd name="T32" fmla="*/ 25 w 30"/>
                <a:gd name="T33" fmla="*/ 15 h 18"/>
                <a:gd name="T34" fmla="*/ 30 w 30"/>
                <a:gd name="T35" fmla="*/ 9 h 18"/>
                <a:gd name="T36" fmla="*/ 26 w 30"/>
                <a:gd name="T37" fmla="*/ 3 h 18"/>
                <a:gd name="T38" fmla="*/ 16 w 30"/>
                <a:gd name="T39" fmla="*/ 0 h 18"/>
                <a:gd name="T40" fmla="*/ 15 w 30"/>
                <a:gd name="T41" fmla="*/ 0 h 18"/>
                <a:gd name="T42" fmla="*/ 5 w 30"/>
                <a:gd name="T43" fmla="*/ 3 h 18"/>
                <a:gd name="T44" fmla="*/ 0 w 30"/>
                <a:gd name="T45" fmla="*/ 10 h 18"/>
                <a:gd name="T46" fmla="*/ 1 w 30"/>
                <a:gd name="T47" fmla="*/ 11 h 18"/>
                <a:gd name="T48" fmla="*/ 2 w 30"/>
                <a:gd name="T4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18">
                  <a:moveTo>
                    <a:pt x="2" y="10"/>
                  </a:moveTo>
                  <a:cubicBezTo>
                    <a:pt x="2" y="8"/>
                    <a:pt x="3" y="6"/>
                    <a:pt x="6" y="5"/>
                  </a:cubicBezTo>
                  <a:cubicBezTo>
                    <a:pt x="8" y="4"/>
                    <a:pt x="11" y="3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7" y="6"/>
                    <a:pt x="28" y="7"/>
                    <a:pt x="28" y="9"/>
                  </a:cubicBezTo>
                  <a:cubicBezTo>
                    <a:pt x="28" y="10"/>
                    <a:pt x="27" y="12"/>
                    <a:pt x="24" y="14"/>
                  </a:cubicBezTo>
                  <a:cubicBezTo>
                    <a:pt x="22" y="15"/>
                    <a:pt x="19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0" y="16"/>
                    <a:pt x="7" y="15"/>
                    <a:pt x="5" y="14"/>
                  </a:cubicBezTo>
                  <a:cubicBezTo>
                    <a:pt x="3" y="13"/>
                    <a:pt x="2" y="11"/>
                    <a:pt x="2" y="10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2" y="15"/>
                    <a:pt x="4" y="16"/>
                  </a:cubicBezTo>
                  <a:cubicBezTo>
                    <a:pt x="7" y="17"/>
                    <a:pt x="10" y="18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9" y="18"/>
                    <a:pt x="23" y="17"/>
                    <a:pt x="25" y="15"/>
                  </a:cubicBezTo>
                  <a:cubicBezTo>
                    <a:pt x="28" y="14"/>
                    <a:pt x="30" y="11"/>
                    <a:pt x="30" y="9"/>
                  </a:cubicBezTo>
                  <a:cubicBezTo>
                    <a:pt x="30" y="6"/>
                    <a:pt x="28" y="4"/>
                    <a:pt x="26" y="3"/>
                  </a:cubicBezTo>
                  <a:cubicBezTo>
                    <a:pt x="23" y="1"/>
                    <a:pt x="20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2" y="11"/>
                    <a:pt x="2" y="10"/>
                    <a:pt x="2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6" name="Freeform 380"/>
            <p:cNvSpPr>
              <a:spLocks/>
            </p:cNvSpPr>
            <p:nvPr/>
          </p:nvSpPr>
          <p:spPr bwMode="auto">
            <a:xfrm>
              <a:off x="6530" y="2143"/>
              <a:ext cx="47" cy="47"/>
            </a:xfrm>
            <a:custGeom>
              <a:avLst/>
              <a:gdLst>
                <a:gd name="T0" fmla="*/ 0 w 28"/>
                <a:gd name="T1" fmla="*/ 1 h 28"/>
                <a:gd name="T2" fmla="*/ 14 w 28"/>
                <a:gd name="T3" fmla="*/ 8 h 28"/>
                <a:gd name="T4" fmla="*/ 28 w 28"/>
                <a:gd name="T5" fmla="*/ 0 h 28"/>
                <a:gd name="T6" fmla="*/ 28 w 28"/>
                <a:gd name="T7" fmla="*/ 20 h 28"/>
                <a:gd name="T8" fmla="*/ 14 w 28"/>
                <a:gd name="T9" fmla="*/ 28 h 28"/>
                <a:gd name="T10" fmla="*/ 0 w 28"/>
                <a:gd name="T11" fmla="*/ 21 h 28"/>
                <a:gd name="T12" fmla="*/ 0 w 28"/>
                <a:gd name="T13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0" y="1"/>
                  </a:moveTo>
                  <a:cubicBezTo>
                    <a:pt x="0" y="5"/>
                    <a:pt x="6" y="9"/>
                    <a:pt x="14" y="8"/>
                  </a:cubicBezTo>
                  <a:cubicBezTo>
                    <a:pt x="22" y="8"/>
                    <a:pt x="28" y="4"/>
                    <a:pt x="28" y="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4"/>
                    <a:pt x="22" y="28"/>
                    <a:pt x="14" y="28"/>
                  </a:cubicBezTo>
                  <a:cubicBezTo>
                    <a:pt x="6" y="28"/>
                    <a:pt x="0" y="25"/>
                    <a:pt x="0" y="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7" name="Freeform 381"/>
            <p:cNvSpPr>
              <a:spLocks/>
            </p:cNvSpPr>
            <p:nvPr/>
          </p:nvSpPr>
          <p:spPr bwMode="auto">
            <a:xfrm>
              <a:off x="6547" y="2143"/>
              <a:ext cx="30" cy="47"/>
            </a:xfrm>
            <a:custGeom>
              <a:avLst/>
              <a:gdLst>
                <a:gd name="T0" fmla="*/ 0 w 18"/>
                <a:gd name="T1" fmla="*/ 8 h 28"/>
                <a:gd name="T2" fmla="*/ 4 w 18"/>
                <a:gd name="T3" fmla="*/ 8 h 28"/>
                <a:gd name="T4" fmla="*/ 18 w 18"/>
                <a:gd name="T5" fmla="*/ 0 h 28"/>
                <a:gd name="T6" fmla="*/ 18 w 18"/>
                <a:gd name="T7" fmla="*/ 20 h 28"/>
                <a:gd name="T8" fmla="*/ 4 w 18"/>
                <a:gd name="T9" fmla="*/ 28 h 28"/>
                <a:gd name="T10" fmla="*/ 0 w 18"/>
                <a:gd name="T11" fmla="*/ 28 h 28"/>
                <a:gd name="T12" fmla="*/ 0 w 18"/>
                <a:gd name="T1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0" y="8"/>
                  </a:moveTo>
                  <a:cubicBezTo>
                    <a:pt x="1" y="8"/>
                    <a:pt x="2" y="8"/>
                    <a:pt x="4" y="8"/>
                  </a:cubicBezTo>
                  <a:cubicBezTo>
                    <a:pt x="12" y="8"/>
                    <a:pt x="18" y="4"/>
                    <a:pt x="18" y="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4"/>
                    <a:pt x="12" y="28"/>
                    <a:pt x="4" y="28"/>
                  </a:cubicBezTo>
                  <a:cubicBezTo>
                    <a:pt x="2" y="28"/>
                    <a:pt x="1" y="28"/>
                    <a:pt x="0" y="2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8" name="Freeform 382"/>
            <p:cNvSpPr>
              <a:spLocks/>
            </p:cNvSpPr>
            <p:nvPr/>
          </p:nvSpPr>
          <p:spPr bwMode="auto">
            <a:xfrm>
              <a:off x="6528" y="2143"/>
              <a:ext cx="51" cy="49"/>
            </a:xfrm>
            <a:custGeom>
              <a:avLst/>
              <a:gdLst>
                <a:gd name="T0" fmla="*/ 1 w 30"/>
                <a:gd name="T1" fmla="*/ 1 h 29"/>
                <a:gd name="T2" fmla="*/ 0 w 30"/>
                <a:gd name="T3" fmla="*/ 1 h 29"/>
                <a:gd name="T4" fmla="*/ 4 w 30"/>
                <a:gd name="T5" fmla="*/ 7 h 29"/>
                <a:gd name="T6" fmla="*/ 14 w 30"/>
                <a:gd name="T7" fmla="*/ 9 h 29"/>
                <a:gd name="T8" fmla="*/ 15 w 30"/>
                <a:gd name="T9" fmla="*/ 9 h 29"/>
                <a:gd name="T10" fmla="*/ 25 w 30"/>
                <a:gd name="T11" fmla="*/ 6 h 29"/>
                <a:gd name="T12" fmla="*/ 30 w 30"/>
                <a:gd name="T13" fmla="*/ 0 h 29"/>
                <a:gd name="T14" fmla="*/ 28 w 30"/>
                <a:gd name="T15" fmla="*/ 0 h 29"/>
                <a:gd name="T16" fmla="*/ 28 w 30"/>
                <a:gd name="T17" fmla="*/ 20 h 29"/>
                <a:gd name="T18" fmla="*/ 24 w 30"/>
                <a:gd name="T19" fmla="*/ 24 h 29"/>
                <a:gd name="T20" fmla="*/ 15 w 30"/>
                <a:gd name="T21" fmla="*/ 27 h 29"/>
                <a:gd name="T22" fmla="*/ 14 w 30"/>
                <a:gd name="T23" fmla="*/ 27 h 29"/>
                <a:gd name="T24" fmla="*/ 5 w 30"/>
                <a:gd name="T25" fmla="*/ 25 h 29"/>
                <a:gd name="T26" fmla="*/ 2 w 30"/>
                <a:gd name="T27" fmla="*/ 21 h 29"/>
                <a:gd name="T28" fmla="*/ 2 w 30"/>
                <a:gd name="T29" fmla="*/ 1 h 29"/>
                <a:gd name="T30" fmla="*/ 0 w 30"/>
                <a:gd name="T31" fmla="*/ 1 h 29"/>
                <a:gd name="T32" fmla="*/ 1 w 30"/>
                <a:gd name="T33" fmla="*/ 1 h 29"/>
                <a:gd name="T34" fmla="*/ 0 w 30"/>
                <a:gd name="T35" fmla="*/ 1 h 29"/>
                <a:gd name="T36" fmla="*/ 0 w 30"/>
                <a:gd name="T37" fmla="*/ 21 h 29"/>
                <a:gd name="T38" fmla="*/ 4 w 30"/>
                <a:gd name="T39" fmla="*/ 27 h 29"/>
                <a:gd name="T40" fmla="*/ 14 w 30"/>
                <a:gd name="T41" fmla="*/ 29 h 29"/>
                <a:gd name="T42" fmla="*/ 15 w 30"/>
                <a:gd name="T43" fmla="*/ 29 h 29"/>
                <a:gd name="T44" fmla="*/ 25 w 30"/>
                <a:gd name="T45" fmla="*/ 26 h 29"/>
                <a:gd name="T46" fmla="*/ 30 w 30"/>
                <a:gd name="T47" fmla="*/ 20 h 29"/>
                <a:gd name="T48" fmla="*/ 30 w 30"/>
                <a:gd name="T49" fmla="*/ 0 h 29"/>
                <a:gd name="T50" fmla="*/ 28 w 30"/>
                <a:gd name="T51" fmla="*/ 0 h 29"/>
                <a:gd name="T52" fmla="*/ 24 w 30"/>
                <a:gd name="T53" fmla="*/ 5 h 29"/>
                <a:gd name="T54" fmla="*/ 15 w 30"/>
                <a:gd name="T55" fmla="*/ 7 h 29"/>
                <a:gd name="T56" fmla="*/ 14 w 30"/>
                <a:gd name="T57" fmla="*/ 7 h 29"/>
                <a:gd name="T58" fmla="*/ 5 w 30"/>
                <a:gd name="T59" fmla="*/ 5 h 29"/>
                <a:gd name="T60" fmla="*/ 2 w 30"/>
                <a:gd name="T61" fmla="*/ 1 h 29"/>
                <a:gd name="T62" fmla="*/ 0 w 30"/>
                <a:gd name="T63" fmla="*/ 1 h 29"/>
                <a:gd name="T64" fmla="*/ 1 w 30"/>
                <a:gd name="T6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9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2" y="6"/>
                    <a:pt x="4" y="7"/>
                  </a:cubicBezTo>
                  <a:cubicBezTo>
                    <a:pt x="7" y="8"/>
                    <a:pt x="10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9" y="9"/>
                    <a:pt x="23" y="8"/>
                    <a:pt x="25" y="6"/>
                  </a:cubicBezTo>
                  <a:cubicBezTo>
                    <a:pt x="28" y="5"/>
                    <a:pt x="30" y="2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1"/>
                    <a:pt x="27" y="23"/>
                    <a:pt x="24" y="24"/>
                  </a:cubicBezTo>
                  <a:cubicBezTo>
                    <a:pt x="22" y="26"/>
                    <a:pt x="19" y="27"/>
                    <a:pt x="15" y="27"/>
                  </a:cubicBezTo>
                  <a:cubicBezTo>
                    <a:pt x="15" y="27"/>
                    <a:pt x="14" y="27"/>
                    <a:pt x="14" y="27"/>
                  </a:cubicBezTo>
                  <a:cubicBezTo>
                    <a:pt x="10" y="27"/>
                    <a:pt x="7" y="26"/>
                    <a:pt x="5" y="25"/>
                  </a:cubicBezTo>
                  <a:cubicBezTo>
                    <a:pt x="3" y="24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7"/>
                  </a:cubicBezTo>
                  <a:cubicBezTo>
                    <a:pt x="7" y="28"/>
                    <a:pt x="10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9" y="29"/>
                    <a:pt x="23" y="28"/>
                    <a:pt x="25" y="26"/>
                  </a:cubicBezTo>
                  <a:cubicBezTo>
                    <a:pt x="28" y="25"/>
                    <a:pt x="30" y="22"/>
                    <a:pt x="30" y="2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7" y="3"/>
                    <a:pt x="24" y="5"/>
                  </a:cubicBezTo>
                  <a:cubicBezTo>
                    <a:pt x="22" y="6"/>
                    <a:pt x="19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0" y="7"/>
                    <a:pt x="7" y="6"/>
                    <a:pt x="5" y="5"/>
                  </a:cubicBezTo>
                  <a:cubicBezTo>
                    <a:pt x="3" y="4"/>
                    <a:pt x="2" y="2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09" name="Freeform 383"/>
            <p:cNvSpPr>
              <a:spLocks/>
            </p:cNvSpPr>
            <p:nvPr/>
          </p:nvSpPr>
          <p:spPr bwMode="auto">
            <a:xfrm>
              <a:off x="6552" y="2208"/>
              <a:ext cx="42" cy="27"/>
            </a:xfrm>
            <a:custGeom>
              <a:avLst/>
              <a:gdLst>
                <a:gd name="T0" fmla="*/ 1 w 25"/>
                <a:gd name="T1" fmla="*/ 16 h 16"/>
                <a:gd name="T2" fmla="*/ 18 w 25"/>
                <a:gd name="T3" fmla="*/ 11 h 16"/>
                <a:gd name="T4" fmla="*/ 25 w 25"/>
                <a:gd name="T5" fmla="*/ 1 h 16"/>
                <a:gd name="T6" fmla="*/ 24 w 25"/>
                <a:gd name="T7" fmla="*/ 0 h 16"/>
                <a:gd name="T8" fmla="*/ 23 w 25"/>
                <a:gd name="T9" fmla="*/ 1 h 16"/>
                <a:gd name="T10" fmla="*/ 17 w 25"/>
                <a:gd name="T11" fmla="*/ 9 h 16"/>
                <a:gd name="T12" fmla="*/ 1 w 25"/>
                <a:gd name="T13" fmla="*/ 14 h 16"/>
                <a:gd name="T14" fmla="*/ 0 w 25"/>
                <a:gd name="T15" fmla="*/ 15 h 16"/>
                <a:gd name="T16" fmla="*/ 1 w 25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6">
                  <a:moveTo>
                    <a:pt x="1" y="16"/>
                  </a:moveTo>
                  <a:cubicBezTo>
                    <a:pt x="8" y="16"/>
                    <a:pt x="13" y="14"/>
                    <a:pt x="18" y="11"/>
                  </a:cubicBezTo>
                  <a:cubicBezTo>
                    <a:pt x="22" y="8"/>
                    <a:pt x="25" y="5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1" y="7"/>
                    <a:pt x="17" y="9"/>
                  </a:cubicBezTo>
                  <a:cubicBezTo>
                    <a:pt x="13" y="12"/>
                    <a:pt x="7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0" name="Freeform 384"/>
            <p:cNvSpPr>
              <a:spLocks/>
            </p:cNvSpPr>
            <p:nvPr/>
          </p:nvSpPr>
          <p:spPr bwMode="auto">
            <a:xfrm>
              <a:off x="6587" y="2202"/>
              <a:ext cx="13" cy="33"/>
            </a:xfrm>
            <a:custGeom>
              <a:avLst/>
              <a:gdLst>
                <a:gd name="T0" fmla="*/ 0 w 13"/>
                <a:gd name="T1" fmla="*/ 33 h 33"/>
                <a:gd name="T2" fmla="*/ 13 w 13"/>
                <a:gd name="T3" fmla="*/ 23 h 33"/>
                <a:gd name="T4" fmla="*/ 13 w 13"/>
                <a:gd name="T5" fmla="*/ 0 h 33"/>
                <a:gd name="T6" fmla="*/ 0 w 13"/>
                <a:gd name="T7" fmla="*/ 10 h 33"/>
                <a:gd name="T8" fmla="*/ 0 w 1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3">
                  <a:moveTo>
                    <a:pt x="0" y="33"/>
                  </a:moveTo>
                  <a:lnTo>
                    <a:pt x="13" y="23"/>
                  </a:lnTo>
                  <a:lnTo>
                    <a:pt x="13" y="0"/>
                  </a:lnTo>
                  <a:lnTo>
                    <a:pt x="0" y="1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1" name="Freeform 385"/>
            <p:cNvSpPr>
              <a:spLocks/>
            </p:cNvSpPr>
            <p:nvPr/>
          </p:nvSpPr>
          <p:spPr bwMode="auto">
            <a:xfrm>
              <a:off x="6585" y="2200"/>
              <a:ext cx="17" cy="35"/>
            </a:xfrm>
            <a:custGeom>
              <a:avLst/>
              <a:gdLst>
                <a:gd name="T0" fmla="*/ 1 w 10"/>
                <a:gd name="T1" fmla="*/ 21 h 21"/>
                <a:gd name="T2" fmla="*/ 1 w 10"/>
                <a:gd name="T3" fmla="*/ 21 h 21"/>
                <a:gd name="T4" fmla="*/ 10 w 10"/>
                <a:gd name="T5" fmla="*/ 15 h 21"/>
                <a:gd name="T6" fmla="*/ 10 w 10"/>
                <a:gd name="T7" fmla="*/ 15 h 21"/>
                <a:gd name="T8" fmla="*/ 10 w 10"/>
                <a:gd name="T9" fmla="*/ 1 h 21"/>
                <a:gd name="T10" fmla="*/ 10 w 10"/>
                <a:gd name="T11" fmla="*/ 0 h 21"/>
                <a:gd name="T12" fmla="*/ 9 w 10"/>
                <a:gd name="T13" fmla="*/ 1 h 21"/>
                <a:gd name="T14" fmla="*/ 0 w 10"/>
                <a:gd name="T15" fmla="*/ 7 h 21"/>
                <a:gd name="T16" fmla="*/ 0 w 10"/>
                <a:gd name="T17" fmla="*/ 7 h 21"/>
                <a:gd name="T18" fmla="*/ 0 w 10"/>
                <a:gd name="T19" fmla="*/ 21 h 21"/>
                <a:gd name="T20" fmla="*/ 0 w 10"/>
                <a:gd name="T21" fmla="*/ 21 h 21"/>
                <a:gd name="T22" fmla="*/ 1 w 10"/>
                <a:gd name="T23" fmla="*/ 21 h 21"/>
                <a:gd name="T24" fmla="*/ 1 w 10"/>
                <a:gd name="T25" fmla="*/ 21 h 21"/>
                <a:gd name="T26" fmla="*/ 2 w 10"/>
                <a:gd name="T27" fmla="*/ 21 h 21"/>
                <a:gd name="T28" fmla="*/ 2 w 10"/>
                <a:gd name="T29" fmla="*/ 8 h 21"/>
                <a:gd name="T30" fmla="*/ 8 w 10"/>
                <a:gd name="T31" fmla="*/ 3 h 21"/>
                <a:gd name="T32" fmla="*/ 8 w 10"/>
                <a:gd name="T33" fmla="*/ 14 h 21"/>
                <a:gd name="T34" fmla="*/ 0 w 10"/>
                <a:gd name="T35" fmla="*/ 20 h 21"/>
                <a:gd name="T36" fmla="*/ 1 w 10"/>
                <a:gd name="T37" fmla="*/ 21 h 21"/>
                <a:gd name="T38" fmla="*/ 2 w 10"/>
                <a:gd name="T39" fmla="*/ 21 h 21"/>
                <a:gd name="T40" fmla="*/ 1 w 10"/>
                <a:gd name="T4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21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2" name="Freeform 386"/>
            <p:cNvSpPr>
              <a:spLocks/>
            </p:cNvSpPr>
            <p:nvPr/>
          </p:nvSpPr>
          <p:spPr bwMode="auto">
            <a:xfrm>
              <a:off x="6579" y="2198"/>
              <a:ext cx="21" cy="14"/>
            </a:xfrm>
            <a:custGeom>
              <a:avLst/>
              <a:gdLst>
                <a:gd name="T0" fmla="*/ 8 w 21"/>
                <a:gd name="T1" fmla="*/ 14 h 14"/>
                <a:gd name="T2" fmla="*/ 21 w 21"/>
                <a:gd name="T3" fmla="*/ 4 h 14"/>
                <a:gd name="T4" fmla="*/ 13 w 21"/>
                <a:gd name="T5" fmla="*/ 0 h 14"/>
                <a:gd name="T6" fmla="*/ 0 w 21"/>
                <a:gd name="T7" fmla="*/ 10 h 14"/>
                <a:gd name="T8" fmla="*/ 8 w 21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8" y="14"/>
                  </a:moveTo>
                  <a:lnTo>
                    <a:pt x="21" y="4"/>
                  </a:lnTo>
                  <a:lnTo>
                    <a:pt x="13" y="0"/>
                  </a:lnTo>
                  <a:lnTo>
                    <a:pt x="0" y="10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3" name="Freeform 387"/>
            <p:cNvSpPr>
              <a:spLocks/>
            </p:cNvSpPr>
            <p:nvPr/>
          </p:nvSpPr>
          <p:spPr bwMode="auto">
            <a:xfrm>
              <a:off x="6577" y="2197"/>
              <a:ext cx="25" cy="16"/>
            </a:xfrm>
            <a:custGeom>
              <a:avLst/>
              <a:gdLst>
                <a:gd name="T0" fmla="*/ 10 w 25"/>
                <a:gd name="T1" fmla="*/ 15 h 16"/>
                <a:gd name="T2" fmla="*/ 10 w 25"/>
                <a:gd name="T3" fmla="*/ 16 h 16"/>
                <a:gd name="T4" fmla="*/ 25 w 25"/>
                <a:gd name="T5" fmla="*/ 6 h 16"/>
                <a:gd name="T6" fmla="*/ 25 w 25"/>
                <a:gd name="T7" fmla="*/ 5 h 16"/>
                <a:gd name="T8" fmla="*/ 25 w 25"/>
                <a:gd name="T9" fmla="*/ 5 h 16"/>
                <a:gd name="T10" fmla="*/ 17 w 25"/>
                <a:gd name="T11" fmla="*/ 0 h 16"/>
                <a:gd name="T12" fmla="*/ 15 w 25"/>
                <a:gd name="T13" fmla="*/ 0 h 16"/>
                <a:gd name="T14" fmla="*/ 0 w 25"/>
                <a:gd name="T15" fmla="*/ 10 h 16"/>
                <a:gd name="T16" fmla="*/ 0 w 25"/>
                <a:gd name="T17" fmla="*/ 11 h 16"/>
                <a:gd name="T18" fmla="*/ 0 w 25"/>
                <a:gd name="T19" fmla="*/ 11 h 16"/>
                <a:gd name="T20" fmla="*/ 8 w 25"/>
                <a:gd name="T21" fmla="*/ 16 h 16"/>
                <a:gd name="T22" fmla="*/ 10 w 25"/>
                <a:gd name="T23" fmla="*/ 16 h 16"/>
                <a:gd name="T24" fmla="*/ 10 w 25"/>
                <a:gd name="T25" fmla="*/ 15 h 16"/>
                <a:gd name="T26" fmla="*/ 10 w 25"/>
                <a:gd name="T27" fmla="*/ 13 h 16"/>
                <a:gd name="T28" fmla="*/ 5 w 25"/>
                <a:gd name="T29" fmla="*/ 10 h 16"/>
                <a:gd name="T30" fmla="*/ 15 w 25"/>
                <a:gd name="T31" fmla="*/ 3 h 16"/>
                <a:gd name="T32" fmla="*/ 20 w 25"/>
                <a:gd name="T33" fmla="*/ 5 h 16"/>
                <a:gd name="T34" fmla="*/ 8 w 25"/>
                <a:gd name="T35" fmla="*/ 15 h 16"/>
                <a:gd name="T36" fmla="*/ 10 w 25"/>
                <a:gd name="T37" fmla="*/ 15 h 16"/>
                <a:gd name="T38" fmla="*/ 10 w 25"/>
                <a:gd name="T39" fmla="*/ 13 h 16"/>
                <a:gd name="T40" fmla="*/ 10 w 25"/>
                <a:gd name="T4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16">
                  <a:moveTo>
                    <a:pt x="10" y="15"/>
                  </a:moveTo>
                  <a:lnTo>
                    <a:pt x="10" y="16"/>
                  </a:lnTo>
                  <a:lnTo>
                    <a:pt x="25" y="6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5" y="10"/>
                  </a:lnTo>
                  <a:lnTo>
                    <a:pt x="15" y="3"/>
                  </a:lnTo>
                  <a:lnTo>
                    <a:pt x="20" y="5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4" name="Freeform 388"/>
            <p:cNvSpPr>
              <a:spLocks/>
            </p:cNvSpPr>
            <p:nvPr/>
          </p:nvSpPr>
          <p:spPr bwMode="auto">
            <a:xfrm>
              <a:off x="6579" y="2208"/>
              <a:ext cx="8" cy="27"/>
            </a:xfrm>
            <a:custGeom>
              <a:avLst/>
              <a:gdLst>
                <a:gd name="T0" fmla="*/ 8 w 8"/>
                <a:gd name="T1" fmla="*/ 27 h 27"/>
                <a:gd name="T2" fmla="*/ 8 w 8"/>
                <a:gd name="T3" fmla="*/ 4 h 27"/>
                <a:gd name="T4" fmla="*/ 0 w 8"/>
                <a:gd name="T5" fmla="*/ 0 h 27"/>
                <a:gd name="T6" fmla="*/ 0 w 8"/>
                <a:gd name="T7" fmla="*/ 22 h 27"/>
                <a:gd name="T8" fmla="*/ 8 w 8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7">
                  <a:moveTo>
                    <a:pt x="8" y="27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22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5" name="Freeform 389"/>
            <p:cNvSpPr>
              <a:spLocks/>
            </p:cNvSpPr>
            <p:nvPr/>
          </p:nvSpPr>
          <p:spPr bwMode="auto">
            <a:xfrm>
              <a:off x="6577" y="2207"/>
              <a:ext cx="12" cy="28"/>
            </a:xfrm>
            <a:custGeom>
              <a:avLst/>
              <a:gdLst>
                <a:gd name="T0" fmla="*/ 10 w 12"/>
                <a:gd name="T1" fmla="*/ 28 h 28"/>
                <a:gd name="T2" fmla="*/ 12 w 12"/>
                <a:gd name="T3" fmla="*/ 28 h 28"/>
                <a:gd name="T4" fmla="*/ 12 w 12"/>
                <a:gd name="T5" fmla="*/ 5 h 28"/>
                <a:gd name="T6" fmla="*/ 10 w 12"/>
                <a:gd name="T7" fmla="*/ 3 h 28"/>
                <a:gd name="T8" fmla="*/ 2 w 12"/>
                <a:gd name="T9" fmla="*/ 0 h 28"/>
                <a:gd name="T10" fmla="*/ 0 w 12"/>
                <a:gd name="T11" fmla="*/ 0 h 28"/>
                <a:gd name="T12" fmla="*/ 0 w 12"/>
                <a:gd name="T13" fmla="*/ 1 h 28"/>
                <a:gd name="T14" fmla="*/ 0 w 12"/>
                <a:gd name="T15" fmla="*/ 23 h 28"/>
                <a:gd name="T16" fmla="*/ 0 w 12"/>
                <a:gd name="T17" fmla="*/ 25 h 28"/>
                <a:gd name="T18" fmla="*/ 8 w 12"/>
                <a:gd name="T19" fmla="*/ 28 h 28"/>
                <a:gd name="T20" fmla="*/ 10 w 12"/>
                <a:gd name="T21" fmla="*/ 28 h 28"/>
                <a:gd name="T22" fmla="*/ 12 w 12"/>
                <a:gd name="T23" fmla="*/ 28 h 28"/>
                <a:gd name="T24" fmla="*/ 10 w 12"/>
                <a:gd name="T25" fmla="*/ 28 h 28"/>
                <a:gd name="T26" fmla="*/ 10 w 12"/>
                <a:gd name="T27" fmla="*/ 27 h 28"/>
                <a:gd name="T28" fmla="*/ 3 w 12"/>
                <a:gd name="T29" fmla="*/ 22 h 28"/>
                <a:gd name="T30" fmla="*/ 3 w 12"/>
                <a:gd name="T31" fmla="*/ 3 h 28"/>
                <a:gd name="T32" fmla="*/ 8 w 12"/>
                <a:gd name="T33" fmla="*/ 6 h 28"/>
                <a:gd name="T34" fmla="*/ 8 w 12"/>
                <a:gd name="T35" fmla="*/ 28 h 28"/>
                <a:gd name="T36" fmla="*/ 10 w 12"/>
                <a:gd name="T37" fmla="*/ 28 h 28"/>
                <a:gd name="T38" fmla="*/ 10 w 12"/>
                <a:gd name="T39" fmla="*/ 27 h 28"/>
                <a:gd name="T40" fmla="*/ 10 w 12"/>
                <a:gd name="T4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2" y="28"/>
                  </a:lnTo>
                  <a:lnTo>
                    <a:pt x="12" y="5"/>
                  </a:lnTo>
                  <a:lnTo>
                    <a:pt x="10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7"/>
                  </a:lnTo>
                  <a:lnTo>
                    <a:pt x="3" y="22"/>
                  </a:lnTo>
                  <a:lnTo>
                    <a:pt x="3" y="3"/>
                  </a:lnTo>
                  <a:lnTo>
                    <a:pt x="8" y="6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0" y="27"/>
                  </a:lnTo>
                  <a:lnTo>
                    <a:pt x="1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6" name="Freeform 390"/>
            <p:cNvSpPr>
              <a:spLocks/>
            </p:cNvSpPr>
            <p:nvPr/>
          </p:nvSpPr>
          <p:spPr bwMode="auto">
            <a:xfrm>
              <a:off x="6513" y="2212"/>
              <a:ext cx="42" cy="23"/>
            </a:xfrm>
            <a:custGeom>
              <a:avLst/>
              <a:gdLst>
                <a:gd name="T0" fmla="*/ 0 w 25"/>
                <a:gd name="T1" fmla="*/ 1 h 14"/>
                <a:gd name="T2" fmla="*/ 6 w 25"/>
                <a:gd name="T3" fmla="*/ 10 h 14"/>
                <a:gd name="T4" fmla="*/ 22 w 25"/>
                <a:gd name="T5" fmla="*/ 14 h 14"/>
                <a:gd name="T6" fmla="*/ 24 w 25"/>
                <a:gd name="T7" fmla="*/ 14 h 14"/>
                <a:gd name="T8" fmla="*/ 25 w 25"/>
                <a:gd name="T9" fmla="*/ 13 h 14"/>
                <a:gd name="T10" fmla="*/ 24 w 25"/>
                <a:gd name="T11" fmla="*/ 12 h 14"/>
                <a:gd name="T12" fmla="*/ 22 w 25"/>
                <a:gd name="T13" fmla="*/ 12 h 14"/>
                <a:gd name="T14" fmla="*/ 7 w 25"/>
                <a:gd name="T15" fmla="*/ 8 h 14"/>
                <a:gd name="T16" fmla="*/ 2 w 25"/>
                <a:gd name="T17" fmla="*/ 1 h 14"/>
                <a:gd name="T18" fmla="*/ 1 w 25"/>
                <a:gd name="T19" fmla="*/ 0 h 14"/>
                <a:gd name="T20" fmla="*/ 0 w 25"/>
                <a:gd name="T2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4">
                  <a:moveTo>
                    <a:pt x="0" y="1"/>
                  </a:moveTo>
                  <a:cubicBezTo>
                    <a:pt x="0" y="5"/>
                    <a:pt x="2" y="8"/>
                    <a:pt x="6" y="10"/>
                  </a:cubicBezTo>
                  <a:cubicBezTo>
                    <a:pt x="10" y="13"/>
                    <a:pt x="16" y="14"/>
                    <a:pt x="22" y="14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3" y="12"/>
                    <a:pt x="23" y="12"/>
                    <a:pt x="22" y="12"/>
                  </a:cubicBezTo>
                  <a:cubicBezTo>
                    <a:pt x="16" y="12"/>
                    <a:pt x="11" y="11"/>
                    <a:pt x="7" y="8"/>
                  </a:cubicBezTo>
                  <a:cubicBezTo>
                    <a:pt x="4" y="6"/>
                    <a:pt x="2" y="4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7" name="Rectangle 391"/>
            <p:cNvSpPr>
              <a:spLocks noChangeArrowheads="1"/>
            </p:cNvSpPr>
            <p:nvPr/>
          </p:nvSpPr>
          <p:spPr bwMode="auto">
            <a:xfrm>
              <a:off x="6548" y="2208"/>
              <a:ext cx="14" cy="29"/>
            </a:xfrm>
            <a:prstGeom prst="rect">
              <a:avLst/>
            </a:pr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8" name="Freeform 392"/>
            <p:cNvSpPr>
              <a:spLocks/>
            </p:cNvSpPr>
            <p:nvPr/>
          </p:nvSpPr>
          <p:spPr bwMode="auto">
            <a:xfrm>
              <a:off x="6547" y="2207"/>
              <a:ext cx="16" cy="32"/>
            </a:xfrm>
            <a:custGeom>
              <a:avLst/>
              <a:gdLst>
                <a:gd name="T0" fmla="*/ 9 w 10"/>
                <a:gd name="T1" fmla="*/ 18 h 19"/>
                <a:gd name="T2" fmla="*/ 9 w 10"/>
                <a:gd name="T3" fmla="*/ 17 h 19"/>
                <a:gd name="T4" fmla="*/ 2 w 10"/>
                <a:gd name="T5" fmla="*/ 17 h 19"/>
                <a:gd name="T6" fmla="*/ 2 w 10"/>
                <a:gd name="T7" fmla="*/ 2 h 19"/>
                <a:gd name="T8" fmla="*/ 8 w 10"/>
                <a:gd name="T9" fmla="*/ 2 h 19"/>
                <a:gd name="T10" fmla="*/ 8 w 10"/>
                <a:gd name="T11" fmla="*/ 18 h 19"/>
                <a:gd name="T12" fmla="*/ 9 w 10"/>
                <a:gd name="T13" fmla="*/ 18 h 19"/>
                <a:gd name="T14" fmla="*/ 9 w 10"/>
                <a:gd name="T15" fmla="*/ 17 h 19"/>
                <a:gd name="T16" fmla="*/ 9 w 10"/>
                <a:gd name="T17" fmla="*/ 18 h 19"/>
                <a:gd name="T18" fmla="*/ 10 w 10"/>
                <a:gd name="T19" fmla="*/ 18 h 19"/>
                <a:gd name="T20" fmla="*/ 10 w 10"/>
                <a:gd name="T21" fmla="*/ 1 h 19"/>
                <a:gd name="T22" fmla="*/ 10 w 10"/>
                <a:gd name="T23" fmla="*/ 0 h 19"/>
                <a:gd name="T24" fmla="*/ 9 w 10"/>
                <a:gd name="T25" fmla="*/ 0 h 19"/>
                <a:gd name="T26" fmla="*/ 0 w 10"/>
                <a:gd name="T27" fmla="*/ 0 h 19"/>
                <a:gd name="T28" fmla="*/ 0 w 10"/>
                <a:gd name="T29" fmla="*/ 1 h 19"/>
                <a:gd name="T30" fmla="*/ 0 w 10"/>
                <a:gd name="T31" fmla="*/ 18 h 19"/>
                <a:gd name="T32" fmla="*/ 0 w 10"/>
                <a:gd name="T33" fmla="*/ 19 h 19"/>
                <a:gd name="T34" fmla="*/ 1 w 10"/>
                <a:gd name="T35" fmla="*/ 19 h 19"/>
                <a:gd name="T36" fmla="*/ 9 w 10"/>
                <a:gd name="T37" fmla="*/ 19 h 19"/>
                <a:gd name="T38" fmla="*/ 10 w 10"/>
                <a:gd name="T39" fmla="*/ 18 h 19"/>
                <a:gd name="T40" fmla="*/ 9 w 10"/>
                <a:gd name="T4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19">
                  <a:moveTo>
                    <a:pt x="9" y="18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19" name="Rectangle 393"/>
            <p:cNvSpPr>
              <a:spLocks noChangeArrowheads="1"/>
            </p:cNvSpPr>
            <p:nvPr/>
          </p:nvSpPr>
          <p:spPr bwMode="auto">
            <a:xfrm>
              <a:off x="6548" y="2218"/>
              <a:ext cx="14" cy="29"/>
            </a:xfrm>
            <a:prstGeom prst="rect">
              <a:avLst/>
            </a:pr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0" name="Freeform 394"/>
            <p:cNvSpPr>
              <a:spLocks/>
            </p:cNvSpPr>
            <p:nvPr/>
          </p:nvSpPr>
          <p:spPr bwMode="auto">
            <a:xfrm>
              <a:off x="6547" y="2217"/>
              <a:ext cx="16" cy="32"/>
            </a:xfrm>
            <a:custGeom>
              <a:avLst/>
              <a:gdLst>
                <a:gd name="T0" fmla="*/ 9 w 10"/>
                <a:gd name="T1" fmla="*/ 18 h 19"/>
                <a:gd name="T2" fmla="*/ 9 w 10"/>
                <a:gd name="T3" fmla="*/ 17 h 19"/>
                <a:gd name="T4" fmla="*/ 2 w 10"/>
                <a:gd name="T5" fmla="*/ 17 h 19"/>
                <a:gd name="T6" fmla="*/ 2 w 10"/>
                <a:gd name="T7" fmla="*/ 2 h 19"/>
                <a:gd name="T8" fmla="*/ 8 w 10"/>
                <a:gd name="T9" fmla="*/ 2 h 19"/>
                <a:gd name="T10" fmla="*/ 8 w 10"/>
                <a:gd name="T11" fmla="*/ 18 h 19"/>
                <a:gd name="T12" fmla="*/ 9 w 10"/>
                <a:gd name="T13" fmla="*/ 18 h 19"/>
                <a:gd name="T14" fmla="*/ 9 w 10"/>
                <a:gd name="T15" fmla="*/ 17 h 19"/>
                <a:gd name="T16" fmla="*/ 9 w 10"/>
                <a:gd name="T17" fmla="*/ 18 h 19"/>
                <a:gd name="T18" fmla="*/ 10 w 10"/>
                <a:gd name="T19" fmla="*/ 18 h 19"/>
                <a:gd name="T20" fmla="*/ 10 w 10"/>
                <a:gd name="T21" fmla="*/ 1 h 19"/>
                <a:gd name="T22" fmla="*/ 10 w 10"/>
                <a:gd name="T23" fmla="*/ 0 h 19"/>
                <a:gd name="T24" fmla="*/ 9 w 10"/>
                <a:gd name="T25" fmla="*/ 0 h 19"/>
                <a:gd name="T26" fmla="*/ 0 w 10"/>
                <a:gd name="T27" fmla="*/ 0 h 19"/>
                <a:gd name="T28" fmla="*/ 0 w 10"/>
                <a:gd name="T29" fmla="*/ 1 h 19"/>
                <a:gd name="T30" fmla="*/ 0 w 10"/>
                <a:gd name="T31" fmla="*/ 18 h 19"/>
                <a:gd name="T32" fmla="*/ 0 w 10"/>
                <a:gd name="T33" fmla="*/ 19 h 19"/>
                <a:gd name="T34" fmla="*/ 1 w 10"/>
                <a:gd name="T35" fmla="*/ 19 h 19"/>
                <a:gd name="T36" fmla="*/ 9 w 10"/>
                <a:gd name="T37" fmla="*/ 19 h 19"/>
                <a:gd name="T38" fmla="*/ 10 w 10"/>
                <a:gd name="T39" fmla="*/ 18 h 19"/>
                <a:gd name="T40" fmla="*/ 9 w 10"/>
                <a:gd name="T4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19">
                  <a:moveTo>
                    <a:pt x="9" y="18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1" name="Freeform 395"/>
            <p:cNvSpPr>
              <a:spLocks/>
            </p:cNvSpPr>
            <p:nvPr/>
          </p:nvSpPr>
          <p:spPr bwMode="auto">
            <a:xfrm>
              <a:off x="6590" y="2178"/>
              <a:ext cx="29" cy="158"/>
            </a:xfrm>
            <a:custGeom>
              <a:avLst/>
              <a:gdLst>
                <a:gd name="T0" fmla="*/ 17 w 17"/>
                <a:gd name="T1" fmla="*/ 93 h 94"/>
                <a:gd name="T2" fmla="*/ 17 w 17"/>
                <a:gd name="T3" fmla="*/ 3 h 94"/>
                <a:gd name="T4" fmla="*/ 16 w 17"/>
                <a:gd name="T5" fmla="*/ 1 h 94"/>
                <a:gd name="T6" fmla="*/ 14 w 17"/>
                <a:gd name="T7" fmla="*/ 0 h 94"/>
                <a:gd name="T8" fmla="*/ 13 w 17"/>
                <a:gd name="T9" fmla="*/ 0 h 94"/>
                <a:gd name="T10" fmla="*/ 13 w 17"/>
                <a:gd name="T11" fmla="*/ 1 h 94"/>
                <a:gd name="T12" fmla="*/ 13 w 17"/>
                <a:gd name="T13" fmla="*/ 0 h 94"/>
                <a:gd name="T14" fmla="*/ 1 w 17"/>
                <a:gd name="T15" fmla="*/ 7 h 94"/>
                <a:gd name="T16" fmla="*/ 0 w 17"/>
                <a:gd name="T17" fmla="*/ 8 h 94"/>
                <a:gd name="T18" fmla="*/ 2 w 17"/>
                <a:gd name="T19" fmla="*/ 9 h 94"/>
                <a:gd name="T20" fmla="*/ 14 w 17"/>
                <a:gd name="T21" fmla="*/ 2 h 94"/>
                <a:gd name="T22" fmla="*/ 14 w 17"/>
                <a:gd name="T23" fmla="*/ 2 h 94"/>
                <a:gd name="T24" fmla="*/ 14 w 17"/>
                <a:gd name="T25" fmla="*/ 2 h 94"/>
                <a:gd name="T26" fmla="*/ 15 w 17"/>
                <a:gd name="T27" fmla="*/ 2 h 94"/>
                <a:gd name="T28" fmla="*/ 15 w 17"/>
                <a:gd name="T29" fmla="*/ 3 h 94"/>
                <a:gd name="T30" fmla="*/ 15 w 17"/>
                <a:gd name="T31" fmla="*/ 93 h 94"/>
                <a:gd name="T32" fmla="*/ 16 w 17"/>
                <a:gd name="T33" fmla="*/ 94 h 94"/>
                <a:gd name="T34" fmla="*/ 17 w 17"/>
                <a:gd name="T35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94">
                  <a:moveTo>
                    <a:pt x="17" y="9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6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5" y="3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5" y="94"/>
                    <a:pt x="15" y="94"/>
                    <a:pt x="16" y="94"/>
                  </a:cubicBezTo>
                  <a:cubicBezTo>
                    <a:pt x="16" y="94"/>
                    <a:pt x="17" y="94"/>
                    <a:pt x="17" y="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2" name="Freeform 396"/>
            <p:cNvSpPr>
              <a:spLocks/>
            </p:cNvSpPr>
            <p:nvPr/>
          </p:nvSpPr>
          <p:spPr bwMode="auto">
            <a:xfrm>
              <a:off x="6599" y="2193"/>
              <a:ext cx="28" cy="151"/>
            </a:xfrm>
            <a:custGeom>
              <a:avLst/>
              <a:gdLst>
                <a:gd name="T0" fmla="*/ 2 w 17"/>
                <a:gd name="T1" fmla="*/ 9 h 90"/>
                <a:gd name="T2" fmla="*/ 14 w 17"/>
                <a:gd name="T3" fmla="*/ 2 h 90"/>
                <a:gd name="T4" fmla="*/ 14 w 17"/>
                <a:gd name="T5" fmla="*/ 2 h 90"/>
                <a:gd name="T6" fmla="*/ 15 w 17"/>
                <a:gd name="T7" fmla="*/ 2 h 90"/>
                <a:gd name="T8" fmla="*/ 15 w 17"/>
                <a:gd name="T9" fmla="*/ 3 h 90"/>
                <a:gd name="T10" fmla="*/ 15 w 17"/>
                <a:gd name="T11" fmla="*/ 89 h 90"/>
                <a:gd name="T12" fmla="*/ 16 w 17"/>
                <a:gd name="T13" fmla="*/ 90 h 90"/>
                <a:gd name="T14" fmla="*/ 17 w 17"/>
                <a:gd name="T15" fmla="*/ 89 h 90"/>
                <a:gd name="T16" fmla="*/ 17 w 17"/>
                <a:gd name="T17" fmla="*/ 3 h 90"/>
                <a:gd name="T18" fmla="*/ 16 w 17"/>
                <a:gd name="T19" fmla="*/ 1 h 90"/>
                <a:gd name="T20" fmla="*/ 14 w 17"/>
                <a:gd name="T21" fmla="*/ 0 h 90"/>
                <a:gd name="T22" fmla="*/ 13 w 17"/>
                <a:gd name="T23" fmla="*/ 1 h 90"/>
                <a:gd name="T24" fmla="*/ 1 w 17"/>
                <a:gd name="T25" fmla="*/ 7 h 90"/>
                <a:gd name="T26" fmla="*/ 1 w 17"/>
                <a:gd name="T27" fmla="*/ 9 h 90"/>
                <a:gd name="T28" fmla="*/ 2 w 17"/>
                <a:gd name="T29" fmla="*/ 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90">
                  <a:moveTo>
                    <a:pt x="2" y="9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89"/>
                    <a:pt x="15" y="89"/>
                    <a:pt x="15" y="89"/>
                  </a:cubicBezTo>
                  <a:cubicBezTo>
                    <a:pt x="15" y="90"/>
                    <a:pt x="16" y="90"/>
                    <a:pt x="16" y="90"/>
                  </a:cubicBezTo>
                  <a:cubicBezTo>
                    <a:pt x="17" y="90"/>
                    <a:pt x="17" y="90"/>
                    <a:pt x="17" y="8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2"/>
                    <a:pt x="16" y="1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3" name="Freeform 397"/>
            <p:cNvSpPr>
              <a:spLocks/>
            </p:cNvSpPr>
            <p:nvPr/>
          </p:nvSpPr>
          <p:spPr bwMode="auto">
            <a:xfrm>
              <a:off x="6507" y="2410"/>
              <a:ext cx="23" cy="13"/>
            </a:xfrm>
            <a:custGeom>
              <a:avLst/>
              <a:gdLst>
                <a:gd name="T0" fmla="*/ 0 w 14"/>
                <a:gd name="T1" fmla="*/ 4 h 8"/>
                <a:gd name="T2" fmla="*/ 7 w 14"/>
                <a:gd name="T3" fmla="*/ 0 h 8"/>
                <a:gd name="T4" fmla="*/ 14 w 14"/>
                <a:gd name="T5" fmla="*/ 4 h 8"/>
                <a:gd name="T6" fmla="*/ 7 w 14"/>
                <a:gd name="T7" fmla="*/ 8 h 8"/>
                <a:gd name="T8" fmla="*/ 0 w 1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4"/>
                  </a:move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1"/>
                    <a:pt x="14" y="4"/>
                  </a:cubicBezTo>
                  <a:cubicBezTo>
                    <a:pt x="14" y="6"/>
                    <a:pt x="11" y="8"/>
                    <a:pt x="7" y="8"/>
                  </a:cubicBezTo>
                  <a:cubicBezTo>
                    <a:pt x="3" y="8"/>
                    <a:pt x="0" y="6"/>
                    <a:pt x="0" y="4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4" name="Freeform 398"/>
            <p:cNvSpPr>
              <a:spLocks/>
            </p:cNvSpPr>
            <p:nvPr/>
          </p:nvSpPr>
          <p:spPr bwMode="auto">
            <a:xfrm>
              <a:off x="6505" y="2408"/>
              <a:ext cx="27" cy="17"/>
            </a:xfrm>
            <a:custGeom>
              <a:avLst/>
              <a:gdLst>
                <a:gd name="T0" fmla="*/ 2 w 16"/>
                <a:gd name="T1" fmla="*/ 5 h 10"/>
                <a:gd name="T2" fmla="*/ 3 w 16"/>
                <a:gd name="T3" fmla="*/ 3 h 10"/>
                <a:gd name="T4" fmla="*/ 8 w 16"/>
                <a:gd name="T5" fmla="*/ 2 h 10"/>
                <a:gd name="T6" fmla="*/ 8 w 16"/>
                <a:gd name="T7" fmla="*/ 2 h 10"/>
                <a:gd name="T8" fmla="*/ 12 w 16"/>
                <a:gd name="T9" fmla="*/ 3 h 10"/>
                <a:gd name="T10" fmla="*/ 14 w 16"/>
                <a:gd name="T11" fmla="*/ 5 h 10"/>
                <a:gd name="T12" fmla="*/ 12 w 16"/>
                <a:gd name="T13" fmla="*/ 7 h 10"/>
                <a:gd name="T14" fmla="*/ 8 w 16"/>
                <a:gd name="T15" fmla="*/ 8 h 10"/>
                <a:gd name="T16" fmla="*/ 7 w 16"/>
                <a:gd name="T17" fmla="*/ 8 h 10"/>
                <a:gd name="T18" fmla="*/ 3 w 16"/>
                <a:gd name="T19" fmla="*/ 7 h 10"/>
                <a:gd name="T20" fmla="*/ 2 w 16"/>
                <a:gd name="T21" fmla="*/ 5 h 10"/>
                <a:gd name="T22" fmla="*/ 1 w 16"/>
                <a:gd name="T23" fmla="*/ 4 h 10"/>
                <a:gd name="T24" fmla="*/ 0 w 16"/>
                <a:gd name="T25" fmla="*/ 5 h 10"/>
                <a:gd name="T26" fmla="*/ 2 w 16"/>
                <a:gd name="T27" fmla="*/ 9 h 10"/>
                <a:gd name="T28" fmla="*/ 7 w 16"/>
                <a:gd name="T29" fmla="*/ 10 h 10"/>
                <a:gd name="T30" fmla="*/ 8 w 16"/>
                <a:gd name="T31" fmla="*/ 10 h 10"/>
                <a:gd name="T32" fmla="*/ 13 w 16"/>
                <a:gd name="T33" fmla="*/ 8 h 10"/>
                <a:gd name="T34" fmla="*/ 16 w 16"/>
                <a:gd name="T35" fmla="*/ 5 h 10"/>
                <a:gd name="T36" fmla="*/ 13 w 16"/>
                <a:gd name="T37" fmla="*/ 1 h 10"/>
                <a:gd name="T38" fmla="*/ 8 w 16"/>
                <a:gd name="T39" fmla="*/ 0 h 10"/>
                <a:gd name="T40" fmla="*/ 8 w 16"/>
                <a:gd name="T41" fmla="*/ 0 h 10"/>
                <a:gd name="T42" fmla="*/ 2 w 16"/>
                <a:gd name="T43" fmla="*/ 1 h 10"/>
                <a:gd name="T44" fmla="*/ 0 w 16"/>
                <a:gd name="T45" fmla="*/ 5 h 10"/>
                <a:gd name="T46" fmla="*/ 1 w 16"/>
                <a:gd name="T47" fmla="*/ 6 h 10"/>
                <a:gd name="T48" fmla="*/ 2 w 16"/>
                <a:gd name="T4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10">
                  <a:moveTo>
                    <a:pt x="2" y="5"/>
                  </a:moveTo>
                  <a:cubicBezTo>
                    <a:pt x="2" y="5"/>
                    <a:pt x="2" y="4"/>
                    <a:pt x="3" y="3"/>
                  </a:cubicBezTo>
                  <a:cubicBezTo>
                    <a:pt x="4" y="3"/>
                    <a:pt x="6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3" y="3"/>
                    <a:pt x="14" y="4"/>
                    <a:pt x="14" y="5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11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1" y="8"/>
                    <a:pt x="2" y="9"/>
                  </a:cubicBezTo>
                  <a:cubicBezTo>
                    <a:pt x="4" y="9"/>
                    <a:pt x="5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5" y="7"/>
                    <a:pt x="16" y="6"/>
                    <a:pt x="16" y="5"/>
                  </a:cubicBezTo>
                  <a:cubicBezTo>
                    <a:pt x="16" y="3"/>
                    <a:pt x="15" y="2"/>
                    <a:pt x="13" y="1"/>
                  </a:cubicBezTo>
                  <a:cubicBezTo>
                    <a:pt x="12" y="0"/>
                    <a:pt x="10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1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5" name="Freeform 399"/>
            <p:cNvSpPr>
              <a:spLocks/>
            </p:cNvSpPr>
            <p:nvPr/>
          </p:nvSpPr>
          <p:spPr bwMode="auto">
            <a:xfrm>
              <a:off x="6507" y="2416"/>
              <a:ext cx="23" cy="52"/>
            </a:xfrm>
            <a:custGeom>
              <a:avLst/>
              <a:gdLst>
                <a:gd name="T0" fmla="*/ 0 w 14"/>
                <a:gd name="T1" fmla="*/ 0 h 31"/>
                <a:gd name="T2" fmla="*/ 7 w 14"/>
                <a:gd name="T3" fmla="*/ 4 h 31"/>
                <a:gd name="T4" fmla="*/ 14 w 14"/>
                <a:gd name="T5" fmla="*/ 0 h 31"/>
                <a:gd name="T6" fmla="*/ 14 w 14"/>
                <a:gd name="T7" fmla="*/ 26 h 31"/>
                <a:gd name="T8" fmla="*/ 7 w 14"/>
                <a:gd name="T9" fmla="*/ 31 h 31"/>
                <a:gd name="T10" fmla="*/ 0 w 14"/>
                <a:gd name="T11" fmla="*/ 27 h 31"/>
                <a:gd name="T12" fmla="*/ 0 w 1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1">
                  <a:moveTo>
                    <a:pt x="0" y="0"/>
                  </a:moveTo>
                  <a:cubicBezTo>
                    <a:pt x="0" y="2"/>
                    <a:pt x="3" y="4"/>
                    <a:pt x="7" y="4"/>
                  </a:cubicBezTo>
                  <a:cubicBezTo>
                    <a:pt x="11" y="4"/>
                    <a:pt x="14" y="2"/>
                    <a:pt x="14" y="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9"/>
                    <a:pt x="11" y="31"/>
                    <a:pt x="7" y="31"/>
                  </a:cubicBezTo>
                  <a:cubicBezTo>
                    <a:pt x="3" y="31"/>
                    <a:pt x="0" y="29"/>
                    <a:pt x="0" y="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6" name="Freeform 400"/>
            <p:cNvSpPr>
              <a:spLocks/>
            </p:cNvSpPr>
            <p:nvPr/>
          </p:nvSpPr>
          <p:spPr bwMode="auto">
            <a:xfrm>
              <a:off x="6515" y="2416"/>
              <a:ext cx="15" cy="52"/>
            </a:xfrm>
            <a:custGeom>
              <a:avLst/>
              <a:gdLst>
                <a:gd name="T0" fmla="*/ 0 w 9"/>
                <a:gd name="T1" fmla="*/ 4 h 31"/>
                <a:gd name="T2" fmla="*/ 2 w 9"/>
                <a:gd name="T3" fmla="*/ 4 h 31"/>
                <a:gd name="T4" fmla="*/ 9 w 9"/>
                <a:gd name="T5" fmla="*/ 0 h 31"/>
                <a:gd name="T6" fmla="*/ 9 w 9"/>
                <a:gd name="T7" fmla="*/ 26 h 31"/>
                <a:gd name="T8" fmla="*/ 2 w 9"/>
                <a:gd name="T9" fmla="*/ 31 h 31"/>
                <a:gd name="T10" fmla="*/ 0 w 9"/>
                <a:gd name="T11" fmla="*/ 31 h 31"/>
                <a:gd name="T12" fmla="*/ 0 w 9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1">
                  <a:moveTo>
                    <a:pt x="0" y="4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6" y="4"/>
                    <a:pt x="9" y="2"/>
                    <a:pt x="9" y="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9"/>
                    <a:pt x="6" y="31"/>
                    <a:pt x="2" y="31"/>
                  </a:cubicBezTo>
                  <a:cubicBezTo>
                    <a:pt x="1" y="31"/>
                    <a:pt x="0" y="31"/>
                    <a:pt x="0" y="3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7" name="Freeform 401"/>
            <p:cNvSpPr>
              <a:spLocks/>
            </p:cNvSpPr>
            <p:nvPr/>
          </p:nvSpPr>
          <p:spPr bwMode="auto">
            <a:xfrm>
              <a:off x="6505" y="2415"/>
              <a:ext cx="27" cy="55"/>
            </a:xfrm>
            <a:custGeom>
              <a:avLst/>
              <a:gdLst>
                <a:gd name="T0" fmla="*/ 1 w 16"/>
                <a:gd name="T1" fmla="*/ 1 h 33"/>
                <a:gd name="T2" fmla="*/ 0 w 16"/>
                <a:gd name="T3" fmla="*/ 1 h 33"/>
                <a:gd name="T4" fmla="*/ 2 w 16"/>
                <a:gd name="T5" fmla="*/ 5 h 33"/>
                <a:gd name="T6" fmla="*/ 7 w 16"/>
                <a:gd name="T7" fmla="*/ 6 h 33"/>
                <a:gd name="T8" fmla="*/ 8 w 16"/>
                <a:gd name="T9" fmla="*/ 6 h 33"/>
                <a:gd name="T10" fmla="*/ 13 w 16"/>
                <a:gd name="T11" fmla="*/ 4 h 33"/>
                <a:gd name="T12" fmla="*/ 16 w 16"/>
                <a:gd name="T13" fmla="*/ 1 h 33"/>
                <a:gd name="T14" fmla="*/ 15 w 16"/>
                <a:gd name="T15" fmla="*/ 0 h 33"/>
                <a:gd name="T16" fmla="*/ 15 w 16"/>
                <a:gd name="T17" fmla="*/ 0 h 33"/>
                <a:gd name="T18" fmla="*/ 14 w 16"/>
                <a:gd name="T19" fmla="*/ 0 h 33"/>
                <a:gd name="T20" fmla="*/ 14 w 16"/>
                <a:gd name="T21" fmla="*/ 1 h 33"/>
                <a:gd name="T22" fmla="*/ 14 w 16"/>
                <a:gd name="T23" fmla="*/ 27 h 33"/>
                <a:gd name="T24" fmla="*/ 12 w 16"/>
                <a:gd name="T25" fmla="*/ 30 h 33"/>
                <a:gd name="T26" fmla="*/ 8 w 16"/>
                <a:gd name="T27" fmla="*/ 31 h 33"/>
                <a:gd name="T28" fmla="*/ 7 w 16"/>
                <a:gd name="T29" fmla="*/ 31 h 33"/>
                <a:gd name="T30" fmla="*/ 3 w 16"/>
                <a:gd name="T31" fmla="*/ 30 h 33"/>
                <a:gd name="T32" fmla="*/ 2 w 16"/>
                <a:gd name="T33" fmla="*/ 28 h 33"/>
                <a:gd name="T34" fmla="*/ 2 w 16"/>
                <a:gd name="T35" fmla="*/ 1 h 33"/>
                <a:gd name="T36" fmla="*/ 2 w 16"/>
                <a:gd name="T37" fmla="*/ 0 h 33"/>
                <a:gd name="T38" fmla="*/ 1 w 16"/>
                <a:gd name="T39" fmla="*/ 0 h 33"/>
                <a:gd name="T40" fmla="*/ 0 w 16"/>
                <a:gd name="T41" fmla="*/ 0 h 33"/>
                <a:gd name="T42" fmla="*/ 0 w 16"/>
                <a:gd name="T43" fmla="*/ 1 h 33"/>
                <a:gd name="T44" fmla="*/ 1 w 16"/>
                <a:gd name="T45" fmla="*/ 1 h 33"/>
                <a:gd name="T46" fmla="*/ 0 w 16"/>
                <a:gd name="T47" fmla="*/ 1 h 33"/>
                <a:gd name="T48" fmla="*/ 0 w 16"/>
                <a:gd name="T49" fmla="*/ 28 h 33"/>
                <a:gd name="T50" fmla="*/ 2 w 16"/>
                <a:gd name="T51" fmla="*/ 32 h 33"/>
                <a:gd name="T52" fmla="*/ 7 w 16"/>
                <a:gd name="T53" fmla="*/ 33 h 33"/>
                <a:gd name="T54" fmla="*/ 8 w 16"/>
                <a:gd name="T55" fmla="*/ 33 h 33"/>
                <a:gd name="T56" fmla="*/ 13 w 16"/>
                <a:gd name="T57" fmla="*/ 31 h 33"/>
                <a:gd name="T58" fmla="*/ 16 w 16"/>
                <a:gd name="T59" fmla="*/ 27 h 33"/>
                <a:gd name="T60" fmla="*/ 16 w 16"/>
                <a:gd name="T61" fmla="*/ 1 h 33"/>
                <a:gd name="T62" fmla="*/ 15 w 16"/>
                <a:gd name="T63" fmla="*/ 0 h 33"/>
                <a:gd name="T64" fmla="*/ 15 w 16"/>
                <a:gd name="T65" fmla="*/ 0 h 33"/>
                <a:gd name="T66" fmla="*/ 14 w 16"/>
                <a:gd name="T67" fmla="*/ 0 h 33"/>
                <a:gd name="T68" fmla="*/ 14 w 16"/>
                <a:gd name="T69" fmla="*/ 1 h 33"/>
                <a:gd name="T70" fmla="*/ 12 w 16"/>
                <a:gd name="T71" fmla="*/ 3 h 33"/>
                <a:gd name="T72" fmla="*/ 8 w 16"/>
                <a:gd name="T73" fmla="*/ 4 h 33"/>
                <a:gd name="T74" fmla="*/ 7 w 16"/>
                <a:gd name="T75" fmla="*/ 4 h 33"/>
                <a:gd name="T76" fmla="*/ 3 w 16"/>
                <a:gd name="T77" fmla="*/ 3 h 33"/>
                <a:gd name="T78" fmla="*/ 2 w 16"/>
                <a:gd name="T79" fmla="*/ 1 h 33"/>
                <a:gd name="T80" fmla="*/ 2 w 16"/>
                <a:gd name="T81" fmla="*/ 0 h 33"/>
                <a:gd name="T82" fmla="*/ 1 w 16"/>
                <a:gd name="T83" fmla="*/ 0 h 33"/>
                <a:gd name="T84" fmla="*/ 0 w 16"/>
                <a:gd name="T85" fmla="*/ 0 h 33"/>
                <a:gd name="T86" fmla="*/ 0 w 16"/>
                <a:gd name="T87" fmla="*/ 1 h 33"/>
                <a:gd name="T88" fmla="*/ 1 w 16"/>
                <a:gd name="T8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" h="33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4" y="5"/>
                    <a:pt x="5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" y="6"/>
                    <a:pt x="12" y="5"/>
                    <a:pt x="13" y="4"/>
                  </a:cubicBezTo>
                  <a:cubicBezTo>
                    <a:pt x="15" y="3"/>
                    <a:pt x="16" y="2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3" y="29"/>
                    <a:pt x="12" y="30"/>
                  </a:cubicBezTo>
                  <a:cubicBezTo>
                    <a:pt x="11" y="30"/>
                    <a:pt x="10" y="31"/>
                    <a:pt x="8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4" y="30"/>
                    <a:pt x="3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1" y="31"/>
                    <a:pt x="2" y="32"/>
                  </a:cubicBezTo>
                  <a:cubicBezTo>
                    <a:pt x="4" y="32"/>
                    <a:pt x="5" y="33"/>
                    <a:pt x="7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33"/>
                    <a:pt x="12" y="32"/>
                    <a:pt x="13" y="31"/>
                  </a:cubicBezTo>
                  <a:cubicBezTo>
                    <a:pt x="15" y="30"/>
                    <a:pt x="16" y="29"/>
                    <a:pt x="16" y="2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1" y="3"/>
                    <a:pt x="10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8" name="Freeform 402"/>
            <p:cNvSpPr>
              <a:spLocks/>
            </p:cNvSpPr>
            <p:nvPr/>
          </p:nvSpPr>
          <p:spPr bwMode="auto">
            <a:xfrm>
              <a:off x="6451" y="2376"/>
              <a:ext cx="24" cy="13"/>
            </a:xfrm>
            <a:custGeom>
              <a:avLst/>
              <a:gdLst>
                <a:gd name="T0" fmla="*/ 0 w 14"/>
                <a:gd name="T1" fmla="*/ 4 h 8"/>
                <a:gd name="T2" fmla="*/ 7 w 14"/>
                <a:gd name="T3" fmla="*/ 0 h 8"/>
                <a:gd name="T4" fmla="*/ 14 w 14"/>
                <a:gd name="T5" fmla="*/ 4 h 8"/>
                <a:gd name="T6" fmla="*/ 7 w 14"/>
                <a:gd name="T7" fmla="*/ 8 h 8"/>
                <a:gd name="T8" fmla="*/ 0 w 1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4"/>
                  </a:move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1"/>
                    <a:pt x="14" y="4"/>
                  </a:cubicBezTo>
                  <a:cubicBezTo>
                    <a:pt x="14" y="6"/>
                    <a:pt x="11" y="8"/>
                    <a:pt x="7" y="8"/>
                  </a:cubicBezTo>
                  <a:cubicBezTo>
                    <a:pt x="3" y="8"/>
                    <a:pt x="0" y="6"/>
                    <a:pt x="0" y="4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29" name="Freeform 403"/>
            <p:cNvSpPr>
              <a:spLocks/>
            </p:cNvSpPr>
            <p:nvPr/>
          </p:nvSpPr>
          <p:spPr bwMode="auto">
            <a:xfrm>
              <a:off x="6450" y="2374"/>
              <a:ext cx="26" cy="17"/>
            </a:xfrm>
            <a:custGeom>
              <a:avLst/>
              <a:gdLst>
                <a:gd name="T0" fmla="*/ 2 w 16"/>
                <a:gd name="T1" fmla="*/ 5 h 10"/>
                <a:gd name="T2" fmla="*/ 4 w 16"/>
                <a:gd name="T3" fmla="*/ 3 h 10"/>
                <a:gd name="T4" fmla="*/ 8 w 16"/>
                <a:gd name="T5" fmla="*/ 2 h 10"/>
                <a:gd name="T6" fmla="*/ 9 w 16"/>
                <a:gd name="T7" fmla="*/ 2 h 10"/>
                <a:gd name="T8" fmla="*/ 13 w 16"/>
                <a:gd name="T9" fmla="*/ 3 h 10"/>
                <a:gd name="T10" fmla="*/ 14 w 16"/>
                <a:gd name="T11" fmla="*/ 5 h 10"/>
                <a:gd name="T12" fmla="*/ 12 w 16"/>
                <a:gd name="T13" fmla="*/ 7 h 10"/>
                <a:gd name="T14" fmla="*/ 8 w 16"/>
                <a:gd name="T15" fmla="*/ 8 h 10"/>
                <a:gd name="T16" fmla="*/ 7 w 16"/>
                <a:gd name="T17" fmla="*/ 8 h 10"/>
                <a:gd name="T18" fmla="*/ 3 w 16"/>
                <a:gd name="T19" fmla="*/ 7 h 10"/>
                <a:gd name="T20" fmla="*/ 2 w 16"/>
                <a:gd name="T21" fmla="*/ 5 h 10"/>
                <a:gd name="T22" fmla="*/ 1 w 16"/>
                <a:gd name="T23" fmla="*/ 4 h 10"/>
                <a:gd name="T24" fmla="*/ 0 w 16"/>
                <a:gd name="T25" fmla="*/ 5 h 10"/>
                <a:gd name="T26" fmla="*/ 2 w 16"/>
                <a:gd name="T27" fmla="*/ 9 h 10"/>
                <a:gd name="T28" fmla="*/ 7 w 16"/>
                <a:gd name="T29" fmla="*/ 10 h 10"/>
                <a:gd name="T30" fmla="*/ 8 w 16"/>
                <a:gd name="T31" fmla="*/ 10 h 10"/>
                <a:gd name="T32" fmla="*/ 13 w 16"/>
                <a:gd name="T33" fmla="*/ 8 h 10"/>
                <a:gd name="T34" fmla="*/ 16 w 16"/>
                <a:gd name="T35" fmla="*/ 5 h 10"/>
                <a:gd name="T36" fmla="*/ 14 w 16"/>
                <a:gd name="T37" fmla="*/ 1 h 10"/>
                <a:gd name="T38" fmla="*/ 9 w 16"/>
                <a:gd name="T39" fmla="*/ 0 h 10"/>
                <a:gd name="T40" fmla="*/ 8 w 16"/>
                <a:gd name="T41" fmla="*/ 0 h 10"/>
                <a:gd name="T42" fmla="*/ 3 w 16"/>
                <a:gd name="T43" fmla="*/ 1 h 10"/>
                <a:gd name="T44" fmla="*/ 0 w 16"/>
                <a:gd name="T45" fmla="*/ 5 h 10"/>
                <a:gd name="T46" fmla="*/ 1 w 16"/>
                <a:gd name="T47" fmla="*/ 6 h 10"/>
                <a:gd name="T48" fmla="*/ 2 w 16"/>
                <a:gd name="T4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10">
                  <a:moveTo>
                    <a:pt x="2" y="5"/>
                  </a:moveTo>
                  <a:cubicBezTo>
                    <a:pt x="2" y="5"/>
                    <a:pt x="2" y="4"/>
                    <a:pt x="4" y="3"/>
                  </a:cubicBezTo>
                  <a:cubicBezTo>
                    <a:pt x="5" y="2"/>
                    <a:pt x="6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2" y="2"/>
                    <a:pt x="13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4" y="5"/>
                    <a:pt x="14" y="6"/>
                    <a:pt x="12" y="7"/>
                  </a:cubicBezTo>
                  <a:cubicBezTo>
                    <a:pt x="11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1" y="8"/>
                    <a:pt x="2" y="9"/>
                  </a:cubicBezTo>
                  <a:cubicBezTo>
                    <a:pt x="4" y="9"/>
                    <a:pt x="5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5" y="7"/>
                    <a:pt x="16" y="6"/>
                    <a:pt x="16" y="5"/>
                  </a:cubicBezTo>
                  <a:cubicBezTo>
                    <a:pt x="16" y="3"/>
                    <a:pt x="15" y="2"/>
                    <a:pt x="14" y="1"/>
                  </a:cubicBez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30" name="Freeform 404"/>
            <p:cNvSpPr>
              <a:spLocks/>
            </p:cNvSpPr>
            <p:nvPr/>
          </p:nvSpPr>
          <p:spPr bwMode="auto">
            <a:xfrm>
              <a:off x="6451" y="2383"/>
              <a:ext cx="24" cy="52"/>
            </a:xfrm>
            <a:custGeom>
              <a:avLst/>
              <a:gdLst>
                <a:gd name="T0" fmla="*/ 0 w 14"/>
                <a:gd name="T1" fmla="*/ 0 h 31"/>
                <a:gd name="T2" fmla="*/ 7 w 14"/>
                <a:gd name="T3" fmla="*/ 4 h 31"/>
                <a:gd name="T4" fmla="*/ 14 w 14"/>
                <a:gd name="T5" fmla="*/ 0 h 31"/>
                <a:gd name="T6" fmla="*/ 14 w 14"/>
                <a:gd name="T7" fmla="*/ 26 h 31"/>
                <a:gd name="T8" fmla="*/ 7 w 14"/>
                <a:gd name="T9" fmla="*/ 31 h 31"/>
                <a:gd name="T10" fmla="*/ 0 w 14"/>
                <a:gd name="T11" fmla="*/ 27 h 31"/>
                <a:gd name="T12" fmla="*/ 0 w 1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1">
                  <a:moveTo>
                    <a:pt x="0" y="0"/>
                  </a:moveTo>
                  <a:cubicBezTo>
                    <a:pt x="0" y="2"/>
                    <a:pt x="3" y="4"/>
                    <a:pt x="7" y="4"/>
                  </a:cubicBezTo>
                  <a:cubicBezTo>
                    <a:pt x="11" y="4"/>
                    <a:pt x="14" y="2"/>
                    <a:pt x="14" y="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9"/>
                    <a:pt x="11" y="31"/>
                    <a:pt x="7" y="31"/>
                  </a:cubicBezTo>
                  <a:cubicBezTo>
                    <a:pt x="3" y="31"/>
                    <a:pt x="0" y="29"/>
                    <a:pt x="0" y="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431" name="Freeform 405"/>
            <p:cNvSpPr>
              <a:spLocks/>
            </p:cNvSpPr>
            <p:nvPr/>
          </p:nvSpPr>
          <p:spPr bwMode="auto">
            <a:xfrm>
              <a:off x="6460" y="2383"/>
              <a:ext cx="15" cy="52"/>
            </a:xfrm>
            <a:custGeom>
              <a:avLst/>
              <a:gdLst>
                <a:gd name="T0" fmla="*/ 0 w 9"/>
                <a:gd name="T1" fmla="*/ 4 h 31"/>
                <a:gd name="T2" fmla="*/ 2 w 9"/>
                <a:gd name="T3" fmla="*/ 4 h 31"/>
                <a:gd name="T4" fmla="*/ 9 w 9"/>
                <a:gd name="T5" fmla="*/ 0 h 31"/>
                <a:gd name="T6" fmla="*/ 9 w 9"/>
                <a:gd name="T7" fmla="*/ 26 h 31"/>
                <a:gd name="T8" fmla="*/ 2 w 9"/>
                <a:gd name="T9" fmla="*/ 31 h 31"/>
                <a:gd name="T10" fmla="*/ 0 w 9"/>
                <a:gd name="T11" fmla="*/ 31 h 31"/>
                <a:gd name="T12" fmla="*/ 0 w 9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1">
                  <a:moveTo>
                    <a:pt x="0" y="4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6" y="4"/>
                    <a:pt x="9" y="2"/>
                    <a:pt x="9" y="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9"/>
                    <a:pt x="6" y="31"/>
                    <a:pt x="2" y="31"/>
                  </a:cubicBezTo>
                  <a:cubicBezTo>
                    <a:pt x="1" y="31"/>
                    <a:pt x="0" y="31"/>
                    <a:pt x="0" y="3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grpSp>
        <p:nvGrpSpPr>
          <p:cNvPr id="1615" name="Group 607"/>
          <p:cNvGrpSpPr>
            <a:grpSpLocks/>
          </p:cNvGrpSpPr>
          <p:nvPr/>
        </p:nvGrpSpPr>
        <p:grpSpPr bwMode="auto">
          <a:xfrm>
            <a:off x="4455257" y="3966636"/>
            <a:ext cx="6097588" cy="1662113"/>
            <a:chOff x="2635" y="1788"/>
            <a:chExt cx="3841" cy="1047"/>
          </a:xfrm>
        </p:grpSpPr>
        <p:sp>
          <p:nvSpPr>
            <p:cNvPr id="2032" name="Freeform 407"/>
            <p:cNvSpPr>
              <a:spLocks/>
            </p:cNvSpPr>
            <p:nvPr/>
          </p:nvSpPr>
          <p:spPr bwMode="auto">
            <a:xfrm>
              <a:off x="6450" y="2381"/>
              <a:ext cx="26" cy="55"/>
            </a:xfrm>
            <a:custGeom>
              <a:avLst/>
              <a:gdLst>
                <a:gd name="T0" fmla="*/ 1 w 16"/>
                <a:gd name="T1" fmla="*/ 1 h 33"/>
                <a:gd name="T2" fmla="*/ 0 w 16"/>
                <a:gd name="T3" fmla="*/ 1 h 33"/>
                <a:gd name="T4" fmla="*/ 2 w 16"/>
                <a:gd name="T5" fmla="*/ 5 h 33"/>
                <a:gd name="T6" fmla="*/ 7 w 16"/>
                <a:gd name="T7" fmla="*/ 6 h 33"/>
                <a:gd name="T8" fmla="*/ 8 w 16"/>
                <a:gd name="T9" fmla="*/ 6 h 33"/>
                <a:gd name="T10" fmla="*/ 13 w 16"/>
                <a:gd name="T11" fmla="*/ 4 h 33"/>
                <a:gd name="T12" fmla="*/ 16 w 16"/>
                <a:gd name="T13" fmla="*/ 1 h 33"/>
                <a:gd name="T14" fmla="*/ 16 w 16"/>
                <a:gd name="T15" fmla="*/ 0 h 33"/>
                <a:gd name="T16" fmla="*/ 15 w 16"/>
                <a:gd name="T17" fmla="*/ 0 h 33"/>
                <a:gd name="T18" fmla="*/ 14 w 16"/>
                <a:gd name="T19" fmla="*/ 0 h 33"/>
                <a:gd name="T20" fmla="*/ 14 w 16"/>
                <a:gd name="T21" fmla="*/ 1 h 33"/>
                <a:gd name="T22" fmla="*/ 14 w 16"/>
                <a:gd name="T23" fmla="*/ 27 h 33"/>
                <a:gd name="T24" fmla="*/ 12 w 16"/>
                <a:gd name="T25" fmla="*/ 29 h 33"/>
                <a:gd name="T26" fmla="*/ 8 w 16"/>
                <a:gd name="T27" fmla="*/ 31 h 33"/>
                <a:gd name="T28" fmla="*/ 7 w 16"/>
                <a:gd name="T29" fmla="*/ 31 h 33"/>
                <a:gd name="T30" fmla="*/ 3 w 16"/>
                <a:gd name="T31" fmla="*/ 30 h 33"/>
                <a:gd name="T32" fmla="*/ 2 w 16"/>
                <a:gd name="T33" fmla="*/ 28 h 33"/>
                <a:gd name="T34" fmla="*/ 2 w 16"/>
                <a:gd name="T35" fmla="*/ 1 h 33"/>
                <a:gd name="T36" fmla="*/ 2 w 16"/>
                <a:gd name="T37" fmla="*/ 0 h 33"/>
                <a:gd name="T38" fmla="*/ 1 w 16"/>
                <a:gd name="T39" fmla="*/ 0 h 33"/>
                <a:gd name="T40" fmla="*/ 0 w 16"/>
                <a:gd name="T41" fmla="*/ 0 h 33"/>
                <a:gd name="T42" fmla="*/ 0 w 16"/>
                <a:gd name="T43" fmla="*/ 1 h 33"/>
                <a:gd name="T44" fmla="*/ 1 w 16"/>
                <a:gd name="T45" fmla="*/ 1 h 33"/>
                <a:gd name="T46" fmla="*/ 0 w 16"/>
                <a:gd name="T47" fmla="*/ 1 h 33"/>
                <a:gd name="T48" fmla="*/ 0 w 16"/>
                <a:gd name="T49" fmla="*/ 28 h 33"/>
                <a:gd name="T50" fmla="*/ 2 w 16"/>
                <a:gd name="T51" fmla="*/ 32 h 33"/>
                <a:gd name="T52" fmla="*/ 7 w 16"/>
                <a:gd name="T53" fmla="*/ 33 h 33"/>
                <a:gd name="T54" fmla="*/ 8 w 16"/>
                <a:gd name="T55" fmla="*/ 33 h 33"/>
                <a:gd name="T56" fmla="*/ 13 w 16"/>
                <a:gd name="T57" fmla="*/ 31 h 33"/>
                <a:gd name="T58" fmla="*/ 16 w 16"/>
                <a:gd name="T59" fmla="*/ 27 h 33"/>
                <a:gd name="T60" fmla="*/ 16 w 16"/>
                <a:gd name="T61" fmla="*/ 1 h 33"/>
                <a:gd name="T62" fmla="*/ 16 w 16"/>
                <a:gd name="T63" fmla="*/ 0 h 33"/>
                <a:gd name="T64" fmla="*/ 15 w 16"/>
                <a:gd name="T65" fmla="*/ 0 h 33"/>
                <a:gd name="T66" fmla="*/ 14 w 16"/>
                <a:gd name="T67" fmla="*/ 0 h 33"/>
                <a:gd name="T68" fmla="*/ 14 w 16"/>
                <a:gd name="T69" fmla="*/ 1 h 33"/>
                <a:gd name="T70" fmla="*/ 12 w 16"/>
                <a:gd name="T71" fmla="*/ 3 h 33"/>
                <a:gd name="T72" fmla="*/ 8 w 16"/>
                <a:gd name="T73" fmla="*/ 4 h 33"/>
                <a:gd name="T74" fmla="*/ 7 w 16"/>
                <a:gd name="T75" fmla="*/ 4 h 33"/>
                <a:gd name="T76" fmla="*/ 3 w 16"/>
                <a:gd name="T77" fmla="*/ 3 h 33"/>
                <a:gd name="T78" fmla="*/ 2 w 16"/>
                <a:gd name="T79" fmla="*/ 1 h 33"/>
                <a:gd name="T80" fmla="*/ 2 w 16"/>
                <a:gd name="T81" fmla="*/ 0 h 33"/>
                <a:gd name="T82" fmla="*/ 1 w 16"/>
                <a:gd name="T83" fmla="*/ 0 h 33"/>
                <a:gd name="T84" fmla="*/ 0 w 16"/>
                <a:gd name="T85" fmla="*/ 0 h 33"/>
                <a:gd name="T86" fmla="*/ 0 w 16"/>
                <a:gd name="T87" fmla="*/ 1 h 33"/>
                <a:gd name="T88" fmla="*/ 1 w 16"/>
                <a:gd name="T8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" h="33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4" y="5"/>
                    <a:pt x="5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" y="6"/>
                    <a:pt x="12" y="5"/>
                    <a:pt x="13" y="4"/>
                  </a:cubicBezTo>
                  <a:cubicBezTo>
                    <a:pt x="15" y="3"/>
                    <a:pt x="16" y="2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4" y="29"/>
                    <a:pt x="12" y="29"/>
                  </a:cubicBezTo>
                  <a:cubicBezTo>
                    <a:pt x="11" y="30"/>
                    <a:pt x="10" y="31"/>
                    <a:pt x="8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4" y="30"/>
                    <a:pt x="3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1" y="31"/>
                    <a:pt x="2" y="32"/>
                  </a:cubicBezTo>
                  <a:cubicBezTo>
                    <a:pt x="4" y="32"/>
                    <a:pt x="5" y="33"/>
                    <a:pt x="7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33"/>
                    <a:pt x="12" y="32"/>
                    <a:pt x="13" y="31"/>
                  </a:cubicBezTo>
                  <a:cubicBezTo>
                    <a:pt x="15" y="30"/>
                    <a:pt x="16" y="29"/>
                    <a:pt x="16" y="2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2"/>
                    <a:pt x="12" y="3"/>
                  </a:cubicBezTo>
                  <a:cubicBezTo>
                    <a:pt x="11" y="3"/>
                    <a:pt x="10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33" name="Freeform 408"/>
            <p:cNvSpPr>
              <a:spLocks/>
            </p:cNvSpPr>
            <p:nvPr/>
          </p:nvSpPr>
          <p:spPr bwMode="auto">
            <a:xfrm>
              <a:off x="6413" y="1969"/>
              <a:ext cx="55" cy="35"/>
            </a:xfrm>
            <a:custGeom>
              <a:avLst/>
              <a:gdLst>
                <a:gd name="T0" fmla="*/ 0 w 33"/>
                <a:gd name="T1" fmla="*/ 11 h 21"/>
                <a:gd name="T2" fmla="*/ 17 w 33"/>
                <a:gd name="T3" fmla="*/ 1 h 21"/>
                <a:gd name="T4" fmla="*/ 33 w 33"/>
                <a:gd name="T5" fmla="*/ 10 h 21"/>
                <a:gd name="T6" fmla="*/ 17 w 33"/>
                <a:gd name="T7" fmla="*/ 20 h 21"/>
                <a:gd name="T8" fmla="*/ 0 w 3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0" y="11"/>
                  </a:moveTo>
                  <a:cubicBezTo>
                    <a:pt x="0" y="6"/>
                    <a:pt x="7" y="1"/>
                    <a:pt x="17" y="1"/>
                  </a:cubicBezTo>
                  <a:cubicBezTo>
                    <a:pt x="26" y="0"/>
                    <a:pt x="33" y="4"/>
                    <a:pt x="33" y="10"/>
                  </a:cubicBezTo>
                  <a:cubicBezTo>
                    <a:pt x="33" y="15"/>
                    <a:pt x="26" y="20"/>
                    <a:pt x="17" y="20"/>
                  </a:cubicBezTo>
                  <a:cubicBezTo>
                    <a:pt x="7" y="21"/>
                    <a:pt x="0" y="17"/>
                    <a:pt x="0" y="11"/>
                  </a:cubicBezTo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34" name="Freeform 409"/>
            <p:cNvSpPr>
              <a:spLocks/>
            </p:cNvSpPr>
            <p:nvPr/>
          </p:nvSpPr>
          <p:spPr bwMode="auto">
            <a:xfrm>
              <a:off x="6411" y="1969"/>
              <a:ext cx="59" cy="35"/>
            </a:xfrm>
            <a:custGeom>
              <a:avLst/>
              <a:gdLst>
                <a:gd name="T0" fmla="*/ 2 w 35"/>
                <a:gd name="T1" fmla="*/ 11 h 21"/>
                <a:gd name="T2" fmla="*/ 6 w 35"/>
                <a:gd name="T3" fmla="*/ 5 h 21"/>
                <a:gd name="T4" fmla="*/ 18 w 35"/>
                <a:gd name="T5" fmla="*/ 2 h 21"/>
                <a:gd name="T6" fmla="*/ 19 w 35"/>
                <a:gd name="T7" fmla="*/ 2 h 21"/>
                <a:gd name="T8" fmla="*/ 29 w 35"/>
                <a:gd name="T9" fmla="*/ 4 h 21"/>
                <a:gd name="T10" fmla="*/ 33 w 35"/>
                <a:gd name="T11" fmla="*/ 10 h 21"/>
                <a:gd name="T12" fmla="*/ 29 w 35"/>
                <a:gd name="T13" fmla="*/ 16 h 21"/>
                <a:gd name="T14" fmla="*/ 17 w 35"/>
                <a:gd name="T15" fmla="*/ 19 h 21"/>
                <a:gd name="T16" fmla="*/ 16 w 35"/>
                <a:gd name="T17" fmla="*/ 19 h 21"/>
                <a:gd name="T18" fmla="*/ 6 w 35"/>
                <a:gd name="T19" fmla="*/ 17 h 21"/>
                <a:gd name="T20" fmla="*/ 2 w 35"/>
                <a:gd name="T21" fmla="*/ 11 h 21"/>
                <a:gd name="T22" fmla="*/ 1 w 35"/>
                <a:gd name="T23" fmla="*/ 10 h 21"/>
                <a:gd name="T24" fmla="*/ 0 w 35"/>
                <a:gd name="T25" fmla="*/ 11 h 21"/>
                <a:gd name="T26" fmla="*/ 5 w 35"/>
                <a:gd name="T27" fmla="*/ 19 h 21"/>
                <a:gd name="T28" fmla="*/ 16 w 35"/>
                <a:gd name="T29" fmla="*/ 21 h 21"/>
                <a:gd name="T30" fmla="*/ 18 w 35"/>
                <a:gd name="T31" fmla="*/ 21 h 21"/>
                <a:gd name="T32" fmla="*/ 30 w 35"/>
                <a:gd name="T33" fmla="*/ 18 h 21"/>
                <a:gd name="T34" fmla="*/ 35 w 35"/>
                <a:gd name="T35" fmla="*/ 10 h 21"/>
                <a:gd name="T36" fmla="*/ 30 w 35"/>
                <a:gd name="T37" fmla="*/ 3 h 21"/>
                <a:gd name="T38" fmla="*/ 19 w 35"/>
                <a:gd name="T39" fmla="*/ 0 h 21"/>
                <a:gd name="T40" fmla="*/ 17 w 35"/>
                <a:gd name="T41" fmla="*/ 0 h 21"/>
                <a:gd name="T42" fmla="*/ 5 w 35"/>
                <a:gd name="T43" fmla="*/ 3 h 21"/>
                <a:gd name="T44" fmla="*/ 0 w 35"/>
                <a:gd name="T45" fmla="*/ 11 h 21"/>
                <a:gd name="T46" fmla="*/ 1 w 35"/>
                <a:gd name="T47" fmla="*/ 12 h 21"/>
                <a:gd name="T48" fmla="*/ 2 w 35"/>
                <a:gd name="T4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1">
                  <a:moveTo>
                    <a:pt x="2" y="11"/>
                  </a:moveTo>
                  <a:cubicBezTo>
                    <a:pt x="2" y="9"/>
                    <a:pt x="3" y="7"/>
                    <a:pt x="6" y="5"/>
                  </a:cubicBezTo>
                  <a:cubicBezTo>
                    <a:pt x="9" y="3"/>
                    <a:pt x="13" y="2"/>
                    <a:pt x="18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3" y="2"/>
                    <a:pt x="27" y="3"/>
                    <a:pt x="29" y="4"/>
                  </a:cubicBezTo>
                  <a:cubicBezTo>
                    <a:pt x="32" y="6"/>
                    <a:pt x="33" y="8"/>
                    <a:pt x="33" y="10"/>
                  </a:cubicBezTo>
                  <a:cubicBezTo>
                    <a:pt x="33" y="12"/>
                    <a:pt x="32" y="14"/>
                    <a:pt x="29" y="16"/>
                  </a:cubicBezTo>
                  <a:cubicBezTo>
                    <a:pt x="26" y="18"/>
                    <a:pt x="22" y="19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2" y="19"/>
                    <a:pt x="8" y="18"/>
                    <a:pt x="6" y="17"/>
                  </a:cubicBezTo>
                  <a:cubicBezTo>
                    <a:pt x="3" y="15"/>
                    <a:pt x="2" y="13"/>
                    <a:pt x="2" y="11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2" y="17"/>
                    <a:pt x="5" y="19"/>
                  </a:cubicBezTo>
                  <a:cubicBezTo>
                    <a:pt x="8" y="20"/>
                    <a:pt x="12" y="21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22" y="21"/>
                    <a:pt x="27" y="20"/>
                    <a:pt x="30" y="18"/>
                  </a:cubicBezTo>
                  <a:cubicBezTo>
                    <a:pt x="33" y="16"/>
                    <a:pt x="35" y="13"/>
                    <a:pt x="35" y="10"/>
                  </a:cubicBezTo>
                  <a:cubicBezTo>
                    <a:pt x="35" y="7"/>
                    <a:pt x="33" y="4"/>
                    <a:pt x="30" y="3"/>
                  </a:cubicBezTo>
                  <a:cubicBezTo>
                    <a:pt x="27" y="1"/>
                    <a:pt x="23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3" y="0"/>
                    <a:pt x="8" y="1"/>
                    <a:pt x="5" y="3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" y="12"/>
                    <a:pt x="2" y="12"/>
                    <a:pt x="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35" name="Freeform 410"/>
            <p:cNvSpPr>
              <a:spLocks/>
            </p:cNvSpPr>
            <p:nvPr/>
          </p:nvSpPr>
          <p:spPr bwMode="auto">
            <a:xfrm>
              <a:off x="6413" y="1987"/>
              <a:ext cx="38" cy="240"/>
            </a:xfrm>
            <a:custGeom>
              <a:avLst/>
              <a:gdLst>
                <a:gd name="T0" fmla="*/ 23 w 23"/>
                <a:gd name="T1" fmla="*/ 141 h 143"/>
                <a:gd name="T2" fmla="*/ 17 w 23"/>
                <a:gd name="T3" fmla="*/ 143 h 143"/>
                <a:gd name="T4" fmla="*/ 0 w 23"/>
                <a:gd name="T5" fmla="*/ 133 h 143"/>
                <a:gd name="T6" fmla="*/ 0 w 23"/>
                <a:gd name="T7" fmla="*/ 0 h 143"/>
                <a:gd name="T8" fmla="*/ 17 w 23"/>
                <a:gd name="T9" fmla="*/ 9 h 143"/>
                <a:gd name="T10" fmla="*/ 23 w 23"/>
                <a:gd name="T11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3">
                  <a:moveTo>
                    <a:pt x="23" y="141"/>
                  </a:moveTo>
                  <a:cubicBezTo>
                    <a:pt x="21" y="142"/>
                    <a:pt x="19" y="142"/>
                    <a:pt x="17" y="143"/>
                  </a:cubicBezTo>
                  <a:cubicBezTo>
                    <a:pt x="7" y="143"/>
                    <a:pt x="0" y="139"/>
                    <a:pt x="0" y="1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7" y="10"/>
                    <a:pt x="17" y="9"/>
                  </a:cubicBezTo>
                  <a:cubicBezTo>
                    <a:pt x="19" y="9"/>
                    <a:pt x="21" y="9"/>
                    <a:pt x="23" y="8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36" name="Freeform 411"/>
            <p:cNvSpPr>
              <a:spLocks/>
            </p:cNvSpPr>
            <p:nvPr/>
          </p:nvSpPr>
          <p:spPr bwMode="auto">
            <a:xfrm>
              <a:off x="6451" y="1986"/>
              <a:ext cx="17" cy="238"/>
            </a:xfrm>
            <a:custGeom>
              <a:avLst/>
              <a:gdLst>
                <a:gd name="T0" fmla="*/ 0 w 10"/>
                <a:gd name="T1" fmla="*/ 9 h 142"/>
                <a:gd name="T2" fmla="*/ 10 w 10"/>
                <a:gd name="T3" fmla="*/ 0 h 142"/>
                <a:gd name="T4" fmla="*/ 10 w 10"/>
                <a:gd name="T5" fmla="*/ 133 h 142"/>
                <a:gd name="T6" fmla="*/ 0 w 10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2">
                  <a:moveTo>
                    <a:pt x="0" y="9"/>
                  </a:moveTo>
                  <a:cubicBezTo>
                    <a:pt x="6" y="8"/>
                    <a:pt x="10" y="4"/>
                    <a:pt x="10" y="0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0" y="137"/>
                    <a:pt x="6" y="141"/>
                    <a:pt x="0" y="142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37" name="Freeform 412"/>
            <p:cNvSpPr>
              <a:spLocks/>
            </p:cNvSpPr>
            <p:nvPr/>
          </p:nvSpPr>
          <p:spPr bwMode="auto">
            <a:xfrm>
              <a:off x="6411" y="1984"/>
              <a:ext cx="59" cy="245"/>
            </a:xfrm>
            <a:custGeom>
              <a:avLst/>
              <a:gdLst>
                <a:gd name="T0" fmla="*/ 24 w 35"/>
                <a:gd name="T1" fmla="*/ 10 h 146"/>
                <a:gd name="T2" fmla="*/ 24 w 35"/>
                <a:gd name="T3" fmla="*/ 9 h 146"/>
                <a:gd name="T4" fmla="*/ 17 w 35"/>
                <a:gd name="T5" fmla="*/ 10 h 146"/>
                <a:gd name="T6" fmla="*/ 16 w 35"/>
                <a:gd name="T7" fmla="*/ 10 h 146"/>
                <a:gd name="T8" fmla="*/ 6 w 35"/>
                <a:gd name="T9" fmla="*/ 8 h 146"/>
                <a:gd name="T10" fmla="*/ 2 w 35"/>
                <a:gd name="T11" fmla="*/ 2 h 146"/>
                <a:gd name="T12" fmla="*/ 2 w 35"/>
                <a:gd name="T13" fmla="*/ 2 h 146"/>
                <a:gd name="T14" fmla="*/ 1 w 35"/>
                <a:gd name="T15" fmla="*/ 1 h 146"/>
                <a:gd name="T16" fmla="*/ 0 w 35"/>
                <a:gd name="T17" fmla="*/ 2 h 146"/>
                <a:gd name="T18" fmla="*/ 0 w 35"/>
                <a:gd name="T19" fmla="*/ 2 h 146"/>
                <a:gd name="T20" fmla="*/ 0 w 35"/>
                <a:gd name="T21" fmla="*/ 135 h 146"/>
                <a:gd name="T22" fmla="*/ 5 w 35"/>
                <a:gd name="T23" fmla="*/ 143 h 146"/>
                <a:gd name="T24" fmla="*/ 16 w 35"/>
                <a:gd name="T25" fmla="*/ 146 h 146"/>
                <a:gd name="T26" fmla="*/ 18 w 35"/>
                <a:gd name="T27" fmla="*/ 146 h 146"/>
                <a:gd name="T28" fmla="*/ 24 w 35"/>
                <a:gd name="T29" fmla="*/ 144 h 146"/>
                <a:gd name="T30" fmla="*/ 32 w 35"/>
                <a:gd name="T31" fmla="*/ 140 h 146"/>
                <a:gd name="T32" fmla="*/ 35 w 35"/>
                <a:gd name="T33" fmla="*/ 134 h 146"/>
                <a:gd name="T34" fmla="*/ 35 w 35"/>
                <a:gd name="T35" fmla="*/ 1 h 146"/>
                <a:gd name="T36" fmla="*/ 35 w 35"/>
                <a:gd name="T37" fmla="*/ 0 h 146"/>
                <a:gd name="T38" fmla="*/ 34 w 35"/>
                <a:gd name="T39" fmla="*/ 0 h 146"/>
                <a:gd name="T40" fmla="*/ 33 w 35"/>
                <a:gd name="T41" fmla="*/ 0 h 146"/>
                <a:gd name="T42" fmla="*/ 33 w 35"/>
                <a:gd name="T43" fmla="*/ 1 h 146"/>
                <a:gd name="T44" fmla="*/ 31 w 35"/>
                <a:gd name="T45" fmla="*/ 6 h 146"/>
                <a:gd name="T46" fmla="*/ 24 w 35"/>
                <a:gd name="T47" fmla="*/ 9 h 146"/>
                <a:gd name="T48" fmla="*/ 24 w 35"/>
                <a:gd name="T49" fmla="*/ 10 h 146"/>
                <a:gd name="T50" fmla="*/ 24 w 35"/>
                <a:gd name="T51" fmla="*/ 11 h 146"/>
                <a:gd name="T52" fmla="*/ 32 w 35"/>
                <a:gd name="T53" fmla="*/ 7 h 146"/>
                <a:gd name="T54" fmla="*/ 35 w 35"/>
                <a:gd name="T55" fmla="*/ 1 h 146"/>
                <a:gd name="T56" fmla="*/ 35 w 35"/>
                <a:gd name="T57" fmla="*/ 0 h 146"/>
                <a:gd name="T58" fmla="*/ 34 w 35"/>
                <a:gd name="T59" fmla="*/ 0 h 146"/>
                <a:gd name="T60" fmla="*/ 33 w 35"/>
                <a:gd name="T61" fmla="*/ 0 h 146"/>
                <a:gd name="T62" fmla="*/ 33 w 35"/>
                <a:gd name="T63" fmla="*/ 1 h 146"/>
                <a:gd name="T64" fmla="*/ 33 w 35"/>
                <a:gd name="T65" fmla="*/ 134 h 146"/>
                <a:gd name="T66" fmla="*/ 31 w 35"/>
                <a:gd name="T67" fmla="*/ 139 h 146"/>
                <a:gd name="T68" fmla="*/ 24 w 35"/>
                <a:gd name="T69" fmla="*/ 143 h 146"/>
                <a:gd name="T70" fmla="*/ 17 w 35"/>
                <a:gd name="T71" fmla="*/ 144 h 146"/>
                <a:gd name="T72" fmla="*/ 16 w 35"/>
                <a:gd name="T73" fmla="*/ 144 h 146"/>
                <a:gd name="T74" fmla="*/ 6 w 35"/>
                <a:gd name="T75" fmla="*/ 141 h 146"/>
                <a:gd name="T76" fmla="*/ 2 w 35"/>
                <a:gd name="T77" fmla="*/ 135 h 146"/>
                <a:gd name="T78" fmla="*/ 2 w 35"/>
                <a:gd name="T79" fmla="*/ 2 h 146"/>
                <a:gd name="T80" fmla="*/ 2 w 35"/>
                <a:gd name="T81" fmla="*/ 2 h 146"/>
                <a:gd name="T82" fmla="*/ 1 w 35"/>
                <a:gd name="T83" fmla="*/ 1 h 146"/>
                <a:gd name="T84" fmla="*/ 0 w 35"/>
                <a:gd name="T85" fmla="*/ 2 h 146"/>
                <a:gd name="T86" fmla="*/ 0 w 35"/>
                <a:gd name="T87" fmla="*/ 2 h 146"/>
                <a:gd name="T88" fmla="*/ 5 w 35"/>
                <a:gd name="T89" fmla="*/ 10 h 146"/>
                <a:gd name="T90" fmla="*/ 16 w 35"/>
                <a:gd name="T91" fmla="*/ 12 h 146"/>
                <a:gd name="T92" fmla="*/ 18 w 35"/>
                <a:gd name="T93" fmla="*/ 12 h 146"/>
                <a:gd name="T94" fmla="*/ 24 w 35"/>
                <a:gd name="T95" fmla="*/ 11 h 146"/>
                <a:gd name="T96" fmla="*/ 24 w 35"/>
                <a:gd name="T97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" h="146">
                  <a:moveTo>
                    <a:pt x="24" y="10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2" y="10"/>
                    <a:pt x="20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2" y="10"/>
                    <a:pt x="8" y="9"/>
                    <a:pt x="6" y="8"/>
                  </a:cubicBezTo>
                  <a:cubicBezTo>
                    <a:pt x="3" y="6"/>
                    <a:pt x="2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9"/>
                    <a:pt x="2" y="141"/>
                    <a:pt x="5" y="143"/>
                  </a:cubicBezTo>
                  <a:cubicBezTo>
                    <a:pt x="8" y="145"/>
                    <a:pt x="12" y="146"/>
                    <a:pt x="16" y="146"/>
                  </a:cubicBezTo>
                  <a:cubicBezTo>
                    <a:pt x="17" y="146"/>
                    <a:pt x="17" y="146"/>
                    <a:pt x="18" y="146"/>
                  </a:cubicBezTo>
                  <a:cubicBezTo>
                    <a:pt x="20" y="145"/>
                    <a:pt x="22" y="145"/>
                    <a:pt x="24" y="144"/>
                  </a:cubicBezTo>
                  <a:cubicBezTo>
                    <a:pt x="27" y="144"/>
                    <a:pt x="30" y="142"/>
                    <a:pt x="32" y="140"/>
                  </a:cubicBezTo>
                  <a:cubicBezTo>
                    <a:pt x="34" y="139"/>
                    <a:pt x="35" y="136"/>
                    <a:pt x="35" y="13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3"/>
                    <a:pt x="32" y="4"/>
                    <a:pt x="31" y="6"/>
                  </a:cubicBezTo>
                  <a:cubicBezTo>
                    <a:pt x="29" y="7"/>
                    <a:pt x="27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7" y="10"/>
                    <a:pt x="30" y="9"/>
                    <a:pt x="32" y="7"/>
                  </a:cubicBezTo>
                  <a:cubicBezTo>
                    <a:pt x="34" y="5"/>
                    <a:pt x="35" y="3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3" y="136"/>
                    <a:pt x="32" y="137"/>
                    <a:pt x="31" y="139"/>
                  </a:cubicBezTo>
                  <a:cubicBezTo>
                    <a:pt x="29" y="140"/>
                    <a:pt x="27" y="142"/>
                    <a:pt x="24" y="143"/>
                  </a:cubicBezTo>
                  <a:cubicBezTo>
                    <a:pt x="22" y="143"/>
                    <a:pt x="20" y="143"/>
                    <a:pt x="17" y="144"/>
                  </a:cubicBezTo>
                  <a:cubicBezTo>
                    <a:pt x="17" y="144"/>
                    <a:pt x="17" y="144"/>
                    <a:pt x="16" y="144"/>
                  </a:cubicBezTo>
                  <a:cubicBezTo>
                    <a:pt x="12" y="144"/>
                    <a:pt x="8" y="143"/>
                    <a:pt x="6" y="141"/>
                  </a:cubicBezTo>
                  <a:cubicBezTo>
                    <a:pt x="3" y="140"/>
                    <a:pt x="2" y="138"/>
                    <a:pt x="2" y="13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2" y="8"/>
                    <a:pt x="5" y="10"/>
                  </a:cubicBezTo>
                  <a:cubicBezTo>
                    <a:pt x="8" y="11"/>
                    <a:pt x="12" y="12"/>
                    <a:pt x="16" y="12"/>
                  </a:cubicBezTo>
                  <a:cubicBezTo>
                    <a:pt x="17" y="12"/>
                    <a:pt x="17" y="12"/>
                    <a:pt x="18" y="12"/>
                  </a:cubicBezTo>
                  <a:cubicBezTo>
                    <a:pt x="20" y="12"/>
                    <a:pt x="22" y="12"/>
                    <a:pt x="24" y="11"/>
                  </a:cubicBezTo>
                  <a:lnTo>
                    <a:pt x="24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38" name="Freeform 413"/>
            <p:cNvSpPr>
              <a:spLocks/>
            </p:cNvSpPr>
            <p:nvPr/>
          </p:nvSpPr>
          <p:spPr bwMode="auto">
            <a:xfrm>
              <a:off x="6438" y="2024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0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39" name="Freeform 414"/>
            <p:cNvSpPr>
              <a:spLocks/>
            </p:cNvSpPr>
            <p:nvPr/>
          </p:nvSpPr>
          <p:spPr bwMode="auto">
            <a:xfrm>
              <a:off x="6411" y="2011"/>
              <a:ext cx="32" cy="18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6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6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6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0" name="Freeform 415"/>
            <p:cNvSpPr>
              <a:spLocks/>
            </p:cNvSpPr>
            <p:nvPr/>
          </p:nvSpPr>
          <p:spPr bwMode="auto">
            <a:xfrm>
              <a:off x="6450" y="2007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9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1" name="Freeform 416"/>
            <p:cNvSpPr>
              <a:spLocks/>
            </p:cNvSpPr>
            <p:nvPr/>
          </p:nvSpPr>
          <p:spPr bwMode="auto">
            <a:xfrm>
              <a:off x="6438" y="2056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0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2" name="Freeform 417"/>
            <p:cNvSpPr>
              <a:spLocks/>
            </p:cNvSpPr>
            <p:nvPr/>
          </p:nvSpPr>
          <p:spPr bwMode="auto">
            <a:xfrm>
              <a:off x="6411" y="2043"/>
              <a:ext cx="32" cy="18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6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6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6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3" name="Freeform 418"/>
            <p:cNvSpPr>
              <a:spLocks/>
            </p:cNvSpPr>
            <p:nvPr/>
          </p:nvSpPr>
          <p:spPr bwMode="auto">
            <a:xfrm>
              <a:off x="6450" y="2039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9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4" name="Freeform 419"/>
            <p:cNvSpPr>
              <a:spLocks/>
            </p:cNvSpPr>
            <p:nvPr/>
          </p:nvSpPr>
          <p:spPr bwMode="auto">
            <a:xfrm>
              <a:off x="6438" y="2088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0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2"/>
                    <a:pt x="9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5" name="Freeform 420"/>
            <p:cNvSpPr>
              <a:spLocks/>
            </p:cNvSpPr>
            <p:nvPr/>
          </p:nvSpPr>
          <p:spPr bwMode="auto">
            <a:xfrm>
              <a:off x="6411" y="2074"/>
              <a:ext cx="32" cy="19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6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6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6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6" name="Freeform 421"/>
            <p:cNvSpPr>
              <a:spLocks/>
            </p:cNvSpPr>
            <p:nvPr/>
          </p:nvSpPr>
          <p:spPr bwMode="auto">
            <a:xfrm>
              <a:off x="6450" y="2071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9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7" name="Freeform 422"/>
            <p:cNvSpPr>
              <a:spLocks/>
            </p:cNvSpPr>
            <p:nvPr/>
          </p:nvSpPr>
          <p:spPr bwMode="auto">
            <a:xfrm>
              <a:off x="6438" y="2120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8" name="Freeform 423"/>
            <p:cNvSpPr>
              <a:spLocks/>
            </p:cNvSpPr>
            <p:nvPr/>
          </p:nvSpPr>
          <p:spPr bwMode="auto">
            <a:xfrm>
              <a:off x="6411" y="2106"/>
              <a:ext cx="32" cy="19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6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6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6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49" name="Freeform 424"/>
            <p:cNvSpPr>
              <a:spLocks/>
            </p:cNvSpPr>
            <p:nvPr/>
          </p:nvSpPr>
          <p:spPr bwMode="auto">
            <a:xfrm>
              <a:off x="6450" y="2103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9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0" name="Freeform 425"/>
            <p:cNvSpPr>
              <a:spLocks/>
            </p:cNvSpPr>
            <p:nvPr/>
          </p:nvSpPr>
          <p:spPr bwMode="auto">
            <a:xfrm>
              <a:off x="6438" y="2151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1" name="Freeform 426"/>
            <p:cNvSpPr>
              <a:spLocks/>
            </p:cNvSpPr>
            <p:nvPr/>
          </p:nvSpPr>
          <p:spPr bwMode="auto">
            <a:xfrm>
              <a:off x="6411" y="2138"/>
              <a:ext cx="32" cy="18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7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7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2" name="Freeform 427"/>
            <p:cNvSpPr>
              <a:spLocks/>
            </p:cNvSpPr>
            <p:nvPr/>
          </p:nvSpPr>
          <p:spPr bwMode="auto">
            <a:xfrm>
              <a:off x="6450" y="2135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10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3" name="Freeform 428"/>
            <p:cNvSpPr>
              <a:spLocks/>
            </p:cNvSpPr>
            <p:nvPr/>
          </p:nvSpPr>
          <p:spPr bwMode="auto">
            <a:xfrm>
              <a:off x="6438" y="2183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1"/>
                    <a:pt x="4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4" name="Freeform 429"/>
            <p:cNvSpPr>
              <a:spLocks/>
            </p:cNvSpPr>
            <p:nvPr/>
          </p:nvSpPr>
          <p:spPr bwMode="auto">
            <a:xfrm>
              <a:off x="6411" y="2170"/>
              <a:ext cx="32" cy="18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7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7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5" name="Freeform 430"/>
            <p:cNvSpPr>
              <a:spLocks/>
            </p:cNvSpPr>
            <p:nvPr/>
          </p:nvSpPr>
          <p:spPr bwMode="auto">
            <a:xfrm>
              <a:off x="6450" y="2168"/>
              <a:ext cx="20" cy="19"/>
            </a:xfrm>
            <a:custGeom>
              <a:avLst/>
              <a:gdLst>
                <a:gd name="T0" fmla="*/ 1 w 12"/>
                <a:gd name="T1" fmla="*/ 11 h 11"/>
                <a:gd name="T2" fmla="*/ 9 w 12"/>
                <a:gd name="T3" fmla="*/ 7 h 11"/>
                <a:gd name="T4" fmla="*/ 12 w 12"/>
                <a:gd name="T5" fmla="*/ 1 h 11"/>
                <a:gd name="T6" fmla="*/ 11 w 12"/>
                <a:gd name="T7" fmla="*/ 0 h 11"/>
                <a:gd name="T8" fmla="*/ 10 w 12"/>
                <a:gd name="T9" fmla="*/ 1 h 11"/>
                <a:gd name="T10" fmla="*/ 8 w 12"/>
                <a:gd name="T11" fmla="*/ 5 h 11"/>
                <a:gd name="T12" fmla="*/ 1 w 12"/>
                <a:gd name="T13" fmla="*/ 9 h 11"/>
                <a:gd name="T14" fmla="*/ 0 w 12"/>
                <a:gd name="T15" fmla="*/ 10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5"/>
                    <a:pt x="12" y="3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2"/>
                    <a:pt x="9" y="4"/>
                    <a:pt x="8" y="5"/>
                  </a:cubicBezTo>
                  <a:cubicBezTo>
                    <a:pt x="6" y="7"/>
                    <a:pt x="4" y="8"/>
                    <a:pt x="1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6" name="Freeform 431"/>
            <p:cNvSpPr>
              <a:spLocks/>
            </p:cNvSpPr>
            <p:nvPr/>
          </p:nvSpPr>
          <p:spPr bwMode="auto">
            <a:xfrm>
              <a:off x="6418" y="1924"/>
              <a:ext cx="25" cy="60"/>
            </a:xfrm>
            <a:custGeom>
              <a:avLst/>
              <a:gdLst>
                <a:gd name="T0" fmla="*/ 1 w 15"/>
                <a:gd name="T1" fmla="*/ 11 h 36"/>
                <a:gd name="T2" fmla="*/ 1 w 15"/>
                <a:gd name="T3" fmla="*/ 12 h 36"/>
                <a:gd name="T4" fmla="*/ 13 w 15"/>
                <a:gd name="T5" fmla="*/ 3 h 36"/>
                <a:gd name="T6" fmla="*/ 13 w 15"/>
                <a:gd name="T7" fmla="*/ 25 h 36"/>
                <a:gd name="T8" fmla="*/ 2 w 15"/>
                <a:gd name="T9" fmla="*/ 33 h 36"/>
                <a:gd name="T10" fmla="*/ 2 w 15"/>
                <a:gd name="T11" fmla="*/ 11 h 36"/>
                <a:gd name="T12" fmla="*/ 1 w 15"/>
                <a:gd name="T13" fmla="*/ 11 h 36"/>
                <a:gd name="T14" fmla="*/ 1 w 15"/>
                <a:gd name="T15" fmla="*/ 12 h 36"/>
                <a:gd name="T16" fmla="*/ 1 w 15"/>
                <a:gd name="T17" fmla="*/ 11 h 36"/>
                <a:gd name="T18" fmla="*/ 0 w 15"/>
                <a:gd name="T19" fmla="*/ 11 h 36"/>
                <a:gd name="T20" fmla="*/ 0 w 15"/>
                <a:gd name="T21" fmla="*/ 35 h 36"/>
                <a:gd name="T22" fmla="*/ 0 w 15"/>
                <a:gd name="T23" fmla="*/ 36 h 36"/>
                <a:gd name="T24" fmla="*/ 1 w 15"/>
                <a:gd name="T25" fmla="*/ 36 h 36"/>
                <a:gd name="T26" fmla="*/ 15 w 15"/>
                <a:gd name="T27" fmla="*/ 27 h 36"/>
                <a:gd name="T28" fmla="*/ 15 w 15"/>
                <a:gd name="T29" fmla="*/ 26 h 36"/>
                <a:gd name="T30" fmla="*/ 15 w 15"/>
                <a:gd name="T31" fmla="*/ 1 h 36"/>
                <a:gd name="T32" fmla="*/ 15 w 15"/>
                <a:gd name="T33" fmla="*/ 0 h 36"/>
                <a:gd name="T34" fmla="*/ 14 w 15"/>
                <a:gd name="T35" fmla="*/ 1 h 36"/>
                <a:gd name="T36" fmla="*/ 0 w 15"/>
                <a:gd name="T37" fmla="*/ 10 h 36"/>
                <a:gd name="T38" fmla="*/ 0 w 15"/>
                <a:gd name="T39" fmla="*/ 11 h 36"/>
                <a:gd name="T40" fmla="*/ 1 w 15"/>
                <a:gd name="T4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6"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7" name="Freeform 432"/>
            <p:cNvSpPr>
              <a:spLocks/>
            </p:cNvSpPr>
            <p:nvPr/>
          </p:nvSpPr>
          <p:spPr bwMode="auto">
            <a:xfrm>
              <a:off x="6428" y="1796"/>
              <a:ext cx="27" cy="14"/>
            </a:xfrm>
            <a:custGeom>
              <a:avLst/>
              <a:gdLst>
                <a:gd name="T0" fmla="*/ 0 w 16"/>
                <a:gd name="T1" fmla="*/ 4 h 8"/>
                <a:gd name="T2" fmla="*/ 8 w 16"/>
                <a:gd name="T3" fmla="*/ 0 h 8"/>
                <a:gd name="T4" fmla="*/ 16 w 16"/>
                <a:gd name="T5" fmla="*/ 4 h 8"/>
                <a:gd name="T6" fmla="*/ 8 w 16"/>
                <a:gd name="T7" fmla="*/ 8 h 8"/>
                <a:gd name="T8" fmla="*/ 0 w 16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2"/>
                    <a:pt x="3" y="1"/>
                    <a:pt x="8" y="0"/>
                  </a:cubicBezTo>
                  <a:cubicBezTo>
                    <a:pt x="12" y="0"/>
                    <a:pt x="16" y="2"/>
                    <a:pt x="16" y="4"/>
                  </a:cubicBezTo>
                  <a:cubicBezTo>
                    <a:pt x="16" y="6"/>
                    <a:pt x="12" y="7"/>
                    <a:pt x="8" y="8"/>
                  </a:cubicBezTo>
                  <a:cubicBezTo>
                    <a:pt x="3" y="8"/>
                    <a:pt x="0" y="6"/>
                    <a:pt x="0" y="4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8" name="Freeform 433"/>
            <p:cNvSpPr>
              <a:spLocks/>
            </p:cNvSpPr>
            <p:nvPr/>
          </p:nvSpPr>
          <p:spPr bwMode="auto">
            <a:xfrm>
              <a:off x="6426" y="1794"/>
              <a:ext cx="30" cy="17"/>
            </a:xfrm>
            <a:custGeom>
              <a:avLst/>
              <a:gdLst>
                <a:gd name="T0" fmla="*/ 2 w 18"/>
                <a:gd name="T1" fmla="*/ 5 h 10"/>
                <a:gd name="T2" fmla="*/ 2 w 18"/>
                <a:gd name="T3" fmla="*/ 5 h 10"/>
                <a:gd name="T4" fmla="*/ 9 w 18"/>
                <a:gd name="T5" fmla="*/ 2 h 10"/>
                <a:gd name="T6" fmla="*/ 9 w 18"/>
                <a:gd name="T7" fmla="*/ 2 h 10"/>
                <a:gd name="T8" fmla="*/ 14 w 18"/>
                <a:gd name="T9" fmla="*/ 3 h 10"/>
                <a:gd name="T10" fmla="*/ 15 w 18"/>
                <a:gd name="T11" fmla="*/ 4 h 10"/>
                <a:gd name="T12" fmla="*/ 16 w 18"/>
                <a:gd name="T13" fmla="*/ 5 h 10"/>
                <a:gd name="T14" fmla="*/ 15 w 18"/>
                <a:gd name="T15" fmla="*/ 5 h 10"/>
                <a:gd name="T16" fmla="*/ 9 w 18"/>
                <a:gd name="T17" fmla="*/ 8 h 10"/>
                <a:gd name="T18" fmla="*/ 8 w 18"/>
                <a:gd name="T19" fmla="*/ 8 h 10"/>
                <a:gd name="T20" fmla="*/ 3 w 18"/>
                <a:gd name="T21" fmla="*/ 7 h 10"/>
                <a:gd name="T22" fmla="*/ 2 w 18"/>
                <a:gd name="T23" fmla="*/ 6 h 10"/>
                <a:gd name="T24" fmla="*/ 2 w 18"/>
                <a:gd name="T25" fmla="*/ 5 h 10"/>
                <a:gd name="T26" fmla="*/ 1 w 18"/>
                <a:gd name="T27" fmla="*/ 4 h 10"/>
                <a:gd name="T28" fmla="*/ 0 w 18"/>
                <a:gd name="T29" fmla="*/ 5 h 10"/>
                <a:gd name="T30" fmla="*/ 0 w 18"/>
                <a:gd name="T31" fmla="*/ 7 h 10"/>
                <a:gd name="T32" fmla="*/ 8 w 18"/>
                <a:gd name="T33" fmla="*/ 10 h 10"/>
                <a:gd name="T34" fmla="*/ 9 w 18"/>
                <a:gd name="T35" fmla="*/ 10 h 10"/>
                <a:gd name="T36" fmla="*/ 15 w 18"/>
                <a:gd name="T37" fmla="*/ 8 h 10"/>
                <a:gd name="T38" fmla="*/ 17 w 18"/>
                <a:gd name="T39" fmla="*/ 7 h 10"/>
                <a:gd name="T40" fmla="*/ 18 w 18"/>
                <a:gd name="T41" fmla="*/ 5 h 10"/>
                <a:gd name="T42" fmla="*/ 17 w 18"/>
                <a:gd name="T43" fmla="*/ 3 h 10"/>
                <a:gd name="T44" fmla="*/ 9 w 18"/>
                <a:gd name="T45" fmla="*/ 0 h 10"/>
                <a:gd name="T46" fmla="*/ 9 w 18"/>
                <a:gd name="T47" fmla="*/ 0 h 10"/>
                <a:gd name="T48" fmla="*/ 2 w 18"/>
                <a:gd name="T49" fmla="*/ 2 h 10"/>
                <a:gd name="T50" fmla="*/ 0 w 18"/>
                <a:gd name="T51" fmla="*/ 3 h 10"/>
                <a:gd name="T52" fmla="*/ 0 w 18"/>
                <a:gd name="T53" fmla="*/ 5 h 10"/>
                <a:gd name="T54" fmla="*/ 1 w 18"/>
                <a:gd name="T55" fmla="*/ 6 h 10"/>
                <a:gd name="T56" fmla="*/ 2 w 18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0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6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2"/>
                    <a:pt x="13" y="3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2" y="7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9"/>
                    <a:pt x="13" y="9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7" y="6"/>
                    <a:pt x="18" y="5"/>
                    <a:pt x="18" y="5"/>
                  </a:cubicBezTo>
                  <a:cubicBezTo>
                    <a:pt x="18" y="4"/>
                    <a:pt x="17" y="3"/>
                    <a:pt x="17" y="3"/>
                  </a:cubicBezTo>
                  <a:cubicBezTo>
                    <a:pt x="15" y="1"/>
                    <a:pt x="13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4" y="1"/>
                    <a:pt x="2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59" name="Freeform 434"/>
            <p:cNvSpPr>
              <a:spLocks/>
            </p:cNvSpPr>
            <p:nvPr/>
          </p:nvSpPr>
          <p:spPr bwMode="auto">
            <a:xfrm>
              <a:off x="6438" y="1924"/>
              <a:ext cx="27" cy="18"/>
            </a:xfrm>
            <a:custGeom>
              <a:avLst/>
              <a:gdLst>
                <a:gd name="T0" fmla="*/ 16 w 16"/>
                <a:gd name="T1" fmla="*/ 9 h 11"/>
                <a:gd name="T2" fmla="*/ 2 w 16"/>
                <a:gd name="T3" fmla="*/ 0 h 11"/>
                <a:gd name="T4" fmla="*/ 1 w 16"/>
                <a:gd name="T5" fmla="*/ 1 h 11"/>
                <a:gd name="T6" fmla="*/ 1 w 16"/>
                <a:gd name="T7" fmla="*/ 2 h 11"/>
                <a:gd name="T8" fmla="*/ 14 w 16"/>
                <a:gd name="T9" fmla="*/ 11 h 11"/>
                <a:gd name="T10" fmla="*/ 16 w 16"/>
                <a:gd name="T11" fmla="*/ 10 h 11"/>
                <a:gd name="T12" fmla="*/ 16 w 16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6" y="11"/>
                    <a:pt x="16" y="10"/>
                  </a:cubicBezTo>
                  <a:cubicBezTo>
                    <a:pt x="16" y="10"/>
                    <a:pt x="16" y="9"/>
                    <a:pt x="16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0" name="Freeform 435"/>
            <p:cNvSpPr>
              <a:spLocks/>
            </p:cNvSpPr>
            <p:nvPr/>
          </p:nvSpPr>
          <p:spPr bwMode="auto">
            <a:xfrm>
              <a:off x="6369" y="1917"/>
              <a:ext cx="27" cy="18"/>
            </a:xfrm>
            <a:custGeom>
              <a:avLst/>
              <a:gdLst>
                <a:gd name="T0" fmla="*/ 15 w 16"/>
                <a:gd name="T1" fmla="*/ 9 h 11"/>
                <a:gd name="T2" fmla="*/ 2 w 16"/>
                <a:gd name="T3" fmla="*/ 0 h 11"/>
                <a:gd name="T4" fmla="*/ 0 w 16"/>
                <a:gd name="T5" fmla="*/ 1 h 11"/>
                <a:gd name="T6" fmla="*/ 1 w 16"/>
                <a:gd name="T7" fmla="*/ 2 h 11"/>
                <a:gd name="T8" fmla="*/ 14 w 16"/>
                <a:gd name="T9" fmla="*/ 11 h 11"/>
                <a:gd name="T10" fmla="*/ 15 w 16"/>
                <a:gd name="T11" fmla="*/ 10 h 11"/>
                <a:gd name="T12" fmla="*/ 15 w 16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">
                  <a:moveTo>
                    <a:pt x="15" y="9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0"/>
                  </a:cubicBezTo>
                  <a:cubicBezTo>
                    <a:pt x="16" y="10"/>
                    <a:pt x="16" y="9"/>
                    <a:pt x="15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1" name="Freeform 436"/>
            <p:cNvSpPr>
              <a:spLocks/>
            </p:cNvSpPr>
            <p:nvPr/>
          </p:nvSpPr>
          <p:spPr bwMode="auto">
            <a:xfrm>
              <a:off x="6428" y="1803"/>
              <a:ext cx="27" cy="181"/>
            </a:xfrm>
            <a:custGeom>
              <a:avLst/>
              <a:gdLst>
                <a:gd name="T0" fmla="*/ 16 w 16"/>
                <a:gd name="T1" fmla="*/ 104 h 108"/>
                <a:gd name="T2" fmla="*/ 8 w 16"/>
                <a:gd name="T3" fmla="*/ 107 h 108"/>
                <a:gd name="T4" fmla="*/ 0 w 16"/>
                <a:gd name="T5" fmla="*/ 104 h 108"/>
                <a:gd name="T6" fmla="*/ 0 w 16"/>
                <a:gd name="T7" fmla="*/ 0 h 108"/>
                <a:gd name="T8" fmla="*/ 8 w 16"/>
                <a:gd name="T9" fmla="*/ 4 h 108"/>
                <a:gd name="T10" fmla="*/ 16 w 16"/>
                <a:gd name="T11" fmla="*/ 0 h 108"/>
                <a:gd name="T12" fmla="*/ 16 w 16"/>
                <a:gd name="T13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8">
                  <a:moveTo>
                    <a:pt x="16" y="104"/>
                  </a:moveTo>
                  <a:cubicBezTo>
                    <a:pt x="16" y="106"/>
                    <a:pt x="12" y="107"/>
                    <a:pt x="8" y="107"/>
                  </a:cubicBezTo>
                  <a:cubicBezTo>
                    <a:pt x="3" y="108"/>
                    <a:pt x="0" y="106"/>
                    <a:pt x="0" y="1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4"/>
                    <a:pt x="8" y="4"/>
                  </a:cubicBezTo>
                  <a:cubicBezTo>
                    <a:pt x="12" y="3"/>
                    <a:pt x="16" y="2"/>
                    <a:pt x="16" y="0"/>
                  </a:cubicBezTo>
                  <a:lnTo>
                    <a:pt x="16" y="10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2" name="Freeform 437"/>
            <p:cNvSpPr>
              <a:spLocks/>
            </p:cNvSpPr>
            <p:nvPr/>
          </p:nvSpPr>
          <p:spPr bwMode="auto">
            <a:xfrm>
              <a:off x="6428" y="1848"/>
              <a:ext cx="27" cy="67"/>
            </a:xfrm>
            <a:custGeom>
              <a:avLst/>
              <a:gdLst>
                <a:gd name="T0" fmla="*/ 16 w 16"/>
                <a:gd name="T1" fmla="*/ 36 h 40"/>
                <a:gd name="T2" fmla="*/ 8 w 16"/>
                <a:gd name="T3" fmla="*/ 40 h 40"/>
                <a:gd name="T4" fmla="*/ 0 w 16"/>
                <a:gd name="T5" fmla="*/ 37 h 40"/>
                <a:gd name="T6" fmla="*/ 0 w 16"/>
                <a:gd name="T7" fmla="*/ 1 h 40"/>
                <a:gd name="T8" fmla="*/ 8 w 16"/>
                <a:gd name="T9" fmla="*/ 4 h 40"/>
                <a:gd name="T10" fmla="*/ 16 w 16"/>
                <a:gd name="T11" fmla="*/ 0 h 40"/>
                <a:gd name="T12" fmla="*/ 16 w 16"/>
                <a:gd name="T13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36"/>
                  </a:moveTo>
                  <a:cubicBezTo>
                    <a:pt x="16" y="38"/>
                    <a:pt x="12" y="39"/>
                    <a:pt x="8" y="40"/>
                  </a:cubicBezTo>
                  <a:cubicBezTo>
                    <a:pt x="3" y="40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3" y="4"/>
                    <a:pt x="8" y="4"/>
                  </a:cubicBezTo>
                  <a:cubicBezTo>
                    <a:pt x="12" y="4"/>
                    <a:pt x="16" y="2"/>
                    <a:pt x="16" y="0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3" name="Freeform 438"/>
            <p:cNvSpPr>
              <a:spLocks/>
            </p:cNvSpPr>
            <p:nvPr/>
          </p:nvSpPr>
          <p:spPr bwMode="auto">
            <a:xfrm>
              <a:off x="6440" y="1939"/>
              <a:ext cx="25" cy="58"/>
            </a:xfrm>
            <a:custGeom>
              <a:avLst/>
              <a:gdLst>
                <a:gd name="T0" fmla="*/ 1 w 15"/>
                <a:gd name="T1" fmla="*/ 10 h 35"/>
                <a:gd name="T2" fmla="*/ 1 w 15"/>
                <a:gd name="T3" fmla="*/ 11 h 35"/>
                <a:gd name="T4" fmla="*/ 13 w 15"/>
                <a:gd name="T5" fmla="*/ 3 h 35"/>
                <a:gd name="T6" fmla="*/ 13 w 15"/>
                <a:gd name="T7" fmla="*/ 25 h 35"/>
                <a:gd name="T8" fmla="*/ 2 w 15"/>
                <a:gd name="T9" fmla="*/ 33 h 35"/>
                <a:gd name="T10" fmla="*/ 2 w 15"/>
                <a:gd name="T11" fmla="*/ 10 h 35"/>
                <a:gd name="T12" fmla="*/ 1 w 15"/>
                <a:gd name="T13" fmla="*/ 10 h 35"/>
                <a:gd name="T14" fmla="*/ 1 w 15"/>
                <a:gd name="T15" fmla="*/ 11 h 35"/>
                <a:gd name="T16" fmla="*/ 1 w 15"/>
                <a:gd name="T17" fmla="*/ 10 h 35"/>
                <a:gd name="T18" fmla="*/ 0 w 15"/>
                <a:gd name="T19" fmla="*/ 10 h 35"/>
                <a:gd name="T20" fmla="*/ 0 w 15"/>
                <a:gd name="T21" fmla="*/ 35 h 35"/>
                <a:gd name="T22" fmla="*/ 0 w 15"/>
                <a:gd name="T23" fmla="*/ 35 h 35"/>
                <a:gd name="T24" fmla="*/ 1 w 15"/>
                <a:gd name="T25" fmla="*/ 35 h 35"/>
                <a:gd name="T26" fmla="*/ 15 w 15"/>
                <a:gd name="T27" fmla="*/ 26 h 35"/>
                <a:gd name="T28" fmla="*/ 15 w 15"/>
                <a:gd name="T29" fmla="*/ 25 h 35"/>
                <a:gd name="T30" fmla="*/ 15 w 15"/>
                <a:gd name="T31" fmla="*/ 1 h 35"/>
                <a:gd name="T32" fmla="*/ 14 w 15"/>
                <a:gd name="T33" fmla="*/ 0 h 35"/>
                <a:gd name="T34" fmla="*/ 13 w 15"/>
                <a:gd name="T35" fmla="*/ 0 h 35"/>
                <a:gd name="T36" fmla="*/ 0 w 15"/>
                <a:gd name="T37" fmla="*/ 9 h 35"/>
                <a:gd name="T38" fmla="*/ 0 w 15"/>
                <a:gd name="T39" fmla="*/ 10 h 35"/>
                <a:gd name="T40" fmla="*/ 1 w 15"/>
                <a:gd name="T4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5">
                  <a:moveTo>
                    <a:pt x="1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4" name="Freeform 439"/>
            <p:cNvSpPr>
              <a:spLocks/>
            </p:cNvSpPr>
            <p:nvPr/>
          </p:nvSpPr>
          <p:spPr bwMode="auto">
            <a:xfrm>
              <a:off x="6416" y="1940"/>
              <a:ext cx="27" cy="57"/>
            </a:xfrm>
            <a:custGeom>
              <a:avLst/>
              <a:gdLst>
                <a:gd name="T0" fmla="*/ 15 w 16"/>
                <a:gd name="T1" fmla="*/ 9 h 34"/>
                <a:gd name="T2" fmla="*/ 15 w 16"/>
                <a:gd name="T3" fmla="*/ 8 h 34"/>
                <a:gd name="T4" fmla="*/ 2 w 16"/>
                <a:gd name="T5" fmla="*/ 0 h 34"/>
                <a:gd name="T6" fmla="*/ 1 w 16"/>
                <a:gd name="T7" fmla="*/ 0 h 34"/>
                <a:gd name="T8" fmla="*/ 0 w 16"/>
                <a:gd name="T9" fmla="*/ 1 h 34"/>
                <a:gd name="T10" fmla="*/ 0 w 16"/>
                <a:gd name="T11" fmla="*/ 25 h 34"/>
                <a:gd name="T12" fmla="*/ 1 w 16"/>
                <a:gd name="T13" fmla="*/ 26 h 34"/>
                <a:gd name="T14" fmla="*/ 14 w 16"/>
                <a:gd name="T15" fmla="*/ 34 h 34"/>
                <a:gd name="T16" fmla="*/ 15 w 16"/>
                <a:gd name="T17" fmla="*/ 34 h 34"/>
                <a:gd name="T18" fmla="*/ 16 w 16"/>
                <a:gd name="T19" fmla="*/ 34 h 34"/>
                <a:gd name="T20" fmla="*/ 16 w 16"/>
                <a:gd name="T21" fmla="*/ 9 h 34"/>
                <a:gd name="T22" fmla="*/ 15 w 16"/>
                <a:gd name="T23" fmla="*/ 8 h 34"/>
                <a:gd name="T24" fmla="*/ 15 w 16"/>
                <a:gd name="T25" fmla="*/ 9 h 34"/>
                <a:gd name="T26" fmla="*/ 14 w 16"/>
                <a:gd name="T27" fmla="*/ 9 h 34"/>
                <a:gd name="T28" fmla="*/ 14 w 16"/>
                <a:gd name="T29" fmla="*/ 32 h 34"/>
                <a:gd name="T30" fmla="*/ 2 w 16"/>
                <a:gd name="T31" fmla="*/ 25 h 34"/>
                <a:gd name="T32" fmla="*/ 2 w 16"/>
                <a:gd name="T33" fmla="*/ 3 h 34"/>
                <a:gd name="T34" fmla="*/ 14 w 16"/>
                <a:gd name="T35" fmla="*/ 10 h 34"/>
                <a:gd name="T36" fmla="*/ 15 w 16"/>
                <a:gd name="T37" fmla="*/ 9 h 34"/>
                <a:gd name="T38" fmla="*/ 14 w 16"/>
                <a:gd name="T39" fmla="*/ 9 h 34"/>
                <a:gd name="T40" fmla="*/ 15 w 16"/>
                <a:gd name="T41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4">
                  <a:moveTo>
                    <a:pt x="15" y="9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5" name="Freeform 440"/>
            <p:cNvSpPr>
              <a:spLocks/>
            </p:cNvSpPr>
            <p:nvPr/>
          </p:nvSpPr>
          <p:spPr bwMode="auto">
            <a:xfrm>
              <a:off x="6344" y="1962"/>
              <a:ext cx="56" cy="35"/>
            </a:xfrm>
            <a:custGeom>
              <a:avLst/>
              <a:gdLst>
                <a:gd name="T0" fmla="*/ 0 w 33"/>
                <a:gd name="T1" fmla="*/ 11 h 21"/>
                <a:gd name="T2" fmla="*/ 16 w 33"/>
                <a:gd name="T3" fmla="*/ 1 h 21"/>
                <a:gd name="T4" fmla="*/ 33 w 33"/>
                <a:gd name="T5" fmla="*/ 10 h 21"/>
                <a:gd name="T6" fmla="*/ 16 w 33"/>
                <a:gd name="T7" fmla="*/ 20 h 21"/>
                <a:gd name="T8" fmla="*/ 0 w 3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0" y="11"/>
                  </a:moveTo>
                  <a:cubicBezTo>
                    <a:pt x="0" y="6"/>
                    <a:pt x="7" y="1"/>
                    <a:pt x="16" y="1"/>
                  </a:cubicBezTo>
                  <a:cubicBezTo>
                    <a:pt x="25" y="0"/>
                    <a:pt x="33" y="5"/>
                    <a:pt x="33" y="10"/>
                  </a:cubicBezTo>
                  <a:cubicBezTo>
                    <a:pt x="33" y="15"/>
                    <a:pt x="25" y="20"/>
                    <a:pt x="16" y="20"/>
                  </a:cubicBezTo>
                  <a:cubicBezTo>
                    <a:pt x="7" y="21"/>
                    <a:pt x="0" y="17"/>
                    <a:pt x="0" y="11"/>
                  </a:cubicBezTo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6" name="Freeform 441"/>
            <p:cNvSpPr>
              <a:spLocks/>
            </p:cNvSpPr>
            <p:nvPr/>
          </p:nvSpPr>
          <p:spPr bwMode="auto">
            <a:xfrm>
              <a:off x="6343" y="1962"/>
              <a:ext cx="58" cy="35"/>
            </a:xfrm>
            <a:custGeom>
              <a:avLst/>
              <a:gdLst>
                <a:gd name="T0" fmla="*/ 2 w 35"/>
                <a:gd name="T1" fmla="*/ 11 h 21"/>
                <a:gd name="T2" fmla="*/ 6 w 35"/>
                <a:gd name="T3" fmla="*/ 5 h 21"/>
                <a:gd name="T4" fmla="*/ 17 w 35"/>
                <a:gd name="T5" fmla="*/ 2 h 21"/>
                <a:gd name="T6" fmla="*/ 18 w 35"/>
                <a:gd name="T7" fmla="*/ 2 h 21"/>
                <a:gd name="T8" fmla="*/ 29 w 35"/>
                <a:gd name="T9" fmla="*/ 4 h 21"/>
                <a:gd name="T10" fmla="*/ 33 w 35"/>
                <a:gd name="T11" fmla="*/ 10 h 21"/>
                <a:gd name="T12" fmla="*/ 28 w 35"/>
                <a:gd name="T13" fmla="*/ 16 h 21"/>
                <a:gd name="T14" fmla="*/ 17 w 35"/>
                <a:gd name="T15" fmla="*/ 19 h 21"/>
                <a:gd name="T16" fmla="*/ 16 w 35"/>
                <a:gd name="T17" fmla="*/ 19 h 21"/>
                <a:gd name="T18" fmla="*/ 5 w 35"/>
                <a:gd name="T19" fmla="*/ 17 h 21"/>
                <a:gd name="T20" fmla="*/ 2 w 35"/>
                <a:gd name="T21" fmla="*/ 11 h 21"/>
                <a:gd name="T22" fmla="*/ 1 w 35"/>
                <a:gd name="T23" fmla="*/ 10 h 21"/>
                <a:gd name="T24" fmla="*/ 0 w 35"/>
                <a:gd name="T25" fmla="*/ 11 h 21"/>
                <a:gd name="T26" fmla="*/ 4 w 35"/>
                <a:gd name="T27" fmla="*/ 19 h 21"/>
                <a:gd name="T28" fmla="*/ 16 w 35"/>
                <a:gd name="T29" fmla="*/ 21 h 21"/>
                <a:gd name="T30" fmla="*/ 17 w 35"/>
                <a:gd name="T31" fmla="*/ 21 h 21"/>
                <a:gd name="T32" fmla="*/ 29 w 35"/>
                <a:gd name="T33" fmla="*/ 18 h 21"/>
                <a:gd name="T34" fmla="*/ 35 w 35"/>
                <a:gd name="T35" fmla="*/ 10 h 21"/>
                <a:gd name="T36" fmla="*/ 30 w 35"/>
                <a:gd name="T37" fmla="*/ 3 h 21"/>
                <a:gd name="T38" fmla="*/ 18 w 35"/>
                <a:gd name="T39" fmla="*/ 0 h 21"/>
                <a:gd name="T40" fmla="*/ 17 w 35"/>
                <a:gd name="T41" fmla="*/ 0 h 21"/>
                <a:gd name="T42" fmla="*/ 5 w 35"/>
                <a:gd name="T43" fmla="*/ 3 h 21"/>
                <a:gd name="T44" fmla="*/ 0 w 35"/>
                <a:gd name="T45" fmla="*/ 11 h 21"/>
                <a:gd name="T46" fmla="*/ 1 w 35"/>
                <a:gd name="T47" fmla="*/ 12 h 21"/>
                <a:gd name="T48" fmla="*/ 2 w 35"/>
                <a:gd name="T4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1">
                  <a:moveTo>
                    <a:pt x="2" y="11"/>
                  </a:moveTo>
                  <a:cubicBezTo>
                    <a:pt x="1" y="9"/>
                    <a:pt x="3" y="7"/>
                    <a:pt x="6" y="5"/>
                  </a:cubicBezTo>
                  <a:cubicBezTo>
                    <a:pt x="9" y="3"/>
                    <a:pt x="13" y="2"/>
                    <a:pt x="17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3" y="2"/>
                    <a:pt x="26" y="3"/>
                    <a:pt x="29" y="4"/>
                  </a:cubicBezTo>
                  <a:cubicBezTo>
                    <a:pt x="31" y="6"/>
                    <a:pt x="33" y="8"/>
                    <a:pt x="33" y="10"/>
                  </a:cubicBezTo>
                  <a:cubicBezTo>
                    <a:pt x="33" y="12"/>
                    <a:pt x="31" y="14"/>
                    <a:pt x="28" y="16"/>
                  </a:cubicBezTo>
                  <a:cubicBezTo>
                    <a:pt x="26" y="18"/>
                    <a:pt x="22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2" y="19"/>
                    <a:pt x="8" y="18"/>
                    <a:pt x="5" y="17"/>
                  </a:cubicBezTo>
                  <a:cubicBezTo>
                    <a:pt x="3" y="15"/>
                    <a:pt x="2" y="13"/>
                    <a:pt x="2" y="11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7" y="20"/>
                    <a:pt x="11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22" y="21"/>
                    <a:pt x="26" y="20"/>
                    <a:pt x="29" y="18"/>
                  </a:cubicBezTo>
                  <a:cubicBezTo>
                    <a:pt x="33" y="16"/>
                    <a:pt x="35" y="13"/>
                    <a:pt x="35" y="10"/>
                  </a:cubicBezTo>
                  <a:cubicBezTo>
                    <a:pt x="35" y="7"/>
                    <a:pt x="33" y="4"/>
                    <a:pt x="30" y="3"/>
                  </a:cubicBezTo>
                  <a:cubicBezTo>
                    <a:pt x="27" y="1"/>
                    <a:pt x="23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8" y="1"/>
                    <a:pt x="5" y="3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" y="12"/>
                    <a:pt x="2" y="12"/>
                    <a:pt x="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7" name="Freeform 442"/>
            <p:cNvSpPr>
              <a:spLocks/>
            </p:cNvSpPr>
            <p:nvPr/>
          </p:nvSpPr>
          <p:spPr bwMode="auto">
            <a:xfrm>
              <a:off x="6344" y="1981"/>
              <a:ext cx="39" cy="239"/>
            </a:xfrm>
            <a:custGeom>
              <a:avLst/>
              <a:gdLst>
                <a:gd name="T0" fmla="*/ 23 w 23"/>
                <a:gd name="T1" fmla="*/ 141 h 143"/>
                <a:gd name="T2" fmla="*/ 16 w 23"/>
                <a:gd name="T3" fmla="*/ 142 h 143"/>
                <a:gd name="T4" fmla="*/ 0 w 23"/>
                <a:gd name="T5" fmla="*/ 133 h 143"/>
                <a:gd name="T6" fmla="*/ 0 w 23"/>
                <a:gd name="T7" fmla="*/ 0 h 143"/>
                <a:gd name="T8" fmla="*/ 16 w 23"/>
                <a:gd name="T9" fmla="*/ 9 h 143"/>
                <a:gd name="T10" fmla="*/ 23 w 23"/>
                <a:gd name="T11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3">
                  <a:moveTo>
                    <a:pt x="23" y="141"/>
                  </a:moveTo>
                  <a:cubicBezTo>
                    <a:pt x="21" y="142"/>
                    <a:pt x="18" y="142"/>
                    <a:pt x="16" y="142"/>
                  </a:cubicBezTo>
                  <a:cubicBezTo>
                    <a:pt x="7" y="143"/>
                    <a:pt x="0" y="139"/>
                    <a:pt x="0" y="1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7" y="10"/>
                    <a:pt x="16" y="9"/>
                  </a:cubicBezTo>
                  <a:cubicBezTo>
                    <a:pt x="18" y="9"/>
                    <a:pt x="21" y="9"/>
                    <a:pt x="23" y="8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8" name="Freeform 443"/>
            <p:cNvSpPr>
              <a:spLocks/>
            </p:cNvSpPr>
            <p:nvPr/>
          </p:nvSpPr>
          <p:spPr bwMode="auto">
            <a:xfrm>
              <a:off x="6383" y="1979"/>
              <a:ext cx="17" cy="238"/>
            </a:xfrm>
            <a:custGeom>
              <a:avLst/>
              <a:gdLst>
                <a:gd name="T0" fmla="*/ 0 w 10"/>
                <a:gd name="T1" fmla="*/ 9 h 142"/>
                <a:gd name="T2" fmla="*/ 10 w 10"/>
                <a:gd name="T3" fmla="*/ 0 h 142"/>
                <a:gd name="T4" fmla="*/ 10 w 10"/>
                <a:gd name="T5" fmla="*/ 133 h 142"/>
                <a:gd name="T6" fmla="*/ 0 w 10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2">
                  <a:moveTo>
                    <a:pt x="0" y="9"/>
                  </a:moveTo>
                  <a:cubicBezTo>
                    <a:pt x="6" y="8"/>
                    <a:pt x="10" y="4"/>
                    <a:pt x="10" y="0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0" y="137"/>
                    <a:pt x="6" y="141"/>
                    <a:pt x="0" y="142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69" name="Freeform 444"/>
            <p:cNvSpPr>
              <a:spLocks/>
            </p:cNvSpPr>
            <p:nvPr/>
          </p:nvSpPr>
          <p:spPr bwMode="auto">
            <a:xfrm>
              <a:off x="6343" y="1977"/>
              <a:ext cx="58" cy="245"/>
            </a:xfrm>
            <a:custGeom>
              <a:avLst/>
              <a:gdLst>
                <a:gd name="T0" fmla="*/ 24 w 35"/>
                <a:gd name="T1" fmla="*/ 10 h 146"/>
                <a:gd name="T2" fmla="*/ 23 w 35"/>
                <a:gd name="T3" fmla="*/ 9 h 146"/>
                <a:gd name="T4" fmla="*/ 17 w 35"/>
                <a:gd name="T5" fmla="*/ 10 h 146"/>
                <a:gd name="T6" fmla="*/ 16 w 35"/>
                <a:gd name="T7" fmla="*/ 10 h 146"/>
                <a:gd name="T8" fmla="*/ 5 w 35"/>
                <a:gd name="T9" fmla="*/ 8 h 146"/>
                <a:gd name="T10" fmla="*/ 2 w 35"/>
                <a:gd name="T11" fmla="*/ 2 h 146"/>
                <a:gd name="T12" fmla="*/ 1 w 35"/>
                <a:gd name="T13" fmla="*/ 2 h 146"/>
                <a:gd name="T14" fmla="*/ 1 w 35"/>
                <a:gd name="T15" fmla="*/ 1 h 146"/>
                <a:gd name="T16" fmla="*/ 0 w 35"/>
                <a:gd name="T17" fmla="*/ 2 h 146"/>
                <a:gd name="T18" fmla="*/ 0 w 35"/>
                <a:gd name="T19" fmla="*/ 2 h 146"/>
                <a:gd name="T20" fmla="*/ 0 w 35"/>
                <a:gd name="T21" fmla="*/ 135 h 146"/>
                <a:gd name="T22" fmla="*/ 4 w 35"/>
                <a:gd name="T23" fmla="*/ 143 h 146"/>
                <a:gd name="T24" fmla="*/ 16 w 35"/>
                <a:gd name="T25" fmla="*/ 146 h 146"/>
                <a:gd name="T26" fmla="*/ 17 w 35"/>
                <a:gd name="T27" fmla="*/ 146 h 146"/>
                <a:gd name="T28" fmla="*/ 24 w 35"/>
                <a:gd name="T29" fmla="*/ 144 h 146"/>
                <a:gd name="T30" fmla="*/ 32 w 35"/>
                <a:gd name="T31" fmla="*/ 140 h 146"/>
                <a:gd name="T32" fmla="*/ 35 w 35"/>
                <a:gd name="T33" fmla="*/ 134 h 146"/>
                <a:gd name="T34" fmla="*/ 35 w 35"/>
                <a:gd name="T35" fmla="*/ 1 h 146"/>
                <a:gd name="T36" fmla="*/ 35 w 35"/>
                <a:gd name="T37" fmla="*/ 0 h 146"/>
                <a:gd name="T38" fmla="*/ 34 w 35"/>
                <a:gd name="T39" fmla="*/ 0 h 146"/>
                <a:gd name="T40" fmla="*/ 33 w 35"/>
                <a:gd name="T41" fmla="*/ 0 h 146"/>
                <a:gd name="T42" fmla="*/ 33 w 35"/>
                <a:gd name="T43" fmla="*/ 1 h 146"/>
                <a:gd name="T44" fmla="*/ 30 w 35"/>
                <a:gd name="T45" fmla="*/ 6 h 146"/>
                <a:gd name="T46" fmla="*/ 23 w 35"/>
                <a:gd name="T47" fmla="*/ 9 h 146"/>
                <a:gd name="T48" fmla="*/ 24 w 35"/>
                <a:gd name="T49" fmla="*/ 10 h 146"/>
                <a:gd name="T50" fmla="*/ 24 w 35"/>
                <a:gd name="T51" fmla="*/ 11 h 146"/>
                <a:gd name="T52" fmla="*/ 32 w 35"/>
                <a:gd name="T53" fmla="*/ 7 h 146"/>
                <a:gd name="T54" fmla="*/ 35 w 35"/>
                <a:gd name="T55" fmla="*/ 1 h 146"/>
                <a:gd name="T56" fmla="*/ 35 w 35"/>
                <a:gd name="T57" fmla="*/ 0 h 146"/>
                <a:gd name="T58" fmla="*/ 34 w 35"/>
                <a:gd name="T59" fmla="*/ 0 h 146"/>
                <a:gd name="T60" fmla="*/ 33 w 35"/>
                <a:gd name="T61" fmla="*/ 0 h 146"/>
                <a:gd name="T62" fmla="*/ 33 w 35"/>
                <a:gd name="T63" fmla="*/ 1 h 146"/>
                <a:gd name="T64" fmla="*/ 33 w 35"/>
                <a:gd name="T65" fmla="*/ 134 h 146"/>
                <a:gd name="T66" fmla="*/ 30 w 35"/>
                <a:gd name="T67" fmla="*/ 139 h 146"/>
                <a:gd name="T68" fmla="*/ 23 w 35"/>
                <a:gd name="T69" fmla="*/ 143 h 146"/>
                <a:gd name="T70" fmla="*/ 17 w 35"/>
                <a:gd name="T71" fmla="*/ 144 h 146"/>
                <a:gd name="T72" fmla="*/ 16 w 35"/>
                <a:gd name="T73" fmla="*/ 144 h 146"/>
                <a:gd name="T74" fmla="*/ 5 w 35"/>
                <a:gd name="T75" fmla="*/ 141 h 146"/>
                <a:gd name="T76" fmla="*/ 2 w 35"/>
                <a:gd name="T77" fmla="*/ 135 h 146"/>
                <a:gd name="T78" fmla="*/ 2 w 35"/>
                <a:gd name="T79" fmla="*/ 2 h 146"/>
                <a:gd name="T80" fmla="*/ 1 w 35"/>
                <a:gd name="T81" fmla="*/ 2 h 146"/>
                <a:gd name="T82" fmla="*/ 1 w 35"/>
                <a:gd name="T83" fmla="*/ 1 h 146"/>
                <a:gd name="T84" fmla="*/ 0 w 35"/>
                <a:gd name="T85" fmla="*/ 2 h 146"/>
                <a:gd name="T86" fmla="*/ 0 w 35"/>
                <a:gd name="T87" fmla="*/ 2 h 146"/>
                <a:gd name="T88" fmla="*/ 4 w 35"/>
                <a:gd name="T89" fmla="*/ 10 h 146"/>
                <a:gd name="T90" fmla="*/ 16 w 35"/>
                <a:gd name="T91" fmla="*/ 12 h 146"/>
                <a:gd name="T92" fmla="*/ 17 w 35"/>
                <a:gd name="T93" fmla="*/ 12 h 146"/>
                <a:gd name="T94" fmla="*/ 24 w 35"/>
                <a:gd name="T95" fmla="*/ 11 h 146"/>
                <a:gd name="T96" fmla="*/ 24 w 35"/>
                <a:gd name="T97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" h="146">
                  <a:moveTo>
                    <a:pt x="24" y="10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1" y="10"/>
                    <a:pt x="19" y="10"/>
                    <a:pt x="17" y="10"/>
                  </a:cubicBezTo>
                  <a:cubicBezTo>
                    <a:pt x="17" y="10"/>
                    <a:pt x="16" y="10"/>
                    <a:pt x="16" y="10"/>
                  </a:cubicBezTo>
                  <a:cubicBezTo>
                    <a:pt x="12" y="10"/>
                    <a:pt x="8" y="9"/>
                    <a:pt x="5" y="8"/>
                  </a:cubicBezTo>
                  <a:cubicBezTo>
                    <a:pt x="3" y="6"/>
                    <a:pt x="2" y="4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9"/>
                    <a:pt x="2" y="141"/>
                    <a:pt x="4" y="143"/>
                  </a:cubicBezTo>
                  <a:cubicBezTo>
                    <a:pt x="7" y="145"/>
                    <a:pt x="11" y="146"/>
                    <a:pt x="16" y="146"/>
                  </a:cubicBezTo>
                  <a:cubicBezTo>
                    <a:pt x="16" y="146"/>
                    <a:pt x="17" y="146"/>
                    <a:pt x="17" y="146"/>
                  </a:cubicBezTo>
                  <a:cubicBezTo>
                    <a:pt x="20" y="145"/>
                    <a:pt x="22" y="145"/>
                    <a:pt x="24" y="144"/>
                  </a:cubicBezTo>
                  <a:cubicBezTo>
                    <a:pt x="27" y="144"/>
                    <a:pt x="30" y="142"/>
                    <a:pt x="32" y="140"/>
                  </a:cubicBezTo>
                  <a:cubicBezTo>
                    <a:pt x="34" y="139"/>
                    <a:pt x="35" y="136"/>
                    <a:pt x="35" y="13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3"/>
                    <a:pt x="32" y="4"/>
                    <a:pt x="30" y="6"/>
                  </a:cubicBezTo>
                  <a:cubicBezTo>
                    <a:pt x="29" y="7"/>
                    <a:pt x="26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7" y="10"/>
                    <a:pt x="30" y="9"/>
                    <a:pt x="32" y="7"/>
                  </a:cubicBezTo>
                  <a:cubicBezTo>
                    <a:pt x="34" y="5"/>
                    <a:pt x="35" y="3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3" y="136"/>
                    <a:pt x="32" y="137"/>
                    <a:pt x="30" y="139"/>
                  </a:cubicBezTo>
                  <a:cubicBezTo>
                    <a:pt x="29" y="140"/>
                    <a:pt x="26" y="142"/>
                    <a:pt x="23" y="143"/>
                  </a:cubicBezTo>
                  <a:cubicBezTo>
                    <a:pt x="21" y="143"/>
                    <a:pt x="19" y="143"/>
                    <a:pt x="17" y="144"/>
                  </a:cubicBezTo>
                  <a:cubicBezTo>
                    <a:pt x="17" y="144"/>
                    <a:pt x="16" y="144"/>
                    <a:pt x="16" y="144"/>
                  </a:cubicBezTo>
                  <a:cubicBezTo>
                    <a:pt x="12" y="144"/>
                    <a:pt x="8" y="143"/>
                    <a:pt x="5" y="141"/>
                  </a:cubicBezTo>
                  <a:cubicBezTo>
                    <a:pt x="3" y="140"/>
                    <a:pt x="2" y="138"/>
                    <a:pt x="2" y="13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2" y="8"/>
                    <a:pt x="4" y="10"/>
                  </a:cubicBezTo>
                  <a:cubicBezTo>
                    <a:pt x="7" y="11"/>
                    <a:pt x="11" y="12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20" y="12"/>
                    <a:pt x="22" y="12"/>
                    <a:pt x="24" y="11"/>
                  </a:cubicBezTo>
                  <a:lnTo>
                    <a:pt x="24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0" name="Freeform 445"/>
            <p:cNvSpPr>
              <a:spLocks/>
            </p:cNvSpPr>
            <p:nvPr/>
          </p:nvSpPr>
          <p:spPr bwMode="auto">
            <a:xfrm>
              <a:off x="6369" y="2026"/>
              <a:ext cx="16" cy="6"/>
            </a:xfrm>
            <a:custGeom>
              <a:avLst/>
              <a:gdLst>
                <a:gd name="T0" fmla="*/ 1 w 9"/>
                <a:gd name="T1" fmla="*/ 3 h 4"/>
                <a:gd name="T2" fmla="*/ 8 w 9"/>
                <a:gd name="T3" fmla="*/ 2 h 4"/>
                <a:gd name="T4" fmla="*/ 9 w 9"/>
                <a:gd name="T5" fmla="*/ 1 h 4"/>
                <a:gd name="T6" fmla="*/ 7 w 9"/>
                <a:gd name="T7" fmla="*/ 0 h 4"/>
                <a:gd name="T8" fmla="*/ 1 w 9"/>
                <a:gd name="T9" fmla="*/ 1 h 4"/>
                <a:gd name="T10" fmla="*/ 0 w 9"/>
                <a:gd name="T11" fmla="*/ 3 h 4"/>
                <a:gd name="T12" fmla="*/ 1 w 9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1" name="Freeform 446"/>
            <p:cNvSpPr>
              <a:spLocks/>
            </p:cNvSpPr>
            <p:nvPr/>
          </p:nvSpPr>
          <p:spPr bwMode="auto">
            <a:xfrm>
              <a:off x="6343" y="2012"/>
              <a:ext cx="30" cy="20"/>
            </a:xfrm>
            <a:custGeom>
              <a:avLst/>
              <a:gdLst>
                <a:gd name="T0" fmla="*/ 0 w 18"/>
                <a:gd name="T1" fmla="*/ 1 h 12"/>
                <a:gd name="T2" fmla="*/ 4 w 18"/>
                <a:gd name="T3" fmla="*/ 9 h 12"/>
                <a:gd name="T4" fmla="*/ 16 w 18"/>
                <a:gd name="T5" fmla="*/ 12 h 12"/>
                <a:gd name="T6" fmla="*/ 17 w 18"/>
                <a:gd name="T7" fmla="*/ 11 h 12"/>
                <a:gd name="T8" fmla="*/ 18 w 18"/>
                <a:gd name="T9" fmla="*/ 10 h 12"/>
                <a:gd name="T10" fmla="*/ 17 w 18"/>
                <a:gd name="T11" fmla="*/ 9 h 12"/>
                <a:gd name="T12" fmla="*/ 16 w 18"/>
                <a:gd name="T13" fmla="*/ 10 h 12"/>
                <a:gd name="T14" fmla="*/ 5 w 18"/>
                <a:gd name="T15" fmla="*/ 7 h 12"/>
                <a:gd name="T16" fmla="*/ 2 w 18"/>
                <a:gd name="T17" fmla="*/ 1 h 12"/>
                <a:gd name="T18" fmla="*/ 1 w 18"/>
                <a:gd name="T19" fmla="*/ 0 h 12"/>
                <a:gd name="T20" fmla="*/ 0 w 18"/>
                <a:gd name="T2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2">
                  <a:moveTo>
                    <a:pt x="0" y="1"/>
                  </a:moveTo>
                  <a:cubicBezTo>
                    <a:pt x="0" y="5"/>
                    <a:pt x="2" y="7"/>
                    <a:pt x="4" y="9"/>
                  </a:cubicBezTo>
                  <a:cubicBezTo>
                    <a:pt x="7" y="11"/>
                    <a:pt x="11" y="12"/>
                    <a:pt x="16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10"/>
                    <a:pt x="16" y="10"/>
                  </a:cubicBezTo>
                  <a:cubicBezTo>
                    <a:pt x="12" y="10"/>
                    <a:pt x="8" y="9"/>
                    <a:pt x="5" y="7"/>
                  </a:cubicBezTo>
                  <a:cubicBezTo>
                    <a:pt x="3" y="6"/>
                    <a:pt x="2" y="4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2" name="Freeform 447"/>
            <p:cNvSpPr>
              <a:spLocks/>
            </p:cNvSpPr>
            <p:nvPr/>
          </p:nvSpPr>
          <p:spPr bwMode="auto">
            <a:xfrm>
              <a:off x="6381" y="2011"/>
              <a:ext cx="20" cy="20"/>
            </a:xfrm>
            <a:custGeom>
              <a:avLst/>
              <a:gdLst>
                <a:gd name="T0" fmla="*/ 1 w 12"/>
                <a:gd name="T1" fmla="*/ 11 h 12"/>
                <a:gd name="T2" fmla="*/ 9 w 12"/>
                <a:gd name="T3" fmla="*/ 7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7 w 12"/>
                <a:gd name="T11" fmla="*/ 6 h 12"/>
                <a:gd name="T12" fmla="*/ 0 w 12"/>
                <a:gd name="T13" fmla="*/ 9 h 12"/>
                <a:gd name="T14" fmla="*/ 0 w 12"/>
                <a:gd name="T15" fmla="*/ 11 h 12"/>
                <a:gd name="T16" fmla="*/ 1 w 12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6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3"/>
                    <a:pt x="9" y="4"/>
                    <a:pt x="7" y="6"/>
                  </a:cubicBezTo>
                  <a:cubicBezTo>
                    <a:pt x="6" y="7"/>
                    <a:pt x="3" y="9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0" y="12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3" name="Freeform 448"/>
            <p:cNvSpPr>
              <a:spLocks/>
            </p:cNvSpPr>
            <p:nvPr/>
          </p:nvSpPr>
          <p:spPr bwMode="auto">
            <a:xfrm>
              <a:off x="6369" y="2063"/>
              <a:ext cx="16" cy="5"/>
            </a:xfrm>
            <a:custGeom>
              <a:avLst/>
              <a:gdLst>
                <a:gd name="T0" fmla="*/ 1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7 w 9"/>
                <a:gd name="T7" fmla="*/ 0 h 3"/>
                <a:gd name="T8" fmla="*/ 1 w 9"/>
                <a:gd name="T9" fmla="*/ 1 h 3"/>
                <a:gd name="T10" fmla="*/ 0 w 9"/>
                <a:gd name="T11" fmla="*/ 3 h 3"/>
                <a:gd name="T12" fmla="*/ 1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4" name="Freeform 449"/>
            <p:cNvSpPr>
              <a:spLocks/>
            </p:cNvSpPr>
            <p:nvPr/>
          </p:nvSpPr>
          <p:spPr bwMode="auto">
            <a:xfrm>
              <a:off x="6343" y="2049"/>
              <a:ext cx="30" cy="19"/>
            </a:xfrm>
            <a:custGeom>
              <a:avLst/>
              <a:gdLst>
                <a:gd name="T0" fmla="*/ 0 w 18"/>
                <a:gd name="T1" fmla="*/ 1 h 11"/>
                <a:gd name="T2" fmla="*/ 4 w 18"/>
                <a:gd name="T3" fmla="*/ 9 h 11"/>
                <a:gd name="T4" fmla="*/ 16 w 18"/>
                <a:gd name="T5" fmla="*/ 11 h 11"/>
                <a:gd name="T6" fmla="*/ 17 w 18"/>
                <a:gd name="T7" fmla="*/ 11 h 11"/>
                <a:gd name="T8" fmla="*/ 18 w 18"/>
                <a:gd name="T9" fmla="*/ 10 h 11"/>
                <a:gd name="T10" fmla="*/ 17 w 18"/>
                <a:gd name="T11" fmla="*/ 9 h 11"/>
                <a:gd name="T12" fmla="*/ 16 w 18"/>
                <a:gd name="T13" fmla="*/ 9 h 11"/>
                <a:gd name="T14" fmla="*/ 5 w 18"/>
                <a:gd name="T15" fmla="*/ 7 h 11"/>
                <a:gd name="T16" fmla="*/ 2 w 18"/>
                <a:gd name="T17" fmla="*/ 1 h 11"/>
                <a:gd name="T18" fmla="*/ 1 w 18"/>
                <a:gd name="T19" fmla="*/ 0 h 11"/>
                <a:gd name="T20" fmla="*/ 0 w 1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0" y="1"/>
                  </a:moveTo>
                  <a:cubicBezTo>
                    <a:pt x="0" y="4"/>
                    <a:pt x="2" y="7"/>
                    <a:pt x="4" y="9"/>
                  </a:cubicBezTo>
                  <a:cubicBezTo>
                    <a:pt x="7" y="10"/>
                    <a:pt x="11" y="11"/>
                    <a:pt x="16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2" y="9"/>
                    <a:pt x="8" y="9"/>
                    <a:pt x="5" y="7"/>
                  </a:cubicBezTo>
                  <a:cubicBezTo>
                    <a:pt x="3" y="6"/>
                    <a:pt x="2" y="4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5" name="Freeform 450"/>
            <p:cNvSpPr>
              <a:spLocks/>
            </p:cNvSpPr>
            <p:nvPr/>
          </p:nvSpPr>
          <p:spPr bwMode="auto">
            <a:xfrm>
              <a:off x="6381" y="2048"/>
              <a:ext cx="20" cy="20"/>
            </a:xfrm>
            <a:custGeom>
              <a:avLst/>
              <a:gdLst>
                <a:gd name="T0" fmla="*/ 1 w 12"/>
                <a:gd name="T1" fmla="*/ 11 h 12"/>
                <a:gd name="T2" fmla="*/ 9 w 12"/>
                <a:gd name="T3" fmla="*/ 7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7 w 12"/>
                <a:gd name="T11" fmla="*/ 6 h 12"/>
                <a:gd name="T12" fmla="*/ 0 w 12"/>
                <a:gd name="T13" fmla="*/ 9 h 12"/>
                <a:gd name="T14" fmla="*/ 0 w 12"/>
                <a:gd name="T15" fmla="*/ 11 h 12"/>
                <a:gd name="T16" fmla="*/ 1 w 12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6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3"/>
                    <a:pt x="9" y="4"/>
                    <a:pt x="7" y="6"/>
                  </a:cubicBezTo>
                  <a:cubicBezTo>
                    <a:pt x="6" y="7"/>
                    <a:pt x="3" y="9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0" y="12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6" name="Freeform 451"/>
            <p:cNvSpPr>
              <a:spLocks/>
            </p:cNvSpPr>
            <p:nvPr/>
          </p:nvSpPr>
          <p:spPr bwMode="auto">
            <a:xfrm>
              <a:off x="6369" y="2100"/>
              <a:ext cx="16" cy="5"/>
            </a:xfrm>
            <a:custGeom>
              <a:avLst/>
              <a:gdLst>
                <a:gd name="T0" fmla="*/ 1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7 w 9"/>
                <a:gd name="T7" fmla="*/ 0 h 3"/>
                <a:gd name="T8" fmla="*/ 1 w 9"/>
                <a:gd name="T9" fmla="*/ 1 h 3"/>
                <a:gd name="T10" fmla="*/ 0 w 9"/>
                <a:gd name="T11" fmla="*/ 2 h 3"/>
                <a:gd name="T12" fmla="*/ 1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7" name="Freeform 452"/>
            <p:cNvSpPr>
              <a:spLocks/>
            </p:cNvSpPr>
            <p:nvPr/>
          </p:nvSpPr>
          <p:spPr bwMode="auto">
            <a:xfrm>
              <a:off x="6343" y="2086"/>
              <a:ext cx="30" cy="19"/>
            </a:xfrm>
            <a:custGeom>
              <a:avLst/>
              <a:gdLst>
                <a:gd name="T0" fmla="*/ 0 w 18"/>
                <a:gd name="T1" fmla="*/ 1 h 11"/>
                <a:gd name="T2" fmla="*/ 4 w 18"/>
                <a:gd name="T3" fmla="*/ 9 h 11"/>
                <a:gd name="T4" fmla="*/ 16 w 18"/>
                <a:gd name="T5" fmla="*/ 11 h 11"/>
                <a:gd name="T6" fmla="*/ 17 w 18"/>
                <a:gd name="T7" fmla="*/ 11 h 11"/>
                <a:gd name="T8" fmla="*/ 18 w 18"/>
                <a:gd name="T9" fmla="*/ 10 h 11"/>
                <a:gd name="T10" fmla="*/ 17 w 18"/>
                <a:gd name="T11" fmla="*/ 9 h 11"/>
                <a:gd name="T12" fmla="*/ 16 w 18"/>
                <a:gd name="T13" fmla="*/ 9 h 11"/>
                <a:gd name="T14" fmla="*/ 5 w 18"/>
                <a:gd name="T15" fmla="*/ 7 h 11"/>
                <a:gd name="T16" fmla="*/ 2 w 18"/>
                <a:gd name="T17" fmla="*/ 1 h 11"/>
                <a:gd name="T18" fmla="*/ 1 w 18"/>
                <a:gd name="T19" fmla="*/ 0 h 11"/>
                <a:gd name="T20" fmla="*/ 0 w 1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0" y="1"/>
                  </a:moveTo>
                  <a:cubicBezTo>
                    <a:pt x="0" y="4"/>
                    <a:pt x="2" y="7"/>
                    <a:pt x="4" y="9"/>
                  </a:cubicBezTo>
                  <a:cubicBezTo>
                    <a:pt x="7" y="10"/>
                    <a:pt x="11" y="11"/>
                    <a:pt x="16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2" y="9"/>
                    <a:pt x="8" y="9"/>
                    <a:pt x="5" y="7"/>
                  </a:cubicBezTo>
                  <a:cubicBezTo>
                    <a:pt x="3" y="5"/>
                    <a:pt x="2" y="4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8" name="Freeform 453"/>
            <p:cNvSpPr>
              <a:spLocks/>
            </p:cNvSpPr>
            <p:nvPr/>
          </p:nvSpPr>
          <p:spPr bwMode="auto">
            <a:xfrm>
              <a:off x="6381" y="2084"/>
              <a:ext cx="20" cy="19"/>
            </a:xfrm>
            <a:custGeom>
              <a:avLst/>
              <a:gdLst>
                <a:gd name="T0" fmla="*/ 1 w 12"/>
                <a:gd name="T1" fmla="*/ 11 h 11"/>
                <a:gd name="T2" fmla="*/ 9 w 12"/>
                <a:gd name="T3" fmla="*/ 7 h 11"/>
                <a:gd name="T4" fmla="*/ 12 w 12"/>
                <a:gd name="T5" fmla="*/ 1 h 11"/>
                <a:gd name="T6" fmla="*/ 11 w 12"/>
                <a:gd name="T7" fmla="*/ 0 h 11"/>
                <a:gd name="T8" fmla="*/ 10 w 12"/>
                <a:gd name="T9" fmla="*/ 1 h 11"/>
                <a:gd name="T10" fmla="*/ 7 w 12"/>
                <a:gd name="T11" fmla="*/ 6 h 11"/>
                <a:gd name="T12" fmla="*/ 0 w 12"/>
                <a:gd name="T13" fmla="*/ 9 h 11"/>
                <a:gd name="T14" fmla="*/ 0 w 12"/>
                <a:gd name="T15" fmla="*/ 11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6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3"/>
                    <a:pt x="9" y="4"/>
                    <a:pt x="7" y="6"/>
                  </a:cubicBezTo>
                  <a:cubicBezTo>
                    <a:pt x="6" y="7"/>
                    <a:pt x="3" y="9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79" name="Freeform 454"/>
            <p:cNvSpPr>
              <a:spLocks/>
            </p:cNvSpPr>
            <p:nvPr/>
          </p:nvSpPr>
          <p:spPr bwMode="auto">
            <a:xfrm>
              <a:off x="6369" y="2141"/>
              <a:ext cx="16" cy="5"/>
            </a:xfrm>
            <a:custGeom>
              <a:avLst/>
              <a:gdLst>
                <a:gd name="T0" fmla="*/ 1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7 w 9"/>
                <a:gd name="T7" fmla="*/ 0 h 3"/>
                <a:gd name="T8" fmla="*/ 1 w 9"/>
                <a:gd name="T9" fmla="*/ 1 h 3"/>
                <a:gd name="T10" fmla="*/ 0 w 9"/>
                <a:gd name="T11" fmla="*/ 2 h 3"/>
                <a:gd name="T12" fmla="*/ 1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0" name="Freeform 455"/>
            <p:cNvSpPr>
              <a:spLocks/>
            </p:cNvSpPr>
            <p:nvPr/>
          </p:nvSpPr>
          <p:spPr bwMode="auto">
            <a:xfrm>
              <a:off x="6343" y="2128"/>
              <a:ext cx="30" cy="18"/>
            </a:xfrm>
            <a:custGeom>
              <a:avLst/>
              <a:gdLst>
                <a:gd name="T0" fmla="*/ 0 w 18"/>
                <a:gd name="T1" fmla="*/ 1 h 11"/>
                <a:gd name="T2" fmla="*/ 4 w 18"/>
                <a:gd name="T3" fmla="*/ 9 h 11"/>
                <a:gd name="T4" fmla="*/ 16 w 18"/>
                <a:gd name="T5" fmla="*/ 11 h 11"/>
                <a:gd name="T6" fmla="*/ 17 w 18"/>
                <a:gd name="T7" fmla="*/ 11 h 11"/>
                <a:gd name="T8" fmla="*/ 18 w 18"/>
                <a:gd name="T9" fmla="*/ 10 h 11"/>
                <a:gd name="T10" fmla="*/ 17 w 18"/>
                <a:gd name="T11" fmla="*/ 9 h 11"/>
                <a:gd name="T12" fmla="*/ 16 w 18"/>
                <a:gd name="T13" fmla="*/ 9 h 11"/>
                <a:gd name="T14" fmla="*/ 5 w 18"/>
                <a:gd name="T15" fmla="*/ 7 h 11"/>
                <a:gd name="T16" fmla="*/ 2 w 18"/>
                <a:gd name="T17" fmla="*/ 1 h 11"/>
                <a:gd name="T18" fmla="*/ 1 w 18"/>
                <a:gd name="T19" fmla="*/ 0 h 11"/>
                <a:gd name="T20" fmla="*/ 0 w 1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0" y="1"/>
                  </a:moveTo>
                  <a:cubicBezTo>
                    <a:pt x="0" y="4"/>
                    <a:pt x="2" y="7"/>
                    <a:pt x="4" y="9"/>
                  </a:cubicBezTo>
                  <a:cubicBezTo>
                    <a:pt x="7" y="10"/>
                    <a:pt x="11" y="11"/>
                    <a:pt x="16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2" y="9"/>
                    <a:pt x="8" y="8"/>
                    <a:pt x="5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1" name="Freeform 456"/>
            <p:cNvSpPr>
              <a:spLocks/>
            </p:cNvSpPr>
            <p:nvPr/>
          </p:nvSpPr>
          <p:spPr bwMode="auto">
            <a:xfrm>
              <a:off x="6381" y="2126"/>
              <a:ext cx="20" cy="19"/>
            </a:xfrm>
            <a:custGeom>
              <a:avLst/>
              <a:gdLst>
                <a:gd name="T0" fmla="*/ 1 w 12"/>
                <a:gd name="T1" fmla="*/ 11 h 11"/>
                <a:gd name="T2" fmla="*/ 9 w 12"/>
                <a:gd name="T3" fmla="*/ 7 h 11"/>
                <a:gd name="T4" fmla="*/ 12 w 12"/>
                <a:gd name="T5" fmla="*/ 1 h 11"/>
                <a:gd name="T6" fmla="*/ 11 w 12"/>
                <a:gd name="T7" fmla="*/ 0 h 11"/>
                <a:gd name="T8" fmla="*/ 10 w 12"/>
                <a:gd name="T9" fmla="*/ 1 h 11"/>
                <a:gd name="T10" fmla="*/ 7 w 12"/>
                <a:gd name="T11" fmla="*/ 6 h 11"/>
                <a:gd name="T12" fmla="*/ 0 w 12"/>
                <a:gd name="T13" fmla="*/ 9 h 11"/>
                <a:gd name="T14" fmla="*/ 0 w 12"/>
                <a:gd name="T15" fmla="*/ 11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5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2"/>
                    <a:pt x="9" y="4"/>
                    <a:pt x="7" y="6"/>
                  </a:cubicBezTo>
                  <a:cubicBezTo>
                    <a:pt x="6" y="7"/>
                    <a:pt x="3" y="8"/>
                    <a:pt x="0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2" name="Freeform 457"/>
            <p:cNvSpPr>
              <a:spLocks/>
            </p:cNvSpPr>
            <p:nvPr/>
          </p:nvSpPr>
          <p:spPr bwMode="auto">
            <a:xfrm>
              <a:off x="6369" y="2178"/>
              <a:ext cx="16" cy="5"/>
            </a:xfrm>
            <a:custGeom>
              <a:avLst/>
              <a:gdLst>
                <a:gd name="T0" fmla="*/ 1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7 w 9"/>
                <a:gd name="T7" fmla="*/ 0 h 3"/>
                <a:gd name="T8" fmla="*/ 1 w 9"/>
                <a:gd name="T9" fmla="*/ 1 h 3"/>
                <a:gd name="T10" fmla="*/ 0 w 9"/>
                <a:gd name="T11" fmla="*/ 2 h 3"/>
                <a:gd name="T12" fmla="*/ 1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1"/>
                    <a:pt x="9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3" name="Freeform 458"/>
            <p:cNvSpPr>
              <a:spLocks/>
            </p:cNvSpPr>
            <p:nvPr/>
          </p:nvSpPr>
          <p:spPr bwMode="auto">
            <a:xfrm>
              <a:off x="6343" y="2165"/>
              <a:ext cx="30" cy="18"/>
            </a:xfrm>
            <a:custGeom>
              <a:avLst/>
              <a:gdLst>
                <a:gd name="T0" fmla="*/ 0 w 18"/>
                <a:gd name="T1" fmla="*/ 1 h 11"/>
                <a:gd name="T2" fmla="*/ 4 w 18"/>
                <a:gd name="T3" fmla="*/ 9 h 11"/>
                <a:gd name="T4" fmla="*/ 16 w 18"/>
                <a:gd name="T5" fmla="*/ 11 h 11"/>
                <a:gd name="T6" fmla="*/ 17 w 18"/>
                <a:gd name="T7" fmla="*/ 11 h 11"/>
                <a:gd name="T8" fmla="*/ 18 w 18"/>
                <a:gd name="T9" fmla="*/ 10 h 11"/>
                <a:gd name="T10" fmla="*/ 17 w 18"/>
                <a:gd name="T11" fmla="*/ 9 h 11"/>
                <a:gd name="T12" fmla="*/ 16 w 18"/>
                <a:gd name="T13" fmla="*/ 9 h 11"/>
                <a:gd name="T14" fmla="*/ 5 w 18"/>
                <a:gd name="T15" fmla="*/ 7 h 11"/>
                <a:gd name="T16" fmla="*/ 2 w 18"/>
                <a:gd name="T17" fmla="*/ 1 h 11"/>
                <a:gd name="T18" fmla="*/ 1 w 18"/>
                <a:gd name="T19" fmla="*/ 0 h 11"/>
                <a:gd name="T20" fmla="*/ 0 w 1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0" y="1"/>
                  </a:moveTo>
                  <a:cubicBezTo>
                    <a:pt x="0" y="4"/>
                    <a:pt x="2" y="7"/>
                    <a:pt x="4" y="9"/>
                  </a:cubicBezTo>
                  <a:cubicBezTo>
                    <a:pt x="7" y="10"/>
                    <a:pt x="11" y="11"/>
                    <a:pt x="16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2" y="9"/>
                    <a:pt x="8" y="8"/>
                    <a:pt x="5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4" name="Freeform 459"/>
            <p:cNvSpPr>
              <a:spLocks/>
            </p:cNvSpPr>
            <p:nvPr/>
          </p:nvSpPr>
          <p:spPr bwMode="auto">
            <a:xfrm>
              <a:off x="6381" y="2163"/>
              <a:ext cx="20" cy="19"/>
            </a:xfrm>
            <a:custGeom>
              <a:avLst/>
              <a:gdLst>
                <a:gd name="T0" fmla="*/ 1 w 12"/>
                <a:gd name="T1" fmla="*/ 11 h 11"/>
                <a:gd name="T2" fmla="*/ 9 w 12"/>
                <a:gd name="T3" fmla="*/ 7 h 11"/>
                <a:gd name="T4" fmla="*/ 12 w 12"/>
                <a:gd name="T5" fmla="*/ 1 h 11"/>
                <a:gd name="T6" fmla="*/ 11 w 12"/>
                <a:gd name="T7" fmla="*/ 0 h 11"/>
                <a:gd name="T8" fmla="*/ 10 w 12"/>
                <a:gd name="T9" fmla="*/ 1 h 11"/>
                <a:gd name="T10" fmla="*/ 7 w 12"/>
                <a:gd name="T11" fmla="*/ 6 h 11"/>
                <a:gd name="T12" fmla="*/ 0 w 12"/>
                <a:gd name="T13" fmla="*/ 9 h 11"/>
                <a:gd name="T14" fmla="*/ 0 w 12"/>
                <a:gd name="T15" fmla="*/ 11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5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2"/>
                    <a:pt x="9" y="4"/>
                    <a:pt x="7" y="6"/>
                  </a:cubicBezTo>
                  <a:cubicBezTo>
                    <a:pt x="6" y="7"/>
                    <a:pt x="3" y="8"/>
                    <a:pt x="0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5" name="Freeform 460"/>
            <p:cNvSpPr>
              <a:spLocks/>
            </p:cNvSpPr>
            <p:nvPr/>
          </p:nvSpPr>
          <p:spPr bwMode="auto">
            <a:xfrm>
              <a:off x="6349" y="1917"/>
              <a:ext cx="25" cy="60"/>
            </a:xfrm>
            <a:custGeom>
              <a:avLst/>
              <a:gdLst>
                <a:gd name="T0" fmla="*/ 1 w 15"/>
                <a:gd name="T1" fmla="*/ 11 h 36"/>
                <a:gd name="T2" fmla="*/ 1 w 15"/>
                <a:gd name="T3" fmla="*/ 12 h 36"/>
                <a:gd name="T4" fmla="*/ 13 w 15"/>
                <a:gd name="T5" fmla="*/ 3 h 36"/>
                <a:gd name="T6" fmla="*/ 13 w 15"/>
                <a:gd name="T7" fmla="*/ 25 h 36"/>
                <a:gd name="T8" fmla="*/ 2 w 15"/>
                <a:gd name="T9" fmla="*/ 33 h 36"/>
                <a:gd name="T10" fmla="*/ 2 w 15"/>
                <a:gd name="T11" fmla="*/ 11 h 36"/>
                <a:gd name="T12" fmla="*/ 1 w 15"/>
                <a:gd name="T13" fmla="*/ 11 h 36"/>
                <a:gd name="T14" fmla="*/ 1 w 15"/>
                <a:gd name="T15" fmla="*/ 12 h 36"/>
                <a:gd name="T16" fmla="*/ 1 w 15"/>
                <a:gd name="T17" fmla="*/ 11 h 36"/>
                <a:gd name="T18" fmla="*/ 0 w 15"/>
                <a:gd name="T19" fmla="*/ 11 h 36"/>
                <a:gd name="T20" fmla="*/ 0 w 15"/>
                <a:gd name="T21" fmla="*/ 35 h 36"/>
                <a:gd name="T22" fmla="*/ 0 w 15"/>
                <a:gd name="T23" fmla="*/ 36 h 36"/>
                <a:gd name="T24" fmla="*/ 1 w 15"/>
                <a:gd name="T25" fmla="*/ 36 h 36"/>
                <a:gd name="T26" fmla="*/ 15 w 15"/>
                <a:gd name="T27" fmla="*/ 27 h 36"/>
                <a:gd name="T28" fmla="*/ 15 w 15"/>
                <a:gd name="T29" fmla="*/ 26 h 36"/>
                <a:gd name="T30" fmla="*/ 15 w 15"/>
                <a:gd name="T31" fmla="*/ 1 h 36"/>
                <a:gd name="T32" fmla="*/ 14 w 15"/>
                <a:gd name="T33" fmla="*/ 0 h 36"/>
                <a:gd name="T34" fmla="*/ 13 w 15"/>
                <a:gd name="T35" fmla="*/ 1 h 36"/>
                <a:gd name="T36" fmla="*/ 0 w 15"/>
                <a:gd name="T37" fmla="*/ 10 h 36"/>
                <a:gd name="T38" fmla="*/ 0 w 15"/>
                <a:gd name="T39" fmla="*/ 11 h 36"/>
                <a:gd name="T40" fmla="*/ 1 w 15"/>
                <a:gd name="T4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6"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4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6" name="Freeform 461"/>
            <p:cNvSpPr>
              <a:spLocks/>
            </p:cNvSpPr>
            <p:nvPr/>
          </p:nvSpPr>
          <p:spPr bwMode="auto">
            <a:xfrm>
              <a:off x="6358" y="1789"/>
              <a:ext cx="27" cy="14"/>
            </a:xfrm>
            <a:custGeom>
              <a:avLst/>
              <a:gdLst>
                <a:gd name="T0" fmla="*/ 0 w 16"/>
                <a:gd name="T1" fmla="*/ 4 h 8"/>
                <a:gd name="T2" fmla="*/ 8 w 16"/>
                <a:gd name="T3" fmla="*/ 0 h 8"/>
                <a:gd name="T4" fmla="*/ 16 w 16"/>
                <a:gd name="T5" fmla="*/ 4 h 8"/>
                <a:gd name="T6" fmla="*/ 8 w 16"/>
                <a:gd name="T7" fmla="*/ 8 h 8"/>
                <a:gd name="T8" fmla="*/ 0 w 16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2"/>
                    <a:pt x="4" y="1"/>
                    <a:pt x="8" y="0"/>
                  </a:cubicBezTo>
                  <a:cubicBezTo>
                    <a:pt x="13" y="0"/>
                    <a:pt x="16" y="2"/>
                    <a:pt x="16" y="4"/>
                  </a:cubicBezTo>
                  <a:cubicBezTo>
                    <a:pt x="16" y="6"/>
                    <a:pt x="13" y="7"/>
                    <a:pt x="8" y="8"/>
                  </a:cubicBezTo>
                  <a:cubicBezTo>
                    <a:pt x="4" y="8"/>
                    <a:pt x="0" y="6"/>
                    <a:pt x="0" y="4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7" name="Freeform 462"/>
            <p:cNvSpPr>
              <a:spLocks/>
            </p:cNvSpPr>
            <p:nvPr/>
          </p:nvSpPr>
          <p:spPr bwMode="auto">
            <a:xfrm>
              <a:off x="6356" y="1788"/>
              <a:ext cx="30" cy="17"/>
            </a:xfrm>
            <a:custGeom>
              <a:avLst/>
              <a:gdLst>
                <a:gd name="T0" fmla="*/ 2 w 18"/>
                <a:gd name="T1" fmla="*/ 5 h 10"/>
                <a:gd name="T2" fmla="*/ 3 w 18"/>
                <a:gd name="T3" fmla="*/ 5 h 10"/>
                <a:gd name="T4" fmla="*/ 9 w 18"/>
                <a:gd name="T5" fmla="*/ 2 h 10"/>
                <a:gd name="T6" fmla="*/ 10 w 18"/>
                <a:gd name="T7" fmla="*/ 2 h 10"/>
                <a:gd name="T8" fmla="*/ 15 w 18"/>
                <a:gd name="T9" fmla="*/ 3 h 10"/>
                <a:gd name="T10" fmla="*/ 16 w 18"/>
                <a:gd name="T11" fmla="*/ 4 h 10"/>
                <a:gd name="T12" fmla="*/ 16 w 18"/>
                <a:gd name="T13" fmla="*/ 5 h 10"/>
                <a:gd name="T14" fmla="*/ 16 w 18"/>
                <a:gd name="T15" fmla="*/ 5 h 10"/>
                <a:gd name="T16" fmla="*/ 9 w 18"/>
                <a:gd name="T17" fmla="*/ 8 h 10"/>
                <a:gd name="T18" fmla="*/ 8 w 18"/>
                <a:gd name="T19" fmla="*/ 8 h 10"/>
                <a:gd name="T20" fmla="*/ 4 w 18"/>
                <a:gd name="T21" fmla="*/ 7 h 10"/>
                <a:gd name="T22" fmla="*/ 2 w 18"/>
                <a:gd name="T23" fmla="*/ 6 h 10"/>
                <a:gd name="T24" fmla="*/ 2 w 18"/>
                <a:gd name="T25" fmla="*/ 5 h 10"/>
                <a:gd name="T26" fmla="*/ 1 w 18"/>
                <a:gd name="T27" fmla="*/ 4 h 10"/>
                <a:gd name="T28" fmla="*/ 0 w 18"/>
                <a:gd name="T29" fmla="*/ 5 h 10"/>
                <a:gd name="T30" fmla="*/ 1 w 18"/>
                <a:gd name="T31" fmla="*/ 7 h 10"/>
                <a:gd name="T32" fmla="*/ 8 w 18"/>
                <a:gd name="T33" fmla="*/ 10 h 10"/>
                <a:gd name="T34" fmla="*/ 9 w 18"/>
                <a:gd name="T35" fmla="*/ 10 h 10"/>
                <a:gd name="T36" fmla="*/ 15 w 18"/>
                <a:gd name="T37" fmla="*/ 8 h 10"/>
                <a:gd name="T38" fmla="*/ 18 w 18"/>
                <a:gd name="T39" fmla="*/ 7 h 10"/>
                <a:gd name="T40" fmla="*/ 18 w 18"/>
                <a:gd name="T41" fmla="*/ 5 h 10"/>
                <a:gd name="T42" fmla="*/ 18 w 18"/>
                <a:gd name="T43" fmla="*/ 3 h 10"/>
                <a:gd name="T44" fmla="*/ 10 w 18"/>
                <a:gd name="T45" fmla="*/ 0 h 10"/>
                <a:gd name="T46" fmla="*/ 9 w 18"/>
                <a:gd name="T47" fmla="*/ 0 h 10"/>
                <a:gd name="T48" fmla="*/ 3 w 18"/>
                <a:gd name="T49" fmla="*/ 2 h 10"/>
                <a:gd name="T50" fmla="*/ 1 w 18"/>
                <a:gd name="T51" fmla="*/ 3 h 10"/>
                <a:gd name="T52" fmla="*/ 0 w 18"/>
                <a:gd name="T53" fmla="*/ 5 h 10"/>
                <a:gd name="T54" fmla="*/ 1 w 18"/>
                <a:gd name="T55" fmla="*/ 6 h 10"/>
                <a:gd name="T56" fmla="*/ 2 w 18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0">
                  <a:moveTo>
                    <a:pt x="2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6" y="3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2" y="2"/>
                    <a:pt x="14" y="3"/>
                    <a:pt x="15" y="3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2" y="7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5" y="7"/>
                    <a:pt x="4" y="7"/>
                  </a:cubicBezTo>
                  <a:cubicBezTo>
                    <a:pt x="3" y="7"/>
                    <a:pt x="3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" y="9"/>
                    <a:pt x="14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8" y="4"/>
                    <a:pt x="18" y="3"/>
                    <a:pt x="18" y="3"/>
                  </a:cubicBezTo>
                  <a:cubicBezTo>
                    <a:pt x="16" y="1"/>
                    <a:pt x="13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8" name="Freeform 463"/>
            <p:cNvSpPr>
              <a:spLocks/>
            </p:cNvSpPr>
            <p:nvPr/>
          </p:nvSpPr>
          <p:spPr bwMode="auto">
            <a:xfrm>
              <a:off x="6358" y="1796"/>
              <a:ext cx="27" cy="181"/>
            </a:xfrm>
            <a:custGeom>
              <a:avLst/>
              <a:gdLst>
                <a:gd name="T0" fmla="*/ 16 w 16"/>
                <a:gd name="T1" fmla="*/ 104 h 108"/>
                <a:gd name="T2" fmla="*/ 8 w 16"/>
                <a:gd name="T3" fmla="*/ 107 h 108"/>
                <a:gd name="T4" fmla="*/ 0 w 16"/>
                <a:gd name="T5" fmla="*/ 104 h 108"/>
                <a:gd name="T6" fmla="*/ 0 w 16"/>
                <a:gd name="T7" fmla="*/ 0 h 108"/>
                <a:gd name="T8" fmla="*/ 8 w 16"/>
                <a:gd name="T9" fmla="*/ 4 h 108"/>
                <a:gd name="T10" fmla="*/ 16 w 16"/>
                <a:gd name="T11" fmla="*/ 0 h 108"/>
                <a:gd name="T12" fmla="*/ 16 w 16"/>
                <a:gd name="T13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8">
                  <a:moveTo>
                    <a:pt x="16" y="104"/>
                  </a:moveTo>
                  <a:cubicBezTo>
                    <a:pt x="16" y="106"/>
                    <a:pt x="13" y="107"/>
                    <a:pt x="8" y="107"/>
                  </a:cubicBezTo>
                  <a:cubicBezTo>
                    <a:pt x="4" y="108"/>
                    <a:pt x="0" y="106"/>
                    <a:pt x="0" y="1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4"/>
                    <a:pt x="8" y="4"/>
                  </a:cubicBezTo>
                  <a:cubicBezTo>
                    <a:pt x="13" y="3"/>
                    <a:pt x="16" y="2"/>
                    <a:pt x="16" y="0"/>
                  </a:cubicBezTo>
                  <a:lnTo>
                    <a:pt x="16" y="10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89" name="Freeform 464"/>
            <p:cNvSpPr>
              <a:spLocks/>
            </p:cNvSpPr>
            <p:nvPr/>
          </p:nvSpPr>
          <p:spPr bwMode="auto">
            <a:xfrm>
              <a:off x="6358" y="1841"/>
              <a:ext cx="27" cy="67"/>
            </a:xfrm>
            <a:custGeom>
              <a:avLst/>
              <a:gdLst>
                <a:gd name="T0" fmla="*/ 16 w 16"/>
                <a:gd name="T1" fmla="*/ 36 h 40"/>
                <a:gd name="T2" fmla="*/ 8 w 16"/>
                <a:gd name="T3" fmla="*/ 40 h 40"/>
                <a:gd name="T4" fmla="*/ 0 w 16"/>
                <a:gd name="T5" fmla="*/ 37 h 40"/>
                <a:gd name="T6" fmla="*/ 0 w 16"/>
                <a:gd name="T7" fmla="*/ 1 h 40"/>
                <a:gd name="T8" fmla="*/ 8 w 16"/>
                <a:gd name="T9" fmla="*/ 4 h 40"/>
                <a:gd name="T10" fmla="*/ 16 w 16"/>
                <a:gd name="T11" fmla="*/ 0 h 40"/>
                <a:gd name="T12" fmla="*/ 16 w 16"/>
                <a:gd name="T13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36"/>
                  </a:moveTo>
                  <a:cubicBezTo>
                    <a:pt x="16" y="38"/>
                    <a:pt x="13" y="40"/>
                    <a:pt x="8" y="40"/>
                  </a:cubicBezTo>
                  <a:cubicBezTo>
                    <a:pt x="4" y="40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4"/>
                    <a:pt x="8" y="4"/>
                  </a:cubicBezTo>
                  <a:cubicBezTo>
                    <a:pt x="13" y="4"/>
                    <a:pt x="16" y="2"/>
                    <a:pt x="16" y="0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0" name="Freeform 465"/>
            <p:cNvSpPr>
              <a:spLocks/>
            </p:cNvSpPr>
            <p:nvPr/>
          </p:nvSpPr>
          <p:spPr bwMode="auto">
            <a:xfrm>
              <a:off x="6356" y="1794"/>
              <a:ext cx="30" cy="185"/>
            </a:xfrm>
            <a:custGeom>
              <a:avLst/>
              <a:gdLst>
                <a:gd name="T0" fmla="*/ 9 w 18"/>
                <a:gd name="T1" fmla="*/ 5 h 110"/>
                <a:gd name="T2" fmla="*/ 9 w 18"/>
                <a:gd name="T3" fmla="*/ 4 h 110"/>
                <a:gd name="T4" fmla="*/ 8 w 18"/>
                <a:gd name="T5" fmla="*/ 4 h 110"/>
                <a:gd name="T6" fmla="*/ 4 w 18"/>
                <a:gd name="T7" fmla="*/ 3 h 110"/>
                <a:gd name="T8" fmla="*/ 2 w 18"/>
                <a:gd name="T9" fmla="*/ 2 h 110"/>
                <a:gd name="T10" fmla="*/ 2 w 18"/>
                <a:gd name="T11" fmla="*/ 1 h 110"/>
                <a:gd name="T12" fmla="*/ 2 w 18"/>
                <a:gd name="T13" fmla="*/ 1 h 110"/>
                <a:gd name="T14" fmla="*/ 1 w 18"/>
                <a:gd name="T15" fmla="*/ 0 h 110"/>
                <a:gd name="T16" fmla="*/ 0 w 18"/>
                <a:gd name="T17" fmla="*/ 1 h 110"/>
                <a:gd name="T18" fmla="*/ 0 w 18"/>
                <a:gd name="T19" fmla="*/ 1 h 110"/>
                <a:gd name="T20" fmla="*/ 0 w 18"/>
                <a:gd name="T21" fmla="*/ 29 h 110"/>
                <a:gd name="T22" fmla="*/ 0 w 18"/>
                <a:gd name="T23" fmla="*/ 65 h 110"/>
                <a:gd name="T24" fmla="*/ 0 w 18"/>
                <a:gd name="T25" fmla="*/ 105 h 110"/>
                <a:gd name="T26" fmla="*/ 1 w 18"/>
                <a:gd name="T27" fmla="*/ 107 h 110"/>
                <a:gd name="T28" fmla="*/ 8 w 18"/>
                <a:gd name="T29" fmla="*/ 110 h 110"/>
                <a:gd name="T30" fmla="*/ 9 w 18"/>
                <a:gd name="T31" fmla="*/ 109 h 110"/>
                <a:gd name="T32" fmla="*/ 15 w 18"/>
                <a:gd name="T33" fmla="*/ 108 h 110"/>
                <a:gd name="T34" fmla="*/ 18 w 18"/>
                <a:gd name="T35" fmla="*/ 107 h 110"/>
                <a:gd name="T36" fmla="*/ 18 w 18"/>
                <a:gd name="T37" fmla="*/ 105 h 110"/>
                <a:gd name="T38" fmla="*/ 18 w 18"/>
                <a:gd name="T39" fmla="*/ 64 h 110"/>
                <a:gd name="T40" fmla="*/ 18 w 18"/>
                <a:gd name="T41" fmla="*/ 28 h 110"/>
                <a:gd name="T42" fmla="*/ 18 w 18"/>
                <a:gd name="T43" fmla="*/ 1 h 110"/>
                <a:gd name="T44" fmla="*/ 18 w 18"/>
                <a:gd name="T45" fmla="*/ 0 h 110"/>
                <a:gd name="T46" fmla="*/ 17 w 18"/>
                <a:gd name="T47" fmla="*/ 0 h 110"/>
                <a:gd name="T48" fmla="*/ 17 w 18"/>
                <a:gd name="T49" fmla="*/ 0 h 110"/>
                <a:gd name="T50" fmla="*/ 16 w 18"/>
                <a:gd name="T51" fmla="*/ 1 h 110"/>
                <a:gd name="T52" fmla="*/ 16 w 18"/>
                <a:gd name="T53" fmla="*/ 1 h 110"/>
                <a:gd name="T54" fmla="*/ 9 w 18"/>
                <a:gd name="T55" fmla="*/ 4 h 110"/>
                <a:gd name="T56" fmla="*/ 9 w 18"/>
                <a:gd name="T57" fmla="*/ 5 h 110"/>
                <a:gd name="T58" fmla="*/ 9 w 18"/>
                <a:gd name="T59" fmla="*/ 6 h 110"/>
                <a:gd name="T60" fmla="*/ 15 w 18"/>
                <a:gd name="T61" fmla="*/ 4 h 110"/>
                <a:gd name="T62" fmla="*/ 18 w 18"/>
                <a:gd name="T63" fmla="*/ 3 h 110"/>
                <a:gd name="T64" fmla="*/ 18 w 18"/>
                <a:gd name="T65" fmla="*/ 1 h 110"/>
                <a:gd name="T66" fmla="*/ 18 w 18"/>
                <a:gd name="T67" fmla="*/ 0 h 110"/>
                <a:gd name="T68" fmla="*/ 17 w 18"/>
                <a:gd name="T69" fmla="*/ 0 h 110"/>
                <a:gd name="T70" fmla="*/ 17 w 18"/>
                <a:gd name="T71" fmla="*/ 0 h 110"/>
                <a:gd name="T72" fmla="*/ 16 w 18"/>
                <a:gd name="T73" fmla="*/ 1 h 110"/>
                <a:gd name="T74" fmla="*/ 16 w 18"/>
                <a:gd name="T75" fmla="*/ 28 h 110"/>
                <a:gd name="T76" fmla="*/ 16 w 18"/>
                <a:gd name="T77" fmla="*/ 64 h 110"/>
                <a:gd name="T78" fmla="*/ 16 w 18"/>
                <a:gd name="T79" fmla="*/ 105 h 110"/>
                <a:gd name="T80" fmla="*/ 16 w 18"/>
                <a:gd name="T81" fmla="*/ 105 h 110"/>
                <a:gd name="T82" fmla="*/ 9 w 18"/>
                <a:gd name="T83" fmla="*/ 107 h 110"/>
                <a:gd name="T84" fmla="*/ 8 w 18"/>
                <a:gd name="T85" fmla="*/ 108 h 110"/>
                <a:gd name="T86" fmla="*/ 4 w 18"/>
                <a:gd name="T87" fmla="*/ 107 h 110"/>
                <a:gd name="T88" fmla="*/ 2 w 18"/>
                <a:gd name="T89" fmla="*/ 106 h 110"/>
                <a:gd name="T90" fmla="*/ 2 w 18"/>
                <a:gd name="T91" fmla="*/ 105 h 110"/>
                <a:gd name="T92" fmla="*/ 2 w 18"/>
                <a:gd name="T93" fmla="*/ 65 h 110"/>
                <a:gd name="T94" fmla="*/ 2 w 18"/>
                <a:gd name="T95" fmla="*/ 29 h 110"/>
                <a:gd name="T96" fmla="*/ 2 w 18"/>
                <a:gd name="T97" fmla="*/ 1 h 110"/>
                <a:gd name="T98" fmla="*/ 2 w 18"/>
                <a:gd name="T99" fmla="*/ 1 h 110"/>
                <a:gd name="T100" fmla="*/ 1 w 18"/>
                <a:gd name="T101" fmla="*/ 0 h 110"/>
                <a:gd name="T102" fmla="*/ 0 w 18"/>
                <a:gd name="T103" fmla="*/ 1 h 110"/>
                <a:gd name="T104" fmla="*/ 0 w 18"/>
                <a:gd name="T105" fmla="*/ 1 h 110"/>
                <a:gd name="T106" fmla="*/ 1 w 18"/>
                <a:gd name="T107" fmla="*/ 3 h 110"/>
                <a:gd name="T108" fmla="*/ 8 w 18"/>
                <a:gd name="T109" fmla="*/ 6 h 110"/>
                <a:gd name="T110" fmla="*/ 9 w 18"/>
                <a:gd name="T111" fmla="*/ 6 h 110"/>
                <a:gd name="T112" fmla="*/ 9 w 18"/>
                <a:gd name="T113" fmla="*/ 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" h="110">
                  <a:moveTo>
                    <a:pt x="9" y="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5" y="3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1" y="107"/>
                    <a:pt x="1" y="107"/>
                  </a:cubicBezTo>
                  <a:cubicBezTo>
                    <a:pt x="2" y="109"/>
                    <a:pt x="5" y="109"/>
                    <a:pt x="8" y="110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2" y="109"/>
                    <a:pt x="14" y="109"/>
                    <a:pt x="15" y="108"/>
                  </a:cubicBezTo>
                  <a:cubicBezTo>
                    <a:pt x="16" y="108"/>
                    <a:pt x="17" y="107"/>
                    <a:pt x="18" y="107"/>
                  </a:cubicBezTo>
                  <a:cubicBezTo>
                    <a:pt x="18" y="106"/>
                    <a:pt x="18" y="105"/>
                    <a:pt x="18" y="105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2"/>
                    <a:pt x="12" y="3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5"/>
                    <a:pt x="14" y="5"/>
                    <a:pt x="15" y="4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5" y="106"/>
                    <a:pt x="12" y="107"/>
                    <a:pt x="9" y="107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7" y="108"/>
                    <a:pt x="5" y="107"/>
                    <a:pt x="4" y="107"/>
                  </a:cubicBezTo>
                  <a:cubicBezTo>
                    <a:pt x="3" y="106"/>
                    <a:pt x="3" y="106"/>
                    <a:pt x="2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5"/>
                    <a:pt x="5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1" name="Freeform 466"/>
            <p:cNvSpPr>
              <a:spLocks/>
            </p:cNvSpPr>
            <p:nvPr/>
          </p:nvSpPr>
          <p:spPr bwMode="auto">
            <a:xfrm>
              <a:off x="6426" y="1801"/>
              <a:ext cx="30" cy="185"/>
            </a:xfrm>
            <a:custGeom>
              <a:avLst/>
              <a:gdLst>
                <a:gd name="T0" fmla="*/ 9 w 18"/>
                <a:gd name="T1" fmla="*/ 5 h 110"/>
                <a:gd name="T2" fmla="*/ 9 w 18"/>
                <a:gd name="T3" fmla="*/ 4 h 110"/>
                <a:gd name="T4" fmla="*/ 8 w 18"/>
                <a:gd name="T5" fmla="*/ 4 h 110"/>
                <a:gd name="T6" fmla="*/ 3 w 18"/>
                <a:gd name="T7" fmla="*/ 3 h 110"/>
                <a:gd name="T8" fmla="*/ 2 w 18"/>
                <a:gd name="T9" fmla="*/ 2 h 110"/>
                <a:gd name="T10" fmla="*/ 2 w 18"/>
                <a:gd name="T11" fmla="*/ 1 h 110"/>
                <a:gd name="T12" fmla="*/ 1 w 18"/>
                <a:gd name="T13" fmla="*/ 1 h 110"/>
                <a:gd name="T14" fmla="*/ 1 w 18"/>
                <a:gd name="T15" fmla="*/ 0 h 110"/>
                <a:gd name="T16" fmla="*/ 0 w 18"/>
                <a:gd name="T17" fmla="*/ 1 h 110"/>
                <a:gd name="T18" fmla="*/ 0 w 18"/>
                <a:gd name="T19" fmla="*/ 1 h 110"/>
                <a:gd name="T20" fmla="*/ 0 w 18"/>
                <a:gd name="T21" fmla="*/ 29 h 110"/>
                <a:gd name="T22" fmla="*/ 0 w 18"/>
                <a:gd name="T23" fmla="*/ 65 h 110"/>
                <a:gd name="T24" fmla="*/ 0 w 18"/>
                <a:gd name="T25" fmla="*/ 105 h 110"/>
                <a:gd name="T26" fmla="*/ 0 w 18"/>
                <a:gd name="T27" fmla="*/ 107 h 110"/>
                <a:gd name="T28" fmla="*/ 8 w 18"/>
                <a:gd name="T29" fmla="*/ 110 h 110"/>
                <a:gd name="T30" fmla="*/ 9 w 18"/>
                <a:gd name="T31" fmla="*/ 109 h 110"/>
                <a:gd name="T32" fmla="*/ 15 w 18"/>
                <a:gd name="T33" fmla="*/ 108 h 110"/>
                <a:gd name="T34" fmla="*/ 17 w 18"/>
                <a:gd name="T35" fmla="*/ 107 h 110"/>
                <a:gd name="T36" fmla="*/ 18 w 18"/>
                <a:gd name="T37" fmla="*/ 105 h 110"/>
                <a:gd name="T38" fmla="*/ 18 w 18"/>
                <a:gd name="T39" fmla="*/ 64 h 110"/>
                <a:gd name="T40" fmla="*/ 18 w 18"/>
                <a:gd name="T41" fmla="*/ 28 h 110"/>
                <a:gd name="T42" fmla="*/ 18 w 18"/>
                <a:gd name="T43" fmla="*/ 1 h 110"/>
                <a:gd name="T44" fmla="*/ 17 w 18"/>
                <a:gd name="T45" fmla="*/ 0 h 110"/>
                <a:gd name="T46" fmla="*/ 17 w 18"/>
                <a:gd name="T47" fmla="*/ 0 h 110"/>
                <a:gd name="T48" fmla="*/ 16 w 18"/>
                <a:gd name="T49" fmla="*/ 0 h 110"/>
                <a:gd name="T50" fmla="*/ 16 w 18"/>
                <a:gd name="T51" fmla="*/ 1 h 110"/>
                <a:gd name="T52" fmla="*/ 15 w 18"/>
                <a:gd name="T53" fmla="*/ 1 h 110"/>
                <a:gd name="T54" fmla="*/ 9 w 18"/>
                <a:gd name="T55" fmla="*/ 4 h 110"/>
                <a:gd name="T56" fmla="*/ 9 w 18"/>
                <a:gd name="T57" fmla="*/ 5 h 110"/>
                <a:gd name="T58" fmla="*/ 9 w 18"/>
                <a:gd name="T59" fmla="*/ 6 h 110"/>
                <a:gd name="T60" fmla="*/ 15 w 18"/>
                <a:gd name="T61" fmla="*/ 4 h 110"/>
                <a:gd name="T62" fmla="*/ 17 w 18"/>
                <a:gd name="T63" fmla="*/ 3 h 110"/>
                <a:gd name="T64" fmla="*/ 18 w 18"/>
                <a:gd name="T65" fmla="*/ 1 h 110"/>
                <a:gd name="T66" fmla="*/ 17 w 18"/>
                <a:gd name="T67" fmla="*/ 0 h 110"/>
                <a:gd name="T68" fmla="*/ 17 w 18"/>
                <a:gd name="T69" fmla="*/ 0 h 110"/>
                <a:gd name="T70" fmla="*/ 16 w 18"/>
                <a:gd name="T71" fmla="*/ 0 h 110"/>
                <a:gd name="T72" fmla="*/ 16 w 18"/>
                <a:gd name="T73" fmla="*/ 1 h 110"/>
                <a:gd name="T74" fmla="*/ 16 w 18"/>
                <a:gd name="T75" fmla="*/ 28 h 110"/>
                <a:gd name="T76" fmla="*/ 16 w 18"/>
                <a:gd name="T77" fmla="*/ 64 h 110"/>
                <a:gd name="T78" fmla="*/ 16 w 18"/>
                <a:gd name="T79" fmla="*/ 105 h 110"/>
                <a:gd name="T80" fmla="*/ 15 w 18"/>
                <a:gd name="T81" fmla="*/ 105 h 110"/>
                <a:gd name="T82" fmla="*/ 9 w 18"/>
                <a:gd name="T83" fmla="*/ 108 h 110"/>
                <a:gd name="T84" fmla="*/ 8 w 18"/>
                <a:gd name="T85" fmla="*/ 108 h 110"/>
                <a:gd name="T86" fmla="*/ 3 w 18"/>
                <a:gd name="T87" fmla="*/ 107 h 110"/>
                <a:gd name="T88" fmla="*/ 2 w 18"/>
                <a:gd name="T89" fmla="*/ 106 h 110"/>
                <a:gd name="T90" fmla="*/ 2 w 18"/>
                <a:gd name="T91" fmla="*/ 105 h 110"/>
                <a:gd name="T92" fmla="*/ 2 w 18"/>
                <a:gd name="T93" fmla="*/ 65 h 110"/>
                <a:gd name="T94" fmla="*/ 2 w 18"/>
                <a:gd name="T95" fmla="*/ 29 h 110"/>
                <a:gd name="T96" fmla="*/ 2 w 18"/>
                <a:gd name="T97" fmla="*/ 1 h 110"/>
                <a:gd name="T98" fmla="*/ 1 w 18"/>
                <a:gd name="T99" fmla="*/ 1 h 110"/>
                <a:gd name="T100" fmla="*/ 1 w 18"/>
                <a:gd name="T101" fmla="*/ 0 h 110"/>
                <a:gd name="T102" fmla="*/ 0 w 18"/>
                <a:gd name="T103" fmla="*/ 1 h 110"/>
                <a:gd name="T104" fmla="*/ 0 w 18"/>
                <a:gd name="T105" fmla="*/ 1 h 110"/>
                <a:gd name="T106" fmla="*/ 0 w 18"/>
                <a:gd name="T107" fmla="*/ 3 h 110"/>
                <a:gd name="T108" fmla="*/ 8 w 18"/>
                <a:gd name="T109" fmla="*/ 6 h 110"/>
                <a:gd name="T110" fmla="*/ 9 w 18"/>
                <a:gd name="T111" fmla="*/ 6 h 110"/>
                <a:gd name="T112" fmla="*/ 9 w 18"/>
                <a:gd name="T113" fmla="*/ 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" h="110">
                  <a:moveTo>
                    <a:pt x="9" y="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0" y="107"/>
                    <a:pt x="0" y="107"/>
                  </a:cubicBezTo>
                  <a:cubicBezTo>
                    <a:pt x="2" y="109"/>
                    <a:pt x="5" y="109"/>
                    <a:pt x="8" y="110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1" y="109"/>
                    <a:pt x="13" y="109"/>
                    <a:pt x="15" y="108"/>
                  </a:cubicBezTo>
                  <a:cubicBezTo>
                    <a:pt x="16" y="108"/>
                    <a:pt x="16" y="107"/>
                    <a:pt x="17" y="107"/>
                  </a:cubicBezTo>
                  <a:cubicBezTo>
                    <a:pt x="17" y="106"/>
                    <a:pt x="18" y="105"/>
                    <a:pt x="18" y="105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2" y="3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5"/>
                    <a:pt x="13" y="5"/>
                    <a:pt x="15" y="4"/>
                  </a:cubicBezTo>
                  <a:cubicBezTo>
                    <a:pt x="16" y="4"/>
                    <a:pt x="16" y="3"/>
                    <a:pt x="17" y="3"/>
                  </a:cubicBezTo>
                  <a:cubicBezTo>
                    <a:pt x="17" y="2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6"/>
                    <a:pt x="12" y="107"/>
                    <a:pt x="9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6" y="108"/>
                    <a:pt x="4" y="107"/>
                    <a:pt x="3" y="107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2" y="5"/>
                    <a:pt x="5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2" name="Freeform 467"/>
            <p:cNvSpPr>
              <a:spLocks/>
            </p:cNvSpPr>
            <p:nvPr/>
          </p:nvSpPr>
          <p:spPr bwMode="auto">
            <a:xfrm>
              <a:off x="6369" y="1932"/>
              <a:ext cx="27" cy="59"/>
            </a:xfrm>
            <a:custGeom>
              <a:avLst/>
              <a:gdLst>
                <a:gd name="T0" fmla="*/ 1 w 16"/>
                <a:gd name="T1" fmla="*/ 10 h 35"/>
                <a:gd name="T2" fmla="*/ 2 w 16"/>
                <a:gd name="T3" fmla="*/ 11 h 35"/>
                <a:gd name="T4" fmla="*/ 14 w 16"/>
                <a:gd name="T5" fmla="*/ 3 h 35"/>
                <a:gd name="T6" fmla="*/ 14 w 16"/>
                <a:gd name="T7" fmla="*/ 25 h 35"/>
                <a:gd name="T8" fmla="*/ 2 w 16"/>
                <a:gd name="T9" fmla="*/ 33 h 35"/>
                <a:gd name="T10" fmla="*/ 2 w 16"/>
                <a:gd name="T11" fmla="*/ 10 h 35"/>
                <a:gd name="T12" fmla="*/ 1 w 16"/>
                <a:gd name="T13" fmla="*/ 10 h 35"/>
                <a:gd name="T14" fmla="*/ 2 w 16"/>
                <a:gd name="T15" fmla="*/ 11 h 35"/>
                <a:gd name="T16" fmla="*/ 1 w 16"/>
                <a:gd name="T17" fmla="*/ 10 h 35"/>
                <a:gd name="T18" fmla="*/ 0 w 16"/>
                <a:gd name="T19" fmla="*/ 10 h 35"/>
                <a:gd name="T20" fmla="*/ 0 w 16"/>
                <a:gd name="T21" fmla="*/ 35 h 35"/>
                <a:gd name="T22" fmla="*/ 1 w 16"/>
                <a:gd name="T23" fmla="*/ 35 h 35"/>
                <a:gd name="T24" fmla="*/ 2 w 16"/>
                <a:gd name="T25" fmla="*/ 35 h 35"/>
                <a:gd name="T26" fmla="*/ 15 w 16"/>
                <a:gd name="T27" fmla="*/ 26 h 35"/>
                <a:gd name="T28" fmla="*/ 16 w 16"/>
                <a:gd name="T29" fmla="*/ 25 h 35"/>
                <a:gd name="T30" fmla="*/ 16 w 16"/>
                <a:gd name="T31" fmla="*/ 1 h 35"/>
                <a:gd name="T32" fmla="*/ 15 w 16"/>
                <a:gd name="T33" fmla="*/ 0 h 35"/>
                <a:gd name="T34" fmla="*/ 14 w 16"/>
                <a:gd name="T35" fmla="*/ 0 h 35"/>
                <a:gd name="T36" fmla="*/ 1 w 16"/>
                <a:gd name="T37" fmla="*/ 9 h 35"/>
                <a:gd name="T38" fmla="*/ 0 w 16"/>
                <a:gd name="T39" fmla="*/ 10 h 35"/>
                <a:gd name="T40" fmla="*/ 1 w 16"/>
                <a:gd name="T4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5">
                  <a:moveTo>
                    <a:pt x="1" y="1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3" name="Freeform 468"/>
            <p:cNvSpPr>
              <a:spLocks/>
            </p:cNvSpPr>
            <p:nvPr/>
          </p:nvSpPr>
          <p:spPr bwMode="auto">
            <a:xfrm>
              <a:off x="6348" y="1934"/>
              <a:ext cx="25" cy="57"/>
            </a:xfrm>
            <a:custGeom>
              <a:avLst/>
              <a:gdLst>
                <a:gd name="T0" fmla="*/ 14 w 15"/>
                <a:gd name="T1" fmla="*/ 9 h 34"/>
                <a:gd name="T2" fmla="*/ 15 w 15"/>
                <a:gd name="T3" fmla="*/ 8 h 34"/>
                <a:gd name="T4" fmla="*/ 2 w 15"/>
                <a:gd name="T5" fmla="*/ 0 h 34"/>
                <a:gd name="T6" fmla="*/ 1 w 15"/>
                <a:gd name="T7" fmla="*/ 0 h 34"/>
                <a:gd name="T8" fmla="*/ 0 w 15"/>
                <a:gd name="T9" fmla="*/ 1 h 34"/>
                <a:gd name="T10" fmla="*/ 0 w 15"/>
                <a:gd name="T11" fmla="*/ 25 h 34"/>
                <a:gd name="T12" fmla="*/ 1 w 15"/>
                <a:gd name="T13" fmla="*/ 26 h 34"/>
                <a:gd name="T14" fmla="*/ 14 w 15"/>
                <a:gd name="T15" fmla="*/ 34 h 34"/>
                <a:gd name="T16" fmla="*/ 15 w 15"/>
                <a:gd name="T17" fmla="*/ 34 h 34"/>
                <a:gd name="T18" fmla="*/ 15 w 15"/>
                <a:gd name="T19" fmla="*/ 34 h 34"/>
                <a:gd name="T20" fmla="*/ 15 w 15"/>
                <a:gd name="T21" fmla="*/ 9 h 34"/>
                <a:gd name="T22" fmla="*/ 15 w 15"/>
                <a:gd name="T23" fmla="*/ 8 h 34"/>
                <a:gd name="T24" fmla="*/ 14 w 15"/>
                <a:gd name="T25" fmla="*/ 9 h 34"/>
                <a:gd name="T26" fmla="*/ 13 w 15"/>
                <a:gd name="T27" fmla="*/ 9 h 34"/>
                <a:gd name="T28" fmla="*/ 13 w 15"/>
                <a:gd name="T29" fmla="*/ 32 h 34"/>
                <a:gd name="T30" fmla="*/ 2 w 15"/>
                <a:gd name="T31" fmla="*/ 25 h 34"/>
                <a:gd name="T32" fmla="*/ 2 w 15"/>
                <a:gd name="T33" fmla="*/ 3 h 34"/>
                <a:gd name="T34" fmla="*/ 14 w 15"/>
                <a:gd name="T35" fmla="*/ 10 h 34"/>
                <a:gd name="T36" fmla="*/ 14 w 15"/>
                <a:gd name="T37" fmla="*/ 9 h 34"/>
                <a:gd name="T38" fmla="*/ 13 w 15"/>
                <a:gd name="T39" fmla="*/ 9 h 34"/>
                <a:gd name="T40" fmla="*/ 14 w 15"/>
                <a:gd name="T41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4" y="9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lnTo>
                    <a:pt x="14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4" name="Freeform 469"/>
            <p:cNvSpPr>
              <a:spLocks/>
            </p:cNvSpPr>
            <p:nvPr/>
          </p:nvSpPr>
          <p:spPr bwMode="auto">
            <a:xfrm>
              <a:off x="6351" y="1989"/>
              <a:ext cx="18" cy="238"/>
            </a:xfrm>
            <a:custGeom>
              <a:avLst/>
              <a:gdLst>
                <a:gd name="T0" fmla="*/ 1 w 11"/>
                <a:gd name="T1" fmla="*/ 137 h 142"/>
                <a:gd name="T2" fmla="*/ 0 w 11"/>
                <a:gd name="T3" fmla="*/ 138 h 142"/>
                <a:gd name="T4" fmla="*/ 9 w 11"/>
                <a:gd name="T5" fmla="*/ 142 h 142"/>
                <a:gd name="T6" fmla="*/ 10 w 11"/>
                <a:gd name="T7" fmla="*/ 142 h 142"/>
                <a:gd name="T8" fmla="*/ 11 w 11"/>
                <a:gd name="T9" fmla="*/ 141 h 142"/>
                <a:gd name="T10" fmla="*/ 11 w 11"/>
                <a:gd name="T11" fmla="*/ 5 h 142"/>
                <a:gd name="T12" fmla="*/ 10 w 11"/>
                <a:gd name="T13" fmla="*/ 4 h 142"/>
                <a:gd name="T14" fmla="*/ 1 w 11"/>
                <a:gd name="T15" fmla="*/ 0 h 142"/>
                <a:gd name="T16" fmla="*/ 0 w 11"/>
                <a:gd name="T17" fmla="*/ 0 h 142"/>
                <a:gd name="T18" fmla="*/ 0 w 11"/>
                <a:gd name="T19" fmla="*/ 0 h 142"/>
                <a:gd name="T20" fmla="*/ 0 w 11"/>
                <a:gd name="T21" fmla="*/ 137 h 142"/>
                <a:gd name="T22" fmla="*/ 0 w 11"/>
                <a:gd name="T23" fmla="*/ 138 h 142"/>
                <a:gd name="T24" fmla="*/ 1 w 11"/>
                <a:gd name="T25" fmla="*/ 137 h 142"/>
                <a:gd name="T26" fmla="*/ 2 w 11"/>
                <a:gd name="T27" fmla="*/ 137 h 142"/>
                <a:gd name="T28" fmla="*/ 2 w 11"/>
                <a:gd name="T29" fmla="*/ 2 h 142"/>
                <a:gd name="T30" fmla="*/ 9 w 11"/>
                <a:gd name="T31" fmla="*/ 5 h 142"/>
                <a:gd name="T32" fmla="*/ 9 w 11"/>
                <a:gd name="T33" fmla="*/ 140 h 142"/>
                <a:gd name="T34" fmla="*/ 1 w 11"/>
                <a:gd name="T35" fmla="*/ 136 h 142"/>
                <a:gd name="T36" fmla="*/ 1 w 11"/>
                <a:gd name="T37" fmla="*/ 137 h 142"/>
                <a:gd name="T38" fmla="*/ 2 w 11"/>
                <a:gd name="T39" fmla="*/ 137 h 142"/>
                <a:gd name="T40" fmla="*/ 1 w 11"/>
                <a:gd name="T41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42">
                  <a:moveTo>
                    <a:pt x="1" y="137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2" y="137"/>
                    <a:pt x="2" y="137"/>
                    <a:pt x="2" y="137"/>
                  </a:cubicBezTo>
                  <a:lnTo>
                    <a:pt x="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5" name="Freeform 470"/>
            <p:cNvSpPr>
              <a:spLocks/>
            </p:cNvSpPr>
            <p:nvPr/>
          </p:nvSpPr>
          <p:spPr bwMode="auto">
            <a:xfrm>
              <a:off x="6349" y="1999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6" name="Freeform 471"/>
            <p:cNvSpPr>
              <a:spLocks/>
            </p:cNvSpPr>
            <p:nvPr/>
          </p:nvSpPr>
          <p:spPr bwMode="auto">
            <a:xfrm>
              <a:off x="6349" y="2011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7" name="Freeform 472"/>
            <p:cNvSpPr>
              <a:spLocks/>
            </p:cNvSpPr>
            <p:nvPr/>
          </p:nvSpPr>
          <p:spPr bwMode="auto">
            <a:xfrm>
              <a:off x="6349" y="2021"/>
              <a:ext cx="20" cy="11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0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5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8" name="Freeform 473"/>
            <p:cNvSpPr>
              <a:spLocks/>
            </p:cNvSpPr>
            <p:nvPr/>
          </p:nvSpPr>
          <p:spPr bwMode="auto">
            <a:xfrm>
              <a:off x="6349" y="2032"/>
              <a:ext cx="20" cy="11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99" name="Freeform 474"/>
            <p:cNvSpPr>
              <a:spLocks/>
            </p:cNvSpPr>
            <p:nvPr/>
          </p:nvSpPr>
          <p:spPr bwMode="auto">
            <a:xfrm>
              <a:off x="6349" y="2043"/>
              <a:ext cx="20" cy="11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1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7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2" y="6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0" name="Freeform 475"/>
            <p:cNvSpPr>
              <a:spLocks/>
            </p:cNvSpPr>
            <p:nvPr/>
          </p:nvSpPr>
          <p:spPr bwMode="auto">
            <a:xfrm>
              <a:off x="6349" y="2054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1" name="Freeform 476"/>
            <p:cNvSpPr>
              <a:spLocks/>
            </p:cNvSpPr>
            <p:nvPr/>
          </p:nvSpPr>
          <p:spPr bwMode="auto">
            <a:xfrm>
              <a:off x="6349" y="2066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2" name="Freeform 477"/>
            <p:cNvSpPr>
              <a:spLocks/>
            </p:cNvSpPr>
            <p:nvPr/>
          </p:nvSpPr>
          <p:spPr bwMode="auto">
            <a:xfrm>
              <a:off x="6349" y="2076"/>
              <a:ext cx="20" cy="12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0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5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3" name="Freeform 478"/>
            <p:cNvSpPr>
              <a:spLocks/>
            </p:cNvSpPr>
            <p:nvPr/>
          </p:nvSpPr>
          <p:spPr bwMode="auto">
            <a:xfrm>
              <a:off x="6349" y="2088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4" name="Freeform 479"/>
            <p:cNvSpPr>
              <a:spLocks/>
            </p:cNvSpPr>
            <p:nvPr/>
          </p:nvSpPr>
          <p:spPr bwMode="auto">
            <a:xfrm>
              <a:off x="6349" y="2098"/>
              <a:ext cx="20" cy="12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1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7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2" y="6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5" name="Freeform 480"/>
            <p:cNvSpPr>
              <a:spLocks/>
            </p:cNvSpPr>
            <p:nvPr/>
          </p:nvSpPr>
          <p:spPr bwMode="auto">
            <a:xfrm>
              <a:off x="6349" y="2110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6" name="Freeform 481"/>
            <p:cNvSpPr>
              <a:spLocks/>
            </p:cNvSpPr>
            <p:nvPr/>
          </p:nvSpPr>
          <p:spPr bwMode="auto">
            <a:xfrm>
              <a:off x="6349" y="2121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7" name="Freeform 482"/>
            <p:cNvSpPr>
              <a:spLocks/>
            </p:cNvSpPr>
            <p:nvPr/>
          </p:nvSpPr>
          <p:spPr bwMode="auto">
            <a:xfrm>
              <a:off x="6349" y="2131"/>
              <a:ext cx="20" cy="12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0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5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8" name="Freeform 483"/>
            <p:cNvSpPr>
              <a:spLocks/>
            </p:cNvSpPr>
            <p:nvPr/>
          </p:nvSpPr>
          <p:spPr bwMode="auto">
            <a:xfrm>
              <a:off x="6349" y="2143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09" name="Freeform 484"/>
            <p:cNvSpPr>
              <a:spLocks/>
            </p:cNvSpPr>
            <p:nvPr/>
          </p:nvSpPr>
          <p:spPr bwMode="auto">
            <a:xfrm>
              <a:off x="6349" y="2153"/>
              <a:ext cx="20" cy="12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1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7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2" y="6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0" name="Freeform 485"/>
            <p:cNvSpPr>
              <a:spLocks/>
            </p:cNvSpPr>
            <p:nvPr/>
          </p:nvSpPr>
          <p:spPr bwMode="auto">
            <a:xfrm>
              <a:off x="6349" y="2165"/>
              <a:ext cx="20" cy="12"/>
            </a:xfrm>
            <a:custGeom>
              <a:avLst/>
              <a:gdLst>
                <a:gd name="T0" fmla="*/ 11 w 12"/>
                <a:gd name="T1" fmla="*/ 4 h 7"/>
                <a:gd name="T2" fmla="*/ 2 w 12"/>
                <a:gd name="T3" fmla="*/ 0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1" name="Freeform 486"/>
            <p:cNvSpPr>
              <a:spLocks/>
            </p:cNvSpPr>
            <p:nvPr/>
          </p:nvSpPr>
          <p:spPr bwMode="auto">
            <a:xfrm>
              <a:off x="6349" y="2177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2" name="Freeform 487"/>
            <p:cNvSpPr>
              <a:spLocks/>
            </p:cNvSpPr>
            <p:nvPr/>
          </p:nvSpPr>
          <p:spPr bwMode="auto">
            <a:xfrm>
              <a:off x="6349" y="2187"/>
              <a:ext cx="20" cy="11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1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2" y="6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3" name="Freeform 488"/>
            <p:cNvSpPr>
              <a:spLocks/>
            </p:cNvSpPr>
            <p:nvPr/>
          </p:nvSpPr>
          <p:spPr bwMode="auto">
            <a:xfrm>
              <a:off x="6349" y="2198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4" name="Freeform 489"/>
            <p:cNvSpPr>
              <a:spLocks/>
            </p:cNvSpPr>
            <p:nvPr/>
          </p:nvSpPr>
          <p:spPr bwMode="auto">
            <a:xfrm>
              <a:off x="6349" y="2207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5" name="Freeform 490"/>
            <p:cNvSpPr>
              <a:spLocks/>
            </p:cNvSpPr>
            <p:nvPr/>
          </p:nvSpPr>
          <p:spPr bwMode="auto">
            <a:xfrm>
              <a:off x="6420" y="1997"/>
              <a:ext cx="18" cy="228"/>
            </a:xfrm>
            <a:custGeom>
              <a:avLst/>
              <a:gdLst>
                <a:gd name="T0" fmla="*/ 1 w 11"/>
                <a:gd name="T1" fmla="*/ 132 h 136"/>
                <a:gd name="T2" fmla="*/ 1 w 11"/>
                <a:gd name="T3" fmla="*/ 133 h 136"/>
                <a:gd name="T4" fmla="*/ 9 w 11"/>
                <a:gd name="T5" fmla="*/ 136 h 136"/>
                <a:gd name="T6" fmla="*/ 10 w 11"/>
                <a:gd name="T7" fmla="*/ 136 h 136"/>
                <a:gd name="T8" fmla="*/ 11 w 11"/>
                <a:gd name="T9" fmla="*/ 136 h 136"/>
                <a:gd name="T10" fmla="*/ 11 w 11"/>
                <a:gd name="T11" fmla="*/ 5 h 136"/>
                <a:gd name="T12" fmla="*/ 10 w 11"/>
                <a:gd name="T13" fmla="*/ 4 h 136"/>
                <a:gd name="T14" fmla="*/ 1 w 11"/>
                <a:gd name="T15" fmla="*/ 0 h 136"/>
                <a:gd name="T16" fmla="*/ 1 w 11"/>
                <a:gd name="T17" fmla="*/ 1 h 136"/>
                <a:gd name="T18" fmla="*/ 0 w 11"/>
                <a:gd name="T19" fmla="*/ 1 h 136"/>
                <a:gd name="T20" fmla="*/ 0 w 11"/>
                <a:gd name="T21" fmla="*/ 132 h 136"/>
                <a:gd name="T22" fmla="*/ 1 w 11"/>
                <a:gd name="T23" fmla="*/ 133 h 136"/>
                <a:gd name="T24" fmla="*/ 1 w 11"/>
                <a:gd name="T25" fmla="*/ 132 h 136"/>
                <a:gd name="T26" fmla="*/ 2 w 11"/>
                <a:gd name="T27" fmla="*/ 132 h 136"/>
                <a:gd name="T28" fmla="*/ 2 w 11"/>
                <a:gd name="T29" fmla="*/ 3 h 136"/>
                <a:gd name="T30" fmla="*/ 9 w 11"/>
                <a:gd name="T31" fmla="*/ 5 h 136"/>
                <a:gd name="T32" fmla="*/ 9 w 11"/>
                <a:gd name="T33" fmla="*/ 134 h 136"/>
                <a:gd name="T34" fmla="*/ 1 w 11"/>
                <a:gd name="T35" fmla="*/ 131 h 136"/>
                <a:gd name="T36" fmla="*/ 1 w 11"/>
                <a:gd name="T37" fmla="*/ 132 h 136"/>
                <a:gd name="T38" fmla="*/ 2 w 11"/>
                <a:gd name="T39" fmla="*/ 132 h 136"/>
                <a:gd name="T40" fmla="*/ 1 w 11"/>
                <a:gd name="T41" fmla="*/ 13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36">
                  <a:moveTo>
                    <a:pt x="1" y="132"/>
                  </a:moveTo>
                  <a:cubicBezTo>
                    <a:pt x="1" y="133"/>
                    <a:pt x="1" y="133"/>
                    <a:pt x="1" y="133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11" y="136"/>
                    <a:pt x="11" y="136"/>
                    <a:pt x="11" y="13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3"/>
                    <a:pt x="0" y="133"/>
                    <a:pt x="1" y="133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2" y="132"/>
                    <a:pt x="2" y="132"/>
                    <a:pt x="2" y="132"/>
                  </a:cubicBezTo>
                  <a:lnTo>
                    <a:pt x="1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6" name="Freeform 491"/>
            <p:cNvSpPr>
              <a:spLocks/>
            </p:cNvSpPr>
            <p:nvPr/>
          </p:nvSpPr>
          <p:spPr bwMode="auto">
            <a:xfrm>
              <a:off x="6420" y="2007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7" name="Freeform 492"/>
            <p:cNvSpPr>
              <a:spLocks/>
            </p:cNvSpPr>
            <p:nvPr/>
          </p:nvSpPr>
          <p:spPr bwMode="auto">
            <a:xfrm>
              <a:off x="6420" y="2016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8" name="Freeform 493"/>
            <p:cNvSpPr>
              <a:spLocks/>
            </p:cNvSpPr>
            <p:nvPr/>
          </p:nvSpPr>
          <p:spPr bwMode="auto">
            <a:xfrm>
              <a:off x="6420" y="2024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19" name="Freeform 494"/>
            <p:cNvSpPr>
              <a:spLocks/>
            </p:cNvSpPr>
            <p:nvPr/>
          </p:nvSpPr>
          <p:spPr bwMode="auto">
            <a:xfrm>
              <a:off x="6420" y="2032"/>
              <a:ext cx="18" cy="11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1 h 6"/>
                <a:gd name="T4" fmla="*/ 0 w 11"/>
                <a:gd name="T5" fmla="*/ 1 h 6"/>
                <a:gd name="T6" fmla="*/ 1 w 11"/>
                <a:gd name="T7" fmla="*/ 3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0" name="Freeform 495"/>
            <p:cNvSpPr>
              <a:spLocks/>
            </p:cNvSpPr>
            <p:nvPr/>
          </p:nvSpPr>
          <p:spPr bwMode="auto">
            <a:xfrm>
              <a:off x="6420" y="2043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1" name="Freeform 496"/>
            <p:cNvSpPr>
              <a:spLocks/>
            </p:cNvSpPr>
            <p:nvPr/>
          </p:nvSpPr>
          <p:spPr bwMode="auto">
            <a:xfrm>
              <a:off x="6420" y="2051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5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2" name="Freeform 497"/>
            <p:cNvSpPr>
              <a:spLocks/>
            </p:cNvSpPr>
            <p:nvPr/>
          </p:nvSpPr>
          <p:spPr bwMode="auto">
            <a:xfrm>
              <a:off x="6420" y="2059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1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3" name="Freeform 498"/>
            <p:cNvSpPr>
              <a:spLocks/>
            </p:cNvSpPr>
            <p:nvPr/>
          </p:nvSpPr>
          <p:spPr bwMode="auto">
            <a:xfrm>
              <a:off x="6420" y="2069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4" name="Freeform 499"/>
            <p:cNvSpPr>
              <a:spLocks/>
            </p:cNvSpPr>
            <p:nvPr/>
          </p:nvSpPr>
          <p:spPr bwMode="auto">
            <a:xfrm>
              <a:off x="6420" y="2078"/>
              <a:ext cx="18" cy="10"/>
            </a:xfrm>
            <a:custGeom>
              <a:avLst/>
              <a:gdLst>
                <a:gd name="T0" fmla="*/ 10 w 11"/>
                <a:gd name="T1" fmla="*/ 3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5 h 6"/>
                <a:gd name="T10" fmla="*/ 10 w 11"/>
                <a:gd name="T11" fmla="*/ 5 h 6"/>
                <a:gd name="T12" fmla="*/ 10 w 11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5" name="Freeform 500"/>
            <p:cNvSpPr>
              <a:spLocks/>
            </p:cNvSpPr>
            <p:nvPr/>
          </p:nvSpPr>
          <p:spPr bwMode="auto">
            <a:xfrm>
              <a:off x="6420" y="2086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6" name="Freeform 501"/>
            <p:cNvSpPr>
              <a:spLocks/>
            </p:cNvSpPr>
            <p:nvPr/>
          </p:nvSpPr>
          <p:spPr bwMode="auto">
            <a:xfrm>
              <a:off x="6420" y="2096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7" name="Freeform 502"/>
            <p:cNvSpPr>
              <a:spLocks/>
            </p:cNvSpPr>
            <p:nvPr/>
          </p:nvSpPr>
          <p:spPr bwMode="auto">
            <a:xfrm>
              <a:off x="6420" y="2105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8" name="Freeform 503"/>
            <p:cNvSpPr>
              <a:spLocks/>
            </p:cNvSpPr>
            <p:nvPr/>
          </p:nvSpPr>
          <p:spPr bwMode="auto">
            <a:xfrm>
              <a:off x="6420" y="2113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29" name="Freeform 504"/>
            <p:cNvSpPr>
              <a:spLocks/>
            </p:cNvSpPr>
            <p:nvPr/>
          </p:nvSpPr>
          <p:spPr bwMode="auto">
            <a:xfrm>
              <a:off x="6420" y="2123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0" name="Freeform 505"/>
            <p:cNvSpPr>
              <a:spLocks/>
            </p:cNvSpPr>
            <p:nvPr/>
          </p:nvSpPr>
          <p:spPr bwMode="auto">
            <a:xfrm>
              <a:off x="6420" y="2131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1" name="Freeform 506"/>
            <p:cNvSpPr>
              <a:spLocks/>
            </p:cNvSpPr>
            <p:nvPr/>
          </p:nvSpPr>
          <p:spPr bwMode="auto">
            <a:xfrm>
              <a:off x="6420" y="2140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5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2" name="Freeform 507"/>
            <p:cNvSpPr>
              <a:spLocks/>
            </p:cNvSpPr>
            <p:nvPr/>
          </p:nvSpPr>
          <p:spPr bwMode="auto">
            <a:xfrm>
              <a:off x="6420" y="2148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1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3" name="Freeform 508"/>
            <p:cNvSpPr>
              <a:spLocks/>
            </p:cNvSpPr>
            <p:nvPr/>
          </p:nvSpPr>
          <p:spPr bwMode="auto">
            <a:xfrm>
              <a:off x="6420" y="2158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4" name="Freeform 509"/>
            <p:cNvSpPr>
              <a:spLocks/>
            </p:cNvSpPr>
            <p:nvPr/>
          </p:nvSpPr>
          <p:spPr bwMode="auto">
            <a:xfrm>
              <a:off x="6420" y="2167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5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5" name="Freeform 510"/>
            <p:cNvSpPr>
              <a:spLocks/>
            </p:cNvSpPr>
            <p:nvPr/>
          </p:nvSpPr>
          <p:spPr bwMode="auto">
            <a:xfrm>
              <a:off x="6420" y="2175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1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6" name="Freeform 511"/>
            <p:cNvSpPr>
              <a:spLocks/>
            </p:cNvSpPr>
            <p:nvPr/>
          </p:nvSpPr>
          <p:spPr bwMode="auto">
            <a:xfrm>
              <a:off x="6420" y="2185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7" name="Freeform 512"/>
            <p:cNvSpPr>
              <a:spLocks/>
            </p:cNvSpPr>
            <p:nvPr/>
          </p:nvSpPr>
          <p:spPr bwMode="auto">
            <a:xfrm>
              <a:off x="6420" y="2193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8" name="Freeform 513"/>
            <p:cNvSpPr>
              <a:spLocks/>
            </p:cNvSpPr>
            <p:nvPr/>
          </p:nvSpPr>
          <p:spPr bwMode="auto">
            <a:xfrm>
              <a:off x="6420" y="2202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39" name="Freeform 514"/>
            <p:cNvSpPr>
              <a:spLocks/>
            </p:cNvSpPr>
            <p:nvPr/>
          </p:nvSpPr>
          <p:spPr bwMode="auto">
            <a:xfrm>
              <a:off x="6420" y="2212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0" name="Freeform 515"/>
            <p:cNvSpPr>
              <a:spLocks/>
            </p:cNvSpPr>
            <p:nvPr/>
          </p:nvSpPr>
          <p:spPr bwMode="auto">
            <a:xfrm>
              <a:off x="4784" y="2565"/>
              <a:ext cx="99" cy="81"/>
            </a:xfrm>
            <a:custGeom>
              <a:avLst/>
              <a:gdLst>
                <a:gd name="T0" fmla="*/ 59 w 59"/>
                <a:gd name="T1" fmla="*/ 24 h 48"/>
                <a:gd name="T2" fmla="*/ 30 w 59"/>
                <a:gd name="T3" fmla="*/ 48 h 48"/>
                <a:gd name="T4" fmla="*/ 0 w 59"/>
                <a:gd name="T5" fmla="*/ 24 h 48"/>
                <a:gd name="T6" fmla="*/ 30 w 59"/>
                <a:gd name="T7" fmla="*/ 0 h 48"/>
                <a:gd name="T8" fmla="*/ 59 w 59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8">
                  <a:moveTo>
                    <a:pt x="59" y="24"/>
                  </a:moveTo>
                  <a:cubicBezTo>
                    <a:pt x="59" y="38"/>
                    <a:pt x="46" y="48"/>
                    <a:pt x="30" y="48"/>
                  </a:cubicBezTo>
                  <a:cubicBezTo>
                    <a:pt x="13" y="48"/>
                    <a:pt x="0" y="37"/>
                    <a:pt x="0" y="24"/>
                  </a:cubicBezTo>
                  <a:cubicBezTo>
                    <a:pt x="0" y="11"/>
                    <a:pt x="14" y="0"/>
                    <a:pt x="30" y="0"/>
                  </a:cubicBezTo>
                  <a:cubicBezTo>
                    <a:pt x="46" y="0"/>
                    <a:pt x="59" y="11"/>
                    <a:pt x="59" y="24"/>
                  </a:cubicBezTo>
                </a:path>
              </a:pathLst>
            </a:custGeom>
            <a:solidFill>
              <a:srgbClr val="CD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1" name="Freeform 516"/>
            <p:cNvSpPr>
              <a:spLocks/>
            </p:cNvSpPr>
            <p:nvPr/>
          </p:nvSpPr>
          <p:spPr bwMode="auto">
            <a:xfrm>
              <a:off x="4781" y="2564"/>
              <a:ext cx="102" cy="84"/>
            </a:xfrm>
            <a:custGeom>
              <a:avLst/>
              <a:gdLst>
                <a:gd name="T0" fmla="*/ 60 w 61"/>
                <a:gd name="T1" fmla="*/ 25 h 50"/>
                <a:gd name="T2" fmla="*/ 59 w 61"/>
                <a:gd name="T3" fmla="*/ 25 h 50"/>
                <a:gd name="T4" fmla="*/ 51 w 61"/>
                <a:gd name="T5" fmla="*/ 41 h 50"/>
                <a:gd name="T6" fmla="*/ 31 w 61"/>
                <a:gd name="T7" fmla="*/ 48 h 50"/>
                <a:gd name="T8" fmla="*/ 31 w 61"/>
                <a:gd name="T9" fmla="*/ 48 h 50"/>
                <a:gd name="T10" fmla="*/ 31 w 61"/>
                <a:gd name="T11" fmla="*/ 49 h 50"/>
                <a:gd name="T12" fmla="*/ 31 w 61"/>
                <a:gd name="T13" fmla="*/ 48 h 50"/>
                <a:gd name="T14" fmla="*/ 11 w 61"/>
                <a:gd name="T15" fmla="*/ 41 h 50"/>
                <a:gd name="T16" fmla="*/ 2 w 61"/>
                <a:gd name="T17" fmla="*/ 25 h 50"/>
                <a:gd name="T18" fmla="*/ 2 w 61"/>
                <a:gd name="T19" fmla="*/ 25 h 50"/>
                <a:gd name="T20" fmla="*/ 2 w 61"/>
                <a:gd name="T21" fmla="*/ 25 h 50"/>
                <a:gd name="T22" fmla="*/ 11 w 61"/>
                <a:gd name="T23" fmla="*/ 9 h 50"/>
                <a:gd name="T24" fmla="*/ 31 w 61"/>
                <a:gd name="T25" fmla="*/ 2 h 50"/>
                <a:gd name="T26" fmla="*/ 31 w 61"/>
                <a:gd name="T27" fmla="*/ 2 h 50"/>
                <a:gd name="T28" fmla="*/ 51 w 61"/>
                <a:gd name="T29" fmla="*/ 9 h 50"/>
                <a:gd name="T30" fmla="*/ 59 w 61"/>
                <a:gd name="T31" fmla="*/ 25 h 50"/>
                <a:gd name="T32" fmla="*/ 59 w 61"/>
                <a:gd name="T33" fmla="*/ 25 h 50"/>
                <a:gd name="T34" fmla="*/ 60 w 61"/>
                <a:gd name="T35" fmla="*/ 25 h 50"/>
                <a:gd name="T36" fmla="*/ 59 w 61"/>
                <a:gd name="T37" fmla="*/ 25 h 50"/>
                <a:gd name="T38" fmla="*/ 60 w 61"/>
                <a:gd name="T39" fmla="*/ 25 h 50"/>
                <a:gd name="T40" fmla="*/ 61 w 61"/>
                <a:gd name="T41" fmla="*/ 25 h 50"/>
                <a:gd name="T42" fmla="*/ 61 w 61"/>
                <a:gd name="T43" fmla="*/ 25 h 50"/>
                <a:gd name="T44" fmla="*/ 52 w 61"/>
                <a:gd name="T45" fmla="*/ 7 h 50"/>
                <a:gd name="T46" fmla="*/ 31 w 61"/>
                <a:gd name="T47" fmla="*/ 0 h 50"/>
                <a:gd name="T48" fmla="*/ 31 w 61"/>
                <a:gd name="T49" fmla="*/ 0 h 50"/>
                <a:gd name="T50" fmla="*/ 9 w 61"/>
                <a:gd name="T51" fmla="*/ 7 h 50"/>
                <a:gd name="T52" fmla="*/ 0 w 61"/>
                <a:gd name="T53" fmla="*/ 25 h 50"/>
                <a:gd name="T54" fmla="*/ 1 w 61"/>
                <a:gd name="T55" fmla="*/ 25 h 50"/>
                <a:gd name="T56" fmla="*/ 0 w 61"/>
                <a:gd name="T57" fmla="*/ 25 h 50"/>
                <a:gd name="T58" fmla="*/ 0 w 61"/>
                <a:gd name="T59" fmla="*/ 25 h 50"/>
                <a:gd name="T60" fmla="*/ 9 w 61"/>
                <a:gd name="T61" fmla="*/ 43 h 50"/>
                <a:gd name="T62" fmla="*/ 31 w 61"/>
                <a:gd name="T63" fmla="*/ 50 h 50"/>
                <a:gd name="T64" fmla="*/ 31 w 61"/>
                <a:gd name="T65" fmla="*/ 50 h 50"/>
                <a:gd name="T66" fmla="*/ 31 w 61"/>
                <a:gd name="T67" fmla="*/ 50 h 50"/>
                <a:gd name="T68" fmla="*/ 52 w 61"/>
                <a:gd name="T69" fmla="*/ 43 h 50"/>
                <a:gd name="T70" fmla="*/ 61 w 61"/>
                <a:gd name="T71" fmla="*/ 25 h 50"/>
                <a:gd name="T72" fmla="*/ 61 w 61"/>
                <a:gd name="T73" fmla="*/ 25 h 50"/>
                <a:gd name="T74" fmla="*/ 60 w 61"/>
                <a:gd name="T7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50">
                  <a:moveTo>
                    <a:pt x="60" y="25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9" y="31"/>
                    <a:pt x="56" y="37"/>
                    <a:pt x="51" y="41"/>
                  </a:cubicBezTo>
                  <a:cubicBezTo>
                    <a:pt x="46" y="46"/>
                    <a:pt x="39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3" y="48"/>
                    <a:pt x="16" y="46"/>
                    <a:pt x="11" y="41"/>
                  </a:cubicBezTo>
                  <a:cubicBezTo>
                    <a:pt x="6" y="37"/>
                    <a:pt x="2" y="31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19"/>
                    <a:pt x="6" y="13"/>
                    <a:pt x="11" y="9"/>
                  </a:cubicBezTo>
                  <a:cubicBezTo>
                    <a:pt x="16" y="4"/>
                    <a:pt x="23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9" y="2"/>
                    <a:pt x="46" y="4"/>
                    <a:pt x="51" y="9"/>
                  </a:cubicBezTo>
                  <a:cubicBezTo>
                    <a:pt x="56" y="13"/>
                    <a:pt x="59" y="19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8"/>
                    <a:pt x="58" y="12"/>
                    <a:pt x="52" y="7"/>
                  </a:cubicBezTo>
                  <a:cubicBezTo>
                    <a:pt x="47" y="3"/>
                    <a:pt x="39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0"/>
                    <a:pt x="15" y="3"/>
                    <a:pt x="9" y="7"/>
                  </a:cubicBezTo>
                  <a:cubicBezTo>
                    <a:pt x="4" y="12"/>
                    <a:pt x="0" y="18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4" y="38"/>
                    <a:pt x="9" y="43"/>
                  </a:cubicBezTo>
                  <a:cubicBezTo>
                    <a:pt x="15" y="47"/>
                    <a:pt x="22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9" y="50"/>
                    <a:pt x="47" y="47"/>
                    <a:pt x="52" y="43"/>
                  </a:cubicBezTo>
                  <a:cubicBezTo>
                    <a:pt x="58" y="38"/>
                    <a:pt x="61" y="32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lnTo>
                    <a:pt x="6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2" name="Freeform 517"/>
            <p:cNvSpPr>
              <a:spLocks/>
            </p:cNvSpPr>
            <p:nvPr/>
          </p:nvSpPr>
          <p:spPr bwMode="auto">
            <a:xfrm>
              <a:off x="4787" y="2569"/>
              <a:ext cx="62" cy="74"/>
            </a:xfrm>
            <a:custGeom>
              <a:avLst/>
              <a:gdLst>
                <a:gd name="T0" fmla="*/ 31 w 37"/>
                <a:gd name="T1" fmla="*/ 44 h 44"/>
                <a:gd name="T2" fmla="*/ 26 w 37"/>
                <a:gd name="T3" fmla="*/ 44 h 44"/>
                <a:gd name="T4" fmla="*/ 0 w 37"/>
                <a:gd name="T5" fmla="*/ 21 h 44"/>
                <a:gd name="T6" fmla="*/ 27 w 37"/>
                <a:gd name="T7" fmla="*/ 0 h 44"/>
                <a:gd name="T8" fmla="*/ 37 w 37"/>
                <a:gd name="T9" fmla="*/ 1 h 44"/>
                <a:gd name="T10" fmla="*/ 12 w 37"/>
                <a:gd name="T11" fmla="*/ 15 h 44"/>
                <a:gd name="T12" fmla="*/ 31 w 37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31" y="44"/>
                  </a:moveTo>
                  <a:cubicBezTo>
                    <a:pt x="29" y="44"/>
                    <a:pt x="27" y="44"/>
                    <a:pt x="26" y="44"/>
                  </a:cubicBezTo>
                  <a:cubicBezTo>
                    <a:pt x="11" y="44"/>
                    <a:pt x="0" y="33"/>
                    <a:pt x="0" y="21"/>
                  </a:cubicBezTo>
                  <a:cubicBezTo>
                    <a:pt x="0" y="9"/>
                    <a:pt x="12" y="0"/>
                    <a:pt x="27" y="0"/>
                  </a:cubicBezTo>
                  <a:cubicBezTo>
                    <a:pt x="30" y="0"/>
                    <a:pt x="33" y="0"/>
                    <a:pt x="37" y="1"/>
                  </a:cubicBezTo>
                  <a:cubicBezTo>
                    <a:pt x="37" y="1"/>
                    <a:pt x="12" y="3"/>
                    <a:pt x="12" y="15"/>
                  </a:cubicBezTo>
                  <a:cubicBezTo>
                    <a:pt x="12" y="37"/>
                    <a:pt x="31" y="44"/>
                    <a:pt x="31" y="44"/>
                  </a:cubicBezTo>
                </a:path>
              </a:pathLst>
            </a:custGeom>
            <a:solidFill>
              <a:srgbClr val="9B9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3" name="Freeform 518"/>
            <p:cNvSpPr>
              <a:spLocks/>
            </p:cNvSpPr>
            <p:nvPr/>
          </p:nvSpPr>
          <p:spPr bwMode="auto">
            <a:xfrm>
              <a:off x="4794" y="2493"/>
              <a:ext cx="30" cy="133"/>
            </a:xfrm>
            <a:custGeom>
              <a:avLst/>
              <a:gdLst>
                <a:gd name="T0" fmla="*/ 13 w 18"/>
                <a:gd name="T1" fmla="*/ 1 h 79"/>
                <a:gd name="T2" fmla="*/ 8 w 18"/>
                <a:gd name="T3" fmla="*/ 1 h 79"/>
                <a:gd name="T4" fmla="*/ 1 w 18"/>
                <a:gd name="T5" fmla="*/ 1 h 79"/>
                <a:gd name="T6" fmla="*/ 0 w 18"/>
                <a:gd name="T7" fmla="*/ 57 h 79"/>
                <a:gd name="T8" fmla="*/ 18 w 18"/>
                <a:gd name="T9" fmla="*/ 79 h 79"/>
                <a:gd name="T10" fmla="*/ 13 w 18"/>
                <a:gd name="T11" fmla="*/ 65 h 79"/>
                <a:gd name="T12" fmla="*/ 13 w 18"/>
                <a:gd name="T1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9">
                  <a:moveTo>
                    <a:pt x="13" y="1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6" y="2"/>
                    <a:pt x="4" y="2"/>
                    <a:pt x="1" y="1"/>
                  </a:cubicBezTo>
                  <a:cubicBezTo>
                    <a:pt x="1" y="15"/>
                    <a:pt x="0" y="57"/>
                    <a:pt x="0" y="57"/>
                  </a:cubicBezTo>
                  <a:cubicBezTo>
                    <a:pt x="0" y="67"/>
                    <a:pt x="8" y="76"/>
                    <a:pt x="18" y="79"/>
                  </a:cubicBezTo>
                  <a:cubicBezTo>
                    <a:pt x="15" y="75"/>
                    <a:pt x="13" y="70"/>
                    <a:pt x="13" y="65"/>
                  </a:cubicBezTo>
                  <a:cubicBezTo>
                    <a:pt x="13" y="65"/>
                    <a:pt x="13" y="15"/>
                    <a:pt x="13" y="1"/>
                  </a:cubicBezTo>
                </a:path>
              </a:pathLst>
            </a:custGeom>
            <a:solidFill>
              <a:srgbClr val="5B6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4" name="Freeform 519"/>
            <p:cNvSpPr>
              <a:spLocks/>
            </p:cNvSpPr>
            <p:nvPr/>
          </p:nvSpPr>
          <p:spPr bwMode="auto">
            <a:xfrm>
              <a:off x="4816" y="2497"/>
              <a:ext cx="55" cy="130"/>
            </a:xfrm>
            <a:custGeom>
              <a:avLst/>
              <a:gdLst>
                <a:gd name="T0" fmla="*/ 0 w 33"/>
                <a:gd name="T1" fmla="*/ 9 h 78"/>
                <a:gd name="T2" fmla="*/ 0 w 33"/>
                <a:gd name="T3" fmla="*/ 65 h 78"/>
                <a:gd name="T4" fmla="*/ 5 w 33"/>
                <a:gd name="T5" fmla="*/ 77 h 78"/>
                <a:gd name="T6" fmla="*/ 10 w 33"/>
                <a:gd name="T7" fmla="*/ 78 h 78"/>
                <a:gd name="T8" fmla="*/ 33 w 33"/>
                <a:gd name="T9" fmla="*/ 57 h 78"/>
                <a:gd name="T10" fmla="*/ 33 w 33"/>
                <a:gd name="T11" fmla="*/ 0 h 78"/>
                <a:gd name="T12" fmla="*/ 0 w 33"/>
                <a:gd name="T13" fmla="*/ 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78">
                  <a:moveTo>
                    <a:pt x="0" y="9"/>
                  </a:moveTo>
                  <a:cubicBezTo>
                    <a:pt x="0" y="24"/>
                    <a:pt x="0" y="65"/>
                    <a:pt x="0" y="65"/>
                  </a:cubicBezTo>
                  <a:cubicBezTo>
                    <a:pt x="0" y="70"/>
                    <a:pt x="2" y="73"/>
                    <a:pt x="5" y="77"/>
                  </a:cubicBezTo>
                  <a:cubicBezTo>
                    <a:pt x="6" y="77"/>
                    <a:pt x="8" y="78"/>
                    <a:pt x="10" y="78"/>
                  </a:cubicBezTo>
                  <a:cubicBezTo>
                    <a:pt x="23" y="78"/>
                    <a:pt x="33" y="69"/>
                    <a:pt x="33" y="5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5" name="Freeform 520"/>
            <p:cNvSpPr>
              <a:spLocks/>
            </p:cNvSpPr>
            <p:nvPr/>
          </p:nvSpPr>
          <p:spPr bwMode="auto">
            <a:xfrm>
              <a:off x="4792" y="2502"/>
              <a:ext cx="81" cy="129"/>
            </a:xfrm>
            <a:custGeom>
              <a:avLst/>
              <a:gdLst>
                <a:gd name="T0" fmla="*/ 0 w 48"/>
                <a:gd name="T1" fmla="*/ 1 h 77"/>
                <a:gd name="T2" fmla="*/ 0 w 48"/>
                <a:gd name="T3" fmla="*/ 53 h 77"/>
                <a:gd name="T4" fmla="*/ 0 w 48"/>
                <a:gd name="T5" fmla="*/ 53 h 77"/>
                <a:gd name="T6" fmla="*/ 18 w 48"/>
                <a:gd name="T7" fmla="*/ 76 h 77"/>
                <a:gd name="T8" fmla="*/ 24 w 48"/>
                <a:gd name="T9" fmla="*/ 77 h 77"/>
                <a:gd name="T10" fmla="*/ 24 w 48"/>
                <a:gd name="T11" fmla="*/ 77 h 77"/>
                <a:gd name="T12" fmla="*/ 48 w 48"/>
                <a:gd name="T13" fmla="*/ 53 h 77"/>
                <a:gd name="T14" fmla="*/ 48 w 48"/>
                <a:gd name="T15" fmla="*/ 1 h 77"/>
                <a:gd name="T16" fmla="*/ 47 w 48"/>
                <a:gd name="T17" fmla="*/ 0 h 77"/>
                <a:gd name="T18" fmla="*/ 46 w 48"/>
                <a:gd name="T19" fmla="*/ 1 h 77"/>
                <a:gd name="T20" fmla="*/ 46 w 48"/>
                <a:gd name="T21" fmla="*/ 53 h 77"/>
                <a:gd name="T22" fmla="*/ 24 w 48"/>
                <a:gd name="T23" fmla="*/ 75 h 77"/>
                <a:gd name="T24" fmla="*/ 24 w 48"/>
                <a:gd name="T25" fmla="*/ 75 h 77"/>
                <a:gd name="T26" fmla="*/ 18 w 48"/>
                <a:gd name="T27" fmla="*/ 74 h 77"/>
                <a:gd name="T28" fmla="*/ 2 w 48"/>
                <a:gd name="T29" fmla="*/ 53 h 77"/>
                <a:gd name="T30" fmla="*/ 2 w 48"/>
                <a:gd name="T31" fmla="*/ 53 h 77"/>
                <a:gd name="T32" fmla="*/ 2 w 48"/>
                <a:gd name="T33" fmla="*/ 1 h 77"/>
                <a:gd name="T34" fmla="*/ 1 w 48"/>
                <a:gd name="T35" fmla="*/ 0 h 77"/>
                <a:gd name="T36" fmla="*/ 0 w 48"/>
                <a:gd name="T37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77">
                  <a:moveTo>
                    <a:pt x="0" y="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8" y="73"/>
                    <a:pt x="18" y="76"/>
                  </a:cubicBezTo>
                  <a:cubicBezTo>
                    <a:pt x="20" y="77"/>
                    <a:pt x="22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7" y="77"/>
                    <a:pt x="48" y="66"/>
                    <a:pt x="48" y="53"/>
                  </a:cubicBezTo>
                  <a:cubicBezTo>
                    <a:pt x="48" y="53"/>
                    <a:pt x="48" y="16"/>
                    <a:pt x="48" y="1"/>
                  </a:cubicBezTo>
                  <a:cubicBezTo>
                    <a:pt x="48" y="1"/>
                    <a:pt x="47" y="0"/>
                    <a:pt x="47" y="0"/>
                  </a:cubicBezTo>
                  <a:cubicBezTo>
                    <a:pt x="46" y="0"/>
                    <a:pt x="46" y="1"/>
                    <a:pt x="46" y="1"/>
                  </a:cubicBezTo>
                  <a:cubicBezTo>
                    <a:pt x="46" y="16"/>
                    <a:pt x="46" y="53"/>
                    <a:pt x="46" y="53"/>
                  </a:cubicBezTo>
                  <a:cubicBezTo>
                    <a:pt x="46" y="65"/>
                    <a:pt x="36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2" y="75"/>
                    <a:pt x="20" y="75"/>
                    <a:pt x="18" y="74"/>
                  </a:cubicBezTo>
                  <a:cubicBezTo>
                    <a:pt x="9" y="72"/>
                    <a:pt x="2" y="6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6" name="Freeform 521"/>
            <p:cNvSpPr>
              <a:spLocks/>
            </p:cNvSpPr>
            <p:nvPr/>
          </p:nvSpPr>
          <p:spPr bwMode="auto">
            <a:xfrm>
              <a:off x="4797" y="2565"/>
              <a:ext cx="74" cy="17"/>
            </a:xfrm>
            <a:custGeom>
              <a:avLst/>
              <a:gdLst>
                <a:gd name="T0" fmla="*/ 1 w 44"/>
                <a:gd name="T1" fmla="*/ 2 h 10"/>
                <a:gd name="T2" fmla="*/ 10 w 44"/>
                <a:gd name="T3" fmla="*/ 8 h 10"/>
                <a:gd name="T4" fmla="*/ 25 w 44"/>
                <a:gd name="T5" fmla="*/ 10 h 10"/>
                <a:gd name="T6" fmla="*/ 43 w 44"/>
                <a:gd name="T7" fmla="*/ 2 h 10"/>
                <a:gd name="T8" fmla="*/ 43 w 44"/>
                <a:gd name="T9" fmla="*/ 1 h 10"/>
                <a:gd name="T10" fmla="*/ 42 w 44"/>
                <a:gd name="T11" fmla="*/ 1 h 10"/>
                <a:gd name="T12" fmla="*/ 25 w 44"/>
                <a:gd name="T13" fmla="*/ 8 h 10"/>
                <a:gd name="T14" fmla="*/ 11 w 44"/>
                <a:gd name="T15" fmla="*/ 6 h 10"/>
                <a:gd name="T16" fmla="*/ 2 w 44"/>
                <a:gd name="T17" fmla="*/ 1 h 10"/>
                <a:gd name="T18" fmla="*/ 1 w 44"/>
                <a:gd name="T19" fmla="*/ 1 h 10"/>
                <a:gd name="T20" fmla="*/ 1 w 44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">
                  <a:moveTo>
                    <a:pt x="1" y="2"/>
                  </a:moveTo>
                  <a:cubicBezTo>
                    <a:pt x="3" y="4"/>
                    <a:pt x="6" y="6"/>
                    <a:pt x="10" y="8"/>
                  </a:cubicBezTo>
                  <a:cubicBezTo>
                    <a:pt x="15" y="9"/>
                    <a:pt x="20" y="10"/>
                    <a:pt x="25" y="10"/>
                  </a:cubicBezTo>
                  <a:cubicBezTo>
                    <a:pt x="32" y="10"/>
                    <a:pt x="39" y="8"/>
                    <a:pt x="43" y="2"/>
                  </a:cubicBezTo>
                  <a:cubicBezTo>
                    <a:pt x="44" y="2"/>
                    <a:pt x="43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38" y="6"/>
                    <a:pt x="31" y="8"/>
                    <a:pt x="25" y="8"/>
                  </a:cubicBezTo>
                  <a:cubicBezTo>
                    <a:pt x="20" y="8"/>
                    <a:pt x="15" y="7"/>
                    <a:pt x="11" y="6"/>
                  </a:cubicBezTo>
                  <a:cubicBezTo>
                    <a:pt x="7" y="4"/>
                    <a:pt x="4" y="2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7" name="Freeform 522"/>
            <p:cNvSpPr>
              <a:spLocks/>
            </p:cNvSpPr>
            <p:nvPr/>
          </p:nvSpPr>
          <p:spPr bwMode="auto">
            <a:xfrm>
              <a:off x="4796" y="2522"/>
              <a:ext cx="73" cy="15"/>
            </a:xfrm>
            <a:custGeom>
              <a:avLst/>
              <a:gdLst>
                <a:gd name="T0" fmla="*/ 1 w 44"/>
                <a:gd name="T1" fmla="*/ 2 h 9"/>
                <a:gd name="T2" fmla="*/ 11 w 44"/>
                <a:gd name="T3" fmla="*/ 7 h 9"/>
                <a:gd name="T4" fmla="*/ 25 w 44"/>
                <a:gd name="T5" fmla="*/ 9 h 9"/>
                <a:gd name="T6" fmla="*/ 43 w 44"/>
                <a:gd name="T7" fmla="*/ 2 h 9"/>
                <a:gd name="T8" fmla="*/ 43 w 44"/>
                <a:gd name="T9" fmla="*/ 0 h 9"/>
                <a:gd name="T10" fmla="*/ 42 w 44"/>
                <a:gd name="T11" fmla="*/ 1 h 9"/>
                <a:gd name="T12" fmla="*/ 25 w 44"/>
                <a:gd name="T13" fmla="*/ 7 h 9"/>
                <a:gd name="T14" fmla="*/ 11 w 44"/>
                <a:gd name="T15" fmla="*/ 5 h 9"/>
                <a:gd name="T16" fmla="*/ 2 w 44"/>
                <a:gd name="T17" fmla="*/ 0 h 9"/>
                <a:gd name="T18" fmla="*/ 1 w 44"/>
                <a:gd name="T19" fmla="*/ 0 h 9"/>
                <a:gd name="T20" fmla="*/ 1 w 44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9">
                  <a:moveTo>
                    <a:pt x="1" y="2"/>
                  </a:moveTo>
                  <a:cubicBezTo>
                    <a:pt x="3" y="4"/>
                    <a:pt x="6" y="6"/>
                    <a:pt x="11" y="7"/>
                  </a:cubicBezTo>
                  <a:cubicBezTo>
                    <a:pt x="15" y="8"/>
                    <a:pt x="20" y="9"/>
                    <a:pt x="25" y="9"/>
                  </a:cubicBezTo>
                  <a:cubicBezTo>
                    <a:pt x="32" y="9"/>
                    <a:pt x="39" y="7"/>
                    <a:pt x="43" y="2"/>
                  </a:cubicBezTo>
                  <a:cubicBezTo>
                    <a:pt x="44" y="1"/>
                    <a:pt x="44" y="1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38" y="6"/>
                    <a:pt x="31" y="7"/>
                    <a:pt x="25" y="7"/>
                  </a:cubicBezTo>
                  <a:cubicBezTo>
                    <a:pt x="20" y="7"/>
                    <a:pt x="15" y="6"/>
                    <a:pt x="11" y="5"/>
                  </a:cubicBezTo>
                  <a:cubicBezTo>
                    <a:pt x="7" y="4"/>
                    <a:pt x="4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8" name="Freeform 523"/>
            <p:cNvSpPr>
              <a:spLocks/>
            </p:cNvSpPr>
            <p:nvPr/>
          </p:nvSpPr>
          <p:spPr bwMode="auto">
            <a:xfrm>
              <a:off x="4796" y="2502"/>
              <a:ext cx="73" cy="15"/>
            </a:xfrm>
            <a:custGeom>
              <a:avLst/>
              <a:gdLst>
                <a:gd name="T0" fmla="*/ 1 w 44"/>
                <a:gd name="T1" fmla="*/ 2 h 9"/>
                <a:gd name="T2" fmla="*/ 11 w 44"/>
                <a:gd name="T3" fmla="*/ 7 h 9"/>
                <a:gd name="T4" fmla="*/ 25 w 44"/>
                <a:gd name="T5" fmla="*/ 9 h 9"/>
                <a:gd name="T6" fmla="*/ 43 w 44"/>
                <a:gd name="T7" fmla="*/ 2 h 9"/>
                <a:gd name="T8" fmla="*/ 43 w 44"/>
                <a:gd name="T9" fmla="*/ 0 h 9"/>
                <a:gd name="T10" fmla="*/ 42 w 44"/>
                <a:gd name="T11" fmla="*/ 1 h 9"/>
                <a:gd name="T12" fmla="*/ 25 w 44"/>
                <a:gd name="T13" fmla="*/ 7 h 9"/>
                <a:gd name="T14" fmla="*/ 11 w 44"/>
                <a:gd name="T15" fmla="*/ 5 h 9"/>
                <a:gd name="T16" fmla="*/ 2 w 44"/>
                <a:gd name="T17" fmla="*/ 0 h 9"/>
                <a:gd name="T18" fmla="*/ 1 w 44"/>
                <a:gd name="T19" fmla="*/ 0 h 9"/>
                <a:gd name="T20" fmla="*/ 1 w 44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9">
                  <a:moveTo>
                    <a:pt x="1" y="2"/>
                  </a:moveTo>
                  <a:cubicBezTo>
                    <a:pt x="3" y="4"/>
                    <a:pt x="6" y="6"/>
                    <a:pt x="11" y="7"/>
                  </a:cubicBezTo>
                  <a:cubicBezTo>
                    <a:pt x="15" y="8"/>
                    <a:pt x="20" y="9"/>
                    <a:pt x="25" y="9"/>
                  </a:cubicBezTo>
                  <a:cubicBezTo>
                    <a:pt x="32" y="9"/>
                    <a:pt x="39" y="7"/>
                    <a:pt x="43" y="2"/>
                  </a:cubicBezTo>
                  <a:cubicBezTo>
                    <a:pt x="44" y="1"/>
                    <a:pt x="44" y="1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38" y="6"/>
                    <a:pt x="31" y="7"/>
                    <a:pt x="25" y="7"/>
                  </a:cubicBezTo>
                  <a:cubicBezTo>
                    <a:pt x="20" y="7"/>
                    <a:pt x="15" y="6"/>
                    <a:pt x="11" y="5"/>
                  </a:cubicBezTo>
                  <a:cubicBezTo>
                    <a:pt x="7" y="4"/>
                    <a:pt x="4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49" name="Freeform 524"/>
            <p:cNvSpPr>
              <a:spLocks/>
            </p:cNvSpPr>
            <p:nvPr/>
          </p:nvSpPr>
          <p:spPr bwMode="auto">
            <a:xfrm>
              <a:off x="4789" y="2490"/>
              <a:ext cx="89" cy="28"/>
            </a:xfrm>
            <a:custGeom>
              <a:avLst/>
              <a:gdLst>
                <a:gd name="T0" fmla="*/ 51 w 53"/>
                <a:gd name="T1" fmla="*/ 0 h 17"/>
                <a:gd name="T2" fmla="*/ 49 w 53"/>
                <a:gd name="T3" fmla="*/ 6 h 17"/>
                <a:gd name="T4" fmla="*/ 26 w 53"/>
                <a:gd name="T5" fmla="*/ 15 h 17"/>
                <a:gd name="T6" fmla="*/ 4 w 53"/>
                <a:gd name="T7" fmla="*/ 6 h 17"/>
                <a:gd name="T8" fmla="*/ 2 w 53"/>
                <a:gd name="T9" fmla="*/ 0 h 17"/>
                <a:gd name="T10" fmla="*/ 0 w 53"/>
                <a:gd name="T11" fmla="*/ 0 h 17"/>
                <a:gd name="T12" fmla="*/ 2 w 53"/>
                <a:gd name="T13" fmla="*/ 7 h 17"/>
                <a:gd name="T14" fmla="*/ 26 w 53"/>
                <a:gd name="T15" fmla="*/ 17 h 17"/>
                <a:gd name="T16" fmla="*/ 50 w 53"/>
                <a:gd name="T17" fmla="*/ 7 h 17"/>
                <a:gd name="T18" fmla="*/ 53 w 53"/>
                <a:gd name="T19" fmla="*/ 0 h 17"/>
                <a:gd name="T20" fmla="*/ 51 w 53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7">
                  <a:moveTo>
                    <a:pt x="51" y="0"/>
                  </a:moveTo>
                  <a:cubicBezTo>
                    <a:pt x="51" y="2"/>
                    <a:pt x="50" y="4"/>
                    <a:pt x="49" y="6"/>
                  </a:cubicBezTo>
                  <a:cubicBezTo>
                    <a:pt x="45" y="11"/>
                    <a:pt x="36" y="15"/>
                    <a:pt x="26" y="15"/>
                  </a:cubicBezTo>
                  <a:cubicBezTo>
                    <a:pt x="16" y="15"/>
                    <a:pt x="7" y="11"/>
                    <a:pt x="4" y="6"/>
                  </a:cubicBezTo>
                  <a:cubicBezTo>
                    <a:pt x="3" y="4"/>
                    <a:pt x="2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5"/>
                    <a:pt x="2" y="7"/>
                  </a:cubicBezTo>
                  <a:cubicBezTo>
                    <a:pt x="6" y="13"/>
                    <a:pt x="16" y="17"/>
                    <a:pt x="26" y="17"/>
                  </a:cubicBezTo>
                  <a:cubicBezTo>
                    <a:pt x="37" y="17"/>
                    <a:pt x="46" y="13"/>
                    <a:pt x="50" y="7"/>
                  </a:cubicBezTo>
                  <a:cubicBezTo>
                    <a:pt x="52" y="5"/>
                    <a:pt x="53" y="3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0" name="Freeform 525"/>
            <p:cNvSpPr>
              <a:spLocks/>
            </p:cNvSpPr>
            <p:nvPr/>
          </p:nvSpPr>
          <p:spPr bwMode="auto">
            <a:xfrm>
              <a:off x="5868" y="2043"/>
              <a:ext cx="98" cy="82"/>
            </a:xfrm>
            <a:custGeom>
              <a:avLst/>
              <a:gdLst>
                <a:gd name="T0" fmla="*/ 59 w 59"/>
                <a:gd name="T1" fmla="*/ 24 h 49"/>
                <a:gd name="T2" fmla="*/ 30 w 59"/>
                <a:gd name="T3" fmla="*/ 48 h 49"/>
                <a:gd name="T4" fmla="*/ 0 w 59"/>
                <a:gd name="T5" fmla="*/ 24 h 49"/>
                <a:gd name="T6" fmla="*/ 30 w 59"/>
                <a:gd name="T7" fmla="*/ 0 h 49"/>
                <a:gd name="T8" fmla="*/ 59 w 59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9">
                  <a:moveTo>
                    <a:pt x="59" y="24"/>
                  </a:moveTo>
                  <a:cubicBezTo>
                    <a:pt x="59" y="38"/>
                    <a:pt x="46" y="49"/>
                    <a:pt x="30" y="48"/>
                  </a:cubicBezTo>
                  <a:cubicBezTo>
                    <a:pt x="13" y="48"/>
                    <a:pt x="0" y="38"/>
                    <a:pt x="0" y="24"/>
                  </a:cubicBezTo>
                  <a:cubicBezTo>
                    <a:pt x="0" y="11"/>
                    <a:pt x="14" y="0"/>
                    <a:pt x="30" y="0"/>
                  </a:cubicBezTo>
                  <a:cubicBezTo>
                    <a:pt x="46" y="0"/>
                    <a:pt x="59" y="11"/>
                    <a:pt x="59" y="24"/>
                  </a:cubicBezTo>
                </a:path>
              </a:pathLst>
            </a:custGeom>
            <a:solidFill>
              <a:srgbClr val="CD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1" name="Freeform 526"/>
            <p:cNvSpPr>
              <a:spLocks/>
            </p:cNvSpPr>
            <p:nvPr/>
          </p:nvSpPr>
          <p:spPr bwMode="auto">
            <a:xfrm>
              <a:off x="5864" y="2041"/>
              <a:ext cx="102" cy="84"/>
            </a:xfrm>
            <a:custGeom>
              <a:avLst/>
              <a:gdLst>
                <a:gd name="T0" fmla="*/ 60 w 61"/>
                <a:gd name="T1" fmla="*/ 25 h 50"/>
                <a:gd name="T2" fmla="*/ 59 w 61"/>
                <a:gd name="T3" fmla="*/ 25 h 50"/>
                <a:gd name="T4" fmla="*/ 51 w 61"/>
                <a:gd name="T5" fmla="*/ 42 h 50"/>
                <a:gd name="T6" fmla="*/ 31 w 61"/>
                <a:gd name="T7" fmla="*/ 48 h 50"/>
                <a:gd name="T8" fmla="*/ 31 w 61"/>
                <a:gd name="T9" fmla="*/ 48 h 50"/>
                <a:gd name="T10" fmla="*/ 11 w 61"/>
                <a:gd name="T11" fmla="*/ 42 h 50"/>
                <a:gd name="T12" fmla="*/ 2 w 61"/>
                <a:gd name="T13" fmla="*/ 25 h 50"/>
                <a:gd name="T14" fmla="*/ 2 w 61"/>
                <a:gd name="T15" fmla="*/ 25 h 50"/>
                <a:gd name="T16" fmla="*/ 2 w 61"/>
                <a:gd name="T17" fmla="*/ 25 h 50"/>
                <a:gd name="T18" fmla="*/ 11 w 61"/>
                <a:gd name="T19" fmla="*/ 9 h 50"/>
                <a:gd name="T20" fmla="*/ 31 w 61"/>
                <a:gd name="T21" fmla="*/ 2 h 50"/>
                <a:gd name="T22" fmla="*/ 31 w 61"/>
                <a:gd name="T23" fmla="*/ 2 h 50"/>
                <a:gd name="T24" fmla="*/ 51 w 61"/>
                <a:gd name="T25" fmla="*/ 9 h 50"/>
                <a:gd name="T26" fmla="*/ 59 w 61"/>
                <a:gd name="T27" fmla="*/ 25 h 50"/>
                <a:gd name="T28" fmla="*/ 59 w 61"/>
                <a:gd name="T29" fmla="*/ 25 h 50"/>
                <a:gd name="T30" fmla="*/ 60 w 61"/>
                <a:gd name="T31" fmla="*/ 25 h 50"/>
                <a:gd name="T32" fmla="*/ 59 w 61"/>
                <a:gd name="T33" fmla="*/ 25 h 50"/>
                <a:gd name="T34" fmla="*/ 60 w 61"/>
                <a:gd name="T35" fmla="*/ 25 h 50"/>
                <a:gd name="T36" fmla="*/ 61 w 61"/>
                <a:gd name="T37" fmla="*/ 25 h 50"/>
                <a:gd name="T38" fmla="*/ 61 w 61"/>
                <a:gd name="T39" fmla="*/ 25 h 50"/>
                <a:gd name="T40" fmla="*/ 52 w 61"/>
                <a:gd name="T41" fmla="*/ 7 h 50"/>
                <a:gd name="T42" fmla="*/ 31 w 61"/>
                <a:gd name="T43" fmla="*/ 0 h 50"/>
                <a:gd name="T44" fmla="*/ 31 w 61"/>
                <a:gd name="T45" fmla="*/ 0 h 50"/>
                <a:gd name="T46" fmla="*/ 9 w 61"/>
                <a:gd name="T47" fmla="*/ 7 h 50"/>
                <a:gd name="T48" fmla="*/ 0 w 61"/>
                <a:gd name="T49" fmla="*/ 25 h 50"/>
                <a:gd name="T50" fmla="*/ 1 w 61"/>
                <a:gd name="T51" fmla="*/ 25 h 50"/>
                <a:gd name="T52" fmla="*/ 0 w 61"/>
                <a:gd name="T53" fmla="*/ 25 h 50"/>
                <a:gd name="T54" fmla="*/ 0 w 61"/>
                <a:gd name="T55" fmla="*/ 25 h 50"/>
                <a:gd name="T56" fmla="*/ 9 w 61"/>
                <a:gd name="T57" fmla="*/ 43 h 50"/>
                <a:gd name="T58" fmla="*/ 31 w 61"/>
                <a:gd name="T59" fmla="*/ 50 h 50"/>
                <a:gd name="T60" fmla="*/ 31 w 61"/>
                <a:gd name="T61" fmla="*/ 50 h 50"/>
                <a:gd name="T62" fmla="*/ 52 w 61"/>
                <a:gd name="T63" fmla="*/ 43 h 50"/>
                <a:gd name="T64" fmla="*/ 61 w 61"/>
                <a:gd name="T65" fmla="*/ 25 h 50"/>
                <a:gd name="T66" fmla="*/ 61 w 61"/>
                <a:gd name="T67" fmla="*/ 25 h 50"/>
                <a:gd name="T68" fmla="*/ 60 w 61"/>
                <a:gd name="T6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" h="50">
                  <a:moveTo>
                    <a:pt x="60" y="25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9" y="32"/>
                    <a:pt x="56" y="37"/>
                    <a:pt x="51" y="42"/>
                  </a:cubicBezTo>
                  <a:cubicBezTo>
                    <a:pt x="46" y="46"/>
                    <a:pt x="39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3" y="48"/>
                    <a:pt x="16" y="46"/>
                    <a:pt x="11" y="42"/>
                  </a:cubicBezTo>
                  <a:cubicBezTo>
                    <a:pt x="6" y="37"/>
                    <a:pt x="2" y="32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19"/>
                    <a:pt x="6" y="13"/>
                    <a:pt x="11" y="9"/>
                  </a:cubicBezTo>
                  <a:cubicBezTo>
                    <a:pt x="16" y="5"/>
                    <a:pt x="23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9" y="2"/>
                    <a:pt x="46" y="5"/>
                    <a:pt x="51" y="9"/>
                  </a:cubicBezTo>
                  <a:cubicBezTo>
                    <a:pt x="56" y="13"/>
                    <a:pt x="59" y="19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8"/>
                    <a:pt x="58" y="12"/>
                    <a:pt x="52" y="7"/>
                  </a:cubicBezTo>
                  <a:cubicBezTo>
                    <a:pt x="47" y="3"/>
                    <a:pt x="39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2" y="0"/>
                    <a:pt x="15" y="3"/>
                    <a:pt x="9" y="7"/>
                  </a:cubicBezTo>
                  <a:cubicBezTo>
                    <a:pt x="4" y="12"/>
                    <a:pt x="0" y="18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4" y="39"/>
                    <a:pt x="9" y="43"/>
                  </a:cubicBezTo>
                  <a:cubicBezTo>
                    <a:pt x="15" y="48"/>
                    <a:pt x="22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9" y="50"/>
                    <a:pt x="47" y="48"/>
                    <a:pt x="52" y="43"/>
                  </a:cubicBezTo>
                  <a:cubicBezTo>
                    <a:pt x="58" y="39"/>
                    <a:pt x="61" y="32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lnTo>
                    <a:pt x="6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2" name="Freeform 527"/>
            <p:cNvSpPr>
              <a:spLocks/>
            </p:cNvSpPr>
            <p:nvPr/>
          </p:nvSpPr>
          <p:spPr bwMode="auto">
            <a:xfrm>
              <a:off x="5871" y="2046"/>
              <a:ext cx="62" cy="74"/>
            </a:xfrm>
            <a:custGeom>
              <a:avLst/>
              <a:gdLst>
                <a:gd name="T0" fmla="*/ 31 w 37"/>
                <a:gd name="T1" fmla="*/ 44 h 44"/>
                <a:gd name="T2" fmla="*/ 26 w 37"/>
                <a:gd name="T3" fmla="*/ 44 h 44"/>
                <a:gd name="T4" fmla="*/ 0 w 37"/>
                <a:gd name="T5" fmla="*/ 22 h 44"/>
                <a:gd name="T6" fmla="*/ 27 w 37"/>
                <a:gd name="T7" fmla="*/ 0 h 44"/>
                <a:gd name="T8" fmla="*/ 37 w 37"/>
                <a:gd name="T9" fmla="*/ 1 h 44"/>
                <a:gd name="T10" fmla="*/ 12 w 37"/>
                <a:gd name="T11" fmla="*/ 16 h 44"/>
                <a:gd name="T12" fmla="*/ 31 w 37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31" y="44"/>
                  </a:moveTo>
                  <a:cubicBezTo>
                    <a:pt x="29" y="44"/>
                    <a:pt x="27" y="44"/>
                    <a:pt x="26" y="44"/>
                  </a:cubicBezTo>
                  <a:cubicBezTo>
                    <a:pt x="11" y="44"/>
                    <a:pt x="0" y="34"/>
                    <a:pt x="0" y="22"/>
                  </a:cubicBezTo>
                  <a:cubicBezTo>
                    <a:pt x="0" y="10"/>
                    <a:pt x="12" y="0"/>
                    <a:pt x="27" y="0"/>
                  </a:cubicBezTo>
                  <a:cubicBezTo>
                    <a:pt x="30" y="0"/>
                    <a:pt x="33" y="0"/>
                    <a:pt x="37" y="1"/>
                  </a:cubicBezTo>
                  <a:cubicBezTo>
                    <a:pt x="37" y="1"/>
                    <a:pt x="12" y="3"/>
                    <a:pt x="12" y="16"/>
                  </a:cubicBezTo>
                  <a:cubicBezTo>
                    <a:pt x="12" y="37"/>
                    <a:pt x="31" y="44"/>
                    <a:pt x="31" y="44"/>
                  </a:cubicBezTo>
                </a:path>
              </a:pathLst>
            </a:custGeom>
            <a:solidFill>
              <a:srgbClr val="9B9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3" name="Freeform 528"/>
            <p:cNvSpPr>
              <a:spLocks/>
            </p:cNvSpPr>
            <p:nvPr/>
          </p:nvSpPr>
          <p:spPr bwMode="auto">
            <a:xfrm>
              <a:off x="5878" y="1970"/>
              <a:ext cx="30" cy="133"/>
            </a:xfrm>
            <a:custGeom>
              <a:avLst/>
              <a:gdLst>
                <a:gd name="T0" fmla="*/ 13 w 18"/>
                <a:gd name="T1" fmla="*/ 1 h 79"/>
                <a:gd name="T2" fmla="*/ 8 w 18"/>
                <a:gd name="T3" fmla="*/ 1 h 79"/>
                <a:gd name="T4" fmla="*/ 1 w 18"/>
                <a:gd name="T5" fmla="*/ 1 h 79"/>
                <a:gd name="T6" fmla="*/ 0 w 18"/>
                <a:gd name="T7" fmla="*/ 57 h 79"/>
                <a:gd name="T8" fmla="*/ 18 w 18"/>
                <a:gd name="T9" fmla="*/ 79 h 79"/>
                <a:gd name="T10" fmla="*/ 13 w 18"/>
                <a:gd name="T11" fmla="*/ 65 h 79"/>
                <a:gd name="T12" fmla="*/ 13 w 18"/>
                <a:gd name="T1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9">
                  <a:moveTo>
                    <a:pt x="13" y="1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6" y="2"/>
                    <a:pt x="4" y="3"/>
                    <a:pt x="1" y="1"/>
                  </a:cubicBezTo>
                  <a:cubicBezTo>
                    <a:pt x="1" y="15"/>
                    <a:pt x="0" y="57"/>
                    <a:pt x="0" y="57"/>
                  </a:cubicBezTo>
                  <a:cubicBezTo>
                    <a:pt x="0" y="68"/>
                    <a:pt x="8" y="77"/>
                    <a:pt x="18" y="79"/>
                  </a:cubicBezTo>
                  <a:cubicBezTo>
                    <a:pt x="15" y="75"/>
                    <a:pt x="13" y="70"/>
                    <a:pt x="13" y="65"/>
                  </a:cubicBezTo>
                  <a:cubicBezTo>
                    <a:pt x="13" y="65"/>
                    <a:pt x="13" y="15"/>
                    <a:pt x="13" y="1"/>
                  </a:cubicBezTo>
                </a:path>
              </a:pathLst>
            </a:custGeom>
            <a:solidFill>
              <a:srgbClr val="5B6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4" name="Freeform 529"/>
            <p:cNvSpPr>
              <a:spLocks/>
            </p:cNvSpPr>
            <p:nvPr/>
          </p:nvSpPr>
          <p:spPr bwMode="auto">
            <a:xfrm>
              <a:off x="5899" y="1974"/>
              <a:ext cx="56" cy="131"/>
            </a:xfrm>
            <a:custGeom>
              <a:avLst/>
              <a:gdLst>
                <a:gd name="T0" fmla="*/ 0 w 33"/>
                <a:gd name="T1" fmla="*/ 10 h 78"/>
                <a:gd name="T2" fmla="*/ 0 w 33"/>
                <a:gd name="T3" fmla="*/ 65 h 78"/>
                <a:gd name="T4" fmla="*/ 5 w 33"/>
                <a:gd name="T5" fmla="*/ 77 h 78"/>
                <a:gd name="T6" fmla="*/ 10 w 33"/>
                <a:gd name="T7" fmla="*/ 78 h 78"/>
                <a:gd name="T8" fmla="*/ 33 w 33"/>
                <a:gd name="T9" fmla="*/ 57 h 78"/>
                <a:gd name="T10" fmla="*/ 33 w 33"/>
                <a:gd name="T11" fmla="*/ 0 h 78"/>
                <a:gd name="T12" fmla="*/ 0 w 33"/>
                <a:gd name="T1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78">
                  <a:moveTo>
                    <a:pt x="0" y="10"/>
                  </a:moveTo>
                  <a:cubicBezTo>
                    <a:pt x="0" y="24"/>
                    <a:pt x="0" y="65"/>
                    <a:pt x="0" y="65"/>
                  </a:cubicBezTo>
                  <a:cubicBezTo>
                    <a:pt x="0" y="70"/>
                    <a:pt x="2" y="73"/>
                    <a:pt x="5" y="77"/>
                  </a:cubicBezTo>
                  <a:cubicBezTo>
                    <a:pt x="6" y="78"/>
                    <a:pt x="8" y="78"/>
                    <a:pt x="10" y="78"/>
                  </a:cubicBezTo>
                  <a:cubicBezTo>
                    <a:pt x="23" y="78"/>
                    <a:pt x="33" y="69"/>
                    <a:pt x="33" y="5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5" name="Freeform 530"/>
            <p:cNvSpPr>
              <a:spLocks/>
            </p:cNvSpPr>
            <p:nvPr/>
          </p:nvSpPr>
          <p:spPr bwMode="auto">
            <a:xfrm>
              <a:off x="5876" y="1979"/>
              <a:ext cx="80" cy="129"/>
            </a:xfrm>
            <a:custGeom>
              <a:avLst/>
              <a:gdLst>
                <a:gd name="T0" fmla="*/ 0 w 48"/>
                <a:gd name="T1" fmla="*/ 1 h 77"/>
                <a:gd name="T2" fmla="*/ 0 w 48"/>
                <a:gd name="T3" fmla="*/ 53 h 77"/>
                <a:gd name="T4" fmla="*/ 0 w 48"/>
                <a:gd name="T5" fmla="*/ 53 h 77"/>
                <a:gd name="T6" fmla="*/ 18 w 48"/>
                <a:gd name="T7" fmla="*/ 76 h 77"/>
                <a:gd name="T8" fmla="*/ 24 w 48"/>
                <a:gd name="T9" fmla="*/ 77 h 77"/>
                <a:gd name="T10" fmla="*/ 24 w 48"/>
                <a:gd name="T11" fmla="*/ 77 h 77"/>
                <a:gd name="T12" fmla="*/ 48 w 48"/>
                <a:gd name="T13" fmla="*/ 53 h 77"/>
                <a:gd name="T14" fmla="*/ 48 w 48"/>
                <a:gd name="T15" fmla="*/ 1 h 77"/>
                <a:gd name="T16" fmla="*/ 47 w 48"/>
                <a:gd name="T17" fmla="*/ 0 h 77"/>
                <a:gd name="T18" fmla="*/ 46 w 48"/>
                <a:gd name="T19" fmla="*/ 1 h 77"/>
                <a:gd name="T20" fmla="*/ 46 w 48"/>
                <a:gd name="T21" fmla="*/ 53 h 77"/>
                <a:gd name="T22" fmla="*/ 24 w 48"/>
                <a:gd name="T23" fmla="*/ 75 h 77"/>
                <a:gd name="T24" fmla="*/ 24 w 48"/>
                <a:gd name="T25" fmla="*/ 75 h 77"/>
                <a:gd name="T26" fmla="*/ 18 w 48"/>
                <a:gd name="T27" fmla="*/ 74 h 77"/>
                <a:gd name="T28" fmla="*/ 2 w 48"/>
                <a:gd name="T29" fmla="*/ 53 h 77"/>
                <a:gd name="T30" fmla="*/ 2 w 48"/>
                <a:gd name="T31" fmla="*/ 53 h 77"/>
                <a:gd name="T32" fmla="*/ 2 w 48"/>
                <a:gd name="T33" fmla="*/ 1 h 77"/>
                <a:gd name="T34" fmla="*/ 1 w 48"/>
                <a:gd name="T35" fmla="*/ 0 h 77"/>
                <a:gd name="T36" fmla="*/ 0 w 48"/>
                <a:gd name="T37" fmla="*/ 1 h 77"/>
                <a:gd name="T38" fmla="*/ 0 w 48"/>
                <a:gd name="T3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77">
                  <a:moveTo>
                    <a:pt x="0" y="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8" y="74"/>
                    <a:pt x="18" y="76"/>
                  </a:cubicBezTo>
                  <a:cubicBezTo>
                    <a:pt x="20" y="77"/>
                    <a:pt x="22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7" y="77"/>
                    <a:pt x="48" y="67"/>
                    <a:pt x="48" y="53"/>
                  </a:cubicBezTo>
                  <a:cubicBezTo>
                    <a:pt x="48" y="53"/>
                    <a:pt x="48" y="16"/>
                    <a:pt x="48" y="1"/>
                  </a:cubicBezTo>
                  <a:cubicBezTo>
                    <a:pt x="48" y="1"/>
                    <a:pt x="47" y="0"/>
                    <a:pt x="47" y="0"/>
                  </a:cubicBezTo>
                  <a:cubicBezTo>
                    <a:pt x="46" y="0"/>
                    <a:pt x="46" y="1"/>
                    <a:pt x="46" y="1"/>
                  </a:cubicBezTo>
                  <a:cubicBezTo>
                    <a:pt x="46" y="16"/>
                    <a:pt x="46" y="53"/>
                    <a:pt x="46" y="53"/>
                  </a:cubicBezTo>
                  <a:cubicBezTo>
                    <a:pt x="46" y="65"/>
                    <a:pt x="36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2" y="75"/>
                    <a:pt x="20" y="75"/>
                    <a:pt x="18" y="74"/>
                  </a:cubicBezTo>
                  <a:cubicBezTo>
                    <a:pt x="9" y="72"/>
                    <a:pt x="2" y="6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6" name="Freeform 531"/>
            <p:cNvSpPr>
              <a:spLocks/>
            </p:cNvSpPr>
            <p:nvPr/>
          </p:nvSpPr>
          <p:spPr bwMode="auto">
            <a:xfrm>
              <a:off x="5881" y="2044"/>
              <a:ext cx="72" cy="15"/>
            </a:xfrm>
            <a:custGeom>
              <a:avLst/>
              <a:gdLst>
                <a:gd name="T0" fmla="*/ 1 w 43"/>
                <a:gd name="T1" fmla="*/ 2 h 9"/>
                <a:gd name="T2" fmla="*/ 10 w 43"/>
                <a:gd name="T3" fmla="*/ 7 h 9"/>
                <a:gd name="T4" fmla="*/ 24 w 43"/>
                <a:gd name="T5" fmla="*/ 9 h 9"/>
                <a:gd name="T6" fmla="*/ 43 w 43"/>
                <a:gd name="T7" fmla="*/ 2 h 9"/>
                <a:gd name="T8" fmla="*/ 43 w 43"/>
                <a:gd name="T9" fmla="*/ 0 h 9"/>
                <a:gd name="T10" fmla="*/ 42 w 43"/>
                <a:gd name="T11" fmla="*/ 0 h 9"/>
                <a:gd name="T12" fmla="*/ 24 w 43"/>
                <a:gd name="T13" fmla="*/ 7 h 9"/>
                <a:gd name="T14" fmla="*/ 11 w 43"/>
                <a:gd name="T15" fmla="*/ 5 h 9"/>
                <a:gd name="T16" fmla="*/ 2 w 43"/>
                <a:gd name="T17" fmla="*/ 0 h 9"/>
                <a:gd name="T18" fmla="*/ 1 w 43"/>
                <a:gd name="T19" fmla="*/ 0 h 9"/>
                <a:gd name="T20" fmla="*/ 1 w 43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">
                  <a:moveTo>
                    <a:pt x="1" y="2"/>
                  </a:moveTo>
                  <a:cubicBezTo>
                    <a:pt x="3" y="3"/>
                    <a:pt x="6" y="5"/>
                    <a:pt x="10" y="7"/>
                  </a:cubicBezTo>
                  <a:cubicBezTo>
                    <a:pt x="14" y="8"/>
                    <a:pt x="19" y="9"/>
                    <a:pt x="24" y="9"/>
                  </a:cubicBezTo>
                  <a:cubicBezTo>
                    <a:pt x="32" y="9"/>
                    <a:pt x="39" y="7"/>
                    <a:pt x="43" y="2"/>
                  </a:cubicBezTo>
                  <a:cubicBezTo>
                    <a:pt x="43" y="1"/>
                    <a:pt x="43" y="1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38" y="5"/>
                    <a:pt x="31" y="7"/>
                    <a:pt x="24" y="7"/>
                  </a:cubicBezTo>
                  <a:cubicBezTo>
                    <a:pt x="20" y="7"/>
                    <a:pt x="15" y="6"/>
                    <a:pt x="11" y="5"/>
                  </a:cubicBezTo>
                  <a:cubicBezTo>
                    <a:pt x="7" y="4"/>
                    <a:pt x="4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7" name="Freeform 532"/>
            <p:cNvSpPr>
              <a:spLocks/>
            </p:cNvSpPr>
            <p:nvPr/>
          </p:nvSpPr>
          <p:spPr bwMode="auto">
            <a:xfrm>
              <a:off x="5879" y="1999"/>
              <a:ext cx="74" cy="17"/>
            </a:xfrm>
            <a:custGeom>
              <a:avLst/>
              <a:gdLst>
                <a:gd name="T0" fmla="*/ 1 w 44"/>
                <a:gd name="T1" fmla="*/ 2 h 10"/>
                <a:gd name="T2" fmla="*/ 10 w 44"/>
                <a:gd name="T3" fmla="*/ 7 h 10"/>
                <a:gd name="T4" fmla="*/ 25 w 44"/>
                <a:gd name="T5" fmla="*/ 10 h 10"/>
                <a:gd name="T6" fmla="*/ 43 w 44"/>
                <a:gd name="T7" fmla="*/ 2 h 10"/>
                <a:gd name="T8" fmla="*/ 43 w 44"/>
                <a:gd name="T9" fmla="*/ 1 h 10"/>
                <a:gd name="T10" fmla="*/ 42 w 44"/>
                <a:gd name="T11" fmla="*/ 1 h 10"/>
                <a:gd name="T12" fmla="*/ 25 w 44"/>
                <a:gd name="T13" fmla="*/ 8 h 10"/>
                <a:gd name="T14" fmla="*/ 11 w 44"/>
                <a:gd name="T15" fmla="*/ 5 h 10"/>
                <a:gd name="T16" fmla="*/ 2 w 44"/>
                <a:gd name="T17" fmla="*/ 1 h 10"/>
                <a:gd name="T18" fmla="*/ 1 w 44"/>
                <a:gd name="T19" fmla="*/ 1 h 10"/>
                <a:gd name="T20" fmla="*/ 1 w 44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">
                  <a:moveTo>
                    <a:pt x="1" y="2"/>
                  </a:moveTo>
                  <a:cubicBezTo>
                    <a:pt x="3" y="4"/>
                    <a:pt x="6" y="6"/>
                    <a:pt x="10" y="7"/>
                  </a:cubicBezTo>
                  <a:cubicBezTo>
                    <a:pt x="15" y="9"/>
                    <a:pt x="20" y="10"/>
                    <a:pt x="25" y="10"/>
                  </a:cubicBezTo>
                  <a:cubicBezTo>
                    <a:pt x="32" y="10"/>
                    <a:pt x="39" y="8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38" y="6"/>
                    <a:pt x="31" y="8"/>
                    <a:pt x="25" y="8"/>
                  </a:cubicBezTo>
                  <a:cubicBezTo>
                    <a:pt x="20" y="8"/>
                    <a:pt x="15" y="7"/>
                    <a:pt x="11" y="5"/>
                  </a:cubicBezTo>
                  <a:cubicBezTo>
                    <a:pt x="7" y="4"/>
                    <a:pt x="4" y="2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8" name="Freeform 533"/>
            <p:cNvSpPr>
              <a:spLocks/>
            </p:cNvSpPr>
            <p:nvPr/>
          </p:nvSpPr>
          <p:spPr bwMode="auto">
            <a:xfrm>
              <a:off x="5879" y="1979"/>
              <a:ext cx="74" cy="17"/>
            </a:xfrm>
            <a:custGeom>
              <a:avLst/>
              <a:gdLst>
                <a:gd name="T0" fmla="*/ 1 w 44"/>
                <a:gd name="T1" fmla="*/ 2 h 10"/>
                <a:gd name="T2" fmla="*/ 10 w 44"/>
                <a:gd name="T3" fmla="*/ 7 h 10"/>
                <a:gd name="T4" fmla="*/ 25 w 44"/>
                <a:gd name="T5" fmla="*/ 10 h 10"/>
                <a:gd name="T6" fmla="*/ 43 w 44"/>
                <a:gd name="T7" fmla="*/ 2 h 10"/>
                <a:gd name="T8" fmla="*/ 43 w 44"/>
                <a:gd name="T9" fmla="*/ 1 h 10"/>
                <a:gd name="T10" fmla="*/ 42 w 44"/>
                <a:gd name="T11" fmla="*/ 1 h 10"/>
                <a:gd name="T12" fmla="*/ 25 w 44"/>
                <a:gd name="T13" fmla="*/ 8 h 10"/>
                <a:gd name="T14" fmla="*/ 11 w 44"/>
                <a:gd name="T15" fmla="*/ 5 h 10"/>
                <a:gd name="T16" fmla="*/ 2 w 44"/>
                <a:gd name="T17" fmla="*/ 1 h 10"/>
                <a:gd name="T18" fmla="*/ 1 w 44"/>
                <a:gd name="T19" fmla="*/ 1 h 10"/>
                <a:gd name="T20" fmla="*/ 1 w 44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">
                  <a:moveTo>
                    <a:pt x="1" y="2"/>
                  </a:moveTo>
                  <a:cubicBezTo>
                    <a:pt x="3" y="4"/>
                    <a:pt x="6" y="6"/>
                    <a:pt x="10" y="7"/>
                  </a:cubicBezTo>
                  <a:cubicBezTo>
                    <a:pt x="15" y="9"/>
                    <a:pt x="20" y="10"/>
                    <a:pt x="25" y="10"/>
                  </a:cubicBezTo>
                  <a:cubicBezTo>
                    <a:pt x="32" y="10"/>
                    <a:pt x="39" y="8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38" y="6"/>
                    <a:pt x="31" y="8"/>
                    <a:pt x="25" y="8"/>
                  </a:cubicBezTo>
                  <a:cubicBezTo>
                    <a:pt x="20" y="8"/>
                    <a:pt x="15" y="7"/>
                    <a:pt x="11" y="5"/>
                  </a:cubicBezTo>
                  <a:cubicBezTo>
                    <a:pt x="7" y="4"/>
                    <a:pt x="4" y="2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59" name="Freeform 534"/>
            <p:cNvSpPr>
              <a:spLocks/>
            </p:cNvSpPr>
            <p:nvPr/>
          </p:nvSpPr>
          <p:spPr bwMode="auto">
            <a:xfrm>
              <a:off x="5873" y="1969"/>
              <a:ext cx="87" cy="27"/>
            </a:xfrm>
            <a:custGeom>
              <a:avLst/>
              <a:gdLst>
                <a:gd name="T0" fmla="*/ 50 w 52"/>
                <a:gd name="T1" fmla="*/ 0 h 16"/>
                <a:gd name="T2" fmla="*/ 49 w 52"/>
                <a:gd name="T3" fmla="*/ 5 h 16"/>
                <a:gd name="T4" fmla="*/ 26 w 52"/>
                <a:gd name="T5" fmla="*/ 14 h 16"/>
                <a:gd name="T6" fmla="*/ 4 w 52"/>
                <a:gd name="T7" fmla="*/ 5 h 16"/>
                <a:gd name="T8" fmla="*/ 2 w 52"/>
                <a:gd name="T9" fmla="*/ 0 h 16"/>
                <a:gd name="T10" fmla="*/ 0 w 52"/>
                <a:gd name="T11" fmla="*/ 0 h 16"/>
                <a:gd name="T12" fmla="*/ 2 w 52"/>
                <a:gd name="T13" fmla="*/ 6 h 16"/>
                <a:gd name="T14" fmla="*/ 26 w 52"/>
                <a:gd name="T15" fmla="*/ 16 h 16"/>
                <a:gd name="T16" fmla="*/ 50 w 52"/>
                <a:gd name="T17" fmla="*/ 6 h 16"/>
                <a:gd name="T18" fmla="*/ 52 w 52"/>
                <a:gd name="T19" fmla="*/ 0 h 16"/>
                <a:gd name="T20" fmla="*/ 50 w 52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6">
                  <a:moveTo>
                    <a:pt x="50" y="0"/>
                  </a:moveTo>
                  <a:cubicBezTo>
                    <a:pt x="50" y="2"/>
                    <a:pt x="50" y="3"/>
                    <a:pt x="49" y="5"/>
                  </a:cubicBezTo>
                  <a:cubicBezTo>
                    <a:pt x="45" y="10"/>
                    <a:pt x="36" y="14"/>
                    <a:pt x="26" y="14"/>
                  </a:cubicBezTo>
                  <a:cubicBezTo>
                    <a:pt x="16" y="14"/>
                    <a:pt x="7" y="10"/>
                    <a:pt x="4" y="5"/>
                  </a:cubicBezTo>
                  <a:cubicBezTo>
                    <a:pt x="3" y="3"/>
                    <a:pt x="2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2" y="6"/>
                  </a:cubicBezTo>
                  <a:cubicBezTo>
                    <a:pt x="6" y="12"/>
                    <a:pt x="15" y="16"/>
                    <a:pt x="26" y="16"/>
                  </a:cubicBezTo>
                  <a:cubicBezTo>
                    <a:pt x="37" y="16"/>
                    <a:pt x="46" y="12"/>
                    <a:pt x="50" y="6"/>
                  </a:cubicBezTo>
                  <a:cubicBezTo>
                    <a:pt x="52" y="4"/>
                    <a:pt x="52" y="2"/>
                    <a:pt x="52" y="0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0" name="Freeform 535"/>
            <p:cNvSpPr>
              <a:spLocks/>
            </p:cNvSpPr>
            <p:nvPr/>
          </p:nvSpPr>
          <p:spPr bwMode="auto">
            <a:xfrm>
              <a:off x="4760" y="2441"/>
              <a:ext cx="312" cy="79"/>
            </a:xfrm>
            <a:custGeom>
              <a:avLst/>
              <a:gdLst>
                <a:gd name="T0" fmla="*/ 11 w 186"/>
                <a:gd name="T1" fmla="*/ 0 h 47"/>
                <a:gd name="T2" fmla="*/ 0 w 186"/>
                <a:gd name="T3" fmla="*/ 23 h 47"/>
                <a:gd name="T4" fmla="*/ 11 w 186"/>
                <a:gd name="T5" fmla="*/ 46 h 47"/>
                <a:gd name="T6" fmla="*/ 133 w 186"/>
                <a:gd name="T7" fmla="*/ 47 h 47"/>
                <a:gd name="T8" fmla="*/ 186 w 186"/>
                <a:gd name="T9" fmla="*/ 0 h 47"/>
                <a:gd name="T10" fmla="*/ 11 w 186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47">
                  <a:moveTo>
                    <a:pt x="11" y="0"/>
                  </a:moveTo>
                  <a:cubicBezTo>
                    <a:pt x="5" y="0"/>
                    <a:pt x="0" y="10"/>
                    <a:pt x="0" y="23"/>
                  </a:cubicBezTo>
                  <a:cubicBezTo>
                    <a:pt x="0" y="35"/>
                    <a:pt x="5" y="45"/>
                    <a:pt x="11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1" name="Freeform 536"/>
            <p:cNvSpPr>
              <a:spLocks/>
            </p:cNvSpPr>
            <p:nvPr/>
          </p:nvSpPr>
          <p:spPr bwMode="auto">
            <a:xfrm>
              <a:off x="4759" y="2441"/>
              <a:ext cx="314" cy="79"/>
            </a:xfrm>
            <a:custGeom>
              <a:avLst/>
              <a:gdLst>
                <a:gd name="T0" fmla="*/ 12 w 188"/>
                <a:gd name="T1" fmla="*/ 0 h 47"/>
                <a:gd name="T2" fmla="*/ 12 w 188"/>
                <a:gd name="T3" fmla="*/ 0 h 47"/>
                <a:gd name="T4" fmla="*/ 4 w 188"/>
                <a:gd name="T5" fmla="*/ 7 h 47"/>
                <a:gd name="T6" fmla="*/ 0 w 188"/>
                <a:gd name="T7" fmla="*/ 23 h 47"/>
                <a:gd name="T8" fmla="*/ 4 w 188"/>
                <a:gd name="T9" fmla="*/ 39 h 47"/>
                <a:gd name="T10" fmla="*/ 12 w 188"/>
                <a:gd name="T11" fmla="*/ 47 h 47"/>
                <a:gd name="T12" fmla="*/ 12 w 188"/>
                <a:gd name="T13" fmla="*/ 47 h 47"/>
                <a:gd name="T14" fmla="*/ 134 w 188"/>
                <a:gd name="T15" fmla="*/ 47 h 47"/>
                <a:gd name="T16" fmla="*/ 188 w 188"/>
                <a:gd name="T17" fmla="*/ 0 h 47"/>
                <a:gd name="T18" fmla="*/ 12 w 188"/>
                <a:gd name="T19" fmla="*/ 0 h 47"/>
                <a:gd name="T20" fmla="*/ 12 w 188"/>
                <a:gd name="T21" fmla="*/ 0 h 47"/>
                <a:gd name="T22" fmla="*/ 12 w 188"/>
                <a:gd name="T23" fmla="*/ 1 h 47"/>
                <a:gd name="T24" fmla="*/ 185 w 188"/>
                <a:gd name="T25" fmla="*/ 1 h 47"/>
                <a:gd name="T26" fmla="*/ 133 w 188"/>
                <a:gd name="T27" fmla="*/ 46 h 47"/>
                <a:gd name="T28" fmla="*/ 12 w 188"/>
                <a:gd name="T29" fmla="*/ 46 h 47"/>
                <a:gd name="T30" fmla="*/ 12 w 188"/>
                <a:gd name="T31" fmla="*/ 46 h 47"/>
                <a:gd name="T32" fmla="*/ 12 w 188"/>
                <a:gd name="T33" fmla="*/ 46 h 47"/>
                <a:gd name="T34" fmla="*/ 5 w 188"/>
                <a:gd name="T35" fmla="*/ 39 h 47"/>
                <a:gd name="T36" fmla="*/ 1 w 188"/>
                <a:gd name="T37" fmla="*/ 23 h 47"/>
                <a:gd name="T38" fmla="*/ 5 w 188"/>
                <a:gd name="T39" fmla="*/ 7 h 47"/>
                <a:gd name="T40" fmla="*/ 12 w 188"/>
                <a:gd name="T41" fmla="*/ 1 h 47"/>
                <a:gd name="T42" fmla="*/ 12 w 188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4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2"/>
                    <a:pt x="4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29"/>
                    <a:pt x="2" y="35"/>
                    <a:pt x="4" y="39"/>
                  </a:cubicBezTo>
                  <a:cubicBezTo>
                    <a:pt x="6" y="43"/>
                    <a:pt x="9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5"/>
                    <a:pt x="7" y="43"/>
                    <a:pt x="5" y="39"/>
                  </a:cubicBezTo>
                  <a:cubicBezTo>
                    <a:pt x="3" y="35"/>
                    <a:pt x="1" y="29"/>
                    <a:pt x="1" y="23"/>
                  </a:cubicBezTo>
                  <a:cubicBezTo>
                    <a:pt x="1" y="17"/>
                    <a:pt x="3" y="11"/>
                    <a:pt x="5" y="7"/>
                  </a:cubicBezTo>
                  <a:cubicBezTo>
                    <a:pt x="7" y="3"/>
                    <a:pt x="10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2" name="Freeform 537"/>
            <p:cNvSpPr>
              <a:spLocks/>
            </p:cNvSpPr>
            <p:nvPr/>
          </p:nvSpPr>
          <p:spPr bwMode="auto">
            <a:xfrm>
              <a:off x="4760" y="2443"/>
              <a:ext cx="226" cy="75"/>
            </a:xfrm>
            <a:custGeom>
              <a:avLst/>
              <a:gdLst>
                <a:gd name="T0" fmla="*/ 121 w 135"/>
                <a:gd name="T1" fmla="*/ 11 h 45"/>
                <a:gd name="T2" fmla="*/ 19 w 135"/>
                <a:gd name="T3" fmla="*/ 10 h 45"/>
                <a:gd name="T4" fmla="*/ 8 w 135"/>
                <a:gd name="T5" fmla="*/ 33 h 45"/>
                <a:gd name="T6" fmla="*/ 9 w 135"/>
                <a:gd name="T7" fmla="*/ 45 h 45"/>
                <a:gd name="T8" fmla="*/ 0 w 135"/>
                <a:gd name="T9" fmla="*/ 22 h 45"/>
                <a:gd name="T10" fmla="*/ 12 w 135"/>
                <a:gd name="T11" fmla="*/ 0 h 45"/>
                <a:gd name="T12" fmla="*/ 135 w 135"/>
                <a:gd name="T13" fmla="*/ 0 h 45"/>
                <a:gd name="T14" fmla="*/ 121 w 135"/>
                <a:gd name="T15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45">
                  <a:moveTo>
                    <a:pt x="121" y="11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3" y="10"/>
                    <a:pt x="8" y="21"/>
                    <a:pt x="8" y="33"/>
                  </a:cubicBezTo>
                  <a:cubicBezTo>
                    <a:pt x="8" y="38"/>
                    <a:pt x="8" y="42"/>
                    <a:pt x="9" y="45"/>
                  </a:cubicBezTo>
                  <a:cubicBezTo>
                    <a:pt x="4" y="43"/>
                    <a:pt x="0" y="34"/>
                    <a:pt x="0" y="22"/>
                  </a:cubicBezTo>
                  <a:cubicBezTo>
                    <a:pt x="0" y="10"/>
                    <a:pt x="5" y="0"/>
                    <a:pt x="12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1" y="11"/>
                    <a:pt x="121" y="11"/>
                    <a:pt x="121" y="11"/>
                  </a:cubicBezTo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3" name="Freeform 538"/>
            <p:cNvSpPr>
              <a:spLocks/>
            </p:cNvSpPr>
            <p:nvPr/>
          </p:nvSpPr>
          <p:spPr bwMode="auto">
            <a:xfrm>
              <a:off x="4759" y="2441"/>
              <a:ext cx="314" cy="79"/>
            </a:xfrm>
            <a:custGeom>
              <a:avLst/>
              <a:gdLst>
                <a:gd name="T0" fmla="*/ 12 w 188"/>
                <a:gd name="T1" fmla="*/ 1 h 47"/>
                <a:gd name="T2" fmla="*/ 12 w 188"/>
                <a:gd name="T3" fmla="*/ 0 h 47"/>
                <a:gd name="T4" fmla="*/ 4 w 188"/>
                <a:gd name="T5" fmla="*/ 7 h 47"/>
                <a:gd name="T6" fmla="*/ 0 w 188"/>
                <a:gd name="T7" fmla="*/ 24 h 47"/>
                <a:gd name="T8" fmla="*/ 4 w 188"/>
                <a:gd name="T9" fmla="*/ 40 h 47"/>
                <a:gd name="T10" fmla="*/ 12 w 188"/>
                <a:gd name="T11" fmla="*/ 47 h 47"/>
                <a:gd name="T12" fmla="*/ 12 w 188"/>
                <a:gd name="T13" fmla="*/ 47 h 47"/>
                <a:gd name="T14" fmla="*/ 134 w 188"/>
                <a:gd name="T15" fmla="*/ 47 h 47"/>
                <a:gd name="T16" fmla="*/ 188 w 188"/>
                <a:gd name="T17" fmla="*/ 0 h 47"/>
                <a:gd name="T18" fmla="*/ 12 w 188"/>
                <a:gd name="T19" fmla="*/ 0 h 47"/>
                <a:gd name="T20" fmla="*/ 12 w 188"/>
                <a:gd name="T21" fmla="*/ 1 h 47"/>
                <a:gd name="T22" fmla="*/ 12 w 188"/>
                <a:gd name="T23" fmla="*/ 1 h 47"/>
                <a:gd name="T24" fmla="*/ 185 w 188"/>
                <a:gd name="T25" fmla="*/ 1 h 47"/>
                <a:gd name="T26" fmla="*/ 133 w 188"/>
                <a:gd name="T27" fmla="*/ 46 h 47"/>
                <a:gd name="T28" fmla="*/ 12 w 188"/>
                <a:gd name="T29" fmla="*/ 46 h 47"/>
                <a:gd name="T30" fmla="*/ 12 w 188"/>
                <a:gd name="T31" fmla="*/ 47 h 47"/>
                <a:gd name="T32" fmla="*/ 12 w 188"/>
                <a:gd name="T33" fmla="*/ 46 h 47"/>
                <a:gd name="T34" fmla="*/ 5 w 188"/>
                <a:gd name="T35" fmla="*/ 39 h 47"/>
                <a:gd name="T36" fmla="*/ 1 w 188"/>
                <a:gd name="T37" fmla="*/ 24 h 47"/>
                <a:gd name="T38" fmla="*/ 5 w 188"/>
                <a:gd name="T39" fmla="*/ 8 h 47"/>
                <a:gd name="T40" fmla="*/ 12 w 188"/>
                <a:gd name="T41" fmla="*/ 1 h 47"/>
                <a:gd name="T42" fmla="*/ 12 w 188"/>
                <a:gd name="T4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47">
                  <a:moveTo>
                    <a:pt x="12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3"/>
                    <a:pt x="4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5"/>
                    <a:pt x="4" y="40"/>
                  </a:cubicBezTo>
                  <a:cubicBezTo>
                    <a:pt x="6" y="44"/>
                    <a:pt x="9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7" y="43"/>
                    <a:pt x="5" y="39"/>
                  </a:cubicBezTo>
                  <a:cubicBezTo>
                    <a:pt x="3" y="35"/>
                    <a:pt x="1" y="30"/>
                    <a:pt x="1" y="24"/>
                  </a:cubicBezTo>
                  <a:cubicBezTo>
                    <a:pt x="1" y="17"/>
                    <a:pt x="3" y="12"/>
                    <a:pt x="5" y="8"/>
                  </a:cubicBezTo>
                  <a:cubicBezTo>
                    <a:pt x="7" y="4"/>
                    <a:pt x="1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4" name="Freeform 539"/>
            <p:cNvSpPr>
              <a:spLocks/>
            </p:cNvSpPr>
            <p:nvPr/>
          </p:nvSpPr>
          <p:spPr bwMode="auto">
            <a:xfrm>
              <a:off x="4834" y="2440"/>
              <a:ext cx="18" cy="80"/>
            </a:xfrm>
            <a:custGeom>
              <a:avLst/>
              <a:gdLst>
                <a:gd name="T0" fmla="*/ 10 w 11"/>
                <a:gd name="T1" fmla="*/ 0 h 48"/>
                <a:gd name="T2" fmla="*/ 6 w 11"/>
                <a:gd name="T3" fmla="*/ 2 h 48"/>
                <a:gd name="T4" fmla="*/ 0 w 11"/>
                <a:gd name="T5" fmla="*/ 24 h 48"/>
                <a:gd name="T6" fmla="*/ 0 w 11"/>
                <a:gd name="T7" fmla="*/ 24 h 48"/>
                <a:gd name="T8" fmla="*/ 2 w 11"/>
                <a:gd name="T9" fmla="*/ 41 h 48"/>
                <a:gd name="T10" fmla="*/ 6 w 11"/>
                <a:gd name="T11" fmla="*/ 46 h 48"/>
                <a:gd name="T12" fmla="*/ 10 w 11"/>
                <a:gd name="T13" fmla="*/ 48 h 48"/>
                <a:gd name="T14" fmla="*/ 11 w 11"/>
                <a:gd name="T15" fmla="*/ 47 h 48"/>
                <a:gd name="T16" fmla="*/ 10 w 11"/>
                <a:gd name="T17" fmla="*/ 46 h 48"/>
                <a:gd name="T18" fmla="*/ 7 w 11"/>
                <a:gd name="T19" fmla="*/ 45 h 48"/>
                <a:gd name="T20" fmla="*/ 2 w 11"/>
                <a:gd name="T21" fmla="*/ 24 h 48"/>
                <a:gd name="T22" fmla="*/ 2 w 11"/>
                <a:gd name="T23" fmla="*/ 24 h 48"/>
                <a:gd name="T24" fmla="*/ 4 w 11"/>
                <a:gd name="T25" fmla="*/ 8 h 48"/>
                <a:gd name="T26" fmla="*/ 7 w 11"/>
                <a:gd name="T27" fmla="*/ 4 h 48"/>
                <a:gd name="T28" fmla="*/ 10 w 11"/>
                <a:gd name="T29" fmla="*/ 2 h 48"/>
                <a:gd name="T30" fmla="*/ 11 w 11"/>
                <a:gd name="T31" fmla="*/ 1 h 48"/>
                <a:gd name="T32" fmla="*/ 10 w 11"/>
                <a:gd name="T3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48">
                  <a:moveTo>
                    <a:pt x="10" y="0"/>
                  </a:moveTo>
                  <a:cubicBezTo>
                    <a:pt x="9" y="0"/>
                    <a:pt x="7" y="1"/>
                    <a:pt x="6" y="2"/>
                  </a:cubicBezTo>
                  <a:cubicBezTo>
                    <a:pt x="2" y="6"/>
                    <a:pt x="0" y="1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1" y="37"/>
                    <a:pt x="2" y="41"/>
                  </a:cubicBezTo>
                  <a:cubicBezTo>
                    <a:pt x="3" y="43"/>
                    <a:pt x="4" y="45"/>
                    <a:pt x="6" y="46"/>
                  </a:cubicBezTo>
                  <a:cubicBezTo>
                    <a:pt x="7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7"/>
                  </a:cubicBezTo>
                  <a:cubicBezTo>
                    <a:pt x="11" y="47"/>
                    <a:pt x="11" y="46"/>
                    <a:pt x="10" y="46"/>
                  </a:cubicBezTo>
                  <a:cubicBezTo>
                    <a:pt x="9" y="46"/>
                    <a:pt x="8" y="46"/>
                    <a:pt x="7" y="45"/>
                  </a:cubicBezTo>
                  <a:cubicBezTo>
                    <a:pt x="4" y="42"/>
                    <a:pt x="1" y="3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3" y="12"/>
                    <a:pt x="4" y="8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1" y="0"/>
                    <a:pt x="10" y="0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5" name="Freeform 540"/>
            <p:cNvSpPr>
              <a:spLocks/>
            </p:cNvSpPr>
            <p:nvPr/>
          </p:nvSpPr>
          <p:spPr bwMode="auto">
            <a:xfrm>
              <a:off x="4909" y="2440"/>
              <a:ext cx="17" cy="80"/>
            </a:xfrm>
            <a:custGeom>
              <a:avLst/>
              <a:gdLst>
                <a:gd name="T0" fmla="*/ 9 w 10"/>
                <a:gd name="T1" fmla="*/ 0 h 48"/>
                <a:gd name="T2" fmla="*/ 5 w 10"/>
                <a:gd name="T3" fmla="*/ 3 h 48"/>
                <a:gd name="T4" fmla="*/ 0 w 10"/>
                <a:gd name="T5" fmla="*/ 24 h 48"/>
                <a:gd name="T6" fmla="*/ 0 w 10"/>
                <a:gd name="T7" fmla="*/ 24 h 48"/>
                <a:gd name="T8" fmla="*/ 2 w 10"/>
                <a:gd name="T9" fmla="*/ 41 h 48"/>
                <a:gd name="T10" fmla="*/ 5 w 10"/>
                <a:gd name="T11" fmla="*/ 46 h 48"/>
                <a:gd name="T12" fmla="*/ 9 w 10"/>
                <a:gd name="T13" fmla="*/ 48 h 48"/>
                <a:gd name="T14" fmla="*/ 10 w 10"/>
                <a:gd name="T15" fmla="*/ 47 h 48"/>
                <a:gd name="T16" fmla="*/ 9 w 10"/>
                <a:gd name="T17" fmla="*/ 46 h 48"/>
                <a:gd name="T18" fmla="*/ 6 w 10"/>
                <a:gd name="T19" fmla="*/ 45 h 48"/>
                <a:gd name="T20" fmla="*/ 2 w 10"/>
                <a:gd name="T21" fmla="*/ 24 h 48"/>
                <a:gd name="T22" fmla="*/ 2 w 10"/>
                <a:gd name="T23" fmla="*/ 24 h 48"/>
                <a:gd name="T24" fmla="*/ 4 w 10"/>
                <a:gd name="T25" fmla="*/ 8 h 48"/>
                <a:gd name="T26" fmla="*/ 7 w 10"/>
                <a:gd name="T27" fmla="*/ 4 h 48"/>
                <a:gd name="T28" fmla="*/ 9 w 10"/>
                <a:gd name="T29" fmla="*/ 2 h 48"/>
                <a:gd name="T30" fmla="*/ 10 w 10"/>
                <a:gd name="T31" fmla="*/ 1 h 48"/>
                <a:gd name="T32" fmla="*/ 9 w 10"/>
                <a:gd name="T3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48">
                  <a:moveTo>
                    <a:pt x="9" y="0"/>
                  </a:moveTo>
                  <a:cubicBezTo>
                    <a:pt x="7" y="0"/>
                    <a:pt x="6" y="1"/>
                    <a:pt x="5" y="3"/>
                  </a:cubicBezTo>
                  <a:cubicBezTo>
                    <a:pt x="2" y="6"/>
                    <a:pt x="0" y="1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1" y="37"/>
                    <a:pt x="2" y="41"/>
                  </a:cubicBezTo>
                  <a:cubicBezTo>
                    <a:pt x="3" y="43"/>
                    <a:pt x="4" y="45"/>
                    <a:pt x="5" y="46"/>
                  </a:cubicBezTo>
                  <a:cubicBezTo>
                    <a:pt x="6" y="47"/>
                    <a:pt x="7" y="48"/>
                    <a:pt x="9" y="48"/>
                  </a:cubicBezTo>
                  <a:cubicBezTo>
                    <a:pt x="9" y="48"/>
                    <a:pt x="10" y="48"/>
                    <a:pt x="10" y="47"/>
                  </a:cubicBezTo>
                  <a:cubicBezTo>
                    <a:pt x="10" y="47"/>
                    <a:pt x="9" y="46"/>
                    <a:pt x="9" y="46"/>
                  </a:cubicBezTo>
                  <a:cubicBezTo>
                    <a:pt x="8" y="46"/>
                    <a:pt x="7" y="46"/>
                    <a:pt x="6" y="45"/>
                  </a:cubicBezTo>
                  <a:cubicBezTo>
                    <a:pt x="4" y="42"/>
                    <a:pt x="2" y="3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3" y="12"/>
                    <a:pt x="4" y="8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7" y="3"/>
                    <a:pt x="8" y="2"/>
                    <a:pt x="9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6" name="Freeform 541"/>
            <p:cNvSpPr>
              <a:spLocks/>
            </p:cNvSpPr>
            <p:nvPr/>
          </p:nvSpPr>
          <p:spPr bwMode="auto">
            <a:xfrm>
              <a:off x="4954" y="1917"/>
              <a:ext cx="746" cy="603"/>
            </a:xfrm>
            <a:custGeom>
              <a:avLst/>
              <a:gdLst>
                <a:gd name="T0" fmla="*/ 31 w 746"/>
                <a:gd name="T1" fmla="*/ 603 h 603"/>
                <a:gd name="T2" fmla="*/ 746 w 746"/>
                <a:gd name="T3" fmla="*/ 69 h 603"/>
                <a:gd name="T4" fmla="*/ 746 w 746"/>
                <a:gd name="T5" fmla="*/ 67 h 603"/>
                <a:gd name="T6" fmla="*/ 710 w 746"/>
                <a:gd name="T7" fmla="*/ 0 h 603"/>
                <a:gd name="T8" fmla="*/ 710 w 746"/>
                <a:gd name="T9" fmla="*/ 0 h 603"/>
                <a:gd name="T10" fmla="*/ 708 w 746"/>
                <a:gd name="T11" fmla="*/ 0 h 603"/>
                <a:gd name="T12" fmla="*/ 0 w 746"/>
                <a:gd name="T13" fmla="*/ 524 h 603"/>
                <a:gd name="T14" fmla="*/ 0 w 746"/>
                <a:gd name="T15" fmla="*/ 526 h 603"/>
                <a:gd name="T16" fmla="*/ 2 w 746"/>
                <a:gd name="T17" fmla="*/ 526 h 603"/>
                <a:gd name="T18" fmla="*/ 708 w 746"/>
                <a:gd name="T19" fmla="*/ 1 h 603"/>
                <a:gd name="T20" fmla="*/ 745 w 746"/>
                <a:gd name="T21" fmla="*/ 67 h 603"/>
                <a:gd name="T22" fmla="*/ 29 w 746"/>
                <a:gd name="T23" fmla="*/ 601 h 603"/>
                <a:gd name="T24" fmla="*/ 29 w 746"/>
                <a:gd name="T25" fmla="*/ 601 h 603"/>
                <a:gd name="T26" fmla="*/ 31 w 746"/>
                <a:gd name="T27" fmla="*/ 603 h 603"/>
                <a:gd name="T28" fmla="*/ 31 w 746"/>
                <a:gd name="T2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6" h="603">
                  <a:moveTo>
                    <a:pt x="31" y="603"/>
                  </a:moveTo>
                  <a:lnTo>
                    <a:pt x="746" y="69"/>
                  </a:lnTo>
                  <a:lnTo>
                    <a:pt x="746" y="67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708" y="0"/>
                  </a:lnTo>
                  <a:lnTo>
                    <a:pt x="0" y="524"/>
                  </a:lnTo>
                  <a:lnTo>
                    <a:pt x="0" y="526"/>
                  </a:lnTo>
                  <a:lnTo>
                    <a:pt x="2" y="526"/>
                  </a:lnTo>
                  <a:lnTo>
                    <a:pt x="708" y="1"/>
                  </a:lnTo>
                  <a:lnTo>
                    <a:pt x="745" y="67"/>
                  </a:lnTo>
                  <a:lnTo>
                    <a:pt x="29" y="601"/>
                  </a:lnTo>
                  <a:lnTo>
                    <a:pt x="29" y="601"/>
                  </a:lnTo>
                  <a:lnTo>
                    <a:pt x="31" y="603"/>
                  </a:lnTo>
                  <a:lnTo>
                    <a:pt x="31" y="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7" name="Freeform 542"/>
            <p:cNvSpPr>
              <a:spLocks/>
            </p:cNvSpPr>
            <p:nvPr/>
          </p:nvSpPr>
          <p:spPr bwMode="auto">
            <a:xfrm>
              <a:off x="4954" y="1917"/>
              <a:ext cx="746" cy="603"/>
            </a:xfrm>
            <a:custGeom>
              <a:avLst/>
              <a:gdLst>
                <a:gd name="T0" fmla="*/ 31 w 746"/>
                <a:gd name="T1" fmla="*/ 603 h 603"/>
                <a:gd name="T2" fmla="*/ 746 w 746"/>
                <a:gd name="T3" fmla="*/ 69 h 603"/>
                <a:gd name="T4" fmla="*/ 746 w 746"/>
                <a:gd name="T5" fmla="*/ 67 h 603"/>
                <a:gd name="T6" fmla="*/ 710 w 746"/>
                <a:gd name="T7" fmla="*/ 0 h 603"/>
                <a:gd name="T8" fmla="*/ 710 w 746"/>
                <a:gd name="T9" fmla="*/ 0 h 603"/>
                <a:gd name="T10" fmla="*/ 708 w 746"/>
                <a:gd name="T11" fmla="*/ 0 h 603"/>
                <a:gd name="T12" fmla="*/ 0 w 746"/>
                <a:gd name="T13" fmla="*/ 524 h 603"/>
                <a:gd name="T14" fmla="*/ 0 w 746"/>
                <a:gd name="T15" fmla="*/ 526 h 603"/>
                <a:gd name="T16" fmla="*/ 2 w 746"/>
                <a:gd name="T17" fmla="*/ 526 h 603"/>
                <a:gd name="T18" fmla="*/ 708 w 746"/>
                <a:gd name="T19" fmla="*/ 1 h 603"/>
                <a:gd name="T20" fmla="*/ 745 w 746"/>
                <a:gd name="T21" fmla="*/ 67 h 603"/>
                <a:gd name="T22" fmla="*/ 29 w 746"/>
                <a:gd name="T23" fmla="*/ 601 h 603"/>
                <a:gd name="T24" fmla="*/ 29 w 746"/>
                <a:gd name="T25" fmla="*/ 601 h 603"/>
                <a:gd name="T26" fmla="*/ 31 w 746"/>
                <a:gd name="T27" fmla="*/ 603 h 603"/>
                <a:gd name="T28" fmla="*/ 31 w 746"/>
                <a:gd name="T2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6" h="603">
                  <a:moveTo>
                    <a:pt x="31" y="603"/>
                  </a:moveTo>
                  <a:lnTo>
                    <a:pt x="746" y="69"/>
                  </a:lnTo>
                  <a:lnTo>
                    <a:pt x="746" y="67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708" y="0"/>
                  </a:lnTo>
                  <a:lnTo>
                    <a:pt x="0" y="524"/>
                  </a:lnTo>
                  <a:lnTo>
                    <a:pt x="0" y="526"/>
                  </a:lnTo>
                  <a:lnTo>
                    <a:pt x="2" y="526"/>
                  </a:lnTo>
                  <a:lnTo>
                    <a:pt x="708" y="1"/>
                  </a:lnTo>
                  <a:lnTo>
                    <a:pt x="745" y="67"/>
                  </a:lnTo>
                  <a:lnTo>
                    <a:pt x="29" y="601"/>
                  </a:lnTo>
                  <a:lnTo>
                    <a:pt x="29" y="601"/>
                  </a:lnTo>
                  <a:lnTo>
                    <a:pt x="31" y="603"/>
                  </a:lnTo>
                  <a:lnTo>
                    <a:pt x="31" y="6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8" name="Freeform 543"/>
            <p:cNvSpPr>
              <a:spLocks/>
            </p:cNvSpPr>
            <p:nvPr/>
          </p:nvSpPr>
          <p:spPr bwMode="auto">
            <a:xfrm>
              <a:off x="4968" y="1917"/>
              <a:ext cx="1017" cy="603"/>
            </a:xfrm>
            <a:custGeom>
              <a:avLst/>
              <a:gdLst>
                <a:gd name="T0" fmla="*/ 9 w 608"/>
                <a:gd name="T1" fmla="*/ 360 h 360"/>
                <a:gd name="T2" fmla="*/ 430 w 608"/>
                <a:gd name="T3" fmla="*/ 46 h 360"/>
                <a:gd name="T4" fmla="*/ 597 w 608"/>
                <a:gd name="T5" fmla="*/ 46 h 360"/>
                <a:gd name="T6" fmla="*/ 608 w 608"/>
                <a:gd name="T7" fmla="*/ 23 h 360"/>
                <a:gd name="T8" fmla="*/ 596 w 608"/>
                <a:gd name="T9" fmla="*/ 0 h 360"/>
                <a:gd name="T10" fmla="*/ 424 w 608"/>
                <a:gd name="T11" fmla="*/ 0 h 360"/>
                <a:gd name="T12" fmla="*/ 422 w 608"/>
                <a:gd name="T13" fmla="*/ 0 h 360"/>
                <a:gd name="T14" fmla="*/ 416 w 608"/>
                <a:gd name="T15" fmla="*/ 0 h 360"/>
                <a:gd name="T16" fmla="*/ 0 w 608"/>
                <a:gd name="T17" fmla="*/ 310 h 360"/>
                <a:gd name="T18" fmla="*/ 9 w 608"/>
                <a:gd name="T1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8" h="360">
                  <a:moveTo>
                    <a:pt x="9" y="360"/>
                  </a:moveTo>
                  <a:cubicBezTo>
                    <a:pt x="430" y="46"/>
                    <a:pt x="430" y="46"/>
                    <a:pt x="430" y="46"/>
                  </a:cubicBezTo>
                  <a:cubicBezTo>
                    <a:pt x="597" y="46"/>
                    <a:pt x="597" y="46"/>
                    <a:pt x="597" y="46"/>
                  </a:cubicBezTo>
                  <a:cubicBezTo>
                    <a:pt x="602" y="45"/>
                    <a:pt x="608" y="35"/>
                    <a:pt x="608" y="23"/>
                  </a:cubicBezTo>
                  <a:cubicBezTo>
                    <a:pt x="608" y="11"/>
                    <a:pt x="602" y="0"/>
                    <a:pt x="596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9" y="360"/>
                    <a:pt x="9" y="360"/>
                    <a:pt x="9" y="36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69" name="Freeform 544"/>
            <p:cNvSpPr>
              <a:spLocks/>
            </p:cNvSpPr>
            <p:nvPr/>
          </p:nvSpPr>
          <p:spPr bwMode="auto">
            <a:xfrm>
              <a:off x="4966" y="1917"/>
              <a:ext cx="1019" cy="603"/>
            </a:xfrm>
            <a:custGeom>
              <a:avLst/>
              <a:gdLst>
                <a:gd name="T0" fmla="*/ 10 w 609"/>
                <a:gd name="T1" fmla="*/ 360 h 360"/>
                <a:gd name="T2" fmla="*/ 431 w 609"/>
                <a:gd name="T3" fmla="*/ 47 h 360"/>
                <a:gd name="T4" fmla="*/ 598 w 609"/>
                <a:gd name="T5" fmla="*/ 47 h 360"/>
                <a:gd name="T6" fmla="*/ 598 w 609"/>
                <a:gd name="T7" fmla="*/ 47 h 360"/>
                <a:gd name="T8" fmla="*/ 606 w 609"/>
                <a:gd name="T9" fmla="*/ 39 h 360"/>
                <a:gd name="T10" fmla="*/ 609 w 609"/>
                <a:gd name="T11" fmla="*/ 23 h 360"/>
                <a:gd name="T12" fmla="*/ 606 w 609"/>
                <a:gd name="T13" fmla="*/ 7 h 360"/>
                <a:gd name="T14" fmla="*/ 597 w 609"/>
                <a:gd name="T15" fmla="*/ 0 h 360"/>
                <a:gd name="T16" fmla="*/ 425 w 609"/>
                <a:gd name="T17" fmla="*/ 0 h 360"/>
                <a:gd name="T18" fmla="*/ 423 w 609"/>
                <a:gd name="T19" fmla="*/ 0 h 360"/>
                <a:gd name="T20" fmla="*/ 416 w 609"/>
                <a:gd name="T21" fmla="*/ 0 h 360"/>
                <a:gd name="T22" fmla="*/ 0 w 609"/>
                <a:gd name="T23" fmla="*/ 309 h 360"/>
                <a:gd name="T24" fmla="*/ 1 w 609"/>
                <a:gd name="T25" fmla="*/ 310 h 360"/>
                <a:gd name="T26" fmla="*/ 417 w 609"/>
                <a:gd name="T27" fmla="*/ 1 h 360"/>
                <a:gd name="T28" fmla="*/ 423 w 609"/>
                <a:gd name="T29" fmla="*/ 1 h 360"/>
                <a:gd name="T30" fmla="*/ 425 w 609"/>
                <a:gd name="T31" fmla="*/ 1 h 360"/>
                <a:gd name="T32" fmla="*/ 597 w 609"/>
                <a:gd name="T33" fmla="*/ 1 h 360"/>
                <a:gd name="T34" fmla="*/ 605 w 609"/>
                <a:gd name="T35" fmla="*/ 7 h 360"/>
                <a:gd name="T36" fmla="*/ 608 w 609"/>
                <a:gd name="T37" fmla="*/ 23 h 360"/>
                <a:gd name="T38" fmla="*/ 605 w 609"/>
                <a:gd name="T39" fmla="*/ 39 h 360"/>
                <a:gd name="T40" fmla="*/ 598 w 609"/>
                <a:gd name="T41" fmla="*/ 46 h 360"/>
                <a:gd name="T42" fmla="*/ 598 w 609"/>
                <a:gd name="T43" fmla="*/ 46 h 360"/>
                <a:gd name="T44" fmla="*/ 598 w 609"/>
                <a:gd name="T45" fmla="*/ 46 h 360"/>
                <a:gd name="T46" fmla="*/ 430 w 609"/>
                <a:gd name="T47" fmla="*/ 46 h 360"/>
                <a:gd name="T48" fmla="*/ 9 w 609"/>
                <a:gd name="T49" fmla="*/ 359 h 360"/>
                <a:gd name="T50" fmla="*/ 10 w 609"/>
                <a:gd name="T5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9" h="360">
                  <a:moveTo>
                    <a:pt x="10" y="360"/>
                  </a:moveTo>
                  <a:cubicBezTo>
                    <a:pt x="431" y="47"/>
                    <a:pt x="431" y="47"/>
                    <a:pt x="431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601" y="46"/>
                    <a:pt x="604" y="43"/>
                    <a:pt x="606" y="39"/>
                  </a:cubicBezTo>
                  <a:cubicBezTo>
                    <a:pt x="608" y="35"/>
                    <a:pt x="609" y="29"/>
                    <a:pt x="609" y="23"/>
                  </a:cubicBezTo>
                  <a:cubicBezTo>
                    <a:pt x="609" y="17"/>
                    <a:pt x="608" y="11"/>
                    <a:pt x="606" y="7"/>
                  </a:cubicBezTo>
                  <a:cubicBezTo>
                    <a:pt x="604" y="2"/>
                    <a:pt x="601" y="0"/>
                    <a:pt x="597" y="0"/>
                  </a:cubicBezTo>
                  <a:cubicBezTo>
                    <a:pt x="425" y="0"/>
                    <a:pt x="425" y="0"/>
                    <a:pt x="425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1" y="310"/>
                    <a:pt x="1" y="310"/>
                    <a:pt x="1" y="310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5" y="1"/>
                    <a:pt x="425" y="1"/>
                    <a:pt x="425" y="1"/>
                  </a:cubicBezTo>
                  <a:cubicBezTo>
                    <a:pt x="597" y="1"/>
                    <a:pt x="597" y="1"/>
                    <a:pt x="597" y="1"/>
                  </a:cubicBezTo>
                  <a:cubicBezTo>
                    <a:pt x="600" y="1"/>
                    <a:pt x="603" y="3"/>
                    <a:pt x="605" y="7"/>
                  </a:cubicBezTo>
                  <a:cubicBezTo>
                    <a:pt x="607" y="11"/>
                    <a:pt x="608" y="17"/>
                    <a:pt x="608" y="23"/>
                  </a:cubicBezTo>
                  <a:cubicBezTo>
                    <a:pt x="608" y="29"/>
                    <a:pt x="607" y="35"/>
                    <a:pt x="605" y="39"/>
                  </a:cubicBezTo>
                  <a:cubicBezTo>
                    <a:pt x="603" y="43"/>
                    <a:pt x="600" y="45"/>
                    <a:pt x="598" y="46"/>
                  </a:cubicBezTo>
                  <a:cubicBezTo>
                    <a:pt x="598" y="46"/>
                    <a:pt x="598" y="46"/>
                    <a:pt x="598" y="46"/>
                  </a:cubicBezTo>
                  <a:cubicBezTo>
                    <a:pt x="598" y="46"/>
                    <a:pt x="598" y="46"/>
                    <a:pt x="598" y="46"/>
                  </a:cubicBezTo>
                  <a:cubicBezTo>
                    <a:pt x="430" y="46"/>
                    <a:pt x="430" y="46"/>
                    <a:pt x="430" y="46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10" y="360"/>
                    <a:pt x="10" y="360"/>
                    <a:pt x="10" y="36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0" name="Freeform 545"/>
            <p:cNvSpPr>
              <a:spLocks/>
            </p:cNvSpPr>
            <p:nvPr/>
          </p:nvSpPr>
          <p:spPr bwMode="auto">
            <a:xfrm>
              <a:off x="5662" y="1918"/>
              <a:ext cx="321" cy="76"/>
            </a:xfrm>
            <a:custGeom>
              <a:avLst/>
              <a:gdLst>
                <a:gd name="T0" fmla="*/ 3 w 192"/>
                <a:gd name="T1" fmla="*/ 11 h 45"/>
                <a:gd name="T2" fmla="*/ 173 w 192"/>
                <a:gd name="T3" fmla="*/ 11 h 45"/>
                <a:gd name="T4" fmla="*/ 185 w 192"/>
                <a:gd name="T5" fmla="*/ 33 h 45"/>
                <a:gd name="T6" fmla="*/ 183 w 192"/>
                <a:gd name="T7" fmla="*/ 45 h 45"/>
                <a:gd name="T8" fmla="*/ 192 w 192"/>
                <a:gd name="T9" fmla="*/ 23 h 45"/>
                <a:gd name="T10" fmla="*/ 181 w 192"/>
                <a:gd name="T11" fmla="*/ 0 h 45"/>
                <a:gd name="T12" fmla="*/ 0 w 192"/>
                <a:gd name="T13" fmla="*/ 0 h 45"/>
                <a:gd name="T14" fmla="*/ 3 w 192"/>
                <a:gd name="T15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5">
                  <a:moveTo>
                    <a:pt x="3" y="11"/>
                  </a:moveTo>
                  <a:cubicBezTo>
                    <a:pt x="173" y="11"/>
                    <a:pt x="173" y="11"/>
                    <a:pt x="173" y="11"/>
                  </a:cubicBezTo>
                  <a:cubicBezTo>
                    <a:pt x="180" y="11"/>
                    <a:pt x="185" y="21"/>
                    <a:pt x="185" y="33"/>
                  </a:cubicBezTo>
                  <a:cubicBezTo>
                    <a:pt x="185" y="38"/>
                    <a:pt x="184" y="42"/>
                    <a:pt x="183" y="45"/>
                  </a:cubicBezTo>
                  <a:cubicBezTo>
                    <a:pt x="189" y="43"/>
                    <a:pt x="192" y="34"/>
                    <a:pt x="192" y="23"/>
                  </a:cubicBezTo>
                  <a:cubicBezTo>
                    <a:pt x="192" y="10"/>
                    <a:pt x="187" y="0"/>
                    <a:pt x="1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1" name="Freeform 546"/>
            <p:cNvSpPr>
              <a:spLocks/>
            </p:cNvSpPr>
            <p:nvPr/>
          </p:nvSpPr>
          <p:spPr bwMode="auto">
            <a:xfrm>
              <a:off x="5662" y="1917"/>
              <a:ext cx="323" cy="79"/>
            </a:xfrm>
            <a:custGeom>
              <a:avLst/>
              <a:gdLst>
                <a:gd name="T0" fmla="*/ 14 w 193"/>
                <a:gd name="T1" fmla="*/ 47 h 47"/>
                <a:gd name="T2" fmla="*/ 182 w 193"/>
                <a:gd name="T3" fmla="*/ 47 h 47"/>
                <a:gd name="T4" fmla="*/ 182 w 193"/>
                <a:gd name="T5" fmla="*/ 47 h 47"/>
                <a:gd name="T6" fmla="*/ 190 w 193"/>
                <a:gd name="T7" fmla="*/ 40 h 47"/>
                <a:gd name="T8" fmla="*/ 193 w 193"/>
                <a:gd name="T9" fmla="*/ 24 h 47"/>
                <a:gd name="T10" fmla="*/ 190 w 193"/>
                <a:gd name="T11" fmla="*/ 7 h 47"/>
                <a:gd name="T12" fmla="*/ 181 w 193"/>
                <a:gd name="T13" fmla="*/ 0 h 47"/>
                <a:gd name="T14" fmla="*/ 1 w 193"/>
                <a:gd name="T15" fmla="*/ 0 h 47"/>
                <a:gd name="T16" fmla="*/ 0 w 193"/>
                <a:gd name="T17" fmla="*/ 0 h 47"/>
                <a:gd name="T18" fmla="*/ 1 w 193"/>
                <a:gd name="T19" fmla="*/ 1 h 47"/>
                <a:gd name="T20" fmla="*/ 181 w 193"/>
                <a:gd name="T21" fmla="*/ 1 h 47"/>
                <a:gd name="T22" fmla="*/ 189 w 193"/>
                <a:gd name="T23" fmla="*/ 8 h 47"/>
                <a:gd name="T24" fmla="*/ 192 w 193"/>
                <a:gd name="T25" fmla="*/ 24 h 47"/>
                <a:gd name="T26" fmla="*/ 189 w 193"/>
                <a:gd name="T27" fmla="*/ 39 h 47"/>
                <a:gd name="T28" fmla="*/ 182 w 193"/>
                <a:gd name="T29" fmla="*/ 46 h 47"/>
                <a:gd name="T30" fmla="*/ 182 w 193"/>
                <a:gd name="T31" fmla="*/ 47 h 47"/>
                <a:gd name="T32" fmla="*/ 182 w 193"/>
                <a:gd name="T33" fmla="*/ 46 h 47"/>
                <a:gd name="T34" fmla="*/ 14 w 193"/>
                <a:gd name="T35" fmla="*/ 46 h 47"/>
                <a:gd name="T36" fmla="*/ 14 w 193"/>
                <a:gd name="T37" fmla="*/ 47 h 47"/>
                <a:gd name="T38" fmla="*/ 14 w 193"/>
                <a:gd name="T3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3" h="47">
                  <a:moveTo>
                    <a:pt x="14" y="47"/>
                  </a:move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5" y="47"/>
                    <a:pt x="188" y="44"/>
                    <a:pt x="190" y="40"/>
                  </a:cubicBezTo>
                  <a:cubicBezTo>
                    <a:pt x="192" y="35"/>
                    <a:pt x="193" y="30"/>
                    <a:pt x="193" y="24"/>
                  </a:cubicBezTo>
                  <a:cubicBezTo>
                    <a:pt x="193" y="17"/>
                    <a:pt x="192" y="11"/>
                    <a:pt x="190" y="7"/>
                  </a:cubicBezTo>
                  <a:cubicBezTo>
                    <a:pt x="188" y="3"/>
                    <a:pt x="185" y="0"/>
                    <a:pt x="18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4" y="1"/>
                    <a:pt x="187" y="4"/>
                    <a:pt x="189" y="8"/>
                  </a:cubicBezTo>
                  <a:cubicBezTo>
                    <a:pt x="191" y="12"/>
                    <a:pt x="192" y="17"/>
                    <a:pt x="192" y="24"/>
                  </a:cubicBezTo>
                  <a:cubicBezTo>
                    <a:pt x="192" y="30"/>
                    <a:pt x="191" y="35"/>
                    <a:pt x="189" y="39"/>
                  </a:cubicBezTo>
                  <a:cubicBezTo>
                    <a:pt x="187" y="43"/>
                    <a:pt x="184" y="46"/>
                    <a:pt x="182" y="46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6"/>
                    <a:pt x="182" y="46"/>
                    <a:pt x="182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2" name="Freeform 547"/>
            <p:cNvSpPr>
              <a:spLocks/>
            </p:cNvSpPr>
            <p:nvPr/>
          </p:nvSpPr>
          <p:spPr bwMode="auto">
            <a:xfrm>
              <a:off x="5891" y="1915"/>
              <a:ext cx="20" cy="81"/>
            </a:xfrm>
            <a:custGeom>
              <a:avLst/>
              <a:gdLst>
                <a:gd name="T0" fmla="*/ 1 w 12"/>
                <a:gd name="T1" fmla="*/ 2 h 48"/>
                <a:gd name="T2" fmla="*/ 4 w 12"/>
                <a:gd name="T3" fmla="*/ 4 h 48"/>
                <a:gd name="T4" fmla="*/ 10 w 12"/>
                <a:gd name="T5" fmla="*/ 24 h 48"/>
                <a:gd name="T6" fmla="*/ 10 w 12"/>
                <a:gd name="T7" fmla="*/ 24 h 48"/>
                <a:gd name="T8" fmla="*/ 7 w 12"/>
                <a:gd name="T9" fmla="*/ 40 h 48"/>
                <a:gd name="T10" fmla="*/ 4 w 12"/>
                <a:gd name="T11" fmla="*/ 45 h 48"/>
                <a:gd name="T12" fmla="*/ 1 w 12"/>
                <a:gd name="T13" fmla="*/ 46 h 48"/>
                <a:gd name="T14" fmla="*/ 0 w 12"/>
                <a:gd name="T15" fmla="*/ 47 h 48"/>
                <a:gd name="T16" fmla="*/ 1 w 12"/>
                <a:gd name="T17" fmla="*/ 48 h 48"/>
                <a:gd name="T18" fmla="*/ 6 w 12"/>
                <a:gd name="T19" fmla="*/ 46 h 48"/>
                <a:gd name="T20" fmla="*/ 12 w 12"/>
                <a:gd name="T21" fmla="*/ 24 h 48"/>
                <a:gd name="T22" fmla="*/ 12 w 12"/>
                <a:gd name="T23" fmla="*/ 24 h 48"/>
                <a:gd name="T24" fmla="*/ 9 w 12"/>
                <a:gd name="T25" fmla="*/ 8 h 48"/>
                <a:gd name="T26" fmla="*/ 6 w 12"/>
                <a:gd name="T27" fmla="*/ 2 h 48"/>
                <a:gd name="T28" fmla="*/ 1 w 12"/>
                <a:gd name="T29" fmla="*/ 0 h 48"/>
                <a:gd name="T30" fmla="*/ 0 w 12"/>
                <a:gd name="T31" fmla="*/ 1 h 48"/>
                <a:gd name="T32" fmla="*/ 1 w 12"/>
                <a:gd name="T3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48">
                  <a:moveTo>
                    <a:pt x="1" y="2"/>
                  </a:moveTo>
                  <a:cubicBezTo>
                    <a:pt x="2" y="2"/>
                    <a:pt x="3" y="3"/>
                    <a:pt x="4" y="4"/>
                  </a:cubicBezTo>
                  <a:cubicBezTo>
                    <a:pt x="8" y="7"/>
                    <a:pt x="10" y="1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9" y="36"/>
                    <a:pt x="7" y="40"/>
                  </a:cubicBezTo>
                  <a:cubicBezTo>
                    <a:pt x="6" y="42"/>
                    <a:pt x="5" y="44"/>
                    <a:pt x="4" y="45"/>
                  </a:cubicBezTo>
                  <a:cubicBezTo>
                    <a:pt x="3" y="46"/>
                    <a:pt x="2" y="46"/>
                    <a:pt x="1" y="46"/>
                  </a:cubicBezTo>
                  <a:cubicBezTo>
                    <a:pt x="1" y="46"/>
                    <a:pt x="0" y="47"/>
                    <a:pt x="0" y="47"/>
                  </a:cubicBezTo>
                  <a:cubicBezTo>
                    <a:pt x="0" y="48"/>
                    <a:pt x="1" y="48"/>
                    <a:pt x="1" y="48"/>
                  </a:cubicBezTo>
                  <a:cubicBezTo>
                    <a:pt x="3" y="48"/>
                    <a:pt x="4" y="47"/>
                    <a:pt x="6" y="46"/>
                  </a:cubicBezTo>
                  <a:cubicBezTo>
                    <a:pt x="10" y="42"/>
                    <a:pt x="12" y="3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1" y="12"/>
                    <a:pt x="9" y="8"/>
                  </a:cubicBezTo>
                  <a:cubicBezTo>
                    <a:pt x="8" y="6"/>
                    <a:pt x="7" y="4"/>
                    <a:pt x="6" y="2"/>
                  </a:cubicBezTo>
                  <a:cubicBezTo>
                    <a:pt x="4" y="1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3" name="Freeform 548"/>
            <p:cNvSpPr>
              <a:spLocks/>
            </p:cNvSpPr>
            <p:nvPr/>
          </p:nvSpPr>
          <p:spPr bwMode="auto">
            <a:xfrm>
              <a:off x="5819" y="1915"/>
              <a:ext cx="17" cy="81"/>
            </a:xfrm>
            <a:custGeom>
              <a:avLst/>
              <a:gdLst>
                <a:gd name="T0" fmla="*/ 1 w 10"/>
                <a:gd name="T1" fmla="*/ 2 h 48"/>
                <a:gd name="T2" fmla="*/ 3 w 10"/>
                <a:gd name="T3" fmla="*/ 4 h 48"/>
                <a:gd name="T4" fmla="*/ 8 w 10"/>
                <a:gd name="T5" fmla="*/ 24 h 48"/>
                <a:gd name="T6" fmla="*/ 8 w 10"/>
                <a:gd name="T7" fmla="*/ 24 h 48"/>
                <a:gd name="T8" fmla="*/ 5 w 10"/>
                <a:gd name="T9" fmla="*/ 40 h 48"/>
                <a:gd name="T10" fmla="*/ 3 w 10"/>
                <a:gd name="T11" fmla="*/ 45 h 48"/>
                <a:gd name="T12" fmla="*/ 1 w 10"/>
                <a:gd name="T13" fmla="*/ 46 h 48"/>
                <a:gd name="T14" fmla="*/ 0 w 10"/>
                <a:gd name="T15" fmla="*/ 47 h 48"/>
                <a:gd name="T16" fmla="*/ 1 w 10"/>
                <a:gd name="T17" fmla="*/ 48 h 48"/>
                <a:gd name="T18" fmla="*/ 5 w 10"/>
                <a:gd name="T19" fmla="*/ 46 h 48"/>
                <a:gd name="T20" fmla="*/ 10 w 10"/>
                <a:gd name="T21" fmla="*/ 24 h 48"/>
                <a:gd name="T22" fmla="*/ 10 w 10"/>
                <a:gd name="T23" fmla="*/ 24 h 48"/>
                <a:gd name="T24" fmla="*/ 7 w 10"/>
                <a:gd name="T25" fmla="*/ 8 h 48"/>
                <a:gd name="T26" fmla="*/ 5 w 10"/>
                <a:gd name="T27" fmla="*/ 3 h 48"/>
                <a:gd name="T28" fmla="*/ 1 w 10"/>
                <a:gd name="T29" fmla="*/ 0 h 48"/>
                <a:gd name="T30" fmla="*/ 0 w 10"/>
                <a:gd name="T31" fmla="*/ 1 h 48"/>
                <a:gd name="T32" fmla="*/ 1 w 10"/>
                <a:gd name="T3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48">
                  <a:moveTo>
                    <a:pt x="1" y="2"/>
                  </a:moveTo>
                  <a:cubicBezTo>
                    <a:pt x="1" y="2"/>
                    <a:pt x="2" y="3"/>
                    <a:pt x="3" y="4"/>
                  </a:cubicBezTo>
                  <a:cubicBezTo>
                    <a:pt x="6" y="7"/>
                    <a:pt x="8" y="1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31"/>
                    <a:pt x="7" y="36"/>
                    <a:pt x="5" y="40"/>
                  </a:cubicBezTo>
                  <a:cubicBezTo>
                    <a:pt x="5" y="42"/>
                    <a:pt x="4" y="44"/>
                    <a:pt x="3" y="45"/>
                  </a:cubicBezTo>
                  <a:cubicBezTo>
                    <a:pt x="2" y="46"/>
                    <a:pt x="1" y="46"/>
                    <a:pt x="1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2" y="48"/>
                    <a:pt x="4" y="47"/>
                    <a:pt x="5" y="46"/>
                  </a:cubicBezTo>
                  <a:cubicBezTo>
                    <a:pt x="8" y="42"/>
                    <a:pt x="10" y="3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8"/>
                    <a:pt x="9" y="12"/>
                    <a:pt x="7" y="8"/>
                  </a:cubicBezTo>
                  <a:cubicBezTo>
                    <a:pt x="7" y="6"/>
                    <a:pt x="6" y="4"/>
                    <a:pt x="5" y="3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4" name="Freeform 549"/>
            <p:cNvSpPr>
              <a:spLocks/>
            </p:cNvSpPr>
            <p:nvPr/>
          </p:nvSpPr>
          <p:spPr bwMode="auto">
            <a:xfrm>
              <a:off x="4934" y="1918"/>
              <a:ext cx="733" cy="544"/>
            </a:xfrm>
            <a:custGeom>
              <a:avLst/>
              <a:gdLst>
                <a:gd name="T0" fmla="*/ 0 w 733"/>
                <a:gd name="T1" fmla="*/ 542 h 544"/>
                <a:gd name="T2" fmla="*/ 728 w 733"/>
                <a:gd name="T3" fmla="*/ 0 h 544"/>
                <a:gd name="T4" fmla="*/ 733 w 733"/>
                <a:gd name="T5" fmla="*/ 19 h 544"/>
                <a:gd name="T6" fmla="*/ 29 w 733"/>
                <a:gd name="T7" fmla="*/ 544 h 544"/>
                <a:gd name="T8" fmla="*/ 0 w 733"/>
                <a:gd name="T9" fmla="*/ 54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544">
                  <a:moveTo>
                    <a:pt x="0" y="542"/>
                  </a:moveTo>
                  <a:lnTo>
                    <a:pt x="728" y="0"/>
                  </a:lnTo>
                  <a:lnTo>
                    <a:pt x="733" y="19"/>
                  </a:lnTo>
                  <a:lnTo>
                    <a:pt x="29" y="544"/>
                  </a:lnTo>
                  <a:lnTo>
                    <a:pt x="0" y="542"/>
                  </a:lnTo>
                  <a:close/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5" name="Freeform 550"/>
            <p:cNvSpPr>
              <a:spLocks/>
            </p:cNvSpPr>
            <p:nvPr/>
          </p:nvSpPr>
          <p:spPr bwMode="auto">
            <a:xfrm>
              <a:off x="4934" y="1918"/>
              <a:ext cx="733" cy="544"/>
            </a:xfrm>
            <a:custGeom>
              <a:avLst/>
              <a:gdLst>
                <a:gd name="T0" fmla="*/ 0 w 733"/>
                <a:gd name="T1" fmla="*/ 542 h 544"/>
                <a:gd name="T2" fmla="*/ 728 w 733"/>
                <a:gd name="T3" fmla="*/ 0 h 544"/>
                <a:gd name="T4" fmla="*/ 733 w 733"/>
                <a:gd name="T5" fmla="*/ 19 h 544"/>
                <a:gd name="T6" fmla="*/ 29 w 733"/>
                <a:gd name="T7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3" h="544">
                  <a:moveTo>
                    <a:pt x="0" y="542"/>
                  </a:moveTo>
                  <a:lnTo>
                    <a:pt x="728" y="0"/>
                  </a:lnTo>
                  <a:lnTo>
                    <a:pt x="733" y="19"/>
                  </a:lnTo>
                  <a:lnTo>
                    <a:pt x="29" y="5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6" name="Freeform 551"/>
            <p:cNvSpPr>
              <a:spLocks/>
            </p:cNvSpPr>
            <p:nvPr/>
          </p:nvSpPr>
          <p:spPr bwMode="auto">
            <a:xfrm>
              <a:off x="5910" y="1967"/>
              <a:ext cx="61" cy="12"/>
            </a:xfrm>
            <a:custGeom>
              <a:avLst/>
              <a:gdLst>
                <a:gd name="T0" fmla="*/ 33 w 37"/>
                <a:gd name="T1" fmla="*/ 0 h 7"/>
                <a:gd name="T2" fmla="*/ 1 w 37"/>
                <a:gd name="T3" fmla="*/ 0 h 7"/>
                <a:gd name="T4" fmla="*/ 0 w 37"/>
                <a:gd name="T5" fmla="*/ 5 h 7"/>
                <a:gd name="T6" fmla="*/ 32 w 37"/>
                <a:gd name="T7" fmla="*/ 5 h 7"/>
                <a:gd name="T8" fmla="*/ 36 w 37"/>
                <a:gd name="T9" fmla="*/ 7 h 7"/>
                <a:gd name="T10" fmla="*/ 37 w 37"/>
                <a:gd name="T11" fmla="*/ 5 h 7"/>
                <a:gd name="T12" fmla="*/ 37 w 37"/>
                <a:gd name="T13" fmla="*/ 4 h 7"/>
                <a:gd name="T14" fmla="*/ 37 w 37"/>
                <a:gd name="T15" fmla="*/ 4 h 7"/>
                <a:gd name="T16" fmla="*/ 33 w 3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7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5"/>
                    <a:pt x="35" y="6"/>
                    <a:pt x="36" y="7"/>
                  </a:cubicBezTo>
                  <a:cubicBezTo>
                    <a:pt x="36" y="7"/>
                    <a:pt x="37" y="6"/>
                    <a:pt x="37" y="5"/>
                  </a:cubicBezTo>
                  <a:cubicBezTo>
                    <a:pt x="37" y="5"/>
                    <a:pt x="37" y="5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2"/>
                    <a:pt x="35" y="0"/>
                    <a:pt x="33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7" name="Oval 552"/>
            <p:cNvSpPr>
              <a:spLocks noChangeArrowheads="1"/>
            </p:cNvSpPr>
            <p:nvPr/>
          </p:nvSpPr>
          <p:spPr bwMode="auto">
            <a:xfrm>
              <a:off x="5971" y="1974"/>
              <a:ext cx="1" cy="1"/>
            </a:xfrm>
            <a:prstGeom prst="ellipse">
              <a:avLst/>
            </a:pr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8" name="Freeform 553"/>
            <p:cNvSpPr>
              <a:spLocks/>
            </p:cNvSpPr>
            <p:nvPr/>
          </p:nvSpPr>
          <p:spPr bwMode="auto">
            <a:xfrm>
              <a:off x="5834" y="1967"/>
              <a:ext cx="74" cy="8"/>
            </a:xfrm>
            <a:custGeom>
              <a:avLst/>
              <a:gdLst>
                <a:gd name="T0" fmla="*/ 44 w 44"/>
                <a:gd name="T1" fmla="*/ 0 h 5"/>
                <a:gd name="T2" fmla="*/ 0 w 44"/>
                <a:gd name="T3" fmla="*/ 0 h 5"/>
                <a:gd name="T4" fmla="*/ 0 w 44"/>
                <a:gd name="T5" fmla="*/ 5 h 5"/>
                <a:gd name="T6" fmla="*/ 43 w 44"/>
                <a:gd name="T7" fmla="*/ 5 h 5"/>
                <a:gd name="T8" fmla="*/ 44 w 4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3" y="2"/>
                    <a:pt x="44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79" name="Freeform 554"/>
            <p:cNvSpPr>
              <a:spLocks noEditPoints="1"/>
            </p:cNvSpPr>
            <p:nvPr/>
          </p:nvSpPr>
          <p:spPr bwMode="auto">
            <a:xfrm>
              <a:off x="4774" y="2492"/>
              <a:ext cx="204" cy="11"/>
            </a:xfrm>
            <a:custGeom>
              <a:avLst/>
              <a:gdLst>
                <a:gd name="T0" fmla="*/ 36 w 122"/>
                <a:gd name="T1" fmla="*/ 1 h 7"/>
                <a:gd name="T2" fmla="*/ 4 w 122"/>
                <a:gd name="T3" fmla="*/ 1 h 7"/>
                <a:gd name="T4" fmla="*/ 0 w 122"/>
                <a:gd name="T5" fmla="*/ 4 h 7"/>
                <a:gd name="T6" fmla="*/ 0 w 122"/>
                <a:gd name="T7" fmla="*/ 6 h 7"/>
                <a:gd name="T8" fmla="*/ 0 w 122"/>
                <a:gd name="T9" fmla="*/ 7 h 7"/>
                <a:gd name="T10" fmla="*/ 4 w 122"/>
                <a:gd name="T11" fmla="*/ 5 h 7"/>
                <a:gd name="T12" fmla="*/ 37 w 122"/>
                <a:gd name="T13" fmla="*/ 5 h 7"/>
                <a:gd name="T14" fmla="*/ 36 w 122"/>
                <a:gd name="T15" fmla="*/ 1 h 7"/>
                <a:gd name="T16" fmla="*/ 81 w 122"/>
                <a:gd name="T17" fmla="*/ 1 h 7"/>
                <a:gd name="T18" fmla="*/ 38 w 122"/>
                <a:gd name="T19" fmla="*/ 1 h 7"/>
                <a:gd name="T20" fmla="*/ 39 w 122"/>
                <a:gd name="T21" fmla="*/ 5 h 7"/>
                <a:gd name="T22" fmla="*/ 82 w 122"/>
                <a:gd name="T23" fmla="*/ 5 h 7"/>
                <a:gd name="T24" fmla="*/ 81 w 122"/>
                <a:gd name="T25" fmla="*/ 1 h 7"/>
                <a:gd name="T26" fmla="*/ 122 w 122"/>
                <a:gd name="T27" fmla="*/ 0 h 7"/>
                <a:gd name="T28" fmla="*/ 121 w 122"/>
                <a:gd name="T29" fmla="*/ 1 h 7"/>
                <a:gd name="T30" fmla="*/ 83 w 122"/>
                <a:gd name="T31" fmla="*/ 1 h 7"/>
                <a:gd name="T32" fmla="*/ 84 w 122"/>
                <a:gd name="T33" fmla="*/ 5 h 7"/>
                <a:gd name="T34" fmla="*/ 121 w 122"/>
                <a:gd name="T35" fmla="*/ 5 h 7"/>
                <a:gd name="T36" fmla="*/ 122 w 122"/>
                <a:gd name="T37" fmla="*/ 4 h 7"/>
                <a:gd name="T38" fmla="*/ 122 w 122"/>
                <a:gd name="T3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7">
                  <a:moveTo>
                    <a:pt x="36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6"/>
                    <a:pt x="2" y="5"/>
                    <a:pt x="4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4"/>
                    <a:pt x="36" y="2"/>
                    <a:pt x="36" y="1"/>
                  </a:cubicBezTo>
                  <a:moveTo>
                    <a:pt x="81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2"/>
                    <a:pt x="39" y="4"/>
                    <a:pt x="39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1" y="2"/>
                    <a:pt x="81" y="1"/>
                  </a:cubicBezTo>
                  <a:moveTo>
                    <a:pt x="122" y="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84" y="4"/>
                    <a:pt x="84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0"/>
                    <a:pt x="122" y="0"/>
                    <a:pt x="122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0" name="Freeform 555"/>
            <p:cNvSpPr>
              <a:spLocks/>
            </p:cNvSpPr>
            <p:nvPr/>
          </p:nvSpPr>
          <p:spPr bwMode="auto">
            <a:xfrm>
              <a:off x="4774" y="2498"/>
              <a:ext cx="0" cy="4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1" name="Freeform 556"/>
            <p:cNvSpPr>
              <a:spLocks/>
            </p:cNvSpPr>
            <p:nvPr/>
          </p:nvSpPr>
          <p:spPr bwMode="auto">
            <a:xfrm>
              <a:off x="4834" y="2493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2" name="Freeform 557"/>
            <p:cNvSpPr>
              <a:spLocks/>
            </p:cNvSpPr>
            <p:nvPr/>
          </p:nvSpPr>
          <p:spPr bwMode="auto">
            <a:xfrm>
              <a:off x="4909" y="2493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3" name="Freeform 558"/>
            <p:cNvSpPr>
              <a:spLocks/>
            </p:cNvSpPr>
            <p:nvPr/>
          </p:nvSpPr>
          <p:spPr bwMode="auto">
            <a:xfrm>
              <a:off x="4978" y="1967"/>
              <a:ext cx="853" cy="531"/>
            </a:xfrm>
            <a:custGeom>
              <a:avLst/>
              <a:gdLst>
                <a:gd name="T0" fmla="*/ 510 w 510"/>
                <a:gd name="T1" fmla="*/ 0 h 317"/>
                <a:gd name="T2" fmla="*/ 416 w 510"/>
                <a:gd name="T3" fmla="*/ 0 h 317"/>
                <a:gd name="T4" fmla="*/ 414 w 510"/>
                <a:gd name="T5" fmla="*/ 1 h 317"/>
                <a:gd name="T6" fmla="*/ 0 w 510"/>
                <a:gd name="T7" fmla="*/ 313 h 317"/>
                <a:gd name="T8" fmla="*/ 0 w 510"/>
                <a:gd name="T9" fmla="*/ 317 h 317"/>
                <a:gd name="T10" fmla="*/ 417 w 510"/>
                <a:gd name="T11" fmla="*/ 6 h 317"/>
                <a:gd name="T12" fmla="*/ 419 w 510"/>
                <a:gd name="T13" fmla="*/ 5 h 317"/>
                <a:gd name="T14" fmla="*/ 510 w 510"/>
                <a:gd name="T15" fmla="*/ 5 h 317"/>
                <a:gd name="T16" fmla="*/ 510 w 510"/>
                <a:gd name="T1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0" h="317">
                  <a:moveTo>
                    <a:pt x="510" y="0"/>
                  </a:moveTo>
                  <a:cubicBezTo>
                    <a:pt x="416" y="0"/>
                    <a:pt x="416" y="0"/>
                    <a:pt x="416" y="0"/>
                  </a:cubicBezTo>
                  <a:cubicBezTo>
                    <a:pt x="415" y="0"/>
                    <a:pt x="415" y="1"/>
                    <a:pt x="414" y="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417" y="6"/>
                    <a:pt x="417" y="6"/>
                    <a:pt x="417" y="6"/>
                  </a:cubicBezTo>
                  <a:cubicBezTo>
                    <a:pt x="417" y="6"/>
                    <a:pt x="418" y="5"/>
                    <a:pt x="419" y="5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10" y="4"/>
                    <a:pt x="510" y="2"/>
                    <a:pt x="510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4" name="Freeform 559"/>
            <p:cNvSpPr>
              <a:spLocks/>
            </p:cNvSpPr>
            <p:nvPr/>
          </p:nvSpPr>
          <p:spPr bwMode="auto">
            <a:xfrm>
              <a:off x="5906" y="1967"/>
              <a:ext cx="5" cy="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0 h 5"/>
                <a:gd name="T4" fmla="*/ 0 w 3"/>
                <a:gd name="T5" fmla="*/ 5 h 5"/>
                <a:gd name="T6" fmla="*/ 2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2"/>
                    <a:pt x="3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5" name="Freeform 560"/>
            <p:cNvSpPr>
              <a:spLocks/>
            </p:cNvSpPr>
            <p:nvPr/>
          </p:nvSpPr>
          <p:spPr bwMode="auto">
            <a:xfrm>
              <a:off x="5831" y="1967"/>
              <a:ext cx="3" cy="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5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6" name="Freeform 561"/>
            <p:cNvSpPr>
              <a:spLocks noEditPoints="1"/>
            </p:cNvSpPr>
            <p:nvPr/>
          </p:nvSpPr>
          <p:spPr bwMode="auto">
            <a:xfrm>
              <a:off x="5829" y="1979"/>
              <a:ext cx="141" cy="10"/>
            </a:xfrm>
            <a:custGeom>
              <a:avLst/>
              <a:gdLst>
                <a:gd name="T0" fmla="*/ 45 w 84"/>
                <a:gd name="T1" fmla="*/ 1 h 6"/>
                <a:gd name="T2" fmla="*/ 2 w 84"/>
                <a:gd name="T3" fmla="*/ 1 h 6"/>
                <a:gd name="T4" fmla="*/ 0 w 84"/>
                <a:gd name="T5" fmla="*/ 6 h 6"/>
                <a:gd name="T6" fmla="*/ 42 w 84"/>
                <a:gd name="T7" fmla="*/ 6 h 6"/>
                <a:gd name="T8" fmla="*/ 44 w 84"/>
                <a:gd name="T9" fmla="*/ 2 h 6"/>
                <a:gd name="T10" fmla="*/ 45 w 84"/>
                <a:gd name="T11" fmla="*/ 1 h 6"/>
                <a:gd name="T12" fmla="*/ 84 w 84"/>
                <a:gd name="T13" fmla="*/ 0 h 6"/>
                <a:gd name="T14" fmla="*/ 81 w 84"/>
                <a:gd name="T15" fmla="*/ 1 h 6"/>
                <a:gd name="T16" fmla="*/ 47 w 84"/>
                <a:gd name="T17" fmla="*/ 1 h 6"/>
                <a:gd name="T18" fmla="*/ 44 w 84"/>
                <a:gd name="T19" fmla="*/ 6 h 6"/>
                <a:gd name="T20" fmla="*/ 80 w 84"/>
                <a:gd name="T21" fmla="*/ 6 h 6"/>
                <a:gd name="T22" fmla="*/ 84 w 84"/>
                <a:gd name="T23" fmla="*/ 2 h 6"/>
                <a:gd name="T24" fmla="*/ 84 w 84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">
                  <a:moveTo>
                    <a:pt x="45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5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5"/>
                    <a:pt x="44" y="4"/>
                    <a:pt x="44" y="2"/>
                  </a:cubicBezTo>
                  <a:cubicBezTo>
                    <a:pt x="44" y="2"/>
                    <a:pt x="44" y="2"/>
                    <a:pt x="45" y="1"/>
                  </a:cubicBezTo>
                  <a:moveTo>
                    <a:pt x="84" y="0"/>
                  </a:moveTo>
                  <a:cubicBezTo>
                    <a:pt x="83" y="1"/>
                    <a:pt x="82" y="1"/>
                    <a:pt x="81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3"/>
                    <a:pt x="45" y="5"/>
                    <a:pt x="44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3" y="6"/>
                    <a:pt x="84" y="5"/>
                    <a:pt x="84" y="2"/>
                  </a:cubicBezTo>
                  <a:cubicBezTo>
                    <a:pt x="84" y="2"/>
                    <a:pt x="84" y="1"/>
                    <a:pt x="84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7" name="Freeform 562"/>
            <p:cNvSpPr>
              <a:spLocks noEditPoints="1"/>
            </p:cNvSpPr>
            <p:nvPr/>
          </p:nvSpPr>
          <p:spPr bwMode="auto">
            <a:xfrm>
              <a:off x="4774" y="2503"/>
              <a:ext cx="207" cy="10"/>
            </a:xfrm>
            <a:custGeom>
              <a:avLst/>
              <a:gdLst>
                <a:gd name="T0" fmla="*/ 83 w 124"/>
                <a:gd name="T1" fmla="*/ 2 h 6"/>
                <a:gd name="T2" fmla="*/ 40 w 124"/>
                <a:gd name="T3" fmla="*/ 2 h 6"/>
                <a:gd name="T4" fmla="*/ 43 w 124"/>
                <a:gd name="T5" fmla="*/ 6 h 6"/>
                <a:gd name="T6" fmla="*/ 85 w 124"/>
                <a:gd name="T7" fmla="*/ 6 h 6"/>
                <a:gd name="T8" fmla="*/ 83 w 124"/>
                <a:gd name="T9" fmla="*/ 3 h 6"/>
                <a:gd name="T10" fmla="*/ 83 w 124"/>
                <a:gd name="T11" fmla="*/ 2 h 6"/>
                <a:gd name="T12" fmla="*/ 123 w 124"/>
                <a:gd name="T13" fmla="*/ 2 h 6"/>
                <a:gd name="T14" fmla="*/ 122 w 124"/>
                <a:gd name="T15" fmla="*/ 2 h 6"/>
                <a:gd name="T16" fmla="*/ 85 w 124"/>
                <a:gd name="T17" fmla="*/ 2 h 6"/>
                <a:gd name="T18" fmla="*/ 87 w 124"/>
                <a:gd name="T19" fmla="*/ 6 h 6"/>
                <a:gd name="T20" fmla="*/ 122 w 124"/>
                <a:gd name="T21" fmla="*/ 6 h 6"/>
                <a:gd name="T22" fmla="*/ 124 w 124"/>
                <a:gd name="T23" fmla="*/ 6 h 6"/>
                <a:gd name="T24" fmla="*/ 123 w 124"/>
                <a:gd name="T25" fmla="*/ 2 h 6"/>
                <a:gd name="T26" fmla="*/ 0 w 124"/>
                <a:gd name="T27" fmla="*/ 0 h 6"/>
                <a:gd name="T28" fmla="*/ 0 w 124"/>
                <a:gd name="T29" fmla="*/ 1 h 6"/>
                <a:gd name="T30" fmla="*/ 0 w 124"/>
                <a:gd name="T31" fmla="*/ 4 h 6"/>
                <a:gd name="T32" fmla="*/ 4 w 124"/>
                <a:gd name="T33" fmla="*/ 6 h 6"/>
                <a:gd name="T34" fmla="*/ 40 w 124"/>
                <a:gd name="T35" fmla="*/ 6 h 6"/>
                <a:gd name="T36" fmla="*/ 38 w 124"/>
                <a:gd name="T37" fmla="*/ 3 h 6"/>
                <a:gd name="T38" fmla="*/ 38 w 124"/>
                <a:gd name="T39" fmla="*/ 2 h 6"/>
                <a:gd name="T40" fmla="*/ 4 w 124"/>
                <a:gd name="T41" fmla="*/ 2 h 6"/>
                <a:gd name="T42" fmla="*/ 0 w 124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6">
                  <a:moveTo>
                    <a:pt x="83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1" y="4"/>
                    <a:pt x="42" y="5"/>
                    <a:pt x="43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4" y="5"/>
                    <a:pt x="84" y="4"/>
                    <a:pt x="83" y="3"/>
                  </a:cubicBezTo>
                  <a:cubicBezTo>
                    <a:pt x="83" y="3"/>
                    <a:pt x="83" y="2"/>
                    <a:pt x="83" y="2"/>
                  </a:cubicBezTo>
                  <a:moveTo>
                    <a:pt x="123" y="2"/>
                  </a:moveTo>
                  <a:cubicBezTo>
                    <a:pt x="123" y="2"/>
                    <a:pt x="123" y="2"/>
                    <a:pt x="122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6" y="4"/>
                    <a:pt x="86" y="5"/>
                    <a:pt x="87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23" y="6"/>
                    <a:pt x="123" y="6"/>
                    <a:pt x="124" y="6"/>
                  </a:cubicBezTo>
                  <a:cubicBezTo>
                    <a:pt x="123" y="2"/>
                    <a:pt x="123" y="2"/>
                    <a:pt x="123" y="2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5"/>
                    <a:pt x="39" y="4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8" name="Freeform 563"/>
            <p:cNvSpPr>
              <a:spLocks/>
            </p:cNvSpPr>
            <p:nvPr/>
          </p:nvSpPr>
          <p:spPr bwMode="auto">
            <a:xfrm>
              <a:off x="4774" y="2505"/>
              <a:ext cx="0" cy="5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89" name="Freeform 564"/>
            <p:cNvSpPr>
              <a:spLocks/>
            </p:cNvSpPr>
            <p:nvPr/>
          </p:nvSpPr>
          <p:spPr bwMode="auto">
            <a:xfrm>
              <a:off x="4837" y="2507"/>
              <a:ext cx="9" cy="6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0 w 5"/>
                <a:gd name="T5" fmla="*/ 1 h 4"/>
                <a:gd name="T6" fmla="*/ 2 w 5"/>
                <a:gd name="T7" fmla="*/ 4 h 4"/>
                <a:gd name="T8" fmla="*/ 5 w 5"/>
                <a:gd name="T9" fmla="*/ 4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3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0" name="Freeform 565"/>
            <p:cNvSpPr>
              <a:spLocks/>
            </p:cNvSpPr>
            <p:nvPr/>
          </p:nvSpPr>
          <p:spPr bwMode="auto">
            <a:xfrm>
              <a:off x="4913" y="2507"/>
              <a:ext cx="6" cy="6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1 h 4"/>
                <a:gd name="T6" fmla="*/ 2 w 4"/>
                <a:gd name="T7" fmla="*/ 4 h 4"/>
                <a:gd name="T8" fmla="*/ 4 w 4"/>
                <a:gd name="T9" fmla="*/ 4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1" name="Freeform 566"/>
            <p:cNvSpPr>
              <a:spLocks/>
            </p:cNvSpPr>
            <p:nvPr/>
          </p:nvSpPr>
          <p:spPr bwMode="auto">
            <a:xfrm>
              <a:off x="4980" y="1981"/>
              <a:ext cx="849" cy="532"/>
            </a:xfrm>
            <a:custGeom>
              <a:avLst/>
              <a:gdLst>
                <a:gd name="T0" fmla="*/ 508 w 508"/>
                <a:gd name="T1" fmla="*/ 0 h 318"/>
                <a:gd name="T2" fmla="*/ 417 w 508"/>
                <a:gd name="T3" fmla="*/ 0 h 318"/>
                <a:gd name="T4" fmla="*/ 2 w 508"/>
                <a:gd name="T5" fmla="*/ 313 h 318"/>
                <a:gd name="T6" fmla="*/ 0 w 508"/>
                <a:gd name="T7" fmla="*/ 314 h 318"/>
                <a:gd name="T8" fmla="*/ 1 w 508"/>
                <a:gd name="T9" fmla="*/ 318 h 318"/>
                <a:gd name="T10" fmla="*/ 2 w 508"/>
                <a:gd name="T11" fmla="*/ 317 h 318"/>
                <a:gd name="T12" fmla="*/ 419 w 508"/>
                <a:gd name="T13" fmla="*/ 5 h 318"/>
                <a:gd name="T14" fmla="*/ 505 w 508"/>
                <a:gd name="T15" fmla="*/ 5 h 318"/>
                <a:gd name="T16" fmla="*/ 507 w 508"/>
                <a:gd name="T17" fmla="*/ 1 h 318"/>
                <a:gd name="T18" fmla="*/ 508 w 508"/>
                <a:gd name="T1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318">
                  <a:moveTo>
                    <a:pt x="508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2" y="313"/>
                    <a:pt x="2" y="313"/>
                    <a:pt x="2" y="313"/>
                  </a:cubicBezTo>
                  <a:cubicBezTo>
                    <a:pt x="1" y="314"/>
                    <a:pt x="1" y="314"/>
                    <a:pt x="0" y="314"/>
                  </a:cubicBezTo>
                  <a:cubicBezTo>
                    <a:pt x="1" y="318"/>
                    <a:pt x="1" y="318"/>
                    <a:pt x="1" y="318"/>
                  </a:cubicBezTo>
                  <a:cubicBezTo>
                    <a:pt x="1" y="318"/>
                    <a:pt x="1" y="317"/>
                    <a:pt x="2" y="317"/>
                  </a:cubicBezTo>
                  <a:cubicBezTo>
                    <a:pt x="419" y="5"/>
                    <a:pt x="419" y="5"/>
                    <a:pt x="419" y="5"/>
                  </a:cubicBezTo>
                  <a:cubicBezTo>
                    <a:pt x="505" y="5"/>
                    <a:pt x="505" y="5"/>
                    <a:pt x="505" y="5"/>
                  </a:cubicBezTo>
                  <a:cubicBezTo>
                    <a:pt x="506" y="4"/>
                    <a:pt x="507" y="3"/>
                    <a:pt x="507" y="1"/>
                  </a:cubicBezTo>
                  <a:cubicBezTo>
                    <a:pt x="508" y="1"/>
                    <a:pt x="508" y="1"/>
                    <a:pt x="508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2" name="Freeform 567"/>
            <p:cNvSpPr>
              <a:spLocks/>
            </p:cNvSpPr>
            <p:nvPr/>
          </p:nvSpPr>
          <p:spPr bwMode="auto">
            <a:xfrm>
              <a:off x="5899" y="1981"/>
              <a:ext cx="9" cy="8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2 w 5"/>
                <a:gd name="T5" fmla="*/ 1 h 5"/>
                <a:gd name="T6" fmla="*/ 0 w 5"/>
                <a:gd name="T7" fmla="*/ 5 h 5"/>
                <a:gd name="T8" fmla="*/ 2 w 5"/>
                <a:gd name="T9" fmla="*/ 5 h 5"/>
                <a:gd name="T10" fmla="*/ 5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2"/>
                    <a:pt x="5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3" name="Freeform 568"/>
            <p:cNvSpPr>
              <a:spLocks/>
            </p:cNvSpPr>
            <p:nvPr/>
          </p:nvSpPr>
          <p:spPr bwMode="auto">
            <a:xfrm>
              <a:off x="5824" y="1981"/>
              <a:ext cx="9" cy="8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2 w 5"/>
                <a:gd name="T5" fmla="*/ 1 h 5"/>
                <a:gd name="T6" fmla="*/ 0 w 5"/>
                <a:gd name="T7" fmla="*/ 5 h 5"/>
                <a:gd name="T8" fmla="*/ 3 w 5"/>
                <a:gd name="T9" fmla="*/ 5 h 5"/>
                <a:gd name="T10" fmla="*/ 5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2"/>
                    <a:pt x="5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4" name="Freeform 569"/>
            <p:cNvSpPr>
              <a:spLocks noEditPoints="1"/>
            </p:cNvSpPr>
            <p:nvPr/>
          </p:nvSpPr>
          <p:spPr bwMode="auto">
            <a:xfrm>
              <a:off x="5833" y="1975"/>
              <a:ext cx="137" cy="6"/>
            </a:xfrm>
            <a:custGeom>
              <a:avLst/>
              <a:gdLst>
                <a:gd name="T0" fmla="*/ 44 w 82"/>
                <a:gd name="T1" fmla="*/ 0 h 3"/>
                <a:gd name="T2" fmla="*/ 1 w 82"/>
                <a:gd name="T3" fmla="*/ 0 h 3"/>
                <a:gd name="T4" fmla="*/ 0 w 82"/>
                <a:gd name="T5" fmla="*/ 3 h 3"/>
                <a:gd name="T6" fmla="*/ 43 w 82"/>
                <a:gd name="T7" fmla="*/ 3 h 3"/>
                <a:gd name="T8" fmla="*/ 44 w 82"/>
                <a:gd name="T9" fmla="*/ 0 h 3"/>
                <a:gd name="T10" fmla="*/ 78 w 82"/>
                <a:gd name="T11" fmla="*/ 0 h 3"/>
                <a:gd name="T12" fmla="*/ 46 w 82"/>
                <a:gd name="T13" fmla="*/ 0 h 3"/>
                <a:gd name="T14" fmla="*/ 45 w 82"/>
                <a:gd name="T15" fmla="*/ 3 h 3"/>
                <a:gd name="T16" fmla="*/ 79 w 82"/>
                <a:gd name="T17" fmla="*/ 3 h 3"/>
                <a:gd name="T18" fmla="*/ 82 w 82"/>
                <a:gd name="T19" fmla="*/ 2 h 3"/>
                <a:gd name="T20" fmla="*/ 78 w 82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3">
                  <a:moveTo>
                    <a:pt x="4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3" y="1"/>
                    <a:pt x="44" y="0"/>
                  </a:cubicBezTo>
                  <a:moveTo>
                    <a:pt x="78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5" y="1"/>
                    <a:pt x="45" y="2"/>
                    <a:pt x="45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0" y="3"/>
                    <a:pt x="81" y="3"/>
                    <a:pt x="82" y="2"/>
                  </a:cubicBezTo>
                  <a:cubicBezTo>
                    <a:pt x="81" y="1"/>
                    <a:pt x="80" y="0"/>
                    <a:pt x="78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5" name="Freeform 570"/>
            <p:cNvSpPr>
              <a:spLocks noEditPoints="1"/>
            </p:cNvSpPr>
            <p:nvPr/>
          </p:nvSpPr>
          <p:spPr bwMode="auto">
            <a:xfrm>
              <a:off x="4774" y="2498"/>
              <a:ext cx="206" cy="9"/>
            </a:xfrm>
            <a:custGeom>
              <a:avLst/>
              <a:gdLst>
                <a:gd name="T0" fmla="*/ 37 w 123"/>
                <a:gd name="T1" fmla="*/ 1 h 5"/>
                <a:gd name="T2" fmla="*/ 4 w 123"/>
                <a:gd name="T3" fmla="*/ 1 h 5"/>
                <a:gd name="T4" fmla="*/ 0 w 123"/>
                <a:gd name="T5" fmla="*/ 3 h 5"/>
                <a:gd name="T6" fmla="*/ 4 w 123"/>
                <a:gd name="T7" fmla="*/ 5 h 5"/>
                <a:gd name="T8" fmla="*/ 38 w 123"/>
                <a:gd name="T9" fmla="*/ 5 h 5"/>
                <a:gd name="T10" fmla="*/ 37 w 123"/>
                <a:gd name="T11" fmla="*/ 1 h 5"/>
                <a:gd name="T12" fmla="*/ 82 w 123"/>
                <a:gd name="T13" fmla="*/ 1 h 5"/>
                <a:gd name="T14" fmla="*/ 39 w 123"/>
                <a:gd name="T15" fmla="*/ 1 h 5"/>
                <a:gd name="T16" fmla="*/ 40 w 123"/>
                <a:gd name="T17" fmla="*/ 5 h 5"/>
                <a:gd name="T18" fmla="*/ 83 w 123"/>
                <a:gd name="T19" fmla="*/ 5 h 5"/>
                <a:gd name="T20" fmla="*/ 82 w 123"/>
                <a:gd name="T21" fmla="*/ 1 h 5"/>
                <a:gd name="T22" fmla="*/ 122 w 123"/>
                <a:gd name="T23" fmla="*/ 0 h 5"/>
                <a:gd name="T24" fmla="*/ 121 w 123"/>
                <a:gd name="T25" fmla="*/ 1 h 5"/>
                <a:gd name="T26" fmla="*/ 84 w 123"/>
                <a:gd name="T27" fmla="*/ 1 h 5"/>
                <a:gd name="T28" fmla="*/ 85 w 123"/>
                <a:gd name="T29" fmla="*/ 5 h 5"/>
                <a:gd name="T30" fmla="*/ 122 w 123"/>
                <a:gd name="T31" fmla="*/ 5 h 5"/>
                <a:gd name="T32" fmla="*/ 123 w 123"/>
                <a:gd name="T33" fmla="*/ 5 h 5"/>
                <a:gd name="T34" fmla="*/ 122 w 123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5">
                  <a:moveTo>
                    <a:pt x="37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1" y="4"/>
                    <a:pt x="2" y="5"/>
                    <a:pt x="4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4"/>
                    <a:pt x="37" y="2"/>
                    <a:pt x="37" y="1"/>
                  </a:cubicBezTo>
                  <a:moveTo>
                    <a:pt x="82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9" y="2"/>
                    <a:pt x="40" y="4"/>
                    <a:pt x="40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2" y="2"/>
                    <a:pt x="82" y="1"/>
                  </a:cubicBezTo>
                  <a:moveTo>
                    <a:pt x="122" y="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2"/>
                    <a:pt x="85" y="4"/>
                    <a:pt x="85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2" y="0"/>
                    <a:pt x="122" y="0"/>
                    <a:pt x="122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6" name="Freeform 571"/>
            <p:cNvSpPr>
              <a:spLocks/>
            </p:cNvSpPr>
            <p:nvPr/>
          </p:nvSpPr>
          <p:spPr bwMode="auto">
            <a:xfrm>
              <a:off x="4836" y="2500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7" name="Freeform 572"/>
            <p:cNvSpPr>
              <a:spLocks/>
            </p:cNvSpPr>
            <p:nvPr/>
          </p:nvSpPr>
          <p:spPr bwMode="auto">
            <a:xfrm>
              <a:off x="4911" y="2500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8" name="Freeform 573"/>
            <p:cNvSpPr>
              <a:spLocks/>
            </p:cNvSpPr>
            <p:nvPr/>
          </p:nvSpPr>
          <p:spPr bwMode="auto">
            <a:xfrm>
              <a:off x="4978" y="1975"/>
              <a:ext cx="853" cy="532"/>
            </a:xfrm>
            <a:custGeom>
              <a:avLst/>
              <a:gdLst>
                <a:gd name="T0" fmla="*/ 510 w 510"/>
                <a:gd name="T1" fmla="*/ 0 h 317"/>
                <a:gd name="T2" fmla="*/ 419 w 510"/>
                <a:gd name="T3" fmla="*/ 0 h 317"/>
                <a:gd name="T4" fmla="*/ 417 w 510"/>
                <a:gd name="T5" fmla="*/ 1 h 317"/>
                <a:gd name="T6" fmla="*/ 0 w 510"/>
                <a:gd name="T7" fmla="*/ 312 h 317"/>
                <a:gd name="T8" fmla="*/ 1 w 510"/>
                <a:gd name="T9" fmla="*/ 317 h 317"/>
                <a:gd name="T10" fmla="*/ 3 w 510"/>
                <a:gd name="T11" fmla="*/ 316 h 317"/>
                <a:gd name="T12" fmla="*/ 418 w 510"/>
                <a:gd name="T13" fmla="*/ 3 h 317"/>
                <a:gd name="T14" fmla="*/ 509 w 510"/>
                <a:gd name="T15" fmla="*/ 3 h 317"/>
                <a:gd name="T16" fmla="*/ 510 w 510"/>
                <a:gd name="T1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0" h="317">
                  <a:moveTo>
                    <a:pt x="51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8" y="0"/>
                    <a:pt x="417" y="1"/>
                    <a:pt x="417" y="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" y="317"/>
                    <a:pt x="1" y="317"/>
                    <a:pt x="1" y="317"/>
                  </a:cubicBezTo>
                  <a:cubicBezTo>
                    <a:pt x="2" y="317"/>
                    <a:pt x="2" y="317"/>
                    <a:pt x="3" y="316"/>
                  </a:cubicBezTo>
                  <a:cubicBezTo>
                    <a:pt x="418" y="3"/>
                    <a:pt x="418" y="3"/>
                    <a:pt x="418" y="3"/>
                  </a:cubicBezTo>
                  <a:cubicBezTo>
                    <a:pt x="509" y="3"/>
                    <a:pt x="509" y="3"/>
                    <a:pt x="509" y="3"/>
                  </a:cubicBezTo>
                  <a:cubicBezTo>
                    <a:pt x="509" y="2"/>
                    <a:pt x="509" y="1"/>
                    <a:pt x="510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99" name="Freeform 574"/>
            <p:cNvSpPr>
              <a:spLocks/>
            </p:cNvSpPr>
            <p:nvPr/>
          </p:nvSpPr>
          <p:spPr bwMode="auto">
            <a:xfrm>
              <a:off x="5904" y="1975"/>
              <a:ext cx="6" cy="6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3 h 3"/>
                <a:gd name="T6" fmla="*/ 2 w 3"/>
                <a:gd name="T7" fmla="*/ 3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0" name="Freeform 575"/>
            <p:cNvSpPr>
              <a:spLocks/>
            </p:cNvSpPr>
            <p:nvPr/>
          </p:nvSpPr>
          <p:spPr bwMode="auto">
            <a:xfrm>
              <a:off x="5829" y="1975"/>
              <a:ext cx="5" cy="6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3 h 3"/>
                <a:gd name="T6" fmla="*/ 2 w 3"/>
                <a:gd name="T7" fmla="*/ 3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1" name="Freeform 576"/>
            <p:cNvSpPr>
              <a:spLocks/>
            </p:cNvSpPr>
            <p:nvPr/>
          </p:nvSpPr>
          <p:spPr bwMode="auto">
            <a:xfrm>
              <a:off x="4991" y="2411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6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7 h 40"/>
                <a:gd name="T14" fmla="*/ 29 w 31"/>
                <a:gd name="T15" fmla="*/ 37 h 40"/>
                <a:gd name="T16" fmla="*/ 27 w 31"/>
                <a:gd name="T17" fmla="*/ 38 h 40"/>
                <a:gd name="T18" fmla="*/ 19 w 31"/>
                <a:gd name="T19" fmla="*/ 34 h 40"/>
                <a:gd name="T20" fmla="*/ 9 w 31"/>
                <a:gd name="T21" fmla="*/ 25 h 40"/>
                <a:gd name="T22" fmla="*/ 2 w 31"/>
                <a:gd name="T23" fmla="*/ 6 h 40"/>
                <a:gd name="T24" fmla="*/ 3 w 31"/>
                <a:gd name="T25" fmla="*/ 2 h 40"/>
                <a:gd name="T26" fmla="*/ 4 w 31"/>
                <a:gd name="T27" fmla="*/ 0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0" y="1"/>
                    <a:pt x="0" y="4"/>
                    <a:pt x="0" y="6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4" y="33"/>
                    <a:pt x="18" y="36"/>
                  </a:cubicBezTo>
                  <a:cubicBezTo>
                    <a:pt x="21" y="38"/>
                    <a:pt x="24" y="40"/>
                    <a:pt x="27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29" y="37"/>
                  </a:cubicBezTo>
                  <a:cubicBezTo>
                    <a:pt x="29" y="37"/>
                    <a:pt x="28" y="38"/>
                    <a:pt x="27" y="38"/>
                  </a:cubicBezTo>
                  <a:cubicBezTo>
                    <a:pt x="25" y="38"/>
                    <a:pt x="22" y="36"/>
                    <a:pt x="19" y="34"/>
                  </a:cubicBezTo>
                  <a:cubicBezTo>
                    <a:pt x="16" y="32"/>
                    <a:pt x="12" y="29"/>
                    <a:pt x="9" y="25"/>
                  </a:cubicBezTo>
                  <a:cubicBezTo>
                    <a:pt x="4" y="18"/>
                    <a:pt x="2" y="11"/>
                    <a:pt x="2" y="6"/>
                  </a:cubicBezTo>
                  <a:cubicBezTo>
                    <a:pt x="2" y="4"/>
                    <a:pt x="2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2" name="Freeform 577"/>
            <p:cNvSpPr>
              <a:spLocks/>
            </p:cNvSpPr>
            <p:nvPr/>
          </p:nvSpPr>
          <p:spPr bwMode="auto">
            <a:xfrm>
              <a:off x="5050" y="2368"/>
              <a:ext cx="52" cy="65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9 w 31"/>
                <a:gd name="T5" fmla="*/ 25 h 39"/>
                <a:gd name="T6" fmla="*/ 19 w 31"/>
                <a:gd name="T7" fmla="*/ 35 h 39"/>
                <a:gd name="T8" fmla="*/ 28 w 31"/>
                <a:gd name="T9" fmla="*/ 39 h 39"/>
                <a:gd name="T10" fmla="*/ 31 w 31"/>
                <a:gd name="T11" fmla="*/ 39 h 39"/>
                <a:gd name="T12" fmla="*/ 31 w 31"/>
                <a:gd name="T13" fmla="*/ 37 h 39"/>
                <a:gd name="T14" fmla="*/ 29 w 31"/>
                <a:gd name="T15" fmla="*/ 37 h 39"/>
                <a:gd name="T16" fmla="*/ 28 w 31"/>
                <a:gd name="T17" fmla="*/ 37 h 39"/>
                <a:gd name="T18" fmla="*/ 20 w 31"/>
                <a:gd name="T19" fmla="*/ 34 h 39"/>
                <a:gd name="T20" fmla="*/ 11 w 31"/>
                <a:gd name="T21" fmla="*/ 24 h 39"/>
                <a:gd name="T22" fmla="*/ 2 w 31"/>
                <a:gd name="T23" fmla="*/ 5 h 39"/>
                <a:gd name="T24" fmla="*/ 3 w 31"/>
                <a:gd name="T25" fmla="*/ 2 h 39"/>
                <a:gd name="T26" fmla="*/ 4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7"/>
                    <a:pt x="9" y="25"/>
                  </a:cubicBezTo>
                  <a:cubicBezTo>
                    <a:pt x="12" y="29"/>
                    <a:pt x="16" y="33"/>
                    <a:pt x="19" y="35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1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29" y="37"/>
                  </a:cubicBezTo>
                  <a:cubicBezTo>
                    <a:pt x="29" y="37"/>
                    <a:pt x="29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4" y="28"/>
                    <a:pt x="11" y="24"/>
                  </a:cubicBezTo>
                  <a:cubicBezTo>
                    <a:pt x="5" y="16"/>
                    <a:pt x="2" y="9"/>
                    <a:pt x="2" y="5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3" name="Freeform 578"/>
            <p:cNvSpPr>
              <a:spLocks/>
            </p:cNvSpPr>
            <p:nvPr/>
          </p:nvSpPr>
          <p:spPr bwMode="auto">
            <a:xfrm>
              <a:off x="5117" y="2317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6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7 h 40"/>
                <a:gd name="T14" fmla="*/ 30 w 31"/>
                <a:gd name="T15" fmla="*/ 37 h 40"/>
                <a:gd name="T16" fmla="*/ 27 w 31"/>
                <a:gd name="T17" fmla="*/ 38 h 40"/>
                <a:gd name="T18" fmla="*/ 19 w 31"/>
                <a:gd name="T19" fmla="*/ 34 h 40"/>
                <a:gd name="T20" fmla="*/ 10 w 31"/>
                <a:gd name="T21" fmla="*/ 25 h 40"/>
                <a:gd name="T22" fmla="*/ 2 w 31"/>
                <a:gd name="T23" fmla="*/ 6 h 40"/>
                <a:gd name="T24" fmla="*/ 4 w 31"/>
                <a:gd name="T25" fmla="*/ 2 h 40"/>
                <a:gd name="T26" fmla="*/ 4 w 31"/>
                <a:gd name="T27" fmla="*/ 1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4" y="34"/>
                    <a:pt x="18" y="36"/>
                  </a:cubicBezTo>
                  <a:cubicBezTo>
                    <a:pt x="21" y="38"/>
                    <a:pt x="24" y="40"/>
                    <a:pt x="27" y="40"/>
                  </a:cubicBezTo>
                  <a:cubicBezTo>
                    <a:pt x="29" y="40"/>
                    <a:pt x="30" y="39"/>
                    <a:pt x="31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4" name="Freeform 579"/>
            <p:cNvSpPr>
              <a:spLocks/>
            </p:cNvSpPr>
            <p:nvPr/>
          </p:nvSpPr>
          <p:spPr bwMode="auto">
            <a:xfrm>
              <a:off x="5177" y="2274"/>
              <a:ext cx="50" cy="67"/>
            </a:xfrm>
            <a:custGeom>
              <a:avLst/>
              <a:gdLst>
                <a:gd name="T0" fmla="*/ 1 w 30"/>
                <a:gd name="T1" fmla="*/ 0 h 40"/>
                <a:gd name="T2" fmla="*/ 0 w 30"/>
                <a:gd name="T3" fmla="*/ 5 h 40"/>
                <a:gd name="T4" fmla="*/ 8 w 30"/>
                <a:gd name="T5" fmla="*/ 25 h 40"/>
                <a:gd name="T6" fmla="*/ 18 w 30"/>
                <a:gd name="T7" fmla="*/ 36 h 40"/>
                <a:gd name="T8" fmla="*/ 27 w 30"/>
                <a:gd name="T9" fmla="*/ 40 h 40"/>
                <a:gd name="T10" fmla="*/ 30 w 30"/>
                <a:gd name="T11" fmla="*/ 39 h 40"/>
                <a:gd name="T12" fmla="*/ 30 w 30"/>
                <a:gd name="T13" fmla="*/ 37 h 40"/>
                <a:gd name="T14" fmla="*/ 29 w 30"/>
                <a:gd name="T15" fmla="*/ 37 h 40"/>
                <a:gd name="T16" fmla="*/ 27 w 30"/>
                <a:gd name="T17" fmla="*/ 38 h 40"/>
                <a:gd name="T18" fmla="*/ 19 w 30"/>
                <a:gd name="T19" fmla="*/ 34 h 40"/>
                <a:gd name="T20" fmla="*/ 10 w 30"/>
                <a:gd name="T21" fmla="*/ 24 h 40"/>
                <a:gd name="T22" fmla="*/ 2 w 30"/>
                <a:gd name="T23" fmla="*/ 5 h 40"/>
                <a:gd name="T24" fmla="*/ 3 w 30"/>
                <a:gd name="T25" fmla="*/ 2 h 40"/>
                <a:gd name="T26" fmla="*/ 3 w 30"/>
                <a:gd name="T27" fmla="*/ 1 h 40"/>
                <a:gd name="T28" fmla="*/ 1 w 30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0">
                  <a:moveTo>
                    <a:pt x="1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8" y="25"/>
                  </a:cubicBezTo>
                  <a:cubicBezTo>
                    <a:pt x="12" y="29"/>
                    <a:pt x="15" y="33"/>
                    <a:pt x="18" y="36"/>
                  </a:cubicBezTo>
                  <a:cubicBezTo>
                    <a:pt x="22" y="38"/>
                    <a:pt x="25" y="40"/>
                    <a:pt x="27" y="40"/>
                  </a:cubicBezTo>
                  <a:cubicBezTo>
                    <a:pt x="28" y="40"/>
                    <a:pt x="29" y="39"/>
                    <a:pt x="30" y="39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8" y="37"/>
                    <a:pt x="28" y="38"/>
                    <a:pt x="27" y="38"/>
                  </a:cubicBezTo>
                  <a:cubicBezTo>
                    <a:pt x="25" y="38"/>
                    <a:pt x="23" y="36"/>
                    <a:pt x="19" y="34"/>
                  </a:cubicBezTo>
                  <a:cubicBezTo>
                    <a:pt x="16" y="32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5" name="Freeform 580"/>
            <p:cNvSpPr>
              <a:spLocks/>
            </p:cNvSpPr>
            <p:nvPr/>
          </p:nvSpPr>
          <p:spPr bwMode="auto">
            <a:xfrm>
              <a:off x="5240" y="2225"/>
              <a:ext cx="54" cy="66"/>
            </a:xfrm>
            <a:custGeom>
              <a:avLst/>
              <a:gdLst>
                <a:gd name="T0" fmla="*/ 3 w 32"/>
                <a:gd name="T1" fmla="*/ 0 h 39"/>
                <a:gd name="T2" fmla="*/ 0 w 32"/>
                <a:gd name="T3" fmla="*/ 6 h 39"/>
                <a:gd name="T4" fmla="*/ 8 w 32"/>
                <a:gd name="T5" fmla="*/ 26 h 39"/>
                <a:gd name="T6" fmla="*/ 18 w 32"/>
                <a:gd name="T7" fmla="*/ 36 h 39"/>
                <a:gd name="T8" fmla="*/ 28 w 32"/>
                <a:gd name="T9" fmla="*/ 39 h 39"/>
                <a:gd name="T10" fmla="*/ 31 w 32"/>
                <a:gd name="T11" fmla="*/ 38 h 39"/>
                <a:gd name="T12" fmla="*/ 31 w 32"/>
                <a:gd name="T13" fmla="*/ 37 h 39"/>
                <a:gd name="T14" fmla="*/ 30 w 32"/>
                <a:gd name="T15" fmla="*/ 37 h 39"/>
                <a:gd name="T16" fmla="*/ 28 w 32"/>
                <a:gd name="T17" fmla="*/ 37 h 39"/>
                <a:gd name="T18" fmla="*/ 19 w 32"/>
                <a:gd name="T19" fmla="*/ 34 h 39"/>
                <a:gd name="T20" fmla="*/ 10 w 32"/>
                <a:gd name="T21" fmla="*/ 24 h 39"/>
                <a:gd name="T22" fmla="*/ 2 w 32"/>
                <a:gd name="T23" fmla="*/ 6 h 39"/>
                <a:gd name="T24" fmla="*/ 4 w 32"/>
                <a:gd name="T25" fmla="*/ 1 h 39"/>
                <a:gd name="T26" fmla="*/ 4 w 32"/>
                <a:gd name="T27" fmla="*/ 0 h 39"/>
                <a:gd name="T28" fmla="*/ 3 w 32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9">
                  <a:moveTo>
                    <a:pt x="3" y="0"/>
                  </a:moveTo>
                  <a:cubicBezTo>
                    <a:pt x="1" y="1"/>
                    <a:pt x="0" y="3"/>
                    <a:pt x="0" y="6"/>
                  </a:cubicBezTo>
                  <a:cubicBezTo>
                    <a:pt x="0" y="11"/>
                    <a:pt x="3" y="19"/>
                    <a:pt x="8" y="26"/>
                  </a:cubicBezTo>
                  <a:cubicBezTo>
                    <a:pt x="11" y="30"/>
                    <a:pt x="15" y="33"/>
                    <a:pt x="18" y="36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1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31" y="36"/>
                    <a:pt x="30" y="36"/>
                    <a:pt x="30" y="37"/>
                  </a:cubicBezTo>
                  <a:cubicBezTo>
                    <a:pt x="29" y="37"/>
                    <a:pt x="29" y="37"/>
                    <a:pt x="28" y="37"/>
                  </a:cubicBezTo>
                  <a:cubicBezTo>
                    <a:pt x="25" y="37"/>
                    <a:pt x="23" y="36"/>
                    <a:pt x="19" y="34"/>
                  </a:cubicBezTo>
                  <a:cubicBezTo>
                    <a:pt x="16" y="32"/>
                    <a:pt x="13" y="28"/>
                    <a:pt x="10" y="24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3" y="2"/>
                    <a:pt x="4" y="1"/>
                  </a:cubicBezTo>
                  <a:cubicBezTo>
                    <a:pt x="4" y="1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6" name="Freeform 581"/>
            <p:cNvSpPr>
              <a:spLocks/>
            </p:cNvSpPr>
            <p:nvPr/>
          </p:nvSpPr>
          <p:spPr bwMode="auto">
            <a:xfrm>
              <a:off x="5301" y="2182"/>
              <a:ext cx="52" cy="65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9 w 31"/>
                <a:gd name="T5" fmla="*/ 25 h 39"/>
                <a:gd name="T6" fmla="*/ 19 w 31"/>
                <a:gd name="T7" fmla="*/ 35 h 39"/>
                <a:gd name="T8" fmla="*/ 28 w 31"/>
                <a:gd name="T9" fmla="*/ 39 h 39"/>
                <a:gd name="T10" fmla="*/ 30 w 31"/>
                <a:gd name="T11" fmla="*/ 38 h 39"/>
                <a:gd name="T12" fmla="*/ 30 w 31"/>
                <a:gd name="T13" fmla="*/ 37 h 39"/>
                <a:gd name="T14" fmla="*/ 29 w 31"/>
                <a:gd name="T15" fmla="*/ 37 h 39"/>
                <a:gd name="T16" fmla="*/ 28 w 31"/>
                <a:gd name="T17" fmla="*/ 37 h 39"/>
                <a:gd name="T18" fmla="*/ 20 w 31"/>
                <a:gd name="T19" fmla="*/ 34 h 39"/>
                <a:gd name="T20" fmla="*/ 10 w 31"/>
                <a:gd name="T21" fmla="*/ 23 h 39"/>
                <a:gd name="T22" fmla="*/ 2 w 31"/>
                <a:gd name="T23" fmla="*/ 5 h 39"/>
                <a:gd name="T24" fmla="*/ 3 w 31"/>
                <a:gd name="T25" fmla="*/ 2 h 39"/>
                <a:gd name="T26" fmla="*/ 3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7"/>
                    <a:pt x="9" y="25"/>
                  </a:cubicBezTo>
                  <a:cubicBezTo>
                    <a:pt x="12" y="29"/>
                    <a:pt x="15" y="33"/>
                    <a:pt x="19" y="35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29" y="39"/>
                    <a:pt x="30" y="38"/>
                  </a:cubicBezTo>
                  <a:cubicBezTo>
                    <a:pt x="31" y="38"/>
                    <a:pt x="31" y="37"/>
                    <a:pt x="30" y="37"/>
                  </a:cubicBezTo>
                  <a:cubicBezTo>
                    <a:pt x="30" y="37"/>
                    <a:pt x="30" y="36"/>
                    <a:pt x="29" y="37"/>
                  </a:cubicBezTo>
                  <a:cubicBezTo>
                    <a:pt x="29" y="37"/>
                    <a:pt x="28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3" y="28"/>
                    <a:pt x="10" y="23"/>
                  </a:cubicBezTo>
                  <a:cubicBezTo>
                    <a:pt x="5" y="16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1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7" name="Freeform 582"/>
            <p:cNvSpPr>
              <a:spLocks/>
            </p:cNvSpPr>
            <p:nvPr/>
          </p:nvSpPr>
          <p:spPr bwMode="auto">
            <a:xfrm>
              <a:off x="5368" y="2130"/>
              <a:ext cx="51" cy="67"/>
            </a:xfrm>
            <a:custGeom>
              <a:avLst/>
              <a:gdLst>
                <a:gd name="T0" fmla="*/ 3 w 31"/>
                <a:gd name="T1" fmla="*/ 0 h 40"/>
                <a:gd name="T2" fmla="*/ 0 w 31"/>
                <a:gd name="T3" fmla="*/ 7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7 h 40"/>
                <a:gd name="T14" fmla="*/ 30 w 31"/>
                <a:gd name="T15" fmla="*/ 37 h 40"/>
                <a:gd name="T16" fmla="*/ 27 w 31"/>
                <a:gd name="T17" fmla="*/ 38 h 40"/>
                <a:gd name="T18" fmla="*/ 19 w 31"/>
                <a:gd name="T19" fmla="*/ 34 h 40"/>
                <a:gd name="T20" fmla="*/ 10 w 31"/>
                <a:gd name="T21" fmla="*/ 25 h 40"/>
                <a:gd name="T22" fmla="*/ 2 w 31"/>
                <a:gd name="T23" fmla="*/ 7 h 40"/>
                <a:gd name="T24" fmla="*/ 4 w 31"/>
                <a:gd name="T25" fmla="*/ 2 h 40"/>
                <a:gd name="T26" fmla="*/ 4 w 31"/>
                <a:gd name="T27" fmla="*/ 1 h 40"/>
                <a:gd name="T28" fmla="*/ 3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3" y="0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5" y="34"/>
                    <a:pt x="18" y="36"/>
                  </a:cubicBezTo>
                  <a:cubicBezTo>
                    <a:pt x="21" y="38"/>
                    <a:pt x="25" y="40"/>
                    <a:pt x="27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7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8" name="Freeform 583"/>
            <p:cNvSpPr>
              <a:spLocks/>
            </p:cNvSpPr>
            <p:nvPr/>
          </p:nvSpPr>
          <p:spPr bwMode="auto">
            <a:xfrm>
              <a:off x="5428" y="2086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5 h 40"/>
                <a:gd name="T4" fmla="*/ 8 w 31"/>
                <a:gd name="T5" fmla="*/ 25 h 40"/>
                <a:gd name="T6" fmla="*/ 18 w 31"/>
                <a:gd name="T7" fmla="*/ 36 h 40"/>
                <a:gd name="T8" fmla="*/ 27 w 31"/>
                <a:gd name="T9" fmla="*/ 40 h 40"/>
                <a:gd name="T10" fmla="*/ 30 w 31"/>
                <a:gd name="T11" fmla="*/ 39 h 40"/>
                <a:gd name="T12" fmla="*/ 30 w 31"/>
                <a:gd name="T13" fmla="*/ 37 h 40"/>
                <a:gd name="T14" fmla="*/ 29 w 31"/>
                <a:gd name="T15" fmla="*/ 37 h 40"/>
                <a:gd name="T16" fmla="*/ 27 w 31"/>
                <a:gd name="T17" fmla="*/ 38 h 40"/>
                <a:gd name="T18" fmla="*/ 20 w 31"/>
                <a:gd name="T19" fmla="*/ 34 h 40"/>
                <a:gd name="T20" fmla="*/ 10 w 31"/>
                <a:gd name="T21" fmla="*/ 24 h 40"/>
                <a:gd name="T22" fmla="*/ 2 w 31"/>
                <a:gd name="T23" fmla="*/ 5 h 40"/>
                <a:gd name="T24" fmla="*/ 3 w 31"/>
                <a:gd name="T25" fmla="*/ 2 h 40"/>
                <a:gd name="T26" fmla="*/ 3 w 31"/>
                <a:gd name="T27" fmla="*/ 1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8" y="25"/>
                  </a:cubicBezTo>
                  <a:cubicBezTo>
                    <a:pt x="12" y="29"/>
                    <a:pt x="15" y="33"/>
                    <a:pt x="18" y="36"/>
                  </a:cubicBezTo>
                  <a:cubicBezTo>
                    <a:pt x="22" y="38"/>
                    <a:pt x="25" y="40"/>
                    <a:pt x="27" y="40"/>
                  </a:cubicBezTo>
                  <a:cubicBezTo>
                    <a:pt x="28" y="40"/>
                    <a:pt x="29" y="39"/>
                    <a:pt x="30" y="39"/>
                  </a:cubicBezTo>
                  <a:cubicBezTo>
                    <a:pt x="30" y="39"/>
                    <a:pt x="31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8" y="38"/>
                    <a:pt x="28" y="38"/>
                    <a:pt x="27" y="38"/>
                  </a:cubicBezTo>
                  <a:cubicBezTo>
                    <a:pt x="26" y="38"/>
                    <a:pt x="23" y="36"/>
                    <a:pt x="20" y="34"/>
                  </a:cubicBezTo>
                  <a:cubicBezTo>
                    <a:pt x="16" y="32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09" name="Freeform 584"/>
            <p:cNvSpPr>
              <a:spLocks/>
            </p:cNvSpPr>
            <p:nvPr/>
          </p:nvSpPr>
          <p:spPr bwMode="auto">
            <a:xfrm>
              <a:off x="5490" y="2037"/>
              <a:ext cx="53" cy="68"/>
            </a:xfrm>
            <a:custGeom>
              <a:avLst/>
              <a:gdLst>
                <a:gd name="T0" fmla="*/ 3 w 32"/>
                <a:gd name="T1" fmla="*/ 1 h 40"/>
                <a:gd name="T2" fmla="*/ 0 w 32"/>
                <a:gd name="T3" fmla="*/ 7 h 40"/>
                <a:gd name="T4" fmla="*/ 8 w 32"/>
                <a:gd name="T5" fmla="*/ 26 h 40"/>
                <a:gd name="T6" fmla="*/ 18 w 32"/>
                <a:gd name="T7" fmla="*/ 36 h 40"/>
                <a:gd name="T8" fmla="*/ 28 w 32"/>
                <a:gd name="T9" fmla="*/ 40 h 40"/>
                <a:gd name="T10" fmla="*/ 31 w 32"/>
                <a:gd name="T11" fmla="*/ 39 h 40"/>
                <a:gd name="T12" fmla="*/ 32 w 32"/>
                <a:gd name="T13" fmla="*/ 38 h 40"/>
                <a:gd name="T14" fmla="*/ 30 w 32"/>
                <a:gd name="T15" fmla="*/ 37 h 40"/>
                <a:gd name="T16" fmla="*/ 28 w 32"/>
                <a:gd name="T17" fmla="*/ 38 h 40"/>
                <a:gd name="T18" fmla="*/ 19 w 32"/>
                <a:gd name="T19" fmla="*/ 35 h 40"/>
                <a:gd name="T20" fmla="*/ 10 w 32"/>
                <a:gd name="T21" fmla="*/ 25 h 40"/>
                <a:gd name="T22" fmla="*/ 2 w 32"/>
                <a:gd name="T23" fmla="*/ 7 h 40"/>
                <a:gd name="T24" fmla="*/ 4 w 32"/>
                <a:gd name="T25" fmla="*/ 2 h 40"/>
                <a:gd name="T26" fmla="*/ 4 w 32"/>
                <a:gd name="T27" fmla="*/ 1 h 40"/>
                <a:gd name="T28" fmla="*/ 3 w 32"/>
                <a:gd name="T2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3" y="1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1"/>
                    <a:pt x="15" y="34"/>
                    <a:pt x="18" y="36"/>
                  </a:cubicBezTo>
                  <a:cubicBezTo>
                    <a:pt x="22" y="39"/>
                    <a:pt x="25" y="40"/>
                    <a:pt x="28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2" y="39"/>
                    <a:pt x="32" y="38"/>
                    <a:pt x="32" y="38"/>
                  </a:cubicBezTo>
                  <a:cubicBezTo>
                    <a:pt x="31" y="37"/>
                    <a:pt x="31" y="37"/>
                    <a:pt x="30" y="37"/>
                  </a:cubicBezTo>
                  <a:cubicBezTo>
                    <a:pt x="30" y="38"/>
                    <a:pt x="29" y="38"/>
                    <a:pt x="28" y="38"/>
                  </a:cubicBezTo>
                  <a:cubicBezTo>
                    <a:pt x="26" y="38"/>
                    <a:pt x="23" y="37"/>
                    <a:pt x="19" y="35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9"/>
                    <a:pt x="2" y="12"/>
                    <a:pt x="2" y="7"/>
                  </a:cubicBezTo>
                  <a:cubicBezTo>
                    <a:pt x="2" y="5"/>
                    <a:pt x="3" y="3"/>
                    <a:pt x="4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0" name="Freeform 585"/>
            <p:cNvSpPr>
              <a:spLocks/>
            </p:cNvSpPr>
            <p:nvPr/>
          </p:nvSpPr>
          <p:spPr bwMode="auto">
            <a:xfrm>
              <a:off x="5552" y="1994"/>
              <a:ext cx="51" cy="65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8 w 31"/>
                <a:gd name="T5" fmla="*/ 25 h 39"/>
                <a:gd name="T6" fmla="*/ 18 w 31"/>
                <a:gd name="T7" fmla="*/ 35 h 39"/>
                <a:gd name="T8" fmla="*/ 27 w 31"/>
                <a:gd name="T9" fmla="*/ 39 h 39"/>
                <a:gd name="T10" fmla="*/ 30 w 31"/>
                <a:gd name="T11" fmla="*/ 39 h 39"/>
                <a:gd name="T12" fmla="*/ 30 w 31"/>
                <a:gd name="T13" fmla="*/ 37 h 39"/>
                <a:gd name="T14" fmla="*/ 29 w 31"/>
                <a:gd name="T15" fmla="*/ 37 h 39"/>
                <a:gd name="T16" fmla="*/ 27 w 31"/>
                <a:gd name="T17" fmla="*/ 37 h 39"/>
                <a:gd name="T18" fmla="*/ 20 w 31"/>
                <a:gd name="T19" fmla="*/ 34 h 39"/>
                <a:gd name="T20" fmla="*/ 10 w 31"/>
                <a:gd name="T21" fmla="*/ 24 h 39"/>
                <a:gd name="T22" fmla="*/ 2 w 31"/>
                <a:gd name="T23" fmla="*/ 5 h 39"/>
                <a:gd name="T24" fmla="*/ 3 w 31"/>
                <a:gd name="T25" fmla="*/ 2 h 39"/>
                <a:gd name="T26" fmla="*/ 3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8" y="25"/>
                  </a:cubicBezTo>
                  <a:cubicBezTo>
                    <a:pt x="12" y="29"/>
                    <a:pt x="15" y="33"/>
                    <a:pt x="18" y="35"/>
                  </a:cubicBezTo>
                  <a:cubicBezTo>
                    <a:pt x="22" y="38"/>
                    <a:pt x="25" y="39"/>
                    <a:pt x="27" y="39"/>
                  </a:cubicBezTo>
                  <a:cubicBezTo>
                    <a:pt x="28" y="39"/>
                    <a:pt x="29" y="39"/>
                    <a:pt x="30" y="39"/>
                  </a:cubicBezTo>
                  <a:cubicBezTo>
                    <a:pt x="31" y="38"/>
                    <a:pt x="31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7"/>
                    <a:pt x="28" y="37"/>
                    <a:pt x="27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1" name="Freeform 586"/>
            <p:cNvSpPr>
              <a:spLocks/>
            </p:cNvSpPr>
            <p:nvPr/>
          </p:nvSpPr>
          <p:spPr bwMode="auto">
            <a:xfrm>
              <a:off x="5618" y="1944"/>
              <a:ext cx="52" cy="67"/>
            </a:xfrm>
            <a:custGeom>
              <a:avLst/>
              <a:gdLst>
                <a:gd name="T0" fmla="*/ 2 w 31"/>
                <a:gd name="T1" fmla="*/ 1 h 40"/>
                <a:gd name="T2" fmla="*/ 0 w 31"/>
                <a:gd name="T3" fmla="*/ 7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8 h 40"/>
                <a:gd name="T14" fmla="*/ 30 w 31"/>
                <a:gd name="T15" fmla="*/ 38 h 40"/>
                <a:gd name="T16" fmla="*/ 27 w 31"/>
                <a:gd name="T17" fmla="*/ 38 h 40"/>
                <a:gd name="T18" fmla="*/ 19 w 31"/>
                <a:gd name="T19" fmla="*/ 35 h 40"/>
                <a:gd name="T20" fmla="*/ 9 w 31"/>
                <a:gd name="T21" fmla="*/ 25 h 40"/>
                <a:gd name="T22" fmla="*/ 2 w 31"/>
                <a:gd name="T23" fmla="*/ 7 h 40"/>
                <a:gd name="T24" fmla="*/ 4 w 31"/>
                <a:gd name="T25" fmla="*/ 2 h 40"/>
                <a:gd name="T26" fmla="*/ 4 w 31"/>
                <a:gd name="T27" fmla="*/ 1 h 40"/>
                <a:gd name="T28" fmla="*/ 2 w 31"/>
                <a:gd name="T2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1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1"/>
                    <a:pt x="14" y="34"/>
                    <a:pt x="18" y="36"/>
                  </a:cubicBezTo>
                  <a:cubicBezTo>
                    <a:pt x="21" y="39"/>
                    <a:pt x="24" y="40"/>
                    <a:pt x="27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1" y="39"/>
                    <a:pt x="31" y="38"/>
                    <a:pt x="31" y="38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5"/>
                  </a:cubicBezTo>
                  <a:cubicBezTo>
                    <a:pt x="16" y="33"/>
                    <a:pt x="12" y="29"/>
                    <a:pt x="9" y="25"/>
                  </a:cubicBezTo>
                  <a:cubicBezTo>
                    <a:pt x="5" y="19"/>
                    <a:pt x="2" y="12"/>
                    <a:pt x="2" y="7"/>
                  </a:cubicBezTo>
                  <a:cubicBezTo>
                    <a:pt x="2" y="5"/>
                    <a:pt x="2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2" name="Freeform 587"/>
            <p:cNvSpPr>
              <a:spLocks/>
            </p:cNvSpPr>
            <p:nvPr/>
          </p:nvSpPr>
          <p:spPr bwMode="auto">
            <a:xfrm>
              <a:off x="5660" y="1915"/>
              <a:ext cx="29" cy="81"/>
            </a:xfrm>
            <a:custGeom>
              <a:avLst/>
              <a:gdLst>
                <a:gd name="T0" fmla="*/ 1 w 17"/>
                <a:gd name="T1" fmla="*/ 2 h 48"/>
                <a:gd name="T2" fmla="*/ 15 w 17"/>
                <a:gd name="T3" fmla="*/ 48 h 48"/>
                <a:gd name="T4" fmla="*/ 16 w 17"/>
                <a:gd name="T5" fmla="*/ 48 h 48"/>
                <a:gd name="T6" fmla="*/ 17 w 17"/>
                <a:gd name="T7" fmla="*/ 47 h 48"/>
                <a:gd name="T8" fmla="*/ 3 w 17"/>
                <a:gd name="T9" fmla="*/ 1 h 48"/>
                <a:gd name="T10" fmla="*/ 1 w 17"/>
                <a:gd name="T11" fmla="*/ 0 h 48"/>
                <a:gd name="T12" fmla="*/ 1 w 17"/>
                <a:gd name="T1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8">
                  <a:moveTo>
                    <a:pt x="1" y="2"/>
                  </a:move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6" y="48"/>
                  </a:cubicBezTo>
                  <a:cubicBezTo>
                    <a:pt x="16" y="48"/>
                    <a:pt x="17" y="48"/>
                    <a:pt x="17" y="4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3" name="Freeform 588"/>
            <p:cNvSpPr>
              <a:spLocks/>
            </p:cNvSpPr>
            <p:nvPr/>
          </p:nvSpPr>
          <p:spPr bwMode="auto">
            <a:xfrm>
              <a:off x="5742" y="1954"/>
              <a:ext cx="17" cy="42"/>
            </a:xfrm>
            <a:custGeom>
              <a:avLst/>
              <a:gdLst>
                <a:gd name="T0" fmla="*/ 8 w 10"/>
                <a:gd name="T1" fmla="*/ 1 h 25"/>
                <a:gd name="T2" fmla="*/ 8 w 10"/>
                <a:gd name="T3" fmla="*/ 1 h 25"/>
                <a:gd name="T4" fmla="*/ 6 w 10"/>
                <a:gd name="T5" fmla="*/ 17 h 25"/>
                <a:gd name="T6" fmla="*/ 4 w 10"/>
                <a:gd name="T7" fmla="*/ 22 h 25"/>
                <a:gd name="T8" fmla="*/ 1 w 10"/>
                <a:gd name="T9" fmla="*/ 23 h 25"/>
                <a:gd name="T10" fmla="*/ 0 w 10"/>
                <a:gd name="T11" fmla="*/ 24 h 25"/>
                <a:gd name="T12" fmla="*/ 1 w 10"/>
                <a:gd name="T13" fmla="*/ 25 h 25"/>
                <a:gd name="T14" fmla="*/ 5 w 10"/>
                <a:gd name="T15" fmla="*/ 23 h 25"/>
                <a:gd name="T16" fmla="*/ 10 w 10"/>
                <a:gd name="T17" fmla="*/ 1 h 25"/>
                <a:gd name="T18" fmla="*/ 10 w 10"/>
                <a:gd name="T19" fmla="*/ 1 h 25"/>
                <a:gd name="T20" fmla="*/ 9 w 10"/>
                <a:gd name="T21" fmla="*/ 0 h 25"/>
                <a:gd name="T22" fmla="*/ 8 w 10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5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8"/>
                    <a:pt x="7" y="13"/>
                    <a:pt x="6" y="17"/>
                  </a:cubicBezTo>
                  <a:cubicBezTo>
                    <a:pt x="5" y="19"/>
                    <a:pt x="4" y="21"/>
                    <a:pt x="4" y="22"/>
                  </a:cubicBezTo>
                  <a:cubicBezTo>
                    <a:pt x="3" y="23"/>
                    <a:pt x="2" y="23"/>
                    <a:pt x="1" y="23"/>
                  </a:cubicBezTo>
                  <a:cubicBezTo>
                    <a:pt x="1" y="23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3" y="25"/>
                    <a:pt x="4" y="24"/>
                    <a:pt x="5" y="23"/>
                  </a:cubicBezTo>
                  <a:cubicBezTo>
                    <a:pt x="8" y="19"/>
                    <a:pt x="10" y="1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4" name="Freeform 589"/>
            <p:cNvSpPr>
              <a:spLocks/>
            </p:cNvSpPr>
            <p:nvPr/>
          </p:nvSpPr>
          <p:spPr bwMode="auto">
            <a:xfrm>
              <a:off x="5742" y="1915"/>
              <a:ext cx="17" cy="42"/>
            </a:xfrm>
            <a:custGeom>
              <a:avLst/>
              <a:gdLst>
                <a:gd name="T0" fmla="*/ 1 w 10"/>
                <a:gd name="T1" fmla="*/ 2 h 25"/>
                <a:gd name="T2" fmla="*/ 3 w 10"/>
                <a:gd name="T3" fmla="*/ 4 h 25"/>
                <a:gd name="T4" fmla="*/ 8 w 10"/>
                <a:gd name="T5" fmla="*/ 24 h 25"/>
                <a:gd name="T6" fmla="*/ 9 w 10"/>
                <a:gd name="T7" fmla="*/ 25 h 25"/>
                <a:gd name="T8" fmla="*/ 10 w 10"/>
                <a:gd name="T9" fmla="*/ 24 h 25"/>
                <a:gd name="T10" fmla="*/ 8 w 10"/>
                <a:gd name="T11" fmla="*/ 8 h 25"/>
                <a:gd name="T12" fmla="*/ 5 w 10"/>
                <a:gd name="T13" fmla="*/ 3 h 25"/>
                <a:gd name="T14" fmla="*/ 1 w 10"/>
                <a:gd name="T15" fmla="*/ 0 h 25"/>
                <a:gd name="T16" fmla="*/ 0 w 10"/>
                <a:gd name="T17" fmla="*/ 1 h 25"/>
                <a:gd name="T18" fmla="*/ 1 w 10"/>
                <a:gd name="T1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5">
                  <a:moveTo>
                    <a:pt x="1" y="2"/>
                  </a:moveTo>
                  <a:cubicBezTo>
                    <a:pt x="2" y="2"/>
                    <a:pt x="3" y="3"/>
                    <a:pt x="3" y="4"/>
                  </a:cubicBezTo>
                  <a:cubicBezTo>
                    <a:pt x="6" y="7"/>
                    <a:pt x="8" y="15"/>
                    <a:pt x="8" y="24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4"/>
                  </a:cubicBezTo>
                  <a:cubicBezTo>
                    <a:pt x="10" y="18"/>
                    <a:pt x="9" y="12"/>
                    <a:pt x="8" y="8"/>
                  </a:cubicBezTo>
                  <a:cubicBezTo>
                    <a:pt x="7" y="6"/>
                    <a:pt x="6" y="4"/>
                    <a:pt x="5" y="3"/>
                  </a:cubicBezTo>
                  <a:cubicBezTo>
                    <a:pt x="4" y="1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5" name="Freeform 590"/>
            <p:cNvSpPr>
              <a:spLocks/>
            </p:cNvSpPr>
            <p:nvPr/>
          </p:nvSpPr>
          <p:spPr bwMode="auto">
            <a:xfrm>
              <a:off x="2636" y="2753"/>
              <a:ext cx="99" cy="81"/>
            </a:xfrm>
            <a:custGeom>
              <a:avLst/>
              <a:gdLst>
                <a:gd name="T0" fmla="*/ 59 w 59"/>
                <a:gd name="T1" fmla="*/ 24 h 48"/>
                <a:gd name="T2" fmla="*/ 30 w 59"/>
                <a:gd name="T3" fmla="*/ 48 h 48"/>
                <a:gd name="T4" fmla="*/ 1 w 59"/>
                <a:gd name="T5" fmla="*/ 24 h 48"/>
                <a:gd name="T6" fmla="*/ 30 w 59"/>
                <a:gd name="T7" fmla="*/ 0 h 48"/>
                <a:gd name="T8" fmla="*/ 59 w 59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8">
                  <a:moveTo>
                    <a:pt x="59" y="24"/>
                  </a:moveTo>
                  <a:cubicBezTo>
                    <a:pt x="59" y="37"/>
                    <a:pt x="46" y="48"/>
                    <a:pt x="30" y="48"/>
                  </a:cubicBezTo>
                  <a:cubicBezTo>
                    <a:pt x="14" y="48"/>
                    <a:pt x="0" y="37"/>
                    <a:pt x="1" y="24"/>
                  </a:cubicBezTo>
                  <a:cubicBezTo>
                    <a:pt x="1" y="11"/>
                    <a:pt x="14" y="0"/>
                    <a:pt x="30" y="0"/>
                  </a:cubicBezTo>
                  <a:cubicBezTo>
                    <a:pt x="46" y="0"/>
                    <a:pt x="59" y="11"/>
                    <a:pt x="59" y="24"/>
                  </a:cubicBezTo>
                </a:path>
              </a:pathLst>
            </a:custGeom>
            <a:solidFill>
              <a:srgbClr val="CD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6" name="Freeform 591"/>
            <p:cNvSpPr>
              <a:spLocks/>
            </p:cNvSpPr>
            <p:nvPr/>
          </p:nvSpPr>
          <p:spPr bwMode="auto">
            <a:xfrm>
              <a:off x="2635" y="2751"/>
              <a:ext cx="102" cy="84"/>
            </a:xfrm>
            <a:custGeom>
              <a:avLst/>
              <a:gdLst>
                <a:gd name="T0" fmla="*/ 60 w 61"/>
                <a:gd name="T1" fmla="*/ 25 h 50"/>
                <a:gd name="T2" fmla="*/ 59 w 61"/>
                <a:gd name="T3" fmla="*/ 25 h 50"/>
                <a:gd name="T4" fmla="*/ 50 w 61"/>
                <a:gd name="T5" fmla="*/ 41 h 50"/>
                <a:gd name="T6" fmla="*/ 30 w 61"/>
                <a:gd name="T7" fmla="*/ 48 h 50"/>
                <a:gd name="T8" fmla="*/ 30 w 61"/>
                <a:gd name="T9" fmla="*/ 48 h 50"/>
                <a:gd name="T10" fmla="*/ 30 w 61"/>
                <a:gd name="T11" fmla="*/ 48 h 50"/>
                <a:gd name="T12" fmla="*/ 10 w 61"/>
                <a:gd name="T13" fmla="*/ 41 h 50"/>
                <a:gd name="T14" fmla="*/ 2 w 61"/>
                <a:gd name="T15" fmla="*/ 25 h 50"/>
                <a:gd name="T16" fmla="*/ 2 w 61"/>
                <a:gd name="T17" fmla="*/ 25 h 50"/>
                <a:gd name="T18" fmla="*/ 2 w 61"/>
                <a:gd name="T19" fmla="*/ 25 h 50"/>
                <a:gd name="T20" fmla="*/ 10 w 61"/>
                <a:gd name="T21" fmla="*/ 9 h 50"/>
                <a:gd name="T22" fmla="*/ 30 w 61"/>
                <a:gd name="T23" fmla="*/ 2 h 50"/>
                <a:gd name="T24" fmla="*/ 30 w 61"/>
                <a:gd name="T25" fmla="*/ 2 h 50"/>
                <a:gd name="T26" fmla="*/ 30 w 61"/>
                <a:gd name="T27" fmla="*/ 2 h 50"/>
                <a:gd name="T28" fmla="*/ 50 w 61"/>
                <a:gd name="T29" fmla="*/ 9 h 50"/>
                <a:gd name="T30" fmla="*/ 59 w 61"/>
                <a:gd name="T31" fmla="*/ 25 h 50"/>
                <a:gd name="T32" fmla="*/ 59 w 61"/>
                <a:gd name="T33" fmla="*/ 25 h 50"/>
                <a:gd name="T34" fmla="*/ 60 w 61"/>
                <a:gd name="T35" fmla="*/ 25 h 50"/>
                <a:gd name="T36" fmla="*/ 61 w 61"/>
                <a:gd name="T37" fmla="*/ 25 h 50"/>
                <a:gd name="T38" fmla="*/ 61 w 61"/>
                <a:gd name="T39" fmla="*/ 25 h 50"/>
                <a:gd name="T40" fmla="*/ 52 w 61"/>
                <a:gd name="T41" fmla="*/ 7 h 50"/>
                <a:gd name="T42" fmla="*/ 30 w 61"/>
                <a:gd name="T43" fmla="*/ 0 h 50"/>
                <a:gd name="T44" fmla="*/ 30 w 61"/>
                <a:gd name="T45" fmla="*/ 1 h 50"/>
                <a:gd name="T46" fmla="*/ 30 w 61"/>
                <a:gd name="T47" fmla="*/ 0 h 50"/>
                <a:gd name="T48" fmla="*/ 30 w 61"/>
                <a:gd name="T49" fmla="*/ 0 h 50"/>
                <a:gd name="T50" fmla="*/ 9 w 61"/>
                <a:gd name="T51" fmla="*/ 7 h 50"/>
                <a:gd name="T52" fmla="*/ 0 w 61"/>
                <a:gd name="T53" fmla="*/ 25 h 50"/>
                <a:gd name="T54" fmla="*/ 1 w 61"/>
                <a:gd name="T55" fmla="*/ 25 h 50"/>
                <a:gd name="T56" fmla="*/ 0 w 61"/>
                <a:gd name="T57" fmla="*/ 25 h 50"/>
                <a:gd name="T58" fmla="*/ 0 w 61"/>
                <a:gd name="T59" fmla="*/ 25 h 50"/>
                <a:gd name="T60" fmla="*/ 9 w 61"/>
                <a:gd name="T61" fmla="*/ 43 h 50"/>
                <a:gd name="T62" fmla="*/ 30 w 61"/>
                <a:gd name="T63" fmla="*/ 50 h 50"/>
                <a:gd name="T64" fmla="*/ 30 w 61"/>
                <a:gd name="T65" fmla="*/ 50 h 50"/>
                <a:gd name="T66" fmla="*/ 30 w 61"/>
                <a:gd name="T67" fmla="*/ 50 h 50"/>
                <a:gd name="T68" fmla="*/ 52 w 61"/>
                <a:gd name="T69" fmla="*/ 43 h 50"/>
                <a:gd name="T70" fmla="*/ 61 w 61"/>
                <a:gd name="T71" fmla="*/ 25 h 50"/>
                <a:gd name="T72" fmla="*/ 60 w 61"/>
                <a:gd name="T7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" h="50">
                  <a:moveTo>
                    <a:pt x="60" y="25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9" y="31"/>
                    <a:pt x="55" y="37"/>
                    <a:pt x="50" y="41"/>
                  </a:cubicBezTo>
                  <a:cubicBezTo>
                    <a:pt x="45" y="46"/>
                    <a:pt x="38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2" y="48"/>
                    <a:pt x="15" y="46"/>
                    <a:pt x="10" y="41"/>
                  </a:cubicBezTo>
                  <a:cubicBezTo>
                    <a:pt x="5" y="37"/>
                    <a:pt x="2" y="31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19"/>
                    <a:pt x="5" y="13"/>
                    <a:pt x="10" y="9"/>
                  </a:cubicBezTo>
                  <a:cubicBezTo>
                    <a:pt x="15" y="4"/>
                    <a:pt x="22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8" y="2"/>
                    <a:pt x="45" y="4"/>
                    <a:pt x="50" y="9"/>
                  </a:cubicBezTo>
                  <a:cubicBezTo>
                    <a:pt x="55" y="13"/>
                    <a:pt x="59" y="19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8"/>
                    <a:pt x="57" y="12"/>
                    <a:pt x="52" y="7"/>
                  </a:cubicBezTo>
                  <a:cubicBezTo>
                    <a:pt x="46" y="3"/>
                    <a:pt x="39" y="0"/>
                    <a:pt x="30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4" y="3"/>
                    <a:pt x="9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3" y="38"/>
                    <a:pt x="9" y="43"/>
                  </a:cubicBezTo>
                  <a:cubicBezTo>
                    <a:pt x="14" y="47"/>
                    <a:pt x="22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8" y="50"/>
                    <a:pt x="46" y="47"/>
                    <a:pt x="52" y="43"/>
                  </a:cubicBezTo>
                  <a:cubicBezTo>
                    <a:pt x="57" y="38"/>
                    <a:pt x="61" y="32"/>
                    <a:pt x="61" y="25"/>
                  </a:cubicBezTo>
                  <a:lnTo>
                    <a:pt x="6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7" name="Freeform 592"/>
            <p:cNvSpPr>
              <a:spLocks/>
            </p:cNvSpPr>
            <p:nvPr/>
          </p:nvSpPr>
          <p:spPr bwMode="auto">
            <a:xfrm>
              <a:off x="2640" y="2756"/>
              <a:ext cx="62" cy="74"/>
            </a:xfrm>
            <a:custGeom>
              <a:avLst/>
              <a:gdLst>
                <a:gd name="T0" fmla="*/ 31 w 37"/>
                <a:gd name="T1" fmla="*/ 44 h 44"/>
                <a:gd name="T2" fmla="*/ 26 w 37"/>
                <a:gd name="T3" fmla="*/ 44 h 44"/>
                <a:gd name="T4" fmla="*/ 0 w 37"/>
                <a:gd name="T5" fmla="*/ 21 h 44"/>
                <a:gd name="T6" fmla="*/ 27 w 37"/>
                <a:gd name="T7" fmla="*/ 0 h 44"/>
                <a:gd name="T8" fmla="*/ 37 w 37"/>
                <a:gd name="T9" fmla="*/ 1 h 44"/>
                <a:gd name="T10" fmla="*/ 12 w 37"/>
                <a:gd name="T11" fmla="*/ 15 h 44"/>
                <a:gd name="T12" fmla="*/ 31 w 37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31" y="44"/>
                  </a:moveTo>
                  <a:cubicBezTo>
                    <a:pt x="30" y="44"/>
                    <a:pt x="27" y="44"/>
                    <a:pt x="26" y="44"/>
                  </a:cubicBezTo>
                  <a:cubicBezTo>
                    <a:pt x="11" y="44"/>
                    <a:pt x="0" y="33"/>
                    <a:pt x="0" y="21"/>
                  </a:cubicBezTo>
                  <a:cubicBezTo>
                    <a:pt x="0" y="9"/>
                    <a:pt x="12" y="0"/>
                    <a:pt x="27" y="0"/>
                  </a:cubicBezTo>
                  <a:cubicBezTo>
                    <a:pt x="30" y="0"/>
                    <a:pt x="34" y="0"/>
                    <a:pt x="37" y="1"/>
                  </a:cubicBezTo>
                  <a:cubicBezTo>
                    <a:pt x="37" y="1"/>
                    <a:pt x="12" y="3"/>
                    <a:pt x="12" y="15"/>
                  </a:cubicBezTo>
                  <a:cubicBezTo>
                    <a:pt x="12" y="37"/>
                    <a:pt x="31" y="44"/>
                    <a:pt x="31" y="44"/>
                  </a:cubicBezTo>
                </a:path>
              </a:pathLst>
            </a:custGeom>
            <a:solidFill>
              <a:srgbClr val="9B9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8" name="Freeform 593"/>
            <p:cNvSpPr>
              <a:spLocks/>
            </p:cNvSpPr>
            <p:nvPr/>
          </p:nvSpPr>
          <p:spPr bwMode="auto">
            <a:xfrm>
              <a:off x="2648" y="2681"/>
              <a:ext cx="28" cy="132"/>
            </a:xfrm>
            <a:custGeom>
              <a:avLst/>
              <a:gdLst>
                <a:gd name="T0" fmla="*/ 13 w 17"/>
                <a:gd name="T1" fmla="*/ 1 h 79"/>
                <a:gd name="T2" fmla="*/ 8 w 17"/>
                <a:gd name="T3" fmla="*/ 1 h 79"/>
                <a:gd name="T4" fmla="*/ 0 w 17"/>
                <a:gd name="T5" fmla="*/ 0 h 79"/>
                <a:gd name="T6" fmla="*/ 0 w 17"/>
                <a:gd name="T7" fmla="*/ 57 h 79"/>
                <a:gd name="T8" fmla="*/ 17 w 17"/>
                <a:gd name="T9" fmla="*/ 79 h 79"/>
                <a:gd name="T10" fmla="*/ 12 w 17"/>
                <a:gd name="T11" fmla="*/ 65 h 79"/>
                <a:gd name="T12" fmla="*/ 13 w 17"/>
                <a:gd name="T1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79">
                  <a:moveTo>
                    <a:pt x="13" y="1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2"/>
                    <a:pt x="3" y="2"/>
                    <a:pt x="0" y="0"/>
                  </a:cubicBezTo>
                  <a:cubicBezTo>
                    <a:pt x="0" y="15"/>
                    <a:pt x="0" y="57"/>
                    <a:pt x="0" y="57"/>
                  </a:cubicBezTo>
                  <a:cubicBezTo>
                    <a:pt x="0" y="67"/>
                    <a:pt x="7" y="76"/>
                    <a:pt x="17" y="79"/>
                  </a:cubicBezTo>
                  <a:cubicBezTo>
                    <a:pt x="14" y="75"/>
                    <a:pt x="12" y="70"/>
                    <a:pt x="12" y="65"/>
                  </a:cubicBezTo>
                  <a:cubicBezTo>
                    <a:pt x="12" y="65"/>
                    <a:pt x="13" y="15"/>
                    <a:pt x="13" y="1"/>
                  </a:cubicBezTo>
                </a:path>
              </a:pathLst>
            </a:custGeom>
            <a:solidFill>
              <a:srgbClr val="5B6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19" name="Freeform 594"/>
            <p:cNvSpPr>
              <a:spLocks/>
            </p:cNvSpPr>
            <p:nvPr/>
          </p:nvSpPr>
          <p:spPr bwMode="auto">
            <a:xfrm>
              <a:off x="2668" y="2684"/>
              <a:ext cx="57" cy="131"/>
            </a:xfrm>
            <a:custGeom>
              <a:avLst/>
              <a:gdLst>
                <a:gd name="T0" fmla="*/ 0 w 34"/>
                <a:gd name="T1" fmla="*/ 9 h 78"/>
                <a:gd name="T2" fmla="*/ 0 w 34"/>
                <a:gd name="T3" fmla="*/ 65 h 78"/>
                <a:gd name="T4" fmla="*/ 5 w 34"/>
                <a:gd name="T5" fmla="*/ 77 h 78"/>
                <a:gd name="T6" fmla="*/ 10 w 34"/>
                <a:gd name="T7" fmla="*/ 78 h 78"/>
                <a:gd name="T8" fmla="*/ 33 w 34"/>
                <a:gd name="T9" fmla="*/ 57 h 78"/>
                <a:gd name="T10" fmla="*/ 34 w 34"/>
                <a:gd name="T11" fmla="*/ 0 h 78"/>
                <a:gd name="T12" fmla="*/ 0 w 34"/>
                <a:gd name="T13" fmla="*/ 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78">
                  <a:moveTo>
                    <a:pt x="0" y="9"/>
                  </a:moveTo>
                  <a:cubicBezTo>
                    <a:pt x="0" y="24"/>
                    <a:pt x="0" y="65"/>
                    <a:pt x="0" y="65"/>
                  </a:cubicBezTo>
                  <a:cubicBezTo>
                    <a:pt x="0" y="70"/>
                    <a:pt x="2" y="73"/>
                    <a:pt x="5" y="77"/>
                  </a:cubicBezTo>
                  <a:cubicBezTo>
                    <a:pt x="7" y="77"/>
                    <a:pt x="9" y="78"/>
                    <a:pt x="10" y="78"/>
                  </a:cubicBezTo>
                  <a:cubicBezTo>
                    <a:pt x="23" y="78"/>
                    <a:pt x="33" y="69"/>
                    <a:pt x="33" y="5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0" name="Freeform 595"/>
            <p:cNvSpPr>
              <a:spLocks/>
            </p:cNvSpPr>
            <p:nvPr/>
          </p:nvSpPr>
          <p:spPr bwMode="auto">
            <a:xfrm>
              <a:off x="2645" y="2689"/>
              <a:ext cx="80" cy="129"/>
            </a:xfrm>
            <a:custGeom>
              <a:avLst/>
              <a:gdLst>
                <a:gd name="T0" fmla="*/ 0 w 48"/>
                <a:gd name="T1" fmla="*/ 1 h 77"/>
                <a:gd name="T2" fmla="*/ 0 w 48"/>
                <a:gd name="T3" fmla="*/ 53 h 77"/>
                <a:gd name="T4" fmla="*/ 0 w 48"/>
                <a:gd name="T5" fmla="*/ 53 h 77"/>
                <a:gd name="T6" fmla="*/ 18 w 48"/>
                <a:gd name="T7" fmla="*/ 76 h 77"/>
                <a:gd name="T8" fmla="*/ 24 w 48"/>
                <a:gd name="T9" fmla="*/ 77 h 77"/>
                <a:gd name="T10" fmla="*/ 24 w 48"/>
                <a:gd name="T11" fmla="*/ 77 h 77"/>
                <a:gd name="T12" fmla="*/ 48 w 48"/>
                <a:gd name="T13" fmla="*/ 53 h 77"/>
                <a:gd name="T14" fmla="*/ 48 w 48"/>
                <a:gd name="T15" fmla="*/ 1 h 77"/>
                <a:gd name="T16" fmla="*/ 47 w 48"/>
                <a:gd name="T17" fmla="*/ 0 h 77"/>
                <a:gd name="T18" fmla="*/ 46 w 48"/>
                <a:gd name="T19" fmla="*/ 1 h 77"/>
                <a:gd name="T20" fmla="*/ 46 w 48"/>
                <a:gd name="T21" fmla="*/ 53 h 77"/>
                <a:gd name="T22" fmla="*/ 24 w 48"/>
                <a:gd name="T23" fmla="*/ 75 h 77"/>
                <a:gd name="T24" fmla="*/ 24 w 48"/>
                <a:gd name="T25" fmla="*/ 75 h 77"/>
                <a:gd name="T26" fmla="*/ 19 w 48"/>
                <a:gd name="T27" fmla="*/ 74 h 77"/>
                <a:gd name="T28" fmla="*/ 2 w 48"/>
                <a:gd name="T29" fmla="*/ 53 h 77"/>
                <a:gd name="T30" fmla="*/ 2 w 48"/>
                <a:gd name="T31" fmla="*/ 53 h 77"/>
                <a:gd name="T32" fmla="*/ 2 w 48"/>
                <a:gd name="T33" fmla="*/ 1 h 77"/>
                <a:gd name="T34" fmla="*/ 1 w 48"/>
                <a:gd name="T35" fmla="*/ 0 h 77"/>
                <a:gd name="T36" fmla="*/ 0 w 48"/>
                <a:gd name="T37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77">
                  <a:moveTo>
                    <a:pt x="0" y="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8" y="73"/>
                    <a:pt x="18" y="76"/>
                  </a:cubicBezTo>
                  <a:cubicBezTo>
                    <a:pt x="20" y="77"/>
                    <a:pt x="22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7" y="77"/>
                    <a:pt x="48" y="66"/>
                    <a:pt x="48" y="53"/>
                  </a:cubicBezTo>
                  <a:cubicBezTo>
                    <a:pt x="48" y="53"/>
                    <a:pt x="48" y="16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6" y="16"/>
                    <a:pt x="46" y="53"/>
                    <a:pt x="46" y="53"/>
                  </a:cubicBezTo>
                  <a:cubicBezTo>
                    <a:pt x="46" y="65"/>
                    <a:pt x="36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2" y="75"/>
                    <a:pt x="20" y="75"/>
                    <a:pt x="19" y="74"/>
                  </a:cubicBezTo>
                  <a:cubicBezTo>
                    <a:pt x="9" y="72"/>
                    <a:pt x="2" y="6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1" name="Freeform 596"/>
            <p:cNvSpPr>
              <a:spLocks/>
            </p:cNvSpPr>
            <p:nvPr/>
          </p:nvSpPr>
          <p:spPr bwMode="auto">
            <a:xfrm>
              <a:off x="2650" y="2753"/>
              <a:ext cx="73" cy="17"/>
            </a:xfrm>
            <a:custGeom>
              <a:avLst/>
              <a:gdLst>
                <a:gd name="T0" fmla="*/ 1 w 44"/>
                <a:gd name="T1" fmla="*/ 2 h 10"/>
                <a:gd name="T2" fmla="*/ 10 w 44"/>
                <a:gd name="T3" fmla="*/ 8 h 10"/>
                <a:gd name="T4" fmla="*/ 25 w 44"/>
                <a:gd name="T5" fmla="*/ 10 h 10"/>
                <a:gd name="T6" fmla="*/ 43 w 44"/>
                <a:gd name="T7" fmla="*/ 2 h 10"/>
                <a:gd name="T8" fmla="*/ 43 w 44"/>
                <a:gd name="T9" fmla="*/ 1 h 10"/>
                <a:gd name="T10" fmla="*/ 42 w 44"/>
                <a:gd name="T11" fmla="*/ 1 h 10"/>
                <a:gd name="T12" fmla="*/ 25 w 44"/>
                <a:gd name="T13" fmla="*/ 8 h 10"/>
                <a:gd name="T14" fmla="*/ 11 w 44"/>
                <a:gd name="T15" fmla="*/ 6 h 10"/>
                <a:gd name="T16" fmla="*/ 2 w 44"/>
                <a:gd name="T17" fmla="*/ 1 h 10"/>
                <a:gd name="T18" fmla="*/ 1 w 44"/>
                <a:gd name="T19" fmla="*/ 1 h 10"/>
                <a:gd name="T20" fmla="*/ 1 w 44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">
                  <a:moveTo>
                    <a:pt x="1" y="2"/>
                  </a:moveTo>
                  <a:cubicBezTo>
                    <a:pt x="3" y="4"/>
                    <a:pt x="6" y="6"/>
                    <a:pt x="10" y="8"/>
                  </a:cubicBezTo>
                  <a:cubicBezTo>
                    <a:pt x="15" y="9"/>
                    <a:pt x="20" y="10"/>
                    <a:pt x="25" y="10"/>
                  </a:cubicBezTo>
                  <a:cubicBezTo>
                    <a:pt x="32" y="10"/>
                    <a:pt x="39" y="8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38" y="6"/>
                    <a:pt x="31" y="8"/>
                    <a:pt x="25" y="8"/>
                  </a:cubicBezTo>
                  <a:cubicBezTo>
                    <a:pt x="20" y="8"/>
                    <a:pt x="15" y="7"/>
                    <a:pt x="11" y="6"/>
                  </a:cubicBezTo>
                  <a:cubicBezTo>
                    <a:pt x="7" y="4"/>
                    <a:pt x="4" y="2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2" name="Freeform 597"/>
            <p:cNvSpPr>
              <a:spLocks/>
            </p:cNvSpPr>
            <p:nvPr/>
          </p:nvSpPr>
          <p:spPr bwMode="auto">
            <a:xfrm>
              <a:off x="2650" y="2710"/>
              <a:ext cx="72" cy="15"/>
            </a:xfrm>
            <a:custGeom>
              <a:avLst/>
              <a:gdLst>
                <a:gd name="T0" fmla="*/ 0 w 43"/>
                <a:gd name="T1" fmla="*/ 2 h 9"/>
                <a:gd name="T2" fmla="*/ 10 w 43"/>
                <a:gd name="T3" fmla="*/ 7 h 9"/>
                <a:gd name="T4" fmla="*/ 24 w 43"/>
                <a:gd name="T5" fmla="*/ 9 h 9"/>
                <a:gd name="T6" fmla="*/ 43 w 43"/>
                <a:gd name="T7" fmla="*/ 2 h 9"/>
                <a:gd name="T8" fmla="*/ 42 w 43"/>
                <a:gd name="T9" fmla="*/ 0 h 9"/>
                <a:gd name="T10" fmla="*/ 41 w 43"/>
                <a:gd name="T11" fmla="*/ 1 h 9"/>
                <a:gd name="T12" fmla="*/ 24 w 43"/>
                <a:gd name="T13" fmla="*/ 7 h 9"/>
                <a:gd name="T14" fmla="*/ 10 w 43"/>
                <a:gd name="T15" fmla="*/ 5 h 9"/>
                <a:gd name="T16" fmla="*/ 1 w 43"/>
                <a:gd name="T17" fmla="*/ 0 h 9"/>
                <a:gd name="T18" fmla="*/ 0 w 43"/>
                <a:gd name="T19" fmla="*/ 0 h 9"/>
                <a:gd name="T20" fmla="*/ 0 w 43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">
                  <a:moveTo>
                    <a:pt x="0" y="2"/>
                  </a:moveTo>
                  <a:cubicBezTo>
                    <a:pt x="2" y="4"/>
                    <a:pt x="5" y="6"/>
                    <a:pt x="10" y="7"/>
                  </a:cubicBezTo>
                  <a:cubicBezTo>
                    <a:pt x="14" y="8"/>
                    <a:pt x="19" y="9"/>
                    <a:pt x="24" y="9"/>
                  </a:cubicBezTo>
                  <a:cubicBezTo>
                    <a:pt x="31" y="9"/>
                    <a:pt x="38" y="7"/>
                    <a:pt x="43" y="2"/>
                  </a:cubicBezTo>
                  <a:cubicBezTo>
                    <a:pt x="43" y="1"/>
                    <a:pt x="43" y="1"/>
                    <a:pt x="42" y="0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37" y="6"/>
                    <a:pt x="31" y="7"/>
                    <a:pt x="24" y="7"/>
                  </a:cubicBezTo>
                  <a:cubicBezTo>
                    <a:pt x="19" y="7"/>
                    <a:pt x="14" y="6"/>
                    <a:pt x="10" y="5"/>
                  </a:cubicBezTo>
                  <a:cubicBezTo>
                    <a:pt x="6" y="4"/>
                    <a:pt x="3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3" name="Freeform 598"/>
            <p:cNvSpPr>
              <a:spLocks/>
            </p:cNvSpPr>
            <p:nvPr/>
          </p:nvSpPr>
          <p:spPr bwMode="auto">
            <a:xfrm>
              <a:off x="2650" y="2689"/>
              <a:ext cx="72" cy="16"/>
            </a:xfrm>
            <a:custGeom>
              <a:avLst/>
              <a:gdLst>
                <a:gd name="T0" fmla="*/ 0 w 43"/>
                <a:gd name="T1" fmla="*/ 2 h 9"/>
                <a:gd name="T2" fmla="*/ 10 w 43"/>
                <a:gd name="T3" fmla="*/ 7 h 9"/>
                <a:gd name="T4" fmla="*/ 24 w 43"/>
                <a:gd name="T5" fmla="*/ 9 h 9"/>
                <a:gd name="T6" fmla="*/ 43 w 43"/>
                <a:gd name="T7" fmla="*/ 2 h 9"/>
                <a:gd name="T8" fmla="*/ 42 w 43"/>
                <a:gd name="T9" fmla="*/ 0 h 9"/>
                <a:gd name="T10" fmla="*/ 41 w 43"/>
                <a:gd name="T11" fmla="*/ 1 h 9"/>
                <a:gd name="T12" fmla="*/ 24 w 43"/>
                <a:gd name="T13" fmla="*/ 7 h 9"/>
                <a:gd name="T14" fmla="*/ 10 w 43"/>
                <a:gd name="T15" fmla="*/ 5 h 9"/>
                <a:gd name="T16" fmla="*/ 1 w 43"/>
                <a:gd name="T17" fmla="*/ 0 h 9"/>
                <a:gd name="T18" fmla="*/ 0 w 43"/>
                <a:gd name="T19" fmla="*/ 0 h 9"/>
                <a:gd name="T20" fmla="*/ 0 w 43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">
                  <a:moveTo>
                    <a:pt x="0" y="2"/>
                  </a:moveTo>
                  <a:cubicBezTo>
                    <a:pt x="2" y="4"/>
                    <a:pt x="5" y="6"/>
                    <a:pt x="10" y="7"/>
                  </a:cubicBezTo>
                  <a:cubicBezTo>
                    <a:pt x="14" y="8"/>
                    <a:pt x="19" y="9"/>
                    <a:pt x="24" y="9"/>
                  </a:cubicBezTo>
                  <a:cubicBezTo>
                    <a:pt x="31" y="9"/>
                    <a:pt x="38" y="7"/>
                    <a:pt x="43" y="2"/>
                  </a:cubicBezTo>
                  <a:cubicBezTo>
                    <a:pt x="43" y="1"/>
                    <a:pt x="43" y="1"/>
                    <a:pt x="42" y="0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37" y="6"/>
                    <a:pt x="31" y="7"/>
                    <a:pt x="24" y="7"/>
                  </a:cubicBezTo>
                  <a:cubicBezTo>
                    <a:pt x="19" y="7"/>
                    <a:pt x="14" y="6"/>
                    <a:pt x="10" y="5"/>
                  </a:cubicBezTo>
                  <a:cubicBezTo>
                    <a:pt x="6" y="4"/>
                    <a:pt x="3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4" name="Freeform 599"/>
            <p:cNvSpPr>
              <a:spLocks/>
            </p:cNvSpPr>
            <p:nvPr/>
          </p:nvSpPr>
          <p:spPr bwMode="auto">
            <a:xfrm>
              <a:off x="2641" y="2678"/>
              <a:ext cx="89" cy="28"/>
            </a:xfrm>
            <a:custGeom>
              <a:avLst/>
              <a:gdLst>
                <a:gd name="T0" fmla="*/ 51 w 53"/>
                <a:gd name="T1" fmla="*/ 0 h 17"/>
                <a:gd name="T2" fmla="*/ 49 w 53"/>
                <a:gd name="T3" fmla="*/ 6 h 17"/>
                <a:gd name="T4" fmla="*/ 26 w 53"/>
                <a:gd name="T5" fmla="*/ 15 h 17"/>
                <a:gd name="T6" fmla="*/ 4 w 53"/>
                <a:gd name="T7" fmla="*/ 6 h 17"/>
                <a:gd name="T8" fmla="*/ 2 w 53"/>
                <a:gd name="T9" fmla="*/ 0 h 17"/>
                <a:gd name="T10" fmla="*/ 0 w 53"/>
                <a:gd name="T11" fmla="*/ 0 h 17"/>
                <a:gd name="T12" fmla="*/ 2 w 53"/>
                <a:gd name="T13" fmla="*/ 7 h 17"/>
                <a:gd name="T14" fmla="*/ 26 w 53"/>
                <a:gd name="T15" fmla="*/ 17 h 17"/>
                <a:gd name="T16" fmla="*/ 51 w 53"/>
                <a:gd name="T17" fmla="*/ 7 h 17"/>
                <a:gd name="T18" fmla="*/ 53 w 53"/>
                <a:gd name="T19" fmla="*/ 0 h 17"/>
                <a:gd name="T20" fmla="*/ 51 w 53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7">
                  <a:moveTo>
                    <a:pt x="51" y="0"/>
                  </a:moveTo>
                  <a:cubicBezTo>
                    <a:pt x="51" y="2"/>
                    <a:pt x="50" y="4"/>
                    <a:pt x="49" y="6"/>
                  </a:cubicBezTo>
                  <a:cubicBezTo>
                    <a:pt x="45" y="11"/>
                    <a:pt x="37" y="15"/>
                    <a:pt x="26" y="15"/>
                  </a:cubicBezTo>
                  <a:cubicBezTo>
                    <a:pt x="16" y="15"/>
                    <a:pt x="7" y="11"/>
                    <a:pt x="4" y="6"/>
                  </a:cubicBezTo>
                  <a:cubicBezTo>
                    <a:pt x="3" y="4"/>
                    <a:pt x="2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5"/>
                    <a:pt x="2" y="7"/>
                  </a:cubicBezTo>
                  <a:cubicBezTo>
                    <a:pt x="6" y="13"/>
                    <a:pt x="16" y="17"/>
                    <a:pt x="26" y="17"/>
                  </a:cubicBezTo>
                  <a:cubicBezTo>
                    <a:pt x="37" y="17"/>
                    <a:pt x="46" y="13"/>
                    <a:pt x="51" y="7"/>
                  </a:cubicBezTo>
                  <a:cubicBezTo>
                    <a:pt x="52" y="5"/>
                    <a:pt x="53" y="3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5" name="Freeform 600"/>
            <p:cNvSpPr>
              <a:spLocks/>
            </p:cNvSpPr>
            <p:nvPr/>
          </p:nvSpPr>
          <p:spPr bwMode="auto">
            <a:xfrm>
              <a:off x="3720" y="2230"/>
              <a:ext cx="99" cy="82"/>
            </a:xfrm>
            <a:custGeom>
              <a:avLst/>
              <a:gdLst>
                <a:gd name="T0" fmla="*/ 59 w 59"/>
                <a:gd name="T1" fmla="*/ 24 h 49"/>
                <a:gd name="T2" fmla="*/ 30 w 59"/>
                <a:gd name="T3" fmla="*/ 48 h 49"/>
                <a:gd name="T4" fmla="*/ 0 w 59"/>
                <a:gd name="T5" fmla="*/ 24 h 49"/>
                <a:gd name="T6" fmla="*/ 30 w 59"/>
                <a:gd name="T7" fmla="*/ 0 h 49"/>
                <a:gd name="T8" fmla="*/ 59 w 59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9">
                  <a:moveTo>
                    <a:pt x="59" y="24"/>
                  </a:moveTo>
                  <a:cubicBezTo>
                    <a:pt x="59" y="38"/>
                    <a:pt x="46" y="49"/>
                    <a:pt x="30" y="48"/>
                  </a:cubicBezTo>
                  <a:cubicBezTo>
                    <a:pt x="14" y="48"/>
                    <a:pt x="0" y="38"/>
                    <a:pt x="0" y="24"/>
                  </a:cubicBezTo>
                  <a:cubicBezTo>
                    <a:pt x="1" y="11"/>
                    <a:pt x="14" y="0"/>
                    <a:pt x="30" y="0"/>
                  </a:cubicBezTo>
                  <a:cubicBezTo>
                    <a:pt x="46" y="0"/>
                    <a:pt x="59" y="11"/>
                    <a:pt x="59" y="24"/>
                  </a:cubicBezTo>
                </a:path>
              </a:pathLst>
            </a:custGeom>
            <a:solidFill>
              <a:srgbClr val="CD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6" name="Freeform 601"/>
            <p:cNvSpPr>
              <a:spLocks/>
            </p:cNvSpPr>
            <p:nvPr/>
          </p:nvSpPr>
          <p:spPr bwMode="auto">
            <a:xfrm>
              <a:off x="3718" y="2229"/>
              <a:ext cx="103" cy="83"/>
            </a:xfrm>
            <a:custGeom>
              <a:avLst/>
              <a:gdLst>
                <a:gd name="T0" fmla="*/ 60 w 61"/>
                <a:gd name="T1" fmla="*/ 25 h 50"/>
                <a:gd name="T2" fmla="*/ 59 w 61"/>
                <a:gd name="T3" fmla="*/ 25 h 50"/>
                <a:gd name="T4" fmla="*/ 50 w 61"/>
                <a:gd name="T5" fmla="*/ 42 h 50"/>
                <a:gd name="T6" fmla="*/ 30 w 61"/>
                <a:gd name="T7" fmla="*/ 48 h 50"/>
                <a:gd name="T8" fmla="*/ 30 w 61"/>
                <a:gd name="T9" fmla="*/ 48 h 50"/>
                <a:gd name="T10" fmla="*/ 10 w 61"/>
                <a:gd name="T11" fmla="*/ 42 h 50"/>
                <a:gd name="T12" fmla="*/ 2 w 61"/>
                <a:gd name="T13" fmla="*/ 25 h 50"/>
                <a:gd name="T14" fmla="*/ 2 w 61"/>
                <a:gd name="T15" fmla="*/ 25 h 50"/>
                <a:gd name="T16" fmla="*/ 2 w 61"/>
                <a:gd name="T17" fmla="*/ 25 h 50"/>
                <a:gd name="T18" fmla="*/ 10 w 61"/>
                <a:gd name="T19" fmla="*/ 9 h 50"/>
                <a:gd name="T20" fmla="*/ 30 w 61"/>
                <a:gd name="T21" fmla="*/ 2 h 50"/>
                <a:gd name="T22" fmla="*/ 30 w 61"/>
                <a:gd name="T23" fmla="*/ 2 h 50"/>
                <a:gd name="T24" fmla="*/ 50 w 61"/>
                <a:gd name="T25" fmla="*/ 9 h 50"/>
                <a:gd name="T26" fmla="*/ 59 w 61"/>
                <a:gd name="T27" fmla="*/ 25 h 50"/>
                <a:gd name="T28" fmla="*/ 59 w 61"/>
                <a:gd name="T29" fmla="*/ 25 h 50"/>
                <a:gd name="T30" fmla="*/ 60 w 61"/>
                <a:gd name="T31" fmla="*/ 25 h 50"/>
                <a:gd name="T32" fmla="*/ 59 w 61"/>
                <a:gd name="T33" fmla="*/ 25 h 50"/>
                <a:gd name="T34" fmla="*/ 60 w 61"/>
                <a:gd name="T35" fmla="*/ 25 h 50"/>
                <a:gd name="T36" fmla="*/ 61 w 61"/>
                <a:gd name="T37" fmla="*/ 25 h 50"/>
                <a:gd name="T38" fmla="*/ 61 w 61"/>
                <a:gd name="T39" fmla="*/ 25 h 50"/>
                <a:gd name="T40" fmla="*/ 52 w 61"/>
                <a:gd name="T41" fmla="*/ 7 h 50"/>
                <a:gd name="T42" fmla="*/ 30 w 61"/>
                <a:gd name="T43" fmla="*/ 0 h 50"/>
                <a:gd name="T44" fmla="*/ 30 w 61"/>
                <a:gd name="T45" fmla="*/ 0 h 50"/>
                <a:gd name="T46" fmla="*/ 9 w 61"/>
                <a:gd name="T47" fmla="*/ 7 h 50"/>
                <a:gd name="T48" fmla="*/ 0 w 61"/>
                <a:gd name="T49" fmla="*/ 25 h 50"/>
                <a:gd name="T50" fmla="*/ 1 w 61"/>
                <a:gd name="T51" fmla="*/ 25 h 50"/>
                <a:gd name="T52" fmla="*/ 0 w 61"/>
                <a:gd name="T53" fmla="*/ 25 h 50"/>
                <a:gd name="T54" fmla="*/ 0 w 61"/>
                <a:gd name="T55" fmla="*/ 25 h 50"/>
                <a:gd name="T56" fmla="*/ 9 w 61"/>
                <a:gd name="T57" fmla="*/ 43 h 50"/>
                <a:gd name="T58" fmla="*/ 30 w 61"/>
                <a:gd name="T59" fmla="*/ 50 h 50"/>
                <a:gd name="T60" fmla="*/ 30 w 61"/>
                <a:gd name="T61" fmla="*/ 50 h 50"/>
                <a:gd name="T62" fmla="*/ 51 w 61"/>
                <a:gd name="T63" fmla="*/ 43 h 50"/>
                <a:gd name="T64" fmla="*/ 61 w 61"/>
                <a:gd name="T65" fmla="*/ 25 h 50"/>
                <a:gd name="T66" fmla="*/ 61 w 61"/>
                <a:gd name="T67" fmla="*/ 25 h 50"/>
                <a:gd name="T68" fmla="*/ 60 w 61"/>
                <a:gd name="T6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" h="50">
                  <a:moveTo>
                    <a:pt x="60" y="25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8" y="32"/>
                    <a:pt x="55" y="37"/>
                    <a:pt x="50" y="42"/>
                  </a:cubicBezTo>
                  <a:cubicBezTo>
                    <a:pt x="45" y="46"/>
                    <a:pt x="38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2" y="48"/>
                    <a:pt x="15" y="46"/>
                    <a:pt x="10" y="42"/>
                  </a:cubicBezTo>
                  <a:cubicBezTo>
                    <a:pt x="5" y="37"/>
                    <a:pt x="2" y="32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19"/>
                    <a:pt x="5" y="13"/>
                    <a:pt x="10" y="9"/>
                  </a:cubicBezTo>
                  <a:cubicBezTo>
                    <a:pt x="15" y="5"/>
                    <a:pt x="22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8" y="2"/>
                    <a:pt x="45" y="5"/>
                    <a:pt x="50" y="9"/>
                  </a:cubicBezTo>
                  <a:cubicBezTo>
                    <a:pt x="55" y="13"/>
                    <a:pt x="59" y="19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8"/>
                    <a:pt x="57" y="12"/>
                    <a:pt x="52" y="7"/>
                  </a:cubicBezTo>
                  <a:cubicBezTo>
                    <a:pt x="46" y="3"/>
                    <a:pt x="38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4" y="3"/>
                    <a:pt x="9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3" y="39"/>
                    <a:pt x="9" y="43"/>
                  </a:cubicBezTo>
                  <a:cubicBezTo>
                    <a:pt x="14" y="48"/>
                    <a:pt x="22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8" y="50"/>
                    <a:pt x="46" y="48"/>
                    <a:pt x="51" y="43"/>
                  </a:cubicBezTo>
                  <a:cubicBezTo>
                    <a:pt x="57" y="39"/>
                    <a:pt x="60" y="32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lnTo>
                    <a:pt x="6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7" name="Freeform 602"/>
            <p:cNvSpPr>
              <a:spLocks/>
            </p:cNvSpPr>
            <p:nvPr/>
          </p:nvSpPr>
          <p:spPr bwMode="auto">
            <a:xfrm>
              <a:off x="3723" y="2234"/>
              <a:ext cx="62" cy="73"/>
            </a:xfrm>
            <a:custGeom>
              <a:avLst/>
              <a:gdLst>
                <a:gd name="T0" fmla="*/ 31 w 37"/>
                <a:gd name="T1" fmla="*/ 44 h 44"/>
                <a:gd name="T2" fmla="*/ 26 w 37"/>
                <a:gd name="T3" fmla="*/ 44 h 44"/>
                <a:gd name="T4" fmla="*/ 0 w 37"/>
                <a:gd name="T5" fmla="*/ 22 h 44"/>
                <a:gd name="T6" fmla="*/ 27 w 37"/>
                <a:gd name="T7" fmla="*/ 0 h 44"/>
                <a:gd name="T8" fmla="*/ 37 w 37"/>
                <a:gd name="T9" fmla="*/ 1 h 44"/>
                <a:gd name="T10" fmla="*/ 12 w 37"/>
                <a:gd name="T11" fmla="*/ 16 h 44"/>
                <a:gd name="T12" fmla="*/ 31 w 37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31" y="44"/>
                  </a:moveTo>
                  <a:cubicBezTo>
                    <a:pt x="30" y="44"/>
                    <a:pt x="27" y="44"/>
                    <a:pt x="26" y="44"/>
                  </a:cubicBezTo>
                  <a:cubicBezTo>
                    <a:pt x="11" y="44"/>
                    <a:pt x="0" y="34"/>
                    <a:pt x="0" y="22"/>
                  </a:cubicBezTo>
                  <a:cubicBezTo>
                    <a:pt x="0" y="10"/>
                    <a:pt x="12" y="0"/>
                    <a:pt x="27" y="0"/>
                  </a:cubicBezTo>
                  <a:cubicBezTo>
                    <a:pt x="30" y="0"/>
                    <a:pt x="34" y="0"/>
                    <a:pt x="37" y="1"/>
                  </a:cubicBezTo>
                  <a:cubicBezTo>
                    <a:pt x="37" y="1"/>
                    <a:pt x="12" y="3"/>
                    <a:pt x="12" y="16"/>
                  </a:cubicBezTo>
                  <a:cubicBezTo>
                    <a:pt x="12" y="37"/>
                    <a:pt x="31" y="44"/>
                    <a:pt x="31" y="44"/>
                  </a:cubicBezTo>
                </a:path>
              </a:pathLst>
            </a:custGeom>
            <a:solidFill>
              <a:srgbClr val="9B9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8" name="Freeform 603"/>
            <p:cNvSpPr>
              <a:spLocks/>
            </p:cNvSpPr>
            <p:nvPr/>
          </p:nvSpPr>
          <p:spPr bwMode="auto">
            <a:xfrm>
              <a:off x="3732" y="2158"/>
              <a:ext cx="28" cy="133"/>
            </a:xfrm>
            <a:custGeom>
              <a:avLst/>
              <a:gdLst>
                <a:gd name="T0" fmla="*/ 13 w 17"/>
                <a:gd name="T1" fmla="*/ 1 h 79"/>
                <a:gd name="T2" fmla="*/ 8 w 17"/>
                <a:gd name="T3" fmla="*/ 1 h 79"/>
                <a:gd name="T4" fmla="*/ 0 w 17"/>
                <a:gd name="T5" fmla="*/ 1 h 79"/>
                <a:gd name="T6" fmla="*/ 0 w 17"/>
                <a:gd name="T7" fmla="*/ 57 h 79"/>
                <a:gd name="T8" fmla="*/ 17 w 17"/>
                <a:gd name="T9" fmla="*/ 79 h 79"/>
                <a:gd name="T10" fmla="*/ 12 w 17"/>
                <a:gd name="T11" fmla="*/ 65 h 79"/>
                <a:gd name="T12" fmla="*/ 13 w 17"/>
                <a:gd name="T1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79">
                  <a:moveTo>
                    <a:pt x="13" y="1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2"/>
                    <a:pt x="3" y="2"/>
                    <a:pt x="0" y="1"/>
                  </a:cubicBezTo>
                  <a:cubicBezTo>
                    <a:pt x="0" y="15"/>
                    <a:pt x="0" y="57"/>
                    <a:pt x="0" y="57"/>
                  </a:cubicBezTo>
                  <a:cubicBezTo>
                    <a:pt x="0" y="67"/>
                    <a:pt x="7" y="76"/>
                    <a:pt x="17" y="79"/>
                  </a:cubicBezTo>
                  <a:cubicBezTo>
                    <a:pt x="14" y="75"/>
                    <a:pt x="12" y="70"/>
                    <a:pt x="12" y="65"/>
                  </a:cubicBezTo>
                  <a:cubicBezTo>
                    <a:pt x="12" y="65"/>
                    <a:pt x="12" y="15"/>
                    <a:pt x="13" y="1"/>
                  </a:cubicBezTo>
                </a:path>
              </a:pathLst>
            </a:custGeom>
            <a:solidFill>
              <a:srgbClr val="5B6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29" name="Freeform 604"/>
            <p:cNvSpPr>
              <a:spLocks/>
            </p:cNvSpPr>
            <p:nvPr/>
          </p:nvSpPr>
          <p:spPr bwMode="auto">
            <a:xfrm>
              <a:off x="3752" y="2162"/>
              <a:ext cx="57" cy="130"/>
            </a:xfrm>
            <a:custGeom>
              <a:avLst/>
              <a:gdLst>
                <a:gd name="T0" fmla="*/ 0 w 34"/>
                <a:gd name="T1" fmla="*/ 10 h 78"/>
                <a:gd name="T2" fmla="*/ 0 w 34"/>
                <a:gd name="T3" fmla="*/ 65 h 78"/>
                <a:gd name="T4" fmla="*/ 5 w 34"/>
                <a:gd name="T5" fmla="*/ 77 h 78"/>
                <a:gd name="T6" fmla="*/ 10 w 34"/>
                <a:gd name="T7" fmla="*/ 78 h 78"/>
                <a:gd name="T8" fmla="*/ 33 w 34"/>
                <a:gd name="T9" fmla="*/ 57 h 78"/>
                <a:gd name="T10" fmla="*/ 34 w 34"/>
                <a:gd name="T11" fmla="*/ 0 h 78"/>
                <a:gd name="T12" fmla="*/ 0 w 34"/>
                <a:gd name="T1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78">
                  <a:moveTo>
                    <a:pt x="0" y="10"/>
                  </a:moveTo>
                  <a:cubicBezTo>
                    <a:pt x="0" y="24"/>
                    <a:pt x="0" y="65"/>
                    <a:pt x="0" y="65"/>
                  </a:cubicBezTo>
                  <a:cubicBezTo>
                    <a:pt x="0" y="70"/>
                    <a:pt x="2" y="73"/>
                    <a:pt x="5" y="77"/>
                  </a:cubicBezTo>
                  <a:cubicBezTo>
                    <a:pt x="7" y="78"/>
                    <a:pt x="8" y="78"/>
                    <a:pt x="10" y="78"/>
                  </a:cubicBezTo>
                  <a:cubicBezTo>
                    <a:pt x="23" y="78"/>
                    <a:pt x="33" y="69"/>
                    <a:pt x="33" y="5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30" name="Freeform 605"/>
            <p:cNvSpPr>
              <a:spLocks/>
            </p:cNvSpPr>
            <p:nvPr/>
          </p:nvSpPr>
          <p:spPr bwMode="auto">
            <a:xfrm>
              <a:off x="3729" y="2167"/>
              <a:ext cx="80" cy="129"/>
            </a:xfrm>
            <a:custGeom>
              <a:avLst/>
              <a:gdLst>
                <a:gd name="T0" fmla="*/ 0 w 48"/>
                <a:gd name="T1" fmla="*/ 1 h 77"/>
                <a:gd name="T2" fmla="*/ 0 w 48"/>
                <a:gd name="T3" fmla="*/ 53 h 77"/>
                <a:gd name="T4" fmla="*/ 0 w 48"/>
                <a:gd name="T5" fmla="*/ 53 h 77"/>
                <a:gd name="T6" fmla="*/ 18 w 48"/>
                <a:gd name="T7" fmla="*/ 76 h 77"/>
                <a:gd name="T8" fmla="*/ 24 w 48"/>
                <a:gd name="T9" fmla="*/ 77 h 77"/>
                <a:gd name="T10" fmla="*/ 24 w 48"/>
                <a:gd name="T11" fmla="*/ 77 h 77"/>
                <a:gd name="T12" fmla="*/ 48 w 48"/>
                <a:gd name="T13" fmla="*/ 53 h 77"/>
                <a:gd name="T14" fmla="*/ 48 w 48"/>
                <a:gd name="T15" fmla="*/ 1 h 77"/>
                <a:gd name="T16" fmla="*/ 47 w 48"/>
                <a:gd name="T17" fmla="*/ 0 h 77"/>
                <a:gd name="T18" fmla="*/ 46 w 48"/>
                <a:gd name="T19" fmla="*/ 1 h 77"/>
                <a:gd name="T20" fmla="*/ 46 w 48"/>
                <a:gd name="T21" fmla="*/ 53 h 77"/>
                <a:gd name="T22" fmla="*/ 24 w 48"/>
                <a:gd name="T23" fmla="*/ 75 h 77"/>
                <a:gd name="T24" fmla="*/ 24 w 48"/>
                <a:gd name="T25" fmla="*/ 75 h 77"/>
                <a:gd name="T26" fmla="*/ 19 w 48"/>
                <a:gd name="T27" fmla="*/ 74 h 77"/>
                <a:gd name="T28" fmla="*/ 2 w 48"/>
                <a:gd name="T29" fmla="*/ 53 h 77"/>
                <a:gd name="T30" fmla="*/ 2 w 48"/>
                <a:gd name="T31" fmla="*/ 53 h 77"/>
                <a:gd name="T32" fmla="*/ 2 w 48"/>
                <a:gd name="T33" fmla="*/ 1 h 77"/>
                <a:gd name="T34" fmla="*/ 1 w 48"/>
                <a:gd name="T35" fmla="*/ 0 h 77"/>
                <a:gd name="T36" fmla="*/ 0 w 48"/>
                <a:gd name="T37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77">
                  <a:moveTo>
                    <a:pt x="0" y="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8" y="74"/>
                    <a:pt x="18" y="76"/>
                  </a:cubicBezTo>
                  <a:cubicBezTo>
                    <a:pt x="20" y="77"/>
                    <a:pt x="22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7" y="77"/>
                    <a:pt x="48" y="66"/>
                    <a:pt x="48" y="53"/>
                  </a:cubicBezTo>
                  <a:cubicBezTo>
                    <a:pt x="48" y="53"/>
                    <a:pt x="48" y="16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6" y="1"/>
                    <a:pt x="46" y="1"/>
                  </a:cubicBezTo>
                  <a:cubicBezTo>
                    <a:pt x="46" y="16"/>
                    <a:pt x="46" y="53"/>
                    <a:pt x="46" y="53"/>
                  </a:cubicBezTo>
                  <a:cubicBezTo>
                    <a:pt x="46" y="65"/>
                    <a:pt x="36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2" y="75"/>
                    <a:pt x="20" y="75"/>
                    <a:pt x="19" y="74"/>
                  </a:cubicBezTo>
                  <a:cubicBezTo>
                    <a:pt x="9" y="72"/>
                    <a:pt x="2" y="6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31" name="Freeform 606"/>
            <p:cNvSpPr>
              <a:spLocks/>
            </p:cNvSpPr>
            <p:nvPr/>
          </p:nvSpPr>
          <p:spPr bwMode="auto">
            <a:xfrm>
              <a:off x="3734" y="2232"/>
              <a:ext cx="73" cy="15"/>
            </a:xfrm>
            <a:custGeom>
              <a:avLst/>
              <a:gdLst>
                <a:gd name="T0" fmla="*/ 1 w 44"/>
                <a:gd name="T1" fmla="*/ 2 h 9"/>
                <a:gd name="T2" fmla="*/ 10 w 44"/>
                <a:gd name="T3" fmla="*/ 7 h 9"/>
                <a:gd name="T4" fmla="*/ 25 w 44"/>
                <a:gd name="T5" fmla="*/ 9 h 9"/>
                <a:gd name="T6" fmla="*/ 43 w 44"/>
                <a:gd name="T7" fmla="*/ 2 h 9"/>
                <a:gd name="T8" fmla="*/ 43 w 44"/>
                <a:gd name="T9" fmla="*/ 0 h 9"/>
                <a:gd name="T10" fmla="*/ 42 w 44"/>
                <a:gd name="T11" fmla="*/ 0 h 9"/>
                <a:gd name="T12" fmla="*/ 25 w 44"/>
                <a:gd name="T13" fmla="*/ 7 h 9"/>
                <a:gd name="T14" fmla="*/ 11 w 44"/>
                <a:gd name="T15" fmla="*/ 5 h 9"/>
                <a:gd name="T16" fmla="*/ 2 w 44"/>
                <a:gd name="T17" fmla="*/ 0 h 9"/>
                <a:gd name="T18" fmla="*/ 1 w 44"/>
                <a:gd name="T19" fmla="*/ 0 h 9"/>
                <a:gd name="T20" fmla="*/ 1 w 44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9">
                  <a:moveTo>
                    <a:pt x="1" y="2"/>
                  </a:moveTo>
                  <a:cubicBezTo>
                    <a:pt x="3" y="3"/>
                    <a:pt x="6" y="5"/>
                    <a:pt x="10" y="7"/>
                  </a:cubicBezTo>
                  <a:cubicBezTo>
                    <a:pt x="15" y="8"/>
                    <a:pt x="20" y="9"/>
                    <a:pt x="25" y="9"/>
                  </a:cubicBezTo>
                  <a:cubicBezTo>
                    <a:pt x="32" y="9"/>
                    <a:pt x="39" y="7"/>
                    <a:pt x="43" y="2"/>
                  </a:cubicBezTo>
                  <a:cubicBezTo>
                    <a:pt x="44" y="1"/>
                    <a:pt x="44" y="1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38" y="5"/>
                    <a:pt x="31" y="7"/>
                    <a:pt x="25" y="7"/>
                  </a:cubicBezTo>
                  <a:cubicBezTo>
                    <a:pt x="20" y="7"/>
                    <a:pt x="15" y="6"/>
                    <a:pt x="11" y="5"/>
                  </a:cubicBezTo>
                  <a:cubicBezTo>
                    <a:pt x="7" y="4"/>
                    <a:pt x="4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grpSp>
        <p:nvGrpSpPr>
          <p:cNvPr id="1616" name="Group 808"/>
          <p:cNvGrpSpPr>
            <a:grpSpLocks/>
          </p:cNvGrpSpPr>
          <p:nvPr/>
        </p:nvGrpSpPr>
        <p:grpSpPr bwMode="auto">
          <a:xfrm>
            <a:off x="757969" y="3604686"/>
            <a:ext cx="10858501" cy="1990725"/>
            <a:chOff x="306" y="1560"/>
            <a:chExt cx="6840" cy="1254"/>
          </a:xfrm>
        </p:grpSpPr>
        <p:sp>
          <p:nvSpPr>
            <p:cNvPr id="1832" name="Freeform 608"/>
            <p:cNvSpPr>
              <a:spLocks/>
            </p:cNvSpPr>
            <p:nvPr/>
          </p:nvSpPr>
          <p:spPr bwMode="auto">
            <a:xfrm>
              <a:off x="3734" y="2187"/>
              <a:ext cx="71" cy="16"/>
            </a:xfrm>
            <a:custGeom>
              <a:avLst/>
              <a:gdLst>
                <a:gd name="T0" fmla="*/ 0 w 43"/>
                <a:gd name="T1" fmla="*/ 2 h 10"/>
                <a:gd name="T2" fmla="*/ 10 w 43"/>
                <a:gd name="T3" fmla="*/ 7 h 10"/>
                <a:gd name="T4" fmla="*/ 24 w 43"/>
                <a:gd name="T5" fmla="*/ 10 h 10"/>
                <a:gd name="T6" fmla="*/ 43 w 43"/>
                <a:gd name="T7" fmla="*/ 2 h 10"/>
                <a:gd name="T8" fmla="*/ 42 w 43"/>
                <a:gd name="T9" fmla="*/ 1 h 10"/>
                <a:gd name="T10" fmla="*/ 41 w 43"/>
                <a:gd name="T11" fmla="*/ 1 h 10"/>
                <a:gd name="T12" fmla="*/ 24 w 43"/>
                <a:gd name="T13" fmla="*/ 8 h 10"/>
                <a:gd name="T14" fmla="*/ 10 w 43"/>
                <a:gd name="T15" fmla="*/ 5 h 10"/>
                <a:gd name="T16" fmla="*/ 1 w 43"/>
                <a:gd name="T17" fmla="*/ 1 h 10"/>
                <a:gd name="T18" fmla="*/ 0 w 43"/>
                <a:gd name="T19" fmla="*/ 1 h 10"/>
                <a:gd name="T20" fmla="*/ 0 w 43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0">
                  <a:moveTo>
                    <a:pt x="0" y="2"/>
                  </a:moveTo>
                  <a:cubicBezTo>
                    <a:pt x="2" y="4"/>
                    <a:pt x="5" y="6"/>
                    <a:pt x="10" y="7"/>
                  </a:cubicBezTo>
                  <a:cubicBezTo>
                    <a:pt x="14" y="9"/>
                    <a:pt x="19" y="10"/>
                    <a:pt x="24" y="10"/>
                  </a:cubicBezTo>
                  <a:cubicBezTo>
                    <a:pt x="31" y="10"/>
                    <a:pt x="38" y="8"/>
                    <a:pt x="43" y="2"/>
                  </a:cubicBezTo>
                  <a:cubicBezTo>
                    <a:pt x="43" y="2"/>
                    <a:pt x="43" y="1"/>
                    <a:pt x="42" y="1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37" y="6"/>
                    <a:pt x="31" y="8"/>
                    <a:pt x="24" y="8"/>
                  </a:cubicBezTo>
                  <a:cubicBezTo>
                    <a:pt x="19" y="8"/>
                    <a:pt x="14" y="7"/>
                    <a:pt x="10" y="5"/>
                  </a:cubicBezTo>
                  <a:cubicBezTo>
                    <a:pt x="6" y="4"/>
                    <a:pt x="3" y="2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33" name="Freeform 609"/>
            <p:cNvSpPr>
              <a:spLocks/>
            </p:cNvSpPr>
            <p:nvPr/>
          </p:nvSpPr>
          <p:spPr bwMode="auto">
            <a:xfrm>
              <a:off x="3734" y="2167"/>
              <a:ext cx="71" cy="16"/>
            </a:xfrm>
            <a:custGeom>
              <a:avLst/>
              <a:gdLst>
                <a:gd name="T0" fmla="*/ 0 w 43"/>
                <a:gd name="T1" fmla="*/ 2 h 10"/>
                <a:gd name="T2" fmla="*/ 10 w 43"/>
                <a:gd name="T3" fmla="*/ 7 h 10"/>
                <a:gd name="T4" fmla="*/ 24 w 43"/>
                <a:gd name="T5" fmla="*/ 10 h 10"/>
                <a:gd name="T6" fmla="*/ 43 w 43"/>
                <a:gd name="T7" fmla="*/ 2 h 10"/>
                <a:gd name="T8" fmla="*/ 42 w 43"/>
                <a:gd name="T9" fmla="*/ 1 h 10"/>
                <a:gd name="T10" fmla="*/ 41 w 43"/>
                <a:gd name="T11" fmla="*/ 1 h 10"/>
                <a:gd name="T12" fmla="*/ 24 w 43"/>
                <a:gd name="T13" fmla="*/ 8 h 10"/>
                <a:gd name="T14" fmla="*/ 10 w 43"/>
                <a:gd name="T15" fmla="*/ 5 h 10"/>
                <a:gd name="T16" fmla="*/ 1 w 43"/>
                <a:gd name="T17" fmla="*/ 1 h 10"/>
                <a:gd name="T18" fmla="*/ 0 w 43"/>
                <a:gd name="T19" fmla="*/ 1 h 10"/>
                <a:gd name="T20" fmla="*/ 0 w 43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0">
                  <a:moveTo>
                    <a:pt x="0" y="2"/>
                  </a:moveTo>
                  <a:cubicBezTo>
                    <a:pt x="2" y="4"/>
                    <a:pt x="5" y="6"/>
                    <a:pt x="10" y="7"/>
                  </a:cubicBezTo>
                  <a:cubicBezTo>
                    <a:pt x="14" y="9"/>
                    <a:pt x="19" y="10"/>
                    <a:pt x="24" y="10"/>
                  </a:cubicBezTo>
                  <a:cubicBezTo>
                    <a:pt x="31" y="10"/>
                    <a:pt x="38" y="8"/>
                    <a:pt x="43" y="2"/>
                  </a:cubicBezTo>
                  <a:cubicBezTo>
                    <a:pt x="43" y="2"/>
                    <a:pt x="43" y="1"/>
                    <a:pt x="42" y="1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37" y="6"/>
                    <a:pt x="31" y="8"/>
                    <a:pt x="24" y="8"/>
                  </a:cubicBezTo>
                  <a:cubicBezTo>
                    <a:pt x="19" y="8"/>
                    <a:pt x="14" y="7"/>
                    <a:pt x="10" y="5"/>
                  </a:cubicBezTo>
                  <a:cubicBezTo>
                    <a:pt x="6" y="4"/>
                    <a:pt x="3" y="2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34" name="Freeform 610"/>
            <p:cNvSpPr>
              <a:spLocks/>
            </p:cNvSpPr>
            <p:nvPr/>
          </p:nvSpPr>
          <p:spPr bwMode="auto">
            <a:xfrm>
              <a:off x="3725" y="2156"/>
              <a:ext cx="89" cy="27"/>
            </a:xfrm>
            <a:custGeom>
              <a:avLst/>
              <a:gdLst>
                <a:gd name="T0" fmla="*/ 51 w 53"/>
                <a:gd name="T1" fmla="*/ 0 h 16"/>
                <a:gd name="T2" fmla="*/ 49 w 53"/>
                <a:gd name="T3" fmla="*/ 5 h 16"/>
                <a:gd name="T4" fmla="*/ 26 w 53"/>
                <a:gd name="T5" fmla="*/ 14 h 16"/>
                <a:gd name="T6" fmla="*/ 4 w 53"/>
                <a:gd name="T7" fmla="*/ 5 h 16"/>
                <a:gd name="T8" fmla="*/ 2 w 53"/>
                <a:gd name="T9" fmla="*/ 0 h 16"/>
                <a:gd name="T10" fmla="*/ 0 w 53"/>
                <a:gd name="T11" fmla="*/ 0 h 16"/>
                <a:gd name="T12" fmla="*/ 2 w 53"/>
                <a:gd name="T13" fmla="*/ 6 h 16"/>
                <a:gd name="T14" fmla="*/ 26 w 53"/>
                <a:gd name="T15" fmla="*/ 16 h 16"/>
                <a:gd name="T16" fmla="*/ 51 w 53"/>
                <a:gd name="T17" fmla="*/ 6 h 16"/>
                <a:gd name="T18" fmla="*/ 53 w 53"/>
                <a:gd name="T19" fmla="*/ 0 h 16"/>
                <a:gd name="T20" fmla="*/ 51 w 53"/>
                <a:gd name="T21" fmla="*/ 0 h 16"/>
                <a:gd name="T22" fmla="*/ 51 w 5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16">
                  <a:moveTo>
                    <a:pt x="51" y="0"/>
                  </a:moveTo>
                  <a:cubicBezTo>
                    <a:pt x="51" y="2"/>
                    <a:pt x="50" y="3"/>
                    <a:pt x="49" y="5"/>
                  </a:cubicBezTo>
                  <a:cubicBezTo>
                    <a:pt x="45" y="10"/>
                    <a:pt x="37" y="14"/>
                    <a:pt x="26" y="14"/>
                  </a:cubicBezTo>
                  <a:cubicBezTo>
                    <a:pt x="16" y="14"/>
                    <a:pt x="7" y="10"/>
                    <a:pt x="4" y="5"/>
                  </a:cubicBezTo>
                  <a:cubicBezTo>
                    <a:pt x="3" y="3"/>
                    <a:pt x="2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2" y="6"/>
                  </a:cubicBezTo>
                  <a:cubicBezTo>
                    <a:pt x="6" y="12"/>
                    <a:pt x="16" y="16"/>
                    <a:pt x="26" y="16"/>
                  </a:cubicBezTo>
                  <a:cubicBezTo>
                    <a:pt x="37" y="16"/>
                    <a:pt x="46" y="12"/>
                    <a:pt x="51" y="6"/>
                  </a:cubicBezTo>
                  <a:cubicBezTo>
                    <a:pt x="52" y="4"/>
                    <a:pt x="53" y="2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35" name="Freeform 611"/>
            <p:cNvSpPr>
              <a:spLocks/>
            </p:cNvSpPr>
            <p:nvPr/>
          </p:nvSpPr>
          <p:spPr bwMode="auto">
            <a:xfrm>
              <a:off x="2613" y="2629"/>
              <a:ext cx="311" cy="79"/>
            </a:xfrm>
            <a:custGeom>
              <a:avLst/>
              <a:gdLst>
                <a:gd name="T0" fmla="*/ 11 w 186"/>
                <a:gd name="T1" fmla="*/ 0 h 47"/>
                <a:gd name="T2" fmla="*/ 0 w 186"/>
                <a:gd name="T3" fmla="*/ 23 h 47"/>
                <a:gd name="T4" fmla="*/ 11 w 186"/>
                <a:gd name="T5" fmla="*/ 46 h 47"/>
                <a:gd name="T6" fmla="*/ 133 w 186"/>
                <a:gd name="T7" fmla="*/ 47 h 47"/>
                <a:gd name="T8" fmla="*/ 186 w 186"/>
                <a:gd name="T9" fmla="*/ 0 h 47"/>
                <a:gd name="T10" fmla="*/ 11 w 186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47">
                  <a:moveTo>
                    <a:pt x="11" y="0"/>
                  </a:moveTo>
                  <a:cubicBezTo>
                    <a:pt x="6" y="0"/>
                    <a:pt x="0" y="10"/>
                    <a:pt x="0" y="23"/>
                  </a:cubicBezTo>
                  <a:cubicBezTo>
                    <a:pt x="0" y="35"/>
                    <a:pt x="6" y="45"/>
                    <a:pt x="11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36" name="Freeform 612"/>
            <p:cNvSpPr>
              <a:spLocks/>
            </p:cNvSpPr>
            <p:nvPr/>
          </p:nvSpPr>
          <p:spPr bwMode="auto">
            <a:xfrm>
              <a:off x="2611" y="2629"/>
              <a:ext cx="315" cy="79"/>
            </a:xfrm>
            <a:custGeom>
              <a:avLst/>
              <a:gdLst>
                <a:gd name="T0" fmla="*/ 12 w 188"/>
                <a:gd name="T1" fmla="*/ 0 h 47"/>
                <a:gd name="T2" fmla="*/ 12 w 188"/>
                <a:gd name="T3" fmla="*/ 0 h 47"/>
                <a:gd name="T4" fmla="*/ 4 w 188"/>
                <a:gd name="T5" fmla="*/ 7 h 47"/>
                <a:gd name="T6" fmla="*/ 0 w 188"/>
                <a:gd name="T7" fmla="*/ 23 h 47"/>
                <a:gd name="T8" fmla="*/ 4 w 188"/>
                <a:gd name="T9" fmla="*/ 39 h 47"/>
                <a:gd name="T10" fmla="*/ 12 w 188"/>
                <a:gd name="T11" fmla="*/ 47 h 47"/>
                <a:gd name="T12" fmla="*/ 12 w 188"/>
                <a:gd name="T13" fmla="*/ 47 h 47"/>
                <a:gd name="T14" fmla="*/ 134 w 188"/>
                <a:gd name="T15" fmla="*/ 47 h 47"/>
                <a:gd name="T16" fmla="*/ 188 w 188"/>
                <a:gd name="T17" fmla="*/ 0 h 47"/>
                <a:gd name="T18" fmla="*/ 12 w 188"/>
                <a:gd name="T19" fmla="*/ 0 h 47"/>
                <a:gd name="T20" fmla="*/ 12 w 188"/>
                <a:gd name="T21" fmla="*/ 0 h 47"/>
                <a:gd name="T22" fmla="*/ 12 w 188"/>
                <a:gd name="T23" fmla="*/ 1 h 47"/>
                <a:gd name="T24" fmla="*/ 185 w 188"/>
                <a:gd name="T25" fmla="*/ 1 h 47"/>
                <a:gd name="T26" fmla="*/ 134 w 188"/>
                <a:gd name="T27" fmla="*/ 46 h 47"/>
                <a:gd name="T28" fmla="*/ 12 w 188"/>
                <a:gd name="T29" fmla="*/ 46 h 47"/>
                <a:gd name="T30" fmla="*/ 12 w 188"/>
                <a:gd name="T31" fmla="*/ 46 h 47"/>
                <a:gd name="T32" fmla="*/ 12 w 188"/>
                <a:gd name="T33" fmla="*/ 46 h 47"/>
                <a:gd name="T34" fmla="*/ 5 w 188"/>
                <a:gd name="T35" fmla="*/ 39 h 47"/>
                <a:gd name="T36" fmla="*/ 2 w 188"/>
                <a:gd name="T37" fmla="*/ 23 h 47"/>
                <a:gd name="T38" fmla="*/ 5 w 188"/>
                <a:gd name="T39" fmla="*/ 7 h 47"/>
                <a:gd name="T40" fmla="*/ 12 w 188"/>
                <a:gd name="T41" fmla="*/ 1 h 47"/>
                <a:gd name="T42" fmla="*/ 12 w 188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4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2"/>
                    <a:pt x="4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29"/>
                    <a:pt x="2" y="35"/>
                    <a:pt x="4" y="39"/>
                  </a:cubicBezTo>
                  <a:cubicBezTo>
                    <a:pt x="6" y="43"/>
                    <a:pt x="9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5"/>
                    <a:pt x="7" y="43"/>
                    <a:pt x="5" y="39"/>
                  </a:cubicBezTo>
                  <a:cubicBezTo>
                    <a:pt x="3" y="35"/>
                    <a:pt x="2" y="29"/>
                    <a:pt x="2" y="23"/>
                  </a:cubicBezTo>
                  <a:cubicBezTo>
                    <a:pt x="2" y="17"/>
                    <a:pt x="3" y="11"/>
                    <a:pt x="5" y="7"/>
                  </a:cubicBezTo>
                  <a:cubicBezTo>
                    <a:pt x="7" y="3"/>
                    <a:pt x="10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37" name="Freeform 613"/>
            <p:cNvSpPr>
              <a:spLocks/>
            </p:cNvSpPr>
            <p:nvPr/>
          </p:nvSpPr>
          <p:spPr bwMode="auto">
            <a:xfrm>
              <a:off x="2613" y="2631"/>
              <a:ext cx="226" cy="75"/>
            </a:xfrm>
            <a:custGeom>
              <a:avLst/>
              <a:gdLst>
                <a:gd name="T0" fmla="*/ 121 w 135"/>
                <a:gd name="T1" fmla="*/ 11 h 45"/>
                <a:gd name="T2" fmla="*/ 19 w 135"/>
                <a:gd name="T3" fmla="*/ 10 h 45"/>
                <a:gd name="T4" fmla="*/ 8 w 135"/>
                <a:gd name="T5" fmla="*/ 33 h 45"/>
                <a:gd name="T6" fmla="*/ 9 w 135"/>
                <a:gd name="T7" fmla="*/ 45 h 45"/>
                <a:gd name="T8" fmla="*/ 0 w 135"/>
                <a:gd name="T9" fmla="*/ 22 h 45"/>
                <a:gd name="T10" fmla="*/ 12 w 135"/>
                <a:gd name="T11" fmla="*/ 0 h 45"/>
                <a:gd name="T12" fmla="*/ 135 w 135"/>
                <a:gd name="T13" fmla="*/ 0 h 45"/>
                <a:gd name="T14" fmla="*/ 121 w 135"/>
                <a:gd name="T15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45">
                  <a:moveTo>
                    <a:pt x="121" y="11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3" y="10"/>
                    <a:pt x="8" y="21"/>
                    <a:pt x="8" y="33"/>
                  </a:cubicBezTo>
                  <a:cubicBezTo>
                    <a:pt x="8" y="38"/>
                    <a:pt x="8" y="42"/>
                    <a:pt x="9" y="45"/>
                  </a:cubicBezTo>
                  <a:cubicBezTo>
                    <a:pt x="4" y="43"/>
                    <a:pt x="0" y="34"/>
                    <a:pt x="0" y="22"/>
                  </a:cubicBezTo>
                  <a:cubicBezTo>
                    <a:pt x="0" y="10"/>
                    <a:pt x="5" y="0"/>
                    <a:pt x="12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1" y="11"/>
                    <a:pt x="121" y="11"/>
                    <a:pt x="121" y="11"/>
                  </a:cubicBezTo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38" name="Freeform 614"/>
            <p:cNvSpPr>
              <a:spLocks/>
            </p:cNvSpPr>
            <p:nvPr/>
          </p:nvSpPr>
          <p:spPr bwMode="auto">
            <a:xfrm>
              <a:off x="2611" y="2629"/>
              <a:ext cx="315" cy="79"/>
            </a:xfrm>
            <a:custGeom>
              <a:avLst/>
              <a:gdLst>
                <a:gd name="T0" fmla="*/ 12 w 188"/>
                <a:gd name="T1" fmla="*/ 1 h 47"/>
                <a:gd name="T2" fmla="*/ 12 w 188"/>
                <a:gd name="T3" fmla="*/ 0 h 47"/>
                <a:gd name="T4" fmla="*/ 4 w 188"/>
                <a:gd name="T5" fmla="*/ 7 h 47"/>
                <a:gd name="T6" fmla="*/ 0 w 188"/>
                <a:gd name="T7" fmla="*/ 24 h 47"/>
                <a:gd name="T8" fmla="*/ 4 w 188"/>
                <a:gd name="T9" fmla="*/ 40 h 47"/>
                <a:gd name="T10" fmla="*/ 12 w 188"/>
                <a:gd name="T11" fmla="*/ 47 h 47"/>
                <a:gd name="T12" fmla="*/ 12 w 188"/>
                <a:gd name="T13" fmla="*/ 47 h 47"/>
                <a:gd name="T14" fmla="*/ 134 w 188"/>
                <a:gd name="T15" fmla="*/ 47 h 47"/>
                <a:gd name="T16" fmla="*/ 188 w 188"/>
                <a:gd name="T17" fmla="*/ 0 h 47"/>
                <a:gd name="T18" fmla="*/ 12 w 188"/>
                <a:gd name="T19" fmla="*/ 0 h 47"/>
                <a:gd name="T20" fmla="*/ 12 w 188"/>
                <a:gd name="T21" fmla="*/ 1 h 47"/>
                <a:gd name="T22" fmla="*/ 12 w 188"/>
                <a:gd name="T23" fmla="*/ 1 h 47"/>
                <a:gd name="T24" fmla="*/ 185 w 188"/>
                <a:gd name="T25" fmla="*/ 1 h 47"/>
                <a:gd name="T26" fmla="*/ 134 w 188"/>
                <a:gd name="T27" fmla="*/ 46 h 47"/>
                <a:gd name="T28" fmla="*/ 12 w 188"/>
                <a:gd name="T29" fmla="*/ 46 h 47"/>
                <a:gd name="T30" fmla="*/ 12 w 188"/>
                <a:gd name="T31" fmla="*/ 47 h 47"/>
                <a:gd name="T32" fmla="*/ 12 w 188"/>
                <a:gd name="T33" fmla="*/ 46 h 47"/>
                <a:gd name="T34" fmla="*/ 5 w 188"/>
                <a:gd name="T35" fmla="*/ 39 h 47"/>
                <a:gd name="T36" fmla="*/ 2 w 188"/>
                <a:gd name="T37" fmla="*/ 24 h 47"/>
                <a:gd name="T38" fmla="*/ 5 w 188"/>
                <a:gd name="T39" fmla="*/ 8 h 47"/>
                <a:gd name="T40" fmla="*/ 12 w 188"/>
                <a:gd name="T41" fmla="*/ 1 h 47"/>
                <a:gd name="T42" fmla="*/ 12 w 188"/>
                <a:gd name="T4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47">
                  <a:moveTo>
                    <a:pt x="12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3"/>
                    <a:pt x="4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5"/>
                    <a:pt x="4" y="40"/>
                  </a:cubicBezTo>
                  <a:cubicBezTo>
                    <a:pt x="6" y="44"/>
                    <a:pt x="9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7" y="43"/>
                    <a:pt x="5" y="39"/>
                  </a:cubicBezTo>
                  <a:cubicBezTo>
                    <a:pt x="3" y="35"/>
                    <a:pt x="2" y="30"/>
                    <a:pt x="2" y="24"/>
                  </a:cubicBezTo>
                  <a:cubicBezTo>
                    <a:pt x="2" y="17"/>
                    <a:pt x="3" y="12"/>
                    <a:pt x="5" y="8"/>
                  </a:cubicBezTo>
                  <a:cubicBezTo>
                    <a:pt x="7" y="3"/>
                    <a:pt x="1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39" name="Freeform 615"/>
            <p:cNvSpPr>
              <a:spLocks/>
            </p:cNvSpPr>
            <p:nvPr/>
          </p:nvSpPr>
          <p:spPr bwMode="auto">
            <a:xfrm>
              <a:off x="2687" y="2627"/>
              <a:ext cx="20" cy="81"/>
            </a:xfrm>
            <a:custGeom>
              <a:avLst/>
              <a:gdLst>
                <a:gd name="T0" fmla="*/ 11 w 12"/>
                <a:gd name="T1" fmla="*/ 0 h 48"/>
                <a:gd name="T2" fmla="*/ 11 w 12"/>
                <a:gd name="T3" fmla="*/ 0 h 48"/>
                <a:gd name="T4" fmla="*/ 6 w 12"/>
                <a:gd name="T5" fmla="*/ 2 h 48"/>
                <a:gd name="T6" fmla="*/ 0 w 12"/>
                <a:gd name="T7" fmla="*/ 24 h 48"/>
                <a:gd name="T8" fmla="*/ 0 w 12"/>
                <a:gd name="T9" fmla="*/ 24 h 48"/>
                <a:gd name="T10" fmla="*/ 3 w 12"/>
                <a:gd name="T11" fmla="*/ 41 h 48"/>
                <a:gd name="T12" fmla="*/ 6 w 12"/>
                <a:gd name="T13" fmla="*/ 46 h 48"/>
                <a:gd name="T14" fmla="*/ 10 w 12"/>
                <a:gd name="T15" fmla="*/ 48 h 48"/>
                <a:gd name="T16" fmla="*/ 11 w 12"/>
                <a:gd name="T17" fmla="*/ 47 h 48"/>
                <a:gd name="T18" fmla="*/ 10 w 12"/>
                <a:gd name="T19" fmla="*/ 46 h 48"/>
                <a:gd name="T20" fmla="*/ 7 w 12"/>
                <a:gd name="T21" fmla="*/ 45 h 48"/>
                <a:gd name="T22" fmla="*/ 2 w 12"/>
                <a:gd name="T23" fmla="*/ 24 h 48"/>
                <a:gd name="T24" fmla="*/ 2 w 12"/>
                <a:gd name="T25" fmla="*/ 24 h 48"/>
                <a:gd name="T26" fmla="*/ 5 w 12"/>
                <a:gd name="T27" fmla="*/ 8 h 48"/>
                <a:gd name="T28" fmla="*/ 7 w 12"/>
                <a:gd name="T29" fmla="*/ 4 h 48"/>
                <a:gd name="T30" fmla="*/ 11 w 12"/>
                <a:gd name="T31" fmla="*/ 2 h 48"/>
                <a:gd name="T32" fmla="*/ 11 w 12"/>
                <a:gd name="T33" fmla="*/ 1 h 48"/>
                <a:gd name="T34" fmla="*/ 10 w 12"/>
                <a:gd name="T35" fmla="*/ 2 h 48"/>
                <a:gd name="T36" fmla="*/ 11 w 12"/>
                <a:gd name="T37" fmla="*/ 2 h 48"/>
                <a:gd name="T38" fmla="*/ 11 w 12"/>
                <a:gd name="T39" fmla="*/ 1 h 48"/>
                <a:gd name="T40" fmla="*/ 10 w 12"/>
                <a:gd name="T41" fmla="*/ 2 h 48"/>
                <a:gd name="T42" fmla="*/ 12 w 12"/>
                <a:gd name="T43" fmla="*/ 1 h 48"/>
                <a:gd name="T44" fmla="*/ 11 w 12"/>
                <a:gd name="T4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4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2" y="6"/>
                    <a:pt x="0" y="1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1" y="37"/>
                    <a:pt x="3" y="41"/>
                  </a:cubicBezTo>
                  <a:cubicBezTo>
                    <a:pt x="4" y="43"/>
                    <a:pt x="5" y="45"/>
                    <a:pt x="6" y="46"/>
                  </a:cubicBezTo>
                  <a:cubicBezTo>
                    <a:pt x="7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7"/>
                  </a:cubicBezTo>
                  <a:cubicBezTo>
                    <a:pt x="11" y="47"/>
                    <a:pt x="11" y="46"/>
                    <a:pt x="10" y="46"/>
                  </a:cubicBezTo>
                  <a:cubicBezTo>
                    <a:pt x="9" y="46"/>
                    <a:pt x="8" y="46"/>
                    <a:pt x="7" y="45"/>
                  </a:cubicBezTo>
                  <a:cubicBezTo>
                    <a:pt x="4" y="42"/>
                    <a:pt x="2" y="3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3" y="12"/>
                    <a:pt x="5" y="8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8" y="3"/>
                    <a:pt x="10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0" name="Freeform 616"/>
            <p:cNvSpPr>
              <a:spLocks/>
            </p:cNvSpPr>
            <p:nvPr/>
          </p:nvSpPr>
          <p:spPr bwMode="auto">
            <a:xfrm>
              <a:off x="2762" y="2627"/>
              <a:ext cx="17" cy="81"/>
            </a:xfrm>
            <a:custGeom>
              <a:avLst/>
              <a:gdLst>
                <a:gd name="T0" fmla="*/ 9 w 10"/>
                <a:gd name="T1" fmla="*/ 0 h 48"/>
                <a:gd name="T2" fmla="*/ 5 w 10"/>
                <a:gd name="T3" fmla="*/ 3 h 48"/>
                <a:gd name="T4" fmla="*/ 0 w 10"/>
                <a:gd name="T5" fmla="*/ 24 h 48"/>
                <a:gd name="T6" fmla="*/ 0 w 10"/>
                <a:gd name="T7" fmla="*/ 24 h 48"/>
                <a:gd name="T8" fmla="*/ 2 w 10"/>
                <a:gd name="T9" fmla="*/ 41 h 48"/>
                <a:gd name="T10" fmla="*/ 5 w 10"/>
                <a:gd name="T11" fmla="*/ 46 h 48"/>
                <a:gd name="T12" fmla="*/ 9 w 10"/>
                <a:gd name="T13" fmla="*/ 48 h 48"/>
                <a:gd name="T14" fmla="*/ 10 w 10"/>
                <a:gd name="T15" fmla="*/ 47 h 48"/>
                <a:gd name="T16" fmla="*/ 9 w 10"/>
                <a:gd name="T17" fmla="*/ 46 h 48"/>
                <a:gd name="T18" fmla="*/ 7 w 10"/>
                <a:gd name="T19" fmla="*/ 45 h 48"/>
                <a:gd name="T20" fmla="*/ 2 w 10"/>
                <a:gd name="T21" fmla="*/ 24 h 48"/>
                <a:gd name="T22" fmla="*/ 2 w 10"/>
                <a:gd name="T23" fmla="*/ 24 h 48"/>
                <a:gd name="T24" fmla="*/ 4 w 10"/>
                <a:gd name="T25" fmla="*/ 8 h 48"/>
                <a:gd name="T26" fmla="*/ 7 w 10"/>
                <a:gd name="T27" fmla="*/ 4 h 48"/>
                <a:gd name="T28" fmla="*/ 9 w 10"/>
                <a:gd name="T29" fmla="*/ 2 h 48"/>
                <a:gd name="T30" fmla="*/ 10 w 10"/>
                <a:gd name="T31" fmla="*/ 1 h 48"/>
                <a:gd name="T32" fmla="*/ 9 w 10"/>
                <a:gd name="T3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48">
                  <a:moveTo>
                    <a:pt x="9" y="0"/>
                  </a:moveTo>
                  <a:cubicBezTo>
                    <a:pt x="8" y="0"/>
                    <a:pt x="6" y="1"/>
                    <a:pt x="5" y="3"/>
                  </a:cubicBezTo>
                  <a:cubicBezTo>
                    <a:pt x="2" y="6"/>
                    <a:pt x="0" y="1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1" y="37"/>
                    <a:pt x="2" y="41"/>
                  </a:cubicBezTo>
                  <a:cubicBezTo>
                    <a:pt x="3" y="43"/>
                    <a:pt x="4" y="45"/>
                    <a:pt x="5" y="46"/>
                  </a:cubicBezTo>
                  <a:cubicBezTo>
                    <a:pt x="6" y="47"/>
                    <a:pt x="8" y="48"/>
                    <a:pt x="9" y="48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9" y="46"/>
                  </a:cubicBezTo>
                  <a:cubicBezTo>
                    <a:pt x="8" y="46"/>
                    <a:pt x="8" y="46"/>
                    <a:pt x="7" y="45"/>
                  </a:cubicBezTo>
                  <a:cubicBezTo>
                    <a:pt x="4" y="42"/>
                    <a:pt x="2" y="3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3" y="12"/>
                    <a:pt x="4" y="8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1" name="Freeform 617"/>
            <p:cNvSpPr>
              <a:spLocks/>
            </p:cNvSpPr>
            <p:nvPr/>
          </p:nvSpPr>
          <p:spPr bwMode="auto">
            <a:xfrm>
              <a:off x="2809" y="2105"/>
              <a:ext cx="744" cy="603"/>
            </a:xfrm>
            <a:custGeom>
              <a:avLst/>
              <a:gdLst>
                <a:gd name="T0" fmla="*/ 28 w 744"/>
                <a:gd name="T1" fmla="*/ 603 h 603"/>
                <a:gd name="T2" fmla="*/ 744 w 744"/>
                <a:gd name="T3" fmla="*/ 68 h 603"/>
                <a:gd name="T4" fmla="*/ 744 w 744"/>
                <a:gd name="T5" fmla="*/ 67 h 603"/>
                <a:gd name="T6" fmla="*/ 707 w 744"/>
                <a:gd name="T7" fmla="*/ 0 h 603"/>
                <a:gd name="T8" fmla="*/ 707 w 744"/>
                <a:gd name="T9" fmla="*/ 0 h 603"/>
                <a:gd name="T10" fmla="*/ 705 w 744"/>
                <a:gd name="T11" fmla="*/ 0 h 603"/>
                <a:gd name="T12" fmla="*/ 0 w 744"/>
                <a:gd name="T13" fmla="*/ 524 h 603"/>
                <a:gd name="T14" fmla="*/ 0 w 744"/>
                <a:gd name="T15" fmla="*/ 526 h 603"/>
                <a:gd name="T16" fmla="*/ 0 w 744"/>
                <a:gd name="T17" fmla="*/ 526 h 603"/>
                <a:gd name="T18" fmla="*/ 707 w 744"/>
                <a:gd name="T19" fmla="*/ 1 h 603"/>
                <a:gd name="T20" fmla="*/ 742 w 744"/>
                <a:gd name="T21" fmla="*/ 67 h 603"/>
                <a:gd name="T22" fmla="*/ 26 w 744"/>
                <a:gd name="T23" fmla="*/ 601 h 603"/>
                <a:gd name="T24" fmla="*/ 26 w 744"/>
                <a:gd name="T25" fmla="*/ 601 h 603"/>
                <a:gd name="T26" fmla="*/ 28 w 744"/>
                <a:gd name="T27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" h="603">
                  <a:moveTo>
                    <a:pt x="28" y="603"/>
                  </a:moveTo>
                  <a:lnTo>
                    <a:pt x="744" y="68"/>
                  </a:lnTo>
                  <a:lnTo>
                    <a:pt x="744" y="67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05" y="0"/>
                  </a:lnTo>
                  <a:lnTo>
                    <a:pt x="0" y="524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707" y="1"/>
                  </a:lnTo>
                  <a:lnTo>
                    <a:pt x="742" y="67"/>
                  </a:lnTo>
                  <a:lnTo>
                    <a:pt x="26" y="601"/>
                  </a:lnTo>
                  <a:lnTo>
                    <a:pt x="26" y="601"/>
                  </a:lnTo>
                  <a:lnTo>
                    <a:pt x="28" y="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2" name="Freeform 618"/>
            <p:cNvSpPr>
              <a:spLocks/>
            </p:cNvSpPr>
            <p:nvPr/>
          </p:nvSpPr>
          <p:spPr bwMode="auto">
            <a:xfrm>
              <a:off x="2809" y="2105"/>
              <a:ext cx="744" cy="603"/>
            </a:xfrm>
            <a:custGeom>
              <a:avLst/>
              <a:gdLst>
                <a:gd name="T0" fmla="*/ 28 w 744"/>
                <a:gd name="T1" fmla="*/ 603 h 603"/>
                <a:gd name="T2" fmla="*/ 744 w 744"/>
                <a:gd name="T3" fmla="*/ 68 h 603"/>
                <a:gd name="T4" fmla="*/ 744 w 744"/>
                <a:gd name="T5" fmla="*/ 67 h 603"/>
                <a:gd name="T6" fmla="*/ 707 w 744"/>
                <a:gd name="T7" fmla="*/ 0 h 603"/>
                <a:gd name="T8" fmla="*/ 707 w 744"/>
                <a:gd name="T9" fmla="*/ 0 h 603"/>
                <a:gd name="T10" fmla="*/ 705 w 744"/>
                <a:gd name="T11" fmla="*/ 0 h 603"/>
                <a:gd name="T12" fmla="*/ 0 w 744"/>
                <a:gd name="T13" fmla="*/ 524 h 603"/>
                <a:gd name="T14" fmla="*/ 0 w 744"/>
                <a:gd name="T15" fmla="*/ 526 h 603"/>
                <a:gd name="T16" fmla="*/ 0 w 744"/>
                <a:gd name="T17" fmla="*/ 526 h 603"/>
                <a:gd name="T18" fmla="*/ 707 w 744"/>
                <a:gd name="T19" fmla="*/ 1 h 603"/>
                <a:gd name="T20" fmla="*/ 742 w 744"/>
                <a:gd name="T21" fmla="*/ 67 h 603"/>
                <a:gd name="T22" fmla="*/ 26 w 744"/>
                <a:gd name="T23" fmla="*/ 601 h 603"/>
                <a:gd name="T24" fmla="*/ 26 w 744"/>
                <a:gd name="T25" fmla="*/ 601 h 603"/>
                <a:gd name="T26" fmla="*/ 28 w 744"/>
                <a:gd name="T27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" h="603">
                  <a:moveTo>
                    <a:pt x="28" y="603"/>
                  </a:moveTo>
                  <a:lnTo>
                    <a:pt x="744" y="68"/>
                  </a:lnTo>
                  <a:lnTo>
                    <a:pt x="744" y="67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05" y="0"/>
                  </a:lnTo>
                  <a:lnTo>
                    <a:pt x="0" y="524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707" y="1"/>
                  </a:lnTo>
                  <a:lnTo>
                    <a:pt x="742" y="67"/>
                  </a:lnTo>
                  <a:lnTo>
                    <a:pt x="26" y="601"/>
                  </a:lnTo>
                  <a:lnTo>
                    <a:pt x="26" y="601"/>
                  </a:lnTo>
                  <a:lnTo>
                    <a:pt x="28" y="6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3" name="Freeform 619"/>
            <p:cNvSpPr>
              <a:spLocks/>
            </p:cNvSpPr>
            <p:nvPr/>
          </p:nvSpPr>
          <p:spPr bwMode="auto">
            <a:xfrm>
              <a:off x="2820" y="2105"/>
              <a:ext cx="1017" cy="603"/>
            </a:xfrm>
            <a:custGeom>
              <a:avLst/>
              <a:gdLst>
                <a:gd name="T0" fmla="*/ 9 w 608"/>
                <a:gd name="T1" fmla="*/ 360 h 360"/>
                <a:gd name="T2" fmla="*/ 430 w 608"/>
                <a:gd name="T3" fmla="*/ 46 h 360"/>
                <a:gd name="T4" fmla="*/ 597 w 608"/>
                <a:gd name="T5" fmla="*/ 46 h 360"/>
                <a:gd name="T6" fmla="*/ 608 w 608"/>
                <a:gd name="T7" fmla="*/ 23 h 360"/>
                <a:gd name="T8" fmla="*/ 597 w 608"/>
                <a:gd name="T9" fmla="*/ 0 h 360"/>
                <a:gd name="T10" fmla="*/ 424 w 608"/>
                <a:gd name="T11" fmla="*/ 0 h 360"/>
                <a:gd name="T12" fmla="*/ 422 w 608"/>
                <a:gd name="T13" fmla="*/ 0 h 360"/>
                <a:gd name="T14" fmla="*/ 416 w 608"/>
                <a:gd name="T15" fmla="*/ 0 h 360"/>
                <a:gd name="T16" fmla="*/ 0 w 608"/>
                <a:gd name="T17" fmla="*/ 310 h 360"/>
                <a:gd name="T18" fmla="*/ 9 w 608"/>
                <a:gd name="T1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8" h="360">
                  <a:moveTo>
                    <a:pt x="9" y="360"/>
                  </a:moveTo>
                  <a:cubicBezTo>
                    <a:pt x="430" y="46"/>
                    <a:pt x="430" y="46"/>
                    <a:pt x="430" y="46"/>
                  </a:cubicBezTo>
                  <a:cubicBezTo>
                    <a:pt x="597" y="46"/>
                    <a:pt x="597" y="46"/>
                    <a:pt x="597" y="46"/>
                  </a:cubicBezTo>
                  <a:cubicBezTo>
                    <a:pt x="602" y="45"/>
                    <a:pt x="608" y="35"/>
                    <a:pt x="608" y="23"/>
                  </a:cubicBezTo>
                  <a:cubicBezTo>
                    <a:pt x="608" y="11"/>
                    <a:pt x="602" y="0"/>
                    <a:pt x="597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9" y="360"/>
                    <a:pt x="9" y="360"/>
                    <a:pt x="9" y="36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4" name="Freeform 620"/>
            <p:cNvSpPr>
              <a:spLocks/>
            </p:cNvSpPr>
            <p:nvPr/>
          </p:nvSpPr>
          <p:spPr bwMode="auto">
            <a:xfrm>
              <a:off x="2819" y="2105"/>
              <a:ext cx="1020" cy="603"/>
            </a:xfrm>
            <a:custGeom>
              <a:avLst/>
              <a:gdLst>
                <a:gd name="T0" fmla="*/ 10 w 610"/>
                <a:gd name="T1" fmla="*/ 360 h 360"/>
                <a:gd name="T2" fmla="*/ 431 w 610"/>
                <a:gd name="T3" fmla="*/ 47 h 360"/>
                <a:gd name="T4" fmla="*/ 598 w 610"/>
                <a:gd name="T5" fmla="*/ 47 h 360"/>
                <a:gd name="T6" fmla="*/ 598 w 610"/>
                <a:gd name="T7" fmla="*/ 47 h 360"/>
                <a:gd name="T8" fmla="*/ 606 w 610"/>
                <a:gd name="T9" fmla="*/ 39 h 360"/>
                <a:gd name="T10" fmla="*/ 610 w 610"/>
                <a:gd name="T11" fmla="*/ 23 h 360"/>
                <a:gd name="T12" fmla="*/ 606 w 610"/>
                <a:gd name="T13" fmla="*/ 7 h 360"/>
                <a:gd name="T14" fmla="*/ 598 w 610"/>
                <a:gd name="T15" fmla="*/ 0 h 360"/>
                <a:gd name="T16" fmla="*/ 425 w 610"/>
                <a:gd name="T17" fmla="*/ 0 h 360"/>
                <a:gd name="T18" fmla="*/ 423 w 610"/>
                <a:gd name="T19" fmla="*/ 0 h 360"/>
                <a:gd name="T20" fmla="*/ 417 w 610"/>
                <a:gd name="T21" fmla="*/ 0 h 360"/>
                <a:gd name="T22" fmla="*/ 0 w 610"/>
                <a:gd name="T23" fmla="*/ 309 h 360"/>
                <a:gd name="T24" fmla="*/ 1 w 610"/>
                <a:gd name="T25" fmla="*/ 310 h 360"/>
                <a:gd name="T26" fmla="*/ 417 w 610"/>
                <a:gd name="T27" fmla="*/ 1 h 360"/>
                <a:gd name="T28" fmla="*/ 423 w 610"/>
                <a:gd name="T29" fmla="*/ 1 h 360"/>
                <a:gd name="T30" fmla="*/ 425 w 610"/>
                <a:gd name="T31" fmla="*/ 1 h 360"/>
                <a:gd name="T32" fmla="*/ 598 w 610"/>
                <a:gd name="T33" fmla="*/ 1 h 360"/>
                <a:gd name="T34" fmla="*/ 605 w 610"/>
                <a:gd name="T35" fmla="*/ 7 h 360"/>
                <a:gd name="T36" fmla="*/ 608 w 610"/>
                <a:gd name="T37" fmla="*/ 23 h 360"/>
                <a:gd name="T38" fmla="*/ 605 w 610"/>
                <a:gd name="T39" fmla="*/ 39 h 360"/>
                <a:gd name="T40" fmla="*/ 598 w 610"/>
                <a:gd name="T41" fmla="*/ 46 h 360"/>
                <a:gd name="T42" fmla="*/ 598 w 610"/>
                <a:gd name="T43" fmla="*/ 46 h 360"/>
                <a:gd name="T44" fmla="*/ 598 w 610"/>
                <a:gd name="T45" fmla="*/ 46 h 360"/>
                <a:gd name="T46" fmla="*/ 431 w 610"/>
                <a:gd name="T47" fmla="*/ 46 h 360"/>
                <a:gd name="T48" fmla="*/ 10 w 610"/>
                <a:gd name="T49" fmla="*/ 359 h 360"/>
                <a:gd name="T50" fmla="*/ 10 w 610"/>
                <a:gd name="T5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0" h="360">
                  <a:moveTo>
                    <a:pt x="10" y="360"/>
                  </a:moveTo>
                  <a:cubicBezTo>
                    <a:pt x="431" y="47"/>
                    <a:pt x="431" y="47"/>
                    <a:pt x="431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601" y="46"/>
                    <a:pt x="604" y="43"/>
                    <a:pt x="606" y="39"/>
                  </a:cubicBezTo>
                  <a:cubicBezTo>
                    <a:pt x="608" y="35"/>
                    <a:pt x="610" y="29"/>
                    <a:pt x="610" y="23"/>
                  </a:cubicBezTo>
                  <a:cubicBezTo>
                    <a:pt x="610" y="17"/>
                    <a:pt x="608" y="11"/>
                    <a:pt x="606" y="7"/>
                  </a:cubicBezTo>
                  <a:cubicBezTo>
                    <a:pt x="604" y="2"/>
                    <a:pt x="601" y="0"/>
                    <a:pt x="598" y="0"/>
                  </a:cubicBezTo>
                  <a:cubicBezTo>
                    <a:pt x="425" y="0"/>
                    <a:pt x="425" y="0"/>
                    <a:pt x="425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1" y="310"/>
                    <a:pt x="1" y="310"/>
                    <a:pt x="1" y="310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5" y="1"/>
                    <a:pt x="425" y="1"/>
                    <a:pt x="425" y="1"/>
                  </a:cubicBezTo>
                  <a:cubicBezTo>
                    <a:pt x="598" y="1"/>
                    <a:pt x="598" y="1"/>
                    <a:pt x="598" y="1"/>
                  </a:cubicBezTo>
                  <a:cubicBezTo>
                    <a:pt x="600" y="1"/>
                    <a:pt x="603" y="3"/>
                    <a:pt x="605" y="7"/>
                  </a:cubicBezTo>
                  <a:cubicBezTo>
                    <a:pt x="607" y="11"/>
                    <a:pt x="608" y="17"/>
                    <a:pt x="608" y="23"/>
                  </a:cubicBezTo>
                  <a:cubicBezTo>
                    <a:pt x="608" y="29"/>
                    <a:pt x="607" y="35"/>
                    <a:pt x="605" y="39"/>
                  </a:cubicBezTo>
                  <a:cubicBezTo>
                    <a:pt x="603" y="43"/>
                    <a:pt x="600" y="45"/>
                    <a:pt x="598" y="46"/>
                  </a:cubicBezTo>
                  <a:cubicBezTo>
                    <a:pt x="598" y="46"/>
                    <a:pt x="598" y="46"/>
                    <a:pt x="598" y="46"/>
                  </a:cubicBezTo>
                  <a:cubicBezTo>
                    <a:pt x="598" y="46"/>
                    <a:pt x="598" y="46"/>
                    <a:pt x="598" y="46"/>
                  </a:cubicBezTo>
                  <a:cubicBezTo>
                    <a:pt x="431" y="46"/>
                    <a:pt x="431" y="46"/>
                    <a:pt x="431" y="46"/>
                  </a:cubicBezTo>
                  <a:cubicBezTo>
                    <a:pt x="10" y="359"/>
                    <a:pt x="10" y="359"/>
                    <a:pt x="10" y="359"/>
                  </a:cubicBezTo>
                  <a:cubicBezTo>
                    <a:pt x="10" y="360"/>
                    <a:pt x="10" y="360"/>
                    <a:pt x="10" y="36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5" name="Freeform 621"/>
            <p:cNvSpPr>
              <a:spLocks/>
            </p:cNvSpPr>
            <p:nvPr/>
          </p:nvSpPr>
          <p:spPr bwMode="auto">
            <a:xfrm>
              <a:off x="3516" y="2106"/>
              <a:ext cx="321" cy="76"/>
            </a:xfrm>
            <a:custGeom>
              <a:avLst/>
              <a:gdLst>
                <a:gd name="T0" fmla="*/ 3 w 192"/>
                <a:gd name="T1" fmla="*/ 11 h 45"/>
                <a:gd name="T2" fmla="*/ 173 w 192"/>
                <a:gd name="T3" fmla="*/ 11 h 45"/>
                <a:gd name="T4" fmla="*/ 184 w 192"/>
                <a:gd name="T5" fmla="*/ 33 h 45"/>
                <a:gd name="T6" fmla="*/ 182 w 192"/>
                <a:gd name="T7" fmla="*/ 45 h 45"/>
                <a:gd name="T8" fmla="*/ 192 w 192"/>
                <a:gd name="T9" fmla="*/ 22 h 45"/>
                <a:gd name="T10" fmla="*/ 180 w 192"/>
                <a:gd name="T11" fmla="*/ 0 h 45"/>
                <a:gd name="T12" fmla="*/ 0 w 192"/>
                <a:gd name="T13" fmla="*/ 0 h 45"/>
                <a:gd name="T14" fmla="*/ 3 w 192"/>
                <a:gd name="T15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5">
                  <a:moveTo>
                    <a:pt x="3" y="11"/>
                  </a:moveTo>
                  <a:cubicBezTo>
                    <a:pt x="173" y="11"/>
                    <a:pt x="173" y="11"/>
                    <a:pt x="173" y="11"/>
                  </a:cubicBezTo>
                  <a:cubicBezTo>
                    <a:pt x="179" y="11"/>
                    <a:pt x="184" y="21"/>
                    <a:pt x="184" y="33"/>
                  </a:cubicBezTo>
                  <a:cubicBezTo>
                    <a:pt x="184" y="38"/>
                    <a:pt x="183" y="42"/>
                    <a:pt x="182" y="45"/>
                  </a:cubicBezTo>
                  <a:cubicBezTo>
                    <a:pt x="188" y="43"/>
                    <a:pt x="192" y="34"/>
                    <a:pt x="192" y="22"/>
                  </a:cubicBezTo>
                  <a:cubicBezTo>
                    <a:pt x="192" y="10"/>
                    <a:pt x="187" y="0"/>
                    <a:pt x="1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6" name="Freeform 622"/>
            <p:cNvSpPr>
              <a:spLocks/>
            </p:cNvSpPr>
            <p:nvPr/>
          </p:nvSpPr>
          <p:spPr bwMode="auto">
            <a:xfrm>
              <a:off x="3514" y="2105"/>
              <a:ext cx="325" cy="78"/>
            </a:xfrm>
            <a:custGeom>
              <a:avLst/>
              <a:gdLst>
                <a:gd name="T0" fmla="*/ 14 w 194"/>
                <a:gd name="T1" fmla="*/ 47 h 47"/>
                <a:gd name="T2" fmla="*/ 182 w 194"/>
                <a:gd name="T3" fmla="*/ 47 h 47"/>
                <a:gd name="T4" fmla="*/ 182 w 194"/>
                <a:gd name="T5" fmla="*/ 47 h 47"/>
                <a:gd name="T6" fmla="*/ 190 w 194"/>
                <a:gd name="T7" fmla="*/ 40 h 47"/>
                <a:gd name="T8" fmla="*/ 194 w 194"/>
                <a:gd name="T9" fmla="*/ 24 h 47"/>
                <a:gd name="T10" fmla="*/ 190 w 194"/>
                <a:gd name="T11" fmla="*/ 7 h 47"/>
                <a:gd name="T12" fmla="*/ 182 w 194"/>
                <a:gd name="T13" fmla="*/ 0 h 47"/>
                <a:gd name="T14" fmla="*/ 1 w 194"/>
                <a:gd name="T15" fmla="*/ 0 h 47"/>
                <a:gd name="T16" fmla="*/ 0 w 194"/>
                <a:gd name="T17" fmla="*/ 0 h 47"/>
                <a:gd name="T18" fmla="*/ 1 w 194"/>
                <a:gd name="T19" fmla="*/ 1 h 47"/>
                <a:gd name="T20" fmla="*/ 182 w 194"/>
                <a:gd name="T21" fmla="*/ 1 h 47"/>
                <a:gd name="T22" fmla="*/ 189 w 194"/>
                <a:gd name="T23" fmla="*/ 8 h 47"/>
                <a:gd name="T24" fmla="*/ 192 w 194"/>
                <a:gd name="T25" fmla="*/ 24 h 47"/>
                <a:gd name="T26" fmla="*/ 189 w 194"/>
                <a:gd name="T27" fmla="*/ 39 h 47"/>
                <a:gd name="T28" fmla="*/ 182 w 194"/>
                <a:gd name="T29" fmla="*/ 46 h 47"/>
                <a:gd name="T30" fmla="*/ 182 w 194"/>
                <a:gd name="T31" fmla="*/ 47 h 47"/>
                <a:gd name="T32" fmla="*/ 182 w 194"/>
                <a:gd name="T33" fmla="*/ 46 h 47"/>
                <a:gd name="T34" fmla="*/ 14 w 194"/>
                <a:gd name="T35" fmla="*/ 46 h 47"/>
                <a:gd name="T36" fmla="*/ 14 w 194"/>
                <a:gd name="T37" fmla="*/ 47 h 47"/>
                <a:gd name="T38" fmla="*/ 14 w 194"/>
                <a:gd name="T3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47">
                  <a:moveTo>
                    <a:pt x="14" y="47"/>
                  </a:move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5" y="47"/>
                    <a:pt x="188" y="44"/>
                    <a:pt x="190" y="40"/>
                  </a:cubicBezTo>
                  <a:cubicBezTo>
                    <a:pt x="192" y="35"/>
                    <a:pt x="194" y="30"/>
                    <a:pt x="194" y="24"/>
                  </a:cubicBezTo>
                  <a:cubicBezTo>
                    <a:pt x="194" y="17"/>
                    <a:pt x="192" y="11"/>
                    <a:pt x="190" y="7"/>
                  </a:cubicBezTo>
                  <a:cubicBezTo>
                    <a:pt x="188" y="3"/>
                    <a:pt x="185" y="0"/>
                    <a:pt x="1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184" y="1"/>
                    <a:pt x="187" y="4"/>
                    <a:pt x="189" y="8"/>
                  </a:cubicBezTo>
                  <a:cubicBezTo>
                    <a:pt x="191" y="12"/>
                    <a:pt x="192" y="17"/>
                    <a:pt x="192" y="24"/>
                  </a:cubicBezTo>
                  <a:cubicBezTo>
                    <a:pt x="192" y="30"/>
                    <a:pt x="191" y="35"/>
                    <a:pt x="189" y="39"/>
                  </a:cubicBezTo>
                  <a:cubicBezTo>
                    <a:pt x="187" y="43"/>
                    <a:pt x="184" y="46"/>
                    <a:pt x="182" y="46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6"/>
                    <a:pt x="182" y="46"/>
                    <a:pt x="182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7" name="Freeform 623"/>
            <p:cNvSpPr>
              <a:spLocks/>
            </p:cNvSpPr>
            <p:nvPr/>
          </p:nvSpPr>
          <p:spPr bwMode="auto">
            <a:xfrm>
              <a:off x="3744" y="2103"/>
              <a:ext cx="20" cy="80"/>
            </a:xfrm>
            <a:custGeom>
              <a:avLst/>
              <a:gdLst>
                <a:gd name="T0" fmla="*/ 1 w 12"/>
                <a:gd name="T1" fmla="*/ 2 h 48"/>
                <a:gd name="T2" fmla="*/ 5 w 12"/>
                <a:gd name="T3" fmla="*/ 4 h 48"/>
                <a:gd name="T4" fmla="*/ 10 w 12"/>
                <a:gd name="T5" fmla="*/ 24 h 48"/>
                <a:gd name="T6" fmla="*/ 10 w 12"/>
                <a:gd name="T7" fmla="*/ 24 h 48"/>
                <a:gd name="T8" fmla="*/ 7 w 12"/>
                <a:gd name="T9" fmla="*/ 40 h 48"/>
                <a:gd name="T10" fmla="*/ 5 w 12"/>
                <a:gd name="T11" fmla="*/ 45 h 48"/>
                <a:gd name="T12" fmla="*/ 1 w 12"/>
                <a:gd name="T13" fmla="*/ 46 h 48"/>
                <a:gd name="T14" fmla="*/ 0 w 12"/>
                <a:gd name="T15" fmla="*/ 47 h 48"/>
                <a:gd name="T16" fmla="*/ 1 w 12"/>
                <a:gd name="T17" fmla="*/ 48 h 48"/>
                <a:gd name="T18" fmla="*/ 6 w 12"/>
                <a:gd name="T19" fmla="*/ 46 h 48"/>
                <a:gd name="T20" fmla="*/ 12 w 12"/>
                <a:gd name="T21" fmla="*/ 24 h 48"/>
                <a:gd name="T22" fmla="*/ 12 w 12"/>
                <a:gd name="T23" fmla="*/ 24 h 48"/>
                <a:gd name="T24" fmla="*/ 9 w 12"/>
                <a:gd name="T25" fmla="*/ 8 h 48"/>
                <a:gd name="T26" fmla="*/ 6 w 12"/>
                <a:gd name="T27" fmla="*/ 2 h 48"/>
                <a:gd name="T28" fmla="*/ 1 w 12"/>
                <a:gd name="T29" fmla="*/ 0 h 48"/>
                <a:gd name="T30" fmla="*/ 0 w 12"/>
                <a:gd name="T31" fmla="*/ 1 h 48"/>
                <a:gd name="T32" fmla="*/ 1 w 12"/>
                <a:gd name="T3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48">
                  <a:moveTo>
                    <a:pt x="1" y="2"/>
                  </a:moveTo>
                  <a:cubicBezTo>
                    <a:pt x="2" y="2"/>
                    <a:pt x="3" y="3"/>
                    <a:pt x="5" y="4"/>
                  </a:cubicBezTo>
                  <a:cubicBezTo>
                    <a:pt x="8" y="7"/>
                    <a:pt x="10" y="1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9" y="36"/>
                    <a:pt x="7" y="40"/>
                  </a:cubicBezTo>
                  <a:cubicBezTo>
                    <a:pt x="7" y="42"/>
                    <a:pt x="6" y="44"/>
                    <a:pt x="5" y="45"/>
                  </a:cubicBezTo>
                  <a:cubicBezTo>
                    <a:pt x="4" y="46"/>
                    <a:pt x="3" y="46"/>
                    <a:pt x="1" y="46"/>
                  </a:cubicBezTo>
                  <a:cubicBezTo>
                    <a:pt x="1" y="46"/>
                    <a:pt x="0" y="47"/>
                    <a:pt x="0" y="47"/>
                  </a:cubicBezTo>
                  <a:cubicBezTo>
                    <a:pt x="0" y="48"/>
                    <a:pt x="1" y="48"/>
                    <a:pt x="1" y="48"/>
                  </a:cubicBezTo>
                  <a:cubicBezTo>
                    <a:pt x="3" y="48"/>
                    <a:pt x="5" y="47"/>
                    <a:pt x="6" y="46"/>
                  </a:cubicBezTo>
                  <a:cubicBezTo>
                    <a:pt x="10" y="42"/>
                    <a:pt x="12" y="3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1" y="12"/>
                    <a:pt x="9" y="8"/>
                  </a:cubicBezTo>
                  <a:cubicBezTo>
                    <a:pt x="8" y="6"/>
                    <a:pt x="7" y="4"/>
                    <a:pt x="6" y="2"/>
                  </a:cubicBezTo>
                  <a:cubicBezTo>
                    <a:pt x="5" y="1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8" name="Freeform 624"/>
            <p:cNvSpPr>
              <a:spLocks/>
            </p:cNvSpPr>
            <p:nvPr/>
          </p:nvSpPr>
          <p:spPr bwMode="auto">
            <a:xfrm>
              <a:off x="3672" y="2103"/>
              <a:ext cx="16" cy="80"/>
            </a:xfrm>
            <a:custGeom>
              <a:avLst/>
              <a:gdLst>
                <a:gd name="T0" fmla="*/ 1 w 10"/>
                <a:gd name="T1" fmla="*/ 2 h 48"/>
                <a:gd name="T2" fmla="*/ 3 w 10"/>
                <a:gd name="T3" fmla="*/ 4 h 48"/>
                <a:gd name="T4" fmla="*/ 8 w 10"/>
                <a:gd name="T5" fmla="*/ 24 h 48"/>
                <a:gd name="T6" fmla="*/ 8 w 10"/>
                <a:gd name="T7" fmla="*/ 24 h 48"/>
                <a:gd name="T8" fmla="*/ 6 w 10"/>
                <a:gd name="T9" fmla="*/ 40 h 48"/>
                <a:gd name="T10" fmla="*/ 3 w 10"/>
                <a:gd name="T11" fmla="*/ 45 h 48"/>
                <a:gd name="T12" fmla="*/ 1 w 10"/>
                <a:gd name="T13" fmla="*/ 46 h 48"/>
                <a:gd name="T14" fmla="*/ 0 w 10"/>
                <a:gd name="T15" fmla="*/ 47 h 48"/>
                <a:gd name="T16" fmla="*/ 1 w 10"/>
                <a:gd name="T17" fmla="*/ 48 h 48"/>
                <a:gd name="T18" fmla="*/ 5 w 10"/>
                <a:gd name="T19" fmla="*/ 46 h 48"/>
                <a:gd name="T20" fmla="*/ 10 w 10"/>
                <a:gd name="T21" fmla="*/ 24 h 48"/>
                <a:gd name="T22" fmla="*/ 10 w 10"/>
                <a:gd name="T23" fmla="*/ 24 h 48"/>
                <a:gd name="T24" fmla="*/ 8 w 10"/>
                <a:gd name="T25" fmla="*/ 8 h 48"/>
                <a:gd name="T26" fmla="*/ 5 w 10"/>
                <a:gd name="T27" fmla="*/ 3 h 48"/>
                <a:gd name="T28" fmla="*/ 1 w 10"/>
                <a:gd name="T29" fmla="*/ 0 h 48"/>
                <a:gd name="T30" fmla="*/ 0 w 10"/>
                <a:gd name="T31" fmla="*/ 1 h 48"/>
                <a:gd name="T32" fmla="*/ 1 w 10"/>
                <a:gd name="T3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48">
                  <a:moveTo>
                    <a:pt x="1" y="2"/>
                  </a:moveTo>
                  <a:cubicBezTo>
                    <a:pt x="2" y="2"/>
                    <a:pt x="2" y="3"/>
                    <a:pt x="3" y="4"/>
                  </a:cubicBezTo>
                  <a:cubicBezTo>
                    <a:pt x="6" y="7"/>
                    <a:pt x="8" y="1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31"/>
                    <a:pt x="7" y="36"/>
                    <a:pt x="6" y="40"/>
                  </a:cubicBezTo>
                  <a:cubicBezTo>
                    <a:pt x="5" y="42"/>
                    <a:pt x="4" y="44"/>
                    <a:pt x="3" y="45"/>
                  </a:cubicBezTo>
                  <a:cubicBezTo>
                    <a:pt x="2" y="46"/>
                    <a:pt x="2" y="46"/>
                    <a:pt x="1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2" y="48"/>
                    <a:pt x="4" y="47"/>
                    <a:pt x="5" y="46"/>
                  </a:cubicBezTo>
                  <a:cubicBezTo>
                    <a:pt x="8" y="42"/>
                    <a:pt x="10" y="3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8"/>
                    <a:pt x="9" y="12"/>
                    <a:pt x="8" y="8"/>
                  </a:cubicBezTo>
                  <a:cubicBezTo>
                    <a:pt x="7" y="6"/>
                    <a:pt x="6" y="4"/>
                    <a:pt x="5" y="3"/>
                  </a:cubicBezTo>
                  <a:cubicBezTo>
                    <a:pt x="4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49" name="Freeform 625"/>
            <p:cNvSpPr>
              <a:spLocks/>
            </p:cNvSpPr>
            <p:nvPr/>
          </p:nvSpPr>
          <p:spPr bwMode="auto">
            <a:xfrm>
              <a:off x="2787" y="2106"/>
              <a:ext cx="734" cy="543"/>
            </a:xfrm>
            <a:custGeom>
              <a:avLst/>
              <a:gdLst>
                <a:gd name="T0" fmla="*/ 0 w 734"/>
                <a:gd name="T1" fmla="*/ 542 h 543"/>
                <a:gd name="T2" fmla="*/ 729 w 734"/>
                <a:gd name="T3" fmla="*/ 0 h 543"/>
                <a:gd name="T4" fmla="*/ 734 w 734"/>
                <a:gd name="T5" fmla="*/ 19 h 543"/>
                <a:gd name="T6" fmla="*/ 28 w 734"/>
                <a:gd name="T7" fmla="*/ 543 h 543"/>
                <a:gd name="T8" fmla="*/ 0 w 734"/>
                <a:gd name="T9" fmla="*/ 54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543">
                  <a:moveTo>
                    <a:pt x="0" y="542"/>
                  </a:moveTo>
                  <a:lnTo>
                    <a:pt x="729" y="0"/>
                  </a:lnTo>
                  <a:lnTo>
                    <a:pt x="734" y="19"/>
                  </a:lnTo>
                  <a:lnTo>
                    <a:pt x="28" y="543"/>
                  </a:lnTo>
                  <a:lnTo>
                    <a:pt x="0" y="542"/>
                  </a:lnTo>
                  <a:close/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0" name="Freeform 626"/>
            <p:cNvSpPr>
              <a:spLocks/>
            </p:cNvSpPr>
            <p:nvPr/>
          </p:nvSpPr>
          <p:spPr bwMode="auto">
            <a:xfrm>
              <a:off x="2787" y="2106"/>
              <a:ext cx="734" cy="543"/>
            </a:xfrm>
            <a:custGeom>
              <a:avLst/>
              <a:gdLst>
                <a:gd name="T0" fmla="*/ 0 w 734"/>
                <a:gd name="T1" fmla="*/ 542 h 543"/>
                <a:gd name="T2" fmla="*/ 729 w 734"/>
                <a:gd name="T3" fmla="*/ 0 h 543"/>
                <a:gd name="T4" fmla="*/ 734 w 734"/>
                <a:gd name="T5" fmla="*/ 19 h 543"/>
                <a:gd name="T6" fmla="*/ 28 w 734"/>
                <a:gd name="T7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4" h="543">
                  <a:moveTo>
                    <a:pt x="0" y="542"/>
                  </a:moveTo>
                  <a:lnTo>
                    <a:pt x="729" y="0"/>
                  </a:lnTo>
                  <a:lnTo>
                    <a:pt x="734" y="19"/>
                  </a:lnTo>
                  <a:lnTo>
                    <a:pt x="28" y="5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1" name="Freeform 627"/>
            <p:cNvSpPr>
              <a:spLocks noEditPoints="1"/>
            </p:cNvSpPr>
            <p:nvPr/>
          </p:nvSpPr>
          <p:spPr bwMode="auto">
            <a:xfrm>
              <a:off x="3687" y="2155"/>
              <a:ext cx="137" cy="12"/>
            </a:xfrm>
            <a:custGeom>
              <a:avLst/>
              <a:gdLst>
                <a:gd name="T0" fmla="*/ 44 w 82"/>
                <a:gd name="T1" fmla="*/ 0 h 7"/>
                <a:gd name="T2" fmla="*/ 1 w 82"/>
                <a:gd name="T3" fmla="*/ 0 h 7"/>
                <a:gd name="T4" fmla="*/ 0 w 82"/>
                <a:gd name="T5" fmla="*/ 5 h 7"/>
                <a:gd name="T6" fmla="*/ 43 w 82"/>
                <a:gd name="T7" fmla="*/ 5 h 7"/>
                <a:gd name="T8" fmla="*/ 44 w 82"/>
                <a:gd name="T9" fmla="*/ 0 h 7"/>
                <a:gd name="T10" fmla="*/ 78 w 82"/>
                <a:gd name="T11" fmla="*/ 0 h 7"/>
                <a:gd name="T12" fmla="*/ 46 w 82"/>
                <a:gd name="T13" fmla="*/ 0 h 7"/>
                <a:gd name="T14" fmla="*/ 45 w 82"/>
                <a:gd name="T15" fmla="*/ 5 h 7"/>
                <a:gd name="T16" fmla="*/ 78 w 82"/>
                <a:gd name="T17" fmla="*/ 5 h 7"/>
                <a:gd name="T18" fmla="*/ 81 w 82"/>
                <a:gd name="T19" fmla="*/ 7 h 7"/>
                <a:gd name="T20" fmla="*/ 82 w 82"/>
                <a:gd name="T21" fmla="*/ 5 h 7"/>
                <a:gd name="T22" fmla="*/ 82 w 82"/>
                <a:gd name="T23" fmla="*/ 4 h 7"/>
                <a:gd name="T24" fmla="*/ 82 w 82"/>
                <a:gd name="T25" fmla="*/ 4 h 7"/>
                <a:gd name="T26" fmla="*/ 78 w 82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">
                  <a:moveTo>
                    <a:pt x="4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4" y="2"/>
                    <a:pt x="44" y="0"/>
                  </a:cubicBezTo>
                  <a:moveTo>
                    <a:pt x="78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2"/>
                    <a:pt x="45" y="4"/>
                    <a:pt x="45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80" y="6"/>
                    <a:pt x="81" y="7"/>
                  </a:cubicBezTo>
                  <a:cubicBezTo>
                    <a:pt x="82" y="7"/>
                    <a:pt x="82" y="6"/>
                    <a:pt x="82" y="5"/>
                  </a:cubicBezTo>
                  <a:cubicBezTo>
                    <a:pt x="82" y="5"/>
                    <a:pt x="82" y="5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80" y="0"/>
                    <a:pt x="78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2" name="Freeform 628"/>
            <p:cNvSpPr>
              <a:spLocks noEditPoints="1"/>
            </p:cNvSpPr>
            <p:nvPr/>
          </p:nvSpPr>
          <p:spPr bwMode="auto">
            <a:xfrm>
              <a:off x="2626" y="2679"/>
              <a:ext cx="206" cy="12"/>
            </a:xfrm>
            <a:custGeom>
              <a:avLst/>
              <a:gdLst>
                <a:gd name="T0" fmla="*/ 36 w 123"/>
                <a:gd name="T1" fmla="*/ 1 h 7"/>
                <a:gd name="T2" fmla="*/ 4 w 123"/>
                <a:gd name="T3" fmla="*/ 1 h 7"/>
                <a:gd name="T4" fmla="*/ 0 w 123"/>
                <a:gd name="T5" fmla="*/ 4 h 7"/>
                <a:gd name="T6" fmla="*/ 0 w 123"/>
                <a:gd name="T7" fmla="*/ 6 h 7"/>
                <a:gd name="T8" fmla="*/ 0 w 123"/>
                <a:gd name="T9" fmla="*/ 7 h 7"/>
                <a:gd name="T10" fmla="*/ 4 w 123"/>
                <a:gd name="T11" fmla="*/ 5 h 7"/>
                <a:gd name="T12" fmla="*/ 37 w 123"/>
                <a:gd name="T13" fmla="*/ 5 h 7"/>
                <a:gd name="T14" fmla="*/ 36 w 123"/>
                <a:gd name="T15" fmla="*/ 1 h 7"/>
                <a:gd name="T16" fmla="*/ 81 w 123"/>
                <a:gd name="T17" fmla="*/ 1 h 7"/>
                <a:gd name="T18" fmla="*/ 38 w 123"/>
                <a:gd name="T19" fmla="*/ 1 h 7"/>
                <a:gd name="T20" fmla="*/ 39 w 123"/>
                <a:gd name="T21" fmla="*/ 5 h 7"/>
                <a:gd name="T22" fmla="*/ 82 w 123"/>
                <a:gd name="T23" fmla="*/ 5 h 7"/>
                <a:gd name="T24" fmla="*/ 81 w 123"/>
                <a:gd name="T25" fmla="*/ 1 h 7"/>
                <a:gd name="T26" fmla="*/ 122 w 123"/>
                <a:gd name="T27" fmla="*/ 0 h 7"/>
                <a:gd name="T28" fmla="*/ 121 w 123"/>
                <a:gd name="T29" fmla="*/ 1 h 7"/>
                <a:gd name="T30" fmla="*/ 83 w 123"/>
                <a:gd name="T31" fmla="*/ 1 h 7"/>
                <a:gd name="T32" fmla="*/ 84 w 123"/>
                <a:gd name="T33" fmla="*/ 5 h 7"/>
                <a:gd name="T34" fmla="*/ 121 w 123"/>
                <a:gd name="T35" fmla="*/ 5 h 7"/>
                <a:gd name="T36" fmla="*/ 123 w 123"/>
                <a:gd name="T37" fmla="*/ 4 h 7"/>
                <a:gd name="T38" fmla="*/ 122 w 123"/>
                <a:gd name="T3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7">
                  <a:moveTo>
                    <a:pt x="36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6"/>
                    <a:pt x="2" y="5"/>
                    <a:pt x="4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4"/>
                    <a:pt x="36" y="2"/>
                    <a:pt x="36" y="1"/>
                  </a:cubicBezTo>
                  <a:moveTo>
                    <a:pt x="81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9" y="2"/>
                    <a:pt x="39" y="4"/>
                    <a:pt x="39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2"/>
                    <a:pt x="81" y="1"/>
                  </a:cubicBezTo>
                  <a:moveTo>
                    <a:pt x="122" y="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4" y="2"/>
                    <a:pt x="84" y="4"/>
                    <a:pt x="84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2" y="0"/>
                    <a:pt x="122" y="0"/>
                    <a:pt x="122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3" name="Freeform 629"/>
            <p:cNvSpPr>
              <a:spLocks/>
            </p:cNvSpPr>
            <p:nvPr/>
          </p:nvSpPr>
          <p:spPr bwMode="auto">
            <a:xfrm>
              <a:off x="2626" y="2686"/>
              <a:ext cx="0" cy="3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4" name="Freeform 630"/>
            <p:cNvSpPr>
              <a:spLocks/>
            </p:cNvSpPr>
            <p:nvPr/>
          </p:nvSpPr>
          <p:spPr bwMode="auto">
            <a:xfrm>
              <a:off x="2687" y="2681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1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5" name="Freeform 631"/>
            <p:cNvSpPr>
              <a:spLocks/>
            </p:cNvSpPr>
            <p:nvPr/>
          </p:nvSpPr>
          <p:spPr bwMode="auto">
            <a:xfrm>
              <a:off x="2762" y="2681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1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6" name="Freeform 632"/>
            <p:cNvSpPr>
              <a:spLocks/>
            </p:cNvSpPr>
            <p:nvPr/>
          </p:nvSpPr>
          <p:spPr bwMode="auto">
            <a:xfrm>
              <a:off x="2830" y="2155"/>
              <a:ext cx="855" cy="531"/>
            </a:xfrm>
            <a:custGeom>
              <a:avLst/>
              <a:gdLst>
                <a:gd name="T0" fmla="*/ 511 w 511"/>
                <a:gd name="T1" fmla="*/ 0 h 317"/>
                <a:gd name="T2" fmla="*/ 416 w 511"/>
                <a:gd name="T3" fmla="*/ 0 h 317"/>
                <a:gd name="T4" fmla="*/ 414 w 511"/>
                <a:gd name="T5" fmla="*/ 1 h 317"/>
                <a:gd name="T6" fmla="*/ 0 w 511"/>
                <a:gd name="T7" fmla="*/ 313 h 317"/>
                <a:gd name="T8" fmla="*/ 1 w 511"/>
                <a:gd name="T9" fmla="*/ 317 h 317"/>
                <a:gd name="T10" fmla="*/ 417 w 511"/>
                <a:gd name="T11" fmla="*/ 6 h 317"/>
                <a:gd name="T12" fmla="*/ 419 w 511"/>
                <a:gd name="T13" fmla="*/ 5 h 317"/>
                <a:gd name="T14" fmla="*/ 510 w 511"/>
                <a:gd name="T15" fmla="*/ 5 h 317"/>
                <a:gd name="T16" fmla="*/ 511 w 511"/>
                <a:gd name="T1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317">
                  <a:moveTo>
                    <a:pt x="511" y="0"/>
                  </a:moveTo>
                  <a:cubicBezTo>
                    <a:pt x="416" y="0"/>
                    <a:pt x="416" y="0"/>
                    <a:pt x="416" y="0"/>
                  </a:cubicBezTo>
                  <a:cubicBezTo>
                    <a:pt x="416" y="0"/>
                    <a:pt x="415" y="1"/>
                    <a:pt x="414" y="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" y="317"/>
                    <a:pt x="1" y="317"/>
                    <a:pt x="1" y="317"/>
                  </a:cubicBezTo>
                  <a:cubicBezTo>
                    <a:pt x="417" y="6"/>
                    <a:pt x="417" y="6"/>
                    <a:pt x="417" y="6"/>
                  </a:cubicBezTo>
                  <a:cubicBezTo>
                    <a:pt x="418" y="6"/>
                    <a:pt x="418" y="5"/>
                    <a:pt x="419" y="5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10" y="4"/>
                    <a:pt x="510" y="2"/>
                    <a:pt x="511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7" name="Oval 633"/>
            <p:cNvSpPr>
              <a:spLocks noChangeArrowheads="1"/>
            </p:cNvSpPr>
            <p:nvPr/>
          </p:nvSpPr>
          <p:spPr bwMode="auto">
            <a:xfrm>
              <a:off x="3824" y="2162"/>
              <a:ext cx="1" cy="1"/>
            </a:xfrm>
            <a:prstGeom prst="ellipse">
              <a:avLst/>
            </a:pr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8" name="Freeform 634"/>
            <p:cNvSpPr>
              <a:spLocks/>
            </p:cNvSpPr>
            <p:nvPr/>
          </p:nvSpPr>
          <p:spPr bwMode="auto">
            <a:xfrm>
              <a:off x="3759" y="2155"/>
              <a:ext cx="5" cy="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0 h 5"/>
                <a:gd name="T4" fmla="*/ 0 w 3"/>
                <a:gd name="T5" fmla="*/ 5 h 5"/>
                <a:gd name="T6" fmla="*/ 2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3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59" name="Freeform 635"/>
            <p:cNvSpPr>
              <a:spLocks/>
            </p:cNvSpPr>
            <p:nvPr/>
          </p:nvSpPr>
          <p:spPr bwMode="auto">
            <a:xfrm>
              <a:off x="3683" y="2155"/>
              <a:ext cx="5" cy="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0 h 5"/>
                <a:gd name="T4" fmla="*/ 0 w 3"/>
                <a:gd name="T5" fmla="*/ 5 h 5"/>
                <a:gd name="T6" fmla="*/ 2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2"/>
                    <a:pt x="3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0" name="Freeform 636"/>
            <p:cNvSpPr>
              <a:spLocks noEditPoints="1"/>
            </p:cNvSpPr>
            <p:nvPr/>
          </p:nvSpPr>
          <p:spPr bwMode="auto">
            <a:xfrm>
              <a:off x="3682" y="2167"/>
              <a:ext cx="142" cy="10"/>
            </a:xfrm>
            <a:custGeom>
              <a:avLst/>
              <a:gdLst>
                <a:gd name="T0" fmla="*/ 45 w 85"/>
                <a:gd name="T1" fmla="*/ 1 h 6"/>
                <a:gd name="T2" fmla="*/ 2 w 85"/>
                <a:gd name="T3" fmla="*/ 1 h 6"/>
                <a:gd name="T4" fmla="*/ 0 w 85"/>
                <a:gd name="T5" fmla="*/ 6 h 6"/>
                <a:gd name="T6" fmla="*/ 42 w 85"/>
                <a:gd name="T7" fmla="*/ 6 h 6"/>
                <a:gd name="T8" fmla="*/ 44 w 85"/>
                <a:gd name="T9" fmla="*/ 2 h 6"/>
                <a:gd name="T10" fmla="*/ 45 w 85"/>
                <a:gd name="T11" fmla="*/ 1 h 6"/>
                <a:gd name="T12" fmla="*/ 84 w 85"/>
                <a:gd name="T13" fmla="*/ 0 h 6"/>
                <a:gd name="T14" fmla="*/ 81 w 85"/>
                <a:gd name="T15" fmla="*/ 1 h 6"/>
                <a:gd name="T16" fmla="*/ 47 w 85"/>
                <a:gd name="T17" fmla="*/ 1 h 6"/>
                <a:gd name="T18" fmla="*/ 44 w 85"/>
                <a:gd name="T19" fmla="*/ 6 h 6"/>
                <a:gd name="T20" fmla="*/ 81 w 85"/>
                <a:gd name="T21" fmla="*/ 6 h 6"/>
                <a:gd name="T22" fmla="*/ 85 w 85"/>
                <a:gd name="T23" fmla="*/ 2 h 6"/>
                <a:gd name="T24" fmla="*/ 84 w 8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6">
                  <a:moveTo>
                    <a:pt x="45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5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5"/>
                    <a:pt x="44" y="4"/>
                    <a:pt x="44" y="2"/>
                  </a:cubicBezTo>
                  <a:cubicBezTo>
                    <a:pt x="45" y="2"/>
                    <a:pt x="45" y="2"/>
                    <a:pt x="45" y="1"/>
                  </a:cubicBezTo>
                  <a:moveTo>
                    <a:pt x="84" y="0"/>
                  </a:moveTo>
                  <a:cubicBezTo>
                    <a:pt x="83" y="1"/>
                    <a:pt x="82" y="1"/>
                    <a:pt x="81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3"/>
                    <a:pt x="45" y="5"/>
                    <a:pt x="44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3" y="6"/>
                    <a:pt x="85" y="4"/>
                    <a:pt x="85" y="2"/>
                  </a:cubicBezTo>
                  <a:cubicBezTo>
                    <a:pt x="85" y="2"/>
                    <a:pt x="84" y="1"/>
                    <a:pt x="84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1" name="Freeform 637"/>
            <p:cNvSpPr>
              <a:spLocks noEditPoints="1"/>
            </p:cNvSpPr>
            <p:nvPr/>
          </p:nvSpPr>
          <p:spPr bwMode="auto">
            <a:xfrm>
              <a:off x="2626" y="2691"/>
              <a:ext cx="208" cy="10"/>
            </a:xfrm>
            <a:custGeom>
              <a:avLst/>
              <a:gdLst>
                <a:gd name="T0" fmla="*/ 83 w 124"/>
                <a:gd name="T1" fmla="*/ 2 h 6"/>
                <a:gd name="T2" fmla="*/ 40 w 124"/>
                <a:gd name="T3" fmla="*/ 2 h 6"/>
                <a:gd name="T4" fmla="*/ 43 w 124"/>
                <a:gd name="T5" fmla="*/ 6 h 6"/>
                <a:gd name="T6" fmla="*/ 85 w 124"/>
                <a:gd name="T7" fmla="*/ 6 h 6"/>
                <a:gd name="T8" fmla="*/ 83 w 124"/>
                <a:gd name="T9" fmla="*/ 3 h 6"/>
                <a:gd name="T10" fmla="*/ 83 w 124"/>
                <a:gd name="T11" fmla="*/ 2 h 6"/>
                <a:gd name="T12" fmla="*/ 123 w 124"/>
                <a:gd name="T13" fmla="*/ 2 h 6"/>
                <a:gd name="T14" fmla="*/ 122 w 124"/>
                <a:gd name="T15" fmla="*/ 2 h 6"/>
                <a:gd name="T16" fmla="*/ 85 w 124"/>
                <a:gd name="T17" fmla="*/ 2 h 6"/>
                <a:gd name="T18" fmla="*/ 87 w 124"/>
                <a:gd name="T19" fmla="*/ 6 h 6"/>
                <a:gd name="T20" fmla="*/ 122 w 124"/>
                <a:gd name="T21" fmla="*/ 6 h 6"/>
                <a:gd name="T22" fmla="*/ 124 w 124"/>
                <a:gd name="T23" fmla="*/ 6 h 6"/>
                <a:gd name="T24" fmla="*/ 123 w 124"/>
                <a:gd name="T25" fmla="*/ 2 h 6"/>
                <a:gd name="T26" fmla="*/ 0 w 124"/>
                <a:gd name="T27" fmla="*/ 0 h 6"/>
                <a:gd name="T28" fmla="*/ 0 w 124"/>
                <a:gd name="T29" fmla="*/ 1 h 6"/>
                <a:gd name="T30" fmla="*/ 0 w 124"/>
                <a:gd name="T31" fmla="*/ 4 h 6"/>
                <a:gd name="T32" fmla="*/ 4 w 124"/>
                <a:gd name="T33" fmla="*/ 6 h 6"/>
                <a:gd name="T34" fmla="*/ 40 w 124"/>
                <a:gd name="T35" fmla="*/ 6 h 6"/>
                <a:gd name="T36" fmla="*/ 39 w 124"/>
                <a:gd name="T37" fmla="*/ 3 h 6"/>
                <a:gd name="T38" fmla="*/ 38 w 124"/>
                <a:gd name="T39" fmla="*/ 2 h 6"/>
                <a:gd name="T40" fmla="*/ 4 w 124"/>
                <a:gd name="T41" fmla="*/ 2 h 6"/>
                <a:gd name="T42" fmla="*/ 0 w 124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6">
                  <a:moveTo>
                    <a:pt x="83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1" y="4"/>
                    <a:pt x="42" y="5"/>
                    <a:pt x="43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4" y="5"/>
                    <a:pt x="84" y="4"/>
                    <a:pt x="83" y="3"/>
                  </a:cubicBezTo>
                  <a:cubicBezTo>
                    <a:pt x="83" y="3"/>
                    <a:pt x="83" y="2"/>
                    <a:pt x="83" y="2"/>
                  </a:cubicBezTo>
                  <a:moveTo>
                    <a:pt x="123" y="2"/>
                  </a:moveTo>
                  <a:cubicBezTo>
                    <a:pt x="123" y="2"/>
                    <a:pt x="123" y="2"/>
                    <a:pt x="122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6" y="4"/>
                    <a:pt x="86" y="5"/>
                    <a:pt x="87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23" y="6"/>
                    <a:pt x="124" y="6"/>
                    <a:pt x="124" y="6"/>
                  </a:cubicBezTo>
                  <a:cubicBezTo>
                    <a:pt x="123" y="2"/>
                    <a:pt x="123" y="2"/>
                    <a:pt x="123" y="2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5"/>
                    <a:pt x="39" y="4"/>
                    <a:pt x="39" y="3"/>
                  </a:cubicBezTo>
                  <a:cubicBezTo>
                    <a:pt x="39" y="3"/>
                    <a:pt x="38" y="2"/>
                    <a:pt x="3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2" name="Freeform 638"/>
            <p:cNvSpPr>
              <a:spLocks/>
            </p:cNvSpPr>
            <p:nvPr/>
          </p:nvSpPr>
          <p:spPr bwMode="auto">
            <a:xfrm>
              <a:off x="2626" y="2693"/>
              <a:ext cx="0" cy="5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3" name="Freeform 639"/>
            <p:cNvSpPr>
              <a:spLocks/>
            </p:cNvSpPr>
            <p:nvPr/>
          </p:nvSpPr>
          <p:spPr bwMode="auto">
            <a:xfrm>
              <a:off x="2690" y="2694"/>
              <a:ext cx="8" cy="7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1 w 5"/>
                <a:gd name="T5" fmla="*/ 1 h 4"/>
                <a:gd name="T6" fmla="*/ 2 w 5"/>
                <a:gd name="T7" fmla="*/ 4 h 4"/>
                <a:gd name="T8" fmla="*/ 5 w 5"/>
                <a:gd name="T9" fmla="*/ 4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3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4" name="Freeform 640"/>
            <p:cNvSpPr>
              <a:spLocks/>
            </p:cNvSpPr>
            <p:nvPr/>
          </p:nvSpPr>
          <p:spPr bwMode="auto">
            <a:xfrm>
              <a:off x="2765" y="2694"/>
              <a:ext cx="7" cy="7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1 h 4"/>
                <a:gd name="T6" fmla="*/ 2 w 4"/>
                <a:gd name="T7" fmla="*/ 4 h 4"/>
                <a:gd name="T8" fmla="*/ 4 w 4"/>
                <a:gd name="T9" fmla="*/ 4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5" name="Freeform 641"/>
            <p:cNvSpPr>
              <a:spLocks/>
            </p:cNvSpPr>
            <p:nvPr/>
          </p:nvSpPr>
          <p:spPr bwMode="auto">
            <a:xfrm>
              <a:off x="2832" y="2168"/>
              <a:ext cx="850" cy="533"/>
            </a:xfrm>
            <a:custGeom>
              <a:avLst/>
              <a:gdLst>
                <a:gd name="T0" fmla="*/ 508 w 508"/>
                <a:gd name="T1" fmla="*/ 0 h 318"/>
                <a:gd name="T2" fmla="*/ 417 w 508"/>
                <a:gd name="T3" fmla="*/ 0 h 318"/>
                <a:gd name="T4" fmla="*/ 2 w 508"/>
                <a:gd name="T5" fmla="*/ 313 h 318"/>
                <a:gd name="T6" fmla="*/ 0 w 508"/>
                <a:gd name="T7" fmla="*/ 314 h 318"/>
                <a:gd name="T8" fmla="*/ 1 w 508"/>
                <a:gd name="T9" fmla="*/ 318 h 318"/>
                <a:gd name="T10" fmla="*/ 2 w 508"/>
                <a:gd name="T11" fmla="*/ 317 h 318"/>
                <a:gd name="T12" fmla="*/ 420 w 508"/>
                <a:gd name="T13" fmla="*/ 5 h 318"/>
                <a:gd name="T14" fmla="*/ 506 w 508"/>
                <a:gd name="T15" fmla="*/ 5 h 318"/>
                <a:gd name="T16" fmla="*/ 508 w 508"/>
                <a:gd name="T17" fmla="*/ 1 h 318"/>
                <a:gd name="T18" fmla="*/ 508 w 508"/>
                <a:gd name="T1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318">
                  <a:moveTo>
                    <a:pt x="508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2" y="313"/>
                    <a:pt x="2" y="313"/>
                    <a:pt x="2" y="313"/>
                  </a:cubicBezTo>
                  <a:cubicBezTo>
                    <a:pt x="1" y="314"/>
                    <a:pt x="1" y="314"/>
                    <a:pt x="0" y="314"/>
                  </a:cubicBezTo>
                  <a:cubicBezTo>
                    <a:pt x="1" y="318"/>
                    <a:pt x="1" y="318"/>
                    <a:pt x="1" y="318"/>
                  </a:cubicBezTo>
                  <a:cubicBezTo>
                    <a:pt x="1" y="318"/>
                    <a:pt x="2" y="317"/>
                    <a:pt x="2" y="317"/>
                  </a:cubicBezTo>
                  <a:cubicBezTo>
                    <a:pt x="420" y="5"/>
                    <a:pt x="420" y="5"/>
                    <a:pt x="420" y="5"/>
                  </a:cubicBezTo>
                  <a:cubicBezTo>
                    <a:pt x="506" y="5"/>
                    <a:pt x="506" y="5"/>
                    <a:pt x="506" y="5"/>
                  </a:cubicBezTo>
                  <a:cubicBezTo>
                    <a:pt x="506" y="4"/>
                    <a:pt x="507" y="3"/>
                    <a:pt x="508" y="1"/>
                  </a:cubicBezTo>
                  <a:cubicBezTo>
                    <a:pt x="508" y="1"/>
                    <a:pt x="508" y="1"/>
                    <a:pt x="508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6" name="Freeform 642"/>
            <p:cNvSpPr>
              <a:spLocks/>
            </p:cNvSpPr>
            <p:nvPr/>
          </p:nvSpPr>
          <p:spPr bwMode="auto">
            <a:xfrm>
              <a:off x="3752" y="2168"/>
              <a:ext cx="8" cy="9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2 w 5"/>
                <a:gd name="T5" fmla="*/ 1 h 5"/>
                <a:gd name="T6" fmla="*/ 0 w 5"/>
                <a:gd name="T7" fmla="*/ 5 h 5"/>
                <a:gd name="T8" fmla="*/ 2 w 5"/>
                <a:gd name="T9" fmla="*/ 5 h 5"/>
                <a:gd name="T10" fmla="*/ 5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2"/>
                    <a:pt x="5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7" name="Freeform 643"/>
            <p:cNvSpPr>
              <a:spLocks/>
            </p:cNvSpPr>
            <p:nvPr/>
          </p:nvSpPr>
          <p:spPr bwMode="auto">
            <a:xfrm>
              <a:off x="3678" y="2168"/>
              <a:ext cx="7" cy="9"/>
            </a:xfrm>
            <a:custGeom>
              <a:avLst/>
              <a:gdLst>
                <a:gd name="T0" fmla="*/ 4 w 4"/>
                <a:gd name="T1" fmla="*/ 0 h 5"/>
                <a:gd name="T2" fmla="*/ 2 w 4"/>
                <a:gd name="T3" fmla="*/ 0 h 5"/>
                <a:gd name="T4" fmla="*/ 2 w 4"/>
                <a:gd name="T5" fmla="*/ 1 h 5"/>
                <a:gd name="T6" fmla="*/ 0 w 4"/>
                <a:gd name="T7" fmla="*/ 5 h 5"/>
                <a:gd name="T8" fmla="*/ 2 w 4"/>
                <a:gd name="T9" fmla="*/ 5 h 5"/>
                <a:gd name="T10" fmla="*/ 4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2"/>
                    <a:pt x="4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8" name="Freeform 644"/>
            <p:cNvSpPr>
              <a:spLocks noEditPoints="1"/>
            </p:cNvSpPr>
            <p:nvPr/>
          </p:nvSpPr>
          <p:spPr bwMode="auto">
            <a:xfrm>
              <a:off x="3685" y="2163"/>
              <a:ext cx="137" cy="5"/>
            </a:xfrm>
            <a:custGeom>
              <a:avLst/>
              <a:gdLst>
                <a:gd name="T0" fmla="*/ 44 w 82"/>
                <a:gd name="T1" fmla="*/ 0 h 3"/>
                <a:gd name="T2" fmla="*/ 1 w 82"/>
                <a:gd name="T3" fmla="*/ 0 h 3"/>
                <a:gd name="T4" fmla="*/ 0 w 82"/>
                <a:gd name="T5" fmla="*/ 3 h 3"/>
                <a:gd name="T6" fmla="*/ 43 w 82"/>
                <a:gd name="T7" fmla="*/ 3 h 3"/>
                <a:gd name="T8" fmla="*/ 44 w 82"/>
                <a:gd name="T9" fmla="*/ 0 h 3"/>
                <a:gd name="T10" fmla="*/ 79 w 82"/>
                <a:gd name="T11" fmla="*/ 0 h 3"/>
                <a:gd name="T12" fmla="*/ 46 w 82"/>
                <a:gd name="T13" fmla="*/ 0 h 3"/>
                <a:gd name="T14" fmla="*/ 45 w 82"/>
                <a:gd name="T15" fmla="*/ 3 h 3"/>
                <a:gd name="T16" fmla="*/ 79 w 82"/>
                <a:gd name="T17" fmla="*/ 3 h 3"/>
                <a:gd name="T18" fmla="*/ 82 w 82"/>
                <a:gd name="T19" fmla="*/ 2 h 3"/>
                <a:gd name="T20" fmla="*/ 79 w 82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3">
                  <a:moveTo>
                    <a:pt x="4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3" y="1"/>
                    <a:pt x="44" y="0"/>
                  </a:cubicBezTo>
                  <a:moveTo>
                    <a:pt x="7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1"/>
                    <a:pt x="45" y="2"/>
                    <a:pt x="45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0" y="3"/>
                    <a:pt x="81" y="3"/>
                    <a:pt x="82" y="2"/>
                  </a:cubicBezTo>
                  <a:cubicBezTo>
                    <a:pt x="81" y="1"/>
                    <a:pt x="80" y="0"/>
                    <a:pt x="79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69" name="Freeform 645"/>
            <p:cNvSpPr>
              <a:spLocks noEditPoints="1"/>
            </p:cNvSpPr>
            <p:nvPr/>
          </p:nvSpPr>
          <p:spPr bwMode="auto">
            <a:xfrm>
              <a:off x="2626" y="2686"/>
              <a:ext cx="206" cy="8"/>
            </a:xfrm>
            <a:custGeom>
              <a:avLst/>
              <a:gdLst>
                <a:gd name="T0" fmla="*/ 37 w 123"/>
                <a:gd name="T1" fmla="*/ 1 h 5"/>
                <a:gd name="T2" fmla="*/ 4 w 123"/>
                <a:gd name="T3" fmla="*/ 1 h 5"/>
                <a:gd name="T4" fmla="*/ 0 w 123"/>
                <a:gd name="T5" fmla="*/ 3 h 5"/>
                <a:gd name="T6" fmla="*/ 4 w 123"/>
                <a:gd name="T7" fmla="*/ 5 h 5"/>
                <a:gd name="T8" fmla="*/ 38 w 123"/>
                <a:gd name="T9" fmla="*/ 5 h 5"/>
                <a:gd name="T10" fmla="*/ 37 w 123"/>
                <a:gd name="T11" fmla="*/ 1 h 5"/>
                <a:gd name="T12" fmla="*/ 82 w 123"/>
                <a:gd name="T13" fmla="*/ 1 h 5"/>
                <a:gd name="T14" fmla="*/ 39 w 123"/>
                <a:gd name="T15" fmla="*/ 1 h 5"/>
                <a:gd name="T16" fmla="*/ 40 w 123"/>
                <a:gd name="T17" fmla="*/ 5 h 5"/>
                <a:gd name="T18" fmla="*/ 83 w 123"/>
                <a:gd name="T19" fmla="*/ 5 h 5"/>
                <a:gd name="T20" fmla="*/ 82 w 123"/>
                <a:gd name="T21" fmla="*/ 1 h 5"/>
                <a:gd name="T22" fmla="*/ 123 w 123"/>
                <a:gd name="T23" fmla="*/ 0 h 5"/>
                <a:gd name="T24" fmla="*/ 121 w 123"/>
                <a:gd name="T25" fmla="*/ 1 h 5"/>
                <a:gd name="T26" fmla="*/ 84 w 123"/>
                <a:gd name="T27" fmla="*/ 1 h 5"/>
                <a:gd name="T28" fmla="*/ 85 w 123"/>
                <a:gd name="T29" fmla="*/ 5 h 5"/>
                <a:gd name="T30" fmla="*/ 122 w 123"/>
                <a:gd name="T31" fmla="*/ 5 h 5"/>
                <a:gd name="T32" fmla="*/ 123 w 123"/>
                <a:gd name="T33" fmla="*/ 5 h 5"/>
                <a:gd name="T34" fmla="*/ 123 w 123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5">
                  <a:moveTo>
                    <a:pt x="37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1" y="4"/>
                    <a:pt x="2" y="5"/>
                    <a:pt x="4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4"/>
                    <a:pt x="37" y="2"/>
                    <a:pt x="37" y="1"/>
                  </a:cubicBezTo>
                  <a:moveTo>
                    <a:pt x="82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0" y="2"/>
                    <a:pt x="40" y="4"/>
                    <a:pt x="40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2" y="2"/>
                    <a:pt x="82" y="1"/>
                  </a:cubicBezTo>
                  <a:moveTo>
                    <a:pt x="123" y="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2"/>
                    <a:pt x="85" y="4"/>
                    <a:pt x="85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0" name="Freeform 646"/>
            <p:cNvSpPr>
              <a:spLocks/>
            </p:cNvSpPr>
            <p:nvPr/>
          </p:nvSpPr>
          <p:spPr bwMode="auto">
            <a:xfrm>
              <a:off x="2688" y="2688"/>
              <a:ext cx="5" cy="6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1"/>
                    <a:pt x="2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1" name="Freeform 647"/>
            <p:cNvSpPr>
              <a:spLocks/>
            </p:cNvSpPr>
            <p:nvPr/>
          </p:nvSpPr>
          <p:spPr bwMode="auto">
            <a:xfrm>
              <a:off x="2763" y="2688"/>
              <a:ext cx="5" cy="6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2" name="Freeform 648"/>
            <p:cNvSpPr>
              <a:spLocks/>
            </p:cNvSpPr>
            <p:nvPr/>
          </p:nvSpPr>
          <p:spPr bwMode="auto">
            <a:xfrm>
              <a:off x="2832" y="2163"/>
              <a:ext cx="851" cy="531"/>
            </a:xfrm>
            <a:custGeom>
              <a:avLst/>
              <a:gdLst>
                <a:gd name="T0" fmla="*/ 509 w 509"/>
                <a:gd name="T1" fmla="*/ 0 h 317"/>
                <a:gd name="T2" fmla="*/ 418 w 509"/>
                <a:gd name="T3" fmla="*/ 0 h 317"/>
                <a:gd name="T4" fmla="*/ 416 w 509"/>
                <a:gd name="T5" fmla="*/ 1 h 317"/>
                <a:gd name="T6" fmla="*/ 0 w 509"/>
                <a:gd name="T7" fmla="*/ 312 h 317"/>
                <a:gd name="T8" fmla="*/ 0 w 509"/>
                <a:gd name="T9" fmla="*/ 317 h 317"/>
                <a:gd name="T10" fmla="*/ 2 w 509"/>
                <a:gd name="T11" fmla="*/ 316 h 317"/>
                <a:gd name="T12" fmla="*/ 417 w 509"/>
                <a:gd name="T13" fmla="*/ 3 h 317"/>
                <a:gd name="T14" fmla="*/ 508 w 509"/>
                <a:gd name="T15" fmla="*/ 3 h 317"/>
                <a:gd name="T16" fmla="*/ 509 w 509"/>
                <a:gd name="T1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9" h="317">
                  <a:moveTo>
                    <a:pt x="509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7" y="0"/>
                    <a:pt x="417" y="1"/>
                    <a:pt x="416" y="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1" y="317"/>
                    <a:pt x="1" y="317"/>
                    <a:pt x="2" y="316"/>
                  </a:cubicBezTo>
                  <a:cubicBezTo>
                    <a:pt x="417" y="3"/>
                    <a:pt x="417" y="3"/>
                    <a:pt x="417" y="3"/>
                  </a:cubicBezTo>
                  <a:cubicBezTo>
                    <a:pt x="508" y="3"/>
                    <a:pt x="508" y="3"/>
                    <a:pt x="508" y="3"/>
                  </a:cubicBezTo>
                  <a:cubicBezTo>
                    <a:pt x="508" y="2"/>
                    <a:pt x="509" y="1"/>
                    <a:pt x="509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3" name="Freeform 649"/>
            <p:cNvSpPr>
              <a:spLocks/>
            </p:cNvSpPr>
            <p:nvPr/>
          </p:nvSpPr>
          <p:spPr bwMode="auto">
            <a:xfrm>
              <a:off x="3757" y="2163"/>
              <a:ext cx="5" cy="5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3 h 3"/>
                <a:gd name="T6" fmla="*/ 2 w 3"/>
                <a:gd name="T7" fmla="*/ 3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3" y="1"/>
                    <a:pt x="3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4" name="Freeform 650"/>
            <p:cNvSpPr>
              <a:spLocks/>
            </p:cNvSpPr>
            <p:nvPr/>
          </p:nvSpPr>
          <p:spPr bwMode="auto">
            <a:xfrm>
              <a:off x="3682" y="2163"/>
              <a:ext cx="5" cy="5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3 h 3"/>
                <a:gd name="T6" fmla="*/ 2 w 3"/>
                <a:gd name="T7" fmla="*/ 3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3" y="1"/>
                    <a:pt x="3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5" name="Freeform 651"/>
            <p:cNvSpPr>
              <a:spLocks/>
            </p:cNvSpPr>
            <p:nvPr/>
          </p:nvSpPr>
          <p:spPr bwMode="auto">
            <a:xfrm>
              <a:off x="2844" y="2599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6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8 h 40"/>
                <a:gd name="T12" fmla="*/ 31 w 31"/>
                <a:gd name="T13" fmla="*/ 37 h 40"/>
                <a:gd name="T14" fmla="*/ 30 w 31"/>
                <a:gd name="T15" fmla="*/ 37 h 40"/>
                <a:gd name="T16" fmla="*/ 27 w 31"/>
                <a:gd name="T17" fmla="*/ 38 h 40"/>
                <a:gd name="T18" fmla="*/ 19 w 31"/>
                <a:gd name="T19" fmla="*/ 34 h 40"/>
                <a:gd name="T20" fmla="*/ 10 w 31"/>
                <a:gd name="T21" fmla="*/ 25 h 40"/>
                <a:gd name="T22" fmla="*/ 2 w 31"/>
                <a:gd name="T23" fmla="*/ 6 h 40"/>
                <a:gd name="T24" fmla="*/ 4 w 31"/>
                <a:gd name="T25" fmla="*/ 2 h 40"/>
                <a:gd name="T26" fmla="*/ 4 w 31"/>
                <a:gd name="T27" fmla="*/ 0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4" y="33"/>
                    <a:pt x="18" y="36"/>
                  </a:cubicBezTo>
                  <a:cubicBezTo>
                    <a:pt x="21" y="38"/>
                    <a:pt x="24" y="40"/>
                    <a:pt x="27" y="40"/>
                  </a:cubicBezTo>
                  <a:cubicBezTo>
                    <a:pt x="29" y="40"/>
                    <a:pt x="30" y="39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7"/>
                    <a:pt x="28" y="38"/>
                    <a:pt x="27" y="38"/>
                  </a:cubicBezTo>
                  <a:cubicBezTo>
                    <a:pt x="25" y="38"/>
                    <a:pt x="22" y="36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2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6" name="Freeform 652"/>
            <p:cNvSpPr>
              <a:spLocks/>
            </p:cNvSpPr>
            <p:nvPr/>
          </p:nvSpPr>
          <p:spPr bwMode="auto">
            <a:xfrm>
              <a:off x="2904" y="2555"/>
              <a:ext cx="50" cy="66"/>
            </a:xfrm>
            <a:custGeom>
              <a:avLst/>
              <a:gdLst>
                <a:gd name="T0" fmla="*/ 1 w 30"/>
                <a:gd name="T1" fmla="*/ 0 h 39"/>
                <a:gd name="T2" fmla="*/ 0 w 30"/>
                <a:gd name="T3" fmla="*/ 5 h 39"/>
                <a:gd name="T4" fmla="*/ 8 w 30"/>
                <a:gd name="T5" fmla="*/ 25 h 39"/>
                <a:gd name="T6" fmla="*/ 18 w 30"/>
                <a:gd name="T7" fmla="*/ 35 h 39"/>
                <a:gd name="T8" fmla="*/ 27 w 30"/>
                <a:gd name="T9" fmla="*/ 39 h 39"/>
                <a:gd name="T10" fmla="*/ 30 w 30"/>
                <a:gd name="T11" fmla="*/ 39 h 39"/>
                <a:gd name="T12" fmla="*/ 30 w 30"/>
                <a:gd name="T13" fmla="*/ 37 h 39"/>
                <a:gd name="T14" fmla="*/ 29 w 30"/>
                <a:gd name="T15" fmla="*/ 37 h 39"/>
                <a:gd name="T16" fmla="*/ 27 w 30"/>
                <a:gd name="T17" fmla="*/ 37 h 39"/>
                <a:gd name="T18" fmla="*/ 19 w 30"/>
                <a:gd name="T19" fmla="*/ 34 h 39"/>
                <a:gd name="T20" fmla="*/ 10 w 30"/>
                <a:gd name="T21" fmla="*/ 24 h 39"/>
                <a:gd name="T22" fmla="*/ 2 w 30"/>
                <a:gd name="T23" fmla="*/ 5 h 39"/>
                <a:gd name="T24" fmla="*/ 3 w 30"/>
                <a:gd name="T25" fmla="*/ 2 h 39"/>
                <a:gd name="T26" fmla="*/ 3 w 30"/>
                <a:gd name="T27" fmla="*/ 0 h 39"/>
                <a:gd name="T28" fmla="*/ 1 w 30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9">
                  <a:moveTo>
                    <a:pt x="1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7"/>
                    <a:pt x="8" y="25"/>
                  </a:cubicBezTo>
                  <a:cubicBezTo>
                    <a:pt x="11" y="29"/>
                    <a:pt x="15" y="33"/>
                    <a:pt x="18" y="35"/>
                  </a:cubicBezTo>
                  <a:cubicBezTo>
                    <a:pt x="22" y="38"/>
                    <a:pt x="25" y="39"/>
                    <a:pt x="27" y="39"/>
                  </a:cubicBezTo>
                  <a:cubicBezTo>
                    <a:pt x="28" y="39"/>
                    <a:pt x="29" y="39"/>
                    <a:pt x="30" y="39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8" y="37"/>
                    <a:pt x="28" y="37"/>
                    <a:pt x="27" y="37"/>
                  </a:cubicBezTo>
                  <a:cubicBezTo>
                    <a:pt x="25" y="37"/>
                    <a:pt x="23" y="36"/>
                    <a:pt x="19" y="34"/>
                  </a:cubicBezTo>
                  <a:cubicBezTo>
                    <a:pt x="16" y="31"/>
                    <a:pt x="13" y="28"/>
                    <a:pt x="10" y="24"/>
                  </a:cubicBezTo>
                  <a:cubicBezTo>
                    <a:pt x="5" y="16"/>
                    <a:pt x="1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7" name="Freeform 653"/>
            <p:cNvSpPr>
              <a:spLocks/>
            </p:cNvSpPr>
            <p:nvPr/>
          </p:nvSpPr>
          <p:spPr bwMode="auto">
            <a:xfrm>
              <a:off x="2969" y="2505"/>
              <a:ext cx="54" cy="67"/>
            </a:xfrm>
            <a:custGeom>
              <a:avLst/>
              <a:gdLst>
                <a:gd name="T0" fmla="*/ 3 w 32"/>
                <a:gd name="T1" fmla="*/ 0 h 40"/>
                <a:gd name="T2" fmla="*/ 0 w 32"/>
                <a:gd name="T3" fmla="*/ 6 h 40"/>
                <a:gd name="T4" fmla="*/ 8 w 32"/>
                <a:gd name="T5" fmla="*/ 26 h 40"/>
                <a:gd name="T6" fmla="*/ 18 w 32"/>
                <a:gd name="T7" fmla="*/ 36 h 40"/>
                <a:gd name="T8" fmla="*/ 27 w 32"/>
                <a:gd name="T9" fmla="*/ 40 h 40"/>
                <a:gd name="T10" fmla="*/ 31 w 32"/>
                <a:gd name="T11" fmla="*/ 39 h 40"/>
                <a:gd name="T12" fmla="*/ 31 w 32"/>
                <a:gd name="T13" fmla="*/ 37 h 40"/>
                <a:gd name="T14" fmla="*/ 30 w 32"/>
                <a:gd name="T15" fmla="*/ 37 h 40"/>
                <a:gd name="T16" fmla="*/ 27 w 32"/>
                <a:gd name="T17" fmla="*/ 38 h 40"/>
                <a:gd name="T18" fmla="*/ 19 w 32"/>
                <a:gd name="T19" fmla="*/ 34 h 40"/>
                <a:gd name="T20" fmla="*/ 10 w 32"/>
                <a:gd name="T21" fmla="*/ 25 h 40"/>
                <a:gd name="T22" fmla="*/ 2 w 32"/>
                <a:gd name="T23" fmla="*/ 6 h 40"/>
                <a:gd name="T24" fmla="*/ 4 w 32"/>
                <a:gd name="T25" fmla="*/ 2 h 40"/>
                <a:gd name="T26" fmla="*/ 4 w 32"/>
                <a:gd name="T27" fmla="*/ 0 h 40"/>
                <a:gd name="T28" fmla="*/ 3 w 32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5" y="34"/>
                    <a:pt x="18" y="36"/>
                  </a:cubicBezTo>
                  <a:cubicBezTo>
                    <a:pt x="21" y="38"/>
                    <a:pt x="25" y="40"/>
                    <a:pt x="27" y="40"/>
                  </a:cubicBezTo>
                  <a:cubicBezTo>
                    <a:pt x="29" y="40"/>
                    <a:pt x="30" y="39"/>
                    <a:pt x="31" y="39"/>
                  </a:cubicBezTo>
                  <a:cubicBezTo>
                    <a:pt x="31" y="38"/>
                    <a:pt x="32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8" name="Freeform 654"/>
            <p:cNvSpPr>
              <a:spLocks/>
            </p:cNvSpPr>
            <p:nvPr/>
          </p:nvSpPr>
          <p:spPr bwMode="auto">
            <a:xfrm>
              <a:off x="3029" y="2462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5 h 40"/>
                <a:gd name="T4" fmla="*/ 9 w 31"/>
                <a:gd name="T5" fmla="*/ 25 h 40"/>
                <a:gd name="T6" fmla="*/ 18 w 31"/>
                <a:gd name="T7" fmla="*/ 36 h 40"/>
                <a:gd name="T8" fmla="*/ 27 w 31"/>
                <a:gd name="T9" fmla="*/ 40 h 40"/>
                <a:gd name="T10" fmla="*/ 30 w 31"/>
                <a:gd name="T11" fmla="*/ 39 h 40"/>
                <a:gd name="T12" fmla="*/ 30 w 31"/>
                <a:gd name="T13" fmla="*/ 37 h 40"/>
                <a:gd name="T14" fmla="*/ 29 w 31"/>
                <a:gd name="T15" fmla="*/ 37 h 40"/>
                <a:gd name="T16" fmla="*/ 27 w 31"/>
                <a:gd name="T17" fmla="*/ 38 h 40"/>
                <a:gd name="T18" fmla="*/ 20 w 31"/>
                <a:gd name="T19" fmla="*/ 34 h 40"/>
                <a:gd name="T20" fmla="*/ 10 w 31"/>
                <a:gd name="T21" fmla="*/ 24 h 40"/>
                <a:gd name="T22" fmla="*/ 2 w 31"/>
                <a:gd name="T23" fmla="*/ 5 h 40"/>
                <a:gd name="T24" fmla="*/ 3 w 31"/>
                <a:gd name="T25" fmla="*/ 2 h 40"/>
                <a:gd name="T26" fmla="*/ 3 w 31"/>
                <a:gd name="T27" fmla="*/ 1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9" y="25"/>
                  </a:cubicBezTo>
                  <a:cubicBezTo>
                    <a:pt x="12" y="29"/>
                    <a:pt x="15" y="33"/>
                    <a:pt x="18" y="36"/>
                  </a:cubicBezTo>
                  <a:cubicBezTo>
                    <a:pt x="22" y="38"/>
                    <a:pt x="25" y="40"/>
                    <a:pt x="27" y="40"/>
                  </a:cubicBezTo>
                  <a:cubicBezTo>
                    <a:pt x="28" y="40"/>
                    <a:pt x="29" y="39"/>
                    <a:pt x="30" y="39"/>
                  </a:cubicBezTo>
                  <a:cubicBezTo>
                    <a:pt x="31" y="38"/>
                    <a:pt x="31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7"/>
                    <a:pt x="28" y="38"/>
                    <a:pt x="27" y="38"/>
                  </a:cubicBezTo>
                  <a:cubicBezTo>
                    <a:pt x="26" y="38"/>
                    <a:pt x="23" y="36"/>
                    <a:pt x="20" y="34"/>
                  </a:cubicBezTo>
                  <a:cubicBezTo>
                    <a:pt x="17" y="32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79" name="Freeform 655"/>
            <p:cNvSpPr>
              <a:spLocks/>
            </p:cNvSpPr>
            <p:nvPr/>
          </p:nvSpPr>
          <p:spPr bwMode="auto">
            <a:xfrm>
              <a:off x="3093" y="2413"/>
              <a:ext cx="53" cy="65"/>
            </a:xfrm>
            <a:custGeom>
              <a:avLst/>
              <a:gdLst>
                <a:gd name="T0" fmla="*/ 3 w 32"/>
                <a:gd name="T1" fmla="*/ 0 h 39"/>
                <a:gd name="T2" fmla="*/ 0 w 32"/>
                <a:gd name="T3" fmla="*/ 6 h 39"/>
                <a:gd name="T4" fmla="*/ 9 w 32"/>
                <a:gd name="T5" fmla="*/ 26 h 39"/>
                <a:gd name="T6" fmla="*/ 18 w 32"/>
                <a:gd name="T7" fmla="*/ 36 h 39"/>
                <a:gd name="T8" fmla="*/ 28 w 32"/>
                <a:gd name="T9" fmla="*/ 39 h 39"/>
                <a:gd name="T10" fmla="*/ 31 w 32"/>
                <a:gd name="T11" fmla="*/ 38 h 39"/>
                <a:gd name="T12" fmla="*/ 32 w 32"/>
                <a:gd name="T13" fmla="*/ 37 h 39"/>
                <a:gd name="T14" fmla="*/ 30 w 32"/>
                <a:gd name="T15" fmla="*/ 37 h 39"/>
                <a:gd name="T16" fmla="*/ 28 w 32"/>
                <a:gd name="T17" fmla="*/ 37 h 39"/>
                <a:gd name="T18" fmla="*/ 20 w 32"/>
                <a:gd name="T19" fmla="*/ 34 h 39"/>
                <a:gd name="T20" fmla="*/ 10 w 32"/>
                <a:gd name="T21" fmla="*/ 24 h 39"/>
                <a:gd name="T22" fmla="*/ 2 w 32"/>
                <a:gd name="T23" fmla="*/ 6 h 39"/>
                <a:gd name="T24" fmla="*/ 4 w 32"/>
                <a:gd name="T25" fmla="*/ 1 h 39"/>
                <a:gd name="T26" fmla="*/ 4 w 32"/>
                <a:gd name="T27" fmla="*/ 0 h 39"/>
                <a:gd name="T28" fmla="*/ 3 w 32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9">
                  <a:moveTo>
                    <a:pt x="3" y="0"/>
                  </a:moveTo>
                  <a:cubicBezTo>
                    <a:pt x="1" y="1"/>
                    <a:pt x="0" y="3"/>
                    <a:pt x="0" y="6"/>
                  </a:cubicBezTo>
                  <a:cubicBezTo>
                    <a:pt x="0" y="11"/>
                    <a:pt x="3" y="19"/>
                    <a:pt x="9" y="26"/>
                  </a:cubicBezTo>
                  <a:cubicBezTo>
                    <a:pt x="12" y="30"/>
                    <a:pt x="15" y="33"/>
                    <a:pt x="18" y="36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1" y="38"/>
                  </a:cubicBezTo>
                  <a:cubicBezTo>
                    <a:pt x="32" y="38"/>
                    <a:pt x="32" y="37"/>
                    <a:pt x="32" y="37"/>
                  </a:cubicBezTo>
                  <a:cubicBezTo>
                    <a:pt x="31" y="36"/>
                    <a:pt x="31" y="36"/>
                    <a:pt x="30" y="37"/>
                  </a:cubicBezTo>
                  <a:cubicBezTo>
                    <a:pt x="30" y="37"/>
                    <a:pt x="29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6" y="32"/>
                    <a:pt x="13" y="28"/>
                    <a:pt x="10" y="24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3" y="2"/>
                    <a:pt x="4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80" name="Freeform 656"/>
            <p:cNvSpPr>
              <a:spLocks/>
            </p:cNvSpPr>
            <p:nvPr/>
          </p:nvSpPr>
          <p:spPr bwMode="auto">
            <a:xfrm>
              <a:off x="3153" y="2369"/>
              <a:ext cx="52" cy="66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9 w 31"/>
                <a:gd name="T5" fmla="*/ 25 h 39"/>
                <a:gd name="T6" fmla="*/ 19 w 31"/>
                <a:gd name="T7" fmla="*/ 35 h 39"/>
                <a:gd name="T8" fmla="*/ 28 w 31"/>
                <a:gd name="T9" fmla="*/ 39 h 39"/>
                <a:gd name="T10" fmla="*/ 30 w 31"/>
                <a:gd name="T11" fmla="*/ 38 h 39"/>
                <a:gd name="T12" fmla="*/ 31 w 31"/>
                <a:gd name="T13" fmla="*/ 37 h 39"/>
                <a:gd name="T14" fmla="*/ 29 w 31"/>
                <a:gd name="T15" fmla="*/ 37 h 39"/>
                <a:gd name="T16" fmla="*/ 28 w 31"/>
                <a:gd name="T17" fmla="*/ 37 h 39"/>
                <a:gd name="T18" fmla="*/ 20 w 31"/>
                <a:gd name="T19" fmla="*/ 34 h 39"/>
                <a:gd name="T20" fmla="*/ 10 w 31"/>
                <a:gd name="T21" fmla="*/ 23 h 39"/>
                <a:gd name="T22" fmla="*/ 2 w 31"/>
                <a:gd name="T23" fmla="*/ 5 h 39"/>
                <a:gd name="T24" fmla="*/ 3 w 31"/>
                <a:gd name="T25" fmla="*/ 2 h 39"/>
                <a:gd name="T26" fmla="*/ 3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3" y="17"/>
                    <a:pt x="9" y="25"/>
                  </a:cubicBezTo>
                  <a:cubicBezTo>
                    <a:pt x="12" y="29"/>
                    <a:pt x="16" y="33"/>
                    <a:pt x="19" y="35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0" y="38"/>
                  </a:cubicBezTo>
                  <a:cubicBezTo>
                    <a:pt x="31" y="38"/>
                    <a:pt x="31" y="37"/>
                    <a:pt x="31" y="37"/>
                  </a:cubicBezTo>
                  <a:cubicBezTo>
                    <a:pt x="30" y="37"/>
                    <a:pt x="30" y="36"/>
                    <a:pt x="29" y="37"/>
                  </a:cubicBezTo>
                  <a:cubicBezTo>
                    <a:pt x="29" y="37"/>
                    <a:pt x="28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4" y="28"/>
                    <a:pt x="10" y="23"/>
                  </a:cubicBezTo>
                  <a:cubicBezTo>
                    <a:pt x="5" y="16"/>
                    <a:pt x="2" y="9"/>
                    <a:pt x="2" y="5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81" name="Freeform 657"/>
            <p:cNvSpPr>
              <a:spLocks/>
            </p:cNvSpPr>
            <p:nvPr/>
          </p:nvSpPr>
          <p:spPr bwMode="auto">
            <a:xfrm>
              <a:off x="3220" y="2317"/>
              <a:ext cx="54" cy="67"/>
            </a:xfrm>
            <a:custGeom>
              <a:avLst/>
              <a:gdLst>
                <a:gd name="T0" fmla="*/ 3 w 32"/>
                <a:gd name="T1" fmla="*/ 0 h 40"/>
                <a:gd name="T2" fmla="*/ 0 w 32"/>
                <a:gd name="T3" fmla="*/ 7 h 40"/>
                <a:gd name="T4" fmla="*/ 8 w 32"/>
                <a:gd name="T5" fmla="*/ 26 h 40"/>
                <a:gd name="T6" fmla="*/ 18 w 32"/>
                <a:gd name="T7" fmla="*/ 36 h 40"/>
                <a:gd name="T8" fmla="*/ 28 w 32"/>
                <a:gd name="T9" fmla="*/ 40 h 40"/>
                <a:gd name="T10" fmla="*/ 31 w 32"/>
                <a:gd name="T11" fmla="*/ 39 h 40"/>
                <a:gd name="T12" fmla="*/ 31 w 32"/>
                <a:gd name="T13" fmla="*/ 37 h 40"/>
                <a:gd name="T14" fmla="*/ 30 w 32"/>
                <a:gd name="T15" fmla="*/ 37 h 40"/>
                <a:gd name="T16" fmla="*/ 28 w 32"/>
                <a:gd name="T17" fmla="*/ 38 h 40"/>
                <a:gd name="T18" fmla="*/ 19 w 32"/>
                <a:gd name="T19" fmla="*/ 34 h 40"/>
                <a:gd name="T20" fmla="*/ 10 w 32"/>
                <a:gd name="T21" fmla="*/ 25 h 40"/>
                <a:gd name="T22" fmla="*/ 2 w 32"/>
                <a:gd name="T23" fmla="*/ 7 h 40"/>
                <a:gd name="T24" fmla="*/ 4 w 32"/>
                <a:gd name="T25" fmla="*/ 2 h 40"/>
                <a:gd name="T26" fmla="*/ 4 w 32"/>
                <a:gd name="T27" fmla="*/ 1 h 40"/>
                <a:gd name="T28" fmla="*/ 3 w 32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3" y="0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5" y="34"/>
                    <a:pt x="18" y="36"/>
                  </a:cubicBezTo>
                  <a:cubicBezTo>
                    <a:pt x="21" y="38"/>
                    <a:pt x="25" y="40"/>
                    <a:pt x="28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2" y="38"/>
                    <a:pt x="32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8"/>
                    <a:pt x="29" y="38"/>
                    <a:pt x="28" y="38"/>
                  </a:cubicBezTo>
                  <a:cubicBezTo>
                    <a:pt x="25" y="38"/>
                    <a:pt x="22" y="37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7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82" name="Freeform 658"/>
            <p:cNvSpPr>
              <a:spLocks/>
            </p:cNvSpPr>
            <p:nvPr/>
          </p:nvSpPr>
          <p:spPr bwMode="auto">
            <a:xfrm>
              <a:off x="3280" y="2274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5 h 40"/>
                <a:gd name="T4" fmla="*/ 9 w 31"/>
                <a:gd name="T5" fmla="*/ 25 h 40"/>
                <a:gd name="T6" fmla="*/ 19 w 31"/>
                <a:gd name="T7" fmla="*/ 36 h 40"/>
                <a:gd name="T8" fmla="*/ 27 w 31"/>
                <a:gd name="T9" fmla="*/ 40 h 40"/>
                <a:gd name="T10" fmla="*/ 30 w 31"/>
                <a:gd name="T11" fmla="*/ 39 h 40"/>
                <a:gd name="T12" fmla="*/ 30 w 31"/>
                <a:gd name="T13" fmla="*/ 37 h 40"/>
                <a:gd name="T14" fmla="*/ 29 w 31"/>
                <a:gd name="T15" fmla="*/ 37 h 40"/>
                <a:gd name="T16" fmla="*/ 27 w 31"/>
                <a:gd name="T17" fmla="*/ 38 h 40"/>
                <a:gd name="T18" fmla="*/ 20 w 31"/>
                <a:gd name="T19" fmla="*/ 34 h 40"/>
                <a:gd name="T20" fmla="*/ 10 w 31"/>
                <a:gd name="T21" fmla="*/ 24 h 40"/>
                <a:gd name="T22" fmla="*/ 2 w 31"/>
                <a:gd name="T23" fmla="*/ 5 h 40"/>
                <a:gd name="T24" fmla="*/ 3 w 31"/>
                <a:gd name="T25" fmla="*/ 2 h 40"/>
                <a:gd name="T26" fmla="*/ 3 w 31"/>
                <a:gd name="T27" fmla="*/ 1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9" y="25"/>
                  </a:cubicBezTo>
                  <a:cubicBezTo>
                    <a:pt x="12" y="29"/>
                    <a:pt x="15" y="33"/>
                    <a:pt x="19" y="36"/>
                  </a:cubicBezTo>
                  <a:cubicBezTo>
                    <a:pt x="22" y="38"/>
                    <a:pt x="25" y="40"/>
                    <a:pt x="27" y="40"/>
                  </a:cubicBezTo>
                  <a:cubicBezTo>
                    <a:pt x="28" y="40"/>
                    <a:pt x="29" y="39"/>
                    <a:pt x="30" y="39"/>
                  </a:cubicBezTo>
                  <a:cubicBezTo>
                    <a:pt x="31" y="39"/>
                    <a:pt x="31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6" y="38"/>
                    <a:pt x="23" y="36"/>
                    <a:pt x="20" y="34"/>
                  </a:cubicBezTo>
                  <a:cubicBezTo>
                    <a:pt x="17" y="32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83" name="Freeform 659"/>
            <p:cNvSpPr>
              <a:spLocks/>
            </p:cNvSpPr>
            <p:nvPr/>
          </p:nvSpPr>
          <p:spPr bwMode="auto">
            <a:xfrm>
              <a:off x="3344" y="2225"/>
              <a:ext cx="52" cy="67"/>
            </a:xfrm>
            <a:custGeom>
              <a:avLst/>
              <a:gdLst>
                <a:gd name="T0" fmla="*/ 2 w 31"/>
                <a:gd name="T1" fmla="*/ 1 h 40"/>
                <a:gd name="T2" fmla="*/ 0 w 31"/>
                <a:gd name="T3" fmla="*/ 7 h 40"/>
                <a:gd name="T4" fmla="*/ 8 w 31"/>
                <a:gd name="T5" fmla="*/ 26 h 40"/>
                <a:gd name="T6" fmla="*/ 17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8 h 40"/>
                <a:gd name="T14" fmla="*/ 29 w 31"/>
                <a:gd name="T15" fmla="*/ 37 h 40"/>
                <a:gd name="T16" fmla="*/ 27 w 31"/>
                <a:gd name="T17" fmla="*/ 38 h 40"/>
                <a:gd name="T18" fmla="*/ 19 w 31"/>
                <a:gd name="T19" fmla="*/ 35 h 40"/>
                <a:gd name="T20" fmla="*/ 9 w 31"/>
                <a:gd name="T21" fmla="*/ 25 h 40"/>
                <a:gd name="T22" fmla="*/ 2 w 31"/>
                <a:gd name="T23" fmla="*/ 7 h 40"/>
                <a:gd name="T24" fmla="*/ 3 w 31"/>
                <a:gd name="T25" fmla="*/ 2 h 40"/>
                <a:gd name="T26" fmla="*/ 4 w 31"/>
                <a:gd name="T27" fmla="*/ 1 h 40"/>
                <a:gd name="T28" fmla="*/ 2 w 31"/>
                <a:gd name="T2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1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1"/>
                    <a:pt x="14" y="34"/>
                    <a:pt x="17" y="36"/>
                  </a:cubicBezTo>
                  <a:cubicBezTo>
                    <a:pt x="21" y="39"/>
                    <a:pt x="24" y="40"/>
                    <a:pt x="27" y="40"/>
                  </a:cubicBezTo>
                  <a:cubicBezTo>
                    <a:pt x="28" y="40"/>
                    <a:pt x="30" y="40"/>
                    <a:pt x="31" y="39"/>
                  </a:cubicBezTo>
                  <a:cubicBezTo>
                    <a:pt x="31" y="39"/>
                    <a:pt x="31" y="38"/>
                    <a:pt x="31" y="38"/>
                  </a:cubicBezTo>
                  <a:cubicBezTo>
                    <a:pt x="31" y="37"/>
                    <a:pt x="30" y="37"/>
                    <a:pt x="29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5"/>
                  </a:cubicBezTo>
                  <a:cubicBezTo>
                    <a:pt x="16" y="32"/>
                    <a:pt x="12" y="29"/>
                    <a:pt x="9" y="25"/>
                  </a:cubicBezTo>
                  <a:cubicBezTo>
                    <a:pt x="4" y="19"/>
                    <a:pt x="2" y="12"/>
                    <a:pt x="2" y="7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84" name="Freeform 660"/>
            <p:cNvSpPr>
              <a:spLocks/>
            </p:cNvSpPr>
            <p:nvPr/>
          </p:nvSpPr>
          <p:spPr bwMode="auto">
            <a:xfrm>
              <a:off x="3404" y="2182"/>
              <a:ext cx="52" cy="65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9 w 31"/>
                <a:gd name="T5" fmla="*/ 25 h 39"/>
                <a:gd name="T6" fmla="*/ 19 w 31"/>
                <a:gd name="T7" fmla="*/ 35 h 39"/>
                <a:gd name="T8" fmla="*/ 28 w 31"/>
                <a:gd name="T9" fmla="*/ 39 h 39"/>
                <a:gd name="T10" fmla="*/ 30 w 31"/>
                <a:gd name="T11" fmla="*/ 39 h 39"/>
                <a:gd name="T12" fmla="*/ 31 w 31"/>
                <a:gd name="T13" fmla="*/ 37 h 39"/>
                <a:gd name="T14" fmla="*/ 29 w 31"/>
                <a:gd name="T15" fmla="*/ 37 h 39"/>
                <a:gd name="T16" fmla="*/ 28 w 31"/>
                <a:gd name="T17" fmla="*/ 37 h 39"/>
                <a:gd name="T18" fmla="*/ 20 w 31"/>
                <a:gd name="T19" fmla="*/ 34 h 39"/>
                <a:gd name="T20" fmla="*/ 10 w 31"/>
                <a:gd name="T21" fmla="*/ 24 h 39"/>
                <a:gd name="T22" fmla="*/ 2 w 31"/>
                <a:gd name="T23" fmla="*/ 5 h 39"/>
                <a:gd name="T24" fmla="*/ 3 w 31"/>
                <a:gd name="T25" fmla="*/ 2 h 39"/>
                <a:gd name="T26" fmla="*/ 3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3" y="18"/>
                    <a:pt x="9" y="25"/>
                  </a:cubicBezTo>
                  <a:cubicBezTo>
                    <a:pt x="12" y="29"/>
                    <a:pt x="15" y="33"/>
                    <a:pt x="19" y="35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0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29" y="37"/>
                    <a:pt x="28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85" name="Freeform 661"/>
            <p:cNvSpPr>
              <a:spLocks/>
            </p:cNvSpPr>
            <p:nvPr/>
          </p:nvSpPr>
          <p:spPr bwMode="auto">
            <a:xfrm>
              <a:off x="3471" y="2131"/>
              <a:ext cx="53" cy="67"/>
            </a:xfrm>
            <a:custGeom>
              <a:avLst/>
              <a:gdLst>
                <a:gd name="T0" fmla="*/ 3 w 32"/>
                <a:gd name="T1" fmla="*/ 1 h 40"/>
                <a:gd name="T2" fmla="*/ 0 w 32"/>
                <a:gd name="T3" fmla="*/ 7 h 40"/>
                <a:gd name="T4" fmla="*/ 8 w 32"/>
                <a:gd name="T5" fmla="*/ 26 h 40"/>
                <a:gd name="T6" fmla="*/ 18 w 32"/>
                <a:gd name="T7" fmla="*/ 36 h 40"/>
                <a:gd name="T8" fmla="*/ 27 w 32"/>
                <a:gd name="T9" fmla="*/ 40 h 40"/>
                <a:gd name="T10" fmla="*/ 31 w 32"/>
                <a:gd name="T11" fmla="*/ 39 h 40"/>
                <a:gd name="T12" fmla="*/ 31 w 32"/>
                <a:gd name="T13" fmla="*/ 38 h 40"/>
                <a:gd name="T14" fmla="*/ 30 w 32"/>
                <a:gd name="T15" fmla="*/ 38 h 40"/>
                <a:gd name="T16" fmla="*/ 27 w 32"/>
                <a:gd name="T17" fmla="*/ 38 h 40"/>
                <a:gd name="T18" fmla="*/ 19 w 32"/>
                <a:gd name="T19" fmla="*/ 35 h 40"/>
                <a:gd name="T20" fmla="*/ 10 w 32"/>
                <a:gd name="T21" fmla="*/ 25 h 40"/>
                <a:gd name="T22" fmla="*/ 2 w 32"/>
                <a:gd name="T23" fmla="*/ 7 h 40"/>
                <a:gd name="T24" fmla="*/ 4 w 32"/>
                <a:gd name="T25" fmla="*/ 2 h 40"/>
                <a:gd name="T26" fmla="*/ 4 w 32"/>
                <a:gd name="T27" fmla="*/ 1 h 40"/>
                <a:gd name="T28" fmla="*/ 3 w 32"/>
                <a:gd name="T2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3" y="1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1"/>
                    <a:pt x="15" y="34"/>
                    <a:pt x="18" y="36"/>
                  </a:cubicBezTo>
                  <a:cubicBezTo>
                    <a:pt x="21" y="39"/>
                    <a:pt x="25" y="40"/>
                    <a:pt x="27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1" y="39"/>
                    <a:pt x="32" y="38"/>
                    <a:pt x="31" y="38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5"/>
                  </a:cubicBezTo>
                  <a:cubicBezTo>
                    <a:pt x="16" y="33"/>
                    <a:pt x="13" y="29"/>
                    <a:pt x="10" y="25"/>
                  </a:cubicBezTo>
                  <a:cubicBezTo>
                    <a:pt x="5" y="19"/>
                    <a:pt x="2" y="12"/>
                    <a:pt x="2" y="7"/>
                  </a:cubicBezTo>
                  <a:cubicBezTo>
                    <a:pt x="2" y="5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86" name="Freeform 662"/>
            <p:cNvSpPr>
              <a:spLocks/>
            </p:cNvSpPr>
            <p:nvPr/>
          </p:nvSpPr>
          <p:spPr bwMode="auto">
            <a:xfrm>
              <a:off x="3514" y="2103"/>
              <a:ext cx="27" cy="80"/>
            </a:xfrm>
            <a:custGeom>
              <a:avLst/>
              <a:gdLst>
                <a:gd name="T0" fmla="*/ 0 w 16"/>
                <a:gd name="T1" fmla="*/ 1 h 48"/>
                <a:gd name="T2" fmla="*/ 14 w 16"/>
                <a:gd name="T3" fmla="*/ 48 h 48"/>
                <a:gd name="T4" fmla="*/ 15 w 16"/>
                <a:gd name="T5" fmla="*/ 48 h 48"/>
                <a:gd name="T6" fmla="*/ 16 w 16"/>
                <a:gd name="T7" fmla="*/ 47 h 48"/>
                <a:gd name="T8" fmla="*/ 2 w 16"/>
                <a:gd name="T9" fmla="*/ 1 h 48"/>
                <a:gd name="T10" fmla="*/ 1 w 16"/>
                <a:gd name="T11" fmla="*/ 0 h 48"/>
                <a:gd name="T12" fmla="*/ 0 w 16"/>
                <a:gd name="T1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5" y="48"/>
                    <a:pt x="15" y="48"/>
                  </a:cubicBezTo>
                  <a:cubicBezTo>
                    <a:pt x="16" y="48"/>
                    <a:pt x="16" y="48"/>
                    <a:pt x="16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87" name="Freeform 663"/>
            <p:cNvSpPr>
              <a:spLocks/>
            </p:cNvSpPr>
            <p:nvPr/>
          </p:nvSpPr>
          <p:spPr bwMode="auto">
            <a:xfrm>
              <a:off x="3595" y="2141"/>
              <a:ext cx="16" cy="42"/>
            </a:xfrm>
            <a:custGeom>
              <a:avLst/>
              <a:gdLst>
                <a:gd name="T0" fmla="*/ 8 w 10"/>
                <a:gd name="T1" fmla="*/ 1 h 25"/>
                <a:gd name="T2" fmla="*/ 8 w 10"/>
                <a:gd name="T3" fmla="*/ 1 h 25"/>
                <a:gd name="T4" fmla="*/ 6 w 10"/>
                <a:gd name="T5" fmla="*/ 17 h 25"/>
                <a:gd name="T6" fmla="*/ 4 w 10"/>
                <a:gd name="T7" fmla="*/ 22 h 25"/>
                <a:gd name="T8" fmla="*/ 1 w 10"/>
                <a:gd name="T9" fmla="*/ 23 h 25"/>
                <a:gd name="T10" fmla="*/ 0 w 10"/>
                <a:gd name="T11" fmla="*/ 24 h 25"/>
                <a:gd name="T12" fmla="*/ 1 w 10"/>
                <a:gd name="T13" fmla="*/ 25 h 25"/>
                <a:gd name="T14" fmla="*/ 5 w 10"/>
                <a:gd name="T15" fmla="*/ 23 h 25"/>
                <a:gd name="T16" fmla="*/ 10 w 10"/>
                <a:gd name="T17" fmla="*/ 1 h 25"/>
                <a:gd name="T18" fmla="*/ 10 w 10"/>
                <a:gd name="T19" fmla="*/ 1 h 25"/>
                <a:gd name="T20" fmla="*/ 9 w 10"/>
                <a:gd name="T21" fmla="*/ 0 h 25"/>
                <a:gd name="T22" fmla="*/ 8 w 10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5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8"/>
                    <a:pt x="8" y="13"/>
                    <a:pt x="6" y="17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3" y="23"/>
                    <a:pt x="2" y="23"/>
                    <a:pt x="1" y="23"/>
                  </a:cubicBezTo>
                  <a:cubicBezTo>
                    <a:pt x="1" y="23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3" y="25"/>
                    <a:pt x="4" y="24"/>
                    <a:pt x="5" y="23"/>
                  </a:cubicBezTo>
                  <a:cubicBezTo>
                    <a:pt x="8" y="19"/>
                    <a:pt x="10" y="1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88" name="Freeform 664"/>
            <p:cNvSpPr>
              <a:spLocks/>
            </p:cNvSpPr>
            <p:nvPr/>
          </p:nvSpPr>
          <p:spPr bwMode="auto">
            <a:xfrm>
              <a:off x="3595" y="2103"/>
              <a:ext cx="16" cy="42"/>
            </a:xfrm>
            <a:custGeom>
              <a:avLst/>
              <a:gdLst>
                <a:gd name="T0" fmla="*/ 1 w 10"/>
                <a:gd name="T1" fmla="*/ 2 h 25"/>
                <a:gd name="T2" fmla="*/ 4 w 10"/>
                <a:gd name="T3" fmla="*/ 4 h 25"/>
                <a:gd name="T4" fmla="*/ 8 w 10"/>
                <a:gd name="T5" fmla="*/ 24 h 25"/>
                <a:gd name="T6" fmla="*/ 9 w 10"/>
                <a:gd name="T7" fmla="*/ 25 h 25"/>
                <a:gd name="T8" fmla="*/ 10 w 10"/>
                <a:gd name="T9" fmla="*/ 24 h 25"/>
                <a:gd name="T10" fmla="*/ 8 w 10"/>
                <a:gd name="T11" fmla="*/ 8 h 25"/>
                <a:gd name="T12" fmla="*/ 5 w 10"/>
                <a:gd name="T13" fmla="*/ 3 h 25"/>
                <a:gd name="T14" fmla="*/ 1 w 10"/>
                <a:gd name="T15" fmla="*/ 0 h 25"/>
                <a:gd name="T16" fmla="*/ 0 w 10"/>
                <a:gd name="T17" fmla="*/ 1 h 25"/>
                <a:gd name="T18" fmla="*/ 1 w 10"/>
                <a:gd name="T1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5">
                  <a:moveTo>
                    <a:pt x="1" y="2"/>
                  </a:moveTo>
                  <a:cubicBezTo>
                    <a:pt x="2" y="2"/>
                    <a:pt x="3" y="3"/>
                    <a:pt x="4" y="4"/>
                  </a:cubicBezTo>
                  <a:cubicBezTo>
                    <a:pt x="6" y="7"/>
                    <a:pt x="8" y="15"/>
                    <a:pt x="8" y="24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4"/>
                  </a:cubicBezTo>
                  <a:cubicBezTo>
                    <a:pt x="10" y="18"/>
                    <a:pt x="10" y="12"/>
                    <a:pt x="8" y="8"/>
                  </a:cubicBezTo>
                  <a:cubicBezTo>
                    <a:pt x="7" y="6"/>
                    <a:pt x="6" y="4"/>
                    <a:pt x="5" y="3"/>
                  </a:cubicBezTo>
                  <a:cubicBezTo>
                    <a:pt x="4" y="1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pic>
          <p:nvPicPr>
            <p:cNvPr id="1889" name="Picture 66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443" y="2512"/>
              <a:ext cx="397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0" name="Picture 66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937" y="1747"/>
              <a:ext cx="397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1" name="Picture 66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749" y="2347"/>
              <a:ext cx="397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92" name="Freeform 668"/>
            <p:cNvSpPr>
              <a:spLocks/>
            </p:cNvSpPr>
            <p:nvPr/>
          </p:nvSpPr>
          <p:spPr bwMode="auto">
            <a:xfrm>
              <a:off x="613" y="1967"/>
              <a:ext cx="546" cy="640"/>
            </a:xfrm>
            <a:custGeom>
              <a:avLst/>
              <a:gdLst>
                <a:gd name="T0" fmla="*/ 0 w 327"/>
                <a:gd name="T1" fmla="*/ 5 h 382"/>
                <a:gd name="T2" fmla="*/ 54 w 327"/>
                <a:gd name="T3" fmla="*/ 378 h 382"/>
                <a:gd name="T4" fmla="*/ 57 w 327"/>
                <a:gd name="T5" fmla="*/ 381 h 382"/>
                <a:gd name="T6" fmla="*/ 61 w 327"/>
                <a:gd name="T7" fmla="*/ 381 h 382"/>
                <a:gd name="T8" fmla="*/ 325 w 327"/>
                <a:gd name="T9" fmla="*/ 168 h 382"/>
                <a:gd name="T10" fmla="*/ 325 w 327"/>
                <a:gd name="T11" fmla="*/ 163 h 382"/>
                <a:gd name="T12" fmla="*/ 320 w 327"/>
                <a:gd name="T13" fmla="*/ 162 h 382"/>
                <a:gd name="T14" fmla="*/ 61 w 327"/>
                <a:gd name="T15" fmla="*/ 370 h 382"/>
                <a:gd name="T16" fmla="*/ 8 w 327"/>
                <a:gd name="T17" fmla="*/ 4 h 382"/>
                <a:gd name="T18" fmla="*/ 4 w 327"/>
                <a:gd name="T19" fmla="*/ 1 h 382"/>
                <a:gd name="T20" fmla="*/ 0 w 327"/>
                <a:gd name="T2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382">
                  <a:moveTo>
                    <a:pt x="0" y="5"/>
                  </a:moveTo>
                  <a:cubicBezTo>
                    <a:pt x="54" y="378"/>
                    <a:pt x="54" y="378"/>
                    <a:pt x="54" y="378"/>
                  </a:cubicBezTo>
                  <a:cubicBezTo>
                    <a:pt x="54" y="379"/>
                    <a:pt x="55" y="381"/>
                    <a:pt x="57" y="381"/>
                  </a:cubicBezTo>
                  <a:cubicBezTo>
                    <a:pt x="58" y="382"/>
                    <a:pt x="59" y="381"/>
                    <a:pt x="61" y="381"/>
                  </a:cubicBezTo>
                  <a:cubicBezTo>
                    <a:pt x="325" y="168"/>
                    <a:pt x="325" y="168"/>
                    <a:pt x="325" y="168"/>
                  </a:cubicBezTo>
                  <a:cubicBezTo>
                    <a:pt x="326" y="167"/>
                    <a:pt x="327" y="165"/>
                    <a:pt x="325" y="163"/>
                  </a:cubicBezTo>
                  <a:cubicBezTo>
                    <a:pt x="324" y="161"/>
                    <a:pt x="321" y="161"/>
                    <a:pt x="320" y="162"/>
                  </a:cubicBezTo>
                  <a:cubicBezTo>
                    <a:pt x="61" y="370"/>
                    <a:pt x="61" y="370"/>
                    <a:pt x="61" y="37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1"/>
                  </a:cubicBezTo>
                  <a:cubicBezTo>
                    <a:pt x="2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93" name="Freeform 669"/>
            <p:cNvSpPr>
              <a:spLocks/>
            </p:cNvSpPr>
            <p:nvPr/>
          </p:nvSpPr>
          <p:spPr bwMode="auto">
            <a:xfrm>
              <a:off x="609" y="1962"/>
              <a:ext cx="469" cy="595"/>
            </a:xfrm>
            <a:custGeom>
              <a:avLst/>
              <a:gdLst>
                <a:gd name="T0" fmla="*/ 1 w 280"/>
                <a:gd name="T1" fmla="*/ 5 h 355"/>
                <a:gd name="T2" fmla="*/ 69 w 280"/>
                <a:gd name="T3" fmla="*/ 351 h 355"/>
                <a:gd name="T4" fmla="*/ 71 w 280"/>
                <a:gd name="T5" fmla="*/ 354 h 355"/>
                <a:gd name="T6" fmla="*/ 75 w 280"/>
                <a:gd name="T7" fmla="*/ 353 h 355"/>
                <a:gd name="T8" fmla="*/ 278 w 280"/>
                <a:gd name="T9" fmla="*/ 142 h 355"/>
                <a:gd name="T10" fmla="*/ 278 w 280"/>
                <a:gd name="T11" fmla="*/ 137 h 355"/>
                <a:gd name="T12" fmla="*/ 273 w 280"/>
                <a:gd name="T13" fmla="*/ 137 h 355"/>
                <a:gd name="T14" fmla="*/ 75 w 280"/>
                <a:gd name="T15" fmla="*/ 342 h 355"/>
                <a:gd name="T16" fmla="*/ 8 w 280"/>
                <a:gd name="T17" fmla="*/ 4 h 355"/>
                <a:gd name="T18" fmla="*/ 4 w 280"/>
                <a:gd name="T19" fmla="*/ 1 h 355"/>
                <a:gd name="T20" fmla="*/ 1 w 28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0" h="355">
                  <a:moveTo>
                    <a:pt x="1" y="5"/>
                  </a:moveTo>
                  <a:cubicBezTo>
                    <a:pt x="69" y="351"/>
                    <a:pt x="69" y="351"/>
                    <a:pt x="69" y="351"/>
                  </a:cubicBezTo>
                  <a:cubicBezTo>
                    <a:pt x="69" y="353"/>
                    <a:pt x="70" y="354"/>
                    <a:pt x="71" y="354"/>
                  </a:cubicBezTo>
                  <a:cubicBezTo>
                    <a:pt x="73" y="355"/>
                    <a:pt x="74" y="354"/>
                    <a:pt x="75" y="353"/>
                  </a:cubicBezTo>
                  <a:cubicBezTo>
                    <a:pt x="278" y="142"/>
                    <a:pt x="278" y="142"/>
                    <a:pt x="278" y="142"/>
                  </a:cubicBezTo>
                  <a:cubicBezTo>
                    <a:pt x="280" y="141"/>
                    <a:pt x="280" y="138"/>
                    <a:pt x="278" y="137"/>
                  </a:cubicBezTo>
                  <a:cubicBezTo>
                    <a:pt x="277" y="135"/>
                    <a:pt x="274" y="135"/>
                    <a:pt x="273" y="137"/>
                  </a:cubicBezTo>
                  <a:cubicBezTo>
                    <a:pt x="75" y="342"/>
                    <a:pt x="75" y="342"/>
                    <a:pt x="75" y="34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1"/>
                  </a:cubicBezTo>
                  <a:cubicBezTo>
                    <a:pt x="2" y="1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94" name="Freeform 670"/>
            <p:cNvSpPr>
              <a:spLocks/>
            </p:cNvSpPr>
            <p:nvPr/>
          </p:nvSpPr>
          <p:spPr bwMode="auto">
            <a:xfrm>
              <a:off x="596" y="1952"/>
              <a:ext cx="615" cy="729"/>
            </a:xfrm>
            <a:custGeom>
              <a:avLst/>
              <a:gdLst>
                <a:gd name="T0" fmla="*/ 0 w 368"/>
                <a:gd name="T1" fmla="*/ 5 h 435"/>
                <a:gd name="T2" fmla="*/ 46 w 368"/>
                <a:gd name="T3" fmla="*/ 431 h 435"/>
                <a:gd name="T4" fmla="*/ 48 w 368"/>
                <a:gd name="T5" fmla="*/ 435 h 435"/>
                <a:gd name="T6" fmla="*/ 52 w 368"/>
                <a:gd name="T7" fmla="*/ 434 h 435"/>
                <a:gd name="T8" fmla="*/ 366 w 368"/>
                <a:gd name="T9" fmla="*/ 197 h 435"/>
                <a:gd name="T10" fmla="*/ 367 w 368"/>
                <a:gd name="T11" fmla="*/ 192 h 435"/>
                <a:gd name="T12" fmla="*/ 361 w 368"/>
                <a:gd name="T13" fmla="*/ 191 h 435"/>
                <a:gd name="T14" fmla="*/ 53 w 368"/>
                <a:gd name="T15" fmla="*/ 424 h 435"/>
                <a:gd name="T16" fmla="*/ 8 w 368"/>
                <a:gd name="T17" fmla="*/ 4 h 435"/>
                <a:gd name="T18" fmla="*/ 3 w 368"/>
                <a:gd name="T19" fmla="*/ 1 h 435"/>
                <a:gd name="T20" fmla="*/ 0 w 368"/>
                <a:gd name="T21" fmla="*/ 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435">
                  <a:moveTo>
                    <a:pt x="0" y="5"/>
                  </a:moveTo>
                  <a:cubicBezTo>
                    <a:pt x="46" y="431"/>
                    <a:pt x="46" y="431"/>
                    <a:pt x="46" y="431"/>
                  </a:cubicBezTo>
                  <a:cubicBezTo>
                    <a:pt x="46" y="433"/>
                    <a:pt x="47" y="434"/>
                    <a:pt x="48" y="435"/>
                  </a:cubicBezTo>
                  <a:cubicBezTo>
                    <a:pt x="50" y="435"/>
                    <a:pt x="51" y="435"/>
                    <a:pt x="52" y="434"/>
                  </a:cubicBezTo>
                  <a:cubicBezTo>
                    <a:pt x="366" y="197"/>
                    <a:pt x="366" y="197"/>
                    <a:pt x="366" y="197"/>
                  </a:cubicBezTo>
                  <a:cubicBezTo>
                    <a:pt x="368" y="196"/>
                    <a:pt x="368" y="193"/>
                    <a:pt x="367" y="192"/>
                  </a:cubicBezTo>
                  <a:cubicBezTo>
                    <a:pt x="365" y="190"/>
                    <a:pt x="363" y="190"/>
                    <a:pt x="361" y="191"/>
                  </a:cubicBezTo>
                  <a:cubicBezTo>
                    <a:pt x="53" y="424"/>
                    <a:pt x="53" y="424"/>
                    <a:pt x="53" y="4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1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95" name="Freeform 671"/>
            <p:cNvSpPr>
              <a:spLocks/>
            </p:cNvSpPr>
            <p:nvPr/>
          </p:nvSpPr>
          <p:spPr bwMode="auto">
            <a:xfrm>
              <a:off x="571" y="2215"/>
              <a:ext cx="0" cy="3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96" name="Freeform 672"/>
            <p:cNvSpPr>
              <a:spLocks/>
            </p:cNvSpPr>
            <p:nvPr/>
          </p:nvSpPr>
          <p:spPr bwMode="auto">
            <a:xfrm>
              <a:off x="698" y="2034"/>
              <a:ext cx="78" cy="89"/>
            </a:xfrm>
            <a:custGeom>
              <a:avLst/>
              <a:gdLst>
                <a:gd name="T0" fmla="*/ 0 w 47"/>
                <a:gd name="T1" fmla="*/ 0 h 53"/>
                <a:gd name="T2" fmla="*/ 47 w 47"/>
                <a:gd name="T3" fmla="*/ 53 h 53"/>
                <a:gd name="T4" fmla="*/ 0 w 47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53">
                  <a:moveTo>
                    <a:pt x="0" y="0"/>
                  </a:moveTo>
                  <a:cubicBezTo>
                    <a:pt x="11" y="15"/>
                    <a:pt x="28" y="34"/>
                    <a:pt x="47" y="53"/>
                  </a:cubicBezTo>
                  <a:cubicBezTo>
                    <a:pt x="29" y="35"/>
                    <a:pt x="12" y="14"/>
                    <a:pt x="0" y="0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97" name="Freeform 673"/>
            <p:cNvSpPr>
              <a:spLocks/>
            </p:cNvSpPr>
            <p:nvPr/>
          </p:nvSpPr>
          <p:spPr bwMode="auto">
            <a:xfrm>
              <a:off x="571" y="22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98" name="Freeform 674"/>
            <p:cNvSpPr>
              <a:spLocks/>
            </p:cNvSpPr>
            <p:nvPr/>
          </p:nvSpPr>
          <p:spPr bwMode="auto">
            <a:xfrm>
              <a:off x="571" y="2022"/>
              <a:ext cx="27" cy="193"/>
            </a:xfrm>
            <a:custGeom>
              <a:avLst/>
              <a:gdLst>
                <a:gd name="T0" fmla="*/ 7 w 16"/>
                <a:gd name="T1" fmla="*/ 22 h 115"/>
                <a:gd name="T2" fmla="*/ 0 w 16"/>
                <a:gd name="T3" fmla="*/ 115 h 115"/>
                <a:gd name="T4" fmla="*/ 7 w 16"/>
                <a:gd name="T5" fmla="*/ 2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15">
                  <a:moveTo>
                    <a:pt x="7" y="22"/>
                  </a:moveTo>
                  <a:cubicBezTo>
                    <a:pt x="8" y="41"/>
                    <a:pt x="0" y="90"/>
                    <a:pt x="0" y="115"/>
                  </a:cubicBezTo>
                  <a:cubicBezTo>
                    <a:pt x="0" y="80"/>
                    <a:pt x="16" y="0"/>
                    <a:pt x="7" y="22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99" name="Freeform 675"/>
            <p:cNvSpPr>
              <a:spLocks/>
            </p:cNvSpPr>
            <p:nvPr/>
          </p:nvSpPr>
          <p:spPr bwMode="auto">
            <a:xfrm>
              <a:off x="306" y="1888"/>
              <a:ext cx="519" cy="342"/>
            </a:xfrm>
            <a:custGeom>
              <a:avLst/>
              <a:gdLst>
                <a:gd name="T0" fmla="*/ 310 w 310"/>
                <a:gd name="T1" fmla="*/ 97 h 204"/>
                <a:gd name="T2" fmla="*/ 286 w 310"/>
                <a:gd name="T3" fmla="*/ 82 h 204"/>
                <a:gd name="T4" fmla="*/ 241 w 310"/>
                <a:gd name="T5" fmla="*/ 51 h 204"/>
                <a:gd name="T6" fmla="*/ 145 w 310"/>
                <a:gd name="T7" fmla="*/ 4 h 204"/>
                <a:gd name="T8" fmla="*/ 112 w 310"/>
                <a:gd name="T9" fmla="*/ 0 h 204"/>
                <a:gd name="T10" fmla="*/ 90 w 310"/>
                <a:gd name="T11" fmla="*/ 37 h 204"/>
                <a:gd name="T12" fmla="*/ 0 w 310"/>
                <a:gd name="T13" fmla="*/ 56 h 204"/>
                <a:gd name="T14" fmla="*/ 64 w 310"/>
                <a:gd name="T15" fmla="*/ 63 h 204"/>
                <a:gd name="T16" fmla="*/ 62 w 310"/>
                <a:gd name="T17" fmla="*/ 77 h 204"/>
                <a:gd name="T18" fmla="*/ 3 w 310"/>
                <a:gd name="T19" fmla="*/ 101 h 204"/>
                <a:gd name="T20" fmla="*/ 64 w 310"/>
                <a:gd name="T21" fmla="*/ 84 h 204"/>
                <a:gd name="T22" fmla="*/ 78 w 310"/>
                <a:gd name="T23" fmla="*/ 99 h 204"/>
                <a:gd name="T24" fmla="*/ 43 w 310"/>
                <a:gd name="T25" fmla="*/ 156 h 204"/>
                <a:gd name="T26" fmla="*/ 113 w 310"/>
                <a:gd name="T27" fmla="*/ 110 h 204"/>
                <a:gd name="T28" fmla="*/ 147 w 310"/>
                <a:gd name="T29" fmla="*/ 122 h 204"/>
                <a:gd name="T30" fmla="*/ 165 w 310"/>
                <a:gd name="T31" fmla="*/ 99 h 204"/>
                <a:gd name="T32" fmla="*/ 165 w 310"/>
                <a:gd name="T33" fmla="*/ 132 h 204"/>
                <a:gd name="T34" fmla="*/ 178 w 310"/>
                <a:gd name="T35" fmla="*/ 151 h 204"/>
                <a:gd name="T36" fmla="*/ 178 w 310"/>
                <a:gd name="T37" fmla="*/ 158 h 204"/>
                <a:gd name="T38" fmla="*/ 179 w 310"/>
                <a:gd name="T39" fmla="*/ 153 h 204"/>
                <a:gd name="T40" fmla="*/ 182 w 310"/>
                <a:gd name="T41" fmla="*/ 203 h 204"/>
                <a:gd name="T42" fmla="*/ 180 w 310"/>
                <a:gd name="T43" fmla="*/ 142 h 204"/>
                <a:gd name="T44" fmla="*/ 192 w 310"/>
                <a:gd name="T45" fmla="*/ 204 h 204"/>
                <a:gd name="T46" fmla="*/ 190 w 310"/>
                <a:gd name="T47" fmla="*/ 156 h 204"/>
                <a:gd name="T48" fmla="*/ 234 w 310"/>
                <a:gd name="T49" fmla="*/ 185 h 204"/>
                <a:gd name="T50" fmla="*/ 218 w 310"/>
                <a:gd name="T51" fmla="*/ 128 h 204"/>
                <a:gd name="T52" fmla="*/ 232 w 310"/>
                <a:gd name="T53" fmla="*/ 113 h 204"/>
                <a:gd name="T54" fmla="*/ 224 w 310"/>
                <a:gd name="T55" fmla="*/ 77 h 204"/>
                <a:gd name="T56" fmla="*/ 239 w 310"/>
                <a:gd name="T57" fmla="*/ 100 h 204"/>
                <a:gd name="T58" fmla="*/ 227 w 310"/>
                <a:gd name="T59" fmla="*/ 80 h 204"/>
                <a:gd name="T60" fmla="*/ 234 w 310"/>
                <a:gd name="T61" fmla="*/ 87 h 204"/>
                <a:gd name="T62" fmla="*/ 224 w 310"/>
                <a:gd name="T63" fmla="*/ 76 h 204"/>
                <a:gd name="T64" fmla="*/ 300 w 310"/>
                <a:gd name="T65" fmla="*/ 113 h 204"/>
                <a:gd name="T66" fmla="*/ 282 w 310"/>
                <a:gd name="T67" fmla="*/ 93 h 204"/>
                <a:gd name="T68" fmla="*/ 310 w 310"/>
                <a:gd name="T69" fmla="*/ 9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0" h="204">
                  <a:moveTo>
                    <a:pt x="310" y="97"/>
                  </a:moveTo>
                  <a:cubicBezTo>
                    <a:pt x="252" y="64"/>
                    <a:pt x="210" y="36"/>
                    <a:pt x="286" y="82"/>
                  </a:cubicBezTo>
                  <a:cubicBezTo>
                    <a:pt x="260" y="66"/>
                    <a:pt x="245" y="56"/>
                    <a:pt x="241" y="51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1" y="6"/>
                    <a:pt x="131" y="5"/>
                    <a:pt x="112" y="0"/>
                  </a:cubicBezTo>
                  <a:cubicBezTo>
                    <a:pt x="185" y="21"/>
                    <a:pt x="179" y="22"/>
                    <a:pt x="90" y="37"/>
                  </a:cubicBezTo>
                  <a:cubicBezTo>
                    <a:pt x="175" y="24"/>
                    <a:pt x="42" y="50"/>
                    <a:pt x="0" y="56"/>
                  </a:cubicBezTo>
                  <a:cubicBezTo>
                    <a:pt x="33" y="57"/>
                    <a:pt x="134" y="37"/>
                    <a:pt x="64" y="63"/>
                  </a:cubicBezTo>
                  <a:cubicBezTo>
                    <a:pt x="142" y="39"/>
                    <a:pt x="130" y="46"/>
                    <a:pt x="62" y="77"/>
                  </a:cubicBezTo>
                  <a:cubicBezTo>
                    <a:pt x="119" y="52"/>
                    <a:pt x="31" y="91"/>
                    <a:pt x="3" y="101"/>
                  </a:cubicBezTo>
                  <a:cubicBezTo>
                    <a:pt x="31" y="91"/>
                    <a:pt x="118" y="54"/>
                    <a:pt x="64" y="84"/>
                  </a:cubicBezTo>
                  <a:cubicBezTo>
                    <a:pt x="130" y="53"/>
                    <a:pt x="140" y="51"/>
                    <a:pt x="78" y="99"/>
                  </a:cubicBezTo>
                  <a:cubicBezTo>
                    <a:pt x="137" y="62"/>
                    <a:pt x="63" y="129"/>
                    <a:pt x="43" y="156"/>
                  </a:cubicBezTo>
                  <a:cubicBezTo>
                    <a:pt x="74" y="131"/>
                    <a:pt x="167" y="43"/>
                    <a:pt x="113" y="110"/>
                  </a:cubicBezTo>
                  <a:cubicBezTo>
                    <a:pt x="175" y="40"/>
                    <a:pt x="180" y="36"/>
                    <a:pt x="147" y="122"/>
                  </a:cubicBezTo>
                  <a:cubicBezTo>
                    <a:pt x="159" y="93"/>
                    <a:pt x="164" y="90"/>
                    <a:pt x="165" y="99"/>
                  </a:cubicBezTo>
                  <a:cubicBezTo>
                    <a:pt x="182" y="41"/>
                    <a:pt x="180" y="53"/>
                    <a:pt x="165" y="132"/>
                  </a:cubicBezTo>
                  <a:cubicBezTo>
                    <a:pt x="177" y="76"/>
                    <a:pt x="178" y="111"/>
                    <a:pt x="178" y="151"/>
                  </a:cubicBezTo>
                  <a:cubicBezTo>
                    <a:pt x="178" y="153"/>
                    <a:pt x="178" y="155"/>
                    <a:pt x="178" y="158"/>
                  </a:cubicBezTo>
                  <a:cubicBezTo>
                    <a:pt x="178" y="156"/>
                    <a:pt x="178" y="154"/>
                    <a:pt x="179" y="153"/>
                  </a:cubicBezTo>
                  <a:cubicBezTo>
                    <a:pt x="179" y="172"/>
                    <a:pt x="180" y="192"/>
                    <a:pt x="182" y="203"/>
                  </a:cubicBezTo>
                  <a:cubicBezTo>
                    <a:pt x="180" y="186"/>
                    <a:pt x="180" y="158"/>
                    <a:pt x="180" y="142"/>
                  </a:cubicBezTo>
                  <a:cubicBezTo>
                    <a:pt x="184" y="106"/>
                    <a:pt x="186" y="180"/>
                    <a:pt x="192" y="204"/>
                  </a:cubicBezTo>
                  <a:cubicBezTo>
                    <a:pt x="185" y="178"/>
                    <a:pt x="186" y="85"/>
                    <a:pt x="190" y="156"/>
                  </a:cubicBezTo>
                  <a:cubicBezTo>
                    <a:pt x="192" y="81"/>
                    <a:pt x="209" y="152"/>
                    <a:pt x="234" y="185"/>
                  </a:cubicBezTo>
                  <a:cubicBezTo>
                    <a:pt x="222" y="151"/>
                    <a:pt x="194" y="43"/>
                    <a:pt x="218" y="128"/>
                  </a:cubicBezTo>
                  <a:cubicBezTo>
                    <a:pt x="193" y="39"/>
                    <a:pt x="192" y="33"/>
                    <a:pt x="232" y="113"/>
                  </a:cubicBezTo>
                  <a:cubicBezTo>
                    <a:pt x="215" y="75"/>
                    <a:pt x="215" y="69"/>
                    <a:pt x="224" y="77"/>
                  </a:cubicBezTo>
                  <a:cubicBezTo>
                    <a:pt x="228" y="83"/>
                    <a:pt x="233" y="90"/>
                    <a:pt x="239" y="100"/>
                  </a:cubicBezTo>
                  <a:cubicBezTo>
                    <a:pt x="234" y="92"/>
                    <a:pt x="230" y="85"/>
                    <a:pt x="227" y="80"/>
                  </a:cubicBezTo>
                  <a:cubicBezTo>
                    <a:pt x="229" y="82"/>
                    <a:pt x="231" y="85"/>
                    <a:pt x="234" y="87"/>
                  </a:cubicBezTo>
                  <a:cubicBezTo>
                    <a:pt x="230" y="83"/>
                    <a:pt x="227" y="79"/>
                    <a:pt x="224" y="76"/>
                  </a:cubicBezTo>
                  <a:cubicBezTo>
                    <a:pt x="206" y="41"/>
                    <a:pt x="245" y="77"/>
                    <a:pt x="300" y="113"/>
                  </a:cubicBezTo>
                  <a:cubicBezTo>
                    <a:pt x="246" y="70"/>
                    <a:pt x="211" y="40"/>
                    <a:pt x="282" y="93"/>
                  </a:cubicBezTo>
                  <a:cubicBezTo>
                    <a:pt x="212" y="39"/>
                    <a:pt x="252" y="64"/>
                    <a:pt x="310" y="97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0" name="Freeform 676"/>
            <p:cNvSpPr>
              <a:spLocks/>
            </p:cNvSpPr>
            <p:nvPr/>
          </p:nvSpPr>
          <p:spPr bwMode="auto">
            <a:xfrm>
              <a:off x="569" y="2054"/>
              <a:ext cx="13" cy="49"/>
            </a:xfrm>
            <a:custGeom>
              <a:avLst/>
              <a:gdLst>
                <a:gd name="T0" fmla="*/ 8 w 8"/>
                <a:gd name="T1" fmla="*/ 3 h 29"/>
                <a:gd name="T2" fmla="*/ 8 w 8"/>
                <a:gd name="T3" fmla="*/ 0 h 29"/>
                <a:gd name="T4" fmla="*/ 0 w 8"/>
                <a:gd name="T5" fmla="*/ 29 h 29"/>
                <a:gd name="T6" fmla="*/ 8 w 8"/>
                <a:gd name="T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9">
                  <a:moveTo>
                    <a:pt x="8" y="3"/>
                  </a:moveTo>
                  <a:cubicBezTo>
                    <a:pt x="8" y="2"/>
                    <a:pt x="8" y="1"/>
                    <a:pt x="8" y="0"/>
                  </a:cubicBezTo>
                  <a:cubicBezTo>
                    <a:pt x="6" y="9"/>
                    <a:pt x="3" y="18"/>
                    <a:pt x="0" y="29"/>
                  </a:cubicBezTo>
                  <a:cubicBezTo>
                    <a:pt x="4" y="15"/>
                    <a:pt x="7" y="7"/>
                    <a:pt x="8" y="3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1" name="Freeform 677"/>
            <p:cNvSpPr>
              <a:spLocks/>
            </p:cNvSpPr>
            <p:nvPr/>
          </p:nvSpPr>
          <p:spPr bwMode="auto">
            <a:xfrm>
              <a:off x="571" y="2218"/>
              <a:ext cx="0" cy="4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2" name="Freeform 678"/>
            <p:cNvSpPr>
              <a:spLocks noEditPoints="1"/>
            </p:cNvSpPr>
            <p:nvPr/>
          </p:nvSpPr>
          <p:spPr bwMode="auto">
            <a:xfrm>
              <a:off x="395" y="1560"/>
              <a:ext cx="594" cy="452"/>
            </a:xfrm>
            <a:custGeom>
              <a:avLst/>
              <a:gdLst>
                <a:gd name="T0" fmla="*/ 214 w 355"/>
                <a:gd name="T1" fmla="*/ 203 h 270"/>
                <a:gd name="T2" fmla="*/ 248 w 355"/>
                <a:gd name="T3" fmla="*/ 268 h 270"/>
                <a:gd name="T4" fmla="*/ 275 w 355"/>
                <a:gd name="T5" fmla="*/ 237 h 270"/>
                <a:gd name="T6" fmla="*/ 285 w 355"/>
                <a:gd name="T7" fmla="*/ 239 h 270"/>
                <a:gd name="T8" fmla="*/ 287 w 355"/>
                <a:gd name="T9" fmla="*/ 242 h 270"/>
                <a:gd name="T10" fmla="*/ 305 w 355"/>
                <a:gd name="T11" fmla="*/ 242 h 270"/>
                <a:gd name="T12" fmla="*/ 340 w 355"/>
                <a:gd name="T13" fmla="*/ 214 h 270"/>
                <a:gd name="T14" fmla="*/ 354 w 355"/>
                <a:gd name="T15" fmla="*/ 193 h 270"/>
                <a:gd name="T16" fmla="*/ 348 w 355"/>
                <a:gd name="T17" fmla="*/ 146 h 270"/>
                <a:gd name="T18" fmla="*/ 345 w 355"/>
                <a:gd name="T19" fmla="*/ 139 h 270"/>
                <a:gd name="T20" fmla="*/ 345 w 355"/>
                <a:gd name="T21" fmla="*/ 136 h 270"/>
                <a:gd name="T22" fmla="*/ 343 w 355"/>
                <a:gd name="T23" fmla="*/ 133 h 270"/>
                <a:gd name="T24" fmla="*/ 340 w 355"/>
                <a:gd name="T25" fmla="*/ 127 h 270"/>
                <a:gd name="T26" fmla="*/ 338 w 355"/>
                <a:gd name="T27" fmla="*/ 125 h 270"/>
                <a:gd name="T28" fmla="*/ 338 w 355"/>
                <a:gd name="T29" fmla="*/ 126 h 270"/>
                <a:gd name="T30" fmla="*/ 334 w 355"/>
                <a:gd name="T31" fmla="*/ 124 h 270"/>
                <a:gd name="T32" fmla="*/ 335 w 355"/>
                <a:gd name="T33" fmla="*/ 122 h 270"/>
                <a:gd name="T34" fmla="*/ 314 w 355"/>
                <a:gd name="T35" fmla="*/ 112 h 270"/>
                <a:gd name="T36" fmla="*/ 292 w 355"/>
                <a:gd name="T37" fmla="*/ 101 h 270"/>
                <a:gd name="T38" fmla="*/ 208 w 355"/>
                <a:gd name="T39" fmla="*/ 95 h 270"/>
                <a:gd name="T40" fmla="*/ 125 w 355"/>
                <a:gd name="T41" fmla="*/ 18 h 270"/>
                <a:gd name="T42" fmla="*/ 7 w 355"/>
                <a:gd name="T43" fmla="*/ 32 h 270"/>
                <a:gd name="T44" fmla="*/ 10 w 355"/>
                <a:gd name="T45" fmla="*/ 94 h 270"/>
                <a:gd name="T46" fmla="*/ 31 w 355"/>
                <a:gd name="T47" fmla="*/ 168 h 270"/>
                <a:gd name="T48" fmla="*/ 47 w 355"/>
                <a:gd name="T49" fmla="*/ 160 h 270"/>
                <a:gd name="T50" fmla="*/ 82 w 355"/>
                <a:gd name="T51" fmla="*/ 194 h 270"/>
                <a:gd name="T52" fmla="*/ 81 w 355"/>
                <a:gd name="T53" fmla="*/ 192 h 270"/>
                <a:gd name="T54" fmla="*/ 50 w 355"/>
                <a:gd name="T55" fmla="*/ 157 h 270"/>
                <a:gd name="T56" fmla="*/ 25 w 355"/>
                <a:gd name="T57" fmla="*/ 163 h 270"/>
                <a:gd name="T58" fmla="*/ 12 w 355"/>
                <a:gd name="T59" fmla="*/ 97 h 270"/>
                <a:gd name="T60" fmla="*/ 52 w 355"/>
                <a:gd name="T61" fmla="*/ 11 h 270"/>
                <a:gd name="T62" fmla="*/ 123 w 355"/>
                <a:gd name="T63" fmla="*/ 45 h 270"/>
                <a:gd name="T64" fmla="*/ 225 w 355"/>
                <a:gd name="T65" fmla="*/ 90 h 270"/>
                <a:gd name="T66" fmla="*/ 290 w 355"/>
                <a:gd name="T67" fmla="*/ 127 h 270"/>
                <a:gd name="T68" fmla="*/ 316 w 355"/>
                <a:gd name="T69" fmla="*/ 117 h 270"/>
                <a:gd name="T70" fmla="*/ 333 w 355"/>
                <a:gd name="T71" fmla="*/ 126 h 270"/>
                <a:gd name="T72" fmla="*/ 334 w 355"/>
                <a:gd name="T73" fmla="*/ 126 h 270"/>
                <a:gd name="T74" fmla="*/ 335 w 355"/>
                <a:gd name="T75" fmla="*/ 125 h 270"/>
                <a:gd name="T76" fmla="*/ 335 w 355"/>
                <a:gd name="T77" fmla="*/ 128 h 270"/>
                <a:gd name="T78" fmla="*/ 336 w 355"/>
                <a:gd name="T79" fmla="*/ 130 h 270"/>
                <a:gd name="T80" fmla="*/ 339 w 355"/>
                <a:gd name="T81" fmla="*/ 133 h 270"/>
                <a:gd name="T82" fmla="*/ 340 w 355"/>
                <a:gd name="T83" fmla="*/ 137 h 270"/>
                <a:gd name="T84" fmla="*/ 341 w 355"/>
                <a:gd name="T85" fmla="*/ 139 h 270"/>
                <a:gd name="T86" fmla="*/ 346 w 355"/>
                <a:gd name="T87" fmla="*/ 145 h 270"/>
                <a:gd name="T88" fmla="*/ 347 w 355"/>
                <a:gd name="T89" fmla="*/ 170 h 270"/>
                <a:gd name="T90" fmla="*/ 337 w 355"/>
                <a:gd name="T91" fmla="*/ 212 h 270"/>
                <a:gd name="T92" fmla="*/ 310 w 355"/>
                <a:gd name="T93" fmla="*/ 237 h 270"/>
                <a:gd name="T94" fmla="*/ 288 w 355"/>
                <a:gd name="T95" fmla="*/ 237 h 270"/>
                <a:gd name="T96" fmla="*/ 277 w 355"/>
                <a:gd name="T97" fmla="*/ 236 h 270"/>
                <a:gd name="T98" fmla="*/ 265 w 355"/>
                <a:gd name="T99" fmla="*/ 258 h 270"/>
                <a:gd name="T100" fmla="*/ 236 w 355"/>
                <a:gd name="T101" fmla="*/ 264 h 270"/>
                <a:gd name="T102" fmla="*/ 214 w 355"/>
                <a:gd name="T103" fmla="*/ 203 h 270"/>
                <a:gd name="T104" fmla="*/ 188 w 355"/>
                <a:gd name="T105" fmla="*/ 107 h 270"/>
                <a:gd name="T106" fmla="*/ 134 w 355"/>
                <a:gd name="T107" fmla="*/ 77 h 270"/>
                <a:gd name="T108" fmla="*/ 193 w 355"/>
                <a:gd name="T109" fmla="*/ 109 h 270"/>
                <a:gd name="T110" fmla="*/ 134 w 355"/>
                <a:gd name="T111" fmla="*/ 7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5" h="270">
                  <a:moveTo>
                    <a:pt x="152" y="174"/>
                  </a:move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5" y="207"/>
                    <a:pt x="215" y="207"/>
                  </a:cubicBezTo>
                  <a:cubicBezTo>
                    <a:pt x="217" y="206"/>
                    <a:pt x="217" y="206"/>
                    <a:pt x="217" y="206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14" y="203"/>
                    <a:pt x="214" y="203"/>
                    <a:pt x="214" y="203"/>
                  </a:cubicBezTo>
                  <a:cubicBezTo>
                    <a:pt x="212" y="208"/>
                    <a:pt x="210" y="214"/>
                    <a:pt x="210" y="220"/>
                  </a:cubicBezTo>
                  <a:cubicBezTo>
                    <a:pt x="210" y="230"/>
                    <a:pt x="213" y="240"/>
                    <a:pt x="217" y="249"/>
                  </a:cubicBezTo>
                  <a:cubicBezTo>
                    <a:pt x="221" y="257"/>
                    <a:pt x="227" y="264"/>
                    <a:pt x="234" y="26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36" y="269"/>
                    <a:pt x="239" y="270"/>
                    <a:pt x="241" y="270"/>
                  </a:cubicBezTo>
                  <a:cubicBezTo>
                    <a:pt x="244" y="270"/>
                    <a:pt x="246" y="269"/>
                    <a:pt x="248" y="268"/>
                  </a:cubicBezTo>
                  <a:cubicBezTo>
                    <a:pt x="247" y="266"/>
                    <a:pt x="247" y="266"/>
                    <a:pt x="247" y="266"/>
                  </a:cubicBezTo>
                  <a:cubicBezTo>
                    <a:pt x="248" y="268"/>
                    <a:pt x="248" y="268"/>
                    <a:pt x="248" y="268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72" y="256"/>
                    <a:pt x="276" y="248"/>
                    <a:pt x="277" y="237"/>
                  </a:cubicBezTo>
                  <a:cubicBezTo>
                    <a:pt x="275" y="237"/>
                    <a:pt x="275" y="237"/>
                    <a:pt x="275" y="237"/>
                  </a:cubicBezTo>
                  <a:cubicBezTo>
                    <a:pt x="274" y="239"/>
                    <a:pt x="274" y="239"/>
                    <a:pt x="274" y="239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6" y="238"/>
                    <a:pt x="276" y="238"/>
                    <a:pt x="276" y="238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7" y="240"/>
                    <a:pt x="279" y="241"/>
                    <a:pt x="280" y="241"/>
                  </a:cubicBezTo>
                  <a:cubicBezTo>
                    <a:pt x="282" y="241"/>
                    <a:pt x="284" y="240"/>
                    <a:pt x="285" y="239"/>
                  </a:cubicBezTo>
                  <a:cubicBezTo>
                    <a:pt x="286" y="238"/>
                    <a:pt x="287" y="237"/>
                    <a:pt x="288" y="235"/>
                  </a:cubicBezTo>
                  <a:cubicBezTo>
                    <a:pt x="286" y="235"/>
                    <a:pt x="286" y="235"/>
                    <a:pt x="286" y="235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84" y="240"/>
                    <a:pt x="284" y="240"/>
                    <a:pt x="284" y="240"/>
                  </a:cubicBezTo>
                  <a:cubicBezTo>
                    <a:pt x="284" y="241"/>
                    <a:pt x="284" y="242"/>
                    <a:pt x="285" y="242"/>
                  </a:cubicBezTo>
                  <a:cubicBezTo>
                    <a:pt x="286" y="242"/>
                    <a:pt x="286" y="242"/>
                    <a:pt x="287" y="242"/>
                  </a:cubicBezTo>
                  <a:cubicBezTo>
                    <a:pt x="295" y="238"/>
                    <a:pt x="295" y="238"/>
                    <a:pt x="295" y="238"/>
                  </a:cubicBezTo>
                  <a:cubicBezTo>
                    <a:pt x="294" y="236"/>
                    <a:pt x="294" y="236"/>
                    <a:pt x="294" y="236"/>
                  </a:cubicBezTo>
                  <a:cubicBezTo>
                    <a:pt x="293" y="238"/>
                    <a:pt x="293" y="238"/>
                    <a:pt x="293" y="238"/>
                  </a:cubicBezTo>
                  <a:cubicBezTo>
                    <a:pt x="295" y="239"/>
                    <a:pt x="296" y="240"/>
                    <a:pt x="298" y="240"/>
                  </a:cubicBezTo>
                  <a:cubicBezTo>
                    <a:pt x="298" y="240"/>
                    <a:pt x="298" y="240"/>
                    <a:pt x="298" y="240"/>
                  </a:cubicBezTo>
                  <a:cubicBezTo>
                    <a:pt x="300" y="242"/>
                    <a:pt x="303" y="242"/>
                    <a:pt x="305" y="242"/>
                  </a:cubicBezTo>
                  <a:cubicBezTo>
                    <a:pt x="308" y="242"/>
                    <a:pt x="310" y="242"/>
                    <a:pt x="312" y="240"/>
                  </a:cubicBezTo>
                  <a:cubicBezTo>
                    <a:pt x="311" y="239"/>
                    <a:pt x="311" y="239"/>
                    <a:pt x="311" y="239"/>
                  </a:cubicBezTo>
                  <a:cubicBezTo>
                    <a:pt x="312" y="241"/>
                    <a:pt x="312" y="241"/>
                    <a:pt x="312" y="241"/>
                  </a:cubicBezTo>
                  <a:cubicBezTo>
                    <a:pt x="330" y="233"/>
                    <a:pt x="330" y="233"/>
                    <a:pt x="330" y="233"/>
                  </a:cubicBezTo>
                  <a:cubicBezTo>
                    <a:pt x="330" y="233"/>
                    <a:pt x="330" y="233"/>
                    <a:pt x="330" y="233"/>
                  </a:cubicBezTo>
                  <a:cubicBezTo>
                    <a:pt x="335" y="229"/>
                    <a:pt x="339" y="223"/>
                    <a:pt x="340" y="214"/>
                  </a:cubicBezTo>
                  <a:cubicBezTo>
                    <a:pt x="338" y="214"/>
                    <a:pt x="338" y="214"/>
                    <a:pt x="338" y="214"/>
                  </a:cubicBezTo>
                  <a:cubicBezTo>
                    <a:pt x="339" y="215"/>
                    <a:pt x="339" y="215"/>
                    <a:pt x="339" y="215"/>
                  </a:cubicBezTo>
                  <a:cubicBezTo>
                    <a:pt x="353" y="208"/>
                    <a:pt x="353" y="208"/>
                    <a:pt x="353" y="208"/>
                  </a:cubicBezTo>
                  <a:cubicBezTo>
                    <a:pt x="354" y="208"/>
                    <a:pt x="355" y="207"/>
                    <a:pt x="355" y="206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54" y="193"/>
                    <a:pt x="354" y="193"/>
                  </a:cubicBezTo>
                  <a:cubicBezTo>
                    <a:pt x="353" y="192"/>
                    <a:pt x="352" y="192"/>
                    <a:pt x="352" y="193"/>
                  </a:cubicBezTo>
                  <a:cubicBezTo>
                    <a:pt x="351" y="193"/>
                    <a:pt x="351" y="193"/>
                    <a:pt x="351" y="193"/>
                  </a:cubicBezTo>
                  <a:cubicBezTo>
                    <a:pt x="351" y="170"/>
                    <a:pt x="351" y="170"/>
                    <a:pt x="351" y="170"/>
                  </a:cubicBezTo>
                  <a:cubicBezTo>
                    <a:pt x="351" y="164"/>
                    <a:pt x="350" y="155"/>
                    <a:pt x="349" y="149"/>
                  </a:cubicBezTo>
                  <a:cubicBezTo>
                    <a:pt x="349" y="149"/>
                    <a:pt x="349" y="149"/>
                    <a:pt x="349" y="149"/>
                  </a:cubicBezTo>
                  <a:cubicBezTo>
                    <a:pt x="348" y="146"/>
                    <a:pt x="348" y="146"/>
                    <a:pt x="348" y="146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6" y="149"/>
                    <a:pt x="346" y="149"/>
                    <a:pt x="346" y="149"/>
                  </a:cubicBezTo>
                  <a:cubicBezTo>
                    <a:pt x="346" y="149"/>
                    <a:pt x="346" y="149"/>
                    <a:pt x="346" y="149"/>
                  </a:cubicBezTo>
                  <a:cubicBezTo>
                    <a:pt x="347" y="149"/>
                    <a:pt x="347" y="148"/>
                    <a:pt x="347" y="148"/>
                  </a:cubicBezTo>
                  <a:cubicBezTo>
                    <a:pt x="348" y="147"/>
                    <a:pt x="348" y="147"/>
                    <a:pt x="348" y="146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4" y="140"/>
                    <a:pt x="344" y="140"/>
                    <a:pt x="344" y="140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5" y="139"/>
                    <a:pt x="345" y="138"/>
                    <a:pt x="345" y="137"/>
                  </a:cubicBezTo>
                  <a:cubicBezTo>
                    <a:pt x="345" y="137"/>
                    <a:pt x="345" y="137"/>
                    <a:pt x="345" y="137"/>
                  </a:cubicBezTo>
                  <a:cubicBezTo>
                    <a:pt x="345" y="136"/>
                    <a:pt x="345" y="136"/>
                    <a:pt x="345" y="136"/>
                  </a:cubicBezTo>
                  <a:cubicBezTo>
                    <a:pt x="345" y="136"/>
                    <a:pt x="345" y="136"/>
                    <a:pt x="345" y="136"/>
                  </a:cubicBezTo>
                  <a:cubicBezTo>
                    <a:pt x="344" y="136"/>
                    <a:pt x="344" y="135"/>
                    <a:pt x="344" y="135"/>
                  </a:cubicBezTo>
                  <a:cubicBezTo>
                    <a:pt x="344" y="135"/>
                    <a:pt x="344" y="135"/>
                    <a:pt x="344" y="135"/>
                  </a:cubicBezTo>
                  <a:cubicBezTo>
                    <a:pt x="344" y="135"/>
                    <a:pt x="344" y="134"/>
                    <a:pt x="343" y="134"/>
                  </a:cubicBezTo>
                  <a:cubicBezTo>
                    <a:pt x="343" y="134"/>
                    <a:pt x="343" y="134"/>
                    <a:pt x="343" y="134"/>
                  </a:cubicBezTo>
                  <a:cubicBezTo>
                    <a:pt x="343" y="133"/>
                    <a:pt x="343" y="133"/>
                    <a:pt x="343" y="133"/>
                  </a:cubicBezTo>
                  <a:cubicBezTo>
                    <a:pt x="343" y="133"/>
                    <a:pt x="343" y="133"/>
                    <a:pt x="343" y="133"/>
                  </a:cubicBezTo>
                  <a:cubicBezTo>
                    <a:pt x="343" y="132"/>
                    <a:pt x="342" y="132"/>
                    <a:pt x="342" y="131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1" y="130"/>
                    <a:pt x="341" y="129"/>
                    <a:pt x="340" y="127"/>
                  </a:cubicBezTo>
                  <a:cubicBezTo>
                    <a:pt x="338" y="129"/>
                    <a:pt x="338" y="129"/>
                    <a:pt x="338" y="129"/>
                  </a:cubicBezTo>
                  <a:cubicBezTo>
                    <a:pt x="340" y="127"/>
                    <a:pt x="340" y="127"/>
                    <a:pt x="340" y="127"/>
                  </a:cubicBezTo>
                  <a:cubicBezTo>
                    <a:pt x="339" y="127"/>
                    <a:pt x="339" y="127"/>
                    <a:pt x="339" y="127"/>
                  </a:cubicBezTo>
                  <a:cubicBezTo>
                    <a:pt x="339" y="127"/>
                    <a:pt x="339" y="127"/>
                    <a:pt x="339" y="127"/>
                  </a:cubicBezTo>
                  <a:cubicBezTo>
                    <a:pt x="339" y="127"/>
                    <a:pt x="339" y="126"/>
                    <a:pt x="338" y="126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7" y="128"/>
                    <a:pt x="337" y="128"/>
                    <a:pt x="337" y="128"/>
                  </a:cubicBezTo>
                  <a:cubicBezTo>
                    <a:pt x="337" y="128"/>
                    <a:pt x="337" y="128"/>
                    <a:pt x="337" y="128"/>
                  </a:cubicBezTo>
                  <a:cubicBezTo>
                    <a:pt x="338" y="127"/>
                    <a:pt x="338" y="127"/>
                    <a:pt x="338" y="126"/>
                  </a:cubicBezTo>
                  <a:cubicBezTo>
                    <a:pt x="338" y="126"/>
                    <a:pt x="338" y="125"/>
                    <a:pt x="337" y="125"/>
                  </a:cubicBezTo>
                  <a:cubicBezTo>
                    <a:pt x="337" y="125"/>
                    <a:pt x="337" y="125"/>
                    <a:pt x="337" y="125"/>
                  </a:cubicBezTo>
                  <a:cubicBezTo>
                    <a:pt x="336" y="124"/>
                    <a:pt x="336" y="124"/>
                    <a:pt x="336" y="124"/>
                  </a:cubicBezTo>
                  <a:cubicBezTo>
                    <a:pt x="336" y="124"/>
                    <a:pt x="336" y="124"/>
                    <a:pt x="336" y="124"/>
                  </a:cubicBezTo>
                  <a:cubicBezTo>
                    <a:pt x="336" y="124"/>
                    <a:pt x="336" y="124"/>
                    <a:pt x="336" y="124"/>
                  </a:cubicBezTo>
                  <a:cubicBezTo>
                    <a:pt x="336" y="123"/>
                    <a:pt x="334" y="123"/>
                    <a:pt x="334" y="124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5" y="123"/>
                    <a:pt x="335" y="123"/>
                    <a:pt x="335" y="123"/>
                  </a:cubicBezTo>
                  <a:cubicBezTo>
                    <a:pt x="335" y="123"/>
                    <a:pt x="335" y="123"/>
                    <a:pt x="335" y="12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2"/>
                    <a:pt x="333" y="121"/>
                    <a:pt x="332" y="121"/>
                  </a:cubicBezTo>
                  <a:cubicBezTo>
                    <a:pt x="332" y="121"/>
                    <a:pt x="332" y="121"/>
                    <a:pt x="332" y="121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6" y="113"/>
                    <a:pt x="315" y="112"/>
                    <a:pt x="314" y="112"/>
                  </a:cubicBezTo>
                  <a:cubicBezTo>
                    <a:pt x="312" y="112"/>
                    <a:pt x="311" y="113"/>
                    <a:pt x="310" y="114"/>
                  </a:cubicBezTo>
                  <a:cubicBezTo>
                    <a:pt x="311" y="115"/>
                    <a:pt x="311" y="115"/>
                    <a:pt x="311" y="115"/>
                  </a:cubicBezTo>
                  <a:cubicBezTo>
                    <a:pt x="310" y="114"/>
                    <a:pt x="310" y="114"/>
                    <a:pt x="310" y="114"/>
                  </a:cubicBezTo>
                  <a:cubicBezTo>
                    <a:pt x="293" y="122"/>
                    <a:pt x="293" y="122"/>
                    <a:pt x="293" y="122"/>
                  </a:cubicBezTo>
                  <a:cubicBezTo>
                    <a:pt x="293" y="103"/>
                    <a:pt x="293" y="103"/>
                    <a:pt x="293" y="103"/>
                  </a:cubicBezTo>
                  <a:cubicBezTo>
                    <a:pt x="293" y="102"/>
                    <a:pt x="293" y="101"/>
                    <a:pt x="292" y="101"/>
                  </a:cubicBezTo>
                  <a:cubicBezTo>
                    <a:pt x="260" y="84"/>
                    <a:pt x="260" y="84"/>
                    <a:pt x="260" y="84"/>
                  </a:cubicBezTo>
                  <a:cubicBezTo>
                    <a:pt x="260" y="83"/>
                    <a:pt x="259" y="83"/>
                    <a:pt x="258" y="84"/>
                  </a:cubicBezTo>
                  <a:cubicBezTo>
                    <a:pt x="240" y="94"/>
                    <a:pt x="240" y="94"/>
                    <a:pt x="240" y="94"/>
                  </a:cubicBezTo>
                  <a:cubicBezTo>
                    <a:pt x="226" y="86"/>
                    <a:pt x="226" y="86"/>
                    <a:pt x="226" y="86"/>
                  </a:cubicBezTo>
                  <a:cubicBezTo>
                    <a:pt x="226" y="86"/>
                    <a:pt x="225" y="86"/>
                    <a:pt x="224" y="8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136" y="58"/>
                    <a:pt x="136" y="58"/>
                    <a:pt x="136" y="5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8"/>
                    <a:pt x="135" y="48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9"/>
                    <a:pt x="125" y="18"/>
                    <a:pt x="125" y="1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0"/>
                    <a:pt x="92" y="0"/>
                    <a:pt x="91" y="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2" y="7"/>
                    <a:pt x="52" y="7"/>
                    <a:pt x="51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6" y="33"/>
                    <a:pt x="6" y="34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1"/>
                    <a:pt x="6" y="82"/>
                    <a:pt x="7" y="8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7" y="96"/>
                    <a:pt x="4" y="99"/>
                    <a:pt x="2" y="103"/>
                  </a:cubicBezTo>
                  <a:cubicBezTo>
                    <a:pt x="1" y="108"/>
                    <a:pt x="0" y="113"/>
                    <a:pt x="0" y="119"/>
                  </a:cubicBezTo>
                  <a:cubicBezTo>
                    <a:pt x="0" y="129"/>
                    <a:pt x="2" y="139"/>
                    <a:pt x="6" y="148"/>
                  </a:cubicBezTo>
                  <a:cubicBezTo>
                    <a:pt x="10" y="156"/>
                    <a:pt x="16" y="163"/>
                    <a:pt x="23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6" y="168"/>
                    <a:pt x="28" y="168"/>
                    <a:pt x="31" y="168"/>
                  </a:cubicBezTo>
                  <a:cubicBezTo>
                    <a:pt x="33" y="168"/>
                    <a:pt x="35" y="168"/>
                    <a:pt x="37" y="166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8" y="168"/>
                    <a:pt x="51" y="175"/>
                    <a:pt x="55" y="181"/>
                  </a:cubicBezTo>
                  <a:cubicBezTo>
                    <a:pt x="59" y="188"/>
                    <a:pt x="64" y="193"/>
                    <a:pt x="69" y="196"/>
                  </a:cubicBezTo>
                  <a:cubicBezTo>
                    <a:pt x="69" y="196"/>
                    <a:pt x="69" y="196"/>
                    <a:pt x="69" y="196"/>
                  </a:cubicBezTo>
                  <a:cubicBezTo>
                    <a:pt x="72" y="197"/>
                    <a:pt x="74" y="197"/>
                    <a:pt x="77" y="197"/>
                  </a:cubicBezTo>
                  <a:cubicBezTo>
                    <a:pt x="79" y="197"/>
                    <a:pt x="81" y="197"/>
                    <a:pt x="83" y="196"/>
                  </a:cubicBezTo>
                  <a:cubicBezTo>
                    <a:pt x="82" y="194"/>
                    <a:pt x="82" y="194"/>
                    <a:pt x="82" y="194"/>
                  </a:cubicBezTo>
                  <a:cubicBezTo>
                    <a:pt x="83" y="196"/>
                    <a:pt x="83" y="196"/>
                    <a:pt x="83" y="196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7" y="190"/>
                    <a:pt x="97" y="189"/>
                    <a:pt x="97" y="188"/>
                  </a:cubicBezTo>
                  <a:cubicBezTo>
                    <a:pt x="96" y="187"/>
                    <a:pt x="95" y="186"/>
                    <a:pt x="94" y="187"/>
                  </a:cubicBezTo>
                  <a:cubicBezTo>
                    <a:pt x="82" y="192"/>
                    <a:pt x="82" y="192"/>
                    <a:pt x="82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0" y="193"/>
                    <a:pt x="78" y="193"/>
                    <a:pt x="77" y="193"/>
                  </a:cubicBezTo>
                  <a:cubicBezTo>
                    <a:pt x="75" y="193"/>
                    <a:pt x="73" y="193"/>
                    <a:pt x="71" y="192"/>
                  </a:cubicBezTo>
                  <a:cubicBezTo>
                    <a:pt x="71" y="192"/>
                    <a:pt x="71" y="192"/>
                    <a:pt x="71" y="192"/>
                  </a:cubicBezTo>
                  <a:cubicBezTo>
                    <a:pt x="66" y="190"/>
                    <a:pt x="62" y="185"/>
                    <a:pt x="58" y="179"/>
                  </a:cubicBezTo>
                  <a:cubicBezTo>
                    <a:pt x="55" y="174"/>
                    <a:pt x="52" y="166"/>
                    <a:pt x="51" y="159"/>
                  </a:cubicBezTo>
                  <a:cubicBezTo>
                    <a:pt x="51" y="158"/>
                    <a:pt x="50" y="158"/>
                    <a:pt x="50" y="157"/>
                  </a:cubicBezTo>
                  <a:cubicBezTo>
                    <a:pt x="49" y="157"/>
                    <a:pt x="49" y="157"/>
                    <a:pt x="48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4" y="164"/>
                    <a:pt x="32" y="164"/>
                    <a:pt x="31" y="164"/>
                  </a:cubicBezTo>
                  <a:cubicBezTo>
                    <a:pt x="29" y="164"/>
                    <a:pt x="27" y="164"/>
                    <a:pt x="25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19" y="160"/>
                    <a:pt x="14" y="154"/>
                    <a:pt x="10" y="146"/>
                  </a:cubicBezTo>
                  <a:cubicBezTo>
                    <a:pt x="6" y="138"/>
                    <a:pt x="4" y="128"/>
                    <a:pt x="4" y="119"/>
                  </a:cubicBezTo>
                  <a:cubicBezTo>
                    <a:pt x="4" y="113"/>
                    <a:pt x="5" y="109"/>
                    <a:pt x="6" y="105"/>
                  </a:cubicBezTo>
                  <a:cubicBezTo>
                    <a:pt x="8" y="101"/>
                    <a:pt x="10" y="98"/>
                    <a:pt x="12" y="97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6" y="91"/>
                    <a:pt x="26" y="91"/>
                    <a:pt x="26" y="90"/>
                  </a:cubicBezTo>
                  <a:cubicBezTo>
                    <a:pt x="26" y="89"/>
                    <a:pt x="26" y="88"/>
                    <a:pt x="25" y="88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7" y="19"/>
                    <a:pt x="68" y="19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5"/>
                    <a:pt x="123" y="45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60"/>
                    <a:pt x="133" y="61"/>
                    <a:pt x="133" y="61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08" y="100"/>
                    <a:pt x="208" y="100"/>
                    <a:pt x="209" y="99"/>
                  </a:cubicBezTo>
                  <a:cubicBezTo>
                    <a:pt x="225" y="90"/>
                    <a:pt x="225" y="90"/>
                    <a:pt x="225" y="90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0" y="98"/>
                    <a:pt x="241" y="98"/>
                    <a:pt x="241" y="98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89" y="104"/>
                    <a:pt x="289" y="104"/>
                    <a:pt x="289" y="104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9" y="126"/>
                    <a:pt x="289" y="127"/>
                    <a:pt x="290" y="127"/>
                  </a:cubicBezTo>
                  <a:cubicBezTo>
                    <a:pt x="290" y="127"/>
                    <a:pt x="291" y="128"/>
                    <a:pt x="292" y="127"/>
                  </a:cubicBezTo>
                  <a:cubicBezTo>
                    <a:pt x="312" y="117"/>
                    <a:pt x="312" y="117"/>
                    <a:pt x="312" y="117"/>
                  </a:cubicBezTo>
                  <a:cubicBezTo>
                    <a:pt x="312" y="117"/>
                    <a:pt x="312" y="117"/>
                    <a:pt x="312" y="117"/>
                  </a:cubicBezTo>
                  <a:cubicBezTo>
                    <a:pt x="312" y="117"/>
                    <a:pt x="313" y="116"/>
                    <a:pt x="314" y="116"/>
                  </a:cubicBezTo>
                  <a:cubicBezTo>
                    <a:pt x="314" y="116"/>
                    <a:pt x="315" y="116"/>
                    <a:pt x="316" y="117"/>
                  </a:cubicBezTo>
                  <a:cubicBezTo>
                    <a:pt x="316" y="117"/>
                    <a:pt x="316" y="117"/>
                    <a:pt x="316" y="117"/>
                  </a:cubicBezTo>
                  <a:cubicBezTo>
                    <a:pt x="331" y="124"/>
                    <a:pt x="331" y="124"/>
                    <a:pt x="331" y="124"/>
                  </a:cubicBezTo>
                  <a:cubicBezTo>
                    <a:pt x="331" y="124"/>
                    <a:pt x="331" y="124"/>
                    <a:pt x="331" y="124"/>
                  </a:cubicBezTo>
                  <a:cubicBezTo>
                    <a:pt x="331" y="124"/>
                    <a:pt x="332" y="125"/>
                    <a:pt x="333" y="125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2" y="125"/>
                    <a:pt x="332" y="125"/>
                    <a:pt x="332" y="125"/>
                  </a:cubicBezTo>
                  <a:cubicBezTo>
                    <a:pt x="333" y="126"/>
                    <a:pt x="333" y="126"/>
                    <a:pt x="333" y="126"/>
                  </a:cubicBezTo>
                  <a:cubicBezTo>
                    <a:pt x="333" y="126"/>
                    <a:pt x="333" y="126"/>
                    <a:pt x="333" y="126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4" y="127"/>
                    <a:pt x="336" y="127"/>
                    <a:pt x="336" y="126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4" y="127"/>
                    <a:pt x="334" y="127"/>
                    <a:pt x="334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4" y="125"/>
                    <a:pt x="334" y="125"/>
                    <a:pt x="334" y="126"/>
                  </a:cubicBezTo>
                  <a:cubicBezTo>
                    <a:pt x="334" y="126"/>
                    <a:pt x="334" y="127"/>
                    <a:pt x="334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5" y="129"/>
                    <a:pt x="336" y="129"/>
                    <a:pt x="336" y="129"/>
                  </a:cubicBezTo>
                  <a:cubicBezTo>
                    <a:pt x="338" y="128"/>
                    <a:pt x="338" y="128"/>
                    <a:pt x="338" y="128"/>
                  </a:cubicBezTo>
                  <a:cubicBezTo>
                    <a:pt x="336" y="129"/>
                    <a:pt x="336" y="129"/>
                    <a:pt x="336" y="129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337" y="131"/>
                    <a:pt x="338" y="132"/>
                    <a:pt x="339" y="133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39" y="134"/>
                    <a:pt x="339" y="134"/>
                    <a:pt x="339" y="135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0" y="136"/>
                    <a:pt x="340" y="136"/>
                    <a:pt x="340" y="136"/>
                  </a:cubicBezTo>
                  <a:cubicBezTo>
                    <a:pt x="342" y="135"/>
                    <a:pt x="342" y="135"/>
                    <a:pt x="342" y="135"/>
                  </a:cubicBezTo>
                  <a:cubicBezTo>
                    <a:pt x="340" y="136"/>
                    <a:pt x="340" y="136"/>
                    <a:pt x="340" y="136"/>
                  </a:cubicBezTo>
                  <a:cubicBezTo>
                    <a:pt x="340" y="136"/>
                    <a:pt x="340" y="136"/>
                    <a:pt x="340" y="137"/>
                  </a:cubicBezTo>
                  <a:cubicBezTo>
                    <a:pt x="340" y="137"/>
                    <a:pt x="340" y="137"/>
                    <a:pt x="340" y="137"/>
                  </a:cubicBezTo>
                  <a:cubicBezTo>
                    <a:pt x="340" y="137"/>
                    <a:pt x="341" y="137"/>
                    <a:pt x="341" y="138"/>
                  </a:cubicBezTo>
                  <a:cubicBezTo>
                    <a:pt x="341" y="138"/>
                    <a:pt x="341" y="138"/>
                    <a:pt x="341" y="138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3" y="138"/>
                    <a:pt x="343" y="138"/>
                    <a:pt x="343" y="138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1" y="139"/>
                    <a:pt x="342" y="140"/>
                    <a:pt x="342" y="140"/>
                  </a:cubicBezTo>
                  <a:cubicBezTo>
                    <a:pt x="342" y="141"/>
                    <a:pt x="342" y="141"/>
                    <a:pt x="342" y="141"/>
                  </a:cubicBezTo>
                  <a:cubicBezTo>
                    <a:pt x="344" y="147"/>
                    <a:pt x="344" y="147"/>
                    <a:pt x="344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6" y="145"/>
                    <a:pt x="346" y="145"/>
                    <a:pt x="346" y="145"/>
                  </a:cubicBezTo>
                  <a:cubicBezTo>
                    <a:pt x="346" y="145"/>
                    <a:pt x="346" y="145"/>
                    <a:pt x="346" y="145"/>
                  </a:cubicBezTo>
                  <a:cubicBezTo>
                    <a:pt x="345" y="145"/>
                    <a:pt x="345" y="145"/>
                    <a:pt x="344" y="145"/>
                  </a:cubicBezTo>
                  <a:cubicBezTo>
                    <a:pt x="344" y="146"/>
                    <a:pt x="344" y="147"/>
                    <a:pt x="344" y="147"/>
                  </a:cubicBezTo>
                  <a:cubicBezTo>
                    <a:pt x="345" y="151"/>
                    <a:pt x="345" y="151"/>
                    <a:pt x="345" y="151"/>
                  </a:cubicBezTo>
                  <a:cubicBezTo>
                    <a:pt x="347" y="150"/>
                    <a:pt x="347" y="150"/>
                    <a:pt x="347" y="150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6" y="156"/>
                    <a:pt x="347" y="165"/>
                    <a:pt x="347" y="170"/>
                  </a:cubicBezTo>
                  <a:cubicBezTo>
                    <a:pt x="347" y="196"/>
                    <a:pt x="347" y="196"/>
                    <a:pt x="347" y="196"/>
                  </a:cubicBezTo>
                  <a:cubicBezTo>
                    <a:pt x="347" y="197"/>
                    <a:pt x="348" y="197"/>
                    <a:pt x="348" y="198"/>
                  </a:cubicBezTo>
                  <a:cubicBezTo>
                    <a:pt x="349" y="198"/>
                    <a:pt x="350" y="198"/>
                    <a:pt x="350" y="198"/>
                  </a:cubicBezTo>
                  <a:cubicBezTo>
                    <a:pt x="351" y="198"/>
                    <a:pt x="351" y="198"/>
                    <a:pt x="351" y="198"/>
                  </a:cubicBezTo>
                  <a:cubicBezTo>
                    <a:pt x="351" y="205"/>
                    <a:pt x="351" y="205"/>
                    <a:pt x="351" y="205"/>
                  </a:cubicBezTo>
                  <a:cubicBezTo>
                    <a:pt x="337" y="212"/>
                    <a:pt x="337" y="212"/>
                    <a:pt x="337" y="212"/>
                  </a:cubicBezTo>
                  <a:cubicBezTo>
                    <a:pt x="337" y="212"/>
                    <a:pt x="336" y="213"/>
                    <a:pt x="336" y="213"/>
                  </a:cubicBezTo>
                  <a:cubicBezTo>
                    <a:pt x="335" y="221"/>
                    <a:pt x="332" y="227"/>
                    <a:pt x="328" y="229"/>
                  </a:cubicBezTo>
                  <a:cubicBezTo>
                    <a:pt x="329" y="231"/>
                    <a:pt x="329" y="231"/>
                    <a:pt x="329" y="231"/>
                  </a:cubicBezTo>
                  <a:cubicBezTo>
                    <a:pt x="328" y="229"/>
                    <a:pt x="328" y="229"/>
                    <a:pt x="328" y="229"/>
                  </a:cubicBezTo>
                  <a:cubicBezTo>
                    <a:pt x="310" y="237"/>
                    <a:pt x="310" y="237"/>
                    <a:pt x="310" y="237"/>
                  </a:cubicBezTo>
                  <a:cubicBezTo>
                    <a:pt x="310" y="237"/>
                    <a:pt x="310" y="237"/>
                    <a:pt x="310" y="237"/>
                  </a:cubicBezTo>
                  <a:cubicBezTo>
                    <a:pt x="308" y="238"/>
                    <a:pt x="307" y="238"/>
                    <a:pt x="305" y="238"/>
                  </a:cubicBezTo>
                  <a:cubicBezTo>
                    <a:pt x="303" y="238"/>
                    <a:pt x="301" y="238"/>
                    <a:pt x="299" y="237"/>
                  </a:cubicBezTo>
                  <a:cubicBezTo>
                    <a:pt x="299" y="237"/>
                    <a:pt x="299" y="237"/>
                    <a:pt x="299" y="237"/>
                  </a:cubicBezTo>
                  <a:cubicBezTo>
                    <a:pt x="298" y="236"/>
                    <a:pt x="297" y="235"/>
                    <a:pt x="296" y="234"/>
                  </a:cubicBezTo>
                  <a:cubicBezTo>
                    <a:pt x="295" y="234"/>
                    <a:pt x="294" y="234"/>
                    <a:pt x="294" y="234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8" y="234"/>
                    <a:pt x="287" y="233"/>
                    <a:pt x="286" y="233"/>
                  </a:cubicBezTo>
                  <a:cubicBezTo>
                    <a:pt x="285" y="233"/>
                    <a:pt x="284" y="233"/>
                    <a:pt x="284" y="234"/>
                  </a:cubicBezTo>
                  <a:cubicBezTo>
                    <a:pt x="284" y="235"/>
                    <a:pt x="283" y="236"/>
                    <a:pt x="283" y="236"/>
                  </a:cubicBezTo>
                  <a:cubicBezTo>
                    <a:pt x="282" y="236"/>
                    <a:pt x="281" y="237"/>
                    <a:pt x="280" y="237"/>
                  </a:cubicBezTo>
                  <a:cubicBezTo>
                    <a:pt x="279" y="237"/>
                    <a:pt x="278" y="236"/>
                    <a:pt x="277" y="236"/>
                  </a:cubicBezTo>
                  <a:cubicBezTo>
                    <a:pt x="277" y="236"/>
                    <a:pt x="277" y="236"/>
                    <a:pt x="277" y="236"/>
                  </a:cubicBezTo>
                  <a:cubicBezTo>
                    <a:pt x="276" y="235"/>
                    <a:pt x="276" y="235"/>
                    <a:pt x="276" y="235"/>
                  </a:cubicBezTo>
                  <a:cubicBezTo>
                    <a:pt x="275" y="235"/>
                    <a:pt x="274" y="235"/>
                    <a:pt x="274" y="235"/>
                  </a:cubicBezTo>
                  <a:cubicBezTo>
                    <a:pt x="273" y="236"/>
                    <a:pt x="273" y="236"/>
                    <a:pt x="273" y="237"/>
                  </a:cubicBezTo>
                  <a:cubicBezTo>
                    <a:pt x="272" y="247"/>
                    <a:pt x="269" y="254"/>
                    <a:pt x="264" y="256"/>
                  </a:cubicBezTo>
                  <a:cubicBezTo>
                    <a:pt x="265" y="258"/>
                    <a:pt x="265" y="258"/>
                    <a:pt x="265" y="258"/>
                  </a:cubicBezTo>
                  <a:cubicBezTo>
                    <a:pt x="264" y="256"/>
                    <a:pt x="264" y="256"/>
                    <a:pt x="264" y="256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5" y="265"/>
                    <a:pt x="243" y="266"/>
                    <a:pt x="241" y="266"/>
                  </a:cubicBezTo>
                  <a:cubicBezTo>
                    <a:pt x="240" y="266"/>
                    <a:pt x="238" y="265"/>
                    <a:pt x="236" y="264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230" y="261"/>
                    <a:pt x="225" y="255"/>
                    <a:pt x="221" y="247"/>
                  </a:cubicBezTo>
                  <a:cubicBezTo>
                    <a:pt x="217" y="239"/>
                    <a:pt x="214" y="230"/>
                    <a:pt x="214" y="220"/>
                  </a:cubicBezTo>
                  <a:cubicBezTo>
                    <a:pt x="214" y="214"/>
                    <a:pt x="216" y="209"/>
                    <a:pt x="217" y="205"/>
                  </a:cubicBezTo>
                  <a:cubicBezTo>
                    <a:pt x="218" y="204"/>
                    <a:pt x="218" y="203"/>
                    <a:pt x="217" y="203"/>
                  </a:cubicBezTo>
                  <a:cubicBezTo>
                    <a:pt x="216" y="202"/>
                    <a:pt x="215" y="202"/>
                    <a:pt x="215" y="202"/>
                  </a:cubicBezTo>
                  <a:cubicBezTo>
                    <a:pt x="214" y="203"/>
                    <a:pt x="214" y="203"/>
                    <a:pt x="214" y="203"/>
                  </a:cubicBezTo>
                  <a:cubicBezTo>
                    <a:pt x="154" y="170"/>
                    <a:pt x="154" y="170"/>
                    <a:pt x="154" y="170"/>
                  </a:cubicBezTo>
                  <a:cubicBezTo>
                    <a:pt x="153" y="170"/>
                    <a:pt x="152" y="170"/>
                    <a:pt x="151" y="171"/>
                  </a:cubicBezTo>
                  <a:cubicBezTo>
                    <a:pt x="151" y="172"/>
                    <a:pt x="151" y="173"/>
                    <a:pt x="152" y="174"/>
                  </a:cubicBezTo>
                  <a:close/>
                  <a:moveTo>
                    <a:pt x="134" y="77"/>
                  </a:moveTo>
                  <a:cubicBezTo>
                    <a:pt x="133" y="79"/>
                    <a:pt x="133" y="79"/>
                    <a:pt x="133" y="79"/>
                  </a:cubicBezTo>
                  <a:cubicBezTo>
                    <a:pt x="188" y="107"/>
                    <a:pt x="188" y="107"/>
                    <a:pt x="188" y="107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3" y="79"/>
                    <a:pt x="133" y="79"/>
                    <a:pt x="133" y="79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84"/>
                    <a:pt x="133" y="85"/>
                    <a:pt x="133" y="85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5" y="113"/>
                    <a:pt x="186" y="113"/>
                    <a:pt x="186" y="112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4" y="108"/>
                    <a:pt x="194" y="108"/>
                    <a:pt x="194" y="107"/>
                  </a:cubicBezTo>
                  <a:cubicBezTo>
                    <a:pt x="194" y="106"/>
                    <a:pt x="193" y="106"/>
                    <a:pt x="193" y="10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4" y="75"/>
                    <a:pt x="134" y="75"/>
                    <a:pt x="133" y="75"/>
                  </a:cubicBezTo>
                  <a:cubicBezTo>
                    <a:pt x="133" y="76"/>
                    <a:pt x="132" y="76"/>
                    <a:pt x="132" y="77"/>
                  </a:cubicBezTo>
                  <a:lnTo>
                    <a:pt x="134" y="77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3" name="Freeform 679"/>
            <p:cNvSpPr>
              <a:spLocks/>
            </p:cNvSpPr>
            <p:nvPr/>
          </p:nvSpPr>
          <p:spPr bwMode="auto">
            <a:xfrm>
              <a:off x="604" y="1662"/>
              <a:ext cx="209" cy="127"/>
            </a:xfrm>
            <a:custGeom>
              <a:avLst/>
              <a:gdLst>
                <a:gd name="T0" fmla="*/ 0 w 209"/>
                <a:gd name="T1" fmla="*/ 0 h 127"/>
                <a:gd name="T2" fmla="*/ 0 w 209"/>
                <a:gd name="T3" fmla="*/ 19 h 127"/>
                <a:gd name="T4" fmla="*/ 209 w 209"/>
                <a:gd name="T5" fmla="*/ 127 h 127"/>
                <a:gd name="T6" fmla="*/ 209 w 209"/>
                <a:gd name="T7" fmla="*/ 109 h 127"/>
                <a:gd name="T8" fmla="*/ 0 w 209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7">
                  <a:moveTo>
                    <a:pt x="0" y="0"/>
                  </a:moveTo>
                  <a:lnTo>
                    <a:pt x="0" y="19"/>
                  </a:lnTo>
                  <a:lnTo>
                    <a:pt x="209" y="127"/>
                  </a:lnTo>
                  <a:lnTo>
                    <a:pt x="209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4" name="Freeform 680"/>
            <p:cNvSpPr>
              <a:spLocks/>
            </p:cNvSpPr>
            <p:nvPr/>
          </p:nvSpPr>
          <p:spPr bwMode="auto">
            <a:xfrm>
              <a:off x="603" y="1660"/>
              <a:ext cx="212" cy="131"/>
            </a:xfrm>
            <a:custGeom>
              <a:avLst/>
              <a:gdLst>
                <a:gd name="T0" fmla="*/ 1 w 127"/>
                <a:gd name="T1" fmla="*/ 1 h 78"/>
                <a:gd name="T2" fmla="*/ 0 w 127"/>
                <a:gd name="T3" fmla="*/ 1 h 78"/>
                <a:gd name="T4" fmla="*/ 0 w 127"/>
                <a:gd name="T5" fmla="*/ 12 h 78"/>
                <a:gd name="T6" fmla="*/ 0 w 127"/>
                <a:gd name="T7" fmla="*/ 13 h 78"/>
                <a:gd name="T8" fmla="*/ 125 w 127"/>
                <a:gd name="T9" fmla="*/ 78 h 78"/>
                <a:gd name="T10" fmla="*/ 126 w 127"/>
                <a:gd name="T11" fmla="*/ 78 h 78"/>
                <a:gd name="T12" fmla="*/ 127 w 127"/>
                <a:gd name="T13" fmla="*/ 77 h 78"/>
                <a:gd name="T14" fmla="*/ 127 w 127"/>
                <a:gd name="T15" fmla="*/ 66 h 78"/>
                <a:gd name="T16" fmla="*/ 126 w 127"/>
                <a:gd name="T17" fmla="*/ 65 h 78"/>
                <a:gd name="T18" fmla="*/ 1 w 127"/>
                <a:gd name="T19" fmla="*/ 0 h 78"/>
                <a:gd name="T20" fmla="*/ 0 w 127"/>
                <a:gd name="T21" fmla="*/ 0 h 78"/>
                <a:gd name="T22" fmla="*/ 0 w 127"/>
                <a:gd name="T23" fmla="*/ 1 h 78"/>
                <a:gd name="T24" fmla="*/ 1 w 127"/>
                <a:gd name="T25" fmla="*/ 1 h 78"/>
                <a:gd name="T26" fmla="*/ 0 w 127"/>
                <a:gd name="T27" fmla="*/ 2 h 78"/>
                <a:gd name="T28" fmla="*/ 125 w 127"/>
                <a:gd name="T29" fmla="*/ 66 h 78"/>
                <a:gd name="T30" fmla="*/ 125 w 127"/>
                <a:gd name="T31" fmla="*/ 75 h 78"/>
                <a:gd name="T32" fmla="*/ 2 w 127"/>
                <a:gd name="T33" fmla="*/ 11 h 78"/>
                <a:gd name="T34" fmla="*/ 2 w 127"/>
                <a:gd name="T35" fmla="*/ 1 h 78"/>
                <a:gd name="T36" fmla="*/ 1 w 127"/>
                <a:gd name="T37" fmla="*/ 1 h 78"/>
                <a:gd name="T38" fmla="*/ 0 w 127"/>
                <a:gd name="T39" fmla="*/ 2 h 78"/>
                <a:gd name="T40" fmla="*/ 1 w 127"/>
                <a:gd name="T4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78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125" y="78"/>
                    <a:pt x="125" y="78"/>
                    <a:pt x="125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5"/>
                    <a:pt x="127" y="65"/>
                    <a:pt x="126" y="6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5" name="Freeform 681"/>
            <p:cNvSpPr>
              <a:spLocks/>
            </p:cNvSpPr>
            <p:nvPr/>
          </p:nvSpPr>
          <p:spPr bwMode="auto">
            <a:xfrm>
              <a:off x="604" y="1655"/>
              <a:ext cx="218" cy="116"/>
            </a:xfrm>
            <a:custGeom>
              <a:avLst/>
              <a:gdLst>
                <a:gd name="T0" fmla="*/ 7 w 218"/>
                <a:gd name="T1" fmla="*/ 0 h 116"/>
                <a:gd name="T2" fmla="*/ 0 w 218"/>
                <a:gd name="T3" fmla="*/ 7 h 116"/>
                <a:gd name="T4" fmla="*/ 209 w 218"/>
                <a:gd name="T5" fmla="*/ 116 h 116"/>
                <a:gd name="T6" fmla="*/ 218 w 218"/>
                <a:gd name="T7" fmla="*/ 109 h 116"/>
                <a:gd name="T8" fmla="*/ 7 w 218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16">
                  <a:moveTo>
                    <a:pt x="7" y="0"/>
                  </a:moveTo>
                  <a:lnTo>
                    <a:pt x="0" y="7"/>
                  </a:lnTo>
                  <a:lnTo>
                    <a:pt x="209" y="116"/>
                  </a:lnTo>
                  <a:lnTo>
                    <a:pt x="218" y="10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6" name="Freeform 682"/>
            <p:cNvSpPr>
              <a:spLocks/>
            </p:cNvSpPr>
            <p:nvPr/>
          </p:nvSpPr>
          <p:spPr bwMode="auto">
            <a:xfrm>
              <a:off x="603" y="1654"/>
              <a:ext cx="220" cy="119"/>
            </a:xfrm>
            <a:custGeom>
              <a:avLst/>
              <a:gdLst>
                <a:gd name="T0" fmla="*/ 8 w 220"/>
                <a:gd name="T1" fmla="*/ 1 h 119"/>
                <a:gd name="T2" fmla="*/ 8 w 220"/>
                <a:gd name="T3" fmla="*/ 0 h 119"/>
                <a:gd name="T4" fmla="*/ 0 w 220"/>
                <a:gd name="T5" fmla="*/ 6 h 119"/>
                <a:gd name="T6" fmla="*/ 0 w 220"/>
                <a:gd name="T7" fmla="*/ 8 h 119"/>
                <a:gd name="T8" fmla="*/ 0 w 220"/>
                <a:gd name="T9" fmla="*/ 10 h 119"/>
                <a:gd name="T10" fmla="*/ 209 w 220"/>
                <a:gd name="T11" fmla="*/ 119 h 119"/>
                <a:gd name="T12" fmla="*/ 210 w 220"/>
                <a:gd name="T13" fmla="*/ 119 h 119"/>
                <a:gd name="T14" fmla="*/ 220 w 220"/>
                <a:gd name="T15" fmla="*/ 112 h 119"/>
                <a:gd name="T16" fmla="*/ 220 w 220"/>
                <a:gd name="T17" fmla="*/ 110 h 119"/>
                <a:gd name="T18" fmla="*/ 219 w 220"/>
                <a:gd name="T19" fmla="*/ 109 h 119"/>
                <a:gd name="T20" fmla="*/ 10 w 220"/>
                <a:gd name="T21" fmla="*/ 0 h 119"/>
                <a:gd name="T22" fmla="*/ 8 w 220"/>
                <a:gd name="T23" fmla="*/ 0 h 119"/>
                <a:gd name="T24" fmla="*/ 8 w 220"/>
                <a:gd name="T25" fmla="*/ 1 h 119"/>
                <a:gd name="T26" fmla="*/ 8 w 220"/>
                <a:gd name="T27" fmla="*/ 3 h 119"/>
                <a:gd name="T28" fmla="*/ 215 w 220"/>
                <a:gd name="T29" fmla="*/ 110 h 119"/>
                <a:gd name="T30" fmla="*/ 210 w 220"/>
                <a:gd name="T31" fmla="*/ 115 h 119"/>
                <a:gd name="T32" fmla="*/ 3 w 220"/>
                <a:gd name="T33" fmla="*/ 6 h 119"/>
                <a:gd name="T34" fmla="*/ 10 w 220"/>
                <a:gd name="T35" fmla="*/ 3 h 119"/>
                <a:gd name="T36" fmla="*/ 8 w 220"/>
                <a:gd name="T37" fmla="*/ 1 h 119"/>
                <a:gd name="T38" fmla="*/ 8 w 220"/>
                <a:gd name="T39" fmla="*/ 3 h 119"/>
                <a:gd name="T40" fmla="*/ 8 w 220"/>
                <a:gd name="T4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119">
                  <a:moveTo>
                    <a:pt x="8" y="1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09" y="119"/>
                  </a:lnTo>
                  <a:lnTo>
                    <a:pt x="210" y="119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19" y="109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3"/>
                  </a:lnTo>
                  <a:lnTo>
                    <a:pt x="215" y="110"/>
                  </a:lnTo>
                  <a:lnTo>
                    <a:pt x="210" y="115"/>
                  </a:lnTo>
                  <a:lnTo>
                    <a:pt x="3" y="6"/>
                  </a:lnTo>
                  <a:lnTo>
                    <a:pt x="10" y="3"/>
                  </a:lnTo>
                  <a:lnTo>
                    <a:pt x="8" y="1"/>
                  </a:lnTo>
                  <a:lnTo>
                    <a:pt x="8" y="3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7" name="Freeform 683"/>
            <p:cNvSpPr>
              <a:spLocks/>
            </p:cNvSpPr>
            <p:nvPr/>
          </p:nvSpPr>
          <p:spPr bwMode="auto">
            <a:xfrm>
              <a:off x="398" y="1716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9 w 44"/>
                <a:gd name="T7" fmla="*/ 2 h 74"/>
                <a:gd name="T8" fmla="*/ 0 w 44"/>
                <a:gd name="T9" fmla="*/ 26 h 74"/>
                <a:gd name="T10" fmla="*/ 22 w 44"/>
                <a:gd name="T11" fmla="*/ 72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8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3" y="6"/>
                    <a:pt x="0" y="14"/>
                    <a:pt x="0" y="26"/>
                  </a:cubicBezTo>
                  <a:cubicBezTo>
                    <a:pt x="0" y="45"/>
                    <a:pt x="10" y="65"/>
                    <a:pt x="22" y="72"/>
                  </a:cubicBezTo>
                  <a:cubicBezTo>
                    <a:pt x="26" y="74"/>
                    <a:pt x="31" y="74"/>
                    <a:pt x="34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8" name="Freeform 684"/>
            <p:cNvSpPr>
              <a:spLocks noEditPoints="1"/>
            </p:cNvSpPr>
            <p:nvPr/>
          </p:nvSpPr>
          <p:spPr bwMode="auto">
            <a:xfrm>
              <a:off x="393" y="1712"/>
              <a:ext cx="84" cy="131"/>
            </a:xfrm>
            <a:custGeom>
              <a:avLst/>
              <a:gdLst>
                <a:gd name="T0" fmla="*/ 37 w 50"/>
                <a:gd name="T1" fmla="*/ 74 h 78"/>
                <a:gd name="T2" fmla="*/ 39 w 50"/>
                <a:gd name="T3" fmla="*/ 69 h 78"/>
                <a:gd name="T4" fmla="*/ 36 w 50"/>
                <a:gd name="T5" fmla="*/ 71 h 78"/>
                <a:gd name="T6" fmla="*/ 28 w 50"/>
                <a:gd name="T7" fmla="*/ 78 h 78"/>
                <a:gd name="T8" fmla="*/ 33 w 50"/>
                <a:gd name="T9" fmla="*/ 72 h 78"/>
                <a:gd name="T10" fmla="*/ 28 w 50"/>
                <a:gd name="T11" fmla="*/ 78 h 78"/>
                <a:gd name="T12" fmla="*/ 24 w 50"/>
                <a:gd name="T13" fmla="*/ 76 h 78"/>
                <a:gd name="T14" fmla="*/ 26 w 50"/>
                <a:gd name="T15" fmla="*/ 71 h 78"/>
                <a:gd name="T16" fmla="*/ 20 w 50"/>
                <a:gd name="T17" fmla="*/ 74 h 78"/>
                <a:gd name="T18" fmla="*/ 21 w 50"/>
                <a:gd name="T19" fmla="*/ 67 h 78"/>
                <a:gd name="T20" fmla="*/ 9 w 50"/>
                <a:gd name="T21" fmla="*/ 61 h 78"/>
                <a:gd name="T22" fmla="*/ 13 w 50"/>
                <a:gd name="T23" fmla="*/ 58 h 78"/>
                <a:gd name="T24" fmla="*/ 7 w 50"/>
                <a:gd name="T25" fmla="*/ 58 h 78"/>
                <a:gd name="T26" fmla="*/ 5 w 50"/>
                <a:gd name="T27" fmla="*/ 53 h 78"/>
                <a:gd name="T28" fmla="*/ 9 w 50"/>
                <a:gd name="T29" fmla="*/ 48 h 78"/>
                <a:gd name="T30" fmla="*/ 0 w 50"/>
                <a:gd name="T31" fmla="*/ 37 h 78"/>
                <a:gd name="T32" fmla="*/ 6 w 50"/>
                <a:gd name="T33" fmla="*/ 36 h 78"/>
                <a:gd name="T34" fmla="*/ 0 w 50"/>
                <a:gd name="T35" fmla="*/ 34 h 78"/>
                <a:gd name="T36" fmla="*/ 0 w 50"/>
                <a:gd name="T37" fmla="*/ 29 h 78"/>
                <a:gd name="T38" fmla="*/ 6 w 50"/>
                <a:gd name="T39" fmla="*/ 26 h 78"/>
                <a:gd name="T40" fmla="*/ 3 w 50"/>
                <a:gd name="T41" fmla="*/ 12 h 78"/>
                <a:gd name="T42" fmla="*/ 8 w 50"/>
                <a:gd name="T43" fmla="*/ 14 h 78"/>
                <a:gd name="T44" fmla="*/ 4 w 50"/>
                <a:gd name="T45" fmla="*/ 9 h 78"/>
                <a:gd name="T46" fmla="*/ 8 w 50"/>
                <a:gd name="T47" fmla="*/ 4 h 78"/>
                <a:gd name="T48" fmla="*/ 11 w 50"/>
                <a:gd name="T49" fmla="*/ 2 h 78"/>
                <a:gd name="T50" fmla="*/ 14 w 50"/>
                <a:gd name="T51" fmla="*/ 7 h 78"/>
                <a:gd name="T52" fmla="*/ 16 w 50"/>
                <a:gd name="T53" fmla="*/ 0 h 78"/>
                <a:gd name="T54" fmla="*/ 19 w 50"/>
                <a:gd name="T55" fmla="*/ 6 h 78"/>
                <a:gd name="T56" fmla="*/ 33 w 50"/>
                <a:gd name="T57" fmla="*/ 7 h 78"/>
                <a:gd name="T58" fmla="*/ 29 w 50"/>
                <a:gd name="T59" fmla="*/ 11 h 78"/>
                <a:gd name="T60" fmla="*/ 35 w 50"/>
                <a:gd name="T61" fmla="*/ 9 h 78"/>
                <a:gd name="T62" fmla="*/ 39 w 50"/>
                <a:gd name="T63" fmla="*/ 13 h 78"/>
                <a:gd name="T64" fmla="*/ 35 w 50"/>
                <a:gd name="T65" fmla="*/ 19 h 78"/>
                <a:gd name="T66" fmla="*/ 46 w 50"/>
                <a:gd name="T67" fmla="*/ 28 h 78"/>
                <a:gd name="T68" fmla="*/ 41 w 50"/>
                <a:gd name="T69" fmla="*/ 30 h 78"/>
                <a:gd name="T70" fmla="*/ 47 w 50"/>
                <a:gd name="T71" fmla="*/ 31 h 78"/>
                <a:gd name="T72" fmla="*/ 48 w 50"/>
                <a:gd name="T73" fmla="*/ 36 h 78"/>
                <a:gd name="T74" fmla="*/ 43 w 50"/>
                <a:gd name="T75" fmla="*/ 40 h 78"/>
                <a:gd name="T76" fmla="*/ 50 w 50"/>
                <a:gd name="T77" fmla="*/ 53 h 78"/>
                <a:gd name="T78" fmla="*/ 44 w 50"/>
                <a:gd name="T79" fmla="*/ 48 h 78"/>
                <a:gd name="T80" fmla="*/ 50 w 50"/>
                <a:gd name="T81" fmla="*/ 53 h 78"/>
                <a:gd name="T82" fmla="*/ 44 w 50"/>
                <a:gd name="T83" fmla="*/ 55 h 78"/>
                <a:gd name="T84" fmla="*/ 45 w 50"/>
                <a:gd name="T85" fmla="*/ 70 h 78"/>
                <a:gd name="T86" fmla="*/ 40 w 50"/>
                <a:gd name="T87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78">
                  <a:moveTo>
                    <a:pt x="37" y="77"/>
                  </a:moveTo>
                  <a:cubicBezTo>
                    <a:pt x="38" y="77"/>
                    <a:pt x="38" y="76"/>
                    <a:pt x="39" y="76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5"/>
                    <a:pt x="42" y="74"/>
                    <a:pt x="43" y="72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2"/>
                    <a:pt x="35" y="72"/>
                    <a:pt x="35" y="72"/>
                  </a:cubicBezTo>
                  <a:lnTo>
                    <a:pt x="37" y="77"/>
                  </a:lnTo>
                  <a:close/>
                  <a:moveTo>
                    <a:pt x="28" y="78"/>
                  </a:moveTo>
                  <a:cubicBezTo>
                    <a:pt x="29" y="78"/>
                    <a:pt x="30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1" y="72"/>
                    <a:pt x="30" y="72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20" y="74"/>
                  </a:moveTo>
                  <a:cubicBezTo>
                    <a:pt x="21" y="75"/>
                    <a:pt x="22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0"/>
                    <a:pt x="24" y="70"/>
                    <a:pt x="23" y="69"/>
                  </a:cubicBezTo>
                  <a:cubicBezTo>
                    <a:pt x="20" y="74"/>
                    <a:pt x="20" y="74"/>
                    <a:pt x="20" y="74"/>
                  </a:cubicBezTo>
                  <a:close/>
                  <a:moveTo>
                    <a:pt x="13" y="68"/>
                  </a:moveTo>
                  <a:cubicBezTo>
                    <a:pt x="15" y="69"/>
                    <a:pt x="16" y="70"/>
                    <a:pt x="17" y="72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9" y="61"/>
                  </a:moveTo>
                  <a:cubicBezTo>
                    <a:pt x="9" y="62"/>
                    <a:pt x="10" y="64"/>
                    <a:pt x="11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4" y="59"/>
                    <a:pt x="13" y="58"/>
                  </a:cubicBezTo>
                  <a:lnTo>
                    <a:pt x="9" y="61"/>
                  </a:lnTo>
                  <a:close/>
                  <a:moveTo>
                    <a:pt x="5" y="53"/>
                  </a:moveTo>
                  <a:cubicBezTo>
                    <a:pt x="6" y="55"/>
                    <a:pt x="6" y="56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4"/>
                    <a:pt x="11" y="52"/>
                    <a:pt x="10" y="51"/>
                  </a:cubicBezTo>
                  <a:lnTo>
                    <a:pt x="5" y="53"/>
                  </a:lnTo>
                  <a:close/>
                  <a:moveTo>
                    <a:pt x="2" y="45"/>
                  </a:moveTo>
                  <a:cubicBezTo>
                    <a:pt x="3" y="47"/>
                    <a:pt x="3" y="49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8" y="45"/>
                    <a:pt x="8" y="44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0" y="37"/>
                  </a:moveTo>
                  <a:cubicBezTo>
                    <a:pt x="1" y="39"/>
                    <a:pt x="1" y="41"/>
                    <a:pt x="1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39"/>
                    <a:pt x="6" y="38"/>
                    <a:pt x="6" y="36"/>
                  </a:cubicBezTo>
                  <a:cubicBezTo>
                    <a:pt x="0" y="37"/>
                    <a:pt x="0" y="37"/>
                    <a:pt x="0" y="37"/>
                  </a:cubicBezTo>
                  <a:close/>
                  <a:moveTo>
                    <a:pt x="0" y="29"/>
                  </a:moveTo>
                  <a:cubicBezTo>
                    <a:pt x="0" y="31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5" y="30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0" y="20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3"/>
                    <a:pt x="6" y="21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3" y="12"/>
                  </a:moveTo>
                  <a:cubicBezTo>
                    <a:pt x="2" y="14"/>
                    <a:pt x="1" y="15"/>
                    <a:pt x="1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5"/>
                    <a:pt x="8" y="14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8" y="4"/>
                  </a:moveTo>
                  <a:cubicBezTo>
                    <a:pt x="6" y="6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6" y="0"/>
                  </a:moveTo>
                  <a:cubicBezTo>
                    <a:pt x="14" y="0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0"/>
                    <a:pt x="20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6"/>
                    <a:pt x="23" y="7"/>
                  </a:cubicBezTo>
                  <a:lnTo>
                    <a:pt x="26" y="2"/>
                  </a:lnTo>
                  <a:close/>
                  <a:moveTo>
                    <a:pt x="33" y="7"/>
                  </a:moveTo>
                  <a:cubicBezTo>
                    <a:pt x="32" y="6"/>
                    <a:pt x="30" y="4"/>
                    <a:pt x="29" y="3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3"/>
                  </a:moveTo>
                  <a:cubicBezTo>
                    <a:pt x="38" y="12"/>
                    <a:pt x="36" y="10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7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3" y="21"/>
                  </a:moveTo>
                  <a:cubicBezTo>
                    <a:pt x="42" y="19"/>
                    <a:pt x="41" y="17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0"/>
                    <a:pt x="37" y="22"/>
                    <a:pt x="38" y="23"/>
                  </a:cubicBezTo>
                  <a:lnTo>
                    <a:pt x="43" y="21"/>
                  </a:lnTo>
                  <a:close/>
                  <a:moveTo>
                    <a:pt x="46" y="28"/>
                  </a:moveTo>
                  <a:cubicBezTo>
                    <a:pt x="46" y="27"/>
                    <a:pt x="45" y="25"/>
                    <a:pt x="44" y="23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0" y="29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8" y="36"/>
                  </a:moveTo>
                  <a:cubicBezTo>
                    <a:pt x="48" y="35"/>
                    <a:pt x="48" y="33"/>
                    <a:pt x="47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4"/>
                    <a:pt x="42" y="36"/>
                    <a:pt x="43" y="38"/>
                  </a:cubicBezTo>
                  <a:cubicBezTo>
                    <a:pt x="48" y="36"/>
                    <a:pt x="48" y="36"/>
                    <a:pt x="48" y="36"/>
                  </a:cubicBezTo>
                  <a:close/>
                  <a:moveTo>
                    <a:pt x="50" y="45"/>
                  </a:moveTo>
                  <a:cubicBezTo>
                    <a:pt x="50" y="43"/>
                    <a:pt x="49" y="41"/>
                    <a:pt x="49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2"/>
                    <a:pt x="44" y="44"/>
                    <a:pt x="44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9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9"/>
                    <a:pt x="44" y="49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1"/>
                  </a:moveTo>
                  <a:cubicBezTo>
                    <a:pt x="49" y="60"/>
                    <a:pt x="49" y="58"/>
                    <a:pt x="50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7"/>
                    <a:pt x="43" y="59"/>
                    <a:pt x="43" y="60"/>
                  </a:cubicBezTo>
                  <a:lnTo>
                    <a:pt x="49" y="61"/>
                  </a:lnTo>
                  <a:close/>
                  <a:moveTo>
                    <a:pt x="45" y="70"/>
                  </a:moveTo>
                  <a:cubicBezTo>
                    <a:pt x="46" y="68"/>
                    <a:pt x="47" y="66"/>
                    <a:pt x="48" y="65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4"/>
                    <a:pt x="41" y="65"/>
                    <a:pt x="40" y="67"/>
                  </a:cubicBezTo>
                  <a:cubicBezTo>
                    <a:pt x="45" y="70"/>
                    <a:pt x="45" y="70"/>
                    <a:pt x="45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09" name="Freeform 685"/>
            <p:cNvSpPr>
              <a:spLocks/>
            </p:cNvSpPr>
            <p:nvPr/>
          </p:nvSpPr>
          <p:spPr bwMode="auto">
            <a:xfrm>
              <a:off x="414" y="1702"/>
              <a:ext cx="88" cy="134"/>
            </a:xfrm>
            <a:custGeom>
              <a:avLst/>
              <a:gdLst>
                <a:gd name="T0" fmla="*/ 0 w 53"/>
                <a:gd name="T1" fmla="*/ 10 h 80"/>
                <a:gd name="T2" fmla="*/ 13 w 53"/>
                <a:gd name="T3" fmla="*/ 11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1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3" y="11"/>
                  </a:cubicBezTo>
                  <a:cubicBezTo>
                    <a:pt x="25" y="17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9"/>
                    <a:pt x="53" y="60"/>
                    <a:pt x="53" y="48"/>
                  </a:cubicBezTo>
                  <a:cubicBezTo>
                    <a:pt x="53" y="29"/>
                    <a:pt x="43" y="9"/>
                    <a:pt x="31" y="3"/>
                  </a:cubicBezTo>
                  <a:cubicBezTo>
                    <a:pt x="26" y="0"/>
                    <a:pt x="22" y="1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0" name="Freeform 686"/>
            <p:cNvSpPr>
              <a:spLocks noEditPoints="1"/>
            </p:cNvSpPr>
            <p:nvPr/>
          </p:nvSpPr>
          <p:spPr bwMode="auto">
            <a:xfrm>
              <a:off x="412" y="1699"/>
              <a:ext cx="95" cy="141"/>
            </a:xfrm>
            <a:custGeom>
              <a:avLst/>
              <a:gdLst>
                <a:gd name="T0" fmla="*/ 1 w 57"/>
                <a:gd name="T1" fmla="*/ 12 h 84"/>
                <a:gd name="T2" fmla="*/ 6 w 57"/>
                <a:gd name="T3" fmla="*/ 8 h 84"/>
                <a:gd name="T4" fmla="*/ 3 w 57"/>
                <a:gd name="T5" fmla="*/ 15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3 w 57"/>
                <a:gd name="T13" fmla="*/ 0 h 84"/>
                <a:gd name="T14" fmla="*/ 18 w 57"/>
                <a:gd name="T15" fmla="*/ 2 h 84"/>
                <a:gd name="T16" fmla="*/ 21 w 57"/>
                <a:gd name="T17" fmla="*/ 7 h 84"/>
                <a:gd name="T18" fmla="*/ 24 w 57"/>
                <a:gd name="T19" fmla="*/ 6 h 84"/>
                <a:gd name="T20" fmla="*/ 27 w 57"/>
                <a:gd name="T21" fmla="*/ 0 h 84"/>
                <a:gd name="T22" fmla="*/ 33 w 57"/>
                <a:gd name="T23" fmla="*/ 2 h 84"/>
                <a:gd name="T24" fmla="*/ 33 w 57"/>
                <a:gd name="T25" fmla="*/ 8 h 84"/>
                <a:gd name="T26" fmla="*/ 46 w 57"/>
                <a:gd name="T27" fmla="*/ 14 h 84"/>
                <a:gd name="T28" fmla="*/ 41 w 57"/>
                <a:gd name="T29" fmla="*/ 17 h 84"/>
                <a:gd name="T30" fmla="*/ 47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5 w 57"/>
                <a:gd name="T37" fmla="*/ 37 h 84"/>
                <a:gd name="T38" fmla="*/ 50 w 57"/>
                <a:gd name="T39" fmla="*/ 38 h 84"/>
                <a:gd name="T40" fmla="*/ 56 w 57"/>
                <a:gd name="T41" fmla="*/ 40 h 84"/>
                <a:gd name="T42" fmla="*/ 57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7 w 57"/>
                <a:gd name="T49" fmla="*/ 56 h 84"/>
                <a:gd name="T50" fmla="*/ 56 w 57"/>
                <a:gd name="T51" fmla="*/ 62 h 84"/>
                <a:gd name="T52" fmla="*/ 49 w 57"/>
                <a:gd name="T53" fmla="*/ 63 h 84"/>
                <a:gd name="T54" fmla="*/ 45 w 57"/>
                <a:gd name="T55" fmla="*/ 77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6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9 w 57"/>
                <a:gd name="T81" fmla="*/ 65 h 84"/>
                <a:gd name="T82" fmla="*/ 33 w 57"/>
                <a:gd name="T83" fmla="*/ 58 h 84"/>
                <a:gd name="T84" fmla="*/ 39 w 57"/>
                <a:gd name="T85" fmla="*/ 58 h 84"/>
                <a:gd name="T86" fmla="*/ 32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5 w 57"/>
                <a:gd name="T95" fmla="*/ 37 h 84"/>
                <a:gd name="T96" fmla="*/ 25 w 57"/>
                <a:gd name="T97" fmla="*/ 27 h 84"/>
                <a:gd name="T98" fmla="*/ 30 w 57"/>
                <a:gd name="T99" fmla="*/ 24 h 84"/>
                <a:gd name="T100" fmla="*/ 23 w 57"/>
                <a:gd name="T101" fmla="*/ 25 h 84"/>
                <a:gd name="T102" fmla="*/ 20 w 57"/>
                <a:gd name="T103" fmla="*/ 21 h 84"/>
                <a:gd name="T104" fmla="*/ 22 w 57"/>
                <a:gd name="T105" fmla="*/ 15 h 84"/>
                <a:gd name="T106" fmla="*/ 9 w 57"/>
                <a:gd name="T107" fmla="*/ 14 h 84"/>
                <a:gd name="T108" fmla="*/ 15 w 57"/>
                <a:gd name="T109" fmla="*/ 10 h 84"/>
                <a:gd name="T110" fmla="*/ 10 w 57"/>
                <a:gd name="T11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0"/>
                    <a:pt x="1" y="10"/>
                    <a:pt x="1" y="10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2" y="0"/>
                    <a:pt x="20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1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29" y="7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7" y="5"/>
                    <a:pt x="36" y="4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6" y="14"/>
                  </a:moveTo>
                  <a:cubicBezTo>
                    <a:pt x="45" y="12"/>
                    <a:pt x="43" y="11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6"/>
                    <a:pt x="41" y="17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50" y="21"/>
                  </a:moveTo>
                  <a:cubicBezTo>
                    <a:pt x="49" y="19"/>
                    <a:pt x="48" y="18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1"/>
                    <a:pt x="44" y="22"/>
                    <a:pt x="45" y="23"/>
                  </a:cubicBezTo>
                  <a:lnTo>
                    <a:pt x="50" y="21"/>
                  </a:lnTo>
                  <a:close/>
                  <a:moveTo>
                    <a:pt x="53" y="29"/>
                  </a:moveTo>
                  <a:cubicBezTo>
                    <a:pt x="53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7"/>
                    <a:pt x="47" y="29"/>
                    <a:pt x="48" y="30"/>
                  </a:cubicBezTo>
                  <a:cubicBezTo>
                    <a:pt x="53" y="29"/>
                    <a:pt x="53" y="29"/>
                    <a:pt x="53" y="29"/>
                  </a:cubicBezTo>
                  <a:close/>
                  <a:moveTo>
                    <a:pt x="55" y="37"/>
                  </a:moveTo>
                  <a:cubicBezTo>
                    <a:pt x="55" y="35"/>
                    <a:pt x="55" y="33"/>
                    <a:pt x="54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49" y="36"/>
                    <a:pt x="50" y="38"/>
                  </a:cubicBezTo>
                  <a:cubicBezTo>
                    <a:pt x="55" y="37"/>
                    <a:pt x="55" y="37"/>
                    <a:pt x="55" y="37"/>
                  </a:cubicBezTo>
                  <a:close/>
                  <a:moveTo>
                    <a:pt x="57" y="45"/>
                  </a:moveTo>
                  <a:cubicBezTo>
                    <a:pt x="56" y="43"/>
                    <a:pt x="56" y="41"/>
                    <a:pt x="56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2"/>
                    <a:pt x="51" y="44"/>
                    <a:pt x="51" y="45"/>
                  </a:cubicBezTo>
                  <a:lnTo>
                    <a:pt x="57" y="45"/>
                  </a:ln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cubicBezTo>
                    <a:pt x="57" y="53"/>
                    <a:pt x="57" y="53"/>
                    <a:pt x="57" y="53"/>
                  </a:cubicBezTo>
                  <a:close/>
                  <a:moveTo>
                    <a:pt x="56" y="62"/>
                  </a:moveTo>
                  <a:cubicBezTo>
                    <a:pt x="56" y="60"/>
                    <a:pt x="56" y="58"/>
                    <a:pt x="57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7"/>
                    <a:pt x="50" y="59"/>
                    <a:pt x="50" y="60"/>
                  </a:cubicBezTo>
                  <a:cubicBezTo>
                    <a:pt x="56" y="62"/>
                    <a:pt x="56" y="62"/>
                    <a:pt x="56" y="62"/>
                  </a:cubicBezTo>
                  <a:close/>
                  <a:moveTo>
                    <a:pt x="52" y="70"/>
                  </a:moveTo>
                  <a:cubicBezTo>
                    <a:pt x="53" y="68"/>
                    <a:pt x="54" y="67"/>
                    <a:pt x="55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4"/>
                    <a:pt x="48" y="66"/>
                    <a:pt x="47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5" y="77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7" y="75"/>
                    <a:pt x="49" y="74"/>
                    <a:pt x="50" y="7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7"/>
                    <a:pt x="45" y="77"/>
                    <a:pt x="45" y="77"/>
                  </a:cubicBezTo>
                  <a:close/>
                  <a:moveTo>
                    <a:pt x="38" y="80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9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3"/>
                    <a:pt x="31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1" y="73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6" y="75"/>
                    <a:pt x="37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3" y="64"/>
                  </a:moveTo>
                  <a:cubicBezTo>
                    <a:pt x="33" y="66"/>
                    <a:pt x="32" y="67"/>
                    <a:pt x="32" y="68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68"/>
                    <a:pt x="38" y="66"/>
                    <a:pt x="39" y="65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3" y="56"/>
                  </a:moveTo>
                  <a:cubicBezTo>
                    <a:pt x="33" y="57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lnTo>
                    <a:pt x="33" y="56"/>
                  </a:lnTo>
                  <a:close/>
                  <a:moveTo>
                    <a:pt x="32" y="49"/>
                  </a:moveTo>
                  <a:cubicBezTo>
                    <a:pt x="33" y="50"/>
                    <a:pt x="33" y="52"/>
                    <a:pt x="33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8" y="50"/>
                    <a:pt x="38" y="48"/>
                  </a:cubicBezTo>
                  <a:cubicBezTo>
                    <a:pt x="32" y="49"/>
                    <a:pt x="32" y="49"/>
                    <a:pt x="32" y="49"/>
                  </a:cubicBezTo>
                  <a:close/>
                  <a:moveTo>
                    <a:pt x="31" y="41"/>
                  </a:moveTo>
                  <a:cubicBezTo>
                    <a:pt x="31" y="43"/>
                    <a:pt x="32" y="44"/>
                    <a:pt x="32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3"/>
                    <a:pt x="37" y="41"/>
                    <a:pt x="36" y="40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6"/>
                    <a:pt x="29" y="37"/>
                    <a:pt x="3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3"/>
                    <a:pt x="33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5" y="27"/>
                  </a:moveTo>
                  <a:cubicBezTo>
                    <a:pt x="25" y="29"/>
                    <a:pt x="26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0" y="26"/>
                    <a:pt x="30" y="24"/>
                  </a:cubicBezTo>
                  <a:cubicBezTo>
                    <a:pt x="25" y="27"/>
                    <a:pt x="25" y="27"/>
                    <a:pt x="25" y="27"/>
                  </a:cubicBezTo>
                  <a:close/>
                  <a:moveTo>
                    <a:pt x="20" y="21"/>
                  </a:moveTo>
                  <a:cubicBezTo>
                    <a:pt x="21" y="22"/>
                    <a:pt x="22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5" y="18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7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0" y="13"/>
                    <a:pt x="18" y="12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9" y="14"/>
                  </a:moveTo>
                  <a:cubicBezTo>
                    <a:pt x="10" y="14"/>
                    <a:pt x="11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9"/>
                    <a:pt x="10" y="8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1" name="Freeform 687"/>
            <p:cNvSpPr>
              <a:spLocks/>
            </p:cNvSpPr>
            <p:nvPr/>
          </p:nvSpPr>
          <p:spPr bwMode="auto">
            <a:xfrm>
              <a:off x="398" y="1716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9 w 44"/>
                <a:gd name="T7" fmla="*/ 2 h 74"/>
                <a:gd name="T8" fmla="*/ 0 w 44"/>
                <a:gd name="T9" fmla="*/ 26 h 74"/>
                <a:gd name="T10" fmla="*/ 22 w 44"/>
                <a:gd name="T11" fmla="*/ 72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8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3" y="6"/>
                    <a:pt x="0" y="14"/>
                    <a:pt x="0" y="26"/>
                  </a:cubicBezTo>
                  <a:cubicBezTo>
                    <a:pt x="0" y="45"/>
                    <a:pt x="10" y="65"/>
                    <a:pt x="22" y="72"/>
                  </a:cubicBezTo>
                  <a:cubicBezTo>
                    <a:pt x="26" y="74"/>
                    <a:pt x="31" y="74"/>
                    <a:pt x="34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2" name="Freeform 688"/>
            <p:cNvSpPr>
              <a:spLocks/>
            </p:cNvSpPr>
            <p:nvPr/>
          </p:nvSpPr>
          <p:spPr bwMode="auto">
            <a:xfrm>
              <a:off x="397" y="1716"/>
              <a:ext cx="77" cy="124"/>
            </a:xfrm>
            <a:custGeom>
              <a:avLst/>
              <a:gdLst>
                <a:gd name="T0" fmla="*/ 35 w 46"/>
                <a:gd name="T1" fmla="*/ 72 h 74"/>
                <a:gd name="T2" fmla="*/ 36 w 46"/>
                <a:gd name="T3" fmla="*/ 73 h 74"/>
                <a:gd name="T4" fmla="*/ 46 w 46"/>
                <a:gd name="T5" fmla="*/ 48 h 74"/>
                <a:gd name="T6" fmla="*/ 39 w 46"/>
                <a:gd name="T7" fmla="*/ 20 h 74"/>
                <a:gd name="T8" fmla="*/ 23 w 46"/>
                <a:gd name="T9" fmla="*/ 2 h 74"/>
                <a:gd name="T10" fmla="*/ 16 w 46"/>
                <a:gd name="T11" fmla="*/ 0 h 74"/>
                <a:gd name="T12" fmla="*/ 10 w 46"/>
                <a:gd name="T13" fmla="*/ 2 h 74"/>
                <a:gd name="T14" fmla="*/ 0 w 46"/>
                <a:gd name="T15" fmla="*/ 26 h 74"/>
                <a:gd name="T16" fmla="*/ 6 w 46"/>
                <a:gd name="T17" fmla="*/ 54 h 74"/>
                <a:gd name="T18" fmla="*/ 22 w 46"/>
                <a:gd name="T19" fmla="*/ 72 h 74"/>
                <a:gd name="T20" fmla="*/ 22 w 46"/>
                <a:gd name="T21" fmla="*/ 72 h 74"/>
                <a:gd name="T22" fmla="*/ 22 w 46"/>
                <a:gd name="T23" fmla="*/ 72 h 74"/>
                <a:gd name="T24" fmla="*/ 30 w 46"/>
                <a:gd name="T25" fmla="*/ 74 h 74"/>
                <a:gd name="T26" fmla="*/ 36 w 46"/>
                <a:gd name="T27" fmla="*/ 73 h 74"/>
                <a:gd name="T28" fmla="*/ 35 w 46"/>
                <a:gd name="T29" fmla="*/ 72 h 74"/>
                <a:gd name="T30" fmla="*/ 36 w 46"/>
                <a:gd name="T31" fmla="*/ 73 h 74"/>
                <a:gd name="T32" fmla="*/ 35 w 46"/>
                <a:gd name="T33" fmla="*/ 72 h 74"/>
                <a:gd name="T34" fmla="*/ 35 w 46"/>
                <a:gd name="T35" fmla="*/ 71 h 74"/>
                <a:gd name="T36" fmla="*/ 30 w 46"/>
                <a:gd name="T37" fmla="*/ 72 h 74"/>
                <a:gd name="T38" fmla="*/ 23 w 46"/>
                <a:gd name="T39" fmla="*/ 71 h 74"/>
                <a:gd name="T40" fmla="*/ 23 w 46"/>
                <a:gd name="T41" fmla="*/ 71 h 74"/>
                <a:gd name="T42" fmla="*/ 23 w 46"/>
                <a:gd name="T43" fmla="*/ 71 h 74"/>
                <a:gd name="T44" fmla="*/ 8 w 46"/>
                <a:gd name="T45" fmla="*/ 53 h 74"/>
                <a:gd name="T46" fmla="*/ 2 w 46"/>
                <a:gd name="T47" fmla="*/ 26 h 74"/>
                <a:gd name="T48" fmla="*/ 11 w 46"/>
                <a:gd name="T49" fmla="*/ 3 h 74"/>
                <a:gd name="T50" fmla="*/ 16 w 46"/>
                <a:gd name="T51" fmla="*/ 2 h 74"/>
                <a:gd name="T52" fmla="*/ 22 w 46"/>
                <a:gd name="T53" fmla="*/ 3 h 74"/>
                <a:gd name="T54" fmla="*/ 38 w 46"/>
                <a:gd name="T55" fmla="*/ 21 h 74"/>
                <a:gd name="T56" fmla="*/ 44 w 46"/>
                <a:gd name="T57" fmla="*/ 48 h 74"/>
                <a:gd name="T58" fmla="*/ 35 w 46"/>
                <a:gd name="T59" fmla="*/ 71 h 74"/>
                <a:gd name="T60" fmla="*/ 35 w 46"/>
                <a:gd name="T61" fmla="*/ 71 h 74"/>
                <a:gd name="T62" fmla="*/ 35 w 46"/>
                <a:gd name="T63" fmla="*/ 71 h 74"/>
                <a:gd name="T64" fmla="*/ 35 w 46"/>
                <a:gd name="T65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74">
                  <a:moveTo>
                    <a:pt x="35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8"/>
                    <a:pt x="44" y="28"/>
                    <a:pt x="39" y="20"/>
                  </a:cubicBezTo>
                  <a:cubicBezTo>
                    <a:pt x="35" y="12"/>
                    <a:pt x="30" y="5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2" y="46"/>
                    <a:pt x="6" y="54"/>
                  </a:cubicBezTo>
                  <a:cubicBezTo>
                    <a:pt x="10" y="62"/>
                    <a:pt x="16" y="69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5" y="74"/>
                    <a:pt x="27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1" y="72"/>
                    <a:pt x="30" y="72"/>
                  </a:cubicBezTo>
                  <a:cubicBezTo>
                    <a:pt x="28" y="72"/>
                    <a:pt x="26" y="72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7" y="68"/>
                    <a:pt x="12" y="61"/>
                    <a:pt x="8" y="53"/>
                  </a:cubicBezTo>
                  <a:cubicBezTo>
                    <a:pt x="4" y="45"/>
                    <a:pt x="2" y="35"/>
                    <a:pt x="2" y="26"/>
                  </a:cubicBezTo>
                  <a:cubicBezTo>
                    <a:pt x="2" y="14"/>
                    <a:pt x="5" y="6"/>
                    <a:pt x="11" y="3"/>
                  </a:cubicBezTo>
                  <a:cubicBezTo>
                    <a:pt x="12" y="2"/>
                    <a:pt x="14" y="2"/>
                    <a:pt x="16" y="2"/>
                  </a:cubicBezTo>
                  <a:cubicBezTo>
                    <a:pt x="18" y="2"/>
                    <a:pt x="20" y="2"/>
                    <a:pt x="22" y="3"/>
                  </a:cubicBezTo>
                  <a:cubicBezTo>
                    <a:pt x="28" y="6"/>
                    <a:pt x="34" y="13"/>
                    <a:pt x="38" y="21"/>
                  </a:cubicBezTo>
                  <a:cubicBezTo>
                    <a:pt x="42" y="29"/>
                    <a:pt x="44" y="39"/>
                    <a:pt x="44" y="48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3" name="Freeform 689"/>
            <p:cNvSpPr>
              <a:spLocks/>
            </p:cNvSpPr>
            <p:nvPr/>
          </p:nvSpPr>
          <p:spPr bwMode="auto">
            <a:xfrm>
              <a:off x="417" y="1749"/>
              <a:ext cx="35" cy="57"/>
            </a:xfrm>
            <a:custGeom>
              <a:avLst/>
              <a:gdLst>
                <a:gd name="T0" fmla="*/ 17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7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7" y="33"/>
                  </a:moveTo>
                  <a:cubicBezTo>
                    <a:pt x="19" y="32"/>
                    <a:pt x="21" y="28"/>
                    <a:pt x="21" y="22"/>
                  </a:cubicBezTo>
                  <a:cubicBezTo>
                    <a:pt x="21" y="13"/>
                    <a:pt x="17" y="4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1"/>
                    <a:pt x="5" y="30"/>
                    <a:pt x="11" y="33"/>
                  </a:cubicBezTo>
                  <a:cubicBezTo>
                    <a:pt x="13" y="34"/>
                    <a:pt x="15" y="34"/>
                    <a:pt x="17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4" name="Freeform 690"/>
            <p:cNvSpPr>
              <a:spLocks/>
            </p:cNvSpPr>
            <p:nvPr/>
          </p:nvSpPr>
          <p:spPr bwMode="auto">
            <a:xfrm>
              <a:off x="415" y="1748"/>
              <a:ext cx="39" cy="60"/>
            </a:xfrm>
            <a:custGeom>
              <a:avLst/>
              <a:gdLst>
                <a:gd name="T0" fmla="*/ 18 w 23"/>
                <a:gd name="T1" fmla="*/ 35 h 36"/>
                <a:gd name="T2" fmla="*/ 23 w 23"/>
                <a:gd name="T3" fmla="*/ 23 h 36"/>
                <a:gd name="T4" fmla="*/ 20 w 23"/>
                <a:gd name="T5" fmla="*/ 10 h 36"/>
                <a:gd name="T6" fmla="*/ 12 w 23"/>
                <a:gd name="T7" fmla="*/ 1 h 36"/>
                <a:gd name="T8" fmla="*/ 12 w 23"/>
                <a:gd name="T9" fmla="*/ 1 h 36"/>
                <a:gd name="T10" fmla="*/ 9 w 23"/>
                <a:gd name="T11" fmla="*/ 0 h 36"/>
                <a:gd name="T12" fmla="*/ 6 w 23"/>
                <a:gd name="T13" fmla="*/ 1 h 36"/>
                <a:gd name="T14" fmla="*/ 6 w 23"/>
                <a:gd name="T15" fmla="*/ 1 h 36"/>
                <a:gd name="T16" fmla="*/ 0 w 23"/>
                <a:gd name="T17" fmla="*/ 13 h 36"/>
                <a:gd name="T18" fmla="*/ 4 w 23"/>
                <a:gd name="T19" fmla="*/ 26 h 36"/>
                <a:gd name="T20" fmla="*/ 11 w 23"/>
                <a:gd name="T21" fmla="*/ 35 h 36"/>
                <a:gd name="T22" fmla="*/ 12 w 23"/>
                <a:gd name="T23" fmla="*/ 34 h 36"/>
                <a:gd name="T24" fmla="*/ 11 w 23"/>
                <a:gd name="T25" fmla="*/ 35 h 36"/>
                <a:gd name="T26" fmla="*/ 15 w 23"/>
                <a:gd name="T27" fmla="*/ 36 h 36"/>
                <a:gd name="T28" fmla="*/ 18 w 23"/>
                <a:gd name="T29" fmla="*/ 35 h 36"/>
                <a:gd name="T30" fmla="*/ 18 w 23"/>
                <a:gd name="T31" fmla="*/ 34 h 36"/>
                <a:gd name="T32" fmla="*/ 17 w 23"/>
                <a:gd name="T33" fmla="*/ 33 h 36"/>
                <a:gd name="T34" fmla="*/ 15 w 23"/>
                <a:gd name="T35" fmla="*/ 34 h 36"/>
                <a:gd name="T36" fmla="*/ 12 w 23"/>
                <a:gd name="T37" fmla="*/ 33 h 36"/>
                <a:gd name="T38" fmla="*/ 12 w 23"/>
                <a:gd name="T39" fmla="*/ 33 h 36"/>
                <a:gd name="T40" fmla="*/ 5 w 23"/>
                <a:gd name="T41" fmla="*/ 25 h 36"/>
                <a:gd name="T42" fmla="*/ 2 w 23"/>
                <a:gd name="T43" fmla="*/ 13 h 36"/>
                <a:gd name="T44" fmla="*/ 7 w 23"/>
                <a:gd name="T45" fmla="*/ 3 h 36"/>
                <a:gd name="T46" fmla="*/ 7 w 23"/>
                <a:gd name="T47" fmla="*/ 3 h 36"/>
                <a:gd name="T48" fmla="*/ 9 w 23"/>
                <a:gd name="T49" fmla="*/ 2 h 36"/>
                <a:gd name="T50" fmla="*/ 11 w 23"/>
                <a:gd name="T51" fmla="*/ 3 h 36"/>
                <a:gd name="T52" fmla="*/ 11 w 23"/>
                <a:gd name="T53" fmla="*/ 3 h 36"/>
                <a:gd name="T54" fmla="*/ 18 w 23"/>
                <a:gd name="T55" fmla="*/ 11 h 36"/>
                <a:gd name="T56" fmla="*/ 21 w 23"/>
                <a:gd name="T57" fmla="*/ 23 h 36"/>
                <a:gd name="T58" fmla="*/ 17 w 23"/>
                <a:gd name="T59" fmla="*/ 33 h 36"/>
                <a:gd name="T60" fmla="*/ 17 w 23"/>
                <a:gd name="T61" fmla="*/ 35 h 36"/>
                <a:gd name="T62" fmla="*/ 18 w 23"/>
                <a:gd name="T63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36">
                  <a:moveTo>
                    <a:pt x="18" y="35"/>
                  </a:moveTo>
                  <a:cubicBezTo>
                    <a:pt x="21" y="33"/>
                    <a:pt x="23" y="29"/>
                    <a:pt x="23" y="23"/>
                  </a:cubicBezTo>
                  <a:cubicBezTo>
                    <a:pt x="23" y="19"/>
                    <a:pt x="22" y="14"/>
                    <a:pt x="20" y="10"/>
                  </a:cubicBezTo>
                  <a:cubicBezTo>
                    <a:pt x="18" y="6"/>
                    <a:pt x="15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3"/>
                    <a:pt x="0" y="7"/>
                    <a:pt x="0" y="13"/>
                  </a:cubicBezTo>
                  <a:cubicBezTo>
                    <a:pt x="0" y="18"/>
                    <a:pt x="2" y="22"/>
                    <a:pt x="4" y="26"/>
                  </a:cubicBezTo>
                  <a:cubicBezTo>
                    <a:pt x="6" y="30"/>
                    <a:pt x="8" y="33"/>
                    <a:pt x="11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3" y="36"/>
                    <a:pt x="14" y="36"/>
                    <a:pt x="15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9" y="35"/>
                    <a:pt x="19" y="34"/>
                    <a:pt x="18" y="34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4"/>
                    <a:pt x="16" y="34"/>
                    <a:pt x="15" y="34"/>
                  </a:cubicBezTo>
                  <a:cubicBezTo>
                    <a:pt x="14" y="34"/>
                    <a:pt x="13" y="34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7" y="29"/>
                    <a:pt x="5" y="25"/>
                  </a:cubicBezTo>
                  <a:cubicBezTo>
                    <a:pt x="4" y="22"/>
                    <a:pt x="2" y="17"/>
                    <a:pt x="2" y="13"/>
                  </a:cubicBezTo>
                  <a:cubicBezTo>
                    <a:pt x="2" y="8"/>
                    <a:pt x="4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0" y="2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4" y="4"/>
                    <a:pt x="16" y="7"/>
                    <a:pt x="18" y="11"/>
                  </a:cubicBezTo>
                  <a:cubicBezTo>
                    <a:pt x="20" y="14"/>
                    <a:pt x="21" y="19"/>
                    <a:pt x="21" y="23"/>
                  </a:cubicBezTo>
                  <a:cubicBezTo>
                    <a:pt x="21" y="28"/>
                    <a:pt x="19" y="32"/>
                    <a:pt x="17" y="33"/>
                  </a:cubicBezTo>
                  <a:cubicBezTo>
                    <a:pt x="17" y="34"/>
                    <a:pt x="16" y="34"/>
                    <a:pt x="17" y="35"/>
                  </a:cubicBezTo>
                  <a:cubicBezTo>
                    <a:pt x="17" y="35"/>
                    <a:pt x="18" y="35"/>
                    <a:pt x="18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5" name="Freeform 691"/>
            <p:cNvSpPr>
              <a:spLocks/>
            </p:cNvSpPr>
            <p:nvPr/>
          </p:nvSpPr>
          <p:spPr bwMode="auto">
            <a:xfrm>
              <a:off x="432" y="1751"/>
              <a:ext cx="20" cy="47"/>
            </a:xfrm>
            <a:custGeom>
              <a:avLst/>
              <a:gdLst>
                <a:gd name="T0" fmla="*/ 2 w 12"/>
                <a:gd name="T1" fmla="*/ 0 h 28"/>
                <a:gd name="T2" fmla="*/ 2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1 h 28"/>
                <a:gd name="T12" fmla="*/ 2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5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1"/>
                  </a:cubicBezTo>
                  <a:cubicBezTo>
                    <a:pt x="12" y="12"/>
                    <a:pt x="8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6" name="Freeform 692"/>
            <p:cNvSpPr>
              <a:spLocks/>
            </p:cNvSpPr>
            <p:nvPr/>
          </p:nvSpPr>
          <p:spPr bwMode="auto">
            <a:xfrm>
              <a:off x="430" y="1749"/>
              <a:ext cx="24" cy="51"/>
            </a:xfrm>
            <a:custGeom>
              <a:avLst/>
              <a:gdLst>
                <a:gd name="T0" fmla="*/ 3 w 14"/>
                <a:gd name="T1" fmla="*/ 0 h 30"/>
                <a:gd name="T2" fmla="*/ 3 w 14"/>
                <a:gd name="T3" fmla="*/ 0 h 30"/>
                <a:gd name="T4" fmla="*/ 2 w 14"/>
                <a:gd name="T5" fmla="*/ 0 h 30"/>
                <a:gd name="T6" fmla="*/ 2 w 14"/>
                <a:gd name="T7" fmla="*/ 1 h 30"/>
                <a:gd name="T8" fmla="*/ 0 w 14"/>
                <a:gd name="T9" fmla="*/ 8 h 30"/>
                <a:gd name="T10" fmla="*/ 4 w 14"/>
                <a:gd name="T11" fmla="*/ 21 h 30"/>
                <a:gd name="T12" fmla="*/ 11 w 14"/>
                <a:gd name="T13" fmla="*/ 30 h 30"/>
                <a:gd name="T14" fmla="*/ 12 w 14"/>
                <a:gd name="T15" fmla="*/ 30 h 30"/>
                <a:gd name="T16" fmla="*/ 12 w 14"/>
                <a:gd name="T17" fmla="*/ 30 h 30"/>
                <a:gd name="T18" fmla="*/ 13 w 14"/>
                <a:gd name="T19" fmla="*/ 29 h 30"/>
                <a:gd name="T20" fmla="*/ 14 w 14"/>
                <a:gd name="T21" fmla="*/ 22 h 30"/>
                <a:gd name="T22" fmla="*/ 11 w 14"/>
                <a:gd name="T23" fmla="*/ 9 h 30"/>
                <a:gd name="T24" fmla="*/ 3 w 14"/>
                <a:gd name="T25" fmla="*/ 0 h 30"/>
                <a:gd name="T26" fmla="*/ 2 w 14"/>
                <a:gd name="T27" fmla="*/ 1 h 30"/>
                <a:gd name="T28" fmla="*/ 2 w 14"/>
                <a:gd name="T29" fmla="*/ 2 h 30"/>
                <a:gd name="T30" fmla="*/ 9 w 14"/>
                <a:gd name="T31" fmla="*/ 10 h 30"/>
                <a:gd name="T32" fmla="*/ 12 w 14"/>
                <a:gd name="T33" fmla="*/ 22 h 30"/>
                <a:gd name="T34" fmla="*/ 11 w 14"/>
                <a:gd name="T35" fmla="*/ 28 h 30"/>
                <a:gd name="T36" fmla="*/ 12 w 14"/>
                <a:gd name="T37" fmla="*/ 29 h 30"/>
                <a:gd name="T38" fmla="*/ 12 w 14"/>
                <a:gd name="T39" fmla="*/ 28 h 30"/>
                <a:gd name="T40" fmla="*/ 12 w 14"/>
                <a:gd name="T41" fmla="*/ 28 h 30"/>
                <a:gd name="T42" fmla="*/ 12 w 14"/>
                <a:gd name="T43" fmla="*/ 29 h 30"/>
                <a:gd name="T44" fmla="*/ 12 w 14"/>
                <a:gd name="T45" fmla="*/ 28 h 30"/>
                <a:gd name="T46" fmla="*/ 5 w 14"/>
                <a:gd name="T47" fmla="*/ 20 h 30"/>
                <a:gd name="T48" fmla="*/ 2 w 14"/>
                <a:gd name="T49" fmla="*/ 8 h 30"/>
                <a:gd name="T50" fmla="*/ 3 w 14"/>
                <a:gd name="T51" fmla="*/ 1 h 30"/>
                <a:gd name="T52" fmla="*/ 3 w 14"/>
                <a:gd name="T53" fmla="*/ 1 h 30"/>
                <a:gd name="T54" fmla="*/ 2 w 14"/>
                <a:gd name="T55" fmla="*/ 2 h 30"/>
                <a:gd name="T56" fmla="*/ 2 w 14"/>
                <a:gd name="T57" fmla="*/ 2 h 30"/>
                <a:gd name="T58" fmla="*/ 4 w 14"/>
                <a:gd name="T59" fmla="*/ 1 h 30"/>
                <a:gd name="T60" fmla="*/ 3 w 14"/>
                <a:gd name="T6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3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2"/>
                    <a:pt x="2" y="17"/>
                    <a:pt x="4" y="21"/>
                  </a:cubicBezTo>
                  <a:cubicBezTo>
                    <a:pt x="6" y="25"/>
                    <a:pt x="8" y="28"/>
                    <a:pt x="11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3" y="30"/>
                    <a:pt x="13" y="29"/>
                  </a:cubicBezTo>
                  <a:cubicBezTo>
                    <a:pt x="14" y="27"/>
                    <a:pt x="14" y="25"/>
                    <a:pt x="14" y="22"/>
                  </a:cubicBezTo>
                  <a:cubicBezTo>
                    <a:pt x="14" y="18"/>
                    <a:pt x="13" y="13"/>
                    <a:pt x="11" y="9"/>
                  </a:cubicBezTo>
                  <a:cubicBezTo>
                    <a:pt x="9" y="5"/>
                    <a:pt x="6" y="2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5" y="3"/>
                    <a:pt x="7" y="6"/>
                    <a:pt x="9" y="10"/>
                  </a:cubicBezTo>
                  <a:cubicBezTo>
                    <a:pt x="11" y="13"/>
                    <a:pt x="12" y="18"/>
                    <a:pt x="12" y="22"/>
                  </a:cubicBezTo>
                  <a:cubicBezTo>
                    <a:pt x="12" y="25"/>
                    <a:pt x="12" y="27"/>
                    <a:pt x="11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0" y="26"/>
                    <a:pt x="7" y="24"/>
                    <a:pt x="5" y="20"/>
                  </a:cubicBezTo>
                  <a:cubicBezTo>
                    <a:pt x="4" y="16"/>
                    <a:pt x="2" y="12"/>
                    <a:pt x="2" y="8"/>
                  </a:cubicBezTo>
                  <a:cubicBezTo>
                    <a:pt x="2" y="5"/>
                    <a:pt x="3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7" name="Freeform 693"/>
            <p:cNvSpPr>
              <a:spLocks/>
            </p:cNvSpPr>
            <p:nvPr/>
          </p:nvSpPr>
          <p:spPr bwMode="auto">
            <a:xfrm>
              <a:off x="414" y="1702"/>
              <a:ext cx="88" cy="134"/>
            </a:xfrm>
            <a:custGeom>
              <a:avLst/>
              <a:gdLst>
                <a:gd name="T0" fmla="*/ 0 w 53"/>
                <a:gd name="T1" fmla="*/ 10 h 80"/>
                <a:gd name="T2" fmla="*/ 13 w 53"/>
                <a:gd name="T3" fmla="*/ 11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1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3" y="11"/>
                  </a:cubicBezTo>
                  <a:cubicBezTo>
                    <a:pt x="25" y="17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9"/>
                    <a:pt x="53" y="60"/>
                    <a:pt x="53" y="48"/>
                  </a:cubicBezTo>
                  <a:cubicBezTo>
                    <a:pt x="53" y="29"/>
                    <a:pt x="43" y="9"/>
                    <a:pt x="31" y="3"/>
                  </a:cubicBezTo>
                  <a:cubicBezTo>
                    <a:pt x="26" y="0"/>
                    <a:pt x="22" y="1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8" name="Freeform 694"/>
            <p:cNvSpPr>
              <a:spLocks/>
            </p:cNvSpPr>
            <p:nvPr/>
          </p:nvSpPr>
          <p:spPr bwMode="auto">
            <a:xfrm>
              <a:off x="414" y="1702"/>
              <a:ext cx="90" cy="136"/>
            </a:xfrm>
            <a:custGeom>
              <a:avLst/>
              <a:gdLst>
                <a:gd name="T0" fmla="*/ 0 w 54"/>
                <a:gd name="T1" fmla="*/ 10 h 81"/>
                <a:gd name="T2" fmla="*/ 1 w 54"/>
                <a:gd name="T3" fmla="*/ 11 h 81"/>
                <a:gd name="T4" fmla="*/ 6 w 54"/>
                <a:gd name="T5" fmla="*/ 10 h 81"/>
                <a:gd name="T6" fmla="*/ 12 w 54"/>
                <a:gd name="T7" fmla="*/ 11 h 81"/>
                <a:gd name="T8" fmla="*/ 28 w 54"/>
                <a:gd name="T9" fmla="*/ 29 h 81"/>
                <a:gd name="T10" fmla="*/ 34 w 54"/>
                <a:gd name="T11" fmla="*/ 56 h 81"/>
                <a:gd name="T12" fmla="*/ 25 w 54"/>
                <a:gd name="T13" fmla="*/ 79 h 81"/>
                <a:gd name="T14" fmla="*/ 26 w 54"/>
                <a:gd name="T15" fmla="*/ 81 h 81"/>
                <a:gd name="T16" fmla="*/ 44 w 54"/>
                <a:gd name="T17" fmla="*/ 73 h 81"/>
                <a:gd name="T18" fmla="*/ 44 w 54"/>
                <a:gd name="T19" fmla="*/ 73 h 81"/>
                <a:gd name="T20" fmla="*/ 54 w 54"/>
                <a:gd name="T21" fmla="*/ 48 h 81"/>
                <a:gd name="T22" fmla="*/ 47 w 54"/>
                <a:gd name="T23" fmla="*/ 20 h 81"/>
                <a:gd name="T24" fmla="*/ 31 w 54"/>
                <a:gd name="T25" fmla="*/ 2 h 81"/>
                <a:gd name="T26" fmla="*/ 31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8 w 54"/>
                <a:gd name="T33" fmla="*/ 2 h 81"/>
                <a:gd name="T34" fmla="*/ 18 w 54"/>
                <a:gd name="T35" fmla="*/ 2 h 81"/>
                <a:gd name="T36" fmla="*/ 0 w 54"/>
                <a:gd name="T37" fmla="*/ 10 h 81"/>
                <a:gd name="T38" fmla="*/ 0 w 54"/>
                <a:gd name="T39" fmla="*/ 10 h 81"/>
                <a:gd name="T40" fmla="*/ 1 w 54"/>
                <a:gd name="T41" fmla="*/ 11 h 81"/>
                <a:gd name="T42" fmla="*/ 0 w 54"/>
                <a:gd name="T43" fmla="*/ 10 h 81"/>
                <a:gd name="T44" fmla="*/ 1 w 54"/>
                <a:gd name="T45" fmla="*/ 11 h 81"/>
                <a:gd name="T46" fmla="*/ 19 w 54"/>
                <a:gd name="T47" fmla="*/ 3 h 81"/>
                <a:gd name="T48" fmla="*/ 19 w 54"/>
                <a:gd name="T49" fmla="*/ 3 h 81"/>
                <a:gd name="T50" fmla="*/ 24 w 54"/>
                <a:gd name="T51" fmla="*/ 2 h 81"/>
                <a:gd name="T52" fmla="*/ 30 w 54"/>
                <a:gd name="T53" fmla="*/ 4 h 81"/>
                <a:gd name="T54" fmla="*/ 30 w 54"/>
                <a:gd name="T55" fmla="*/ 4 h 81"/>
                <a:gd name="T56" fmla="*/ 30 w 54"/>
                <a:gd name="T57" fmla="*/ 4 h 81"/>
                <a:gd name="T58" fmla="*/ 46 w 54"/>
                <a:gd name="T59" fmla="*/ 21 h 81"/>
                <a:gd name="T60" fmla="*/ 52 w 54"/>
                <a:gd name="T61" fmla="*/ 48 h 81"/>
                <a:gd name="T62" fmla="*/ 43 w 54"/>
                <a:gd name="T63" fmla="*/ 71 h 81"/>
                <a:gd name="T64" fmla="*/ 43 w 54"/>
                <a:gd name="T65" fmla="*/ 72 h 81"/>
                <a:gd name="T66" fmla="*/ 43 w 54"/>
                <a:gd name="T67" fmla="*/ 71 h 81"/>
                <a:gd name="T68" fmla="*/ 25 w 54"/>
                <a:gd name="T69" fmla="*/ 79 h 81"/>
                <a:gd name="T70" fmla="*/ 25 w 54"/>
                <a:gd name="T71" fmla="*/ 80 h 81"/>
                <a:gd name="T72" fmla="*/ 26 w 54"/>
                <a:gd name="T73" fmla="*/ 81 h 81"/>
                <a:gd name="T74" fmla="*/ 36 w 54"/>
                <a:gd name="T75" fmla="*/ 56 h 81"/>
                <a:gd name="T76" fmla="*/ 29 w 54"/>
                <a:gd name="T77" fmla="*/ 28 h 81"/>
                <a:gd name="T78" fmla="*/ 13 w 54"/>
                <a:gd name="T79" fmla="*/ 10 h 81"/>
                <a:gd name="T80" fmla="*/ 6 w 54"/>
                <a:gd name="T81" fmla="*/ 8 h 81"/>
                <a:gd name="T82" fmla="*/ 0 w 54"/>
                <a:gd name="T83" fmla="*/ 10 h 81"/>
                <a:gd name="T84" fmla="*/ 1 w 54"/>
                <a:gd name="T85" fmla="*/ 11 h 81"/>
                <a:gd name="T86" fmla="*/ 0 w 54"/>
                <a:gd name="T87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81">
                  <a:moveTo>
                    <a:pt x="0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4" y="10"/>
                    <a:pt x="6" y="10"/>
                  </a:cubicBezTo>
                  <a:cubicBezTo>
                    <a:pt x="8" y="10"/>
                    <a:pt x="10" y="10"/>
                    <a:pt x="12" y="11"/>
                  </a:cubicBezTo>
                  <a:cubicBezTo>
                    <a:pt x="18" y="14"/>
                    <a:pt x="24" y="21"/>
                    <a:pt x="28" y="29"/>
                  </a:cubicBezTo>
                  <a:cubicBezTo>
                    <a:pt x="32" y="37"/>
                    <a:pt x="34" y="47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1" y="28"/>
                    <a:pt x="47" y="20"/>
                  </a:cubicBezTo>
                  <a:cubicBezTo>
                    <a:pt x="43" y="12"/>
                    <a:pt x="38" y="5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ubicBezTo>
                    <a:pt x="22" y="0"/>
                    <a:pt x="20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2" y="2"/>
                    <a:pt x="24" y="2"/>
                  </a:cubicBezTo>
                  <a:cubicBezTo>
                    <a:pt x="26" y="2"/>
                    <a:pt x="28" y="2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6" y="6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4" y="36"/>
                    <a:pt x="29" y="28"/>
                  </a:cubicBezTo>
                  <a:cubicBezTo>
                    <a:pt x="25" y="20"/>
                    <a:pt x="20" y="13"/>
                    <a:pt x="13" y="10"/>
                  </a:cubicBezTo>
                  <a:cubicBezTo>
                    <a:pt x="11" y="9"/>
                    <a:pt x="8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19" name="Freeform 695"/>
            <p:cNvSpPr>
              <a:spLocks/>
            </p:cNvSpPr>
            <p:nvPr/>
          </p:nvSpPr>
          <p:spPr bwMode="auto">
            <a:xfrm>
              <a:off x="475" y="1766"/>
              <a:ext cx="74" cy="122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7 h 73"/>
                <a:gd name="T4" fmla="*/ 22 w 44"/>
                <a:gd name="T5" fmla="*/ 2 h 73"/>
                <a:gd name="T6" fmla="*/ 10 w 44"/>
                <a:gd name="T7" fmla="*/ 2 h 73"/>
                <a:gd name="T8" fmla="*/ 0 w 44"/>
                <a:gd name="T9" fmla="*/ 25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7"/>
                  </a:cubicBezTo>
                  <a:cubicBezTo>
                    <a:pt x="44" y="28"/>
                    <a:pt x="34" y="8"/>
                    <a:pt x="22" y="2"/>
                  </a:cubicBezTo>
                  <a:cubicBezTo>
                    <a:pt x="17" y="0"/>
                    <a:pt x="13" y="0"/>
                    <a:pt x="10" y="2"/>
                  </a:cubicBezTo>
                  <a:cubicBezTo>
                    <a:pt x="4" y="5"/>
                    <a:pt x="0" y="13"/>
                    <a:pt x="0" y="25"/>
                  </a:cubicBezTo>
                  <a:cubicBezTo>
                    <a:pt x="0" y="44"/>
                    <a:pt x="10" y="65"/>
                    <a:pt x="22" y="71"/>
                  </a:cubicBezTo>
                  <a:cubicBezTo>
                    <a:pt x="27" y="73"/>
                    <a:pt x="31" y="73"/>
                    <a:pt x="34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0" name="Freeform 696"/>
            <p:cNvSpPr>
              <a:spLocks noEditPoints="1"/>
            </p:cNvSpPr>
            <p:nvPr/>
          </p:nvSpPr>
          <p:spPr bwMode="auto">
            <a:xfrm>
              <a:off x="470" y="1761"/>
              <a:ext cx="84" cy="131"/>
            </a:xfrm>
            <a:custGeom>
              <a:avLst/>
              <a:gdLst>
                <a:gd name="T0" fmla="*/ 39 w 50"/>
                <a:gd name="T1" fmla="*/ 77 h 78"/>
                <a:gd name="T2" fmla="*/ 36 w 50"/>
                <a:gd name="T3" fmla="*/ 71 h 78"/>
                <a:gd name="T4" fmla="*/ 35 w 50"/>
                <a:gd name="T5" fmla="*/ 72 h 78"/>
                <a:gd name="T6" fmla="*/ 32 w 50"/>
                <a:gd name="T7" fmla="*/ 78 h 78"/>
                <a:gd name="T8" fmla="*/ 32 w 50"/>
                <a:gd name="T9" fmla="*/ 73 h 78"/>
                <a:gd name="T10" fmla="*/ 20 w 50"/>
                <a:gd name="T11" fmla="*/ 74 h 78"/>
                <a:gd name="T12" fmla="*/ 24 w 50"/>
                <a:gd name="T13" fmla="*/ 76 h 78"/>
                <a:gd name="T14" fmla="*/ 26 w 50"/>
                <a:gd name="T15" fmla="*/ 71 h 78"/>
                <a:gd name="T16" fmla="*/ 23 w 50"/>
                <a:gd name="T17" fmla="*/ 69 h 78"/>
                <a:gd name="T18" fmla="*/ 17 w 50"/>
                <a:gd name="T19" fmla="*/ 72 h 78"/>
                <a:gd name="T20" fmla="*/ 13 w 50"/>
                <a:gd name="T21" fmla="*/ 68 h 78"/>
                <a:gd name="T22" fmla="*/ 16 w 50"/>
                <a:gd name="T23" fmla="*/ 62 h 78"/>
                <a:gd name="T24" fmla="*/ 5 w 50"/>
                <a:gd name="T25" fmla="*/ 53 h 78"/>
                <a:gd name="T26" fmla="*/ 10 w 50"/>
                <a:gd name="T27" fmla="*/ 51 h 78"/>
                <a:gd name="T28" fmla="*/ 4 w 50"/>
                <a:gd name="T29" fmla="*/ 51 h 78"/>
                <a:gd name="T30" fmla="*/ 2 w 50"/>
                <a:gd name="T31" fmla="*/ 46 h 78"/>
                <a:gd name="T32" fmla="*/ 7 w 50"/>
                <a:gd name="T33" fmla="*/ 41 h 78"/>
                <a:gd name="T34" fmla="*/ 0 w 50"/>
                <a:gd name="T35" fmla="*/ 29 h 78"/>
                <a:gd name="T36" fmla="*/ 6 w 50"/>
                <a:gd name="T37" fmla="*/ 29 h 78"/>
                <a:gd name="T38" fmla="*/ 0 w 50"/>
                <a:gd name="T39" fmla="*/ 26 h 78"/>
                <a:gd name="T40" fmla="*/ 0 w 50"/>
                <a:gd name="T41" fmla="*/ 21 h 78"/>
                <a:gd name="T42" fmla="*/ 7 w 50"/>
                <a:gd name="T43" fmla="*/ 19 h 78"/>
                <a:gd name="T44" fmla="*/ 8 w 50"/>
                <a:gd name="T45" fmla="*/ 5 h 78"/>
                <a:gd name="T46" fmla="*/ 12 w 50"/>
                <a:gd name="T47" fmla="*/ 9 h 78"/>
                <a:gd name="T48" fmla="*/ 11 w 50"/>
                <a:gd name="T49" fmla="*/ 2 h 78"/>
                <a:gd name="T50" fmla="*/ 14 w 50"/>
                <a:gd name="T51" fmla="*/ 7 h 78"/>
                <a:gd name="T52" fmla="*/ 26 w 50"/>
                <a:gd name="T53" fmla="*/ 2 h 78"/>
                <a:gd name="T54" fmla="*/ 23 w 50"/>
                <a:gd name="T55" fmla="*/ 7 h 78"/>
                <a:gd name="T56" fmla="*/ 29 w 50"/>
                <a:gd name="T57" fmla="*/ 4 h 78"/>
                <a:gd name="T58" fmla="*/ 33 w 50"/>
                <a:gd name="T59" fmla="*/ 7 h 78"/>
                <a:gd name="T60" fmla="*/ 31 w 50"/>
                <a:gd name="T61" fmla="*/ 13 h 78"/>
                <a:gd name="T62" fmla="*/ 43 w 50"/>
                <a:gd name="T63" fmla="*/ 21 h 78"/>
                <a:gd name="T64" fmla="*/ 38 w 50"/>
                <a:gd name="T65" fmla="*/ 23 h 78"/>
                <a:gd name="T66" fmla="*/ 44 w 50"/>
                <a:gd name="T67" fmla="*/ 24 h 78"/>
                <a:gd name="T68" fmla="*/ 46 w 50"/>
                <a:gd name="T69" fmla="*/ 29 h 78"/>
                <a:gd name="T70" fmla="*/ 42 w 50"/>
                <a:gd name="T71" fmla="*/ 33 h 78"/>
                <a:gd name="T72" fmla="*/ 50 w 50"/>
                <a:gd name="T73" fmla="*/ 45 h 78"/>
                <a:gd name="T74" fmla="*/ 44 w 50"/>
                <a:gd name="T75" fmla="*/ 45 h 78"/>
                <a:gd name="T76" fmla="*/ 50 w 50"/>
                <a:gd name="T77" fmla="*/ 50 h 78"/>
                <a:gd name="T78" fmla="*/ 44 w 50"/>
                <a:gd name="T79" fmla="*/ 50 h 78"/>
                <a:gd name="T80" fmla="*/ 49 w 50"/>
                <a:gd name="T81" fmla="*/ 62 h 78"/>
                <a:gd name="T82" fmla="*/ 43 w 50"/>
                <a:gd name="T83" fmla="*/ 60 h 78"/>
                <a:gd name="T84" fmla="*/ 48 w 50"/>
                <a:gd name="T85" fmla="*/ 65 h 78"/>
                <a:gd name="T86" fmla="*/ 45 w 50"/>
                <a:gd name="T8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78">
                  <a:moveTo>
                    <a:pt x="38" y="77"/>
                  </a:moveTo>
                  <a:cubicBezTo>
                    <a:pt x="38" y="77"/>
                    <a:pt x="38" y="77"/>
                    <a:pt x="39" y="76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1" y="76"/>
                    <a:pt x="42" y="74"/>
                    <a:pt x="43" y="7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1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77"/>
                    <a:pt x="38" y="77"/>
                    <a:pt x="38" y="77"/>
                  </a:cubicBezTo>
                  <a:close/>
                  <a:moveTo>
                    <a:pt x="28" y="78"/>
                  </a:moveTo>
                  <a:cubicBezTo>
                    <a:pt x="29" y="78"/>
                    <a:pt x="30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2" y="73"/>
                    <a:pt x="32" y="73"/>
                  </a:cubicBezTo>
                  <a:cubicBezTo>
                    <a:pt x="31" y="73"/>
                    <a:pt x="30" y="73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20" y="74"/>
                  </a:moveTo>
                  <a:cubicBezTo>
                    <a:pt x="21" y="75"/>
                    <a:pt x="22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1"/>
                    <a:pt x="24" y="70"/>
                    <a:pt x="23" y="69"/>
                  </a:cubicBezTo>
                  <a:cubicBezTo>
                    <a:pt x="20" y="74"/>
                    <a:pt x="20" y="74"/>
                    <a:pt x="20" y="74"/>
                  </a:cubicBezTo>
                  <a:close/>
                  <a:moveTo>
                    <a:pt x="13" y="68"/>
                  </a:moveTo>
                  <a:cubicBezTo>
                    <a:pt x="15" y="69"/>
                    <a:pt x="16" y="71"/>
                    <a:pt x="17" y="72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0" y="67"/>
                    <a:pt x="19" y="65"/>
                    <a:pt x="18" y="64"/>
                  </a:cubicBezTo>
                  <a:lnTo>
                    <a:pt x="13" y="68"/>
                  </a:lnTo>
                  <a:close/>
                  <a:moveTo>
                    <a:pt x="9" y="61"/>
                  </a:moveTo>
                  <a:cubicBezTo>
                    <a:pt x="10" y="63"/>
                    <a:pt x="11" y="64"/>
                    <a:pt x="12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4" y="59"/>
                    <a:pt x="14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6" y="55"/>
                    <a:pt x="6" y="57"/>
                    <a:pt x="7" y="58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4"/>
                    <a:pt x="11" y="53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6"/>
                  </a:moveTo>
                  <a:cubicBezTo>
                    <a:pt x="3" y="47"/>
                    <a:pt x="3" y="49"/>
                    <a:pt x="4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7"/>
                    <a:pt x="8" y="46"/>
                    <a:pt x="8" y="44"/>
                  </a:cubicBezTo>
                  <a:cubicBezTo>
                    <a:pt x="2" y="46"/>
                    <a:pt x="2" y="46"/>
                    <a:pt x="2" y="46"/>
                  </a:cubicBezTo>
                  <a:close/>
                  <a:moveTo>
                    <a:pt x="1" y="37"/>
                  </a:moveTo>
                  <a:cubicBezTo>
                    <a:pt x="1" y="39"/>
                    <a:pt x="1" y="41"/>
                    <a:pt x="2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0"/>
                    <a:pt x="6" y="38"/>
                    <a:pt x="6" y="37"/>
                  </a:cubicBezTo>
                  <a:lnTo>
                    <a:pt x="1" y="37"/>
                  </a:lnTo>
                  <a:close/>
                  <a:moveTo>
                    <a:pt x="0" y="29"/>
                  </a:moveTo>
                  <a:cubicBezTo>
                    <a:pt x="0" y="31"/>
                    <a:pt x="0" y="32"/>
                    <a:pt x="0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2"/>
                    <a:pt x="6" y="31"/>
                    <a:pt x="6" y="29"/>
                  </a:cubicBezTo>
                  <a:lnTo>
                    <a:pt x="0" y="29"/>
                  </a:lnTo>
                  <a:close/>
                  <a:moveTo>
                    <a:pt x="0" y="21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3"/>
                    <a:pt x="6" y="21"/>
                  </a:cubicBezTo>
                  <a:lnTo>
                    <a:pt x="0" y="21"/>
                  </a:lnTo>
                  <a:close/>
                  <a:moveTo>
                    <a:pt x="3" y="12"/>
                  </a:moveTo>
                  <a:cubicBezTo>
                    <a:pt x="2" y="14"/>
                    <a:pt x="2" y="16"/>
                    <a:pt x="1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7"/>
                    <a:pt x="8" y="16"/>
                    <a:pt x="8" y="14"/>
                  </a:cubicBezTo>
                  <a:lnTo>
                    <a:pt x="3" y="12"/>
                  </a:lnTo>
                  <a:close/>
                  <a:moveTo>
                    <a:pt x="8" y="5"/>
                  </a:moveTo>
                  <a:cubicBezTo>
                    <a:pt x="6" y="6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1" y="10"/>
                    <a:pt x="12" y="9"/>
                  </a:cubicBezTo>
                  <a:lnTo>
                    <a:pt x="8" y="5"/>
                  </a:lnTo>
                  <a:close/>
                  <a:moveTo>
                    <a:pt x="17" y="0"/>
                  </a:moveTo>
                  <a:cubicBezTo>
                    <a:pt x="15" y="1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6" y="6"/>
                    <a:pt x="17" y="6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1"/>
                    <a:pt x="20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7"/>
                    <a:pt x="23" y="7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33" y="7"/>
                  </a:moveTo>
                  <a:cubicBezTo>
                    <a:pt x="32" y="6"/>
                    <a:pt x="30" y="5"/>
                    <a:pt x="29" y="4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4"/>
                  </a:moveTo>
                  <a:cubicBezTo>
                    <a:pt x="38" y="12"/>
                    <a:pt x="37" y="11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6"/>
                    <a:pt x="34" y="17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3" y="21"/>
                  </a:moveTo>
                  <a:cubicBezTo>
                    <a:pt x="42" y="19"/>
                    <a:pt x="41" y="18"/>
                    <a:pt x="40" y="16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7" y="22"/>
                    <a:pt x="38" y="23"/>
                  </a:cubicBezTo>
                  <a:cubicBezTo>
                    <a:pt x="43" y="21"/>
                    <a:pt x="43" y="21"/>
                    <a:pt x="43" y="21"/>
                  </a:cubicBezTo>
                  <a:close/>
                  <a:moveTo>
                    <a:pt x="46" y="29"/>
                  </a:moveTo>
                  <a:cubicBezTo>
                    <a:pt x="46" y="27"/>
                    <a:pt x="45" y="25"/>
                    <a:pt x="44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0" y="29"/>
                    <a:pt x="41" y="30"/>
                  </a:cubicBezTo>
                  <a:cubicBezTo>
                    <a:pt x="46" y="29"/>
                    <a:pt x="46" y="29"/>
                    <a:pt x="46" y="29"/>
                  </a:cubicBezTo>
                  <a:close/>
                  <a:moveTo>
                    <a:pt x="49" y="37"/>
                  </a:moveTo>
                  <a:cubicBezTo>
                    <a:pt x="48" y="35"/>
                    <a:pt x="48" y="33"/>
                    <a:pt x="47" y="32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5"/>
                    <a:pt x="43" y="36"/>
                    <a:pt x="43" y="38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0" y="45"/>
                  </a:moveTo>
                  <a:cubicBezTo>
                    <a:pt x="50" y="43"/>
                    <a:pt x="49" y="41"/>
                    <a:pt x="49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2"/>
                    <a:pt x="44" y="44"/>
                    <a:pt x="44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50"/>
                    <a:pt x="50" y="49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9"/>
                    <a:pt x="44" y="50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lnTo>
                    <a:pt x="50" y="53"/>
                  </a:lnTo>
                  <a:close/>
                  <a:moveTo>
                    <a:pt x="49" y="62"/>
                  </a:moveTo>
                  <a:cubicBezTo>
                    <a:pt x="49" y="60"/>
                    <a:pt x="50" y="58"/>
                    <a:pt x="50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4" y="59"/>
                    <a:pt x="43" y="60"/>
                  </a:cubicBezTo>
                  <a:cubicBezTo>
                    <a:pt x="49" y="62"/>
                    <a:pt x="49" y="62"/>
                    <a:pt x="49" y="62"/>
                  </a:cubicBezTo>
                  <a:close/>
                  <a:moveTo>
                    <a:pt x="45" y="70"/>
                  </a:moveTo>
                  <a:cubicBezTo>
                    <a:pt x="46" y="68"/>
                    <a:pt x="47" y="67"/>
                    <a:pt x="48" y="65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4"/>
                    <a:pt x="41" y="66"/>
                    <a:pt x="41" y="67"/>
                  </a:cubicBezTo>
                  <a:cubicBezTo>
                    <a:pt x="45" y="70"/>
                    <a:pt x="45" y="70"/>
                    <a:pt x="45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1" name="Freeform 697"/>
            <p:cNvSpPr>
              <a:spLocks/>
            </p:cNvSpPr>
            <p:nvPr/>
          </p:nvSpPr>
          <p:spPr bwMode="auto">
            <a:xfrm>
              <a:off x="492" y="1753"/>
              <a:ext cx="87" cy="132"/>
            </a:xfrm>
            <a:custGeom>
              <a:avLst/>
              <a:gdLst>
                <a:gd name="T0" fmla="*/ 0 w 52"/>
                <a:gd name="T1" fmla="*/ 10 h 79"/>
                <a:gd name="T2" fmla="*/ 12 w 52"/>
                <a:gd name="T3" fmla="*/ 10 h 79"/>
                <a:gd name="T4" fmla="*/ 34 w 52"/>
                <a:gd name="T5" fmla="*/ 55 h 79"/>
                <a:gd name="T6" fmla="*/ 24 w 52"/>
                <a:gd name="T7" fmla="*/ 79 h 79"/>
                <a:gd name="T8" fmla="*/ 42 w 52"/>
                <a:gd name="T9" fmla="*/ 71 h 79"/>
                <a:gd name="T10" fmla="*/ 52 w 52"/>
                <a:gd name="T11" fmla="*/ 47 h 79"/>
                <a:gd name="T12" fmla="*/ 30 w 52"/>
                <a:gd name="T13" fmla="*/ 2 h 79"/>
                <a:gd name="T14" fmla="*/ 17 w 52"/>
                <a:gd name="T15" fmla="*/ 2 h 79"/>
                <a:gd name="T16" fmla="*/ 0 w 52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79">
                  <a:moveTo>
                    <a:pt x="0" y="10"/>
                  </a:moveTo>
                  <a:cubicBezTo>
                    <a:pt x="3" y="8"/>
                    <a:pt x="7" y="8"/>
                    <a:pt x="12" y="10"/>
                  </a:cubicBezTo>
                  <a:cubicBezTo>
                    <a:pt x="24" y="16"/>
                    <a:pt x="34" y="36"/>
                    <a:pt x="34" y="55"/>
                  </a:cubicBezTo>
                  <a:cubicBezTo>
                    <a:pt x="34" y="67"/>
                    <a:pt x="30" y="76"/>
                    <a:pt x="24" y="79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8" y="68"/>
                    <a:pt x="52" y="59"/>
                    <a:pt x="52" y="47"/>
                  </a:cubicBezTo>
                  <a:cubicBezTo>
                    <a:pt x="52" y="28"/>
                    <a:pt x="42" y="8"/>
                    <a:pt x="30" y="2"/>
                  </a:cubicBezTo>
                  <a:cubicBezTo>
                    <a:pt x="25" y="0"/>
                    <a:pt x="21" y="0"/>
                    <a:pt x="17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2" name="Freeform 698"/>
            <p:cNvSpPr>
              <a:spLocks noEditPoints="1"/>
            </p:cNvSpPr>
            <p:nvPr/>
          </p:nvSpPr>
          <p:spPr bwMode="auto">
            <a:xfrm>
              <a:off x="489" y="1748"/>
              <a:ext cx="95" cy="142"/>
            </a:xfrm>
            <a:custGeom>
              <a:avLst/>
              <a:gdLst>
                <a:gd name="T0" fmla="*/ 2 w 57"/>
                <a:gd name="T1" fmla="*/ 13 h 85"/>
                <a:gd name="T2" fmla="*/ 6 w 57"/>
                <a:gd name="T3" fmla="*/ 8 h 85"/>
                <a:gd name="T4" fmla="*/ 3 w 57"/>
                <a:gd name="T5" fmla="*/ 15 h 85"/>
                <a:gd name="T6" fmla="*/ 3 w 57"/>
                <a:gd name="T7" fmla="*/ 9 h 85"/>
                <a:gd name="T8" fmla="*/ 8 w 57"/>
                <a:gd name="T9" fmla="*/ 7 h 85"/>
                <a:gd name="T10" fmla="*/ 13 w 57"/>
                <a:gd name="T11" fmla="*/ 11 h 85"/>
                <a:gd name="T12" fmla="*/ 24 w 57"/>
                <a:gd name="T13" fmla="*/ 0 h 85"/>
                <a:gd name="T14" fmla="*/ 18 w 57"/>
                <a:gd name="T15" fmla="*/ 2 h 85"/>
                <a:gd name="T16" fmla="*/ 21 w 57"/>
                <a:gd name="T17" fmla="*/ 7 h 85"/>
                <a:gd name="T18" fmla="*/ 24 w 57"/>
                <a:gd name="T19" fmla="*/ 6 h 85"/>
                <a:gd name="T20" fmla="*/ 27 w 57"/>
                <a:gd name="T21" fmla="*/ 1 h 85"/>
                <a:gd name="T22" fmla="*/ 33 w 57"/>
                <a:gd name="T23" fmla="*/ 2 h 85"/>
                <a:gd name="T24" fmla="*/ 33 w 57"/>
                <a:gd name="T25" fmla="*/ 9 h 85"/>
                <a:gd name="T26" fmla="*/ 46 w 57"/>
                <a:gd name="T27" fmla="*/ 14 h 85"/>
                <a:gd name="T28" fmla="*/ 41 w 57"/>
                <a:gd name="T29" fmla="*/ 17 h 85"/>
                <a:gd name="T30" fmla="*/ 47 w 57"/>
                <a:gd name="T31" fmla="*/ 17 h 85"/>
                <a:gd name="T32" fmla="*/ 50 w 57"/>
                <a:gd name="T33" fmla="*/ 21 h 85"/>
                <a:gd name="T34" fmla="*/ 46 w 57"/>
                <a:gd name="T35" fmla="*/ 26 h 85"/>
                <a:gd name="T36" fmla="*/ 56 w 57"/>
                <a:gd name="T37" fmla="*/ 37 h 85"/>
                <a:gd name="T38" fmla="*/ 50 w 57"/>
                <a:gd name="T39" fmla="*/ 38 h 85"/>
                <a:gd name="T40" fmla="*/ 56 w 57"/>
                <a:gd name="T41" fmla="*/ 40 h 85"/>
                <a:gd name="T42" fmla="*/ 57 w 57"/>
                <a:gd name="T43" fmla="*/ 45 h 85"/>
                <a:gd name="T44" fmla="*/ 57 w 57"/>
                <a:gd name="T45" fmla="*/ 48 h 85"/>
                <a:gd name="T46" fmla="*/ 51 w 57"/>
                <a:gd name="T47" fmla="*/ 53 h 85"/>
                <a:gd name="T48" fmla="*/ 57 w 57"/>
                <a:gd name="T49" fmla="*/ 57 h 85"/>
                <a:gd name="T50" fmla="*/ 56 w 57"/>
                <a:gd name="T51" fmla="*/ 62 h 85"/>
                <a:gd name="T52" fmla="*/ 49 w 57"/>
                <a:gd name="T53" fmla="*/ 63 h 85"/>
                <a:gd name="T54" fmla="*/ 45 w 57"/>
                <a:gd name="T55" fmla="*/ 77 h 85"/>
                <a:gd name="T56" fmla="*/ 46 w 57"/>
                <a:gd name="T57" fmla="*/ 77 h 85"/>
                <a:gd name="T58" fmla="*/ 43 w 57"/>
                <a:gd name="T59" fmla="*/ 72 h 85"/>
                <a:gd name="T60" fmla="*/ 43 w 57"/>
                <a:gd name="T61" fmla="*/ 72 h 85"/>
                <a:gd name="T62" fmla="*/ 43 w 57"/>
                <a:gd name="T63" fmla="*/ 78 h 85"/>
                <a:gd name="T64" fmla="*/ 38 w 57"/>
                <a:gd name="T65" fmla="*/ 80 h 85"/>
                <a:gd name="T66" fmla="*/ 33 w 57"/>
                <a:gd name="T67" fmla="*/ 76 h 85"/>
                <a:gd name="T68" fmla="*/ 28 w 57"/>
                <a:gd name="T69" fmla="*/ 77 h 85"/>
                <a:gd name="T70" fmla="*/ 28 w 57"/>
                <a:gd name="T71" fmla="*/ 84 h 85"/>
                <a:gd name="T72" fmla="*/ 26 w 57"/>
                <a:gd name="T73" fmla="*/ 82 h 85"/>
                <a:gd name="T74" fmla="*/ 28 w 57"/>
                <a:gd name="T75" fmla="*/ 77 h 85"/>
                <a:gd name="T76" fmla="*/ 34 w 57"/>
                <a:gd name="T77" fmla="*/ 78 h 85"/>
                <a:gd name="T78" fmla="*/ 33 w 57"/>
                <a:gd name="T79" fmla="*/ 64 h 85"/>
                <a:gd name="T80" fmla="*/ 39 w 57"/>
                <a:gd name="T81" fmla="*/ 65 h 85"/>
                <a:gd name="T82" fmla="*/ 33 w 57"/>
                <a:gd name="T83" fmla="*/ 58 h 85"/>
                <a:gd name="T84" fmla="*/ 39 w 57"/>
                <a:gd name="T85" fmla="*/ 58 h 85"/>
                <a:gd name="T86" fmla="*/ 33 w 57"/>
                <a:gd name="T87" fmla="*/ 49 h 85"/>
                <a:gd name="T88" fmla="*/ 38 w 57"/>
                <a:gd name="T89" fmla="*/ 48 h 85"/>
                <a:gd name="T90" fmla="*/ 32 w 57"/>
                <a:gd name="T91" fmla="*/ 46 h 85"/>
                <a:gd name="T92" fmla="*/ 31 w 57"/>
                <a:gd name="T93" fmla="*/ 42 h 85"/>
                <a:gd name="T94" fmla="*/ 35 w 57"/>
                <a:gd name="T95" fmla="*/ 37 h 85"/>
                <a:gd name="T96" fmla="*/ 25 w 57"/>
                <a:gd name="T97" fmla="*/ 28 h 85"/>
                <a:gd name="T98" fmla="*/ 30 w 57"/>
                <a:gd name="T99" fmla="*/ 25 h 85"/>
                <a:gd name="T100" fmla="*/ 23 w 57"/>
                <a:gd name="T101" fmla="*/ 25 h 85"/>
                <a:gd name="T102" fmla="*/ 20 w 57"/>
                <a:gd name="T103" fmla="*/ 22 h 85"/>
                <a:gd name="T104" fmla="*/ 22 w 57"/>
                <a:gd name="T105" fmla="*/ 15 h 85"/>
                <a:gd name="T106" fmla="*/ 9 w 57"/>
                <a:gd name="T107" fmla="*/ 14 h 85"/>
                <a:gd name="T108" fmla="*/ 13 w 57"/>
                <a:gd name="T109" fmla="*/ 15 h 85"/>
                <a:gd name="T110" fmla="*/ 15 w 57"/>
                <a:gd name="T111" fmla="*/ 1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5"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5" y="14"/>
                    <a:pt x="7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9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0"/>
                    <a:pt x="1" y="10"/>
                    <a:pt x="1" y="10"/>
                  </a:cubicBezTo>
                  <a:close/>
                  <a:moveTo>
                    <a:pt x="8" y="7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8" y="7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5" y="3"/>
                  </a:lnTo>
                  <a:close/>
                  <a:moveTo>
                    <a:pt x="24" y="0"/>
                  </a:moveTo>
                  <a:cubicBezTo>
                    <a:pt x="22" y="1"/>
                    <a:pt x="20" y="1"/>
                    <a:pt x="18" y="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6"/>
                    <a:pt x="24" y="6"/>
                  </a:cubicBezTo>
                  <a:lnTo>
                    <a:pt x="24" y="0"/>
                  </a:lnTo>
                  <a:close/>
                  <a:moveTo>
                    <a:pt x="33" y="2"/>
                  </a:moveTo>
                  <a:cubicBezTo>
                    <a:pt x="31" y="1"/>
                    <a:pt x="29" y="1"/>
                    <a:pt x="27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9" y="7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7" y="5"/>
                    <a:pt x="36" y="4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10"/>
                    <a:pt x="35" y="10"/>
                    <a:pt x="36" y="12"/>
                  </a:cubicBezTo>
                  <a:lnTo>
                    <a:pt x="40" y="7"/>
                  </a:lnTo>
                  <a:close/>
                  <a:moveTo>
                    <a:pt x="46" y="14"/>
                  </a:moveTo>
                  <a:cubicBezTo>
                    <a:pt x="45" y="12"/>
                    <a:pt x="44" y="11"/>
                    <a:pt x="42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5"/>
                    <a:pt x="40" y="16"/>
                    <a:pt x="41" y="17"/>
                  </a:cubicBezTo>
                  <a:lnTo>
                    <a:pt x="46" y="14"/>
                  </a:lnTo>
                  <a:close/>
                  <a:moveTo>
                    <a:pt x="50" y="21"/>
                  </a:moveTo>
                  <a:cubicBezTo>
                    <a:pt x="49" y="20"/>
                    <a:pt x="48" y="18"/>
                    <a:pt x="47" y="17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4" y="22"/>
                    <a:pt x="45" y="24"/>
                  </a:cubicBezTo>
                  <a:cubicBezTo>
                    <a:pt x="50" y="21"/>
                    <a:pt x="50" y="21"/>
                    <a:pt x="50" y="21"/>
                  </a:cubicBezTo>
                  <a:close/>
                  <a:moveTo>
                    <a:pt x="53" y="29"/>
                  </a:moveTo>
                  <a:cubicBezTo>
                    <a:pt x="53" y="27"/>
                    <a:pt x="52" y="26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29"/>
                    <a:pt x="48" y="31"/>
                  </a:cubicBezTo>
                  <a:lnTo>
                    <a:pt x="53" y="29"/>
                  </a:lnTo>
                  <a:close/>
                  <a:moveTo>
                    <a:pt x="56" y="37"/>
                  </a:moveTo>
                  <a:cubicBezTo>
                    <a:pt x="55" y="35"/>
                    <a:pt x="55" y="33"/>
                    <a:pt x="54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50" y="37"/>
                    <a:pt x="50" y="38"/>
                  </a:cubicBezTo>
                  <a:cubicBezTo>
                    <a:pt x="56" y="37"/>
                    <a:pt x="56" y="37"/>
                    <a:pt x="56" y="37"/>
                  </a:cubicBezTo>
                  <a:close/>
                  <a:moveTo>
                    <a:pt x="57" y="45"/>
                  </a:moveTo>
                  <a:cubicBezTo>
                    <a:pt x="57" y="43"/>
                    <a:pt x="56" y="42"/>
                    <a:pt x="56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2"/>
                    <a:pt x="51" y="44"/>
                    <a:pt x="51" y="46"/>
                  </a:cubicBezTo>
                  <a:cubicBezTo>
                    <a:pt x="57" y="45"/>
                    <a:pt x="57" y="45"/>
                    <a:pt x="57" y="45"/>
                  </a:cubicBezTo>
                  <a:close/>
                  <a:moveTo>
                    <a:pt x="57" y="54"/>
                  </a:moveTo>
                  <a:cubicBezTo>
                    <a:pt x="57" y="53"/>
                    <a:pt x="57" y="51"/>
                    <a:pt x="57" y="50"/>
                  </a:cubicBezTo>
                  <a:cubicBezTo>
                    <a:pt x="57" y="50"/>
                    <a:pt x="57" y="49"/>
                    <a:pt x="57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lnTo>
                    <a:pt x="57" y="54"/>
                  </a:lnTo>
                  <a:close/>
                  <a:moveTo>
                    <a:pt x="56" y="62"/>
                  </a:moveTo>
                  <a:cubicBezTo>
                    <a:pt x="56" y="60"/>
                    <a:pt x="56" y="59"/>
                    <a:pt x="57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8"/>
                    <a:pt x="50" y="59"/>
                    <a:pt x="50" y="61"/>
                  </a:cubicBezTo>
                  <a:cubicBezTo>
                    <a:pt x="56" y="62"/>
                    <a:pt x="56" y="62"/>
                    <a:pt x="56" y="62"/>
                  </a:cubicBezTo>
                  <a:close/>
                  <a:moveTo>
                    <a:pt x="52" y="70"/>
                  </a:moveTo>
                  <a:cubicBezTo>
                    <a:pt x="53" y="69"/>
                    <a:pt x="54" y="67"/>
                    <a:pt x="55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5"/>
                    <a:pt x="48" y="66"/>
                    <a:pt x="47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5" y="77"/>
                  </a:move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6"/>
                    <a:pt x="49" y="74"/>
                    <a:pt x="50" y="7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2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5" y="77"/>
                    <a:pt x="45" y="77"/>
                    <a:pt x="45" y="77"/>
                  </a:cubicBezTo>
                  <a:close/>
                  <a:moveTo>
                    <a:pt x="38" y="80"/>
                  </a:moveTo>
                  <a:cubicBezTo>
                    <a:pt x="43" y="78"/>
                    <a:pt x="43" y="78"/>
                    <a:pt x="43" y="78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9"/>
                    <a:pt x="25" y="7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9" y="84"/>
                    <a:pt x="31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1" y="73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6" y="75"/>
                    <a:pt x="37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3" y="64"/>
                  </a:moveTo>
                  <a:cubicBezTo>
                    <a:pt x="33" y="66"/>
                    <a:pt x="33" y="67"/>
                    <a:pt x="32" y="69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69"/>
                    <a:pt x="38" y="67"/>
                    <a:pt x="39" y="65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3" y="57"/>
                  </a:moveTo>
                  <a:cubicBezTo>
                    <a:pt x="33" y="57"/>
                    <a:pt x="33" y="58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1"/>
                    <a:pt x="39" y="59"/>
                    <a:pt x="39" y="58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3" y="57"/>
                    <a:pt x="33" y="57"/>
                    <a:pt x="33" y="57"/>
                  </a:cubicBezTo>
                  <a:close/>
                  <a:moveTo>
                    <a:pt x="33" y="49"/>
                  </a:moveTo>
                  <a:cubicBezTo>
                    <a:pt x="33" y="51"/>
                    <a:pt x="33" y="52"/>
                    <a:pt x="33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2"/>
                    <a:pt x="39" y="50"/>
                    <a:pt x="38" y="48"/>
                  </a:cubicBezTo>
                  <a:cubicBezTo>
                    <a:pt x="33" y="49"/>
                    <a:pt x="33" y="49"/>
                    <a:pt x="33" y="49"/>
                  </a:cubicBezTo>
                  <a:close/>
                  <a:moveTo>
                    <a:pt x="31" y="42"/>
                  </a:moveTo>
                  <a:cubicBezTo>
                    <a:pt x="31" y="43"/>
                    <a:pt x="32" y="45"/>
                    <a:pt x="32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3"/>
                    <a:pt x="37" y="42"/>
                    <a:pt x="36" y="40"/>
                  </a:cubicBezTo>
                  <a:lnTo>
                    <a:pt x="31" y="42"/>
                  </a:lnTo>
                  <a:close/>
                  <a:moveTo>
                    <a:pt x="28" y="34"/>
                  </a:moveTo>
                  <a:cubicBezTo>
                    <a:pt x="29" y="36"/>
                    <a:pt x="29" y="37"/>
                    <a:pt x="3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4"/>
                    <a:pt x="34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5" y="28"/>
                  </a:moveTo>
                  <a:cubicBezTo>
                    <a:pt x="26" y="29"/>
                    <a:pt x="26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8"/>
                    <a:pt x="31" y="26"/>
                    <a:pt x="30" y="25"/>
                  </a:cubicBezTo>
                  <a:lnTo>
                    <a:pt x="25" y="28"/>
                  </a:lnTo>
                  <a:close/>
                  <a:moveTo>
                    <a:pt x="20" y="22"/>
                  </a:moveTo>
                  <a:cubicBezTo>
                    <a:pt x="21" y="23"/>
                    <a:pt x="22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6" y="19"/>
                    <a:pt x="25" y="18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15" y="17"/>
                  </a:moveTo>
                  <a:cubicBezTo>
                    <a:pt x="16" y="18"/>
                    <a:pt x="17" y="18"/>
                    <a:pt x="18" y="2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0" y="13"/>
                    <a:pt x="18" y="12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9" y="14"/>
                  </a:moveTo>
                  <a:cubicBezTo>
                    <a:pt x="10" y="14"/>
                    <a:pt x="11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2" y="9"/>
                    <a:pt x="10" y="9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3" name="Freeform 699"/>
            <p:cNvSpPr>
              <a:spLocks/>
            </p:cNvSpPr>
            <p:nvPr/>
          </p:nvSpPr>
          <p:spPr bwMode="auto">
            <a:xfrm>
              <a:off x="475" y="1766"/>
              <a:ext cx="74" cy="122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7 h 73"/>
                <a:gd name="T4" fmla="*/ 22 w 44"/>
                <a:gd name="T5" fmla="*/ 2 h 73"/>
                <a:gd name="T6" fmla="*/ 10 w 44"/>
                <a:gd name="T7" fmla="*/ 2 h 73"/>
                <a:gd name="T8" fmla="*/ 0 w 44"/>
                <a:gd name="T9" fmla="*/ 25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7"/>
                  </a:cubicBezTo>
                  <a:cubicBezTo>
                    <a:pt x="44" y="28"/>
                    <a:pt x="34" y="8"/>
                    <a:pt x="22" y="2"/>
                  </a:cubicBezTo>
                  <a:cubicBezTo>
                    <a:pt x="17" y="0"/>
                    <a:pt x="13" y="0"/>
                    <a:pt x="10" y="2"/>
                  </a:cubicBezTo>
                  <a:cubicBezTo>
                    <a:pt x="4" y="5"/>
                    <a:pt x="0" y="13"/>
                    <a:pt x="0" y="25"/>
                  </a:cubicBezTo>
                  <a:cubicBezTo>
                    <a:pt x="0" y="44"/>
                    <a:pt x="10" y="65"/>
                    <a:pt x="22" y="71"/>
                  </a:cubicBezTo>
                  <a:cubicBezTo>
                    <a:pt x="27" y="73"/>
                    <a:pt x="31" y="73"/>
                    <a:pt x="34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4" name="Freeform 700"/>
            <p:cNvSpPr>
              <a:spLocks/>
            </p:cNvSpPr>
            <p:nvPr/>
          </p:nvSpPr>
          <p:spPr bwMode="auto">
            <a:xfrm>
              <a:off x="474" y="1764"/>
              <a:ext cx="77" cy="124"/>
            </a:xfrm>
            <a:custGeom>
              <a:avLst/>
              <a:gdLst>
                <a:gd name="T0" fmla="*/ 35 w 46"/>
                <a:gd name="T1" fmla="*/ 72 h 74"/>
                <a:gd name="T2" fmla="*/ 36 w 46"/>
                <a:gd name="T3" fmla="*/ 73 h 74"/>
                <a:gd name="T4" fmla="*/ 46 w 46"/>
                <a:gd name="T5" fmla="*/ 48 h 74"/>
                <a:gd name="T6" fmla="*/ 40 w 46"/>
                <a:gd name="T7" fmla="*/ 20 h 74"/>
                <a:gd name="T8" fmla="*/ 23 w 46"/>
                <a:gd name="T9" fmla="*/ 2 h 74"/>
                <a:gd name="T10" fmla="*/ 16 w 46"/>
                <a:gd name="T11" fmla="*/ 0 h 74"/>
                <a:gd name="T12" fmla="*/ 10 w 46"/>
                <a:gd name="T13" fmla="*/ 2 h 74"/>
                <a:gd name="T14" fmla="*/ 0 w 46"/>
                <a:gd name="T15" fmla="*/ 26 h 74"/>
                <a:gd name="T16" fmla="*/ 6 w 46"/>
                <a:gd name="T17" fmla="*/ 54 h 74"/>
                <a:gd name="T18" fmla="*/ 23 w 46"/>
                <a:gd name="T19" fmla="*/ 73 h 74"/>
                <a:gd name="T20" fmla="*/ 23 w 46"/>
                <a:gd name="T21" fmla="*/ 73 h 74"/>
                <a:gd name="T22" fmla="*/ 30 w 46"/>
                <a:gd name="T23" fmla="*/ 74 h 74"/>
                <a:gd name="T24" fmla="*/ 36 w 46"/>
                <a:gd name="T25" fmla="*/ 73 h 74"/>
                <a:gd name="T26" fmla="*/ 36 w 46"/>
                <a:gd name="T27" fmla="*/ 73 h 74"/>
                <a:gd name="T28" fmla="*/ 35 w 46"/>
                <a:gd name="T29" fmla="*/ 72 h 74"/>
                <a:gd name="T30" fmla="*/ 35 w 46"/>
                <a:gd name="T31" fmla="*/ 71 h 74"/>
                <a:gd name="T32" fmla="*/ 30 w 46"/>
                <a:gd name="T33" fmla="*/ 73 h 74"/>
                <a:gd name="T34" fmla="*/ 23 w 46"/>
                <a:gd name="T35" fmla="*/ 71 h 74"/>
                <a:gd name="T36" fmla="*/ 23 w 46"/>
                <a:gd name="T37" fmla="*/ 71 h 74"/>
                <a:gd name="T38" fmla="*/ 23 w 46"/>
                <a:gd name="T39" fmla="*/ 71 h 74"/>
                <a:gd name="T40" fmla="*/ 8 w 46"/>
                <a:gd name="T41" fmla="*/ 54 h 74"/>
                <a:gd name="T42" fmla="*/ 2 w 46"/>
                <a:gd name="T43" fmla="*/ 26 h 74"/>
                <a:gd name="T44" fmla="*/ 11 w 46"/>
                <a:gd name="T45" fmla="*/ 3 h 74"/>
                <a:gd name="T46" fmla="*/ 16 w 46"/>
                <a:gd name="T47" fmla="*/ 2 h 74"/>
                <a:gd name="T48" fmla="*/ 23 w 46"/>
                <a:gd name="T49" fmla="*/ 4 h 74"/>
                <a:gd name="T50" fmla="*/ 38 w 46"/>
                <a:gd name="T51" fmla="*/ 21 h 74"/>
                <a:gd name="T52" fmla="*/ 44 w 46"/>
                <a:gd name="T53" fmla="*/ 48 h 74"/>
                <a:gd name="T54" fmla="*/ 35 w 46"/>
                <a:gd name="T55" fmla="*/ 71 h 74"/>
                <a:gd name="T56" fmla="*/ 35 w 46"/>
                <a:gd name="T57" fmla="*/ 71 h 74"/>
                <a:gd name="T58" fmla="*/ 35 w 46"/>
                <a:gd name="T59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4">
                  <a:moveTo>
                    <a:pt x="35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9"/>
                    <a:pt x="44" y="29"/>
                    <a:pt x="40" y="20"/>
                  </a:cubicBezTo>
                  <a:cubicBezTo>
                    <a:pt x="35" y="12"/>
                    <a:pt x="30" y="5"/>
                    <a:pt x="23" y="2"/>
                  </a:cubicBezTo>
                  <a:cubicBezTo>
                    <a:pt x="21" y="1"/>
                    <a:pt x="19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2" y="46"/>
                    <a:pt x="6" y="54"/>
                  </a:cubicBezTo>
                  <a:cubicBezTo>
                    <a:pt x="10" y="63"/>
                    <a:pt x="16" y="69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5" y="74"/>
                    <a:pt x="27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2" y="73"/>
                    <a:pt x="30" y="73"/>
                  </a:cubicBezTo>
                  <a:cubicBezTo>
                    <a:pt x="28" y="73"/>
                    <a:pt x="26" y="72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68"/>
                    <a:pt x="12" y="62"/>
                    <a:pt x="8" y="54"/>
                  </a:cubicBezTo>
                  <a:cubicBezTo>
                    <a:pt x="4" y="45"/>
                    <a:pt x="2" y="36"/>
                    <a:pt x="2" y="26"/>
                  </a:cubicBezTo>
                  <a:cubicBezTo>
                    <a:pt x="2" y="15"/>
                    <a:pt x="6" y="6"/>
                    <a:pt x="11" y="3"/>
                  </a:cubicBezTo>
                  <a:cubicBezTo>
                    <a:pt x="13" y="3"/>
                    <a:pt x="14" y="2"/>
                    <a:pt x="16" y="2"/>
                  </a:cubicBezTo>
                  <a:cubicBezTo>
                    <a:pt x="18" y="2"/>
                    <a:pt x="20" y="3"/>
                    <a:pt x="23" y="4"/>
                  </a:cubicBezTo>
                  <a:cubicBezTo>
                    <a:pt x="28" y="7"/>
                    <a:pt x="34" y="13"/>
                    <a:pt x="38" y="21"/>
                  </a:cubicBezTo>
                  <a:cubicBezTo>
                    <a:pt x="42" y="29"/>
                    <a:pt x="44" y="39"/>
                    <a:pt x="44" y="48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5" name="Freeform 701"/>
            <p:cNvSpPr>
              <a:spLocks/>
            </p:cNvSpPr>
            <p:nvPr/>
          </p:nvSpPr>
          <p:spPr bwMode="auto">
            <a:xfrm>
              <a:off x="495" y="1798"/>
              <a:ext cx="34" cy="57"/>
            </a:xfrm>
            <a:custGeom>
              <a:avLst/>
              <a:gdLst>
                <a:gd name="T0" fmla="*/ 16 w 20"/>
                <a:gd name="T1" fmla="*/ 33 h 34"/>
                <a:gd name="T2" fmla="*/ 20 w 20"/>
                <a:gd name="T3" fmla="*/ 22 h 34"/>
                <a:gd name="T4" fmla="*/ 10 w 20"/>
                <a:gd name="T5" fmla="*/ 1 h 34"/>
                <a:gd name="T6" fmla="*/ 4 w 20"/>
                <a:gd name="T7" fmla="*/ 1 h 34"/>
                <a:gd name="T8" fmla="*/ 0 w 20"/>
                <a:gd name="T9" fmla="*/ 12 h 34"/>
                <a:gd name="T10" fmla="*/ 10 w 20"/>
                <a:gd name="T11" fmla="*/ 33 h 34"/>
                <a:gd name="T12" fmla="*/ 16 w 20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33"/>
                  </a:moveTo>
                  <a:cubicBezTo>
                    <a:pt x="19" y="32"/>
                    <a:pt x="20" y="28"/>
                    <a:pt x="20" y="22"/>
                  </a:cubicBezTo>
                  <a:cubicBezTo>
                    <a:pt x="20" y="14"/>
                    <a:pt x="16" y="4"/>
                    <a:pt x="10" y="1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1" y="3"/>
                    <a:pt x="0" y="7"/>
                    <a:pt x="0" y="12"/>
                  </a:cubicBezTo>
                  <a:cubicBezTo>
                    <a:pt x="0" y="21"/>
                    <a:pt x="4" y="31"/>
                    <a:pt x="10" y="33"/>
                  </a:cubicBezTo>
                  <a:cubicBezTo>
                    <a:pt x="12" y="34"/>
                    <a:pt x="14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6" name="Freeform 702"/>
            <p:cNvSpPr>
              <a:spLocks/>
            </p:cNvSpPr>
            <p:nvPr/>
          </p:nvSpPr>
          <p:spPr bwMode="auto">
            <a:xfrm>
              <a:off x="494" y="1798"/>
              <a:ext cx="37" cy="58"/>
            </a:xfrm>
            <a:custGeom>
              <a:avLst/>
              <a:gdLst>
                <a:gd name="T0" fmla="*/ 17 w 22"/>
                <a:gd name="T1" fmla="*/ 34 h 35"/>
                <a:gd name="T2" fmla="*/ 22 w 22"/>
                <a:gd name="T3" fmla="*/ 22 h 35"/>
                <a:gd name="T4" fmla="*/ 19 w 22"/>
                <a:gd name="T5" fmla="*/ 9 h 35"/>
                <a:gd name="T6" fmla="*/ 11 w 22"/>
                <a:gd name="T7" fmla="*/ 0 h 35"/>
                <a:gd name="T8" fmla="*/ 11 w 22"/>
                <a:gd name="T9" fmla="*/ 0 h 35"/>
                <a:gd name="T10" fmla="*/ 8 w 22"/>
                <a:gd name="T11" fmla="*/ 0 h 35"/>
                <a:gd name="T12" fmla="*/ 5 w 22"/>
                <a:gd name="T13" fmla="*/ 0 h 35"/>
                <a:gd name="T14" fmla="*/ 5 w 22"/>
                <a:gd name="T15" fmla="*/ 0 h 35"/>
                <a:gd name="T16" fmla="*/ 0 w 22"/>
                <a:gd name="T17" fmla="*/ 12 h 35"/>
                <a:gd name="T18" fmla="*/ 3 w 22"/>
                <a:gd name="T19" fmla="*/ 25 h 35"/>
                <a:gd name="T20" fmla="*/ 11 w 22"/>
                <a:gd name="T21" fmla="*/ 34 h 35"/>
                <a:gd name="T22" fmla="*/ 11 w 22"/>
                <a:gd name="T23" fmla="*/ 33 h 35"/>
                <a:gd name="T24" fmla="*/ 11 w 22"/>
                <a:gd name="T25" fmla="*/ 34 h 35"/>
                <a:gd name="T26" fmla="*/ 14 w 22"/>
                <a:gd name="T27" fmla="*/ 35 h 35"/>
                <a:gd name="T28" fmla="*/ 17 w 22"/>
                <a:gd name="T29" fmla="*/ 34 h 35"/>
                <a:gd name="T30" fmla="*/ 18 w 22"/>
                <a:gd name="T31" fmla="*/ 33 h 35"/>
                <a:gd name="T32" fmla="*/ 16 w 22"/>
                <a:gd name="T33" fmla="*/ 33 h 35"/>
                <a:gd name="T34" fmla="*/ 14 w 22"/>
                <a:gd name="T35" fmla="*/ 33 h 35"/>
                <a:gd name="T36" fmla="*/ 11 w 22"/>
                <a:gd name="T37" fmla="*/ 32 h 35"/>
                <a:gd name="T38" fmla="*/ 11 w 22"/>
                <a:gd name="T39" fmla="*/ 32 h 35"/>
                <a:gd name="T40" fmla="*/ 5 w 22"/>
                <a:gd name="T41" fmla="*/ 25 h 35"/>
                <a:gd name="T42" fmla="*/ 2 w 22"/>
                <a:gd name="T43" fmla="*/ 12 h 35"/>
                <a:gd name="T44" fmla="*/ 6 w 22"/>
                <a:gd name="T45" fmla="*/ 2 h 35"/>
                <a:gd name="T46" fmla="*/ 6 w 22"/>
                <a:gd name="T47" fmla="*/ 2 h 35"/>
                <a:gd name="T48" fmla="*/ 8 w 22"/>
                <a:gd name="T49" fmla="*/ 2 h 35"/>
                <a:gd name="T50" fmla="*/ 11 w 22"/>
                <a:gd name="T51" fmla="*/ 2 h 35"/>
                <a:gd name="T52" fmla="*/ 11 w 22"/>
                <a:gd name="T53" fmla="*/ 2 h 35"/>
                <a:gd name="T54" fmla="*/ 17 w 22"/>
                <a:gd name="T55" fmla="*/ 10 h 35"/>
                <a:gd name="T56" fmla="*/ 20 w 22"/>
                <a:gd name="T57" fmla="*/ 22 h 35"/>
                <a:gd name="T58" fmla="*/ 16 w 22"/>
                <a:gd name="T59" fmla="*/ 33 h 35"/>
                <a:gd name="T60" fmla="*/ 16 w 22"/>
                <a:gd name="T61" fmla="*/ 34 h 35"/>
                <a:gd name="T62" fmla="*/ 17 w 22"/>
                <a:gd name="T6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21" y="33"/>
                    <a:pt x="22" y="28"/>
                    <a:pt x="22" y="22"/>
                  </a:cubicBezTo>
                  <a:cubicBezTo>
                    <a:pt x="22" y="18"/>
                    <a:pt x="21" y="13"/>
                    <a:pt x="19" y="9"/>
                  </a:cubicBezTo>
                  <a:cubicBezTo>
                    <a:pt x="17" y="5"/>
                    <a:pt x="15" y="2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2"/>
                    <a:pt x="0" y="7"/>
                    <a:pt x="0" y="12"/>
                  </a:cubicBezTo>
                  <a:cubicBezTo>
                    <a:pt x="0" y="17"/>
                    <a:pt x="1" y="22"/>
                    <a:pt x="3" y="25"/>
                  </a:cubicBezTo>
                  <a:cubicBezTo>
                    <a:pt x="5" y="29"/>
                    <a:pt x="7" y="33"/>
                    <a:pt x="11" y="34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5"/>
                    <a:pt x="13" y="35"/>
                    <a:pt x="14" y="35"/>
                  </a:cubicBezTo>
                  <a:cubicBezTo>
                    <a:pt x="15" y="35"/>
                    <a:pt x="16" y="35"/>
                    <a:pt x="17" y="34"/>
                  </a:cubicBezTo>
                  <a:cubicBezTo>
                    <a:pt x="18" y="34"/>
                    <a:pt x="18" y="33"/>
                    <a:pt x="18" y="33"/>
                  </a:cubicBezTo>
                  <a:cubicBezTo>
                    <a:pt x="17" y="32"/>
                    <a:pt x="17" y="32"/>
                    <a:pt x="16" y="33"/>
                  </a:cubicBezTo>
                  <a:cubicBezTo>
                    <a:pt x="16" y="33"/>
                    <a:pt x="15" y="33"/>
                    <a:pt x="14" y="33"/>
                  </a:cubicBezTo>
                  <a:cubicBezTo>
                    <a:pt x="13" y="33"/>
                    <a:pt x="12" y="33"/>
                    <a:pt x="1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9" y="31"/>
                    <a:pt x="6" y="28"/>
                    <a:pt x="5" y="25"/>
                  </a:cubicBezTo>
                  <a:cubicBezTo>
                    <a:pt x="3" y="21"/>
                    <a:pt x="2" y="16"/>
                    <a:pt x="2" y="12"/>
                  </a:cubicBezTo>
                  <a:cubicBezTo>
                    <a:pt x="2" y="7"/>
                    <a:pt x="3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10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3"/>
                    <a:pt x="16" y="6"/>
                    <a:pt x="17" y="10"/>
                  </a:cubicBezTo>
                  <a:cubicBezTo>
                    <a:pt x="19" y="14"/>
                    <a:pt x="20" y="18"/>
                    <a:pt x="20" y="22"/>
                  </a:cubicBezTo>
                  <a:cubicBezTo>
                    <a:pt x="20" y="28"/>
                    <a:pt x="19" y="31"/>
                    <a:pt x="16" y="33"/>
                  </a:cubicBezTo>
                  <a:cubicBezTo>
                    <a:pt x="16" y="33"/>
                    <a:pt x="16" y="33"/>
                    <a:pt x="16" y="34"/>
                  </a:cubicBezTo>
                  <a:cubicBezTo>
                    <a:pt x="16" y="34"/>
                    <a:pt x="17" y="35"/>
                    <a:pt x="17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7" name="Freeform 703"/>
            <p:cNvSpPr>
              <a:spLocks/>
            </p:cNvSpPr>
            <p:nvPr/>
          </p:nvSpPr>
          <p:spPr bwMode="auto">
            <a:xfrm>
              <a:off x="511" y="1800"/>
              <a:ext cx="18" cy="46"/>
            </a:xfrm>
            <a:custGeom>
              <a:avLst/>
              <a:gdLst>
                <a:gd name="T0" fmla="*/ 1 w 11"/>
                <a:gd name="T1" fmla="*/ 0 h 28"/>
                <a:gd name="T2" fmla="*/ 1 w 11"/>
                <a:gd name="T3" fmla="*/ 0 h 28"/>
                <a:gd name="T4" fmla="*/ 0 w 11"/>
                <a:gd name="T5" fmla="*/ 7 h 28"/>
                <a:gd name="T6" fmla="*/ 10 w 11"/>
                <a:gd name="T7" fmla="*/ 28 h 28"/>
                <a:gd name="T8" fmla="*/ 10 w 11"/>
                <a:gd name="T9" fmla="*/ 28 h 28"/>
                <a:gd name="T10" fmla="*/ 11 w 11"/>
                <a:gd name="T11" fmla="*/ 21 h 28"/>
                <a:gd name="T12" fmla="*/ 1 w 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16"/>
                    <a:pt x="4" y="25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6"/>
                    <a:pt x="11" y="24"/>
                    <a:pt x="11" y="21"/>
                  </a:cubicBezTo>
                  <a:cubicBezTo>
                    <a:pt x="11" y="13"/>
                    <a:pt x="7" y="3"/>
                    <a:pt x="1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8" name="Freeform 704"/>
            <p:cNvSpPr>
              <a:spLocks/>
            </p:cNvSpPr>
            <p:nvPr/>
          </p:nvSpPr>
          <p:spPr bwMode="auto">
            <a:xfrm>
              <a:off x="509" y="1798"/>
              <a:ext cx="22" cy="50"/>
            </a:xfrm>
            <a:custGeom>
              <a:avLst/>
              <a:gdLst>
                <a:gd name="T0" fmla="*/ 2 w 13"/>
                <a:gd name="T1" fmla="*/ 0 h 30"/>
                <a:gd name="T2" fmla="*/ 2 w 13"/>
                <a:gd name="T3" fmla="*/ 0 h 30"/>
                <a:gd name="T4" fmla="*/ 1 w 13"/>
                <a:gd name="T5" fmla="*/ 1 h 30"/>
                <a:gd name="T6" fmla="*/ 0 w 13"/>
                <a:gd name="T7" fmla="*/ 8 h 30"/>
                <a:gd name="T8" fmla="*/ 3 w 13"/>
                <a:gd name="T9" fmla="*/ 21 h 30"/>
                <a:gd name="T10" fmla="*/ 10 w 13"/>
                <a:gd name="T11" fmla="*/ 30 h 30"/>
                <a:gd name="T12" fmla="*/ 11 w 13"/>
                <a:gd name="T13" fmla="*/ 30 h 30"/>
                <a:gd name="T14" fmla="*/ 11 w 13"/>
                <a:gd name="T15" fmla="*/ 30 h 30"/>
                <a:gd name="T16" fmla="*/ 12 w 13"/>
                <a:gd name="T17" fmla="*/ 29 h 30"/>
                <a:gd name="T18" fmla="*/ 13 w 13"/>
                <a:gd name="T19" fmla="*/ 22 h 30"/>
                <a:gd name="T20" fmla="*/ 10 w 13"/>
                <a:gd name="T21" fmla="*/ 9 h 30"/>
                <a:gd name="T22" fmla="*/ 2 w 13"/>
                <a:gd name="T23" fmla="*/ 0 h 30"/>
                <a:gd name="T24" fmla="*/ 1 w 13"/>
                <a:gd name="T25" fmla="*/ 1 h 30"/>
                <a:gd name="T26" fmla="*/ 2 w 13"/>
                <a:gd name="T27" fmla="*/ 2 h 30"/>
                <a:gd name="T28" fmla="*/ 8 w 13"/>
                <a:gd name="T29" fmla="*/ 10 h 30"/>
                <a:gd name="T30" fmla="*/ 11 w 13"/>
                <a:gd name="T31" fmla="*/ 22 h 30"/>
                <a:gd name="T32" fmla="*/ 10 w 13"/>
                <a:gd name="T33" fmla="*/ 29 h 30"/>
                <a:gd name="T34" fmla="*/ 11 w 13"/>
                <a:gd name="T35" fmla="*/ 29 h 30"/>
                <a:gd name="T36" fmla="*/ 12 w 13"/>
                <a:gd name="T37" fmla="*/ 28 h 30"/>
                <a:gd name="T38" fmla="*/ 11 w 13"/>
                <a:gd name="T39" fmla="*/ 28 h 30"/>
                <a:gd name="T40" fmla="*/ 11 w 13"/>
                <a:gd name="T41" fmla="*/ 29 h 30"/>
                <a:gd name="T42" fmla="*/ 11 w 13"/>
                <a:gd name="T43" fmla="*/ 28 h 30"/>
                <a:gd name="T44" fmla="*/ 5 w 13"/>
                <a:gd name="T45" fmla="*/ 20 h 30"/>
                <a:gd name="T46" fmla="*/ 2 w 13"/>
                <a:gd name="T47" fmla="*/ 8 h 30"/>
                <a:gd name="T48" fmla="*/ 3 w 13"/>
                <a:gd name="T49" fmla="*/ 2 h 30"/>
                <a:gd name="T50" fmla="*/ 2 w 13"/>
                <a:gd name="T51" fmla="*/ 1 h 30"/>
                <a:gd name="T52" fmla="*/ 1 w 13"/>
                <a:gd name="T53" fmla="*/ 2 h 30"/>
                <a:gd name="T54" fmla="*/ 2 w 13"/>
                <a:gd name="T55" fmla="*/ 2 h 30"/>
                <a:gd name="T56" fmla="*/ 3 w 13"/>
                <a:gd name="T57" fmla="*/ 2 h 30"/>
                <a:gd name="T58" fmla="*/ 2 w 13"/>
                <a:gd name="T5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" h="3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2"/>
                    <a:pt x="1" y="17"/>
                    <a:pt x="3" y="21"/>
                  </a:cubicBezTo>
                  <a:cubicBezTo>
                    <a:pt x="5" y="25"/>
                    <a:pt x="7" y="28"/>
                    <a:pt x="10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2" y="30"/>
                    <a:pt x="12" y="29"/>
                  </a:cubicBezTo>
                  <a:cubicBezTo>
                    <a:pt x="13" y="27"/>
                    <a:pt x="13" y="25"/>
                    <a:pt x="13" y="22"/>
                  </a:cubicBezTo>
                  <a:cubicBezTo>
                    <a:pt x="13" y="18"/>
                    <a:pt x="12" y="13"/>
                    <a:pt x="10" y="9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4" y="3"/>
                    <a:pt x="7" y="6"/>
                    <a:pt x="8" y="10"/>
                  </a:cubicBezTo>
                  <a:cubicBezTo>
                    <a:pt x="10" y="14"/>
                    <a:pt x="11" y="18"/>
                    <a:pt x="11" y="22"/>
                  </a:cubicBezTo>
                  <a:cubicBezTo>
                    <a:pt x="11" y="25"/>
                    <a:pt x="11" y="27"/>
                    <a:pt x="10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7"/>
                    <a:pt x="6" y="24"/>
                    <a:pt x="5" y="20"/>
                  </a:cubicBezTo>
                  <a:cubicBezTo>
                    <a:pt x="3" y="16"/>
                    <a:pt x="2" y="12"/>
                    <a:pt x="2" y="8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1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29" name="Freeform 705"/>
            <p:cNvSpPr>
              <a:spLocks/>
            </p:cNvSpPr>
            <p:nvPr/>
          </p:nvSpPr>
          <p:spPr bwMode="auto">
            <a:xfrm>
              <a:off x="492" y="1753"/>
              <a:ext cx="87" cy="132"/>
            </a:xfrm>
            <a:custGeom>
              <a:avLst/>
              <a:gdLst>
                <a:gd name="T0" fmla="*/ 0 w 52"/>
                <a:gd name="T1" fmla="*/ 10 h 79"/>
                <a:gd name="T2" fmla="*/ 12 w 52"/>
                <a:gd name="T3" fmla="*/ 10 h 79"/>
                <a:gd name="T4" fmla="*/ 34 w 52"/>
                <a:gd name="T5" fmla="*/ 55 h 79"/>
                <a:gd name="T6" fmla="*/ 24 w 52"/>
                <a:gd name="T7" fmla="*/ 79 h 79"/>
                <a:gd name="T8" fmla="*/ 42 w 52"/>
                <a:gd name="T9" fmla="*/ 71 h 79"/>
                <a:gd name="T10" fmla="*/ 52 w 52"/>
                <a:gd name="T11" fmla="*/ 47 h 79"/>
                <a:gd name="T12" fmla="*/ 30 w 52"/>
                <a:gd name="T13" fmla="*/ 2 h 79"/>
                <a:gd name="T14" fmla="*/ 17 w 52"/>
                <a:gd name="T15" fmla="*/ 2 h 79"/>
                <a:gd name="T16" fmla="*/ 0 w 52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79">
                  <a:moveTo>
                    <a:pt x="0" y="10"/>
                  </a:moveTo>
                  <a:cubicBezTo>
                    <a:pt x="3" y="8"/>
                    <a:pt x="7" y="8"/>
                    <a:pt x="12" y="10"/>
                  </a:cubicBezTo>
                  <a:cubicBezTo>
                    <a:pt x="24" y="16"/>
                    <a:pt x="34" y="36"/>
                    <a:pt x="34" y="55"/>
                  </a:cubicBezTo>
                  <a:cubicBezTo>
                    <a:pt x="34" y="67"/>
                    <a:pt x="30" y="76"/>
                    <a:pt x="24" y="79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8" y="68"/>
                    <a:pt x="52" y="59"/>
                    <a:pt x="52" y="47"/>
                  </a:cubicBezTo>
                  <a:cubicBezTo>
                    <a:pt x="52" y="28"/>
                    <a:pt x="42" y="8"/>
                    <a:pt x="30" y="2"/>
                  </a:cubicBezTo>
                  <a:cubicBezTo>
                    <a:pt x="25" y="0"/>
                    <a:pt x="21" y="0"/>
                    <a:pt x="17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0" name="Freeform 706"/>
            <p:cNvSpPr>
              <a:spLocks/>
            </p:cNvSpPr>
            <p:nvPr/>
          </p:nvSpPr>
          <p:spPr bwMode="auto">
            <a:xfrm>
              <a:off x="490" y="1751"/>
              <a:ext cx="91" cy="136"/>
            </a:xfrm>
            <a:custGeom>
              <a:avLst/>
              <a:gdLst>
                <a:gd name="T0" fmla="*/ 1 w 54"/>
                <a:gd name="T1" fmla="*/ 11 h 81"/>
                <a:gd name="T2" fmla="*/ 1 w 54"/>
                <a:gd name="T3" fmla="*/ 11 h 81"/>
                <a:gd name="T4" fmla="*/ 6 w 54"/>
                <a:gd name="T5" fmla="*/ 10 h 81"/>
                <a:gd name="T6" fmla="*/ 13 w 54"/>
                <a:gd name="T7" fmla="*/ 12 h 81"/>
                <a:gd name="T8" fmla="*/ 28 w 54"/>
                <a:gd name="T9" fmla="*/ 29 h 81"/>
                <a:gd name="T10" fmla="*/ 34 w 54"/>
                <a:gd name="T11" fmla="*/ 56 h 81"/>
                <a:gd name="T12" fmla="*/ 25 w 54"/>
                <a:gd name="T13" fmla="*/ 79 h 81"/>
                <a:gd name="T14" fmla="*/ 26 w 54"/>
                <a:gd name="T15" fmla="*/ 81 h 81"/>
                <a:gd name="T16" fmla="*/ 44 w 54"/>
                <a:gd name="T17" fmla="*/ 73 h 81"/>
                <a:gd name="T18" fmla="*/ 44 w 54"/>
                <a:gd name="T19" fmla="*/ 73 h 81"/>
                <a:gd name="T20" fmla="*/ 54 w 54"/>
                <a:gd name="T21" fmla="*/ 48 h 81"/>
                <a:gd name="T22" fmla="*/ 48 w 54"/>
                <a:gd name="T23" fmla="*/ 20 h 81"/>
                <a:gd name="T24" fmla="*/ 31 w 54"/>
                <a:gd name="T25" fmla="*/ 2 h 81"/>
                <a:gd name="T26" fmla="*/ 31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8 w 54"/>
                <a:gd name="T33" fmla="*/ 3 h 81"/>
                <a:gd name="T34" fmla="*/ 18 w 54"/>
                <a:gd name="T35" fmla="*/ 2 h 81"/>
                <a:gd name="T36" fmla="*/ 0 w 54"/>
                <a:gd name="T37" fmla="*/ 10 h 81"/>
                <a:gd name="T38" fmla="*/ 1 w 54"/>
                <a:gd name="T39" fmla="*/ 11 h 81"/>
                <a:gd name="T40" fmla="*/ 1 w 54"/>
                <a:gd name="T41" fmla="*/ 11 h 81"/>
                <a:gd name="T42" fmla="*/ 1 w 54"/>
                <a:gd name="T43" fmla="*/ 11 h 81"/>
                <a:gd name="T44" fmla="*/ 1 w 54"/>
                <a:gd name="T45" fmla="*/ 12 h 81"/>
                <a:gd name="T46" fmla="*/ 19 w 54"/>
                <a:gd name="T47" fmla="*/ 4 h 81"/>
                <a:gd name="T48" fmla="*/ 19 w 54"/>
                <a:gd name="T49" fmla="*/ 4 h 81"/>
                <a:gd name="T50" fmla="*/ 24 w 54"/>
                <a:gd name="T51" fmla="*/ 2 h 81"/>
                <a:gd name="T52" fmla="*/ 31 w 54"/>
                <a:gd name="T53" fmla="*/ 4 h 81"/>
                <a:gd name="T54" fmla="*/ 31 w 54"/>
                <a:gd name="T55" fmla="*/ 4 h 81"/>
                <a:gd name="T56" fmla="*/ 46 w 54"/>
                <a:gd name="T57" fmla="*/ 21 h 81"/>
                <a:gd name="T58" fmla="*/ 52 w 54"/>
                <a:gd name="T59" fmla="*/ 48 h 81"/>
                <a:gd name="T60" fmla="*/ 43 w 54"/>
                <a:gd name="T61" fmla="*/ 71 h 81"/>
                <a:gd name="T62" fmla="*/ 43 w 54"/>
                <a:gd name="T63" fmla="*/ 72 h 81"/>
                <a:gd name="T64" fmla="*/ 43 w 54"/>
                <a:gd name="T65" fmla="*/ 71 h 81"/>
                <a:gd name="T66" fmla="*/ 25 w 54"/>
                <a:gd name="T67" fmla="*/ 79 h 81"/>
                <a:gd name="T68" fmla="*/ 25 w 54"/>
                <a:gd name="T69" fmla="*/ 80 h 81"/>
                <a:gd name="T70" fmla="*/ 26 w 54"/>
                <a:gd name="T71" fmla="*/ 81 h 81"/>
                <a:gd name="T72" fmla="*/ 36 w 54"/>
                <a:gd name="T73" fmla="*/ 56 h 81"/>
                <a:gd name="T74" fmla="*/ 30 w 54"/>
                <a:gd name="T75" fmla="*/ 28 h 81"/>
                <a:gd name="T76" fmla="*/ 13 w 54"/>
                <a:gd name="T77" fmla="*/ 10 h 81"/>
                <a:gd name="T78" fmla="*/ 6 w 54"/>
                <a:gd name="T79" fmla="*/ 8 h 81"/>
                <a:gd name="T80" fmla="*/ 0 w 54"/>
                <a:gd name="T81" fmla="*/ 10 h 81"/>
                <a:gd name="T82" fmla="*/ 1 w 54"/>
                <a:gd name="T83" fmla="*/ 12 h 81"/>
                <a:gd name="T84" fmla="*/ 1 w 54"/>
                <a:gd name="T85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1"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3" y="11"/>
                    <a:pt x="4" y="10"/>
                    <a:pt x="6" y="10"/>
                  </a:cubicBezTo>
                  <a:cubicBezTo>
                    <a:pt x="8" y="10"/>
                    <a:pt x="10" y="11"/>
                    <a:pt x="13" y="12"/>
                  </a:cubicBezTo>
                  <a:cubicBezTo>
                    <a:pt x="18" y="15"/>
                    <a:pt x="24" y="21"/>
                    <a:pt x="28" y="29"/>
                  </a:cubicBezTo>
                  <a:cubicBezTo>
                    <a:pt x="32" y="37"/>
                    <a:pt x="34" y="47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9"/>
                    <a:pt x="52" y="29"/>
                    <a:pt x="48" y="20"/>
                  </a:cubicBezTo>
                  <a:cubicBezTo>
                    <a:pt x="43" y="12"/>
                    <a:pt x="38" y="5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ubicBezTo>
                    <a:pt x="22" y="0"/>
                    <a:pt x="20" y="1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3"/>
                    <a:pt x="22" y="2"/>
                    <a:pt x="24" y="2"/>
                  </a:cubicBezTo>
                  <a:cubicBezTo>
                    <a:pt x="26" y="2"/>
                    <a:pt x="28" y="3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6" y="7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7"/>
                    <a:pt x="34" y="37"/>
                    <a:pt x="30" y="28"/>
                  </a:cubicBezTo>
                  <a:cubicBezTo>
                    <a:pt x="25" y="20"/>
                    <a:pt x="20" y="13"/>
                    <a:pt x="13" y="10"/>
                  </a:cubicBezTo>
                  <a:cubicBezTo>
                    <a:pt x="11" y="9"/>
                    <a:pt x="9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1" name="Freeform 707"/>
            <p:cNvSpPr>
              <a:spLocks noEditPoints="1"/>
            </p:cNvSpPr>
            <p:nvPr/>
          </p:nvSpPr>
          <p:spPr bwMode="auto">
            <a:xfrm>
              <a:off x="564" y="1788"/>
              <a:ext cx="55" cy="25"/>
            </a:xfrm>
            <a:custGeom>
              <a:avLst/>
              <a:gdLst>
                <a:gd name="T0" fmla="*/ 8 w 33"/>
                <a:gd name="T1" fmla="*/ 14 h 15"/>
                <a:gd name="T2" fmla="*/ 12 w 33"/>
                <a:gd name="T3" fmla="*/ 15 h 15"/>
                <a:gd name="T4" fmla="*/ 14 w 33"/>
                <a:gd name="T5" fmla="*/ 9 h 15"/>
                <a:gd name="T6" fmla="*/ 9 w 33"/>
                <a:gd name="T7" fmla="*/ 8 h 15"/>
                <a:gd name="T8" fmla="*/ 8 w 33"/>
                <a:gd name="T9" fmla="*/ 14 h 15"/>
                <a:gd name="T10" fmla="*/ 0 w 33"/>
                <a:gd name="T11" fmla="*/ 9 h 15"/>
                <a:gd name="T12" fmla="*/ 0 w 33"/>
                <a:gd name="T13" fmla="*/ 9 h 15"/>
                <a:gd name="T14" fmla="*/ 1 w 33"/>
                <a:gd name="T15" fmla="*/ 12 h 15"/>
                <a:gd name="T16" fmla="*/ 2 w 33"/>
                <a:gd name="T17" fmla="*/ 15 h 15"/>
                <a:gd name="T18" fmla="*/ 6 w 33"/>
                <a:gd name="T19" fmla="*/ 14 h 15"/>
                <a:gd name="T20" fmla="*/ 5 w 33"/>
                <a:gd name="T21" fmla="*/ 8 h 15"/>
                <a:gd name="T22" fmla="*/ 0 w 33"/>
                <a:gd name="T23" fmla="*/ 10 h 15"/>
                <a:gd name="T24" fmla="*/ 2 w 33"/>
                <a:gd name="T25" fmla="*/ 15 h 15"/>
                <a:gd name="T26" fmla="*/ 3 w 33"/>
                <a:gd name="T27" fmla="*/ 14 h 15"/>
                <a:gd name="T28" fmla="*/ 0 w 33"/>
                <a:gd name="T29" fmla="*/ 9 h 15"/>
                <a:gd name="T30" fmla="*/ 8 w 33"/>
                <a:gd name="T31" fmla="*/ 6 h 15"/>
                <a:gd name="T32" fmla="*/ 3 w 33"/>
                <a:gd name="T33" fmla="*/ 8 h 15"/>
                <a:gd name="T34" fmla="*/ 6 w 33"/>
                <a:gd name="T35" fmla="*/ 13 h 15"/>
                <a:gd name="T36" fmla="*/ 10 w 33"/>
                <a:gd name="T37" fmla="*/ 11 h 15"/>
                <a:gd name="T38" fmla="*/ 8 w 33"/>
                <a:gd name="T39" fmla="*/ 6 h 15"/>
                <a:gd name="T40" fmla="*/ 15 w 33"/>
                <a:gd name="T41" fmla="*/ 3 h 15"/>
                <a:gd name="T42" fmla="*/ 11 w 33"/>
                <a:gd name="T43" fmla="*/ 5 h 15"/>
                <a:gd name="T44" fmla="*/ 13 w 33"/>
                <a:gd name="T45" fmla="*/ 10 h 15"/>
                <a:gd name="T46" fmla="*/ 17 w 33"/>
                <a:gd name="T47" fmla="*/ 8 h 15"/>
                <a:gd name="T48" fmla="*/ 15 w 33"/>
                <a:gd name="T49" fmla="*/ 3 h 15"/>
                <a:gd name="T50" fmla="*/ 24 w 33"/>
                <a:gd name="T51" fmla="*/ 0 h 15"/>
                <a:gd name="T52" fmla="*/ 18 w 33"/>
                <a:gd name="T53" fmla="*/ 2 h 15"/>
                <a:gd name="T54" fmla="*/ 19 w 33"/>
                <a:gd name="T55" fmla="*/ 4 h 15"/>
                <a:gd name="T56" fmla="*/ 18 w 33"/>
                <a:gd name="T57" fmla="*/ 2 h 15"/>
                <a:gd name="T58" fmla="*/ 18 w 33"/>
                <a:gd name="T59" fmla="*/ 2 h 15"/>
                <a:gd name="T60" fmla="*/ 20 w 33"/>
                <a:gd name="T61" fmla="*/ 7 h 15"/>
                <a:gd name="T62" fmla="*/ 20 w 33"/>
                <a:gd name="T63" fmla="*/ 7 h 15"/>
                <a:gd name="T64" fmla="*/ 20 w 33"/>
                <a:gd name="T65" fmla="*/ 7 h 15"/>
                <a:gd name="T66" fmla="*/ 20 w 33"/>
                <a:gd name="T67" fmla="*/ 7 h 15"/>
                <a:gd name="T68" fmla="*/ 24 w 33"/>
                <a:gd name="T69" fmla="*/ 6 h 15"/>
                <a:gd name="T70" fmla="*/ 24 w 33"/>
                <a:gd name="T71" fmla="*/ 0 h 15"/>
                <a:gd name="T72" fmla="*/ 33 w 33"/>
                <a:gd name="T73" fmla="*/ 2 h 15"/>
                <a:gd name="T74" fmla="*/ 27 w 33"/>
                <a:gd name="T75" fmla="*/ 0 h 15"/>
                <a:gd name="T76" fmla="*/ 26 w 33"/>
                <a:gd name="T77" fmla="*/ 6 h 15"/>
                <a:gd name="T78" fmla="*/ 30 w 33"/>
                <a:gd name="T79" fmla="*/ 7 h 15"/>
                <a:gd name="T80" fmla="*/ 33 w 33"/>
                <a:gd name="T8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5">
                  <a:moveTo>
                    <a:pt x="8" y="14"/>
                  </a:moveTo>
                  <a:cubicBezTo>
                    <a:pt x="9" y="14"/>
                    <a:pt x="10" y="14"/>
                    <a:pt x="12" y="15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9"/>
                    <a:pt x="10" y="8"/>
                    <a:pt x="9" y="8"/>
                  </a:cubicBezTo>
                  <a:cubicBezTo>
                    <a:pt x="8" y="14"/>
                    <a:pt x="8" y="14"/>
                    <a:pt x="8" y="14"/>
                  </a:cubicBezTo>
                  <a:close/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5" y="14"/>
                    <a:pt x="6" y="1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1" y="9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4" y="0"/>
                  </a:moveTo>
                  <a:cubicBezTo>
                    <a:pt x="21" y="0"/>
                    <a:pt x="19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0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29" y="6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2" name="Freeform 708"/>
            <p:cNvSpPr>
              <a:spLocks/>
            </p:cNvSpPr>
            <p:nvPr/>
          </p:nvSpPr>
          <p:spPr bwMode="auto">
            <a:xfrm>
              <a:off x="547" y="1805"/>
              <a:ext cx="40" cy="43"/>
            </a:xfrm>
            <a:custGeom>
              <a:avLst/>
              <a:gdLst>
                <a:gd name="T0" fmla="*/ 24 w 24"/>
                <a:gd name="T1" fmla="*/ 1 h 26"/>
                <a:gd name="T2" fmla="*/ 17 w 24"/>
                <a:gd name="T3" fmla="*/ 0 h 26"/>
                <a:gd name="T4" fmla="*/ 11 w 24"/>
                <a:gd name="T5" fmla="*/ 1 h 26"/>
                <a:gd name="T6" fmla="*/ 0 w 24"/>
                <a:gd name="T7" fmla="*/ 26 h 26"/>
                <a:gd name="T8" fmla="*/ 2 w 24"/>
                <a:gd name="T9" fmla="*/ 26 h 26"/>
                <a:gd name="T10" fmla="*/ 12 w 24"/>
                <a:gd name="T11" fmla="*/ 3 h 26"/>
                <a:gd name="T12" fmla="*/ 17 w 24"/>
                <a:gd name="T13" fmla="*/ 2 h 26"/>
                <a:gd name="T14" fmla="*/ 23 w 24"/>
                <a:gd name="T15" fmla="*/ 3 h 26"/>
                <a:gd name="T16" fmla="*/ 24 w 24"/>
                <a:gd name="T1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6">
                  <a:moveTo>
                    <a:pt x="24" y="1"/>
                  </a:moveTo>
                  <a:cubicBezTo>
                    <a:pt x="22" y="0"/>
                    <a:pt x="19" y="0"/>
                    <a:pt x="17" y="0"/>
                  </a:cubicBezTo>
                  <a:cubicBezTo>
                    <a:pt x="15" y="0"/>
                    <a:pt x="13" y="0"/>
                    <a:pt x="11" y="1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14"/>
                    <a:pt x="6" y="6"/>
                    <a:pt x="12" y="3"/>
                  </a:cubicBezTo>
                  <a:cubicBezTo>
                    <a:pt x="13" y="2"/>
                    <a:pt x="15" y="2"/>
                    <a:pt x="17" y="2"/>
                  </a:cubicBezTo>
                  <a:cubicBezTo>
                    <a:pt x="19" y="2"/>
                    <a:pt x="21" y="2"/>
                    <a:pt x="23" y="3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3" name="Freeform 709"/>
            <p:cNvSpPr>
              <a:spLocks/>
            </p:cNvSpPr>
            <p:nvPr/>
          </p:nvSpPr>
          <p:spPr bwMode="auto">
            <a:xfrm>
              <a:off x="504" y="1670"/>
              <a:ext cx="75" cy="123"/>
            </a:xfrm>
            <a:custGeom>
              <a:avLst/>
              <a:gdLst>
                <a:gd name="T0" fmla="*/ 35 w 45"/>
                <a:gd name="T1" fmla="*/ 71 h 73"/>
                <a:gd name="T2" fmla="*/ 45 w 45"/>
                <a:gd name="T3" fmla="*/ 48 h 73"/>
                <a:gd name="T4" fmla="*/ 23 w 45"/>
                <a:gd name="T5" fmla="*/ 2 h 73"/>
                <a:gd name="T6" fmla="*/ 10 w 45"/>
                <a:gd name="T7" fmla="*/ 2 h 73"/>
                <a:gd name="T8" fmla="*/ 0 w 45"/>
                <a:gd name="T9" fmla="*/ 26 h 73"/>
                <a:gd name="T10" fmla="*/ 23 w 45"/>
                <a:gd name="T11" fmla="*/ 71 h 73"/>
                <a:gd name="T12" fmla="*/ 35 w 45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3">
                  <a:moveTo>
                    <a:pt x="35" y="71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3"/>
                    <a:pt x="32" y="73"/>
                    <a:pt x="35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4" name="Freeform 710"/>
            <p:cNvSpPr>
              <a:spLocks/>
            </p:cNvSpPr>
            <p:nvPr/>
          </p:nvSpPr>
          <p:spPr bwMode="auto">
            <a:xfrm>
              <a:off x="521" y="1657"/>
              <a:ext cx="88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6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8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5" name="Freeform 711"/>
            <p:cNvSpPr>
              <a:spLocks/>
            </p:cNvSpPr>
            <p:nvPr/>
          </p:nvSpPr>
          <p:spPr bwMode="auto">
            <a:xfrm>
              <a:off x="504" y="1670"/>
              <a:ext cx="75" cy="123"/>
            </a:xfrm>
            <a:custGeom>
              <a:avLst/>
              <a:gdLst>
                <a:gd name="T0" fmla="*/ 35 w 45"/>
                <a:gd name="T1" fmla="*/ 71 h 73"/>
                <a:gd name="T2" fmla="*/ 45 w 45"/>
                <a:gd name="T3" fmla="*/ 48 h 73"/>
                <a:gd name="T4" fmla="*/ 23 w 45"/>
                <a:gd name="T5" fmla="*/ 2 h 73"/>
                <a:gd name="T6" fmla="*/ 10 w 45"/>
                <a:gd name="T7" fmla="*/ 2 h 73"/>
                <a:gd name="T8" fmla="*/ 0 w 45"/>
                <a:gd name="T9" fmla="*/ 26 h 73"/>
                <a:gd name="T10" fmla="*/ 23 w 45"/>
                <a:gd name="T11" fmla="*/ 71 h 73"/>
                <a:gd name="T12" fmla="*/ 35 w 45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3">
                  <a:moveTo>
                    <a:pt x="35" y="71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3"/>
                    <a:pt x="32" y="73"/>
                    <a:pt x="35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6" name="Freeform 712"/>
            <p:cNvSpPr>
              <a:spLocks/>
            </p:cNvSpPr>
            <p:nvPr/>
          </p:nvSpPr>
          <p:spPr bwMode="auto">
            <a:xfrm>
              <a:off x="524" y="1704"/>
              <a:ext cx="35" cy="57"/>
            </a:xfrm>
            <a:custGeom>
              <a:avLst/>
              <a:gdLst>
                <a:gd name="T0" fmla="*/ 16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6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3"/>
                  </a:moveTo>
                  <a:cubicBezTo>
                    <a:pt x="19" y="31"/>
                    <a:pt x="21" y="27"/>
                    <a:pt x="21" y="22"/>
                  </a:cubicBezTo>
                  <a:cubicBezTo>
                    <a:pt x="21" y="13"/>
                    <a:pt x="16" y="4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0"/>
                    <a:pt x="5" y="30"/>
                    <a:pt x="11" y="33"/>
                  </a:cubicBezTo>
                  <a:cubicBezTo>
                    <a:pt x="13" y="34"/>
                    <a:pt x="15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7" name="Freeform 713"/>
            <p:cNvSpPr>
              <a:spLocks/>
            </p:cNvSpPr>
            <p:nvPr/>
          </p:nvSpPr>
          <p:spPr bwMode="auto">
            <a:xfrm>
              <a:off x="539" y="1706"/>
              <a:ext cx="20" cy="45"/>
            </a:xfrm>
            <a:custGeom>
              <a:avLst/>
              <a:gdLst>
                <a:gd name="T0" fmla="*/ 2 w 12"/>
                <a:gd name="T1" fmla="*/ 0 h 27"/>
                <a:gd name="T2" fmla="*/ 1 w 12"/>
                <a:gd name="T3" fmla="*/ 0 h 27"/>
                <a:gd name="T4" fmla="*/ 0 w 12"/>
                <a:gd name="T5" fmla="*/ 6 h 27"/>
                <a:gd name="T6" fmla="*/ 11 w 12"/>
                <a:gd name="T7" fmla="*/ 27 h 27"/>
                <a:gd name="T8" fmla="*/ 11 w 12"/>
                <a:gd name="T9" fmla="*/ 27 h 27"/>
                <a:gd name="T10" fmla="*/ 12 w 12"/>
                <a:gd name="T11" fmla="*/ 21 h 27"/>
                <a:gd name="T12" fmla="*/ 2 w 1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0" y="15"/>
                    <a:pt x="5" y="24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6"/>
                    <a:pt x="12" y="23"/>
                    <a:pt x="12" y="21"/>
                  </a:cubicBezTo>
                  <a:cubicBezTo>
                    <a:pt x="12" y="12"/>
                    <a:pt x="7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8" name="Freeform 714"/>
            <p:cNvSpPr>
              <a:spLocks/>
            </p:cNvSpPr>
            <p:nvPr/>
          </p:nvSpPr>
          <p:spPr bwMode="auto">
            <a:xfrm>
              <a:off x="521" y="1657"/>
              <a:ext cx="88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6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8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39" name="Freeform 715"/>
            <p:cNvSpPr>
              <a:spLocks/>
            </p:cNvSpPr>
            <p:nvPr/>
          </p:nvSpPr>
          <p:spPr bwMode="auto">
            <a:xfrm>
              <a:off x="753" y="1828"/>
              <a:ext cx="107" cy="75"/>
            </a:xfrm>
            <a:custGeom>
              <a:avLst/>
              <a:gdLst>
                <a:gd name="T0" fmla="*/ 107 w 107"/>
                <a:gd name="T1" fmla="*/ 0 h 75"/>
                <a:gd name="T2" fmla="*/ 0 w 107"/>
                <a:gd name="T3" fmla="*/ 60 h 75"/>
                <a:gd name="T4" fmla="*/ 0 w 107"/>
                <a:gd name="T5" fmla="*/ 75 h 75"/>
                <a:gd name="T6" fmla="*/ 107 w 107"/>
                <a:gd name="T7" fmla="*/ 13 h 75"/>
                <a:gd name="T8" fmla="*/ 107 w 10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75">
                  <a:moveTo>
                    <a:pt x="107" y="0"/>
                  </a:moveTo>
                  <a:lnTo>
                    <a:pt x="0" y="60"/>
                  </a:lnTo>
                  <a:lnTo>
                    <a:pt x="0" y="75"/>
                  </a:lnTo>
                  <a:lnTo>
                    <a:pt x="107" y="1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0" name="Freeform 716"/>
            <p:cNvSpPr>
              <a:spLocks/>
            </p:cNvSpPr>
            <p:nvPr/>
          </p:nvSpPr>
          <p:spPr bwMode="auto">
            <a:xfrm>
              <a:off x="457" y="1729"/>
              <a:ext cx="296" cy="174"/>
            </a:xfrm>
            <a:custGeom>
              <a:avLst/>
              <a:gdLst>
                <a:gd name="T0" fmla="*/ 0 w 296"/>
                <a:gd name="T1" fmla="*/ 0 h 174"/>
                <a:gd name="T2" fmla="*/ 0 w 296"/>
                <a:gd name="T3" fmla="*/ 15 h 174"/>
                <a:gd name="T4" fmla="*/ 296 w 296"/>
                <a:gd name="T5" fmla="*/ 174 h 174"/>
                <a:gd name="T6" fmla="*/ 296 w 296"/>
                <a:gd name="T7" fmla="*/ 159 h 174"/>
                <a:gd name="T8" fmla="*/ 0 w 296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174">
                  <a:moveTo>
                    <a:pt x="0" y="0"/>
                  </a:moveTo>
                  <a:lnTo>
                    <a:pt x="0" y="15"/>
                  </a:lnTo>
                  <a:lnTo>
                    <a:pt x="296" y="174"/>
                  </a:lnTo>
                  <a:lnTo>
                    <a:pt x="296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1" name="Freeform 717"/>
            <p:cNvSpPr>
              <a:spLocks/>
            </p:cNvSpPr>
            <p:nvPr/>
          </p:nvSpPr>
          <p:spPr bwMode="auto">
            <a:xfrm>
              <a:off x="455" y="1727"/>
              <a:ext cx="300" cy="178"/>
            </a:xfrm>
            <a:custGeom>
              <a:avLst/>
              <a:gdLst>
                <a:gd name="T0" fmla="*/ 1 w 179"/>
                <a:gd name="T1" fmla="*/ 1 h 106"/>
                <a:gd name="T2" fmla="*/ 0 w 179"/>
                <a:gd name="T3" fmla="*/ 1 h 106"/>
                <a:gd name="T4" fmla="*/ 0 w 179"/>
                <a:gd name="T5" fmla="*/ 10 h 106"/>
                <a:gd name="T6" fmla="*/ 1 w 179"/>
                <a:gd name="T7" fmla="*/ 11 h 106"/>
                <a:gd name="T8" fmla="*/ 178 w 179"/>
                <a:gd name="T9" fmla="*/ 106 h 106"/>
                <a:gd name="T10" fmla="*/ 179 w 179"/>
                <a:gd name="T11" fmla="*/ 106 h 106"/>
                <a:gd name="T12" fmla="*/ 179 w 179"/>
                <a:gd name="T13" fmla="*/ 105 h 106"/>
                <a:gd name="T14" fmla="*/ 179 w 179"/>
                <a:gd name="T15" fmla="*/ 96 h 106"/>
                <a:gd name="T16" fmla="*/ 179 w 179"/>
                <a:gd name="T17" fmla="*/ 95 h 106"/>
                <a:gd name="T18" fmla="*/ 2 w 179"/>
                <a:gd name="T19" fmla="*/ 0 h 106"/>
                <a:gd name="T20" fmla="*/ 1 w 179"/>
                <a:gd name="T21" fmla="*/ 0 h 106"/>
                <a:gd name="T22" fmla="*/ 0 w 179"/>
                <a:gd name="T23" fmla="*/ 1 h 106"/>
                <a:gd name="T24" fmla="*/ 1 w 179"/>
                <a:gd name="T25" fmla="*/ 1 h 106"/>
                <a:gd name="T26" fmla="*/ 1 w 179"/>
                <a:gd name="T27" fmla="*/ 2 h 106"/>
                <a:gd name="T28" fmla="*/ 177 w 179"/>
                <a:gd name="T29" fmla="*/ 97 h 106"/>
                <a:gd name="T30" fmla="*/ 177 w 179"/>
                <a:gd name="T31" fmla="*/ 103 h 106"/>
                <a:gd name="T32" fmla="*/ 2 w 179"/>
                <a:gd name="T33" fmla="*/ 9 h 106"/>
                <a:gd name="T34" fmla="*/ 2 w 179"/>
                <a:gd name="T35" fmla="*/ 1 h 106"/>
                <a:gd name="T36" fmla="*/ 1 w 179"/>
                <a:gd name="T37" fmla="*/ 1 h 106"/>
                <a:gd name="T38" fmla="*/ 1 w 179"/>
                <a:gd name="T39" fmla="*/ 2 h 106"/>
                <a:gd name="T40" fmla="*/ 1 w 179"/>
                <a:gd name="T41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9" h="106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78" y="106"/>
                    <a:pt x="178" y="106"/>
                    <a:pt x="178" y="106"/>
                  </a:cubicBezTo>
                  <a:cubicBezTo>
                    <a:pt x="179" y="106"/>
                    <a:pt x="179" y="106"/>
                    <a:pt x="179" y="106"/>
                  </a:cubicBezTo>
                  <a:cubicBezTo>
                    <a:pt x="179" y="105"/>
                    <a:pt x="179" y="105"/>
                    <a:pt x="179" y="105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6"/>
                    <a:pt x="179" y="95"/>
                    <a:pt x="179" y="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2" name="Freeform 718"/>
            <p:cNvSpPr>
              <a:spLocks/>
            </p:cNvSpPr>
            <p:nvPr/>
          </p:nvSpPr>
          <p:spPr bwMode="auto">
            <a:xfrm>
              <a:off x="457" y="1669"/>
              <a:ext cx="403" cy="219"/>
            </a:xfrm>
            <a:custGeom>
              <a:avLst/>
              <a:gdLst>
                <a:gd name="T0" fmla="*/ 105 w 403"/>
                <a:gd name="T1" fmla="*/ 0 h 219"/>
                <a:gd name="T2" fmla="*/ 0 w 403"/>
                <a:gd name="T3" fmla="*/ 60 h 219"/>
                <a:gd name="T4" fmla="*/ 296 w 403"/>
                <a:gd name="T5" fmla="*/ 219 h 219"/>
                <a:gd name="T6" fmla="*/ 403 w 403"/>
                <a:gd name="T7" fmla="*/ 159 h 219"/>
                <a:gd name="T8" fmla="*/ 105 w 40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19">
                  <a:moveTo>
                    <a:pt x="105" y="0"/>
                  </a:moveTo>
                  <a:lnTo>
                    <a:pt x="0" y="60"/>
                  </a:lnTo>
                  <a:lnTo>
                    <a:pt x="296" y="219"/>
                  </a:lnTo>
                  <a:lnTo>
                    <a:pt x="403" y="15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3" name="Freeform 719"/>
            <p:cNvSpPr>
              <a:spLocks/>
            </p:cNvSpPr>
            <p:nvPr/>
          </p:nvSpPr>
          <p:spPr bwMode="auto">
            <a:xfrm>
              <a:off x="455" y="1667"/>
              <a:ext cx="407" cy="223"/>
            </a:xfrm>
            <a:custGeom>
              <a:avLst/>
              <a:gdLst>
                <a:gd name="T0" fmla="*/ 64 w 243"/>
                <a:gd name="T1" fmla="*/ 1 h 133"/>
                <a:gd name="T2" fmla="*/ 63 w 243"/>
                <a:gd name="T3" fmla="*/ 0 h 133"/>
                <a:gd name="T4" fmla="*/ 1 w 243"/>
                <a:gd name="T5" fmla="*/ 36 h 133"/>
                <a:gd name="T6" fmla="*/ 0 w 243"/>
                <a:gd name="T7" fmla="*/ 37 h 133"/>
                <a:gd name="T8" fmla="*/ 1 w 243"/>
                <a:gd name="T9" fmla="*/ 38 h 133"/>
                <a:gd name="T10" fmla="*/ 178 w 243"/>
                <a:gd name="T11" fmla="*/ 133 h 133"/>
                <a:gd name="T12" fmla="*/ 179 w 243"/>
                <a:gd name="T13" fmla="*/ 133 h 133"/>
                <a:gd name="T14" fmla="*/ 242 w 243"/>
                <a:gd name="T15" fmla="*/ 97 h 133"/>
                <a:gd name="T16" fmla="*/ 243 w 243"/>
                <a:gd name="T17" fmla="*/ 96 h 133"/>
                <a:gd name="T18" fmla="*/ 242 w 243"/>
                <a:gd name="T19" fmla="*/ 95 h 133"/>
                <a:gd name="T20" fmla="*/ 64 w 243"/>
                <a:gd name="T21" fmla="*/ 0 h 133"/>
                <a:gd name="T22" fmla="*/ 63 w 243"/>
                <a:gd name="T23" fmla="*/ 0 h 133"/>
                <a:gd name="T24" fmla="*/ 64 w 243"/>
                <a:gd name="T25" fmla="*/ 1 h 133"/>
                <a:gd name="T26" fmla="*/ 63 w 243"/>
                <a:gd name="T27" fmla="*/ 2 h 133"/>
                <a:gd name="T28" fmla="*/ 240 w 243"/>
                <a:gd name="T29" fmla="*/ 96 h 133"/>
                <a:gd name="T30" fmla="*/ 178 w 243"/>
                <a:gd name="T31" fmla="*/ 131 h 133"/>
                <a:gd name="T32" fmla="*/ 3 w 243"/>
                <a:gd name="T33" fmla="*/ 37 h 133"/>
                <a:gd name="T34" fmla="*/ 64 w 243"/>
                <a:gd name="T35" fmla="*/ 2 h 133"/>
                <a:gd name="T36" fmla="*/ 64 w 243"/>
                <a:gd name="T37" fmla="*/ 1 h 133"/>
                <a:gd name="T38" fmla="*/ 63 w 243"/>
                <a:gd name="T39" fmla="*/ 2 h 133"/>
                <a:gd name="T40" fmla="*/ 64 w 243"/>
                <a:gd name="T41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133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7"/>
                    <a:pt x="243" y="96"/>
                    <a:pt x="243" y="96"/>
                  </a:cubicBezTo>
                  <a:cubicBezTo>
                    <a:pt x="243" y="96"/>
                    <a:pt x="242" y="95"/>
                    <a:pt x="242" y="95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240" y="96"/>
                    <a:pt x="240" y="96"/>
                    <a:pt x="240" y="96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4" name="Freeform 720"/>
            <p:cNvSpPr>
              <a:spLocks/>
            </p:cNvSpPr>
            <p:nvPr/>
          </p:nvSpPr>
          <p:spPr bwMode="auto">
            <a:xfrm>
              <a:off x="445" y="1595"/>
              <a:ext cx="74" cy="121"/>
            </a:xfrm>
            <a:custGeom>
              <a:avLst/>
              <a:gdLst>
                <a:gd name="T0" fmla="*/ 74 w 74"/>
                <a:gd name="T1" fmla="*/ 0 h 121"/>
                <a:gd name="T2" fmla="*/ 0 w 74"/>
                <a:gd name="T3" fmla="*/ 42 h 121"/>
                <a:gd name="T4" fmla="*/ 0 w 74"/>
                <a:gd name="T5" fmla="*/ 121 h 121"/>
                <a:gd name="T6" fmla="*/ 74 w 74"/>
                <a:gd name="T7" fmla="*/ 77 h 121"/>
                <a:gd name="T8" fmla="*/ 74 w 74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21">
                  <a:moveTo>
                    <a:pt x="74" y="0"/>
                  </a:moveTo>
                  <a:lnTo>
                    <a:pt x="0" y="42"/>
                  </a:lnTo>
                  <a:lnTo>
                    <a:pt x="0" y="121"/>
                  </a:lnTo>
                  <a:lnTo>
                    <a:pt x="74" y="7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5" name="Freeform 721"/>
            <p:cNvSpPr>
              <a:spLocks/>
            </p:cNvSpPr>
            <p:nvPr/>
          </p:nvSpPr>
          <p:spPr bwMode="auto">
            <a:xfrm>
              <a:off x="409" y="1617"/>
              <a:ext cx="36" cy="99"/>
            </a:xfrm>
            <a:custGeom>
              <a:avLst/>
              <a:gdLst>
                <a:gd name="T0" fmla="*/ 0 w 36"/>
                <a:gd name="T1" fmla="*/ 0 h 99"/>
                <a:gd name="T2" fmla="*/ 0 w 36"/>
                <a:gd name="T3" fmla="*/ 79 h 99"/>
                <a:gd name="T4" fmla="*/ 36 w 36"/>
                <a:gd name="T5" fmla="*/ 99 h 99"/>
                <a:gd name="T6" fmla="*/ 36 w 36"/>
                <a:gd name="T7" fmla="*/ 20 h 99"/>
                <a:gd name="T8" fmla="*/ 0 w 3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9">
                  <a:moveTo>
                    <a:pt x="0" y="0"/>
                  </a:moveTo>
                  <a:lnTo>
                    <a:pt x="0" y="79"/>
                  </a:lnTo>
                  <a:lnTo>
                    <a:pt x="36" y="99"/>
                  </a:lnTo>
                  <a:lnTo>
                    <a:pt x="3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6" name="Freeform 722"/>
            <p:cNvSpPr>
              <a:spLocks/>
            </p:cNvSpPr>
            <p:nvPr/>
          </p:nvSpPr>
          <p:spPr bwMode="auto">
            <a:xfrm>
              <a:off x="407" y="1615"/>
              <a:ext cx="40" cy="102"/>
            </a:xfrm>
            <a:custGeom>
              <a:avLst/>
              <a:gdLst>
                <a:gd name="T0" fmla="*/ 1 w 24"/>
                <a:gd name="T1" fmla="*/ 1 h 61"/>
                <a:gd name="T2" fmla="*/ 0 w 24"/>
                <a:gd name="T3" fmla="*/ 1 h 61"/>
                <a:gd name="T4" fmla="*/ 0 w 24"/>
                <a:gd name="T5" fmla="*/ 48 h 61"/>
                <a:gd name="T6" fmla="*/ 0 w 24"/>
                <a:gd name="T7" fmla="*/ 49 h 61"/>
                <a:gd name="T8" fmla="*/ 22 w 24"/>
                <a:gd name="T9" fmla="*/ 61 h 61"/>
                <a:gd name="T10" fmla="*/ 23 w 24"/>
                <a:gd name="T11" fmla="*/ 61 h 61"/>
                <a:gd name="T12" fmla="*/ 24 w 24"/>
                <a:gd name="T13" fmla="*/ 60 h 61"/>
                <a:gd name="T14" fmla="*/ 24 w 24"/>
                <a:gd name="T15" fmla="*/ 13 h 61"/>
                <a:gd name="T16" fmla="*/ 23 w 24"/>
                <a:gd name="T17" fmla="*/ 13 h 61"/>
                <a:gd name="T18" fmla="*/ 1 w 24"/>
                <a:gd name="T19" fmla="*/ 0 h 61"/>
                <a:gd name="T20" fmla="*/ 0 w 24"/>
                <a:gd name="T21" fmla="*/ 0 h 61"/>
                <a:gd name="T22" fmla="*/ 0 w 24"/>
                <a:gd name="T23" fmla="*/ 1 h 61"/>
                <a:gd name="T24" fmla="*/ 1 w 24"/>
                <a:gd name="T25" fmla="*/ 1 h 61"/>
                <a:gd name="T26" fmla="*/ 0 w 24"/>
                <a:gd name="T27" fmla="*/ 2 h 61"/>
                <a:gd name="T28" fmla="*/ 22 w 24"/>
                <a:gd name="T29" fmla="*/ 14 h 61"/>
                <a:gd name="T30" fmla="*/ 22 w 24"/>
                <a:gd name="T31" fmla="*/ 58 h 61"/>
                <a:gd name="T32" fmla="*/ 2 w 24"/>
                <a:gd name="T33" fmla="*/ 47 h 61"/>
                <a:gd name="T34" fmla="*/ 2 w 24"/>
                <a:gd name="T35" fmla="*/ 1 h 61"/>
                <a:gd name="T36" fmla="*/ 1 w 24"/>
                <a:gd name="T37" fmla="*/ 1 h 61"/>
                <a:gd name="T38" fmla="*/ 0 w 24"/>
                <a:gd name="T39" fmla="*/ 2 h 61"/>
                <a:gd name="T40" fmla="*/ 1 w 24"/>
                <a:gd name="T41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7" name="Freeform 723"/>
            <p:cNvSpPr>
              <a:spLocks/>
            </p:cNvSpPr>
            <p:nvPr/>
          </p:nvSpPr>
          <p:spPr bwMode="auto">
            <a:xfrm>
              <a:off x="409" y="1575"/>
              <a:ext cx="110" cy="62"/>
            </a:xfrm>
            <a:custGeom>
              <a:avLst/>
              <a:gdLst>
                <a:gd name="T0" fmla="*/ 73 w 110"/>
                <a:gd name="T1" fmla="*/ 0 h 62"/>
                <a:gd name="T2" fmla="*/ 0 w 110"/>
                <a:gd name="T3" fmla="*/ 42 h 62"/>
                <a:gd name="T4" fmla="*/ 36 w 110"/>
                <a:gd name="T5" fmla="*/ 62 h 62"/>
                <a:gd name="T6" fmla="*/ 110 w 110"/>
                <a:gd name="T7" fmla="*/ 20 h 62"/>
                <a:gd name="T8" fmla="*/ 73 w 11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2">
                  <a:moveTo>
                    <a:pt x="73" y="0"/>
                  </a:moveTo>
                  <a:lnTo>
                    <a:pt x="0" y="42"/>
                  </a:lnTo>
                  <a:lnTo>
                    <a:pt x="36" y="62"/>
                  </a:lnTo>
                  <a:lnTo>
                    <a:pt x="110" y="2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8" name="Freeform 724"/>
            <p:cNvSpPr>
              <a:spLocks/>
            </p:cNvSpPr>
            <p:nvPr/>
          </p:nvSpPr>
          <p:spPr bwMode="auto">
            <a:xfrm>
              <a:off x="407" y="1573"/>
              <a:ext cx="114" cy="66"/>
            </a:xfrm>
            <a:custGeom>
              <a:avLst/>
              <a:gdLst>
                <a:gd name="T0" fmla="*/ 45 w 68"/>
                <a:gd name="T1" fmla="*/ 1 h 39"/>
                <a:gd name="T2" fmla="*/ 44 w 68"/>
                <a:gd name="T3" fmla="*/ 0 h 39"/>
                <a:gd name="T4" fmla="*/ 0 w 68"/>
                <a:gd name="T5" fmla="*/ 25 h 39"/>
                <a:gd name="T6" fmla="*/ 0 w 68"/>
                <a:gd name="T7" fmla="*/ 26 h 39"/>
                <a:gd name="T8" fmla="*/ 0 w 68"/>
                <a:gd name="T9" fmla="*/ 27 h 39"/>
                <a:gd name="T10" fmla="*/ 22 w 68"/>
                <a:gd name="T11" fmla="*/ 39 h 39"/>
                <a:gd name="T12" fmla="*/ 23 w 68"/>
                <a:gd name="T13" fmla="*/ 39 h 39"/>
                <a:gd name="T14" fmla="*/ 68 w 68"/>
                <a:gd name="T15" fmla="*/ 14 h 39"/>
                <a:gd name="T16" fmla="*/ 68 w 68"/>
                <a:gd name="T17" fmla="*/ 13 h 39"/>
                <a:gd name="T18" fmla="*/ 68 w 68"/>
                <a:gd name="T19" fmla="*/ 12 h 39"/>
                <a:gd name="T20" fmla="*/ 45 w 68"/>
                <a:gd name="T21" fmla="*/ 0 h 39"/>
                <a:gd name="T22" fmla="*/ 44 w 68"/>
                <a:gd name="T23" fmla="*/ 0 h 39"/>
                <a:gd name="T24" fmla="*/ 45 w 68"/>
                <a:gd name="T25" fmla="*/ 1 h 39"/>
                <a:gd name="T26" fmla="*/ 45 w 68"/>
                <a:gd name="T27" fmla="*/ 2 h 39"/>
                <a:gd name="T28" fmla="*/ 65 w 68"/>
                <a:gd name="T29" fmla="*/ 13 h 39"/>
                <a:gd name="T30" fmla="*/ 23 w 68"/>
                <a:gd name="T31" fmla="*/ 37 h 39"/>
                <a:gd name="T32" fmla="*/ 3 w 68"/>
                <a:gd name="T33" fmla="*/ 26 h 39"/>
                <a:gd name="T34" fmla="*/ 45 w 68"/>
                <a:gd name="T35" fmla="*/ 2 h 39"/>
                <a:gd name="T36" fmla="*/ 45 w 68"/>
                <a:gd name="T37" fmla="*/ 1 h 39"/>
                <a:gd name="T38" fmla="*/ 45 w 68"/>
                <a:gd name="T39" fmla="*/ 2 h 39"/>
                <a:gd name="T40" fmla="*/ 45 w 68"/>
                <a:gd name="T4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39">
                  <a:moveTo>
                    <a:pt x="45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2"/>
                    <a:pt x="68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49" name="Freeform 725"/>
            <p:cNvSpPr>
              <a:spLocks/>
            </p:cNvSpPr>
            <p:nvPr/>
          </p:nvSpPr>
          <p:spPr bwMode="auto">
            <a:xfrm>
              <a:off x="497" y="1593"/>
              <a:ext cx="106" cy="171"/>
            </a:xfrm>
            <a:custGeom>
              <a:avLst/>
              <a:gdLst>
                <a:gd name="T0" fmla="*/ 106 w 106"/>
                <a:gd name="T1" fmla="*/ 0 h 171"/>
                <a:gd name="T2" fmla="*/ 0 w 106"/>
                <a:gd name="T3" fmla="*/ 61 h 171"/>
                <a:gd name="T4" fmla="*/ 0 w 106"/>
                <a:gd name="T5" fmla="*/ 171 h 171"/>
                <a:gd name="T6" fmla="*/ 106 w 106"/>
                <a:gd name="T7" fmla="*/ 109 h 171"/>
                <a:gd name="T8" fmla="*/ 106 w 10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1">
                  <a:moveTo>
                    <a:pt x="106" y="0"/>
                  </a:moveTo>
                  <a:lnTo>
                    <a:pt x="0" y="61"/>
                  </a:lnTo>
                  <a:lnTo>
                    <a:pt x="0" y="171"/>
                  </a:lnTo>
                  <a:lnTo>
                    <a:pt x="106" y="10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0" name="Freeform 726"/>
            <p:cNvSpPr>
              <a:spLocks/>
            </p:cNvSpPr>
            <p:nvPr/>
          </p:nvSpPr>
          <p:spPr bwMode="auto">
            <a:xfrm>
              <a:off x="495" y="1592"/>
              <a:ext cx="109" cy="174"/>
            </a:xfrm>
            <a:custGeom>
              <a:avLst/>
              <a:gdLst>
                <a:gd name="T0" fmla="*/ 64 w 65"/>
                <a:gd name="T1" fmla="*/ 1 h 104"/>
                <a:gd name="T2" fmla="*/ 63 w 65"/>
                <a:gd name="T3" fmla="*/ 0 h 104"/>
                <a:gd name="T4" fmla="*/ 0 w 65"/>
                <a:gd name="T5" fmla="*/ 36 h 104"/>
                <a:gd name="T6" fmla="*/ 0 w 65"/>
                <a:gd name="T7" fmla="*/ 37 h 104"/>
                <a:gd name="T8" fmla="*/ 0 w 65"/>
                <a:gd name="T9" fmla="*/ 103 h 104"/>
                <a:gd name="T10" fmla="*/ 0 w 65"/>
                <a:gd name="T11" fmla="*/ 104 h 104"/>
                <a:gd name="T12" fmla="*/ 1 w 65"/>
                <a:gd name="T13" fmla="*/ 104 h 104"/>
                <a:gd name="T14" fmla="*/ 64 w 65"/>
                <a:gd name="T15" fmla="*/ 67 h 104"/>
                <a:gd name="T16" fmla="*/ 65 w 65"/>
                <a:gd name="T17" fmla="*/ 66 h 104"/>
                <a:gd name="T18" fmla="*/ 65 w 65"/>
                <a:gd name="T19" fmla="*/ 1 h 104"/>
                <a:gd name="T20" fmla="*/ 64 w 65"/>
                <a:gd name="T21" fmla="*/ 0 h 104"/>
                <a:gd name="T22" fmla="*/ 63 w 65"/>
                <a:gd name="T23" fmla="*/ 0 h 104"/>
                <a:gd name="T24" fmla="*/ 64 w 65"/>
                <a:gd name="T25" fmla="*/ 1 h 104"/>
                <a:gd name="T26" fmla="*/ 63 w 65"/>
                <a:gd name="T27" fmla="*/ 1 h 104"/>
                <a:gd name="T28" fmla="*/ 63 w 65"/>
                <a:gd name="T29" fmla="*/ 66 h 104"/>
                <a:gd name="T30" fmla="*/ 2 w 65"/>
                <a:gd name="T31" fmla="*/ 101 h 104"/>
                <a:gd name="T32" fmla="*/ 2 w 65"/>
                <a:gd name="T33" fmla="*/ 37 h 104"/>
                <a:gd name="T34" fmla="*/ 64 w 65"/>
                <a:gd name="T35" fmla="*/ 2 h 104"/>
                <a:gd name="T36" fmla="*/ 64 w 65"/>
                <a:gd name="T37" fmla="*/ 1 h 104"/>
                <a:gd name="T38" fmla="*/ 63 w 65"/>
                <a:gd name="T39" fmla="*/ 1 h 104"/>
                <a:gd name="T40" fmla="*/ 64 w 65"/>
                <a:gd name="T41" fmla="*/ 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04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1" name="Freeform 727"/>
            <p:cNvSpPr>
              <a:spLocks/>
            </p:cNvSpPr>
            <p:nvPr/>
          </p:nvSpPr>
          <p:spPr bwMode="auto">
            <a:xfrm>
              <a:off x="444" y="1624"/>
              <a:ext cx="53" cy="140"/>
            </a:xfrm>
            <a:custGeom>
              <a:avLst/>
              <a:gdLst>
                <a:gd name="T0" fmla="*/ 0 w 53"/>
                <a:gd name="T1" fmla="*/ 0 h 140"/>
                <a:gd name="T2" fmla="*/ 0 w 53"/>
                <a:gd name="T3" fmla="*/ 110 h 140"/>
                <a:gd name="T4" fmla="*/ 53 w 53"/>
                <a:gd name="T5" fmla="*/ 140 h 140"/>
                <a:gd name="T6" fmla="*/ 53 w 53"/>
                <a:gd name="T7" fmla="*/ 30 h 140"/>
                <a:gd name="T8" fmla="*/ 0 w 53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40">
                  <a:moveTo>
                    <a:pt x="0" y="0"/>
                  </a:moveTo>
                  <a:lnTo>
                    <a:pt x="0" y="110"/>
                  </a:lnTo>
                  <a:lnTo>
                    <a:pt x="53" y="140"/>
                  </a:lnTo>
                  <a:lnTo>
                    <a:pt x="53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2" name="Freeform 728"/>
            <p:cNvSpPr>
              <a:spLocks/>
            </p:cNvSpPr>
            <p:nvPr/>
          </p:nvSpPr>
          <p:spPr bwMode="auto">
            <a:xfrm>
              <a:off x="442" y="1622"/>
              <a:ext cx="57" cy="144"/>
            </a:xfrm>
            <a:custGeom>
              <a:avLst/>
              <a:gdLst>
                <a:gd name="T0" fmla="*/ 1 w 34"/>
                <a:gd name="T1" fmla="*/ 1 h 86"/>
                <a:gd name="T2" fmla="*/ 0 w 34"/>
                <a:gd name="T3" fmla="*/ 1 h 86"/>
                <a:gd name="T4" fmla="*/ 0 w 34"/>
                <a:gd name="T5" fmla="*/ 67 h 86"/>
                <a:gd name="T6" fmla="*/ 1 w 34"/>
                <a:gd name="T7" fmla="*/ 68 h 86"/>
                <a:gd name="T8" fmla="*/ 32 w 34"/>
                <a:gd name="T9" fmla="*/ 86 h 86"/>
                <a:gd name="T10" fmla="*/ 33 w 34"/>
                <a:gd name="T11" fmla="*/ 86 h 86"/>
                <a:gd name="T12" fmla="*/ 34 w 34"/>
                <a:gd name="T13" fmla="*/ 85 h 86"/>
                <a:gd name="T14" fmla="*/ 34 w 34"/>
                <a:gd name="T15" fmla="*/ 19 h 86"/>
                <a:gd name="T16" fmla="*/ 33 w 34"/>
                <a:gd name="T17" fmla="*/ 18 h 86"/>
                <a:gd name="T18" fmla="*/ 2 w 34"/>
                <a:gd name="T19" fmla="*/ 0 h 86"/>
                <a:gd name="T20" fmla="*/ 1 w 34"/>
                <a:gd name="T21" fmla="*/ 0 h 86"/>
                <a:gd name="T22" fmla="*/ 0 w 34"/>
                <a:gd name="T23" fmla="*/ 1 h 86"/>
                <a:gd name="T24" fmla="*/ 1 w 34"/>
                <a:gd name="T25" fmla="*/ 1 h 86"/>
                <a:gd name="T26" fmla="*/ 1 w 34"/>
                <a:gd name="T27" fmla="*/ 2 h 86"/>
                <a:gd name="T28" fmla="*/ 32 w 34"/>
                <a:gd name="T29" fmla="*/ 19 h 86"/>
                <a:gd name="T30" fmla="*/ 32 w 34"/>
                <a:gd name="T31" fmla="*/ 83 h 86"/>
                <a:gd name="T32" fmla="*/ 2 w 34"/>
                <a:gd name="T33" fmla="*/ 67 h 86"/>
                <a:gd name="T34" fmla="*/ 2 w 34"/>
                <a:gd name="T35" fmla="*/ 1 h 86"/>
                <a:gd name="T36" fmla="*/ 1 w 34"/>
                <a:gd name="T37" fmla="*/ 1 h 86"/>
                <a:gd name="T38" fmla="*/ 1 w 34"/>
                <a:gd name="T39" fmla="*/ 2 h 86"/>
                <a:gd name="T40" fmla="*/ 1 w 34"/>
                <a:gd name="T41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86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1" y="68"/>
                    <a:pt x="1" y="68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8"/>
                    <a:pt x="33" y="18"/>
                    <a:pt x="33" y="1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3" name="Freeform 729"/>
            <p:cNvSpPr>
              <a:spLocks/>
            </p:cNvSpPr>
            <p:nvPr/>
          </p:nvSpPr>
          <p:spPr bwMode="auto">
            <a:xfrm>
              <a:off x="444" y="1563"/>
              <a:ext cx="159" cy="91"/>
            </a:xfrm>
            <a:custGeom>
              <a:avLst/>
              <a:gdLst>
                <a:gd name="T0" fmla="*/ 105 w 159"/>
                <a:gd name="T1" fmla="*/ 0 h 91"/>
                <a:gd name="T2" fmla="*/ 0 w 159"/>
                <a:gd name="T3" fmla="*/ 61 h 91"/>
                <a:gd name="T4" fmla="*/ 53 w 159"/>
                <a:gd name="T5" fmla="*/ 91 h 91"/>
                <a:gd name="T6" fmla="*/ 159 w 159"/>
                <a:gd name="T7" fmla="*/ 30 h 91"/>
                <a:gd name="T8" fmla="*/ 105 w 15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1">
                  <a:moveTo>
                    <a:pt x="105" y="0"/>
                  </a:moveTo>
                  <a:lnTo>
                    <a:pt x="0" y="61"/>
                  </a:lnTo>
                  <a:lnTo>
                    <a:pt x="53" y="91"/>
                  </a:lnTo>
                  <a:lnTo>
                    <a:pt x="159" y="3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4" name="Freeform 730"/>
            <p:cNvSpPr>
              <a:spLocks/>
            </p:cNvSpPr>
            <p:nvPr/>
          </p:nvSpPr>
          <p:spPr bwMode="auto">
            <a:xfrm>
              <a:off x="442" y="1562"/>
              <a:ext cx="162" cy="93"/>
            </a:xfrm>
            <a:custGeom>
              <a:avLst/>
              <a:gdLst>
                <a:gd name="T0" fmla="*/ 64 w 97"/>
                <a:gd name="T1" fmla="*/ 1 h 56"/>
                <a:gd name="T2" fmla="*/ 64 w 97"/>
                <a:gd name="T3" fmla="*/ 0 h 56"/>
                <a:gd name="T4" fmla="*/ 1 w 97"/>
                <a:gd name="T5" fmla="*/ 36 h 56"/>
                <a:gd name="T6" fmla="*/ 0 w 97"/>
                <a:gd name="T7" fmla="*/ 37 h 56"/>
                <a:gd name="T8" fmla="*/ 1 w 97"/>
                <a:gd name="T9" fmla="*/ 38 h 56"/>
                <a:gd name="T10" fmla="*/ 32 w 97"/>
                <a:gd name="T11" fmla="*/ 56 h 56"/>
                <a:gd name="T12" fmla="*/ 33 w 97"/>
                <a:gd name="T13" fmla="*/ 56 h 56"/>
                <a:gd name="T14" fmla="*/ 96 w 97"/>
                <a:gd name="T15" fmla="*/ 20 h 56"/>
                <a:gd name="T16" fmla="*/ 97 w 97"/>
                <a:gd name="T17" fmla="*/ 19 h 56"/>
                <a:gd name="T18" fmla="*/ 96 w 97"/>
                <a:gd name="T19" fmla="*/ 18 h 56"/>
                <a:gd name="T20" fmla="*/ 64 w 97"/>
                <a:gd name="T21" fmla="*/ 0 h 56"/>
                <a:gd name="T22" fmla="*/ 64 w 97"/>
                <a:gd name="T23" fmla="*/ 0 h 56"/>
                <a:gd name="T24" fmla="*/ 64 w 97"/>
                <a:gd name="T25" fmla="*/ 1 h 56"/>
                <a:gd name="T26" fmla="*/ 64 w 97"/>
                <a:gd name="T27" fmla="*/ 2 h 56"/>
                <a:gd name="T28" fmla="*/ 94 w 97"/>
                <a:gd name="T29" fmla="*/ 19 h 56"/>
                <a:gd name="T30" fmla="*/ 33 w 97"/>
                <a:gd name="T31" fmla="*/ 54 h 56"/>
                <a:gd name="T32" fmla="*/ 3 w 97"/>
                <a:gd name="T33" fmla="*/ 37 h 56"/>
                <a:gd name="T34" fmla="*/ 65 w 97"/>
                <a:gd name="T35" fmla="*/ 2 h 56"/>
                <a:gd name="T36" fmla="*/ 64 w 97"/>
                <a:gd name="T37" fmla="*/ 1 h 56"/>
                <a:gd name="T38" fmla="*/ 64 w 97"/>
                <a:gd name="T39" fmla="*/ 2 h 56"/>
                <a:gd name="T40" fmla="*/ 64 w 97"/>
                <a:gd name="T41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56">
                  <a:moveTo>
                    <a:pt x="64" y="1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18"/>
                    <a:pt x="97" y="18"/>
                    <a:pt x="96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2"/>
                    <a:pt x="64" y="2"/>
                    <a:pt x="64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5" name="Freeform 731"/>
            <p:cNvSpPr>
              <a:spLocks/>
            </p:cNvSpPr>
            <p:nvPr/>
          </p:nvSpPr>
          <p:spPr bwMode="auto">
            <a:xfrm>
              <a:off x="546" y="1642"/>
              <a:ext cx="73" cy="121"/>
            </a:xfrm>
            <a:custGeom>
              <a:avLst/>
              <a:gdLst>
                <a:gd name="T0" fmla="*/ 73 w 73"/>
                <a:gd name="T1" fmla="*/ 0 h 121"/>
                <a:gd name="T2" fmla="*/ 0 w 73"/>
                <a:gd name="T3" fmla="*/ 44 h 121"/>
                <a:gd name="T4" fmla="*/ 0 w 73"/>
                <a:gd name="T5" fmla="*/ 121 h 121"/>
                <a:gd name="T6" fmla="*/ 73 w 73"/>
                <a:gd name="T7" fmla="*/ 79 h 121"/>
                <a:gd name="T8" fmla="*/ 73 w 73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21">
                  <a:moveTo>
                    <a:pt x="73" y="0"/>
                  </a:moveTo>
                  <a:lnTo>
                    <a:pt x="0" y="44"/>
                  </a:lnTo>
                  <a:lnTo>
                    <a:pt x="0" y="121"/>
                  </a:lnTo>
                  <a:lnTo>
                    <a:pt x="73" y="79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6" name="Freeform 732"/>
            <p:cNvSpPr>
              <a:spLocks/>
            </p:cNvSpPr>
            <p:nvPr/>
          </p:nvSpPr>
          <p:spPr bwMode="auto">
            <a:xfrm>
              <a:off x="544" y="1642"/>
              <a:ext cx="77" cy="122"/>
            </a:xfrm>
            <a:custGeom>
              <a:avLst/>
              <a:gdLst>
                <a:gd name="T0" fmla="*/ 45 w 46"/>
                <a:gd name="T1" fmla="*/ 0 h 73"/>
                <a:gd name="T2" fmla="*/ 45 w 46"/>
                <a:gd name="T3" fmla="*/ 0 h 73"/>
                <a:gd name="T4" fmla="*/ 0 w 46"/>
                <a:gd name="T5" fmla="*/ 25 h 73"/>
                <a:gd name="T6" fmla="*/ 0 w 46"/>
                <a:gd name="T7" fmla="*/ 26 h 73"/>
                <a:gd name="T8" fmla="*/ 0 w 46"/>
                <a:gd name="T9" fmla="*/ 72 h 73"/>
                <a:gd name="T10" fmla="*/ 0 w 46"/>
                <a:gd name="T11" fmla="*/ 73 h 73"/>
                <a:gd name="T12" fmla="*/ 1 w 46"/>
                <a:gd name="T13" fmla="*/ 73 h 73"/>
                <a:gd name="T14" fmla="*/ 46 w 46"/>
                <a:gd name="T15" fmla="*/ 48 h 73"/>
                <a:gd name="T16" fmla="*/ 46 w 46"/>
                <a:gd name="T17" fmla="*/ 47 h 73"/>
                <a:gd name="T18" fmla="*/ 46 w 46"/>
                <a:gd name="T19" fmla="*/ 0 h 73"/>
                <a:gd name="T20" fmla="*/ 46 w 46"/>
                <a:gd name="T21" fmla="*/ 0 h 73"/>
                <a:gd name="T22" fmla="*/ 45 w 46"/>
                <a:gd name="T23" fmla="*/ 0 h 73"/>
                <a:gd name="T24" fmla="*/ 45 w 46"/>
                <a:gd name="T25" fmla="*/ 0 h 73"/>
                <a:gd name="T26" fmla="*/ 44 w 46"/>
                <a:gd name="T27" fmla="*/ 0 h 73"/>
                <a:gd name="T28" fmla="*/ 44 w 46"/>
                <a:gd name="T29" fmla="*/ 46 h 73"/>
                <a:gd name="T30" fmla="*/ 2 w 46"/>
                <a:gd name="T31" fmla="*/ 71 h 73"/>
                <a:gd name="T32" fmla="*/ 2 w 46"/>
                <a:gd name="T33" fmla="*/ 26 h 73"/>
                <a:gd name="T34" fmla="*/ 46 w 46"/>
                <a:gd name="T35" fmla="*/ 1 h 73"/>
                <a:gd name="T36" fmla="*/ 45 w 46"/>
                <a:gd name="T37" fmla="*/ 0 h 73"/>
                <a:gd name="T38" fmla="*/ 44 w 46"/>
                <a:gd name="T39" fmla="*/ 0 h 73"/>
                <a:gd name="T40" fmla="*/ 45 w 46"/>
                <a:gd name="T4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3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7" name="Freeform 733"/>
            <p:cNvSpPr>
              <a:spLocks/>
            </p:cNvSpPr>
            <p:nvPr/>
          </p:nvSpPr>
          <p:spPr bwMode="auto">
            <a:xfrm>
              <a:off x="509" y="1665"/>
              <a:ext cx="37" cy="98"/>
            </a:xfrm>
            <a:custGeom>
              <a:avLst/>
              <a:gdLst>
                <a:gd name="T0" fmla="*/ 0 w 37"/>
                <a:gd name="T1" fmla="*/ 0 h 98"/>
                <a:gd name="T2" fmla="*/ 0 w 37"/>
                <a:gd name="T3" fmla="*/ 78 h 98"/>
                <a:gd name="T4" fmla="*/ 37 w 37"/>
                <a:gd name="T5" fmla="*/ 98 h 98"/>
                <a:gd name="T6" fmla="*/ 37 w 37"/>
                <a:gd name="T7" fmla="*/ 21 h 98"/>
                <a:gd name="T8" fmla="*/ 0 w 3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98">
                  <a:moveTo>
                    <a:pt x="0" y="0"/>
                  </a:moveTo>
                  <a:lnTo>
                    <a:pt x="0" y="78"/>
                  </a:lnTo>
                  <a:lnTo>
                    <a:pt x="37" y="98"/>
                  </a:lnTo>
                  <a:lnTo>
                    <a:pt x="3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8" name="Freeform 734"/>
            <p:cNvSpPr>
              <a:spLocks/>
            </p:cNvSpPr>
            <p:nvPr/>
          </p:nvSpPr>
          <p:spPr bwMode="auto">
            <a:xfrm>
              <a:off x="507" y="1664"/>
              <a:ext cx="40" cy="100"/>
            </a:xfrm>
            <a:custGeom>
              <a:avLst/>
              <a:gdLst>
                <a:gd name="T0" fmla="*/ 1 w 24"/>
                <a:gd name="T1" fmla="*/ 1 h 60"/>
                <a:gd name="T2" fmla="*/ 0 w 24"/>
                <a:gd name="T3" fmla="*/ 1 h 60"/>
                <a:gd name="T4" fmla="*/ 0 w 24"/>
                <a:gd name="T5" fmla="*/ 47 h 60"/>
                <a:gd name="T6" fmla="*/ 0 w 24"/>
                <a:gd name="T7" fmla="*/ 48 h 60"/>
                <a:gd name="T8" fmla="*/ 22 w 24"/>
                <a:gd name="T9" fmla="*/ 60 h 60"/>
                <a:gd name="T10" fmla="*/ 23 w 24"/>
                <a:gd name="T11" fmla="*/ 60 h 60"/>
                <a:gd name="T12" fmla="*/ 24 w 24"/>
                <a:gd name="T13" fmla="*/ 59 h 60"/>
                <a:gd name="T14" fmla="*/ 24 w 24"/>
                <a:gd name="T15" fmla="*/ 13 h 60"/>
                <a:gd name="T16" fmla="*/ 23 w 24"/>
                <a:gd name="T17" fmla="*/ 12 h 60"/>
                <a:gd name="T18" fmla="*/ 1 w 24"/>
                <a:gd name="T19" fmla="*/ 0 h 60"/>
                <a:gd name="T20" fmla="*/ 0 w 24"/>
                <a:gd name="T21" fmla="*/ 0 h 60"/>
                <a:gd name="T22" fmla="*/ 0 w 24"/>
                <a:gd name="T23" fmla="*/ 1 h 60"/>
                <a:gd name="T24" fmla="*/ 1 w 24"/>
                <a:gd name="T25" fmla="*/ 1 h 60"/>
                <a:gd name="T26" fmla="*/ 0 w 24"/>
                <a:gd name="T27" fmla="*/ 1 h 60"/>
                <a:gd name="T28" fmla="*/ 22 w 24"/>
                <a:gd name="T29" fmla="*/ 13 h 60"/>
                <a:gd name="T30" fmla="*/ 22 w 24"/>
                <a:gd name="T31" fmla="*/ 58 h 60"/>
                <a:gd name="T32" fmla="*/ 2 w 24"/>
                <a:gd name="T33" fmla="*/ 46 h 60"/>
                <a:gd name="T34" fmla="*/ 2 w 24"/>
                <a:gd name="T35" fmla="*/ 1 h 60"/>
                <a:gd name="T36" fmla="*/ 1 w 24"/>
                <a:gd name="T37" fmla="*/ 1 h 60"/>
                <a:gd name="T38" fmla="*/ 0 w 24"/>
                <a:gd name="T39" fmla="*/ 1 h 60"/>
                <a:gd name="T40" fmla="*/ 1 w 24"/>
                <a:gd name="T41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0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8"/>
                    <a:pt x="0" y="48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59" name="Freeform 735"/>
            <p:cNvSpPr>
              <a:spLocks/>
            </p:cNvSpPr>
            <p:nvPr/>
          </p:nvSpPr>
          <p:spPr bwMode="auto">
            <a:xfrm>
              <a:off x="509" y="1622"/>
              <a:ext cx="110" cy="64"/>
            </a:xfrm>
            <a:custGeom>
              <a:avLst/>
              <a:gdLst>
                <a:gd name="T0" fmla="*/ 73 w 110"/>
                <a:gd name="T1" fmla="*/ 0 h 64"/>
                <a:gd name="T2" fmla="*/ 0 w 110"/>
                <a:gd name="T3" fmla="*/ 43 h 64"/>
                <a:gd name="T4" fmla="*/ 37 w 110"/>
                <a:gd name="T5" fmla="*/ 64 h 64"/>
                <a:gd name="T6" fmla="*/ 110 w 110"/>
                <a:gd name="T7" fmla="*/ 20 h 64"/>
                <a:gd name="T8" fmla="*/ 73 w 11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4">
                  <a:moveTo>
                    <a:pt x="73" y="0"/>
                  </a:moveTo>
                  <a:lnTo>
                    <a:pt x="0" y="43"/>
                  </a:lnTo>
                  <a:lnTo>
                    <a:pt x="37" y="64"/>
                  </a:lnTo>
                  <a:lnTo>
                    <a:pt x="110" y="2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0" name="Freeform 736"/>
            <p:cNvSpPr>
              <a:spLocks/>
            </p:cNvSpPr>
            <p:nvPr/>
          </p:nvSpPr>
          <p:spPr bwMode="auto">
            <a:xfrm>
              <a:off x="507" y="1620"/>
              <a:ext cx="114" cy="67"/>
            </a:xfrm>
            <a:custGeom>
              <a:avLst/>
              <a:gdLst>
                <a:gd name="T0" fmla="*/ 45 w 68"/>
                <a:gd name="T1" fmla="*/ 1 h 40"/>
                <a:gd name="T2" fmla="*/ 44 w 68"/>
                <a:gd name="T3" fmla="*/ 0 h 40"/>
                <a:gd name="T4" fmla="*/ 0 w 68"/>
                <a:gd name="T5" fmla="*/ 26 h 40"/>
                <a:gd name="T6" fmla="*/ 0 w 68"/>
                <a:gd name="T7" fmla="*/ 27 h 40"/>
                <a:gd name="T8" fmla="*/ 0 w 68"/>
                <a:gd name="T9" fmla="*/ 27 h 40"/>
                <a:gd name="T10" fmla="*/ 22 w 68"/>
                <a:gd name="T11" fmla="*/ 40 h 40"/>
                <a:gd name="T12" fmla="*/ 23 w 68"/>
                <a:gd name="T13" fmla="*/ 40 h 40"/>
                <a:gd name="T14" fmla="*/ 68 w 68"/>
                <a:gd name="T15" fmla="*/ 14 h 40"/>
                <a:gd name="T16" fmla="*/ 68 w 68"/>
                <a:gd name="T17" fmla="*/ 13 h 40"/>
                <a:gd name="T18" fmla="*/ 68 w 68"/>
                <a:gd name="T19" fmla="*/ 12 h 40"/>
                <a:gd name="T20" fmla="*/ 45 w 68"/>
                <a:gd name="T21" fmla="*/ 0 h 40"/>
                <a:gd name="T22" fmla="*/ 44 w 68"/>
                <a:gd name="T23" fmla="*/ 0 h 40"/>
                <a:gd name="T24" fmla="*/ 45 w 68"/>
                <a:gd name="T25" fmla="*/ 1 h 40"/>
                <a:gd name="T26" fmla="*/ 44 w 68"/>
                <a:gd name="T27" fmla="*/ 2 h 40"/>
                <a:gd name="T28" fmla="*/ 65 w 68"/>
                <a:gd name="T29" fmla="*/ 13 h 40"/>
                <a:gd name="T30" fmla="*/ 23 w 68"/>
                <a:gd name="T31" fmla="*/ 38 h 40"/>
                <a:gd name="T32" fmla="*/ 3 w 68"/>
                <a:gd name="T33" fmla="*/ 27 h 40"/>
                <a:gd name="T34" fmla="*/ 45 w 68"/>
                <a:gd name="T35" fmla="*/ 2 h 40"/>
                <a:gd name="T36" fmla="*/ 45 w 68"/>
                <a:gd name="T37" fmla="*/ 1 h 40"/>
                <a:gd name="T38" fmla="*/ 44 w 68"/>
                <a:gd name="T39" fmla="*/ 2 h 40"/>
                <a:gd name="T40" fmla="*/ 45 w 68"/>
                <a:gd name="T4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40">
                  <a:moveTo>
                    <a:pt x="45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3"/>
                  </a:cubicBezTo>
                  <a:cubicBezTo>
                    <a:pt x="68" y="13"/>
                    <a:pt x="68" y="13"/>
                    <a:pt x="68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2"/>
                    <a:pt x="44" y="2"/>
                    <a:pt x="44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1" name="Freeform 737"/>
            <p:cNvSpPr>
              <a:spLocks/>
            </p:cNvSpPr>
            <p:nvPr/>
          </p:nvSpPr>
          <p:spPr bwMode="auto">
            <a:xfrm>
              <a:off x="735" y="1727"/>
              <a:ext cx="75" cy="121"/>
            </a:xfrm>
            <a:custGeom>
              <a:avLst/>
              <a:gdLst>
                <a:gd name="T0" fmla="*/ 75 w 75"/>
                <a:gd name="T1" fmla="*/ 0 h 121"/>
                <a:gd name="T2" fmla="*/ 0 w 75"/>
                <a:gd name="T3" fmla="*/ 44 h 121"/>
                <a:gd name="T4" fmla="*/ 0 w 75"/>
                <a:gd name="T5" fmla="*/ 121 h 121"/>
                <a:gd name="T6" fmla="*/ 75 w 75"/>
                <a:gd name="T7" fmla="*/ 78 h 121"/>
                <a:gd name="T8" fmla="*/ 75 w 7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21">
                  <a:moveTo>
                    <a:pt x="75" y="0"/>
                  </a:moveTo>
                  <a:lnTo>
                    <a:pt x="0" y="44"/>
                  </a:lnTo>
                  <a:lnTo>
                    <a:pt x="0" y="121"/>
                  </a:lnTo>
                  <a:lnTo>
                    <a:pt x="75" y="7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2" name="Freeform 738"/>
            <p:cNvSpPr>
              <a:spLocks/>
            </p:cNvSpPr>
            <p:nvPr/>
          </p:nvSpPr>
          <p:spPr bwMode="auto">
            <a:xfrm>
              <a:off x="776" y="1732"/>
              <a:ext cx="106" cy="171"/>
            </a:xfrm>
            <a:custGeom>
              <a:avLst/>
              <a:gdLst>
                <a:gd name="T0" fmla="*/ 106 w 106"/>
                <a:gd name="T1" fmla="*/ 0 h 171"/>
                <a:gd name="T2" fmla="*/ 0 w 106"/>
                <a:gd name="T3" fmla="*/ 61 h 171"/>
                <a:gd name="T4" fmla="*/ 0 w 106"/>
                <a:gd name="T5" fmla="*/ 171 h 171"/>
                <a:gd name="T6" fmla="*/ 106 w 106"/>
                <a:gd name="T7" fmla="*/ 109 h 171"/>
                <a:gd name="T8" fmla="*/ 106 w 10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1">
                  <a:moveTo>
                    <a:pt x="106" y="0"/>
                  </a:moveTo>
                  <a:lnTo>
                    <a:pt x="0" y="61"/>
                  </a:lnTo>
                  <a:lnTo>
                    <a:pt x="0" y="171"/>
                  </a:lnTo>
                  <a:lnTo>
                    <a:pt x="106" y="10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3" name="Freeform 739"/>
            <p:cNvSpPr>
              <a:spLocks/>
            </p:cNvSpPr>
            <p:nvPr/>
          </p:nvSpPr>
          <p:spPr bwMode="auto">
            <a:xfrm>
              <a:off x="775" y="1731"/>
              <a:ext cx="109" cy="174"/>
            </a:xfrm>
            <a:custGeom>
              <a:avLst/>
              <a:gdLst>
                <a:gd name="T0" fmla="*/ 64 w 65"/>
                <a:gd name="T1" fmla="*/ 1 h 104"/>
                <a:gd name="T2" fmla="*/ 63 w 65"/>
                <a:gd name="T3" fmla="*/ 0 h 104"/>
                <a:gd name="T4" fmla="*/ 0 w 65"/>
                <a:gd name="T5" fmla="*/ 36 h 104"/>
                <a:gd name="T6" fmla="*/ 0 w 65"/>
                <a:gd name="T7" fmla="*/ 37 h 104"/>
                <a:gd name="T8" fmla="*/ 0 w 65"/>
                <a:gd name="T9" fmla="*/ 103 h 104"/>
                <a:gd name="T10" fmla="*/ 0 w 65"/>
                <a:gd name="T11" fmla="*/ 104 h 104"/>
                <a:gd name="T12" fmla="*/ 1 w 65"/>
                <a:gd name="T13" fmla="*/ 104 h 104"/>
                <a:gd name="T14" fmla="*/ 64 w 65"/>
                <a:gd name="T15" fmla="*/ 67 h 104"/>
                <a:gd name="T16" fmla="*/ 65 w 65"/>
                <a:gd name="T17" fmla="*/ 66 h 104"/>
                <a:gd name="T18" fmla="*/ 65 w 65"/>
                <a:gd name="T19" fmla="*/ 1 h 104"/>
                <a:gd name="T20" fmla="*/ 64 w 65"/>
                <a:gd name="T21" fmla="*/ 0 h 104"/>
                <a:gd name="T22" fmla="*/ 63 w 65"/>
                <a:gd name="T23" fmla="*/ 0 h 104"/>
                <a:gd name="T24" fmla="*/ 64 w 65"/>
                <a:gd name="T25" fmla="*/ 1 h 104"/>
                <a:gd name="T26" fmla="*/ 63 w 65"/>
                <a:gd name="T27" fmla="*/ 1 h 104"/>
                <a:gd name="T28" fmla="*/ 63 w 65"/>
                <a:gd name="T29" fmla="*/ 66 h 104"/>
                <a:gd name="T30" fmla="*/ 2 w 65"/>
                <a:gd name="T31" fmla="*/ 101 h 104"/>
                <a:gd name="T32" fmla="*/ 2 w 65"/>
                <a:gd name="T33" fmla="*/ 37 h 104"/>
                <a:gd name="T34" fmla="*/ 64 w 65"/>
                <a:gd name="T35" fmla="*/ 2 h 104"/>
                <a:gd name="T36" fmla="*/ 64 w 65"/>
                <a:gd name="T37" fmla="*/ 1 h 104"/>
                <a:gd name="T38" fmla="*/ 63 w 65"/>
                <a:gd name="T39" fmla="*/ 1 h 104"/>
                <a:gd name="T40" fmla="*/ 64 w 65"/>
                <a:gd name="T41" fmla="*/ 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04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4" name="Freeform 740"/>
            <p:cNvSpPr>
              <a:spLocks/>
            </p:cNvSpPr>
            <p:nvPr/>
          </p:nvSpPr>
          <p:spPr bwMode="auto">
            <a:xfrm>
              <a:off x="725" y="1763"/>
              <a:ext cx="51" cy="140"/>
            </a:xfrm>
            <a:custGeom>
              <a:avLst/>
              <a:gdLst>
                <a:gd name="T0" fmla="*/ 0 w 51"/>
                <a:gd name="T1" fmla="*/ 0 h 140"/>
                <a:gd name="T2" fmla="*/ 0 w 51"/>
                <a:gd name="T3" fmla="*/ 110 h 140"/>
                <a:gd name="T4" fmla="*/ 51 w 51"/>
                <a:gd name="T5" fmla="*/ 140 h 140"/>
                <a:gd name="T6" fmla="*/ 51 w 51"/>
                <a:gd name="T7" fmla="*/ 30 h 140"/>
                <a:gd name="T8" fmla="*/ 0 w 51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0">
                  <a:moveTo>
                    <a:pt x="0" y="0"/>
                  </a:moveTo>
                  <a:lnTo>
                    <a:pt x="0" y="110"/>
                  </a:lnTo>
                  <a:lnTo>
                    <a:pt x="51" y="140"/>
                  </a:lnTo>
                  <a:lnTo>
                    <a:pt x="5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5" name="Freeform 741"/>
            <p:cNvSpPr>
              <a:spLocks/>
            </p:cNvSpPr>
            <p:nvPr/>
          </p:nvSpPr>
          <p:spPr bwMode="auto">
            <a:xfrm>
              <a:off x="723" y="1763"/>
              <a:ext cx="55" cy="142"/>
            </a:xfrm>
            <a:custGeom>
              <a:avLst/>
              <a:gdLst>
                <a:gd name="T0" fmla="*/ 1 w 33"/>
                <a:gd name="T1" fmla="*/ 0 h 85"/>
                <a:gd name="T2" fmla="*/ 0 w 33"/>
                <a:gd name="T3" fmla="*/ 0 h 85"/>
                <a:gd name="T4" fmla="*/ 0 w 33"/>
                <a:gd name="T5" fmla="*/ 66 h 85"/>
                <a:gd name="T6" fmla="*/ 0 w 33"/>
                <a:gd name="T7" fmla="*/ 67 h 85"/>
                <a:gd name="T8" fmla="*/ 31 w 33"/>
                <a:gd name="T9" fmla="*/ 85 h 85"/>
                <a:gd name="T10" fmla="*/ 32 w 33"/>
                <a:gd name="T11" fmla="*/ 85 h 85"/>
                <a:gd name="T12" fmla="*/ 33 w 33"/>
                <a:gd name="T13" fmla="*/ 84 h 85"/>
                <a:gd name="T14" fmla="*/ 33 w 33"/>
                <a:gd name="T15" fmla="*/ 18 h 85"/>
                <a:gd name="T16" fmla="*/ 32 w 33"/>
                <a:gd name="T17" fmla="*/ 17 h 85"/>
                <a:gd name="T18" fmla="*/ 1 w 33"/>
                <a:gd name="T19" fmla="*/ 0 h 85"/>
                <a:gd name="T20" fmla="*/ 0 w 33"/>
                <a:gd name="T21" fmla="*/ 0 h 85"/>
                <a:gd name="T22" fmla="*/ 0 w 33"/>
                <a:gd name="T23" fmla="*/ 0 h 85"/>
                <a:gd name="T24" fmla="*/ 1 w 33"/>
                <a:gd name="T25" fmla="*/ 0 h 85"/>
                <a:gd name="T26" fmla="*/ 0 w 33"/>
                <a:gd name="T27" fmla="*/ 1 h 85"/>
                <a:gd name="T28" fmla="*/ 31 w 33"/>
                <a:gd name="T29" fmla="*/ 18 h 85"/>
                <a:gd name="T30" fmla="*/ 31 w 33"/>
                <a:gd name="T31" fmla="*/ 82 h 85"/>
                <a:gd name="T32" fmla="*/ 2 w 33"/>
                <a:gd name="T33" fmla="*/ 66 h 85"/>
                <a:gd name="T34" fmla="*/ 2 w 33"/>
                <a:gd name="T35" fmla="*/ 0 h 85"/>
                <a:gd name="T36" fmla="*/ 1 w 33"/>
                <a:gd name="T37" fmla="*/ 0 h 85"/>
                <a:gd name="T38" fmla="*/ 0 w 33"/>
                <a:gd name="T39" fmla="*/ 1 h 85"/>
                <a:gd name="T40" fmla="*/ 1 w 33"/>
                <a:gd name="T4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7"/>
                    <a:pt x="32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6" name="Freeform 742"/>
            <p:cNvSpPr>
              <a:spLocks/>
            </p:cNvSpPr>
            <p:nvPr/>
          </p:nvSpPr>
          <p:spPr bwMode="auto">
            <a:xfrm>
              <a:off x="725" y="1702"/>
              <a:ext cx="157" cy="91"/>
            </a:xfrm>
            <a:custGeom>
              <a:avLst/>
              <a:gdLst>
                <a:gd name="T0" fmla="*/ 103 w 157"/>
                <a:gd name="T1" fmla="*/ 0 h 91"/>
                <a:gd name="T2" fmla="*/ 0 w 157"/>
                <a:gd name="T3" fmla="*/ 61 h 91"/>
                <a:gd name="T4" fmla="*/ 51 w 157"/>
                <a:gd name="T5" fmla="*/ 91 h 91"/>
                <a:gd name="T6" fmla="*/ 157 w 157"/>
                <a:gd name="T7" fmla="*/ 30 h 91"/>
                <a:gd name="T8" fmla="*/ 103 w 157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03" y="0"/>
                  </a:moveTo>
                  <a:lnTo>
                    <a:pt x="0" y="61"/>
                  </a:lnTo>
                  <a:lnTo>
                    <a:pt x="51" y="91"/>
                  </a:lnTo>
                  <a:lnTo>
                    <a:pt x="157" y="3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7" name="Freeform 743"/>
            <p:cNvSpPr>
              <a:spLocks/>
            </p:cNvSpPr>
            <p:nvPr/>
          </p:nvSpPr>
          <p:spPr bwMode="auto">
            <a:xfrm>
              <a:off x="723" y="1701"/>
              <a:ext cx="161" cy="93"/>
            </a:xfrm>
            <a:custGeom>
              <a:avLst/>
              <a:gdLst>
                <a:gd name="T0" fmla="*/ 63 w 96"/>
                <a:gd name="T1" fmla="*/ 1 h 56"/>
                <a:gd name="T2" fmla="*/ 63 w 96"/>
                <a:gd name="T3" fmla="*/ 0 h 56"/>
                <a:gd name="T4" fmla="*/ 0 w 96"/>
                <a:gd name="T5" fmla="*/ 37 h 56"/>
                <a:gd name="T6" fmla="*/ 0 w 96"/>
                <a:gd name="T7" fmla="*/ 37 h 56"/>
                <a:gd name="T8" fmla="*/ 0 w 96"/>
                <a:gd name="T9" fmla="*/ 38 h 56"/>
                <a:gd name="T10" fmla="*/ 31 w 96"/>
                <a:gd name="T11" fmla="*/ 56 h 56"/>
                <a:gd name="T12" fmla="*/ 32 w 96"/>
                <a:gd name="T13" fmla="*/ 56 h 56"/>
                <a:gd name="T14" fmla="*/ 95 w 96"/>
                <a:gd name="T15" fmla="*/ 20 h 56"/>
                <a:gd name="T16" fmla="*/ 96 w 96"/>
                <a:gd name="T17" fmla="*/ 19 h 56"/>
                <a:gd name="T18" fmla="*/ 95 w 96"/>
                <a:gd name="T19" fmla="*/ 18 h 56"/>
                <a:gd name="T20" fmla="*/ 64 w 96"/>
                <a:gd name="T21" fmla="*/ 0 h 56"/>
                <a:gd name="T22" fmla="*/ 63 w 96"/>
                <a:gd name="T23" fmla="*/ 0 h 56"/>
                <a:gd name="T24" fmla="*/ 63 w 96"/>
                <a:gd name="T25" fmla="*/ 1 h 56"/>
                <a:gd name="T26" fmla="*/ 63 w 96"/>
                <a:gd name="T27" fmla="*/ 2 h 56"/>
                <a:gd name="T28" fmla="*/ 93 w 96"/>
                <a:gd name="T29" fmla="*/ 19 h 56"/>
                <a:gd name="T30" fmla="*/ 32 w 96"/>
                <a:gd name="T31" fmla="*/ 54 h 56"/>
                <a:gd name="T32" fmla="*/ 3 w 96"/>
                <a:gd name="T33" fmla="*/ 37 h 56"/>
                <a:gd name="T34" fmla="*/ 64 w 96"/>
                <a:gd name="T35" fmla="*/ 2 h 56"/>
                <a:gd name="T36" fmla="*/ 63 w 96"/>
                <a:gd name="T37" fmla="*/ 1 h 56"/>
                <a:gd name="T38" fmla="*/ 63 w 96"/>
                <a:gd name="T39" fmla="*/ 2 h 56"/>
                <a:gd name="T40" fmla="*/ 63 w 96"/>
                <a:gd name="T41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56">
                  <a:moveTo>
                    <a:pt x="63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6" y="18"/>
                    <a:pt x="96" y="18"/>
                    <a:pt x="95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8" name="Freeform 744"/>
            <p:cNvSpPr>
              <a:spLocks/>
            </p:cNvSpPr>
            <p:nvPr/>
          </p:nvSpPr>
          <p:spPr bwMode="auto">
            <a:xfrm>
              <a:off x="750" y="1887"/>
              <a:ext cx="75" cy="122"/>
            </a:xfrm>
            <a:custGeom>
              <a:avLst/>
              <a:gdLst>
                <a:gd name="T0" fmla="*/ 35 w 45"/>
                <a:gd name="T1" fmla="*/ 71 h 73"/>
                <a:gd name="T2" fmla="*/ 45 w 45"/>
                <a:gd name="T3" fmla="*/ 47 h 73"/>
                <a:gd name="T4" fmla="*/ 23 w 45"/>
                <a:gd name="T5" fmla="*/ 2 h 73"/>
                <a:gd name="T6" fmla="*/ 10 w 45"/>
                <a:gd name="T7" fmla="*/ 2 h 73"/>
                <a:gd name="T8" fmla="*/ 0 w 45"/>
                <a:gd name="T9" fmla="*/ 25 h 73"/>
                <a:gd name="T10" fmla="*/ 23 w 45"/>
                <a:gd name="T11" fmla="*/ 71 h 73"/>
                <a:gd name="T12" fmla="*/ 35 w 45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3">
                  <a:moveTo>
                    <a:pt x="35" y="71"/>
                  </a:moveTo>
                  <a:cubicBezTo>
                    <a:pt x="41" y="68"/>
                    <a:pt x="45" y="59"/>
                    <a:pt x="45" y="47"/>
                  </a:cubicBezTo>
                  <a:cubicBezTo>
                    <a:pt x="45" y="28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5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3"/>
                    <a:pt x="31" y="73"/>
                    <a:pt x="35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69" name="Freeform 745"/>
            <p:cNvSpPr>
              <a:spLocks noEditPoints="1"/>
            </p:cNvSpPr>
            <p:nvPr/>
          </p:nvSpPr>
          <p:spPr bwMode="auto">
            <a:xfrm>
              <a:off x="746" y="1882"/>
              <a:ext cx="84" cy="130"/>
            </a:xfrm>
            <a:custGeom>
              <a:avLst/>
              <a:gdLst>
                <a:gd name="T0" fmla="*/ 38 w 50"/>
                <a:gd name="T1" fmla="*/ 77 h 78"/>
                <a:gd name="T2" fmla="*/ 36 w 50"/>
                <a:gd name="T3" fmla="*/ 72 h 78"/>
                <a:gd name="T4" fmla="*/ 35 w 50"/>
                <a:gd name="T5" fmla="*/ 72 h 78"/>
                <a:gd name="T6" fmla="*/ 31 w 50"/>
                <a:gd name="T7" fmla="*/ 78 h 78"/>
                <a:gd name="T8" fmla="*/ 31 w 50"/>
                <a:gd name="T9" fmla="*/ 73 h 78"/>
                <a:gd name="T10" fmla="*/ 19 w 50"/>
                <a:gd name="T11" fmla="*/ 74 h 78"/>
                <a:gd name="T12" fmla="*/ 23 w 50"/>
                <a:gd name="T13" fmla="*/ 76 h 78"/>
                <a:gd name="T14" fmla="*/ 26 w 50"/>
                <a:gd name="T15" fmla="*/ 71 h 78"/>
                <a:gd name="T16" fmla="*/ 19 w 50"/>
                <a:gd name="T17" fmla="*/ 74 h 78"/>
                <a:gd name="T18" fmla="*/ 21 w 50"/>
                <a:gd name="T19" fmla="*/ 68 h 78"/>
                <a:gd name="T20" fmla="*/ 8 w 50"/>
                <a:gd name="T21" fmla="*/ 61 h 78"/>
                <a:gd name="T22" fmla="*/ 13 w 50"/>
                <a:gd name="T23" fmla="*/ 58 h 78"/>
                <a:gd name="T24" fmla="*/ 7 w 50"/>
                <a:gd name="T25" fmla="*/ 58 h 78"/>
                <a:gd name="T26" fmla="*/ 5 w 50"/>
                <a:gd name="T27" fmla="*/ 53 h 78"/>
                <a:gd name="T28" fmla="*/ 9 w 50"/>
                <a:gd name="T29" fmla="*/ 49 h 78"/>
                <a:gd name="T30" fmla="*/ 0 w 50"/>
                <a:gd name="T31" fmla="*/ 37 h 78"/>
                <a:gd name="T32" fmla="*/ 6 w 50"/>
                <a:gd name="T33" fmla="*/ 37 h 78"/>
                <a:gd name="T34" fmla="*/ 0 w 50"/>
                <a:gd name="T35" fmla="*/ 34 h 78"/>
                <a:gd name="T36" fmla="*/ 0 w 50"/>
                <a:gd name="T37" fmla="*/ 29 h 78"/>
                <a:gd name="T38" fmla="*/ 5 w 50"/>
                <a:gd name="T39" fmla="*/ 26 h 78"/>
                <a:gd name="T40" fmla="*/ 2 w 50"/>
                <a:gd name="T41" fmla="*/ 12 h 78"/>
                <a:gd name="T42" fmla="*/ 8 w 50"/>
                <a:gd name="T43" fmla="*/ 14 h 78"/>
                <a:gd name="T44" fmla="*/ 4 w 50"/>
                <a:gd name="T45" fmla="*/ 9 h 78"/>
                <a:gd name="T46" fmla="*/ 7 w 50"/>
                <a:gd name="T47" fmla="*/ 5 h 78"/>
                <a:gd name="T48" fmla="*/ 11 w 50"/>
                <a:gd name="T49" fmla="*/ 2 h 78"/>
                <a:gd name="T50" fmla="*/ 14 w 50"/>
                <a:gd name="T51" fmla="*/ 7 h 78"/>
                <a:gd name="T52" fmla="*/ 16 w 50"/>
                <a:gd name="T53" fmla="*/ 0 h 78"/>
                <a:gd name="T54" fmla="*/ 19 w 50"/>
                <a:gd name="T55" fmla="*/ 6 h 78"/>
                <a:gd name="T56" fmla="*/ 33 w 50"/>
                <a:gd name="T57" fmla="*/ 7 h 78"/>
                <a:gd name="T58" fmla="*/ 29 w 50"/>
                <a:gd name="T59" fmla="*/ 11 h 78"/>
                <a:gd name="T60" fmla="*/ 35 w 50"/>
                <a:gd name="T61" fmla="*/ 10 h 78"/>
                <a:gd name="T62" fmla="*/ 38 w 50"/>
                <a:gd name="T63" fmla="*/ 14 h 78"/>
                <a:gd name="T64" fmla="*/ 35 w 50"/>
                <a:gd name="T65" fmla="*/ 19 h 78"/>
                <a:gd name="T66" fmla="*/ 46 w 50"/>
                <a:gd name="T67" fmla="*/ 29 h 78"/>
                <a:gd name="T68" fmla="*/ 41 w 50"/>
                <a:gd name="T69" fmla="*/ 31 h 78"/>
                <a:gd name="T70" fmla="*/ 47 w 50"/>
                <a:gd name="T71" fmla="*/ 32 h 78"/>
                <a:gd name="T72" fmla="*/ 48 w 50"/>
                <a:gd name="T73" fmla="*/ 37 h 78"/>
                <a:gd name="T74" fmla="*/ 43 w 50"/>
                <a:gd name="T75" fmla="*/ 41 h 78"/>
                <a:gd name="T76" fmla="*/ 50 w 50"/>
                <a:gd name="T77" fmla="*/ 53 h 78"/>
                <a:gd name="T78" fmla="*/ 44 w 50"/>
                <a:gd name="T79" fmla="*/ 48 h 78"/>
                <a:gd name="T80" fmla="*/ 50 w 50"/>
                <a:gd name="T81" fmla="*/ 53 h 78"/>
                <a:gd name="T82" fmla="*/ 44 w 50"/>
                <a:gd name="T83" fmla="*/ 56 h 78"/>
                <a:gd name="T84" fmla="*/ 45 w 50"/>
                <a:gd name="T85" fmla="*/ 70 h 78"/>
                <a:gd name="T86" fmla="*/ 40 w 50"/>
                <a:gd name="T87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78">
                  <a:moveTo>
                    <a:pt x="37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40" y="76"/>
                    <a:pt x="42" y="74"/>
                    <a:pt x="43" y="7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7" y="77"/>
                    <a:pt x="37" y="77"/>
                    <a:pt x="37" y="77"/>
                  </a:cubicBezTo>
                  <a:close/>
                  <a:moveTo>
                    <a:pt x="28" y="78"/>
                  </a:moveTo>
                  <a:cubicBezTo>
                    <a:pt x="29" y="78"/>
                    <a:pt x="30" y="78"/>
                    <a:pt x="31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31" y="73"/>
                    <a:pt x="30" y="73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19" y="74"/>
                  </a:moveTo>
                  <a:cubicBezTo>
                    <a:pt x="21" y="75"/>
                    <a:pt x="22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1"/>
                    <a:pt x="24" y="70"/>
                    <a:pt x="23" y="69"/>
                  </a:cubicBezTo>
                  <a:lnTo>
                    <a:pt x="19" y="74"/>
                  </a:lnTo>
                  <a:close/>
                  <a:moveTo>
                    <a:pt x="13" y="68"/>
                  </a:moveTo>
                  <a:cubicBezTo>
                    <a:pt x="14" y="69"/>
                    <a:pt x="16" y="71"/>
                    <a:pt x="17" y="72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0" y="67"/>
                    <a:pt x="19" y="66"/>
                    <a:pt x="18" y="64"/>
                  </a:cubicBezTo>
                  <a:lnTo>
                    <a:pt x="13" y="68"/>
                  </a:lnTo>
                  <a:close/>
                  <a:moveTo>
                    <a:pt x="8" y="61"/>
                  </a:moveTo>
                  <a:cubicBezTo>
                    <a:pt x="9" y="63"/>
                    <a:pt x="10" y="64"/>
                    <a:pt x="11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4" y="60"/>
                    <a:pt x="13" y="58"/>
                  </a:cubicBezTo>
                  <a:cubicBezTo>
                    <a:pt x="8" y="61"/>
                    <a:pt x="8" y="61"/>
                    <a:pt x="8" y="61"/>
                  </a:cubicBezTo>
                  <a:close/>
                  <a:moveTo>
                    <a:pt x="5" y="53"/>
                  </a:moveTo>
                  <a:cubicBezTo>
                    <a:pt x="5" y="55"/>
                    <a:pt x="6" y="57"/>
                    <a:pt x="7" y="58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4"/>
                    <a:pt x="11" y="53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6"/>
                  </a:moveTo>
                  <a:cubicBezTo>
                    <a:pt x="2" y="47"/>
                    <a:pt x="3" y="49"/>
                    <a:pt x="3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47"/>
                    <a:pt x="8" y="46"/>
                    <a:pt x="7" y="44"/>
                  </a:cubicBezTo>
                  <a:cubicBezTo>
                    <a:pt x="2" y="46"/>
                    <a:pt x="2" y="46"/>
                    <a:pt x="2" y="46"/>
                  </a:cubicBezTo>
                  <a:close/>
                  <a:moveTo>
                    <a:pt x="0" y="37"/>
                  </a:moveTo>
                  <a:cubicBezTo>
                    <a:pt x="0" y="39"/>
                    <a:pt x="1" y="41"/>
                    <a:pt x="1" y="43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0"/>
                    <a:pt x="6" y="38"/>
                    <a:pt x="6" y="37"/>
                  </a:cubicBezTo>
                  <a:cubicBezTo>
                    <a:pt x="0" y="37"/>
                    <a:pt x="0" y="37"/>
                    <a:pt x="0" y="37"/>
                  </a:cubicBezTo>
                  <a:close/>
                  <a:moveTo>
                    <a:pt x="0" y="29"/>
                  </a:moveTo>
                  <a:cubicBezTo>
                    <a:pt x="0" y="31"/>
                    <a:pt x="0" y="33"/>
                    <a:pt x="0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2"/>
                    <a:pt x="5" y="31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0" y="21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6" y="23"/>
                    <a:pt x="6" y="22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" y="12"/>
                  </a:moveTo>
                  <a:cubicBezTo>
                    <a:pt x="2" y="14"/>
                    <a:pt x="1" y="16"/>
                    <a:pt x="1" y="17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7"/>
                    <a:pt x="7" y="16"/>
                    <a:pt x="8" y="14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7" y="5"/>
                  </a:moveTo>
                  <a:cubicBezTo>
                    <a:pt x="6" y="6"/>
                    <a:pt x="5" y="8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0"/>
                    <a:pt x="11" y="9"/>
                  </a:cubicBezTo>
                  <a:lnTo>
                    <a:pt x="7" y="5"/>
                  </a:lnTo>
                  <a:close/>
                  <a:moveTo>
                    <a:pt x="16" y="0"/>
                  </a:moveTo>
                  <a:cubicBezTo>
                    <a:pt x="14" y="1"/>
                    <a:pt x="12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6" y="6"/>
                    <a:pt x="17" y="6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5" y="2"/>
                  </a:moveTo>
                  <a:cubicBezTo>
                    <a:pt x="24" y="1"/>
                    <a:pt x="22" y="1"/>
                    <a:pt x="20" y="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7"/>
                    <a:pt x="23" y="7"/>
                  </a:cubicBezTo>
                  <a:cubicBezTo>
                    <a:pt x="25" y="2"/>
                    <a:pt x="25" y="2"/>
                    <a:pt x="25" y="2"/>
                  </a:cubicBezTo>
                  <a:close/>
                  <a:moveTo>
                    <a:pt x="33" y="7"/>
                  </a:moveTo>
                  <a:cubicBezTo>
                    <a:pt x="31" y="6"/>
                    <a:pt x="30" y="5"/>
                    <a:pt x="28" y="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8" y="14"/>
                  </a:moveTo>
                  <a:cubicBezTo>
                    <a:pt x="37" y="12"/>
                    <a:pt x="36" y="11"/>
                    <a:pt x="35" y="10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6"/>
                    <a:pt x="34" y="17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3" y="21"/>
                  </a:moveTo>
                  <a:cubicBezTo>
                    <a:pt x="42" y="19"/>
                    <a:pt x="41" y="18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1"/>
                    <a:pt x="37" y="22"/>
                    <a:pt x="38" y="24"/>
                  </a:cubicBezTo>
                  <a:cubicBezTo>
                    <a:pt x="43" y="21"/>
                    <a:pt x="43" y="21"/>
                    <a:pt x="43" y="21"/>
                  </a:cubicBezTo>
                  <a:close/>
                  <a:moveTo>
                    <a:pt x="46" y="29"/>
                  </a:moveTo>
                  <a:cubicBezTo>
                    <a:pt x="45" y="27"/>
                    <a:pt x="45" y="25"/>
                    <a:pt x="44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8"/>
                    <a:pt x="40" y="29"/>
                    <a:pt x="41" y="31"/>
                  </a:cubicBezTo>
                  <a:lnTo>
                    <a:pt x="46" y="29"/>
                  </a:lnTo>
                  <a:close/>
                  <a:moveTo>
                    <a:pt x="48" y="37"/>
                  </a:moveTo>
                  <a:cubicBezTo>
                    <a:pt x="48" y="35"/>
                    <a:pt x="47" y="33"/>
                    <a:pt x="47" y="3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5"/>
                    <a:pt x="42" y="36"/>
                    <a:pt x="43" y="38"/>
                  </a:cubicBezTo>
                  <a:cubicBezTo>
                    <a:pt x="48" y="37"/>
                    <a:pt x="48" y="37"/>
                    <a:pt x="48" y="37"/>
                  </a:cubicBezTo>
                  <a:close/>
                  <a:moveTo>
                    <a:pt x="49" y="45"/>
                  </a:moveTo>
                  <a:cubicBezTo>
                    <a:pt x="49" y="43"/>
                    <a:pt x="49" y="41"/>
                    <a:pt x="49" y="40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2"/>
                    <a:pt x="44" y="44"/>
                    <a:pt x="44" y="45"/>
                  </a:cubicBezTo>
                  <a:cubicBezTo>
                    <a:pt x="49" y="45"/>
                    <a:pt x="49" y="45"/>
                    <a:pt x="49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50"/>
                    <a:pt x="50" y="49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9"/>
                    <a:pt x="44" y="50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8" y="62"/>
                  </a:moveTo>
                  <a:cubicBezTo>
                    <a:pt x="49" y="60"/>
                    <a:pt x="49" y="58"/>
                    <a:pt x="49" y="57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9"/>
                    <a:pt x="43" y="60"/>
                  </a:cubicBezTo>
                  <a:lnTo>
                    <a:pt x="48" y="62"/>
                  </a:lnTo>
                  <a:close/>
                  <a:moveTo>
                    <a:pt x="45" y="70"/>
                  </a:moveTo>
                  <a:cubicBezTo>
                    <a:pt x="46" y="68"/>
                    <a:pt x="47" y="67"/>
                    <a:pt x="47" y="65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4"/>
                    <a:pt x="41" y="66"/>
                    <a:pt x="40" y="67"/>
                  </a:cubicBezTo>
                  <a:cubicBezTo>
                    <a:pt x="45" y="70"/>
                    <a:pt x="45" y="70"/>
                    <a:pt x="45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0" name="Freeform 746"/>
            <p:cNvSpPr>
              <a:spLocks/>
            </p:cNvSpPr>
            <p:nvPr/>
          </p:nvSpPr>
          <p:spPr bwMode="auto">
            <a:xfrm>
              <a:off x="766" y="1873"/>
              <a:ext cx="89" cy="133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7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7"/>
                  </a:cubicBezTo>
                  <a:cubicBezTo>
                    <a:pt x="53" y="28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1" name="Freeform 747"/>
            <p:cNvSpPr>
              <a:spLocks noEditPoints="1"/>
            </p:cNvSpPr>
            <p:nvPr/>
          </p:nvSpPr>
          <p:spPr bwMode="auto">
            <a:xfrm>
              <a:off x="765" y="1870"/>
              <a:ext cx="95" cy="141"/>
            </a:xfrm>
            <a:custGeom>
              <a:avLst/>
              <a:gdLst>
                <a:gd name="T0" fmla="*/ 1 w 57"/>
                <a:gd name="T1" fmla="*/ 12 h 84"/>
                <a:gd name="T2" fmla="*/ 6 w 57"/>
                <a:gd name="T3" fmla="*/ 7 h 84"/>
                <a:gd name="T4" fmla="*/ 3 w 57"/>
                <a:gd name="T5" fmla="*/ 14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3 w 57"/>
                <a:gd name="T13" fmla="*/ 0 h 84"/>
                <a:gd name="T14" fmla="*/ 18 w 57"/>
                <a:gd name="T15" fmla="*/ 1 h 84"/>
                <a:gd name="T16" fmla="*/ 20 w 57"/>
                <a:gd name="T17" fmla="*/ 6 h 84"/>
                <a:gd name="T18" fmla="*/ 24 w 57"/>
                <a:gd name="T19" fmla="*/ 5 h 84"/>
                <a:gd name="T20" fmla="*/ 27 w 57"/>
                <a:gd name="T21" fmla="*/ 0 h 84"/>
                <a:gd name="T22" fmla="*/ 33 w 57"/>
                <a:gd name="T23" fmla="*/ 1 h 84"/>
                <a:gd name="T24" fmla="*/ 32 w 57"/>
                <a:gd name="T25" fmla="*/ 8 h 84"/>
                <a:gd name="T26" fmla="*/ 45 w 57"/>
                <a:gd name="T27" fmla="*/ 13 h 84"/>
                <a:gd name="T28" fmla="*/ 41 w 57"/>
                <a:gd name="T29" fmla="*/ 16 h 84"/>
                <a:gd name="T30" fmla="*/ 47 w 57"/>
                <a:gd name="T31" fmla="*/ 16 h 84"/>
                <a:gd name="T32" fmla="*/ 50 w 57"/>
                <a:gd name="T33" fmla="*/ 20 h 84"/>
                <a:gd name="T34" fmla="*/ 46 w 57"/>
                <a:gd name="T35" fmla="*/ 25 h 84"/>
                <a:gd name="T36" fmla="*/ 55 w 57"/>
                <a:gd name="T37" fmla="*/ 36 h 84"/>
                <a:gd name="T38" fmla="*/ 50 w 57"/>
                <a:gd name="T39" fmla="*/ 37 h 84"/>
                <a:gd name="T40" fmla="*/ 56 w 57"/>
                <a:gd name="T41" fmla="*/ 39 h 84"/>
                <a:gd name="T42" fmla="*/ 56 w 57"/>
                <a:gd name="T43" fmla="*/ 44 h 84"/>
                <a:gd name="T44" fmla="*/ 57 w 57"/>
                <a:gd name="T45" fmla="*/ 47 h 84"/>
                <a:gd name="T46" fmla="*/ 51 w 57"/>
                <a:gd name="T47" fmla="*/ 52 h 84"/>
                <a:gd name="T48" fmla="*/ 56 w 57"/>
                <a:gd name="T49" fmla="*/ 56 h 84"/>
                <a:gd name="T50" fmla="*/ 55 w 57"/>
                <a:gd name="T51" fmla="*/ 61 h 84"/>
                <a:gd name="T52" fmla="*/ 49 w 57"/>
                <a:gd name="T53" fmla="*/ 62 h 84"/>
                <a:gd name="T54" fmla="*/ 45 w 57"/>
                <a:gd name="T55" fmla="*/ 76 h 84"/>
                <a:gd name="T56" fmla="*/ 45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7 h 84"/>
                <a:gd name="T64" fmla="*/ 38 w 57"/>
                <a:gd name="T65" fmla="*/ 79 h 84"/>
                <a:gd name="T66" fmla="*/ 33 w 57"/>
                <a:gd name="T67" fmla="*/ 75 h 84"/>
                <a:gd name="T68" fmla="*/ 27 w 57"/>
                <a:gd name="T69" fmla="*/ 76 h 84"/>
                <a:gd name="T70" fmla="*/ 28 w 57"/>
                <a:gd name="T71" fmla="*/ 84 h 84"/>
                <a:gd name="T72" fmla="*/ 26 w 57"/>
                <a:gd name="T73" fmla="*/ 81 h 84"/>
                <a:gd name="T74" fmla="*/ 27 w 57"/>
                <a:gd name="T75" fmla="*/ 76 h 84"/>
                <a:gd name="T76" fmla="*/ 34 w 57"/>
                <a:gd name="T77" fmla="*/ 77 h 84"/>
                <a:gd name="T78" fmla="*/ 33 w 57"/>
                <a:gd name="T79" fmla="*/ 63 h 84"/>
                <a:gd name="T80" fmla="*/ 38 w 57"/>
                <a:gd name="T81" fmla="*/ 64 h 84"/>
                <a:gd name="T82" fmla="*/ 33 w 57"/>
                <a:gd name="T83" fmla="*/ 57 h 84"/>
                <a:gd name="T84" fmla="*/ 39 w 57"/>
                <a:gd name="T85" fmla="*/ 57 h 84"/>
                <a:gd name="T86" fmla="*/ 32 w 57"/>
                <a:gd name="T87" fmla="*/ 48 h 84"/>
                <a:gd name="T88" fmla="*/ 38 w 57"/>
                <a:gd name="T89" fmla="*/ 47 h 84"/>
                <a:gd name="T90" fmla="*/ 32 w 57"/>
                <a:gd name="T91" fmla="*/ 45 h 84"/>
                <a:gd name="T92" fmla="*/ 31 w 57"/>
                <a:gd name="T93" fmla="*/ 41 h 84"/>
                <a:gd name="T94" fmla="*/ 35 w 57"/>
                <a:gd name="T95" fmla="*/ 36 h 84"/>
                <a:gd name="T96" fmla="*/ 24 w 57"/>
                <a:gd name="T97" fmla="*/ 27 h 84"/>
                <a:gd name="T98" fmla="*/ 29 w 57"/>
                <a:gd name="T99" fmla="*/ 24 h 84"/>
                <a:gd name="T100" fmla="*/ 23 w 57"/>
                <a:gd name="T101" fmla="*/ 24 h 84"/>
                <a:gd name="T102" fmla="*/ 20 w 57"/>
                <a:gd name="T103" fmla="*/ 21 h 84"/>
                <a:gd name="T104" fmla="*/ 22 w 57"/>
                <a:gd name="T105" fmla="*/ 15 h 84"/>
                <a:gd name="T106" fmla="*/ 8 w 57"/>
                <a:gd name="T107" fmla="*/ 13 h 84"/>
                <a:gd name="T108" fmla="*/ 12 w 57"/>
                <a:gd name="T109" fmla="*/ 14 h 84"/>
                <a:gd name="T110" fmla="*/ 15 w 57"/>
                <a:gd name="T111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4" y="8"/>
                    <a:pt x="2" y="8"/>
                    <a:pt x="0" y="9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1" y="0"/>
                    <a:pt x="19" y="0"/>
                    <a:pt x="18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6"/>
                    <a:pt x="23" y="5"/>
                    <a:pt x="24" y="5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1"/>
                  </a:moveTo>
                  <a:cubicBezTo>
                    <a:pt x="31" y="0"/>
                    <a:pt x="29" y="0"/>
                    <a:pt x="27" y="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5"/>
                    <a:pt x="29" y="6"/>
                    <a:pt x="30" y="7"/>
                  </a:cubicBezTo>
                  <a:cubicBezTo>
                    <a:pt x="33" y="1"/>
                    <a:pt x="33" y="1"/>
                    <a:pt x="33" y="1"/>
                  </a:cubicBezTo>
                  <a:close/>
                  <a:moveTo>
                    <a:pt x="40" y="6"/>
                  </a:moveTo>
                  <a:cubicBezTo>
                    <a:pt x="38" y="5"/>
                    <a:pt x="37" y="4"/>
                    <a:pt x="35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6"/>
                    <a:pt x="40" y="6"/>
                    <a:pt x="40" y="6"/>
                  </a:cubicBezTo>
                  <a:close/>
                  <a:moveTo>
                    <a:pt x="45" y="13"/>
                  </a:moveTo>
                  <a:cubicBezTo>
                    <a:pt x="44" y="11"/>
                    <a:pt x="43" y="10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5"/>
                    <a:pt x="41" y="16"/>
                  </a:cubicBezTo>
                  <a:cubicBezTo>
                    <a:pt x="45" y="13"/>
                    <a:pt x="45" y="13"/>
                    <a:pt x="45" y="13"/>
                  </a:cubicBezTo>
                  <a:close/>
                  <a:moveTo>
                    <a:pt x="50" y="20"/>
                  </a:moveTo>
                  <a:cubicBezTo>
                    <a:pt x="49" y="19"/>
                    <a:pt x="48" y="17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0"/>
                    <a:pt x="44" y="21"/>
                    <a:pt x="45" y="23"/>
                  </a:cubicBezTo>
                  <a:lnTo>
                    <a:pt x="50" y="20"/>
                  </a:lnTo>
                  <a:close/>
                  <a:moveTo>
                    <a:pt x="53" y="28"/>
                  </a:moveTo>
                  <a:cubicBezTo>
                    <a:pt x="52" y="26"/>
                    <a:pt x="52" y="25"/>
                    <a:pt x="51" y="23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7"/>
                    <a:pt x="47" y="28"/>
                    <a:pt x="47" y="30"/>
                  </a:cubicBezTo>
                  <a:lnTo>
                    <a:pt x="53" y="28"/>
                  </a:lnTo>
                  <a:close/>
                  <a:moveTo>
                    <a:pt x="55" y="36"/>
                  </a:moveTo>
                  <a:cubicBezTo>
                    <a:pt x="55" y="34"/>
                    <a:pt x="54" y="33"/>
                    <a:pt x="54" y="3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4"/>
                    <a:pt x="49" y="36"/>
                    <a:pt x="50" y="37"/>
                  </a:cubicBezTo>
                  <a:cubicBezTo>
                    <a:pt x="55" y="36"/>
                    <a:pt x="55" y="36"/>
                    <a:pt x="55" y="36"/>
                  </a:cubicBezTo>
                  <a:close/>
                  <a:moveTo>
                    <a:pt x="56" y="44"/>
                  </a:moveTo>
                  <a:cubicBezTo>
                    <a:pt x="56" y="42"/>
                    <a:pt x="56" y="41"/>
                    <a:pt x="56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2"/>
                    <a:pt x="51" y="43"/>
                    <a:pt x="51" y="45"/>
                  </a:cubicBezTo>
                  <a:cubicBezTo>
                    <a:pt x="56" y="44"/>
                    <a:pt x="56" y="44"/>
                    <a:pt x="56" y="44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49"/>
                  </a:cubicBezTo>
                  <a:cubicBezTo>
                    <a:pt x="57" y="49"/>
                    <a:pt x="57" y="48"/>
                    <a:pt x="57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9"/>
                    <a:pt x="51" y="49"/>
                  </a:cubicBezTo>
                  <a:cubicBezTo>
                    <a:pt x="51" y="50"/>
                    <a:pt x="51" y="51"/>
                    <a:pt x="51" y="52"/>
                  </a:cubicBezTo>
                  <a:cubicBezTo>
                    <a:pt x="57" y="53"/>
                    <a:pt x="57" y="53"/>
                    <a:pt x="57" y="53"/>
                  </a:cubicBezTo>
                  <a:close/>
                  <a:moveTo>
                    <a:pt x="55" y="61"/>
                  </a:moveTo>
                  <a:cubicBezTo>
                    <a:pt x="56" y="59"/>
                    <a:pt x="56" y="58"/>
                    <a:pt x="56" y="5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0" y="57"/>
                    <a:pt x="50" y="58"/>
                    <a:pt x="50" y="60"/>
                  </a:cubicBezTo>
                  <a:lnTo>
                    <a:pt x="55" y="61"/>
                  </a:lnTo>
                  <a:close/>
                  <a:moveTo>
                    <a:pt x="52" y="69"/>
                  </a:moveTo>
                  <a:cubicBezTo>
                    <a:pt x="53" y="68"/>
                    <a:pt x="54" y="66"/>
                    <a:pt x="54" y="64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8" y="64"/>
                    <a:pt x="48" y="65"/>
                    <a:pt x="47" y="66"/>
                  </a:cubicBezTo>
                  <a:cubicBezTo>
                    <a:pt x="52" y="69"/>
                    <a:pt x="52" y="69"/>
                    <a:pt x="52" y="69"/>
                  </a:cubicBezTo>
                  <a:close/>
                  <a:moveTo>
                    <a:pt x="45" y="76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7" y="75"/>
                    <a:pt x="49" y="74"/>
                    <a:pt x="50" y="72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5" y="69"/>
                    <a:pt x="44" y="70"/>
                    <a:pt x="43" y="7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6"/>
                    <a:pt x="45" y="76"/>
                    <a:pt x="45" y="76"/>
                  </a:cubicBezTo>
                  <a:close/>
                  <a:moveTo>
                    <a:pt x="38" y="79"/>
                  </a:moveTo>
                  <a:cubicBezTo>
                    <a:pt x="42" y="77"/>
                    <a:pt x="42" y="77"/>
                    <a:pt x="42" y="77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5" y="74"/>
                    <a:pt x="35" y="74"/>
                    <a:pt x="35" y="74"/>
                  </a:cubicBezTo>
                  <a:lnTo>
                    <a:pt x="38" y="79"/>
                  </a:lnTo>
                  <a:close/>
                  <a:moveTo>
                    <a:pt x="30" y="82"/>
                  </a:moveTo>
                  <a:cubicBezTo>
                    <a:pt x="35" y="80"/>
                    <a:pt x="35" y="80"/>
                    <a:pt x="35" y="8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28" y="77"/>
                    <a:pt x="28" y="77"/>
                    <a:pt x="28" y="77"/>
                  </a:cubicBezTo>
                  <a:lnTo>
                    <a:pt x="30" y="82"/>
                  </a:lnTo>
                  <a:close/>
                  <a:moveTo>
                    <a:pt x="27" y="76"/>
                  </a:moveTo>
                  <a:cubicBezTo>
                    <a:pt x="27" y="77"/>
                    <a:pt x="26" y="78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9" y="83"/>
                    <a:pt x="30" y="82"/>
                    <a:pt x="32" y="80"/>
                  </a:cubicBezTo>
                  <a:cubicBezTo>
                    <a:pt x="27" y="76"/>
                    <a:pt x="27" y="76"/>
                    <a:pt x="27" y="76"/>
                  </a:cubicBezTo>
                  <a:close/>
                  <a:moveTo>
                    <a:pt x="31" y="70"/>
                  </a:moveTo>
                  <a:cubicBezTo>
                    <a:pt x="30" y="72"/>
                    <a:pt x="30" y="73"/>
                    <a:pt x="29" y="74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5" y="76"/>
                    <a:pt x="36" y="74"/>
                    <a:pt x="36" y="72"/>
                  </a:cubicBezTo>
                  <a:lnTo>
                    <a:pt x="31" y="70"/>
                  </a:lnTo>
                  <a:close/>
                  <a:moveTo>
                    <a:pt x="33" y="63"/>
                  </a:moveTo>
                  <a:cubicBezTo>
                    <a:pt x="32" y="65"/>
                    <a:pt x="32" y="66"/>
                    <a:pt x="32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68"/>
                    <a:pt x="38" y="66"/>
                    <a:pt x="38" y="64"/>
                  </a:cubicBezTo>
                  <a:cubicBezTo>
                    <a:pt x="33" y="63"/>
                    <a:pt x="33" y="63"/>
                    <a:pt x="33" y="63"/>
                  </a:cubicBezTo>
                  <a:close/>
                  <a:moveTo>
                    <a:pt x="33" y="56"/>
                  </a:moveTo>
                  <a:cubicBezTo>
                    <a:pt x="33" y="56"/>
                    <a:pt x="33" y="57"/>
                    <a:pt x="33" y="57"/>
                  </a:cubicBezTo>
                  <a:cubicBezTo>
                    <a:pt x="33" y="58"/>
                    <a:pt x="33" y="59"/>
                    <a:pt x="33" y="60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lnTo>
                    <a:pt x="33" y="56"/>
                  </a:lnTo>
                  <a:close/>
                  <a:moveTo>
                    <a:pt x="32" y="48"/>
                  </a:moveTo>
                  <a:cubicBezTo>
                    <a:pt x="32" y="50"/>
                    <a:pt x="33" y="51"/>
                    <a:pt x="33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1"/>
                    <a:pt x="38" y="49"/>
                    <a:pt x="38" y="47"/>
                  </a:cubicBezTo>
                  <a:lnTo>
                    <a:pt x="32" y="48"/>
                  </a:lnTo>
                  <a:close/>
                  <a:moveTo>
                    <a:pt x="31" y="41"/>
                  </a:moveTo>
                  <a:cubicBezTo>
                    <a:pt x="31" y="42"/>
                    <a:pt x="31" y="44"/>
                    <a:pt x="32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2"/>
                    <a:pt x="36" y="41"/>
                    <a:pt x="36" y="39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3"/>
                  </a:moveTo>
                  <a:cubicBezTo>
                    <a:pt x="29" y="35"/>
                    <a:pt x="29" y="36"/>
                    <a:pt x="30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4"/>
                    <a:pt x="34" y="33"/>
                    <a:pt x="33" y="31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27"/>
                  </a:moveTo>
                  <a:cubicBezTo>
                    <a:pt x="25" y="28"/>
                    <a:pt x="26" y="29"/>
                    <a:pt x="27" y="31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7"/>
                    <a:pt x="30" y="25"/>
                    <a:pt x="29" y="24"/>
                  </a:cubicBezTo>
                  <a:lnTo>
                    <a:pt x="24" y="27"/>
                  </a:lnTo>
                  <a:close/>
                  <a:moveTo>
                    <a:pt x="20" y="21"/>
                  </a:moveTo>
                  <a:cubicBezTo>
                    <a:pt x="21" y="22"/>
                    <a:pt x="22" y="23"/>
                    <a:pt x="23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5" y="18"/>
                    <a:pt x="24" y="17"/>
                  </a:cubicBezTo>
                  <a:lnTo>
                    <a:pt x="20" y="21"/>
                  </a:lnTo>
                  <a:close/>
                  <a:moveTo>
                    <a:pt x="15" y="16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3"/>
                    <a:pt x="19" y="12"/>
                    <a:pt x="18" y="11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8" y="13"/>
                  </a:moveTo>
                  <a:cubicBezTo>
                    <a:pt x="10" y="13"/>
                    <a:pt x="11" y="14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8"/>
                    <a:pt x="11" y="8"/>
                    <a:pt x="9" y="8"/>
                  </a:cubicBezTo>
                  <a:cubicBezTo>
                    <a:pt x="8" y="13"/>
                    <a:pt x="8" y="13"/>
                    <a:pt x="8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2" name="Freeform 748"/>
            <p:cNvSpPr>
              <a:spLocks/>
            </p:cNvSpPr>
            <p:nvPr/>
          </p:nvSpPr>
          <p:spPr bwMode="auto">
            <a:xfrm>
              <a:off x="750" y="1887"/>
              <a:ext cx="75" cy="122"/>
            </a:xfrm>
            <a:custGeom>
              <a:avLst/>
              <a:gdLst>
                <a:gd name="T0" fmla="*/ 35 w 45"/>
                <a:gd name="T1" fmla="*/ 71 h 73"/>
                <a:gd name="T2" fmla="*/ 45 w 45"/>
                <a:gd name="T3" fmla="*/ 47 h 73"/>
                <a:gd name="T4" fmla="*/ 23 w 45"/>
                <a:gd name="T5" fmla="*/ 2 h 73"/>
                <a:gd name="T6" fmla="*/ 10 w 45"/>
                <a:gd name="T7" fmla="*/ 2 h 73"/>
                <a:gd name="T8" fmla="*/ 0 w 45"/>
                <a:gd name="T9" fmla="*/ 25 h 73"/>
                <a:gd name="T10" fmla="*/ 23 w 45"/>
                <a:gd name="T11" fmla="*/ 71 h 73"/>
                <a:gd name="T12" fmla="*/ 35 w 45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3">
                  <a:moveTo>
                    <a:pt x="35" y="71"/>
                  </a:moveTo>
                  <a:cubicBezTo>
                    <a:pt x="41" y="68"/>
                    <a:pt x="45" y="59"/>
                    <a:pt x="45" y="47"/>
                  </a:cubicBezTo>
                  <a:cubicBezTo>
                    <a:pt x="45" y="28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5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3"/>
                    <a:pt x="31" y="73"/>
                    <a:pt x="35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3" name="Freeform 749"/>
            <p:cNvSpPr>
              <a:spLocks/>
            </p:cNvSpPr>
            <p:nvPr/>
          </p:nvSpPr>
          <p:spPr bwMode="auto">
            <a:xfrm>
              <a:off x="748" y="1885"/>
              <a:ext cx="79" cy="126"/>
            </a:xfrm>
            <a:custGeom>
              <a:avLst/>
              <a:gdLst>
                <a:gd name="T0" fmla="*/ 36 w 47"/>
                <a:gd name="T1" fmla="*/ 72 h 75"/>
                <a:gd name="T2" fmla="*/ 37 w 47"/>
                <a:gd name="T3" fmla="*/ 73 h 75"/>
                <a:gd name="T4" fmla="*/ 47 w 47"/>
                <a:gd name="T5" fmla="*/ 48 h 75"/>
                <a:gd name="T6" fmla="*/ 40 w 47"/>
                <a:gd name="T7" fmla="*/ 20 h 75"/>
                <a:gd name="T8" fmla="*/ 24 w 47"/>
                <a:gd name="T9" fmla="*/ 2 h 75"/>
                <a:gd name="T10" fmla="*/ 24 w 47"/>
                <a:gd name="T11" fmla="*/ 2 h 75"/>
                <a:gd name="T12" fmla="*/ 17 w 47"/>
                <a:gd name="T13" fmla="*/ 0 h 75"/>
                <a:gd name="T14" fmla="*/ 11 w 47"/>
                <a:gd name="T15" fmla="*/ 2 h 75"/>
                <a:gd name="T16" fmla="*/ 0 w 47"/>
                <a:gd name="T17" fmla="*/ 26 h 75"/>
                <a:gd name="T18" fmla="*/ 7 w 47"/>
                <a:gd name="T19" fmla="*/ 54 h 75"/>
                <a:gd name="T20" fmla="*/ 23 w 47"/>
                <a:gd name="T21" fmla="*/ 73 h 75"/>
                <a:gd name="T22" fmla="*/ 23 w 47"/>
                <a:gd name="T23" fmla="*/ 73 h 75"/>
                <a:gd name="T24" fmla="*/ 30 w 47"/>
                <a:gd name="T25" fmla="*/ 75 h 75"/>
                <a:gd name="T26" fmla="*/ 37 w 47"/>
                <a:gd name="T27" fmla="*/ 73 h 75"/>
                <a:gd name="T28" fmla="*/ 37 w 47"/>
                <a:gd name="T29" fmla="*/ 73 h 75"/>
                <a:gd name="T30" fmla="*/ 36 w 47"/>
                <a:gd name="T31" fmla="*/ 72 h 75"/>
                <a:gd name="T32" fmla="*/ 36 w 47"/>
                <a:gd name="T33" fmla="*/ 71 h 75"/>
                <a:gd name="T34" fmla="*/ 30 w 47"/>
                <a:gd name="T35" fmla="*/ 73 h 75"/>
                <a:gd name="T36" fmla="*/ 24 w 47"/>
                <a:gd name="T37" fmla="*/ 71 h 75"/>
                <a:gd name="T38" fmla="*/ 24 w 47"/>
                <a:gd name="T39" fmla="*/ 71 h 75"/>
                <a:gd name="T40" fmla="*/ 9 w 47"/>
                <a:gd name="T41" fmla="*/ 54 h 75"/>
                <a:gd name="T42" fmla="*/ 2 w 47"/>
                <a:gd name="T43" fmla="*/ 26 h 75"/>
                <a:gd name="T44" fmla="*/ 12 w 47"/>
                <a:gd name="T45" fmla="*/ 4 h 75"/>
                <a:gd name="T46" fmla="*/ 17 w 47"/>
                <a:gd name="T47" fmla="*/ 2 h 75"/>
                <a:gd name="T48" fmla="*/ 23 w 47"/>
                <a:gd name="T49" fmla="*/ 4 h 75"/>
                <a:gd name="T50" fmla="*/ 23 w 47"/>
                <a:gd name="T51" fmla="*/ 4 h 75"/>
                <a:gd name="T52" fmla="*/ 39 w 47"/>
                <a:gd name="T53" fmla="*/ 21 h 75"/>
                <a:gd name="T54" fmla="*/ 45 w 47"/>
                <a:gd name="T55" fmla="*/ 48 h 75"/>
                <a:gd name="T56" fmla="*/ 36 w 47"/>
                <a:gd name="T57" fmla="*/ 71 h 75"/>
                <a:gd name="T58" fmla="*/ 36 w 47"/>
                <a:gd name="T59" fmla="*/ 71 h 75"/>
                <a:gd name="T60" fmla="*/ 36 w 47"/>
                <a:gd name="T61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75">
                  <a:moveTo>
                    <a:pt x="36" y="72"/>
                  </a:moveTo>
                  <a:cubicBezTo>
                    <a:pt x="37" y="73"/>
                    <a:pt x="37" y="73"/>
                    <a:pt x="37" y="73"/>
                  </a:cubicBezTo>
                  <a:cubicBezTo>
                    <a:pt x="43" y="69"/>
                    <a:pt x="47" y="60"/>
                    <a:pt x="47" y="48"/>
                  </a:cubicBezTo>
                  <a:cubicBezTo>
                    <a:pt x="47" y="39"/>
                    <a:pt x="44" y="29"/>
                    <a:pt x="40" y="20"/>
                  </a:cubicBezTo>
                  <a:cubicBezTo>
                    <a:pt x="36" y="12"/>
                    <a:pt x="30" y="5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2" y="1"/>
                    <a:pt x="19" y="0"/>
                    <a:pt x="17" y="0"/>
                  </a:cubicBezTo>
                  <a:cubicBezTo>
                    <a:pt x="15" y="0"/>
                    <a:pt x="13" y="1"/>
                    <a:pt x="11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3" y="46"/>
                    <a:pt x="7" y="54"/>
                  </a:cubicBezTo>
                  <a:cubicBezTo>
                    <a:pt x="11" y="63"/>
                    <a:pt x="17" y="70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6" y="74"/>
                    <a:pt x="28" y="75"/>
                    <a:pt x="30" y="75"/>
                  </a:cubicBezTo>
                  <a:cubicBezTo>
                    <a:pt x="33" y="75"/>
                    <a:pt x="35" y="74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4" y="72"/>
                    <a:pt x="32" y="73"/>
                    <a:pt x="30" y="73"/>
                  </a:cubicBezTo>
                  <a:cubicBezTo>
                    <a:pt x="28" y="73"/>
                    <a:pt x="26" y="72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18" y="68"/>
                    <a:pt x="13" y="62"/>
                    <a:pt x="9" y="54"/>
                  </a:cubicBezTo>
                  <a:cubicBezTo>
                    <a:pt x="5" y="46"/>
                    <a:pt x="2" y="36"/>
                    <a:pt x="2" y="26"/>
                  </a:cubicBezTo>
                  <a:cubicBezTo>
                    <a:pt x="2" y="15"/>
                    <a:pt x="6" y="7"/>
                    <a:pt x="12" y="4"/>
                  </a:cubicBezTo>
                  <a:cubicBezTo>
                    <a:pt x="13" y="3"/>
                    <a:pt x="15" y="2"/>
                    <a:pt x="17" y="2"/>
                  </a:cubicBezTo>
                  <a:cubicBezTo>
                    <a:pt x="19" y="2"/>
                    <a:pt x="21" y="3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9" y="7"/>
                    <a:pt x="35" y="13"/>
                    <a:pt x="39" y="21"/>
                  </a:cubicBezTo>
                  <a:cubicBezTo>
                    <a:pt x="42" y="29"/>
                    <a:pt x="45" y="39"/>
                    <a:pt x="45" y="48"/>
                  </a:cubicBezTo>
                  <a:cubicBezTo>
                    <a:pt x="45" y="60"/>
                    <a:pt x="41" y="68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6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4" name="Freeform 750"/>
            <p:cNvSpPr>
              <a:spLocks/>
            </p:cNvSpPr>
            <p:nvPr/>
          </p:nvSpPr>
          <p:spPr bwMode="auto">
            <a:xfrm>
              <a:off x="770" y="1918"/>
              <a:ext cx="35" cy="57"/>
            </a:xfrm>
            <a:custGeom>
              <a:avLst/>
              <a:gdLst>
                <a:gd name="T0" fmla="*/ 16 w 21"/>
                <a:gd name="T1" fmla="*/ 34 h 34"/>
                <a:gd name="T2" fmla="*/ 21 w 21"/>
                <a:gd name="T3" fmla="*/ 23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6 w 21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4"/>
                  </a:moveTo>
                  <a:cubicBezTo>
                    <a:pt x="19" y="32"/>
                    <a:pt x="21" y="28"/>
                    <a:pt x="21" y="23"/>
                  </a:cubicBezTo>
                  <a:cubicBezTo>
                    <a:pt x="21" y="14"/>
                    <a:pt x="16" y="4"/>
                    <a:pt x="11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21"/>
                    <a:pt x="5" y="31"/>
                    <a:pt x="11" y="33"/>
                  </a:cubicBezTo>
                  <a:cubicBezTo>
                    <a:pt x="13" y="34"/>
                    <a:pt x="15" y="34"/>
                    <a:pt x="16" y="34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5" name="Freeform 751"/>
            <p:cNvSpPr>
              <a:spLocks/>
            </p:cNvSpPr>
            <p:nvPr/>
          </p:nvSpPr>
          <p:spPr bwMode="auto">
            <a:xfrm>
              <a:off x="768" y="1918"/>
              <a:ext cx="39" cy="59"/>
            </a:xfrm>
            <a:custGeom>
              <a:avLst/>
              <a:gdLst>
                <a:gd name="T0" fmla="*/ 18 w 23"/>
                <a:gd name="T1" fmla="*/ 34 h 35"/>
                <a:gd name="T2" fmla="*/ 23 w 23"/>
                <a:gd name="T3" fmla="*/ 23 h 35"/>
                <a:gd name="T4" fmla="*/ 20 w 23"/>
                <a:gd name="T5" fmla="*/ 9 h 35"/>
                <a:gd name="T6" fmla="*/ 12 w 23"/>
                <a:gd name="T7" fmla="*/ 1 h 35"/>
                <a:gd name="T8" fmla="*/ 8 w 23"/>
                <a:gd name="T9" fmla="*/ 0 h 35"/>
                <a:gd name="T10" fmla="*/ 5 w 23"/>
                <a:gd name="T11" fmla="*/ 0 h 35"/>
                <a:gd name="T12" fmla="*/ 0 w 23"/>
                <a:gd name="T13" fmla="*/ 12 h 35"/>
                <a:gd name="T14" fmla="*/ 3 w 23"/>
                <a:gd name="T15" fmla="*/ 26 h 35"/>
                <a:gd name="T16" fmla="*/ 11 w 23"/>
                <a:gd name="T17" fmla="*/ 34 h 35"/>
                <a:gd name="T18" fmla="*/ 12 w 23"/>
                <a:gd name="T19" fmla="*/ 33 h 35"/>
                <a:gd name="T20" fmla="*/ 11 w 23"/>
                <a:gd name="T21" fmla="*/ 34 h 35"/>
                <a:gd name="T22" fmla="*/ 15 w 23"/>
                <a:gd name="T23" fmla="*/ 35 h 35"/>
                <a:gd name="T24" fmla="*/ 18 w 23"/>
                <a:gd name="T25" fmla="*/ 34 h 35"/>
                <a:gd name="T26" fmla="*/ 18 w 23"/>
                <a:gd name="T27" fmla="*/ 33 h 35"/>
                <a:gd name="T28" fmla="*/ 17 w 23"/>
                <a:gd name="T29" fmla="*/ 33 h 35"/>
                <a:gd name="T30" fmla="*/ 15 w 23"/>
                <a:gd name="T31" fmla="*/ 33 h 35"/>
                <a:gd name="T32" fmla="*/ 12 w 23"/>
                <a:gd name="T33" fmla="*/ 32 h 35"/>
                <a:gd name="T34" fmla="*/ 12 w 23"/>
                <a:gd name="T35" fmla="*/ 32 h 35"/>
                <a:gd name="T36" fmla="*/ 5 w 23"/>
                <a:gd name="T37" fmla="*/ 25 h 35"/>
                <a:gd name="T38" fmla="*/ 2 w 23"/>
                <a:gd name="T39" fmla="*/ 12 h 35"/>
                <a:gd name="T40" fmla="*/ 6 w 23"/>
                <a:gd name="T41" fmla="*/ 2 h 35"/>
                <a:gd name="T42" fmla="*/ 8 w 23"/>
                <a:gd name="T43" fmla="*/ 2 h 35"/>
                <a:gd name="T44" fmla="*/ 11 w 23"/>
                <a:gd name="T45" fmla="*/ 2 h 35"/>
                <a:gd name="T46" fmla="*/ 18 w 23"/>
                <a:gd name="T47" fmla="*/ 10 h 35"/>
                <a:gd name="T48" fmla="*/ 21 w 23"/>
                <a:gd name="T49" fmla="*/ 23 h 35"/>
                <a:gd name="T50" fmla="*/ 17 w 23"/>
                <a:gd name="T51" fmla="*/ 33 h 35"/>
                <a:gd name="T52" fmla="*/ 17 w 23"/>
                <a:gd name="T53" fmla="*/ 34 h 35"/>
                <a:gd name="T54" fmla="*/ 18 w 23"/>
                <a:gd name="T5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35">
                  <a:moveTo>
                    <a:pt x="18" y="34"/>
                  </a:moveTo>
                  <a:cubicBezTo>
                    <a:pt x="21" y="33"/>
                    <a:pt x="23" y="28"/>
                    <a:pt x="23" y="23"/>
                  </a:cubicBezTo>
                  <a:cubicBezTo>
                    <a:pt x="23" y="18"/>
                    <a:pt x="22" y="13"/>
                    <a:pt x="20" y="9"/>
                  </a:cubicBezTo>
                  <a:cubicBezTo>
                    <a:pt x="18" y="5"/>
                    <a:pt x="15" y="2"/>
                    <a:pt x="12" y="1"/>
                  </a:cubicBezTo>
                  <a:cubicBezTo>
                    <a:pt x="11" y="0"/>
                    <a:pt x="10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2" y="2"/>
                    <a:pt x="0" y="7"/>
                    <a:pt x="0" y="12"/>
                  </a:cubicBezTo>
                  <a:cubicBezTo>
                    <a:pt x="0" y="17"/>
                    <a:pt x="1" y="22"/>
                    <a:pt x="3" y="26"/>
                  </a:cubicBezTo>
                  <a:cubicBezTo>
                    <a:pt x="5" y="30"/>
                    <a:pt x="8" y="33"/>
                    <a:pt x="11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5"/>
                    <a:pt x="14" y="35"/>
                    <a:pt x="15" y="35"/>
                  </a:cubicBezTo>
                  <a:cubicBezTo>
                    <a:pt x="16" y="35"/>
                    <a:pt x="17" y="35"/>
                    <a:pt x="18" y="34"/>
                  </a:cubicBezTo>
                  <a:cubicBezTo>
                    <a:pt x="18" y="34"/>
                    <a:pt x="19" y="34"/>
                    <a:pt x="18" y="33"/>
                  </a:cubicBezTo>
                  <a:cubicBezTo>
                    <a:pt x="18" y="33"/>
                    <a:pt x="17" y="32"/>
                    <a:pt x="17" y="33"/>
                  </a:cubicBezTo>
                  <a:cubicBezTo>
                    <a:pt x="16" y="33"/>
                    <a:pt x="16" y="33"/>
                    <a:pt x="15" y="33"/>
                  </a:cubicBezTo>
                  <a:cubicBezTo>
                    <a:pt x="14" y="33"/>
                    <a:pt x="13" y="33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9" y="31"/>
                    <a:pt x="7" y="28"/>
                    <a:pt x="5" y="25"/>
                  </a:cubicBezTo>
                  <a:cubicBezTo>
                    <a:pt x="3" y="21"/>
                    <a:pt x="2" y="17"/>
                    <a:pt x="2" y="12"/>
                  </a:cubicBezTo>
                  <a:cubicBezTo>
                    <a:pt x="2" y="7"/>
                    <a:pt x="4" y="3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2"/>
                    <a:pt x="10" y="2"/>
                    <a:pt x="11" y="2"/>
                  </a:cubicBezTo>
                  <a:cubicBezTo>
                    <a:pt x="14" y="4"/>
                    <a:pt x="16" y="6"/>
                    <a:pt x="18" y="10"/>
                  </a:cubicBezTo>
                  <a:cubicBezTo>
                    <a:pt x="20" y="14"/>
                    <a:pt x="21" y="18"/>
                    <a:pt x="21" y="23"/>
                  </a:cubicBezTo>
                  <a:cubicBezTo>
                    <a:pt x="21" y="28"/>
                    <a:pt x="19" y="31"/>
                    <a:pt x="17" y="33"/>
                  </a:cubicBezTo>
                  <a:cubicBezTo>
                    <a:pt x="16" y="33"/>
                    <a:pt x="16" y="34"/>
                    <a:pt x="17" y="34"/>
                  </a:cubicBezTo>
                  <a:cubicBezTo>
                    <a:pt x="17" y="34"/>
                    <a:pt x="17" y="35"/>
                    <a:pt x="18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6" name="Freeform 752"/>
            <p:cNvSpPr>
              <a:spLocks/>
            </p:cNvSpPr>
            <p:nvPr/>
          </p:nvSpPr>
          <p:spPr bwMode="auto">
            <a:xfrm>
              <a:off x="785" y="1920"/>
              <a:ext cx="20" cy="47"/>
            </a:xfrm>
            <a:custGeom>
              <a:avLst/>
              <a:gdLst>
                <a:gd name="T0" fmla="*/ 2 w 12"/>
                <a:gd name="T1" fmla="*/ 0 h 28"/>
                <a:gd name="T2" fmla="*/ 1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2 h 28"/>
                <a:gd name="T12" fmla="*/ 2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6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2"/>
                  </a:cubicBezTo>
                  <a:cubicBezTo>
                    <a:pt x="12" y="13"/>
                    <a:pt x="7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7" name="Freeform 753"/>
            <p:cNvSpPr>
              <a:spLocks/>
            </p:cNvSpPr>
            <p:nvPr/>
          </p:nvSpPr>
          <p:spPr bwMode="auto">
            <a:xfrm>
              <a:off x="783" y="1918"/>
              <a:ext cx="24" cy="51"/>
            </a:xfrm>
            <a:custGeom>
              <a:avLst/>
              <a:gdLst>
                <a:gd name="T0" fmla="*/ 3 w 14"/>
                <a:gd name="T1" fmla="*/ 0 h 30"/>
                <a:gd name="T2" fmla="*/ 3 w 14"/>
                <a:gd name="T3" fmla="*/ 0 h 30"/>
                <a:gd name="T4" fmla="*/ 1 w 14"/>
                <a:gd name="T5" fmla="*/ 1 h 30"/>
                <a:gd name="T6" fmla="*/ 0 w 14"/>
                <a:gd name="T7" fmla="*/ 8 h 30"/>
                <a:gd name="T8" fmla="*/ 3 w 14"/>
                <a:gd name="T9" fmla="*/ 21 h 30"/>
                <a:gd name="T10" fmla="*/ 11 w 14"/>
                <a:gd name="T11" fmla="*/ 30 h 30"/>
                <a:gd name="T12" fmla="*/ 11 w 14"/>
                <a:gd name="T13" fmla="*/ 30 h 30"/>
                <a:gd name="T14" fmla="*/ 12 w 14"/>
                <a:gd name="T15" fmla="*/ 30 h 30"/>
                <a:gd name="T16" fmla="*/ 13 w 14"/>
                <a:gd name="T17" fmla="*/ 29 h 30"/>
                <a:gd name="T18" fmla="*/ 14 w 14"/>
                <a:gd name="T19" fmla="*/ 23 h 30"/>
                <a:gd name="T20" fmla="*/ 11 w 14"/>
                <a:gd name="T21" fmla="*/ 9 h 30"/>
                <a:gd name="T22" fmla="*/ 3 w 14"/>
                <a:gd name="T23" fmla="*/ 1 h 30"/>
                <a:gd name="T24" fmla="*/ 2 w 14"/>
                <a:gd name="T25" fmla="*/ 1 h 30"/>
                <a:gd name="T26" fmla="*/ 2 w 14"/>
                <a:gd name="T27" fmla="*/ 2 h 30"/>
                <a:gd name="T28" fmla="*/ 9 w 14"/>
                <a:gd name="T29" fmla="*/ 10 h 30"/>
                <a:gd name="T30" fmla="*/ 12 w 14"/>
                <a:gd name="T31" fmla="*/ 23 h 30"/>
                <a:gd name="T32" fmla="*/ 11 w 14"/>
                <a:gd name="T33" fmla="*/ 29 h 30"/>
                <a:gd name="T34" fmla="*/ 12 w 14"/>
                <a:gd name="T35" fmla="*/ 29 h 30"/>
                <a:gd name="T36" fmla="*/ 12 w 14"/>
                <a:gd name="T37" fmla="*/ 28 h 30"/>
                <a:gd name="T38" fmla="*/ 12 w 14"/>
                <a:gd name="T39" fmla="*/ 28 h 30"/>
                <a:gd name="T40" fmla="*/ 12 w 14"/>
                <a:gd name="T41" fmla="*/ 29 h 30"/>
                <a:gd name="T42" fmla="*/ 12 w 14"/>
                <a:gd name="T43" fmla="*/ 28 h 30"/>
                <a:gd name="T44" fmla="*/ 5 w 14"/>
                <a:gd name="T45" fmla="*/ 20 h 30"/>
                <a:gd name="T46" fmla="*/ 2 w 14"/>
                <a:gd name="T47" fmla="*/ 8 h 30"/>
                <a:gd name="T48" fmla="*/ 3 w 14"/>
                <a:gd name="T49" fmla="*/ 2 h 30"/>
                <a:gd name="T50" fmla="*/ 2 w 14"/>
                <a:gd name="T51" fmla="*/ 1 h 30"/>
                <a:gd name="T52" fmla="*/ 2 w 14"/>
                <a:gd name="T53" fmla="*/ 2 h 30"/>
                <a:gd name="T54" fmla="*/ 2 w 14"/>
                <a:gd name="T55" fmla="*/ 2 h 30"/>
                <a:gd name="T56" fmla="*/ 4 w 14"/>
                <a:gd name="T57" fmla="*/ 2 h 30"/>
                <a:gd name="T58" fmla="*/ 3 w 14"/>
                <a:gd name="T5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3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2"/>
                    <a:pt x="1" y="17"/>
                    <a:pt x="3" y="21"/>
                  </a:cubicBezTo>
                  <a:cubicBezTo>
                    <a:pt x="5" y="25"/>
                    <a:pt x="8" y="28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3" y="30"/>
                    <a:pt x="13" y="29"/>
                  </a:cubicBezTo>
                  <a:cubicBezTo>
                    <a:pt x="14" y="27"/>
                    <a:pt x="14" y="25"/>
                    <a:pt x="14" y="23"/>
                  </a:cubicBezTo>
                  <a:cubicBezTo>
                    <a:pt x="14" y="18"/>
                    <a:pt x="13" y="13"/>
                    <a:pt x="11" y="9"/>
                  </a:cubicBezTo>
                  <a:cubicBezTo>
                    <a:pt x="9" y="5"/>
                    <a:pt x="6" y="2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5" y="4"/>
                    <a:pt x="7" y="6"/>
                    <a:pt x="9" y="10"/>
                  </a:cubicBezTo>
                  <a:cubicBezTo>
                    <a:pt x="11" y="14"/>
                    <a:pt x="12" y="18"/>
                    <a:pt x="12" y="23"/>
                  </a:cubicBezTo>
                  <a:cubicBezTo>
                    <a:pt x="12" y="25"/>
                    <a:pt x="12" y="27"/>
                    <a:pt x="11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7"/>
                    <a:pt x="7" y="24"/>
                    <a:pt x="5" y="20"/>
                  </a:cubicBezTo>
                  <a:cubicBezTo>
                    <a:pt x="3" y="17"/>
                    <a:pt x="2" y="12"/>
                    <a:pt x="2" y="8"/>
                  </a:cubicBezTo>
                  <a:cubicBezTo>
                    <a:pt x="2" y="5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8" name="Freeform 754"/>
            <p:cNvSpPr>
              <a:spLocks/>
            </p:cNvSpPr>
            <p:nvPr/>
          </p:nvSpPr>
          <p:spPr bwMode="auto">
            <a:xfrm>
              <a:off x="766" y="1873"/>
              <a:ext cx="89" cy="133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7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7"/>
                  </a:cubicBezTo>
                  <a:cubicBezTo>
                    <a:pt x="53" y="28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79" name="Freeform 755"/>
            <p:cNvSpPr>
              <a:spLocks/>
            </p:cNvSpPr>
            <p:nvPr/>
          </p:nvSpPr>
          <p:spPr bwMode="auto">
            <a:xfrm>
              <a:off x="766" y="1872"/>
              <a:ext cx="91" cy="135"/>
            </a:xfrm>
            <a:custGeom>
              <a:avLst/>
              <a:gdLst>
                <a:gd name="T0" fmla="*/ 0 w 54"/>
                <a:gd name="T1" fmla="*/ 11 h 81"/>
                <a:gd name="T2" fmla="*/ 1 w 54"/>
                <a:gd name="T3" fmla="*/ 12 h 81"/>
                <a:gd name="T4" fmla="*/ 6 w 54"/>
                <a:gd name="T5" fmla="*/ 10 h 81"/>
                <a:gd name="T6" fmla="*/ 12 w 54"/>
                <a:gd name="T7" fmla="*/ 12 h 81"/>
                <a:gd name="T8" fmla="*/ 12 w 54"/>
                <a:gd name="T9" fmla="*/ 12 h 81"/>
                <a:gd name="T10" fmla="*/ 28 w 54"/>
                <a:gd name="T11" fmla="*/ 29 h 81"/>
                <a:gd name="T12" fmla="*/ 34 w 54"/>
                <a:gd name="T13" fmla="*/ 56 h 81"/>
                <a:gd name="T14" fmla="*/ 25 w 54"/>
                <a:gd name="T15" fmla="*/ 79 h 81"/>
                <a:gd name="T16" fmla="*/ 25 w 54"/>
                <a:gd name="T17" fmla="*/ 81 h 81"/>
                <a:gd name="T18" fmla="*/ 43 w 54"/>
                <a:gd name="T19" fmla="*/ 73 h 81"/>
                <a:gd name="T20" fmla="*/ 43 w 54"/>
                <a:gd name="T21" fmla="*/ 73 h 81"/>
                <a:gd name="T22" fmla="*/ 54 w 54"/>
                <a:gd name="T23" fmla="*/ 48 h 81"/>
                <a:gd name="T24" fmla="*/ 47 w 54"/>
                <a:gd name="T25" fmla="*/ 20 h 81"/>
                <a:gd name="T26" fmla="*/ 31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8 w 54"/>
                <a:gd name="T33" fmla="*/ 3 h 81"/>
                <a:gd name="T34" fmla="*/ 18 w 54"/>
                <a:gd name="T35" fmla="*/ 2 h 81"/>
                <a:gd name="T36" fmla="*/ 0 w 54"/>
                <a:gd name="T37" fmla="*/ 10 h 81"/>
                <a:gd name="T38" fmla="*/ 0 w 54"/>
                <a:gd name="T39" fmla="*/ 11 h 81"/>
                <a:gd name="T40" fmla="*/ 1 w 54"/>
                <a:gd name="T41" fmla="*/ 12 h 81"/>
                <a:gd name="T42" fmla="*/ 0 w 54"/>
                <a:gd name="T43" fmla="*/ 11 h 81"/>
                <a:gd name="T44" fmla="*/ 1 w 54"/>
                <a:gd name="T45" fmla="*/ 12 h 81"/>
                <a:gd name="T46" fmla="*/ 19 w 54"/>
                <a:gd name="T47" fmla="*/ 4 h 81"/>
                <a:gd name="T48" fmla="*/ 19 w 54"/>
                <a:gd name="T49" fmla="*/ 4 h 81"/>
                <a:gd name="T50" fmla="*/ 24 w 54"/>
                <a:gd name="T51" fmla="*/ 2 h 81"/>
                <a:gd name="T52" fmla="*/ 30 w 54"/>
                <a:gd name="T53" fmla="*/ 4 h 81"/>
                <a:gd name="T54" fmla="*/ 45 w 54"/>
                <a:gd name="T55" fmla="*/ 21 h 81"/>
                <a:gd name="T56" fmla="*/ 52 w 54"/>
                <a:gd name="T57" fmla="*/ 48 h 81"/>
                <a:gd name="T58" fmla="*/ 43 w 54"/>
                <a:gd name="T59" fmla="*/ 71 h 81"/>
                <a:gd name="T60" fmla="*/ 43 w 54"/>
                <a:gd name="T61" fmla="*/ 72 h 81"/>
                <a:gd name="T62" fmla="*/ 43 w 54"/>
                <a:gd name="T63" fmla="*/ 71 h 81"/>
                <a:gd name="T64" fmla="*/ 25 w 54"/>
                <a:gd name="T65" fmla="*/ 79 h 81"/>
                <a:gd name="T66" fmla="*/ 25 w 54"/>
                <a:gd name="T67" fmla="*/ 80 h 81"/>
                <a:gd name="T68" fmla="*/ 26 w 54"/>
                <a:gd name="T69" fmla="*/ 81 h 81"/>
                <a:gd name="T70" fmla="*/ 36 w 54"/>
                <a:gd name="T71" fmla="*/ 56 h 81"/>
                <a:gd name="T72" fmla="*/ 29 w 54"/>
                <a:gd name="T73" fmla="*/ 28 h 81"/>
                <a:gd name="T74" fmla="*/ 13 w 54"/>
                <a:gd name="T75" fmla="*/ 10 h 81"/>
                <a:gd name="T76" fmla="*/ 13 w 54"/>
                <a:gd name="T77" fmla="*/ 10 h 81"/>
                <a:gd name="T78" fmla="*/ 6 w 54"/>
                <a:gd name="T79" fmla="*/ 8 h 81"/>
                <a:gd name="T80" fmla="*/ 0 w 54"/>
                <a:gd name="T81" fmla="*/ 10 h 81"/>
                <a:gd name="T82" fmla="*/ 1 w 54"/>
                <a:gd name="T83" fmla="*/ 12 h 81"/>
                <a:gd name="T84" fmla="*/ 0 w 54"/>
                <a:gd name="T85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1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1"/>
                    <a:pt x="4" y="10"/>
                    <a:pt x="6" y="10"/>
                  </a:cubicBezTo>
                  <a:cubicBezTo>
                    <a:pt x="8" y="10"/>
                    <a:pt x="10" y="11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5"/>
                    <a:pt x="24" y="21"/>
                    <a:pt x="28" y="29"/>
                  </a:cubicBezTo>
                  <a:cubicBezTo>
                    <a:pt x="31" y="37"/>
                    <a:pt x="34" y="47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50" y="69"/>
                    <a:pt x="54" y="61"/>
                    <a:pt x="54" y="48"/>
                  </a:cubicBezTo>
                  <a:cubicBezTo>
                    <a:pt x="54" y="39"/>
                    <a:pt x="51" y="29"/>
                    <a:pt x="47" y="20"/>
                  </a:cubicBezTo>
                  <a:cubicBezTo>
                    <a:pt x="43" y="12"/>
                    <a:pt x="37" y="5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ubicBezTo>
                    <a:pt x="22" y="0"/>
                    <a:pt x="19" y="1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3"/>
                    <a:pt x="22" y="2"/>
                    <a:pt x="24" y="2"/>
                  </a:cubicBezTo>
                  <a:cubicBezTo>
                    <a:pt x="26" y="2"/>
                    <a:pt x="28" y="3"/>
                    <a:pt x="30" y="4"/>
                  </a:cubicBezTo>
                  <a:cubicBezTo>
                    <a:pt x="36" y="7"/>
                    <a:pt x="41" y="13"/>
                    <a:pt x="45" y="21"/>
                  </a:cubicBezTo>
                  <a:cubicBezTo>
                    <a:pt x="49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7"/>
                    <a:pt x="33" y="37"/>
                    <a:pt x="29" y="28"/>
                  </a:cubicBezTo>
                  <a:cubicBezTo>
                    <a:pt x="25" y="20"/>
                    <a:pt x="19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1" y="9"/>
                    <a:pt x="8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0" name="Freeform 756"/>
            <p:cNvSpPr>
              <a:spLocks/>
            </p:cNvSpPr>
            <p:nvPr/>
          </p:nvSpPr>
          <p:spPr bwMode="auto">
            <a:xfrm>
              <a:off x="857" y="1840"/>
              <a:ext cx="75" cy="124"/>
            </a:xfrm>
            <a:custGeom>
              <a:avLst/>
              <a:gdLst>
                <a:gd name="T0" fmla="*/ 35 w 45"/>
                <a:gd name="T1" fmla="*/ 72 h 74"/>
                <a:gd name="T2" fmla="*/ 45 w 45"/>
                <a:gd name="T3" fmla="*/ 48 h 74"/>
                <a:gd name="T4" fmla="*/ 22 w 45"/>
                <a:gd name="T5" fmla="*/ 3 h 74"/>
                <a:gd name="T6" fmla="*/ 10 w 45"/>
                <a:gd name="T7" fmla="*/ 2 h 74"/>
                <a:gd name="T8" fmla="*/ 0 w 45"/>
                <a:gd name="T9" fmla="*/ 26 h 74"/>
                <a:gd name="T10" fmla="*/ 22 w 45"/>
                <a:gd name="T11" fmla="*/ 71 h 74"/>
                <a:gd name="T12" fmla="*/ 35 w 45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4">
                  <a:moveTo>
                    <a:pt x="35" y="72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9"/>
                    <a:pt x="22" y="3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6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7" y="74"/>
                    <a:pt x="31" y="74"/>
                    <a:pt x="35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1" name="Freeform 757"/>
            <p:cNvSpPr>
              <a:spLocks noEditPoints="1"/>
            </p:cNvSpPr>
            <p:nvPr/>
          </p:nvSpPr>
          <p:spPr bwMode="auto">
            <a:xfrm>
              <a:off x="852" y="1836"/>
              <a:ext cx="85" cy="131"/>
            </a:xfrm>
            <a:custGeom>
              <a:avLst/>
              <a:gdLst>
                <a:gd name="T0" fmla="*/ 39 w 51"/>
                <a:gd name="T1" fmla="*/ 76 h 78"/>
                <a:gd name="T2" fmla="*/ 36 w 51"/>
                <a:gd name="T3" fmla="*/ 71 h 78"/>
                <a:gd name="T4" fmla="*/ 36 w 51"/>
                <a:gd name="T5" fmla="*/ 72 h 78"/>
                <a:gd name="T6" fmla="*/ 32 w 51"/>
                <a:gd name="T7" fmla="*/ 78 h 78"/>
                <a:gd name="T8" fmla="*/ 32 w 51"/>
                <a:gd name="T9" fmla="*/ 72 h 78"/>
                <a:gd name="T10" fmla="*/ 20 w 51"/>
                <a:gd name="T11" fmla="*/ 74 h 78"/>
                <a:gd name="T12" fmla="*/ 25 w 51"/>
                <a:gd name="T13" fmla="*/ 76 h 78"/>
                <a:gd name="T14" fmla="*/ 27 w 51"/>
                <a:gd name="T15" fmla="*/ 71 h 78"/>
                <a:gd name="T16" fmla="*/ 14 w 51"/>
                <a:gd name="T17" fmla="*/ 68 h 78"/>
                <a:gd name="T18" fmla="*/ 18 w 51"/>
                <a:gd name="T19" fmla="*/ 64 h 78"/>
                <a:gd name="T20" fmla="*/ 12 w 51"/>
                <a:gd name="T21" fmla="*/ 65 h 78"/>
                <a:gd name="T22" fmla="*/ 9 w 51"/>
                <a:gd name="T23" fmla="*/ 61 h 78"/>
                <a:gd name="T24" fmla="*/ 13 w 51"/>
                <a:gd name="T25" fmla="*/ 55 h 78"/>
                <a:gd name="T26" fmla="*/ 3 w 51"/>
                <a:gd name="T27" fmla="*/ 45 h 78"/>
                <a:gd name="T28" fmla="*/ 8 w 51"/>
                <a:gd name="T29" fmla="*/ 44 h 78"/>
                <a:gd name="T30" fmla="*/ 2 w 51"/>
                <a:gd name="T31" fmla="*/ 42 h 78"/>
                <a:gd name="T32" fmla="*/ 1 w 51"/>
                <a:gd name="T33" fmla="*/ 37 h 78"/>
                <a:gd name="T34" fmla="*/ 6 w 51"/>
                <a:gd name="T35" fmla="*/ 33 h 78"/>
                <a:gd name="T36" fmla="*/ 1 w 51"/>
                <a:gd name="T37" fmla="*/ 20 h 78"/>
                <a:gd name="T38" fmla="*/ 7 w 51"/>
                <a:gd name="T39" fmla="*/ 21 h 78"/>
                <a:gd name="T40" fmla="*/ 2 w 51"/>
                <a:gd name="T41" fmla="*/ 17 h 78"/>
                <a:gd name="T42" fmla="*/ 3 w 51"/>
                <a:gd name="T43" fmla="*/ 12 h 78"/>
                <a:gd name="T44" fmla="*/ 10 w 51"/>
                <a:gd name="T45" fmla="*/ 12 h 78"/>
                <a:gd name="T46" fmla="*/ 17 w 51"/>
                <a:gd name="T47" fmla="*/ 0 h 78"/>
                <a:gd name="T48" fmla="*/ 11 w 51"/>
                <a:gd name="T49" fmla="*/ 2 h 78"/>
                <a:gd name="T50" fmla="*/ 14 w 51"/>
                <a:gd name="T51" fmla="*/ 7 h 78"/>
                <a:gd name="T52" fmla="*/ 26 w 51"/>
                <a:gd name="T53" fmla="*/ 2 h 78"/>
                <a:gd name="T54" fmla="*/ 24 w 51"/>
                <a:gd name="T55" fmla="*/ 7 h 78"/>
                <a:gd name="T56" fmla="*/ 29 w 51"/>
                <a:gd name="T57" fmla="*/ 3 h 78"/>
                <a:gd name="T58" fmla="*/ 34 w 51"/>
                <a:gd name="T59" fmla="*/ 7 h 78"/>
                <a:gd name="T60" fmla="*/ 32 w 51"/>
                <a:gd name="T61" fmla="*/ 13 h 78"/>
                <a:gd name="T62" fmla="*/ 43 w 51"/>
                <a:gd name="T63" fmla="*/ 21 h 78"/>
                <a:gd name="T64" fmla="*/ 38 w 51"/>
                <a:gd name="T65" fmla="*/ 23 h 78"/>
                <a:gd name="T66" fmla="*/ 45 w 51"/>
                <a:gd name="T67" fmla="*/ 23 h 78"/>
                <a:gd name="T68" fmla="*/ 47 w 51"/>
                <a:gd name="T69" fmla="*/ 28 h 78"/>
                <a:gd name="T70" fmla="*/ 42 w 51"/>
                <a:gd name="T71" fmla="*/ 33 h 78"/>
                <a:gd name="T72" fmla="*/ 50 w 51"/>
                <a:gd name="T73" fmla="*/ 45 h 78"/>
                <a:gd name="T74" fmla="*/ 45 w 51"/>
                <a:gd name="T75" fmla="*/ 45 h 78"/>
                <a:gd name="T76" fmla="*/ 51 w 51"/>
                <a:gd name="T77" fmla="*/ 50 h 78"/>
                <a:gd name="T78" fmla="*/ 45 w 51"/>
                <a:gd name="T79" fmla="*/ 50 h 78"/>
                <a:gd name="T80" fmla="*/ 49 w 51"/>
                <a:gd name="T81" fmla="*/ 61 h 78"/>
                <a:gd name="T82" fmla="*/ 44 w 51"/>
                <a:gd name="T83" fmla="*/ 60 h 78"/>
                <a:gd name="T84" fmla="*/ 48 w 51"/>
                <a:gd name="T85" fmla="*/ 65 h 78"/>
                <a:gd name="T86" fmla="*/ 46 w 51"/>
                <a:gd name="T8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78">
                  <a:moveTo>
                    <a:pt x="38" y="77"/>
                  </a:moveTo>
                  <a:cubicBezTo>
                    <a:pt x="38" y="77"/>
                    <a:pt x="39" y="76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1" y="75"/>
                    <a:pt x="43" y="74"/>
                    <a:pt x="44" y="72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39" y="70"/>
                    <a:pt x="38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2"/>
                    <a:pt x="36" y="72"/>
                    <a:pt x="36" y="72"/>
                  </a:cubicBezTo>
                  <a:lnTo>
                    <a:pt x="38" y="77"/>
                  </a:lnTo>
                  <a:close/>
                  <a:moveTo>
                    <a:pt x="28" y="78"/>
                  </a:move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4" y="78"/>
                    <a:pt x="34" y="78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3" y="72"/>
                    <a:pt x="33" y="72"/>
                    <a:pt x="32" y="72"/>
                  </a:cubicBezTo>
                  <a:cubicBezTo>
                    <a:pt x="31" y="72"/>
                    <a:pt x="31" y="72"/>
                    <a:pt x="30" y="72"/>
                  </a:cubicBezTo>
                  <a:lnTo>
                    <a:pt x="28" y="78"/>
                  </a:lnTo>
                  <a:close/>
                  <a:moveTo>
                    <a:pt x="20" y="74"/>
                  </a:moveTo>
                  <a:cubicBezTo>
                    <a:pt x="22" y="75"/>
                    <a:pt x="23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0"/>
                    <a:pt x="25" y="70"/>
                    <a:pt x="24" y="69"/>
                  </a:cubicBezTo>
                  <a:lnTo>
                    <a:pt x="20" y="74"/>
                  </a:lnTo>
                  <a:close/>
                  <a:moveTo>
                    <a:pt x="14" y="68"/>
                  </a:moveTo>
                  <a:cubicBezTo>
                    <a:pt x="15" y="69"/>
                    <a:pt x="16" y="70"/>
                    <a:pt x="18" y="72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4" y="68"/>
                    <a:pt x="14" y="68"/>
                    <a:pt x="14" y="68"/>
                  </a:cubicBezTo>
                  <a:close/>
                  <a:moveTo>
                    <a:pt x="9" y="61"/>
                  </a:moveTo>
                  <a:cubicBezTo>
                    <a:pt x="10" y="62"/>
                    <a:pt x="11" y="64"/>
                    <a:pt x="12" y="65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0"/>
                    <a:pt x="15" y="59"/>
                    <a:pt x="14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6" y="55"/>
                    <a:pt x="7" y="56"/>
                    <a:pt x="8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2" y="54"/>
                    <a:pt x="11" y="52"/>
                    <a:pt x="11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3" y="45"/>
                  </a:moveTo>
                  <a:cubicBezTo>
                    <a:pt x="3" y="47"/>
                    <a:pt x="4" y="49"/>
                    <a:pt x="4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7"/>
                    <a:pt x="9" y="45"/>
                    <a:pt x="8" y="44"/>
                  </a:cubicBezTo>
                  <a:cubicBezTo>
                    <a:pt x="3" y="45"/>
                    <a:pt x="3" y="45"/>
                    <a:pt x="3" y="45"/>
                  </a:cubicBezTo>
                  <a:close/>
                  <a:moveTo>
                    <a:pt x="1" y="37"/>
                  </a:moveTo>
                  <a:cubicBezTo>
                    <a:pt x="1" y="39"/>
                    <a:pt x="2" y="40"/>
                    <a:pt x="2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39"/>
                    <a:pt x="7" y="38"/>
                    <a:pt x="7" y="36"/>
                  </a:cubicBezTo>
                  <a:cubicBezTo>
                    <a:pt x="1" y="37"/>
                    <a:pt x="1" y="37"/>
                    <a:pt x="1" y="37"/>
                  </a:cubicBezTo>
                  <a:close/>
                  <a:moveTo>
                    <a:pt x="0" y="29"/>
                  </a:moveTo>
                  <a:cubicBezTo>
                    <a:pt x="0" y="30"/>
                    <a:pt x="0" y="32"/>
                    <a:pt x="1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0"/>
                    <a:pt x="6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1" y="20"/>
                  </a:moveTo>
                  <a:cubicBezTo>
                    <a:pt x="1" y="22"/>
                    <a:pt x="0" y="24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3"/>
                    <a:pt x="7" y="21"/>
                  </a:cubicBezTo>
                  <a:cubicBezTo>
                    <a:pt x="1" y="20"/>
                    <a:pt x="1" y="20"/>
                    <a:pt x="1" y="20"/>
                  </a:cubicBezTo>
                  <a:close/>
                  <a:moveTo>
                    <a:pt x="3" y="12"/>
                  </a:moveTo>
                  <a:cubicBezTo>
                    <a:pt x="3" y="14"/>
                    <a:pt x="2" y="15"/>
                    <a:pt x="2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8" y="15"/>
                    <a:pt x="9" y="14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8" y="4"/>
                  </a:moveTo>
                  <a:cubicBezTo>
                    <a:pt x="7" y="6"/>
                    <a:pt x="6" y="7"/>
                    <a:pt x="5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7" y="0"/>
                  </a:moveTo>
                  <a:cubicBezTo>
                    <a:pt x="15" y="0"/>
                    <a:pt x="13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8" y="6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26" y="2"/>
                  </a:moveTo>
                  <a:cubicBezTo>
                    <a:pt x="24" y="1"/>
                    <a:pt x="23" y="0"/>
                    <a:pt x="21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6"/>
                    <a:pt x="24" y="7"/>
                  </a:cubicBezTo>
                  <a:lnTo>
                    <a:pt x="26" y="2"/>
                  </a:lnTo>
                  <a:close/>
                  <a:moveTo>
                    <a:pt x="34" y="7"/>
                  </a:moveTo>
                  <a:cubicBezTo>
                    <a:pt x="32" y="6"/>
                    <a:pt x="31" y="4"/>
                    <a:pt x="29" y="3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9" y="10"/>
                    <a:pt x="30" y="11"/>
                  </a:cubicBezTo>
                  <a:cubicBezTo>
                    <a:pt x="34" y="7"/>
                    <a:pt x="34" y="7"/>
                    <a:pt x="34" y="7"/>
                  </a:cubicBezTo>
                  <a:close/>
                  <a:moveTo>
                    <a:pt x="39" y="13"/>
                  </a:moveTo>
                  <a:cubicBezTo>
                    <a:pt x="38" y="12"/>
                    <a:pt x="37" y="10"/>
                    <a:pt x="36" y="9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4"/>
                    <a:pt x="34" y="15"/>
                    <a:pt x="35" y="17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3" y="21"/>
                  </a:moveTo>
                  <a:cubicBezTo>
                    <a:pt x="43" y="19"/>
                    <a:pt x="42" y="17"/>
                    <a:pt x="41" y="16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8" y="22"/>
                    <a:pt x="38" y="23"/>
                  </a:cubicBezTo>
                  <a:lnTo>
                    <a:pt x="43" y="21"/>
                  </a:lnTo>
                  <a:close/>
                  <a:moveTo>
                    <a:pt x="47" y="28"/>
                  </a:moveTo>
                  <a:cubicBezTo>
                    <a:pt x="46" y="27"/>
                    <a:pt x="46" y="25"/>
                    <a:pt x="45" y="23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7"/>
                    <a:pt x="41" y="29"/>
                    <a:pt x="41" y="30"/>
                  </a:cubicBezTo>
                  <a:cubicBezTo>
                    <a:pt x="47" y="28"/>
                    <a:pt x="47" y="28"/>
                    <a:pt x="47" y="28"/>
                  </a:cubicBezTo>
                  <a:close/>
                  <a:moveTo>
                    <a:pt x="49" y="36"/>
                  </a:moveTo>
                  <a:cubicBezTo>
                    <a:pt x="49" y="35"/>
                    <a:pt x="48" y="33"/>
                    <a:pt x="48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4"/>
                    <a:pt x="43" y="36"/>
                    <a:pt x="43" y="38"/>
                  </a:cubicBezTo>
                  <a:cubicBezTo>
                    <a:pt x="49" y="36"/>
                    <a:pt x="49" y="36"/>
                    <a:pt x="49" y="36"/>
                  </a:cubicBezTo>
                  <a:close/>
                  <a:moveTo>
                    <a:pt x="50" y="45"/>
                  </a:moveTo>
                  <a:cubicBezTo>
                    <a:pt x="50" y="43"/>
                    <a:pt x="50" y="41"/>
                    <a:pt x="50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4" y="44"/>
                    <a:pt x="45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1" y="52"/>
                    <a:pt x="51" y="51"/>
                    <a:pt x="51" y="50"/>
                  </a:cubicBezTo>
                  <a:cubicBezTo>
                    <a:pt x="51" y="49"/>
                    <a:pt x="51" y="48"/>
                    <a:pt x="51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9"/>
                    <a:pt x="45" y="49"/>
                    <a:pt x="45" y="50"/>
                  </a:cubicBezTo>
                  <a:cubicBezTo>
                    <a:pt x="45" y="51"/>
                    <a:pt x="45" y="52"/>
                    <a:pt x="45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1"/>
                  </a:moveTo>
                  <a:cubicBezTo>
                    <a:pt x="50" y="60"/>
                    <a:pt x="50" y="58"/>
                    <a:pt x="50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7"/>
                    <a:pt x="44" y="59"/>
                    <a:pt x="44" y="60"/>
                  </a:cubicBezTo>
                  <a:lnTo>
                    <a:pt x="49" y="61"/>
                  </a:lnTo>
                  <a:close/>
                  <a:moveTo>
                    <a:pt x="46" y="70"/>
                  </a:moveTo>
                  <a:cubicBezTo>
                    <a:pt x="47" y="68"/>
                    <a:pt x="48" y="66"/>
                    <a:pt x="48" y="6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4"/>
                    <a:pt x="42" y="65"/>
                    <a:pt x="41" y="67"/>
                  </a:cubicBezTo>
                  <a:cubicBezTo>
                    <a:pt x="46" y="70"/>
                    <a:pt x="46" y="70"/>
                    <a:pt x="46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2" name="Freeform 758"/>
            <p:cNvSpPr>
              <a:spLocks/>
            </p:cNvSpPr>
            <p:nvPr/>
          </p:nvSpPr>
          <p:spPr bwMode="auto">
            <a:xfrm>
              <a:off x="873" y="1826"/>
              <a:ext cx="89" cy="134"/>
            </a:xfrm>
            <a:custGeom>
              <a:avLst/>
              <a:gdLst>
                <a:gd name="T0" fmla="*/ 0 w 53"/>
                <a:gd name="T1" fmla="*/ 10 h 80"/>
                <a:gd name="T2" fmla="*/ 12 w 53"/>
                <a:gd name="T3" fmla="*/ 11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0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2" y="11"/>
                  </a:cubicBezTo>
                  <a:cubicBezTo>
                    <a:pt x="25" y="17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9"/>
                    <a:pt x="53" y="60"/>
                    <a:pt x="53" y="48"/>
                  </a:cubicBezTo>
                  <a:cubicBezTo>
                    <a:pt x="53" y="29"/>
                    <a:pt x="43" y="9"/>
                    <a:pt x="30" y="3"/>
                  </a:cubicBezTo>
                  <a:cubicBezTo>
                    <a:pt x="26" y="0"/>
                    <a:pt x="21" y="1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3" name="Freeform 759"/>
            <p:cNvSpPr>
              <a:spLocks noEditPoints="1"/>
            </p:cNvSpPr>
            <p:nvPr/>
          </p:nvSpPr>
          <p:spPr bwMode="auto">
            <a:xfrm>
              <a:off x="872" y="1823"/>
              <a:ext cx="93" cy="141"/>
            </a:xfrm>
            <a:custGeom>
              <a:avLst/>
              <a:gdLst>
                <a:gd name="T0" fmla="*/ 1 w 56"/>
                <a:gd name="T1" fmla="*/ 12 h 84"/>
                <a:gd name="T2" fmla="*/ 6 w 56"/>
                <a:gd name="T3" fmla="*/ 8 h 84"/>
                <a:gd name="T4" fmla="*/ 2 w 56"/>
                <a:gd name="T5" fmla="*/ 15 h 84"/>
                <a:gd name="T6" fmla="*/ 3 w 56"/>
                <a:gd name="T7" fmla="*/ 8 h 84"/>
                <a:gd name="T8" fmla="*/ 7 w 56"/>
                <a:gd name="T9" fmla="*/ 6 h 84"/>
                <a:gd name="T10" fmla="*/ 13 w 56"/>
                <a:gd name="T11" fmla="*/ 10 h 84"/>
                <a:gd name="T12" fmla="*/ 23 w 56"/>
                <a:gd name="T13" fmla="*/ 0 h 84"/>
                <a:gd name="T14" fmla="*/ 18 w 56"/>
                <a:gd name="T15" fmla="*/ 2 h 84"/>
                <a:gd name="T16" fmla="*/ 20 w 56"/>
                <a:gd name="T17" fmla="*/ 7 h 84"/>
                <a:gd name="T18" fmla="*/ 24 w 56"/>
                <a:gd name="T19" fmla="*/ 6 h 84"/>
                <a:gd name="T20" fmla="*/ 27 w 56"/>
                <a:gd name="T21" fmla="*/ 0 h 84"/>
                <a:gd name="T22" fmla="*/ 32 w 56"/>
                <a:gd name="T23" fmla="*/ 2 h 84"/>
                <a:gd name="T24" fmla="*/ 32 w 56"/>
                <a:gd name="T25" fmla="*/ 8 h 84"/>
                <a:gd name="T26" fmla="*/ 45 w 56"/>
                <a:gd name="T27" fmla="*/ 14 h 84"/>
                <a:gd name="T28" fmla="*/ 41 w 56"/>
                <a:gd name="T29" fmla="*/ 17 h 84"/>
                <a:gd name="T30" fmla="*/ 47 w 56"/>
                <a:gd name="T31" fmla="*/ 16 h 84"/>
                <a:gd name="T32" fmla="*/ 49 w 56"/>
                <a:gd name="T33" fmla="*/ 21 h 84"/>
                <a:gd name="T34" fmla="*/ 46 w 56"/>
                <a:gd name="T35" fmla="*/ 26 h 84"/>
                <a:gd name="T36" fmla="*/ 55 w 56"/>
                <a:gd name="T37" fmla="*/ 37 h 84"/>
                <a:gd name="T38" fmla="*/ 49 w 56"/>
                <a:gd name="T39" fmla="*/ 38 h 84"/>
                <a:gd name="T40" fmla="*/ 56 w 56"/>
                <a:gd name="T41" fmla="*/ 40 h 84"/>
                <a:gd name="T42" fmla="*/ 56 w 56"/>
                <a:gd name="T43" fmla="*/ 45 h 84"/>
                <a:gd name="T44" fmla="*/ 56 w 56"/>
                <a:gd name="T45" fmla="*/ 48 h 84"/>
                <a:gd name="T46" fmla="*/ 51 w 56"/>
                <a:gd name="T47" fmla="*/ 53 h 84"/>
                <a:gd name="T48" fmla="*/ 56 w 56"/>
                <a:gd name="T49" fmla="*/ 56 h 84"/>
                <a:gd name="T50" fmla="*/ 55 w 56"/>
                <a:gd name="T51" fmla="*/ 62 h 84"/>
                <a:gd name="T52" fmla="*/ 49 w 56"/>
                <a:gd name="T53" fmla="*/ 63 h 84"/>
                <a:gd name="T54" fmla="*/ 45 w 56"/>
                <a:gd name="T55" fmla="*/ 77 h 84"/>
                <a:gd name="T56" fmla="*/ 45 w 56"/>
                <a:gd name="T57" fmla="*/ 76 h 84"/>
                <a:gd name="T58" fmla="*/ 42 w 56"/>
                <a:gd name="T59" fmla="*/ 71 h 84"/>
                <a:gd name="T60" fmla="*/ 43 w 56"/>
                <a:gd name="T61" fmla="*/ 71 h 84"/>
                <a:gd name="T62" fmla="*/ 42 w 56"/>
                <a:gd name="T63" fmla="*/ 78 h 84"/>
                <a:gd name="T64" fmla="*/ 37 w 56"/>
                <a:gd name="T65" fmla="*/ 80 h 84"/>
                <a:gd name="T66" fmla="*/ 32 w 56"/>
                <a:gd name="T67" fmla="*/ 76 h 84"/>
                <a:gd name="T68" fmla="*/ 27 w 56"/>
                <a:gd name="T69" fmla="*/ 77 h 84"/>
                <a:gd name="T70" fmla="*/ 27 w 56"/>
                <a:gd name="T71" fmla="*/ 84 h 84"/>
                <a:gd name="T72" fmla="*/ 26 w 56"/>
                <a:gd name="T73" fmla="*/ 82 h 84"/>
                <a:gd name="T74" fmla="*/ 27 w 56"/>
                <a:gd name="T75" fmla="*/ 77 h 84"/>
                <a:gd name="T76" fmla="*/ 34 w 56"/>
                <a:gd name="T77" fmla="*/ 78 h 84"/>
                <a:gd name="T78" fmla="*/ 32 w 56"/>
                <a:gd name="T79" fmla="*/ 64 h 84"/>
                <a:gd name="T80" fmla="*/ 38 w 56"/>
                <a:gd name="T81" fmla="*/ 65 h 84"/>
                <a:gd name="T82" fmla="*/ 33 w 56"/>
                <a:gd name="T83" fmla="*/ 58 h 84"/>
                <a:gd name="T84" fmla="*/ 39 w 56"/>
                <a:gd name="T85" fmla="*/ 58 h 84"/>
                <a:gd name="T86" fmla="*/ 32 w 56"/>
                <a:gd name="T87" fmla="*/ 49 h 84"/>
                <a:gd name="T88" fmla="*/ 38 w 56"/>
                <a:gd name="T89" fmla="*/ 48 h 84"/>
                <a:gd name="T90" fmla="*/ 32 w 56"/>
                <a:gd name="T91" fmla="*/ 46 h 84"/>
                <a:gd name="T92" fmla="*/ 30 w 56"/>
                <a:gd name="T93" fmla="*/ 41 h 84"/>
                <a:gd name="T94" fmla="*/ 35 w 56"/>
                <a:gd name="T95" fmla="*/ 37 h 84"/>
                <a:gd name="T96" fmla="*/ 24 w 56"/>
                <a:gd name="T97" fmla="*/ 27 h 84"/>
                <a:gd name="T98" fmla="*/ 29 w 56"/>
                <a:gd name="T99" fmla="*/ 24 h 84"/>
                <a:gd name="T100" fmla="*/ 23 w 56"/>
                <a:gd name="T101" fmla="*/ 25 h 84"/>
                <a:gd name="T102" fmla="*/ 20 w 56"/>
                <a:gd name="T103" fmla="*/ 21 h 84"/>
                <a:gd name="T104" fmla="*/ 22 w 56"/>
                <a:gd name="T105" fmla="*/ 15 h 84"/>
                <a:gd name="T106" fmla="*/ 8 w 56"/>
                <a:gd name="T107" fmla="*/ 14 h 84"/>
                <a:gd name="T108" fmla="*/ 9 w 56"/>
                <a:gd name="T109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84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1" y="9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7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7" y="6"/>
                  </a:lnTo>
                  <a:close/>
                  <a:moveTo>
                    <a:pt x="15" y="3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1" y="0"/>
                    <a:pt x="19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2" y="6"/>
                    <a:pt x="24" y="6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2" y="2"/>
                  </a:moveTo>
                  <a:cubicBezTo>
                    <a:pt x="31" y="1"/>
                    <a:pt x="29" y="1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2"/>
                    <a:pt x="32" y="2"/>
                    <a:pt x="32" y="2"/>
                  </a:cubicBezTo>
                  <a:close/>
                  <a:moveTo>
                    <a:pt x="40" y="7"/>
                  </a:moveTo>
                  <a:cubicBezTo>
                    <a:pt x="38" y="6"/>
                    <a:pt x="37" y="5"/>
                    <a:pt x="35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9"/>
                    <a:pt x="35" y="10"/>
                    <a:pt x="36" y="11"/>
                  </a:cubicBezTo>
                  <a:lnTo>
                    <a:pt x="40" y="7"/>
                  </a:lnTo>
                  <a:close/>
                  <a:moveTo>
                    <a:pt x="45" y="14"/>
                  </a:moveTo>
                  <a:cubicBezTo>
                    <a:pt x="44" y="12"/>
                    <a:pt x="43" y="11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6"/>
                    <a:pt x="41" y="17"/>
                  </a:cubicBezTo>
                  <a:lnTo>
                    <a:pt x="45" y="14"/>
                  </a:lnTo>
                  <a:close/>
                  <a:moveTo>
                    <a:pt x="49" y="21"/>
                  </a:moveTo>
                  <a:cubicBezTo>
                    <a:pt x="49" y="19"/>
                    <a:pt x="48" y="18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1"/>
                    <a:pt x="44" y="22"/>
                    <a:pt x="44" y="23"/>
                  </a:cubicBezTo>
                  <a:cubicBezTo>
                    <a:pt x="49" y="21"/>
                    <a:pt x="49" y="21"/>
                    <a:pt x="49" y="21"/>
                  </a:cubicBezTo>
                  <a:close/>
                  <a:moveTo>
                    <a:pt x="53" y="29"/>
                  </a:moveTo>
                  <a:cubicBezTo>
                    <a:pt x="52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7"/>
                    <a:pt x="47" y="29"/>
                    <a:pt x="47" y="30"/>
                  </a:cubicBezTo>
                  <a:lnTo>
                    <a:pt x="53" y="29"/>
                  </a:lnTo>
                  <a:close/>
                  <a:moveTo>
                    <a:pt x="55" y="37"/>
                  </a:moveTo>
                  <a:cubicBezTo>
                    <a:pt x="55" y="35"/>
                    <a:pt x="54" y="33"/>
                    <a:pt x="54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5"/>
                    <a:pt x="49" y="36"/>
                    <a:pt x="49" y="38"/>
                  </a:cubicBezTo>
                  <a:cubicBezTo>
                    <a:pt x="55" y="37"/>
                    <a:pt x="55" y="37"/>
                    <a:pt x="55" y="37"/>
                  </a:cubicBezTo>
                  <a:close/>
                  <a:moveTo>
                    <a:pt x="56" y="45"/>
                  </a:moveTo>
                  <a:cubicBezTo>
                    <a:pt x="56" y="43"/>
                    <a:pt x="56" y="41"/>
                    <a:pt x="56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2"/>
                    <a:pt x="50" y="44"/>
                    <a:pt x="51" y="45"/>
                  </a:cubicBezTo>
                  <a:cubicBezTo>
                    <a:pt x="56" y="45"/>
                    <a:pt x="56" y="45"/>
                    <a:pt x="56" y="45"/>
                  </a:cubicBezTo>
                  <a:close/>
                  <a:moveTo>
                    <a:pt x="56" y="53"/>
                  </a:moveTo>
                  <a:cubicBezTo>
                    <a:pt x="56" y="52"/>
                    <a:pt x="56" y="51"/>
                    <a:pt x="56" y="50"/>
                  </a:cubicBezTo>
                  <a:cubicBezTo>
                    <a:pt x="56" y="49"/>
                    <a:pt x="56" y="49"/>
                    <a:pt x="56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cubicBezTo>
                    <a:pt x="56" y="53"/>
                    <a:pt x="56" y="53"/>
                    <a:pt x="56" y="53"/>
                  </a:cubicBezTo>
                  <a:close/>
                  <a:moveTo>
                    <a:pt x="55" y="62"/>
                  </a:moveTo>
                  <a:cubicBezTo>
                    <a:pt x="56" y="60"/>
                    <a:pt x="56" y="58"/>
                    <a:pt x="56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7"/>
                    <a:pt x="50" y="59"/>
                    <a:pt x="50" y="60"/>
                  </a:cubicBezTo>
                  <a:cubicBezTo>
                    <a:pt x="55" y="62"/>
                    <a:pt x="55" y="62"/>
                    <a:pt x="55" y="62"/>
                  </a:cubicBezTo>
                  <a:close/>
                  <a:moveTo>
                    <a:pt x="52" y="70"/>
                  </a:moveTo>
                  <a:cubicBezTo>
                    <a:pt x="53" y="68"/>
                    <a:pt x="53" y="67"/>
                    <a:pt x="54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8" y="64"/>
                    <a:pt x="48" y="66"/>
                    <a:pt x="47" y="67"/>
                  </a:cubicBezTo>
                  <a:lnTo>
                    <a:pt x="52" y="70"/>
                  </a:lnTo>
                  <a:close/>
                  <a:moveTo>
                    <a:pt x="45" y="77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7" y="75"/>
                    <a:pt x="48" y="74"/>
                    <a:pt x="50" y="73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4" y="70"/>
                    <a:pt x="43" y="71"/>
                    <a:pt x="42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7"/>
                    <a:pt x="45" y="77"/>
                    <a:pt x="45" y="77"/>
                  </a:cubicBezTo>
                  <a:close/>
                  <a:moveTo>
                    <a:pt x="37" y="80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5" y="74"/>
                    <a:pt x="35" y="74"/>
                    <a:pt x="35" y="74"/>
                  </a:cubicBezTo>
                  <a:lnTo>
                    <a:pt x="37" y="80"/>
                  </a:lnTo>
                  <a:close/>
                  <a:moveTo>
                    <a:pt x="30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0" y="83"/>
                  </a:lnTo>
                  <a:close/>
                  <a:moveTo>
                    <a:pt x="27" y="77"/>
                  </a:moveTo>
                  <a:cubicBezTo>
                    <a:pt x="26" y="78"/>
                    <a:pt x="25" y="79"/>
                    <a:pt x="24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9" y="83"/>
                    <a:pt x="30" y="82"/>
                    <a:pt x="32" y="81"/>
                  </a:cubicBezTo>
                  <a:cubicBezTo>
                    <a:pt x="27" y="77"/>
                    <a:pt x="27" y="77"/>
                    <a:pt x="27" y="77"/>
                  </a:cubicBezTo>
                  <a:close/>
                  <a:moveTo>
                    <a:pt x="31" y="71"/>
                  </a:moveTo>
                  <a:cubicBezTo>
                    <a:pt x="30" y="72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6"/>
                    <a:pt x="35" y="75"/>
                    <a:pt x="36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7"/>
                    <a:pt x="32" y="68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8" y="68"/>
                    <a:pt x="38" y="66"/>
                    <a:pt x="38" y="65"/>
                  </a:cubicBezTo>
                  <a:lnTo>
                    <a:pt x="32" y="64"/>
                  </a:lnTo>
                  <a:close/>
                  <a:moveTo>
                    <a:pt x="33" y="56"/>
                  </a:moveTo>
                  <a:cubicBezTo>
                    <a:pt x="33" y="57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cubicBezTo>
                    <a:pt x="33" y="56"/>
                    <a:pt x="33" y="56"/>
                    <a:pt x="33" y="56"/>
                  </a:cubicBezTo>
                  <a:close/>
                  <a:moveTo>
                    <a:pt x="32" y="49"/>
                  </a:moveTo>
                  <a:cubicBezTo>
                    <a:pt x="32" y="50"/>
                    <a:pt x="33" y="52"/>
                    <a:pt x="33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1"/>
                    <a:pt x="38" y="50"/>
                    <a:pt x="38" y="48"/>
                  </a:cubicBezTo>
                  <a:cubicBezTo>
                    <a:pt x="32" y="49"/>
                    <a:pt x="32" y="49"/>
                    <a:pt x="32" y="49"/>
                  </a:cubicBezTo>
                  <a:close/>
                  <a:moveTo>
                    <a:pt x="30" y="41"/>
                  </a:moveTo>
                  <a:cubicBezTo>
                    <a:pt x="31" y="43"/>
                    <a:pt x="31" y="44"/>
                    <a:pt x="32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3"/>
                    <a:pt x="36" y="41"/>
                    <a:pt x="36" y="40"/>
                  </a:cubicBezTo>
                  <a:cubicBezTo>
                    <a:pt x="30" y="41"/>
                    <a:pt x="30" y="41"/>
                    <a:pt x="30" y="41"/>
                  </a:cubicBezTo>
                  <a:close/>
                  <a:moveTo>
                    <a:pt x="28" y="34"/>
                  </a:moveTo>
                  <a:cubicBezTo>
                    <a:pt x="28" y="36"/>
                    <a:pt x="29" y="37"/>
                    <a:pt x="29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5"/>
                    <a:pt x="34" y="33"/>
                    <a:pt x="33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4" y="27"/>
                  </a:moveTo>
                  <a:cubicBezTo>
                    <a:pt x="25" y="29"/>
                    <a:pt x="26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0" y="26"/>
                    <a:pt x="29" y="24"/>
                  </a:cubicBezTo>
                  <a:lnTo>
                    <a:pt x="24" y="27"/>
                  </a:lnTo>
                  <a:close/>
                  <a:moveTo>
                    <a:pt x="20" y="21"/>
                  </a:moveTo>
                  <a:cubicBezTo>
                    <a:pt x="21" y="22"/>
                    <a:pt x="22" y="24"/>
                    <a:pt x="23" y="2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0"/>
                    <a:pt x="25" y="19"/>
                    <a:pt x="24" y="18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4" y="16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19" y="13"/>
                    <a:pt x="18" y="12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8" y="14"/>
                  </a:moveTo>
                  <a:cubicBezTo>
                    <a:pt x="10" y="14"/>
                    <a:pt x="11" y="14"/>
                    <a:pt x="12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9"/>
                    <a:pt x="9" y="8"/>
                  </a:cubicBezTo>
                  <a:cubicBezTo>
                    <a:pt x="8" y="14"/>
                    <a:pt x="8" y="14"/>
                    <a:pt x="8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4" name="Freeform 760"/>
            <p:cNvSpPr>
              <a:spLocks/>
            </p:cNvSpPr>
            <p:nvPr/>
          </p:nvSpPr>
          <p:spPr bwMode="auto">
            <a:xfrm>
              <a:off x="857" y="1840"/>
              <a:ext cx="75" cy="124"/>
            </a:xfrm>
            <a:custGeom>
              <a:avLst/>
              <a:gdLst>
                <a:gd name="T0" fmla="*/ 35 w 45"/>
                <a:gd name="T1" fmla="*/ 72 h 74"/>
                <a:gd name="T2" fmla="*/ 45 w 45"/>
                <a:gd name="T3" fmla="*/ 48 h 74"/>
                <a:gd name="T4" fmla="*/ 22 w 45"/>
                <a:gd name="T5" fmla="*/ 3 h 74"/>
                <a:gd name="T6" fmla="*/ 10 w 45"/>
                <a:gd name="T7" fmla="*/ 2 h 74"/>
                <a:gd name="T8" fmla="*/ 0 w 45"/>
                <a:gd name="T9" fmla="*/ 26 h 74"/>
                <a:gd name="T10" fmla="*/ 22 w 45"/>
                <a:gd name="T11" fmla="*/ 71 h 74"/>
                <a:gd name="T12" fmla="*/ 35 w 45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4">
                  <a:moveTo>
                    <a:pt x="35" y="72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9"/>
                    <a:pt x="22" y="3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6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7" y="74"/>
                    <a:pt x="31" y="74"/>
                    <a:pt x="35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5" name="Freeform 761"/>
            <p:cNvSpPr>
              <a:spLocks/>
            </p:cNvSpPr>
            <p:nvPr/>
          </p:nvSpPr>
          <p:spPr bwMode="auto">
            <a:xfrm>
              <a:off x="855" y="1840"/>
              <a:ext cx="79" cy="124"/>
            </a:xfrm>
            <a:custGeom>
              <a:avLst/>
              <a:gdLst>
                <a:gd name="T0" fmla="*/ 36 w 47"/>
                <a:gd name="T1" fmla="*/ 72 h 74"/>
                <a:gd name="T2" fmla="*/ 36 w 47"/>
                <a:gd name="T3" fmla="*/ 73 h 74"/>
                <a:gd name="T4" fmla="*/ 47 w 47"/>
                <a:gd name="T5" fmla="*/ 48 h 74"/>
                <a:gd name="T6" fmla="*/ 40 w 47"/>
                <a:gd name="T7" fmla="*/ 20 h 74"/>
                <a:gd name="T8" fmla="*/ 24 w 47"/>
                <a:gd name="T9" fmla="*/ 2 h 74"/>
                <a:gd name="T10" fmla="*/ 24 w 47"/>
                <a:gd name="T11" fmla="*/ 2 h 74"/>
                <a:gd name="T12" fmla="*/ 17 w 47"/>
                <a:gd name="T13" fmla="*/ 0 h 74"/>
                <a:gd name="T14" fmla="*/ 11 w 47"/>
                <a:gd name="T15" fmla="*/ 2 h 74"/>
                <a:gd name="T16" fmla="*/ 0 w 47"/>
                <a:gd name="T17" fmla="*/ 26 h 74"/>
                <a:gd name="T18" fmla="*/ 7 w 47"/>
                <a:gd name="T19" fmla="*/ 54 h 74"/>
                <a:gd name="T20" fmla="*/ 23 w 47"/>
                <a:gd name="T21" fmla="*/ 72 h 74"/>
                <a:gd name="T22" fmla="*/ 30 w 47"/>
                <a:gd name="T23" fmla="*/ 74 h 74"/>
                <a:gd name="T24" fmla="*/ 36 w 47"/>
                <a:gd name="T25" fmla="*/ 73 h 74"/>
                <a:gd name="T26" fmla="*/ 36 w 47"/>
                <a:gd name="T27" fmla="*/ 73 h 74"/>
                <a:gd name="T28" fmla="*/ 36 w 47"/>
                <a:gd name="T29" fmla="*/ 72 h 74"/>
                <a:gd name="T30" fmla="*/ 35 w 47"/>
                <a:gd name="T31" fmla="*/ 71 h 74"/>
                <a:gd name="T32" fmla="*/ 30 w 47"/>
                <a:gd name="T33" fmla="*/ 72 h 74"/>
                <a:gd name="T34" fmla="*/ 24 w 47"/>
                <a:gd name="T35" fmla="*/ 71 h 74"/>
                <a:gd name="T36" fmla="*/ 9 w 47"/>
                <a:gd name="T37" fmla="*/ 53 h 74"/>
                <a:gd name="T38" fmla="*/ 2 w 47"/>
                <a:gd name="T39" fmla="*/ 26 h 74"/>
                <a:gd name="T40" fmla="*/ 11 w 47"/>
                <a:gd name="T41" fmla="*/ 3 h 74"/>
                <a:gd name="T42" fmla="*/ 17 w 47"/>
                <a:gd name="T43" fmla="*/ 2 h 74"/>
                <a:gd name="T44" fmla="*/ 23 w 47"/>
                <a:gd name="T45" fmla="*/ 3 h 74"/>
                <a:gd name="T46" fmla="*/ 23 w 47"/>
                <a:gd name="T47" fmla="*/ 3 h 74"/>
                <a:gd name="T48" fmla="*/ 38 w 47"/>
                <a:gd name="T49" fmla="*/ 21 h 74"/>
                <a:gd name="T50" fmla="*/ 45 w 47"/>
                <a:gd name="T51" fmla="*/ 48 h 74"/>
                <a:gd name="T52" fmla="*/ 35 w 47"/>
                <a:gd name="T53" fmla="*/ 71 h 74"/>
                <a:gd name="T54" fmla="*/ 35 w 47"/>
                <a:gd name="T55" fmla="*/ 71 h 74"/>
                <a:gd name="T56" fmla="*/ 36 w 47"/>
                <a:gd name="T57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74">
                  <a:moveTo>
                    <a:pt x="36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3" y="69"/>
                    <a:pt x="47" y="60"/>
                    <a:pt x="47" y="48"/>
                  </a:cubicBezTo>
                  <a:cubicBezTo>
                    <a:pt x="47" y="38"/>
                    <a:pt x="44" y="28"/>
                    <a:pt x="40" y="20"/>
                  </a:cubicBezTo>
                  <a:cubicBezTo>
                    <a:pt x="36" y="12"/>
                    <a:pt x="30" y="5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1" y="1"/>
                    <a:pt x="19" y="0"/>
                    <a:pt x="17" y="0"/>
                  </a:cubicBezTo>
                  <a:cubicBezTo>
                    <a:pt x="14" y="0"/>
                    <a:pt x="12" y="0"/>
                    <a:pt x="11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3" y="46"/>
                    <a:pt x="7" y="54"/>
                  </a:cubicBezTo>
                  <a:cubicBezTo>
                    <a:pt x="11" y="62"/>
                    <a:pt x="17" y="69"/>
                    <a:pt x="23" y="72"/>
                  </a:cubicBezTo>
                  <a:cubicBezTo>
                    <a:pt x="25" y="74"/>
                    <a:pt x="28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4" y="72"/>
                    <a:pt x="32" y="72"/>
                    <a:pt x="30" y="72"/>
                  </a:cubicBezTo>
                  <a:cubicBezTo>
                    <a:pt x="28" y="72"/>
                    <a:pt x="26" y="72"/>
                    <a:pt x="24" y="71"/>
                  </a:cubicBezTo>
                  <a:cubicBezTo>
                    <a:pt x="18" y="68"/>
                    <a:pt x="13" y="61"/>
                    <a:pt x="9" y="53"/>
                  </a:cubicBezTo>
                  <a:cubicBezTo>
                    <a:pt x="5" y="45"/>
                    <a:pt x="2" y="35"/>
                    <a:pt x="2" y="26"/>
                  </a:cubicBezTo>
                  <a:cubicBezTo>
                    <a:pt x="2" y="14"/>
                    <a:pt x="6" y="6"/>
                    <a:pt x="11" y="3"/>
                  </a:cubicBezTo>
                  <a:cubicBezTo>
                    <a:pt x="13" y="2"/>
                    <a:pt x="15" y="2"/>
                    <a:pt x="17" y="2"/>
                  </a:cubicBezTo>
                  <a:cubicBezTo>
                    <a:pt x="19" y="2"/>
                    <a:pt x="21" y="2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9" y="6"/>
                    <a:pt x="34" y="13"/>
                    <a:pt x="38" y="21"/>
                  </a:cubicBezTo>
                  <a:cubicBezTo>
                    <a:pt x="42" y="29"/>
                    <a:pt x="45" y="39"/>
                    <a:pt x="45" y="48"/>
                  </a:cubicBezTo>
                  <a:cubicBezTo>
                    <a:pt x="45" y="60"/>
                    <a:pt x="41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6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6" name="Freeform 762"/>
            <p:cNvSpPr>
              <a:spLocks/>
            </p:cNvSpPr>
            <p:nvPr/>
          </p:nvSpPr>
          <p:spPr bwMode="auto">
            <a:xfrm>
              <a:off x="877" y="1873"/>
              <a:ext cx="35" cy="57"/>
            </a:xfrm>
            <a:custGeom>
              <a:avLst/>
              <a:gdLst>
                <a:gd name="T0" fmla="*/ 16 w 21"/>
                <a:gd name="T1" fmla="*/ 33 h 34"/>
                <a:gd name="T2" fmla="*/ 21 w 21"/>
                <a:gd name="T3" fmla="*/ 22 h 34"/>
                <a:gd name="T4" fmla="*/ 10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0 w 21"/>
                <a:gd name="T11" fmla="*/ 33 h 34"/>
                <a:gd name="T12" fmla="*/ 16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3"/>
                  </a:moveTo>
                  <a:cubicBezTo>
                    <a:pt x="19" y="32"/>
                    <a:pt x="21" y="28"/>
                    <a:pt x="21" y="22"/>
                  </a:cubicBezTo>
                  <a:cubicBezTo>
                    <a:pt x="21" y="13"/>
                    <a:pt x="16" y="4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1"/>
                    <a:pt x="5" y="30"/>
                    <a:pt x="10" y="33"/>
                  </a:cubicBezTo>
                  <a:cubicBezTo>
                    <a:pt x="13" y="34"/>
                    <a:pt x="15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7" name="Freeform 763"/>
            <p:cNvSpPr>
              <a:spLocks/>
            </p:cNvSpPr>
            <p:nvPr/>
          </p:nvSpPr>
          <p:spPr bwMode="auto">
            <a:xfrm>
              <a:off x="892" y="1875"/>
              <a:ext cx="20" cy="47"/>
            </a:xfrm>
            <a:custGeom>
              <a:avLst/>
              <a:gdLst>
                <a:gd name="T0" fmla="*/ 1 w 12"/>
                <a:gd name="T1" fmla="*/ 0 h 28"/>
                <a:gd name="T2" fmla="*/ 1 w 12"/>
                <a:gd name="T3" fmla="*/ 0 h 28"/>
                <a:gd name="T4" fmla="*/ 0 w 12"/>
                <a:gd name="T5" fmla="*/ 6 h 28"/>
                <a:gd name="T6" fmla="*/ 10 w 12"/>
                <a:gd name="T7" fmla="*/ 28 h 28"/>
                <a:gd name="T8" fmla="*/ 11 w 12"/>
                <a:gd name="T9" fmla="*/ 28 h 28"/>
                <a:gd name="T10" fmla="*/ 12 w 12"/>
                <a:gd name="T11" fmla="*/ 21 h 28"/>
                <a:gd name="T12" fmla="*/ 1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15"/>
                    <a:pt x="5" y="25"/>
                    <a:pt x="10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6"/>
                    <a:pt x="12" y="24"/>
                    <a:pt x="12" y="21"/>
                  </a:cubicBezTo>
                  <a:cubicBezTo>
                    <a:pt x="12" y="12"/>
                    <a:pt x="7" y="3"/>
                    <a:pt x="1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8" name="Freeform 764"/>
            <p:cNvSpPr>
              <a:spLocks/>
            </p:cNvSpPr>
            <p:nvPr/>
          </p:nvSpPr>
          <p:spPr bwMode="auto">
            <a:xfrm>
              <a:off x="873" y="1826"/>
              <a:ext cx="89" cy="134"/>
            </a:xfrm>
            <a:custGeom>
              <a:avLst/>
              <a:gdLst>
                <a:gd name="T0" fmla="*/ 0 w 53"/>
                <a:gd name="T1" fmla="*/ 10 h 80"/>
                <a:gd name="T2" fmla="*/ 12 w 53"/>
                <a:gd name="T3" fmla="*/ 11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0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2" y="11"/>
                  </a:cubicBezTo>
                  <a:cubicBezTo>
                    <a:pt x="25" y="17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9"/>
                    <a:pt x="53" y="60"/>
                    <a:pt x="53" y="48"/>
                  </a:cubicBezTo>
                  <a:cubicBezTo>
                    <a:pt x="53" y="29"/>
                    <a:pt x="43" y="9"/>
                    <a:pt x="30" y="3"/>
                  </a:cubicBezTo>
                  <a:cubicBezTo>
                    <a:pt x="26" y="0"/>
                    <a:pt x="21" y="1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89" name="Freeform 765"/>
            <p:cNvSpPr>
              <a:spLocks/>
            </p:cNvSpPr>
            <p:nvPr/>
          </p:nvSpPr>
          <p:spPr bwMode="auto">
            <a:xfrm>
              <a:off x="873" y="1826"/>
              <a:ext cx="91" cy="136"/>
            </a:xfrm>
            <a:custGeom>
              <a:avLst/>
              <a:gdLst>
                <a:gd name="T0" fmla="*/ 0 w 54"/>
                <a:gd name="T1" fmla="*/ 10 h 81"/>
                <a:gd name="T2" fmla="*/ 0 w 54"/>
                <a:gd name="T3" fmla="*/ 11 h 81"/>
                <a:gd name="T4" fmla="*/ 6 w 54"/>
                <a:gd name="T5" fmla="*/ 10 h 81"/>
                <a:gd name="T6" fmla="*/ 12 w 54"/>
                <a:gd name="T7" fmla="*/ 11 h 81"/>
                <a:gd name="T8" fmla="*/ 12 w 54"/>
                <a:gd name="T9" fmla="*/ 11 h 81"/>
                <a:gd name="T10" fmla="*/ 27 w 54"/>
                <a:gd name="T11" fmla="*/ 29 h 81"/>
                <a:gd name="T12" fmla="*/ 34 w 54"/>
                <a:gd name="T13" fmla="*/ 56 h 81"/>
                <a:gd name="T14" fmla="*/ 24 w 54"/>
                <a:gd name="T15" fmla="*/ 79 h 81"/>
                <a:gd name="T16" fmla="*/ 25 w 54"/>
                <a:gd name="T17" fmla="*/ 81 h 81"/>
                <a:gd name="T18" fmla="*/ 43 w 54"/>
                <a:gd name="T19" fmla="*/ 73 h 81"/>
                <a:gd name="T20" fmla="*/ 43 w 54"/>
                <a:gd name="T21" fmla="*/ 73 h 81"/>
                <a:gd name="T22" fmla="*/ 54 w 54"/>
                <a:gd name="T23" fmla="*/ 48 h 81"/>
                <a:gd name="T24" fmla="*/ 47 w 54"/>
                <a:gd name="T25" fmla="*/ 20 h 81"/>
                <a:gd name="T26" fmla="*/ 31 w 54"/>
                <a:gd name="T27" fmla="*/ 2 h 81"/>
                <a:gd name="T28" fmla="*/ 24 w 54"/>
                <a:gd name="T29" fmla="*/ 0 h 81"/>
                <a:gd name="T30" fmla="*/ 17 w 54"/>
                <a:gd name="T31" fmla="*/ 2 h 81"/>
                <a:gd name="T32" fmla="*/ 18 w 54"/>
                <a:gd name="T33" fmla="*/ 2 h 81"/>
                <a:gd name="T34" fmla="*/ 18 w 54"/>
                <a:gd name="T35" fmla="*/ 2 h 81"/>
                <a:gd name="T36" fmla="*/ 0 w 54"/>
                <a:gd name="T37" fmla="*/ 9 h 81"/>
                <a:gd name="T38" fmla="*/ 0 w 54"/>
                <a:gd name="T39" fmla="*/ 10 h 81"/>
                <a:gd name="T40" fmla="*/ 0 w 54"/>
                <a:gd name="T41" fmla="*/ 11 h 81"/>
                <a:gd name="T42" fmla="*/ 0 w 54"/>
                <a:gd name="T43" fmla="*/ 10 h 81"/>
                <a:gd name="T44" fmla="*/ 0 w 54"/>
                <a:gd name="T45" fmla="*/ 11 h 81"/>
                <a:gd name="T46" fmla="*/ 18 w 54"/>
                <a:gd name="T47" fmla="*/ 3 h 81"/>
                <a:gd name="T48" fmla="*/ 18 w 54"/>
                <a:gd name="T49" fmla="*/ 3 h 81"/>
                <a:gd name="T50" fmla="*/ 24 w 54"/>
                <a:gd name="T51" fmla="*/ 2 h 81"/>
                <a:gd name="T52" fmla="*/ 30 w 54"/>
                <a:gd name="T53" fmla="*/ 4 h 81"/>
                <a:gd name="T54" fmla="*/ 45 w 54"/>
                <a:gd name="T55" fmla="*/ 21 h 81"/>
                <a:gd name="T56" fmla="*/ 52 w 54"/>
                <a:gd name="T57" fmla="*/ 48 h 81"/>
                <a:gd name="T58" fmla="*/ 42 w 54"/>
                <a:gd name="T59" fmla="*/ 71 h 81"/>
                <a:gd name="T60" fmla="*/ 43 w 54"/>
                <a:gd name="T61" fmla="*/ 72 h 81"/>
                <a:gd name="T62" fmla="*/ 42 w 54"/>
                <a:gd name="T63" fmla="*/ 71 h 81"/>
                <a:gd name="T64" fmla="*/ 24 w 54"/>
                <a:gd name="T65" fmla="*/ 79 h 81"/>
                <a:gd name="T66" fmla="*/ 25 w 54"/>
                <a:gd name="T67" fmla="*/ 80 h 81"/>
                <a:gd name="T68" fmla="*/ 25 w 54"/>
                <a:gd name="T69" fmla="*/ 81 h 81"/>
                <a:gd name="T70" fmla="*/ 36 w 54"/>
                <a:gd name="T71" fmla="*/ 56 h 81"/>
                <a:gd name="T72" fmla="*/ 29 w 54"/>
                <a:gd name="T73" fmla="*/ 28 h 81"/>
                <a:gd name="T74" fmla="*/ 13 w 54"/>
                <a:gd name="T75" fmla="*/ 10 h 81"/>
                <a:gd name="T76" fmla="*/ 13 w 54"/>
                <a:gd name="T77" fmla="*/ 10 h 81"/>
                <a:gd name="T78" fmla="*/ 13 w 54"/>
                <a:gd name="T79" fmla="*/ 10 h 81"/>
                <a:gd name="T80" fmla="*/ 6 w 54"/>
                <a:gd name="T81" fmla="*/ 8 h 81"/>
                <a:gd name="T82" fmla="*/ 0 w 54"/>
                <a:gd name="T83" fmla="*/ 10 h 81"/>
                <a:gd name="T84" fmla="*/ 0 w 54"/>
                <a:gd name="T85" fmla="*/ 11 h 81"/>
                <a:gd name="T86" fmla="*/ 0 w 54"/>
                <a:gd name="T87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81">
                  <a:moveTo>
                    <a:pt x="0" y="1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" y="10"/>
                    <a:pt x="4" y="10"/>
                    <a:pt x="6" y="10"/>
                  </a:cubicBezTo>
                  <a:cubicBezTo>
                    <a:pt x="8" y="10"/>
                    <a:pt x="10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4"/>
                    <a:pt x="23" y="21"/>
                    <a:pt x="27" y="29"/>
                  </a:cubicBezTo>
                  <a:cubicBezTo>
                    <a:pt x="31" y="37"/>
                    <a:pt x="34" y="47"/>
                    <a:pt x="34" y="56"/>
                  </a:cubicBezTo>
                  <a:cubicBezTo>
                    <a:pt x="34" y="68"/>
                    <a:pt x="30" y="76"/>
                    <a:pt x="24" y="79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1" y="28"/>
                    <a:pt x="47" y="20"/>
                  </a:cubicBezTo>
                  <a:cubicBezTo>
                    <a:pt x="43" y="12"/>
                    <a:pt x="37" y="5"/>
                    <a:pt x="31" y="2"/>
                  </a:cubicBezTo>
                  <a:cubicBezTo>
                    <a:pt x="28" y="1"/>
                    <a:pt x="26" y="0"/>
                    <a:pt x="24" y="0"/>
                  </a:cubicBezTo>
                  <a:cubicBezTo>
                    <a:pt x="21" y="0"/>
                    <a:pt x="19" y="1"/>
                    <a:pt x="17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2"/>
                    <a:pt x="22" y="2"/>
                    <a:pt x="24" y="2"/>
                  </a:cubicBezTo>
                  <a:cubicBezTo>
                    <a:pt x="26" y="2"/>
                    <a:pt x="28" y="2"/>
                    <a:pt x="30" y="4"/>
                  </a:cubicBezTo>
                  <a:cubicBezTo>
                    <a:pt x="36" y="6"/>
                    <a:pt x="41" y="13"/>
                    <a:pt x="45" y="21"/>
                  </a:cubicBezTo>
                  <a:cubicBezTo>
                    <a:pt x="49" y="29"/>
                    <a:pt x="52" y="39"/>
                    <a:pt x="52" y="48"/>
                  </a:cubicBezTo>
                  <a:cubicBezTo>
                    <a:pt x="52" y="60"/>
                    <a:pt x="48" y="68"/>
                    <a:pt x="42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3" y="36"/>
                    <a:pt x="29" y="28"/>
                  </a:cubicBezTo>
                  <a:cubicBezTo>
                    <a:pt x="25" y="20"/>
                    <a:pt x="19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9"/>
                    <a:pt x="8" y="8"/>
                    <a:pt x="6" y="8"/>
                  </a:cubicBezTo>
                  <a:cubicBezTo>
                    <a:pt x="3" y="8"/>
                    <a:pt x="1" y="8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0" name="Freeform 766"/>
            <p:cNvSpPr>
              <a:spLocks/>
            </p:cNvSpPr>
            <p:nvPr/>
          </p:nvSpPr>
          <p:spPr bwMode="auto">
            <a:xfrm>
              <a:off x="803" y="1803"/>
              <a:ext cx="70" cy="159"/>
            </a:xfrm>
            <a:custGeom>
              <a:avLst/>
              <a:gdLst>
                <a:gd name="T0" fmla="*/ 1 w 42"/>
                <a:gd name="T1" fmla="*/ 52 h 95"/>
                <a:gd name="T2" fmla="*/ 0 w 42"/>
                <a:gd name="T3" fmla="*/ 52 h 95"/>
                <a:gd name="T4" fmla="*/ 0 w 42"/>
                <a:gd name="T5" fmla="*/ 10 h 95"/>
                <a:gd name="T6" fmla="*/ 10 w 42"/>
                <a:gd name="T7" fmla="*/ 2 h 95"/>
                <a:gd name="T8" fmla="*/ 25 w 42"/>
                <a:gd name="T9" fmla="*/ 9 h 95"/>
                <a:gd name="T10" fmla="*/ 36 w 42"/>
                <a:gd name="T11" fmla="*/ 27 h 95"/>
                <a:gd name="T12" fmla="*/ 40 w 42"/>
                <a:gd name="T13" fmla="*/ 37 h 95"/>
                <a:gd name="T14" fmla="*/ 42 w 42"/>
                <a:gd name="T15" fmla="*/ 57 h 95"/>
                <a:gd name="T16" fmla="*/ 42 w 42"/>
                <a:gd name="T17" fmla="*/ 88 h 95"/>
                <a:gd name="T18" fmla="*/ 32 w 42"/>
                <a:gd name="T19" fmla="*/ 93 h 95"/>
                <a:gd name="T20" fmla="*/ 19 w 42"/>
                <a:gd name="T21" fmla="*/ 86 h 95"/>
                <a:gd name="T22" fmla="*/ 1 w 42"/>
                <a:gd name="T23" fmla="*/ 5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95">
                  <a:moveTo>
                    <a:pt x="1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2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30" y="12"/>
                    <a:pt x="35" y="21"/>
                    <a:pt x="36" y="2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43"/>
                    <a:pt x="42" y="52"/>
                    <a:pt x="42" y="57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2" y="93"/>
                    <a:pt x="37" y="95"/>
                    <a:pt x="32" y="93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72"/>
                    <a:pt x="10" y="57"/>
                    <a:pt x="1" y="52"/>
                  </a:cubicBezTo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1" name="Freeform 767"/>
            <p:cNvSpPr>
              <a:spLocks/>
            </p:cNvSpPr>
            <p:nvPr/>
          </p:nvSpPr>
          <p:spPr bwMode="auto">
            <a:xfrm>
              <a:off x="802" y="1803"/>
              <a:ext cx="73" cy="159"/>
            </a:xfrm>
            <a:custGeom>
              <a:avLst/>
              <a:gdLst>
                <a:gd name="T0" fmla="*/ 2 w 44"/>
                <a:gd name="T1" fmla="*/ 51 h 95"/>
                <a:gd name="T2" fmla="*/ 1 w 44"/>
                <a:gd name="T3" fmla="*/ 51 h 95"/>
                <a:gd name="T4" fmla="*/ 1 w 44"/>
                <a:gd name="T5" fmla="*/ 52 h 95"/>
                <a:gd name="T6" fmla="*/ 2 w 44"/>
                <a:gd name="T7" fmla="*/ 52 h 95"/>
                <a:gd name="T8" fmla="*/ 2 w 44"/>
                <a:gd name="T9" fmla="*/ 10 h 95"/>
                <a:gd name="T10" fmla="*/ 4 w 44"/>
                <a:gd name="T11" fmla="*/ 5 h 95"/>
                <a:gd name="T12" fmla="*/ 8 w 44"/>
                <a:gd name="T13" fmla="*/ 2 h 95"/>
                <a:gd name="T14" fmla="*/ 10 w 44"/>
                <a:gd name="T15" fmla="*/ 3 h 95"/>
                <a:gd name="T16" fmla="*/ 10 w 44"/>
                <a:gd name="T17" fmla="*/ 3 h 95"/>
                <a:gd name="T18" fmla="*/ 25 w 44"/>
                <a:gd name="T19" fmla="*/ 10 h 95"/>
                <a:gd name="T20" fmla="*/ 25 w 44"/>
                <a:gd name="T21" fmla="*/ 10 h 95"/>
                <a:gd name="T22" fmla="*/ 32 w 44"/>
                <a:gd name="T23" fmla="*/ 18 h 95"/>
                <a:gd name="T24" fmla="*/ 36 w 44"/>
                <a:gd name="T25" fmla="*/ 27 h 95"/>
                <a:gd name="T26" fmla="*/ 37 w 44"/>
                <a:gd name="T27" fmla="*/ 27 h 95"/>
                <a:gd name="T28" fmla="*/ 40 w 44"/>
                <a:gd name="T29" fmla="*/ 37 h 95"/>
                <a:gd name="T30" fmla="*/ 41 w 44"/>
                <a:gd name="T31" fmla="*/ 37 h 95"/>
                <a:gd name="T32" fmla="*/ 40 w 44"/>
                <a:gd name="T33" fmla="*/ 37 h 95"/>
                <a:gd name="T34" fmla="*/ 42 w 44"/>
                <a:gd name="T35" fmla="*/ 57 h 95"/>
                <a:gd name="T36" fmla="*/ 42 w 44"/>
                <a:gd name="T37" fmla="*/ 88 h 95"/>
                <a:gd name="T38" fmla="*/ 41 w 44"/>
                <a:gd name="T39" fmla="*/ 91 h 95"/>
                <a:gd name="T40" fmla="*/ 37 w 44"/>
                <a:gd name="T41" fmla="*/ 93 h 95"/>
                <a:gd name="T42" fmla="*/ 33 w 44"/>
                <a:gd name="T43" fmla="*/ 92 h 95"/>
                <a:gd name="T44" fmla="*/ 33 w 44"/>
                <a:gd name="T45" fmla="*/ 92 h 95"/>
                <a:gd name="T46" fmla="*/ 20 w 44"/>
                <a:gd name="T47" fmla="*/ 85 h 95"/>
                <a:gd name="T48" fmla="*/ 20 w 44"/>
                <a:gd name="T49" fmla="*/ 86 h 95"/>
                <a:gd name="T50" fmla="*/ 21 w 44"/>
                <a:gd name="T51" fmla="*/ 86 h 95"/>
                <a:gd name="T52" fmla="*/ 15 w 44"/>
                <a:gd name="T53" fmla="*/ 65 h 95"/>
                <a:gd name="T54" fmla="*/ 2 w 44"/>
                <a:gd name="T55" fmla="*/ 51 h 95"/>
                <a:gd name="T56" fmla="*/ 1 w 44"/>
                <a:gd name="T57" fmla="*/ 52 h 95"/>
                <a:gd name="T58" fmla="*/ 1 w 44"/>
                <a:gd name="T59" fmla="*/ 53 h 95"/>
                <a:gd name="T60" fmla="*/ 13 w 44"/>
                <a:gd name="T61" fmla="*/ 66 h 95"/>
                <a:gd name="T62" fmla="*/ 19 w 44"/>
                <a:gd name="T63" fmla="*/ 86 h 95"/>
                <a:gd name="T64" fmla="*/ 19 w 44"/>
                <a:gd name="T65" fmla="*/ 87 h 95"/>
                <a:gd name="T66" fmla="*/ 32 w 44"/>
                <a:gd name="T67" fmla="*/ 93 h 95"/>
                <a:gd name="T68" fmla="*/ 32 w 44"/>
                <a:gd name="T69" fmla="*/ 93 h 95"/>
                <a:gd name="T70" fmla="*/ 37 w 44"/>
                <a:gd name="T71" fmla="*/ 95 h 95"/>
                <a:gd name="T72" fmla="*/ 42 w 44"/>
                <a:gd name="T73" fmla="*/ 93 h 95"/>
                <a:gd name="T74" fmla="*/ 44 w 44"/>
                <a:gd name="T75" fmla="*/ 88 h 95"/>
                <a:gd name="T76" fmla="*/ 44 w 44"/>
                <a:gd name="T77" fmla="*/ 57 h 95"/>
                <a:gd name="T78" fmla="*/ 42 w 44"/>
                <a:gd name="T79" fmla="*/ 37 h 95"/>
                <a:gd name="T80" fmla="*/ 42 w 44"/>
                <a:gd name="T81" fmla="*/ 37 h 95"/>
                <a:gd name="T82" fmla="*/ 38 w 44"/>
                <a:gd name="T83" fmla="*/ 27 h 95"/>
                <a:gd name="T84" fmla="*/ 37 w 44"/>
                <a:gd name="T85" fmla="*/ 27 h 95"/>
                <a:gd name="T86" fmla="*/ 38 w 44"/>
                <a:gd name="T87" fmla="*/ 27 h 95"/>
                <a:gd name="T88" fmla="*/ 34 w 44"/>
                <a:gd name="T89" fmla="*/ 17 h 95"/>
                <a:gd name="T90" fmla="*/ 26 w 44"/>
                <a:gd name="T91" fmla="*/ 9 h 95"/>
                <a:gd name="T92" fmla="*/ 26 w 44"/>
                <a:gd name="T93" fmla="*/ 9 h 95"/>
                <a:gd name="T94" fmla="*/ 11 w 44"/>
                <a:gd name="T95" fmla="*/ 1 h 95"/>
                <a:gd name="T96" fmla="*/ 11 w 44"/>
                <a:gd name="T97" fmla="*/ 1 h 95"/>
                <a:gd name="T98" fmla="*/ 8 w 44"/>
                <a:gd name="T99" fmla="*/ 0 h 95"/>
                <a:gd name="T100" fmla="*/ 2 w 44"/>
                <a:gd name="T101" fmla="*/ 3 h 95"/>
                <a:gd name="T102" fmla="*/ 0 w 44"/>
                <a:gd name="T103" fmla="*/ 10 h 95"/>
                <a:gd name="T104" fmla="*/ 0 w 44"/>
                <a:gd name="T105" fmla="*/ 52 h 95"/>
                <a:gd name="T106" fmla="*/ 1 w 44"/>
                <a:gd name="T107" fmla="*/ 53 h 95"/>
                <a:gd name="T108" fmla="*/ 1 w 44"/>
                <a:gd name="T109" fmla="*/ 53 h 95"/>
                <a:gd name="T110" fmla="*/ 3 w 44"/>
                <a:gd name="T111" fmla="*/ 53 h 95"/>
                <a:gd name="T112" fmla="*/ 2 w 44"/>
                <a:gd name="T113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95">
                  <a:moveTo>
                    <a:pt x="2" y="51"/>
                  </a:move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5" y="3"/>
                    <a:pt x="6" y="2"/>
                    <a:pt x="8" y="2"/>
                  </a:cubicBezTo>
                  <a:cubicBezTo>
                    <a:pt x="8" y="2"/>
                    <a:pt x="9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7" y="11"/>
                    <a:pt x="30" y="14"/>
                    <a:pt x="32" y="18"/>
                  </a:cubicBezTo>
                  <a:cubicBezTo>
                    <a:pt x="34" y="21"/>
                    <a:pt x="36" y="25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43"/>
                    <a:pt x="42" y="52"/>
                    <a:pt x="42" y="57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2" y="90"/>
                    <a:pt x="42" y="91"/>
                    <a:pt x="41" y="91"/>
                  </a:cubicBezTo>
                  <a:cubicBezTo>
                    <a:pt x="40" y="92"/>
                    <a:pt x="39" y="93"/>
                    <a:pt x="37" y="93"/>
                  </a:cubicBezTo>
                  <a:cubicBezTo>
                    <a:pt x="36" y="93"/>
                    <a:pt x="35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79"/>
                    <a:pt x="18" y="71"/>
                    <a:pt x="15" y="65"/>
                  </a:cubicBezTo>
                  <a:cubicBezTo>
                    <a:pt x="11" y="59"/>
                    <a:pt x="7" y="54"/>
                    <a:pt x="2" y="51"/>
                  </a:cubicBezTo>
                  <a:cubicBezTo>
                    <a:pt x="2" y="51"/>
                    <a:pt x="1" y="51"/>
                    <a:pt x="1" y="52"/>
                  </a:cubicBezTo>
                  <a:cubicBezTo>
                    <a:pt x="0" y="52"/>
                    <a:pt x="1" y="53"/>
                    <a:pt x="1" y="53"/>
                  </a:cubicBezTo>
                  <a:cubicBezTo>
                    <a:pt x="6" y="55"/>
                    <a:pt x="10" y="60"/>
                    <a:pt x="13" y="66"/>
                  </a:cubicBezTo>
                  <a:cubicBezTo>
                    <a:pt x="16" y="72"/>
                    <a:pt x="18" y="79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4"/>
                    <a:pt x="36" y="95"/>
                    <a:pt x="37" y="95"/>
                  </a:cubicBezTo>
                  <a:cubicBezTo>
                    <a:pt x="39" y="95"/>
                    <a:pt x="41" y="94"/>
                    <a:pt x="42" y="93"/>
                  </a:cubicBezTo>
                  <a:cubicBezTo>
                    <a:pt x="44" y="92"/>
                    <a:pt x="44" y="90"/>
                    <a:pt x="44" y="88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1"/>
                    <a:pt x="43" y="42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4"/>
                    <a:pt x="36" y="20"/>
                    <a:pt x="34" y="17"/>
                  </a:cubicBezTo>
                  <a:cubicBezTo>
                    <a:pt x="32" y="13"/>
                    <a:pt x="29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3"/>
                    <a:pt x="2" y="53"/>
                    <a:pt x="3" y="53"/>
                  </a:cubicBezTo>
                  <a:cubicBezTo>
                    <a:pt x="3" y="52"/>
                    <a:pt x="2" y="52"/>
                    <a:pt x="2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2" name="Freeform 768"/>
            <p:cNvSpPr>
              <a:spLocks/>
            </p:cNvSpPr>
            <p:nvPr/>
          </p:nvSpPr>
          <p:spPr bwMode="auto">
            <a:xfrm>
              <a:off x="813" y="1813"/>
              <a:ext cx="44" cy="97"/>
            </a:xfrm>
            <a:custGeom>
              <a:avLst/>
              <a:gdLst>
                <a:gd name="T0" fmla="*/ 0 w 26"/>
                <a:gd name="T1" fmla="*/ 37 h 58"/>
                <a:gd name="T2" fmla="*/ 10 w 26"/>
                <a:gd name="T3" fmla="*/ 52 h 58"/>
                <a:gd name="T4" fmla="*/ 17 w 26"/>
                <a:gd name="T5" fmla="*/ 55 h 58"/>
                <a:gd name="T6" fmla="*/ 26 w 26"/>
                <a:gd name="T7" fmla="*/ 50 h 58"/>
                <a:gd name="T8" fmla="*/ 26 w 26"/>
                <a:gd name="T9" fmla="*/ 38 h 58"/>
                <a:gd name="T10" fmla="*/ 24 w 26"/>
                <a:gd name="T11" fmla="*/ 19 h 58"/>
                <a:gd name="T12" fmla="*/ 12 w 26"/>
                <a:gd name="T13" fmla="*/ 4 h 58"/>
                <a:gd name="T14" fmla="*/ 10 w 26"/>
                <a:gd name="T15" fmla="*/ 3 h 58"/>
                <a:gd name="T16" fmla="*/ 0 w 26"/>
                <a:gd name="T17" fmla="*/ 8 h 58"/>
                <a:gd name="T18" fmla="*/ 0 w 26"/>
                <a:gd name="T19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8">
                  <a:moveTo>
                    <a:pt x="0" y="37"/>
                  </a:moveTo>
                  <a:cubicBezTo>
                    <a:pt x="0" y="42"/>
                    <a:pt x="5" y="49"/>
                    <a:pt x="10" y="52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2" y="58"/>
                    <a:pt x="26" y="56"/>
                    <a:pt x="26" y="5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2"/>
                    <a:pt x="25" y="24"/>
                    <a:pt x="24" y="19"/>
                  </a:cubicBezTo>
                  <a:cubicBezTo>
                    <a:pt x="23" y="13"/>
                    <a:pt x="18" y="7"/>
                    <a:pt x="12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5" y="0"/>
                    <a:pt x="0" y="2"/>
                    <a:pt x="0" y="8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79B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3" name="Freeform 769"/>
            <p:cNvSpPr>
              <a:spLocks/>
            </p:cNvSpPr>
            <p:nvPr/>
          </p:nvSpPr>
          <p:spPr bwMode="auto">
            <a:xfrm>
              <a:off x="812" y="1815"/>
              <a:ext cx="46" cy="93"/>
            </a:xfrm>
            <a:custGeom>
              <a:avLst/>
              <a:gdLst>
                <a:gd name="T0" fmla="*/ 1 w 28"/>
                <a:gd name="T1" fmla="*/ 36 h 56"/>
                <a:gd name="T2" fmla="*/ 0 w 28"/>
                <a:gd name="T3" fmla="*/ 36 h 56"/>
                <a:gd name="T4" fmla="*/ 10 w 28"/>
                <a:gd name="T5" fmla="*/ 51 h 56"/>
                <a:gd name="T6" fmla="*/ 10 w 28"/>
                <a:gd name="T7" fmla="*/ 51 h 56"/>
                <a:gd name="T8" fmla="*/ 17 w 28"/>
                <a:gd name="T9" fmla="*/ 55 h 56"/>
                <a:gd name="T10" fmla="*/ 17 w 28"/>
                <a:gd name="T11" fmla="*/ 55 h 56"/>
                <a:gd name="T12" fmla="*/ 22 w 28"/>
                <a:gd name="T13" fmla="*/ 56 h 56"/>
                <a:gd name="T14" fmla="*/ 27 w 28"/>
                <a:gd name="T15" fmla="*/ 54 h 56"/>
                <a:gd name="T16" fmla="*/ 28 w 28"/>
                <a:gd name="T17" fmla="*/ 49 h 56"/>
                <a:gd name="T18" fmla="*/ 28 w 28"/>
                <a:gd name="T19" fmla="*/ 37 h 56"/>
                <a:gd name="T20" fmla="*/ 26 w 28"/>
                <a:gd name="T21" fmla="*/ 17 h 56"/>
                <a:gd name="T22" fmla="*/ 14 w 28"/>
                <a:gd name="T23" fmla="*/ 2 h 56"/>
                <a:gd name="T24" fmla="*/ 14 w 28"/>
                <a:gd name="T25" fmla="*/ 2 h 56"/>
                <a:gd name="T26" fmla="*/ 11 w 28"/>
                <a:gd name="T27" fmla="*/ 1 h 56"/>
                <a:gd name="T28" fmla="*/ 7 w 28"/>
                <a:gd name="T29" fmla="*/ 0 h 56"/>
                <a:gd name="T30" fmla="*/ 2 w 28"/>
                <a:gd name="T31" fmla="*/ 2 h 56"/>
                <a:gd name="T32" fmla="*/ 0 w 28"/>
                <a:gd name="T33" fmla="*/ 7 h 56"/>
                <a:gd name="T34" fmla="*/ 0 w 28"/>
                <a:gd name="T35" fmla="*/ 36 h 56"/>
                <a:gd name="T36" fmla="*/ 1 w 28"/>
                <a:gd name="T37" fmla="*/ 36 h 56"/>
                <a:gd name="T38" fmla="*/ 2 w 28"/>
                <a:gd name="T39" fmla="*/ 36 h 56"/>
                <a:gd name="T40" fmla="*/ 2 w 28"/>
                <a:gd name="T41" fmla="*/ 7 h 56"/>
                <a:gd name="T42" fmla="*/ 4 w 28"/>
                <a:gd name="T43" fmla="*/ 3 h 56"/>
                <a:gd name="T44" fmla="*/ 7 w 28"/>
                <a:gd name="T45" fmla="*/ 2 h 56"/>
                <a:gd name="T46" fmla="*/ 10 w 28"/>
                <a:gd name="T47" fmla="*/ 3 h 56"/>
                <a:gd name="T48" fmla="*/ 13 w 28"/>
                <a:gd name="T49" fmla="*/ 4 h 56"/>
                <a:gd name="T50" fmla="*/ 13 w 28"/>
                <a:gd name="T51" fmla="*/ 4 h 56"/>
                <a:gd name="T52" fmla="*/ 24 w 28"/>
                <a:gd name="T53" fmla="*/ 18 h 56"/>
                <a:gd name="T54" fmla="*/ 26 w 28"/>
                <a:gd name="T55" fmla="*/ 37 h 56"/>
                <a:gd name="T56" fmla="*/ 26 w 28"/>
                <a:gd name="T57" fmla="*/ 49 h 56"/>
                <a:gd name="T58" fmla="*/ 25 w 28"/>
                <a:gd name="T59" fmla="*/ 53 h 56"/>
                <a:gd name="T60" fmla="*/ 22 w 28"/>
                <a:gd name="T61" fmla="*/ 54 h 56"/>
                <a:gd name="T62" fmla="*/ 18 w 28"/>
                <a:gd name="T63" fmla="*/ 53 h 56"/>
                <a:gd name="T64" fmla="*/ 18 w 28"/>
                <a:gd name="T65" fmla="*/ 53 h 56"/>
                <a:gd name="T66" fmla="*/ 11 w 28"/>
                <a:gd name="T67" fmla="*/ 50 h 56"/>
                <a:gd name="T68" fmla="*/ 11 w 28"/>
                <a:gd name="T69" fmla="*/ 50 h 56"/>
                <a:gd name="T70" fmla="*/ 2 w 28"/>
                <a:gd name="T71" fmla="*/ 36 h 56"/>
                <a:gd name="T72" fmla="*/ 1 w 28"/>
                <a:gd name="T7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56">
                  <a:moveTo>
                    <a:pt x="1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5" y="49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9" y="56"/>
                    <a:pt x="21" y="56"/>
                    <a:pt x="22" y="56"/>
                  </a:cubicBezTo>
                  <a:cubicBezTo>
                    <a:pt x="24" y="56"/>
                    <a:pt x="25" y="56"/>
                    <a:pt x="27" y="54"/>
                  </a:cubicBezTo>
                  <a:cubicBezTo>
                    <a:pt x="28" y="53"/>
                    <a:pt x="28" y="51"/>
                    <a:pt x="28" y="4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1"/>
                    <a:pt x="27" y="23"/>
                    <a:pt x="26" y="17"/>
                  </a:cubicBezTo>
                  <a:cubicBezTo>
                    <a:pt x="25" y="12"/>
                    <a:pt x="19" y="5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8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5" y="2"/>
                    <a:pt x="7" y="2"/>
                  </a:cubicBezTo>
                  <a:cubicBezTo>
                    <a:pt x="8" y="2"/>
                    <a:pt x="9" y="2"/>
                    <a:pt x="10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8" y="7"/>
                    <a:pt x="23" y="13"/>
                    <a:pt x="24" y="18"/>
                  </a:cubicBezTo>
                  <a:cubicBezTo>
                    <a:pt x="25" y="23"/>
                    <a:pt x="26" y="32"/>
                    <a:pt x="26" y="37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51"/>
                    <a:pt x="26" y="52"/>
                    <a:pt x="25" y="53"/>
                  </a:cubicBezTo>
                  <a:cubicBezTo>
                    <a:pt x="24" y="54"/>
                    <a:pt x="23" y="54"/>
                    <a:pt x="22" y="54"/>
                  </a:cubicBezTo>
                  <a:cubicBezTo>
                    <a:pt x="21" y="54"/>
                    <a:pt x="20" y="54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6" y="47"/>
                    <a:pt x="2" y="41"/>
                    <a:pt x="2" y="36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4" name="Freeform 770"/>
            <p:cNvSpPr>
              <a:spLocks/>
            </p:cNvSpPr>
            <p:nvPr/>
          </p:nvSpPr>
          <p:spPr bwMode="auto">
            <a:xfrm>
              <a:off x="820" y="1826"/>
              <a:ext cx="28" cy="52"/>
            </a:xfrm>
            <a:custGeom>
              <a:avLst/>
              <a:gdLst>
                <a:gd name="T0" fmla="*/ 0 w 17"/>
                <a:gd name="T1" fmla="*/ 17 h 31"/>
                <a:gd name="T2" fmla="*/ 7 w 17"/>
                <a:gd name="T3" fmla="*/ 27 h 31"/>
                <a:gd name="T4" fmla="*/ 11 w 17"/>
                <a:gd name="T5" fmla="*/ 29 h 31"/>
                <a:gd name="T6" fmla="*/ 17 w 17"/>
                <a:gd name="T7" fmla="*/ 26 h 31"/>
                <a:gd name="T8" fmla="*/ 17 w 17"/>
                <a:gd name="T9" fmla="*/ 21 h 31"/>
                <a:gd name="T10" fmla="*/ 16 w 17"/>
                <a:gd name="T11" fmla="*/ 12 h 31"/>
                <a:gd name="T12" fmla="*/ 8 w 17"/>
                <a:gd name="T13" fmla="*/ 2 h 31"/>
                <a:gd name="T14" fmla="*/ 7 w 17"/>
                <a:gd name="T15" fmla="*/ 1 h 31"/>
                <a:gd name="T16" fmla="*/ 0 w 17"/>
                <a:gd name="T17" fmla="*/ 5 h 31"/>
                <a:gd name="T18" fmla="*/ 0 w 17"/>
                <a:gd name="T1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1">
                  <a:moveTo>
                    <a:pt x="0" y="17"/>
                  </a:moveTo>
                  <a:cubicBezTo>
                    <a:pt x="0" y="21"/>
                    <a:pt x="3" y="25"/>
                    <a:pt x="7" y="2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5" y="31"/>
                    <a:pt x="17" y="29"/>
                    <a:pt x="17" y="26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18"/>
                    <a:pt x="17" y="15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0" y="1"/>
                    <a:pt x="0" y="5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5F6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5" name="Freeform 771"/>
            <p:cNvSpPr>
              <a:spLocks/>
            </p:cNvSpPr>
            <p:nvPr/>
          </p:nvSpPr>
          <p:spPr bwMode="auto">
            <a:xfrm>
              <a:off x="818" y="1826"/>
              <a:ext cx="32" cy="52"/>
            </a:xfrm>
            <a:custGeom>
              <a:avLst/>
              <a:gdLst>
                <a:gd name="T0" fmla="*/ 1 w 19"/>
                <a:gd name="T1" fmla="*/ 17 h 31"/>
                <a:gd name="T2" fmla="*/ 0 w 19"/>
                <a:gd name="T3" fmla="*/ 17 h 31"/>
                <a:gd name="T4" fmla="*/ 7 w 19"/>
                <a:gd name="T5" fmla="*/ 28 h 31"/>
                <a:gd name="T6" fmla="*/ 7 w 19"/>
                <a:gd name="T7" fmla="*/ 28 h 31"/>
                <a:gd name="T8" fmla="*/ 12 w 19"/>
                <a:gd name="T9" fmla="*/ 30 h 31"/>
                <a:gd name="T10" fmla="*/ 12 w 19"/>
                <a:gd name="T11" fmla="*/ 30 h 31"/>
                <a:gd name="T12" fmla="*/ 15 w 19"/>
                <a:gd name="T13" fmla="*/ 31 h 31"/>
                <a:gd name="T14" fmla="*/ 18 w 19"/>
                <a:gd name="T15" fmla="*/ 29 h 31"/>
                <a:gd name="T16" fmla="*/ 19 w 19"/>
                <a:gd name="T17" fmla="*/ 26 h 31"/>
                <a:gd name="T18" fmla="*/ 19 w 19"/>
                <a:gd name="T19" fmla="*/ 21 h 31"/>
                <a:gd name="T20" fmla="*/ 18 w 19"/>
                <a:gd name="T21" fmla="*/ 12 h 31"/>
                <a:gd name="T22" fmla="*/ 10 w 19"/>
                <a:gd name="T23" fmla="*/ 1 h 31"/>
                <a:gd name="T24" fmla="*/ 9 w 19"/>
                <a:gd name="T25" fmla="*/ 2 h 31"/>
                <a:gd name="T26" fmla="*/ 10 w 19"/>
                <a:gd name="T27" fmla="*/ 1 h 31"/>
                <a:gd name="T28" fmla="*/ 8 w 19"/>
                <a:gd name="T29" fmla="*/ 1 h 31"/>
                <a:gd name="T30" fmla="*/ 8 w 19"/>
                <a:gd name="T31" fmla="*/ 1 h 31"/>
                <a:gd name="T32" fmla="*/ 5 w 19"/>
                <a:gd name="T33" fmla="*/ 0 h 31"/>
                <a:gd name="T34" fmla="*/ 1 w 19"/>
                <a:gd name="T35" fmla="*/ 1 h 31"/>
                <a:gd name="T36" fmla="*/ 0 w 19"/>
                <a:gd name="T37" fmla="*/ 5 h 31"/>
                <a:gd name="T38" fmla="*/ 0 w 19"/>
                <a:gd name="T39" fmla="*/ 17 h 31"/>
                <a:gd name="T40" fmla="*/ 1 w 19"/>
                <a:gd name="T41" fmla="*/ 17 h 31"/>
                <a:gd name="T42" fmla="*/ 2 w 19"/>
                <a:gd name="T43" fmla="*/ 17 h 31"/>
                <a:gd name="T44" fmla="*/ 2 w 19"/>
                <a:gd name="T45" fmla="*/ 5 h 31"/>
                <a:gd name="T46" fmla="*/ 3 w 19"/>
                <a:gd name="T47" fmla="*/ 2 h 31"/>
                <a:gd name="T48" fmla="*/ 5 w 19"/>
                <a:gd name="T49" fmla="*/ 2 h 31"/>
                <a:gd name="T50" fmla="*/ 7 w 19"/>
                <a:gd name="T51" fmla="*/ 2 h 31"/>
                <a:gd name="T52" fmla="*/ 8 w 19"/>
                <a:gd name="T53" fmla="*/ 1 h 31"/>
                <a:gd name="T54" fmla="*/ 7 w 19"/>
                <a:gd name="T55" fmla="*/ 2 h 31"/>
                <a:gd name="T56" fmla="*/ 9 w 19"/>
                <a:gd name="T57" fmla="*/ 3 h 31"/>
                <a:gd name="T58" fmla="*/ 9 w 19"/>
                <a:gd name="T59" fmla="*/ 3 h 31"/>
                <a:gd name="T60" fmla="*/ 16 w 19"/>
                <a:gd name="T61" fmla="*/ 12 h 31"/>
                <a:gd name="T62" fmla="*/ 17 w 19"/>
                <a:gd name="T63" fmla="*/ 21 h 31"/>
                <a:gd name="T64" fmla="*/ 17 w 19"/>
                <a:gd name="T65" fmla="*/ 26 h 31"/>
                <a:gd name="T66" fmla="*/ 17 w 19"/>
                <a:gd name="T67" fmla="*/ 28 h 31"/>
                <a:gd name="T68" fmla="*/ 15 w 19"/>
                <a:gd name="T69" fmla="*/ 29 h 31"/>
                <a:gd name="T70" fmla="*/ 13 w 19"/>
                <a:gd name="T71" fmla="*/ 28 h 31"/>
                <a:gd name="T72" fmla="*/ 13 w 19"/>
                <a:gd name="T73" fmla="*/ 28 h 31"/>
                <a:gd name="T74" fmla="*/ 8 w 19"/>
                <a:gd name="T75" fmla="*/ 26 h 31"/>
                <a:gd name="T76" fmla="*/ 8 w 19"/>
                <a:gd name="T77" fmla="*/ 26 h 31"/>
                <a:gd name="T78" fmla="*/ 2 w 19"/>
                <a:gd name="T79" fmla="*/ 17 h 31"/>
                <a:gd name="T80" fmla="*/ 1 w 19"/>
                <a:gd name="T81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" h="31">
                  <a:moveTo>
                    <a:pt x="1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6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16" y="31"/>
                    <a:pt x="17" y="30"/>
                    <a:pt x="18" y="29"/>
                  </a:cubicBezTo>
                  <a:cubicBezTo>
                    <a:pt x="19" y="28"/>
                    <a:pt x="19" y="27"/>
                    <a:pt x="19" y="26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17"/>
                    <a:pt x="19" y="15"/>
                    <a:pt x="18" y="12"/>
                  </a:cubicBezTo>
                  <a:cubicBezTo>
                    <a:pt x="17" y="8"/>
                    <a:pt x="13" y="3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5"/>
                    <a:pt x="15" y="9"/>
                    <a:pt x="16" y="12"/>
                  </a:cubicBezTo>
                  <a:cubicBezTo>
                    <a:pt x="17" y="16"/>
                    <a:pt x="17" y="18"/>
                    <a:pt x="17" y="2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4" y="29"/>
                    <a:pt x="13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4"/>
                    <a:pt x="2" y="20"/>
                    <a:pt x="2" y="17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6" name="Freeform 772"/>
            <p:cNvSpPr>
              <a:spLocks/>
            </p:cNvSpPr>
            <p:nvPr/>
          </p:nvSpPr>
          <p:spPr bwMode="auto">
            <a:xfrm>
              <a:off x="810" y="1751"/>
              <a:ext cx="169" cy="199"/>
            </a:xfrm>
            <a:custGeom>
              <a:avLst/>
              <a:gdLst>
                <a:gd name="T0" fmla="*/ 0 w 101"/>
                <a:gd name="T1" fmla="*/ 33 h 119"/>
                <a:gd name="T2" fmla="*/ 6 w 101"/>
                <a:gd name="T3" fmla="*/ 33 h 119"/>
                <a:gd name="T4" fmla="*/ 21 w 101"/>
                <a:gd name="T5" fmla="*/ 40 h 119"/>
                <a:gd name="T6" fmla="*/ 32 w 101"/>
                <a:gd name="T7" fmla="*/ 58 h 119"/>
                <a:gd name="T8" fmla="*/ 36 w 101"/>
                <a:gd name="T9" fmla="*/ 68 h 119"/>
                <a:gd name="T10" fmla="*/ 38 w 101"/>
                <a:gd name="T11" fmla="*/ 88 h 119"/>
                <a:gd name="T12" fmla="*/ 38 w 101"/>
                <a:gd name="T13" fmla="*/ 119 h 119"/>
                <a:gd name="T14" fmla="*/ 101 w 101"/>
                <a:gd name="T15" fmla="*/ 87 h 119"/>
                <a:gd name="T16" fmla="*/ 101 w 101"/>
                <a:gd name="T17" fmla="*/ 56 h 119"/>
                <a:gd name="T18" fmla="*/ 99 w 101"/>
                <a:gd name="T19" fmla="*/ 36 h 119"/>
                <a:gd name="T20" fmla="*/ 96 w 101"/>
                <a:gd name="T21" fmla="*/ 26 h 119"/>
                <a:gd name="T22" fmla="*/ 84 w 101"/>
                <a:gd name="T23" fmla="*/ 8 h 119"/>
                <a:gd name="T24" fmla="*/ 69 w 101"/>
                <a:gd name="T25" fmla="*/ 1 h 119"/>
                <a:gd name="T26" fmla="*/ 63 w 101"/>
                <a:gd name="T27" fmla="*/ 1 h 119"/>
                <a:gd name="T28" fmla="*/ 0 w 101"/>
                <a:gd name="T29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19">
                  <a:moveTo>
                    <a:pt x="0" y="33"/>
                  </a:moveTo>
                  <a:cubicBezTo>
                    <a:pt x="1" y="32"/>
                    <a:pt x="3" y="32"/>
                    <a:pt x="6" y="3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6" y="43"/>
                    <a:pt x="31" y="52"/>
                    <a:pt x="32" y="5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7" y="74"/>
                    <a:pt x="38" y="83"/>
                    <a:pt x="38" y="88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01" y="50"/>
                    <a:pt x="100" y="41"/>
                    <a:pt x="99" y="3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4" y="20"/>
                    <a:pt x="89" y="11"/>
                    <a:pt x="84" y="8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4" y="0"/>
                    <a:pt x="63" y="1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7" name="Freeform 773"/>
            <p:cNvSpPr>
              <a:spLocks/>
            </p:cNvSpPr>
            <p:nvPr/>
          </p:nvSpPr>
          <p:spPr bwMode="auto">
            <a:xfrm>
              <a:off x="850" y="1769"/>
              <a:ext cx="124" cy="89"/>
            </a:xfrm>
            <a:custGeom>
              <a:avLst/>
              <a:gdLst>
                <a:gd name="T0" fmla="*/ 63 w 74"/>
                <a:gd name="T1" fmla="*/ 0 h 53"/>
                <a:gd name="T2" fmla="*/ 0 w 74"/>
                <a:gd name="T3" fmla="*/ 32 h 53"/>
                <a:gd name="T4" fmla="*/ 8 w 74"/>
                <a:gd name="T5" fmla="*/ 47 h 53"/>
                <a:gd name="T6" fmla="*/ 10 w 74"/>
                <a:gd name="T7" fmla="*/ 53 h 53"/>
                <a:gd name="T8" fmla="*/ 74 w 74"/>
                <a:gd name="T9" fmla="*/ 22 h 53"/>
                <a:gd name="T10" fmla="*/ 72 w 74"/>
                <a:gd name="T11" fmla="*/ 15 h 53"/>
                <a:gd name="T12" fmla="*/ 63 w 7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53">
                  <a:moveTo>
                    <a:pt x="63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" y="36"/>
                    <a:pt x="7" y="43"/>
                    <a:pt x="8" y="47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1" y="11"/>
                    <a:pt x="67" y="4"/>
                    <a:pt x="63" y="0"/>
                  </a:cubicBezTo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8" name="Freeform 774"/>
            <p:cNvSpPr>
              <a:spLocks/>
            </p:cNvSpPr>
            <p:nvPr/>
          </p:nvSpPr>
          <p:spPr bwMode="auto">
            <a:xfrm>
              <a:off x="810" y="1806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0C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99" name="Freeform 775"/>
            <p:cNvSpPr>
              <a:spLocks/>
            </p:cNvSpPr>
            <p:nvPr/>
          </p:nvSpPr>
          <p:spPr bwMode="auto">
            <a:xfrm>
              <a:off x="808" y="1749"/>
              <a:ext cx="173" cy="203"/>
            </a:xfrm>
            <a:custGeom>
              <a:avLst/>
              <a:gdLst>
                <a:gd name="T0" fmla="*/ 1 w 103"/>
                <a:gd name="T1" fmla="*/ 35 h 121"/>
                <a:gd name="T2" fmla="*/ 6 w 103"/>
                <a:gd name="T3" fmla="*/ 35 h 121"/>
                <a:gd name="T4" fmla="*/ 21 w 103"/>
                <a:gd name="T5" fmla="*/ 42 h 121"/>
                <a:gd name="T6" fmla="*/ 32 w 103"/>
                <a:gd name="T7" fmla="*/ 59 h 121"/>
                <a:gd name="T8" fmla="*/ 36 w 103"/>
                <a:gd name="T9" fmla="*/ 69 h 121"/>
                <a:gd name="T10" fmla="*/ 36 w 103"/>
                <a:gd name="T11" fmla="*/ 69 h 121"/>
                <a:gd name="T12" fmla="*/ 38 w 103"/>
                <a:gd name="T13" fmla="*/ 121 h 121"/>
                <a:gd name="T14" fmla="*/ 103 w 103"/>
                <a:gd name="T15" fmla="*/ 57 h 121"/>
                <a:gd name="T16" fmla="*/ 101 w 103"/>
                <a:gd name="T17" fmla="*/ 37 h 121"/>
                <a:gd name="T18" fmla="*/ 97 w 103"/>
                <a:gd name="T19" fmla="*/ 27 h 121"/>
                <a:gd name="T20" fmla="*/ 93 w 103"/>
                <a:gd name="T21" fmla="*/ 17 h 121"/>
                <a:gd name="T22" fmla="*/ 70 w 103"/>
                <a:gd name="T23" fmla="*/ 1 h 121"/>
                <a:gd name="T24" fmla="*/ 67 w 103"/>
                <a:gd name="T25" fmla="*/ 0 h 121"/>
                <a:gd name="T26" fmla="*/ 64 w 103"/>
                <a:gd name="T27" fmla="*/ 2 h 121"/>
                <a:gd name="T28" fmla="*/ 0 w 103"/>
                <a:gd name="T29" fmla="*/ 34 h 121"/>
                <a:gd name="T30" fmla="*/ 1 w 103"/>
                <a:gd name="T31" fmla="*/ 35 h 121"/>
                <a:gd name="T32" fmla="*/ 1 w 103"/>
                <a:gd name="T33" fmla="*/ 35 h 121"/>
                <a:gd name="T34" fmla="*/ 64 w 103"/>
                <a:gd name="T35" fmla="*/ 3 h 121"/>
                <a:gd name="T36" fmla="*/ 69 w 103"/>
                <a:gd name="T37" fmla="*/ 3 h 121"/>
                <a:gd name="T38" fmla="*/ 84 w 103"/>
                <a:gd name="T39" fmla="*/ 10 h 121"/>
                <a:gd name="T40" fmla="*/ 96 w 103"/>
                <a:gd name="T41" fmla="*/ 27 h 121"/>
                <a:gd name="T42" fmla="*/ 99 w 103"/>
                <a:gd name="T43" fmla="*/ 37 h 121"/>
                <a:gd name="T44" fmla="*/ 99 w 103"/>
                <a:gd name="T45" fmla="*/ 37 h 121"/>
                <a:gd name="T46" fmla="*/ 101 w 103"/>
                <a:gd name="T47" fmla="*/ 87 h 121"/>
                <a:gd name="T48" fmla="*/ 40 w 103"/>
                <a:gd name="T49" fmla="*/ 89 h 121"/>
                <a:gd name="T50" fmla="*/ 38 w 103"/>
                <a:gd name="T51" fmla="*/ 69 h 121"/>
                <a:gd name="T52" fmla="*/ 33 w 103"/>
                <a:gd name="T53" fmla="*/ 59 h 121"/>
                <a:gd name="T54" fmla="*/ 30 w 103"/>
                <a:gd name="T55" fmla="*/ 49 h 121"/>
                <a:gd name="T56" fmla="*/ 22 w 103"/>
                <a:gd name="T57" fmla="*/ 41 h 121"/>
                <a:gd name="T58" fmla="*/ 7 w 103"/>
                <a:gd name="T59" fmla="*/ 34 h 121"/>
                <a:gd name="T60" fmla="*/ 4 w 103"/>
                <a:gd name="T61" fmla="*/ 32 h 121"/>
                <a:gd name="T62" fmla="*/ 1 w 103"/>
                <a:gd name="T63" fmla="*/ 3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121">
                  <a:moveTo>
                    <a:pt x="1" y="34"/>
                  </a:moveTo>
                  <a:cubicBezTo>
                    <a:pt x="1" y="35"/>
                    <a:pt x="1" y="35"/>
                    <a:pt x="1" y="35"/>
                  </a:cubicBezTo>
                  <a:cubicBezTo>
                    <a:pt x="2" y="35"/>
                    <a:pt x="3" y="34"/>
                    <a:pt x="4" y="34"/>
                  </a:cubicBezTo>
                  <a:cubicBezTo>
                    <a:pt x="4" y="34"/>
                    <a:pt x="5" y="35"/>
                    <a:pt x="6" y="35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3" y="43"/>
                    <a:pt x="26" y="46"/>
                    <a:pt x="28" y="50"/>
                  </a:cubicBezTo>
                  <a:cubicBezTo>
                    <a:pt x="30" y="53"/>
                    <a:pt x="32" y="57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75"/>
                    <a:pt x="38" y="84"/>
                    <a:pt x="38" y="89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1"/>
                    <a:pt x="102" y="42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4"/>
                    <a:pt x="95" y="20"/>
                    <a:pt x="93" y="17"/>
                  </a:cubicBezTo>
                  <a:cubicBezTo>
                    <a:pt x="91" y="13"/>
                    <a:pt x="88" y="10"/>
                    <a:pt x="85" y="9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8" y="0"/>
                    <a:pt x="67" y="0"/>
                  </a:cubicBezTo>
                  <a:cubicBezTo>
                    <a:pt x="65" y="0"/>
                    <a:pt x="64" y="1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5" y="3"/>
                    <a:pt x="66" y="2"/>
                    <a:pt x="67" y="2"/>
                  </a:cubicBezTo>
                  <a:cubicBezTo>
                    <a:pt x="68" y="2"/>
                    <a:pt x="68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6" y="11"/>
                    <a:pt x="89" y="14"/>
                    <a:pt x="91" y="18"/>
                  </a:cubicBezTo>
                  <a:cubicBezTo>
                    <a:pt x="93" y="21"/>
                    <a:pt x="95" y="25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0" y="43"/>
                    <a:pt x="101" y="52"/>
                    <a:pt x="101" y="57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3"/>
                    <a:pt x="39" y="74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6"/>
                    <a:pt x="32" y="52"/>
                    <a:pt x="30" y="49"/>
                  </a:cubicBezTo>
                  <a:cubicBezTo>
                    <a:pt x="28" y="45"/>
                    <a:pt x="25" y="42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3"/>
                    <a:pt x="5" y="32"/>
                    <a:pt x="4" y="32"/>
                  </a:cubicBezTo>
                  <a:cubicBezTo>
                    <a:pt x="2" y="32"/>
                    <a:pt x="1" y="33"/>
                    <a:pt x="0" y="34"/>
                  </a:cubicBezTo>
                  <a:cubicBezTo>
                    <a:pt x="1" y="35"/>
                    <a:pt x="1" y="35"/>
                    <a:pt x="1" y="35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0" name="Freeform 776"/>
            <p:cNvSpPr>
              <a:spLocks/>
            </p:cNvSpPr>
            <p:nvPr/>
          </p:nvSpPr>
          <p:spPr bwMode="auto">
            <a:xfrm>
              <a:off x="812" y="1751"/>
              <a:ext cx="145" cy="77"/>
            </a:xfrm>
            <a:custGeom>
              <a:avLst/>
              <a:gdLst>
                <a:gd name="T0" fmla="*/ 83 w 87"/>
                <a:gd name="T1" fmla="*/ 8 h 46"/>
                <a:gd name="T2" fmla="*/ 68 w 87"/>
                <a:gd name="T3" fmla="*/ 1 h 46"/>
                <a:gd name="T4" fmla="*/ 62 w 87"/>
                <a:gd name="T5" fmla="*/ 1 h 46"/>
                <a:gd name="T6" fmla="*/ 0 w 87"/>
                <a:gd name="T7" fmla="*/ 33 h 46"/>
                <a:gd name="T8" fmla="*/ 5 w 87"/>
                <a:gd name="T9" fmla="*/ 33 h 46"/>
                <a:gd name="T10" fmla="*/ 20 w 87"/>
                <a:gd name="T11" fmla="*/ 40 h 46"/>
                <a:gd name="T12" fmla="*/ 25 w 87"/>
                <a:gd name="T13" fmla="*/ 46 h 46"/>
                <a:gd name="T14" fmla="*/ 87 w 87"/>
                <a:gd name="T15" fmla="*/ 12 h 46"/>
                <a:gd name="T16" fmla="*/ 83 w 87"/>
                <a:gd name="T1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6">
                  <a:moveTo>
                    <a:pt x="83" y="8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65" y="0"/>
                    <a:pt x="63" y="0"/>
                    <a:pt x="62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3" y="32"/>
                    <a:pt x="5" y="33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2" y="41"/>
                    <a:pt x="24" y="43"/>
                    <a:pt x="25" y="46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10"/>
                    <a:pt x="84" y="9"/>
                    <a:pt x="83" y="8"/>
                  </a:cubicBezTo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1" name="Freeform 777"/>
            <p:cNvSpPr>
              <a:spLocks/>
            </p:cNvSpPr>
            <p:nvPr/>
          </p:nvSpPr>
          <p:spPr bwMode="auto">
            <a:xfrm>
              <a:off x="810" y="1749"/>
              <a:ext cx="149" cy="81"/>
            </a:xfrm>
            <a:custGeom>
              <a:avLst/>
              <a:gdLst>
                <a:gd name="T0" fmla="*/ 84 w 89"/>
                <a:gd name="T1" fmla="*/ 9 h 48"/>
                <a:gd name="T2" fmla="*/ 69 w 89"/>
                <a:gd name="T3" fmla="*/ 1 h 48"/>
                <a:gd name="T4" fmla="*/ 69 w 89"/>
                <a:gd name="T5" fmla="*/ 1 h 48"/>
                <a:gd name="T6" fmla="*/ 66 w 89"/>
                <a:gd name="T7" fmla="*/ 0 h 48"/>
                <a:gd name="T8" fmla="*/ 62 w 89"/>
                <a:gd name="T9" fmla="*/ 2 h 48"/>
                <a:gd name="T10" fmla="*/ 63 w 89"/>
                <a:gd name="T11" fmla="*/ 2 h 48"/>
                <a:gd name="T12" fmla="*/ 62 w 89"/>
                <a:gd name="T13" fmla="*/ 1 h 48"/>
                <a:gd name="T14" fmla="*/ 1 w 89"/>
                <a:gd name="T15" fmla="*/ 33 h 48"/>
                <a:gd name="T16" fmla="*/ 0 w 89"/>
                <a:gd name="T17" fmla="*/ 34 h 48"/>
                <a:gd name="T18" fmla="*/ 1 w 89"/>
                <a:gd name="T19" fmla="*/ 35 h 48"/>
                <a:gd name="T20" fmla="*/ 3 w 89"/>
                <a:gd name="T21" fmla="*/ 34 h 48"/>
                <a:gd name="T22" fmla="*/ 5 w 89"/>
                <a:gd name="T23" fmla="*/ 35 h 48"/>
                <a:gd name="T24" fmla="*/ 5 w 89"/>
                <a:gd name="T25" fmla="*/ 35 h 48"/>
                <a:gd name="T26" fmla="*/ 20 w 89"/>
                <a:gd name="T27" fmla="*/ 42 h 48"/>
                <a:gd name="T28" fmla="*/ 26 w 89"/>
                <a:gd name="T29" fmla="*/ 47 h 48"/>
                <a:gd name="T30" fmla="*/ 27 w 89"/>
                <a:gd name="T31" fmla="*/ 48 h 48"/>
                <a:gd name="T32" fmla="*/ 89 w 89"/>
                <a:gd name="T33" fmla="*/ 14 h 48"/>
                <a:gd name="T34" fmla="*/ 89 w 89"/>
                <a:gd name="T35" fmla="*/ 13 h 48"/>
                <a:gd name="T36" fmla="*/ 89 w 89"/>
                <a:gd name="T37" fmla="*/ 12 h 48"/>
                <a:gd name="T38" fmla="*/ 84 w 89"/>
                <a:gd name="T39" fmla="*/ 9 h 48"/>
                <a:gd name="T40" fmla="*/ 83 w 89"/>
                <a:gd name="T41" fmla="*/ 9 h 48"/>
                <a:gd name="T42" fmla="*/ 83 w 89"/>
                <a:gd name="T43" fmla="*/ 10 h 48"/>
                <a:gd name="T44" fmla="*/ 87 w 89"/>
                <a:gd name="T45" fmla="*/ 14 h 48"/>
                <a:gd name="T46" fmla="*/ 88 w 89"/>
                <a:gd name="T47" fmla="*/ 13 h 48"/>
                <a:gd name="T48" fmla="*/ 88 w 89"/>
                <a:gd name="T49" fmla="*/ 12 h 48"/>
                <a:gd name="T50" fmla="*/ 26 w 89"/>
                <a:gd name="T51" fmla="*/ 46 h 48"/>
                <a:gd name="T52" fmla="*/ 26 w 89"/>
                <a:gd name="T53" fmla="*/ 47 h 48"/>
                <a:gd name="T54" fmla="*/ 27 w 89"/>
                <a:gd name="T55" fmla="*/ 46 h 48"/>
                <a:gd name="T56" fmla="*/ 21 w 89"/>
                <a:gd name="T57" fmla="*/ 41 h 48"/>
                <a:gd name="T58" fmla="*/ 6 w 89"/>
                <a:gd name="T59" fmla="*/ 33 h 48"/>
                <a:gd name="T60" fmla="*/ 6 w 89"/>
                <a:gd name="T61" fmla="*/ 34 h 48"/>
                <a:gd name="T62" fmla="*/ 6 w 89"/>
                <a:gd name="T63" fmla="*/ 33 h 48"/>
                <a:gd name="T64" fmla="*/ 3 w 89"/>
                <a:gd name="T65" fmla="*/ 32 h 48"/>
                <a:gd name="T66" fmla="*/ 1 w 89"/>
                <a:gd name="T67" fmla="*/ 33 h 48"/>
                <a:gd name="T68" fmla="*/ 1 w 89"/>
                <a:gd name="T69" fmla="*/ 34 h 48"/>
                <a:gd name="T70" fmla="*/ 1 w 89"/>
                <a:gd name="T71" fmla="*/ 35 h 48"/>
                <a:gd name="T72" fmla="*/ 63 w 89"/>
                <a:gd name="T73" fmla="*/ 3 h 48"/>
                <a:gd name="T74" fmla="*/ 63 w 89"/>
                <a:gd name="T75" fmla="*/ 3 h 48"/>
                <a:gd name="T76" fmla="*/ 66 w 89"/>
                <a:gd name="T77" fmla="*/ 2 h 48"/>
                <a:gd name="T78" fmla="*/ 68 w 89"/>
                <a:gd name="T79" fmla="*/ 3 h 48"/>
                <a:gd name="T80" fmla="*/ 68 w 89"/>
                <a:gd name="T81" fmla="*/ 3 h 48"/>
                <a:gd name="T82" fmla="*/ 83 w 89"/>
                <a:gd name="T83" fmla="*/ 10 h 48"/>
                <a:gd name="T84" fmla="*/ 85 w 89"/>
                <a:gd name="T85" fmla="*/ 10 h 48"/>
                <a:gd name="T86" fmla="*/ 84 w 89"/>
                <a:gd name="T87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" h="48">
                  <a:moveTo>
                    <a:pt x="84" y="9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1"/>
                    <a:pt x="67" y="0"/>
                    <a:pt x="66" y="0"/>
                  </a:cubicBezTo>
                  <a:cubicBezTo>
                    <a:pt x="64" y="0"/>
                    <a:pt x="63" y="1"/>
                    <a:pt x="62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2" y="35"/>
                    <a:pt x="2" y="34"/>
                    <a:pt x="3" y="34"/>
                  </a:cubicBezTo>
                  <a:cubicBezTo>
                    <a:pt x="4" y="34"/>
                    <a:pt x="4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2" y="43"/>
                    <a:pt x="24" y="45"/>
                    <a:pt x="26" y="47"/>
                  </a:cubicBezTo>
                  <a:cubicBezTo>
                    <a:pt x="26" y="48"/>
                    <a:pt x="26" y="48"/>
                    <a:pt x="27" y="48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7" y="11"/>
                    <a:pt x="86" y="9"/>
                    <a:pt x="84" y="9"/>
                  </a:cubicBezTo>
                  <a:cubicBezTo>
                    <a:pt x="84" y="8"/>
                    <a:pt x="83" y="8"/>
                    <a:pt x="83" y="9"/>
                  </a:cubicBezTo>
                  <a:cubicBezTo>
                    <a:pt x="82" y="9"/>
                    <a:pt x="83" y="10"/>
                    <a:pt x="83" y="10"/>
                  </a:cubicBezTo>
                  <a:cubicBezTo>
                    <a:pt x="84" y="11"/>
                    <a:pt x="86" y="12"/>
                    <a:pt x="87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5" y="44"/>
                    <a:pt x="23" y="42"/>
                    <a:pt x="21" y="41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3"/>
                    <a:pt x="4" y="32"/>
                    <a:pt x="3" y="32"/>
                  </a:cubicBezTo>
                  <a:cubicBezTo>
                    <a:pt x="2" y="32"/>
                    <a:pt x="1" y="33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4" y="3"/>
                    <a:pt x="65" y="2"/>
                    <a:pt x="66" y="2"/>
                  </a:cubicBezTo>
                  <a:cubicBezTo>
                    <a:pt x="67" y="2"/>
                    <a:pt x="67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4" y="11"/>
                    <a:pt x="84" y="10"/>
                    <a:pt x="85" y="10"/>
                  </a:cubicBezTo>
                  <a:cubicBezTo>
                    <a:pt x="85" y="9"/>
                    <a:pt x="85" y="9"/>
                    <a:pt x="84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2" name="Freeform 778"/>
            <p:cNvSpPr>
              <a:spLocks/>
            </p:cNvSpPr>
            <p:nvPr/>
          </p:nvSpPr>
          <p:spPr bwMode="auto">
            <a:xfrm>
              <a:off x="904" y="1867"/>
              <a:ext cx="46" cy="58"/>
            </a:xfrm>
            <a:custGeom>
              <a:avLst/>
              <a:gdLst>
                <a:gd name="T0" fmla="*/ 46 w 46"/>
                <a:gd name="T1" fmla="*/ 0 h 58"/>
                <a:gd name="T2" fmla="*/ 0 w 46"/>
                <a:gd name="T3" fmla="*/ 21 h 58"/>
                <a:gd name="T4" fmla="*/ 0 w 46"/>
                <a:gd name="T5" fmla="*/ 58 h 58"/>
                <a:gd name="T6" fmla="*/ 46 w 46"/>
                <a:gd name="T7" fmla="*/ 36 h 58"/>
                <a:gd name="T8" fmla="*/ 46 w 4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8">
                  <a:moveTo>
                    <a:pt x="46" y="0"/>
                  </a:moveTo>
                  <a:lnTo>
                    <a:pt x="0" y="21"/>
                  </a:lnTo>
                  <a:lnTo>
                    <a:pt x="0" y="58"/>
                  </a:lnTo>
                  <a:lnTo>
                    <a:pt x="46" y="3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3F5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3" name="Freeform 779"/>
            <p:cNvSpPr>
              <a:spLocks/>
            </p:cNvSpPr>
            <p:nvPr/>
          </p:nvSpPr>
          <p:spPr bwMode="auto">
            <a:xfrm>
              <a:off x="873" y="1885"/>
              <a:ext cx="113" cy="77"/>
            </a:xfrm>
            <a:custGeom>
              <a:avLst/>
              <a:gdLst>
                <a:gd name="T0" fmla="*/ 113 w 113"/>
                <a:gd name="T1" fmla="*/ 0 h 77"/>
                <a:gd name="T2" fmla="*/ 0 w 113"/>
                <a:gd name="T3" fmla="*/ 57 h 77"/>
                <a:gd name="T4" fmla="*/ 0 w 113"/>
                <a:gd name="T5" fmla="*/ 77 h 77"/>
                <a:gd name="T6" fmla="*/ 113 w 113"/>
                <a:gd name="T7" fmla="*/ 20 h 77"/>
                <a:gd name="T8" fmla="*/ 113 w 113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0" y="57"/>
                  </a:lnTo>
                  <a:lnTo>
                    <a:pt x="0" y="77"/>
                  </a:lnTo>
                  <a:lnTo>
                    <a:pt x="113" y="2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4" name="Freeform 780"/>
            <p:cNvSpPr>
              <a:spLocks/>
            </p:cNvSpPr>
            <p:nvPr/>
          </p:nvSpPr>
          <p:spPr bwMode="auto">
            <a:xfrm>
              <a:off x="872" y="1883"/>
              <a:ext cx="115" cy="81"/>
            </a:xfrm>
            <a:custGeom>
              <a:avLst/>
              <a:gdLst>
                <a:gd name="T0" fmla="*/ 68 w 69"/>
                <a:gd name="T1" fmla="*/ 1 h 48"/>
                <a:gd name="T2" fmla="*/ 67 w 69"/>
                <a:gd name="T3" fmla="*/ 0 h 48"/>
                <a:gd name="T4" fmla="*/ 1 w 69"/>
                <a:gd name="T5" fmla="*/ 34 h 48"/>
                <a:gd name="T6" fmla="*/ 0 w 69"/>
                <a:gd name="T7" fmla="*/ 35 h 48"/>
                <a:gd name="T8" fmla="*/ 0 w 69"/>
                <a:gd name="T9" fmla="*/ 47 h 48"/>
                <a:gd name="T10" fmla="*/ 1 w 69"/>
                <a:gd name="T11" fmla="*/ 48 h 48"/>
                <a:gd name="T12" fmla="*/ 1 w 69"/>
                <a:gd name="T13" fmla="*/ 48 h 48"/>
                <a:gd name="T14" fmla="*/ 68 w 69"/>
                <a:gd name="T15" fmla="*/ 14 h 48"/>
                <a:gd name="T16" fmla="*/ 69 w 69"/>
                <a:gd name="T17" fmla="*/ 13 h 48"/>
                <a:gd name="T18" fmla="*/ 69 w 69"/>
                <a:gd name="T19" fmla="*/ 1 h 48"/>
                <a:gd name="T20" fmla="*/ 68 w 69"/>
                <a:gd name="T21" fmla="*/ 0 h 48"/>
                <a:gd name="T22" fmla="*/ 67 w 69"/>
                <a:gd name="T23" fmla="*/ 0 h 48"/>
                <a:gd name="T24" fmla="*/ 68 w 69"/>
                <a:gd name="T25" fmla="*/ 1 h 48"/>
                <a:gd name="T26" fmla="*/ 67 w 69"/>
                <a:gd name="T27" fmla="*/ 1 h 48"/>
                <a:gd name="T28" fmla="*/ 67 w 69"/>
                <a:gd name="T29" fmla="*/ 13 h 48"/>
                <a:gd name="T30" fmla="*/ 2 w 69"/>
                <a:gd name="T31" fmla="*/ 46 h 48"/>
                <a:gd name="T32" fmla="*/ 2 w 69"/>
                <a:gd name="T33" fmla="*/ 36 h 48"/>
                <a:gd name="T34" fmla="*/ 68 w 69"/>
                <a:gd name="T35" fmla="*/ 2 h 48"/>
                <a:gd name="T36" fmla="*/ 68 w 69"/>
                <a:gd name="T37" fmla="*/ 1 h 48"/>
                <a:gd name="T38" fmla="*/ 67 w 69"/>
                <a:gd name="T39" fmla="*/ 1 h 48"/>
                <a:gd name="T40" fmla="*/ 68 w 69"/>
                <a:gd name="T41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8">
                  <a:moveTo>
                    <a:pt x="68" y="1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9" y="14"/>
                    <a:pt x="69" y="13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5" name="Freeform 781"/>
            <p:cNvSpPr>
              <a:spLocks/>
            </p:cNvSpPr>
            <p:nvPr/>
          </p:nvSpPr>
          <p:spPr bwMode="auto">
            <a:xfrm>
              <a:off x="884" y="1897"/>
              <a:ext cx="11" cy="18"/>
            </a:xfrm>
            <a:custGeom>
              <a:avLst/>
              <a:gdLst>
                <a:gd name="T0" fmla="*/ 11 w 11"/>
                <a:gd name="T1" fmla="*/ 0 h 18"/>
                <a:gd name="T2" fmla="*/ 0 w 11"/>
                <a:gd name="T3" fmla="*/ 6 h 18"/>
                <a:gd name="T4" fmla="*/ 0 w 11"/>
                <a:gd name="T5" fmla="*/ 18 h 18"/>
                <a:gd name="T6" fmla="*/ 11 w 11"/>
                <a:gd name="T7" fmla="*/ 11 h 18"/>
                <a:gd name="T8" fmla="*/ 11 w 1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11" y="0"/>
                  </a:moveTo>
                  <a:lnTo>
                    <a:pt x="0" y="6"/>
                  </a:lnTo>
                  <a:lnTo>
                    <a:pt x="0" y="18"/>
                  </a:lnTo>
                  <a:lnTo>
                    <a:pt x="11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6" name="Freeform 782"/>
            <p:cNvSpPr>
              <a:spLocks/>
            </p:cNvSpPr>
            <p:nvPr/>
          </p:nvSpPr>
          <p:spPr bwMode="auto">
            <a:xfrm>
              <a:off x="957" y="1858"/>
              <a:ext cx="10" cy="17"/>
            </a:xfrm>
            <a:custGeom>
              <a:avLst/>
              <a:gdLst>
                <a:gd name="T0" fmla="*/ 10 w 10"/>
                <a:gd name="T1" fmla="*/ 0 h 17"/>
                <a:gd name="T2" fmla="*/ 0 w 10"/>
                <a:gd name="T3" fmla="*/ 7 h 17"/>
                <a:gd name="T4" fmla="*/ 0 w 10"/>
                <a:gd name="T5" fmla="*/ 17 h 17"/>
                <a:gd name="T6" fmla="*/ 10 w 10"/>
                <a:gd name="T7" fmla="*/ 12 h 17"/>
                <a:gd name="T8" fmla="*/ 10 w 1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lnTo>
                    <a:pt x="0" y="7"/>
                  </a:lnTo>
                  <a:lnTo>
                    <a:pt x="0" y="17"/>
                  </a:lnTo>
                  <a:lnTo>
                    <a:pt x="10" y="1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7" name="Freeform 783"/>
            <p:cNvSpPr>
              <a:spLocks/>
            </p:cNvSpPr>
            <p:nvPr/>
          </p:nvSpPr>
          <p:spPr bwMode="auto">
            <a:xfrm>
              <a:off x="873" y="1796"/>
              <a:ext cx="94" cy="74"/>
            </a:xfrm>
            <a:custGeom>
              <a:avLst/>
              <a:gdLst>
                <a:gd name="T0" fmla="*/ 14 w 56"/>
                <a:gd name="T1" fmla="*/ 42 h 44"/>
                <a:gd name="T2" fmla="*/ 3 w 56"/>
                <a:gd name="T3" fmla="*/ 38 h 44"/>
                <a:gd name="T4" fmla="*/ 2 w 56"/>
                <a:gd name="T5" fmla="*/ 33 h 44"/>
                <a:gd name="T6" fmla="*/ 8 w 56"/>
                <a:gd name="T7" fmla="*/ 20 h 44"/>
                <a:gd name="T8" fmla="*/ 42 w 56"/>
                <a:gd name="T9" fmla="*/ 3 h 44"/>
                <a:gd name="T10" fmla="*/ 53 w 56"/>
                <a:gd name="T11" fmla="*/ 6 h 44"/>
                <a:gd name="T12" fmla="*/ 55 w 56"/>
                <a:gd name="T13" fmla="*/ 11 h 44"/>
                <a:gd name="T14" fmla="*/ 48 w 56"/>
                <a:gd name="T15" fmla="*/ 24 h 44"/>
                <a:gd name="T16" fmla="*/ 14 w 56"/>
                <a:gd name="T17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4">
                  <a:moveTo>
                    <a:pt x="14" y="42"/>
                  </a:moveTo>
                  <a:cubicBezTo>
                    <a:pt x="10" y="44"/>
                    <a:pt x="4" y="43"/>
                    <a:pt x="3" y="38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29"/>
                    <a:pt x="3" y="23"/>
                    <a:pt x="8" y="2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7" y="0"/>
                    <a:pt x="52" y="2"/>
                    <a:pt x="53" y="6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6"/>
                    <a:pt x="53" y="22"/>
                    <a:pt x="48" y="24"/>
                  </a:cubicBezTo>
                  <a:lnTo>
                    <a:pt x="14" y="42"/>
                  </a:lnTo>
                  <a:close/>
                </a:path>
              </a:pathLst>
            </a:custGeom>
            <a:solidFill>
              <a:srgbClr val="B0B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8" name="Freeform 784"/>
            <p:cNvSpPr>
              <a:spLocks/>
            </p:cNvSpPr>
            <p:nvPr/>
          </p:nvSpPr>
          <p:spPr bwMode="auto">
            <a:xfrm>
              <a:off x="873" y="1796"/>
              <a:ext cx="94" cy="74"/>
            </a:xfrm>
            <a:custGeom>
              <a:avLst/>
              <a:gdLst>
                <a:gd name="T0" fmla="*/ 14 w 56"/>
                <a:gd name="T1" fmla="*/ 42 h 44"/>
                <a:gd name="T2" fmla="*/ 14 w 56"/>
                <a:gd name="T3" fmla="*/ 41 h 44"/>
                <a:gd name="T4" fmla="*/ 10 w 56"/>
                <a:gd name="T5" fmla="*/ 42 h 44"/>
                <a:gd name="T6" fmla="*/ 4 w 56"/>
                <a:gd name="T7" fmla="*/ 38 h 44"/>
                <a:gd name="T8" fmla="*/ 3 w 56"/>
                <a:gd name="T9" fmla="*/ 38 h 44"/>
                <a:gd name="T10" fmla="*/ 4 w 56"/>
                <a:gd name="T11" fmla="*/ 38 h 44"/>
                <a:gd name="T12" fmla="*/ 3 w 56"/>
                <a:gd name="T13" fmla="*/ 33 h 44"/>
                <a:gd name="T14" fmla="*/ 3 w 56"/>
                <a:gd name="T15" fmla="*/ 33 h 44"/>
                <a:gd name="T16" fmla="*/ 2 w 56"/>
                <a:gd name="T17" fmla="*/ 31 h 44"/>
                <a:gd name="T18" fmla="*/ 9 w 56"/>
                <a:gd name="T19" fmla="*/ 21 h 44"/>
                <a:gd name="T20" fmla="*/ 9 w 56"/>
                <a:gd name="T21" fmla="*/ 21 h 44"/>
                <a:gd name="T22" fmla="*/ 43 w 56"/>
                <a:gd name="T23" fmla="*/ 3 h 44"/>
                <a:gd name="T24" fmla="*/ 43 w 56"/>
                <a:gd name="T25" fmla="*/ 3 h 44"/>
                <a:gd name="T26" fmla="*/ 47 w 56"/>
                <a:gd name="T27" fmla="*/ 2 h 44"/>
                <a:gd name="T28" fmla="*/ 53 w 56"/>
                <a:gd name="T29" fmla="*/ 7 h 44"/>
                <a:gd name="T30" fmla="*/ 53 w 56"/>
                <a:gd name="T31" fmla="*/ 6 h 44"/>
                <a:gd name="T32" fmla="*/ 53 w 56"/>
                <a:gd name="T33" fmla="*/ 7 h 44"/>
                <a:gd name="T34" fmla="*/ 54 w 56"/>
                <a:gd name="T35" fmla="*/ 12 h 44"/>
                <a:gd name="T36" fmla="*/ 54 w 56"/>
                <a:gd name="T37" fmla="*/ 12 h 44"/>
                <a:gd name="T38" fmla="*/ 54 w 56"/>
                <a:gd name="T39" fmla="*/ 14 h 44"/>
                <a:gd name="T40" fmla="*/ 48 w 56"/>
                <a:gd name="T41" fmla="*/ 23 h 44"/>
                <a:gd name="T42" fmla="*/ 48 w 56"/>
                <a:gd name="T43" fmla="*/ 23 h 44"/>
                <a:gd name="T44" fmla="*/ 14 w 56"/>
                <a:gd name="T45" fmla="*/ 41 h 44"/>
                <a:gd name="T46" fmla="*/ 14 w 56"/>
                <a:gd name="T47" fmla="*/ 41 h 44"/>
                <a:gd name="T48" fmla="*/ 14 w 56"/>
                <a:gd name="T49" fmla="*/ 42 h 44"/>
                <a:gd name="T50" fmla="*/ 15 w 56"/>
                <a:gd name="T51" fmla="*/ 43 h 44"/>
                <a:gd name="T52" fmla="*/ 49 w 56"/>
                <a:gd name="T53" fmla="*/ 25 h 44"/>
                <a:gd name="T54" fmla="*/ 49 w 56"/>
                <a:gd name="T55" fmla="*/ 25 h 44"/>
                <a:gd name="T56" fmla="*/ 56 w 56"/>
                <a:gd name="T57" fmla="*/ 14 h 44"/>
                <a:gd name="T58" fmla="*/ 56 w 56"/>
                <a:gd name="T59" fmla="*/ 11 h 44"/>
                <a:gd name="T60" fmla="*/ 55 w 56"/>
                <a:gd name="T61" fmla="*/ 11 h 44"/>
                <a:gd name="T62" fmla="*/ 56 w 56"/>
                <a:gd name="T63" fmla="*/ 11 h 44"/>
                <a:gd name="T64" fmla="*/ 54 w 56"/>
                <a:gd name="T65" fmla="*/ 6 h 44"/>
                <a:gd name="T66" fmla="*/ 54 w 56"/>
                <a:gd name="T67" fmla="*/ 6 h 44"/>
                <a:gd name="T68" fmla="*/ 47 w 56"/>
                <a:gd name="T69" fmla="*/ 0 h 44"/>
                <a:gd name="T70" fmla="*/ 42 w 56"/>
                <a:gd name="T71" fmla="*/ 2 h 44"/>
                <a:gd name="T72" fmla="*/ 42 w 56"/>
                <a:gd name="T73" fmla="*/ 2 h 44"/>
                <a:gd name="T74" fmla="*/ 8 w 56"/>
                <a:gd name="T75" fmla="*/ 19 h 44"/>
                <a:gd name="T76" fmla="*/ 8 w 56"/>
                <a:gd name="T77" fmla="*/ 19 h 44"/>
                <a:gd name="T78" fmla="*/ 0 w 56"/>
                <a:gd name="T79" fmla="*/ 31 h 44"/>
                <a:gd name="T80" fmla="*/ 1 w 56"/>
                <a:gd name="T81" fmla="*/ 33 h 44"/>
                <a:gd name="T82" fmla="*/ 2 w 56"/>
                <a:gd name="T83" fmla="*/ 33 h 44"/>
                <a:gd name="T84" fmla="*/ 1 w 56"/>
                <a:gd name="T85" fmla="*/ 33 h 44"/>
                <a:gd name="T86" fmla="*/ 2 w 56"/>
                <a:gd name="T87" fmla="*/ 38 h 44"/>
                <a:gd name="T88" fmla="*/ 2 w 56"/>
                <a:gd name="T89" fmla="*/ 38 h 44"/>
                <a:gd name="T90" fmla="*/ 10 w 56"/>
                <a:gd name="T91" fmla="*/ 44 h 44"/>
                <a:gd name="T92" fmla="*/ 15 w 56"/>
                <a:gd name="T93" fmla="*/ 43 h 44"/>
                <a:gd name="T94" fmla="*/ 15 w 56"/>
                <a:gd name="T95" fmla="*/ 43 h 44"/>
                <a:gd name="T96" fmla="*/ 14 w 56"/>
                <a:gd name="T97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44">
                  <a:moveTo>
                    <a:pt x="14" y="42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3" y="42"/>
                    <a:pt x="11" y="42"/>
                    <a:pt x="10" y="42"/>
                  </a:cubicBezTo>
                  <a:cubicBezTo>
                    <a:pt x="7" y="42"/>
                    <a:pt x="5" y="41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1"/>
                    <a:pt x="2" y="31"/>
                  </a:cubicBezTo>
                  <a:cubicBezTo>
                    <a:pt x="2" y="27"/>
                    <a:pt x="5" y="23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5" y="2"/>
                    <a:pt x="47" y="2"/>
                  </a:cubicBezTo>
                  <a:cubicBezTo>
                    <a:pt x="50" y="2"/>
                    <a:pt x="52" y="4"/>
                    <a:pt x="53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4" y="13"/>
                    <a:pt x="54" y="14"/>
                  </a:cubicBezTo>
                  <a:cubicBezTo>
                    <a:pt x="54" y="17"/>
                    <a:pt x="52" y="21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3" y="23"/>
                    <a:pt x="56" y="18"/>
                    <a:pt x="56" y="14"/>
                  </a:cubicBezTo>
                  <a:cubicBezTo>
                    <a:pt x="56" y="13"/>
                    <a:pt x="56" y="12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2"/>
                    <a:pt x="50" y="0"/>
                    <a:pt x="47" y="0"/>
                  </a:cubicBezTo>
                  <a:cubicBezTo>
                    <a:pt x="45" y="0"/>
                    <a:pt x="43" y="1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22"/>
                    <a:pt x="0" y="26"/>
                    <a:pt x="0" y="31"/>
                  </a:cubicBezTo>
                  <a:cubicBezTo>
                    <a:pt x="0" y="32"/>
                    <a:pt x="1" y="32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42"/>
                    <a:pt x="6" y="44"/>
                    <a:pt x="10" y="44"/>
                  </a:cubicBezTo>
                  <a:cubicBezTo>
                    <a:pt x="11" y="44"/>
                    <a:pt x="13" y="44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lnTo>
                    <a:pt x="14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09" name="Freeform 785"/>
            <p:cNvSpPr>
              <a:spLocks/>
            </p:cNvSpPr>
            <p:nvPr/>
          </p:nvSpPr>
          <p:spPr bwMode="auto">
            <a:xfrm>
              <a:off x="698" y="1707"/>
              <a:ext cx="112" cy="64"/>
            </a:xfrm>
            <a:custGeom>
              <a:avLst/>
              <a:gdLst>
                <a:gd name="T0" fmla="*/ 73 w 112"/>
                <a:gd name="T1" fmla="*/ 0 h 64"/>
                <a:gd name="T2" fmla="*/ 0 w 112"/>
                <a:gd name="T3" fmla="*/ 42 h 64"/>
                <a:gd name="T4" fmla="*/ 37 w 112"/>
                <a:gd name="T5" fmla="*/ 64 h 64"/>
                <a:gd name="T6" fmla="*/ 112 w 112"/>
                <a:gd name="T7" fmla="*/ 20 h 64"/>
                <a:gd name="T8" fmla="*/ 73 w 11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73" y="0"/>
                  </a:moveTo>
                  <a:lnTo>
                    <a:pt x="0" y="42"/>
                  </a:lnTo>
                  <a:lnTo>
                    <a:pt x="37" y="64"/>
                  </a:lnTo>
                  <a:lnTo>
                    <a:pt x="112" y="2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0" name="Freeform 786"/>
            <p:cNvSpPr>
              <a:spLocks/>
            </p:cNvSpPr>
            <p:nvPr/>
          </p:nvSpPr>
          <p:spPr bwMode="auto">
            <a:xfrm>
              <a:off x="696" y="1706"/>
              <a:ext cx="116" cy="65"/>
            </a:xfrm>
            <a:custGeom>
              <a:avLst/>
              <a:gdLst>
                <a:gd name="T0" fmla="*/ 45 w 69"/>
                <a:gd name="T1" fmla="*/ 1 h 39"/>
                <a:gd name="T2" fmla="*/ 45 w 69"/>
                <a:gd name="T3" fmla="*/ 0 h 39"/>
                <a:gd name="T4" fmla="*/ 1 w 69"/>
                <a:gd name="T5" fmla="*/ 25 h 39"/>
                <a:gd name="T6" fmla="*/ 0 w 69"/>
                <a:gd name="T7" fmla="*/ 26 h 39"/>
                <a:gd name="T8" fmla="*/ 1 w 69"/>
                <a:gd name="T9" fmla="*/ 27 h 39"/>
                <a:gd name="T10" fmla="*/ 23 w 69"/>
                <a:gd name="T11" fmla="*/ 39 h 39"/>
                <a:gd name="T12" fmla="*/ 24 w 69"/>
                <a:gd name="T13" fmla="*/ 39 h 39"/>
                <a:gd name="T14" fmla="*/ 68 w 69"/>
                <a:gd name="T15" fmla="*/ 14 h 39"/>
                <a:gd name="T16" fmla="*/ 69 w 69"/>
                <a:gd name="T17" fmla="*/ 13 h 39"/>
                <a:gd name="T18" fmla="*/ 68 w 69"/>
                <a:gd name="T19" fmla="*/ 12 h 39"/>
                <a:gd name="T20" fmla="*/ 46 w 69"/>
                <a:gd name="T21" fmla="*/ 0 h 39"/>
                <a:gd name="T22" fmla="*/ 45 w 69"/>
                <a:gd name="T23" fmla="*/ 0 h 39"/>
                <a:gd name="T24" fmla="*/ 45 w 69"/>
                <a:gd name="T25" fmla="*/ 1 h 39"/>
                <a:gd name="T26" fmla="*/ 45 w 69"/>
                <a:gd name="T27" fmla="*/ 2 h 39"/>
                <a:gd name="T28" fmla="*/ 66 w 69"/>
                <a:gd name="T29" fmla="*/ 13 h 39"/>
                <a:gd name="T30" fmla="*/ 23 w 69"/>
                <a:gd name="T31" fmla="*/ 37 h 39"/>
                <a:gd name="T32" fmla="*/ 3 w 69"/>
                <a:gd name="T33" fmla="*/ 26 h 39"/>
                <a:gd name="T34" fmla="*/ 46 w 69"/>
                <a:gd name="T35" fmla="*/ 2 h 39"/>
                <a:gd name="T36" fmla="*/ 45 w 69"/>
                <a:gd name="T37" fmla="*/ 1 h 39"/>
                <a:gd name="T38" fmla="*/ 45 w 69"/>
                <a:gd name="T39" fmla="*/ 2 h 39"/>
                <a:gd name="T40" fmla="*/ 45 w 69"/>
                <a:gd name="T4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39">
                  <a:moveTo>
                    <a:pt x="45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9" y="13"/>
                    <a:pt x="69" y="13"/>
                  </a:cubicBezTo>
                  <a:cubicBezTo>
                    <a:pt x="69" y="13"/>
                    <a:pt x="68" y="12"/>
                    <a:pt x="68" y="1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1" name="Freeform 787"/>
            <p:cNvSpPr>
              <a:spLocks/>
            </p:cNvSpPr>
            <p:nvPr/>
          </p:nvSpPr>
          <p:spPr bwMode="auto">
            <a:xfrm>
              <a:off x="698" y="1749"/>
              <a:ext cx="37" cy="99"/>
            </a:xfrm>
            <a:custGeom>
              <a:avLst/>
              <a:gdLst>
                <a:gd name="T0" fmla="*/ 0 w 37"/>
                <a:gd name="T1" fmla="*/ 0 h 99"/>
                <a:gd name="T2" fmla="*/ 0 w 37"/>
                <a:gd name="T3" fmla="*/ 79 h 99"/>
                <a:gd name="T4" fmla="*/ 37 w 37"/>
                <a:gd name="T5" fmla="*/ 99 h 99"/>
                <a:gd name="T6" fmla="*/ 37 w 37"/>
                <a:gd name="T7" fmla="*/ 22 h 99"/>
                <a:gd name="T8" fmla="*/ 0 w 3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99">
                  <a:moveTo>
                    <a:pt x="0" y="0"/>
                  </a:moveTo>
                  <a:lnTo>
                    <a:pt x="0" y="79"/>
                  </a:lnTo>
                  <a:lnTo>
                    <a:pt x="37" y="99"/>
                  </a:lnTo>
                  <a:lnTo>
                    <a:pt x="37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2" name="Freeform 788"/>
            <p:cNvSpPr>
              <a:spLocks/>
            </p:cNvSpPr>
            <p:nvPr/>
          </p:nvSpPr>
          <p:spPr bwMode="auto">
            <a:xfrm>
              <a:off x="696" y="1748"/>
              <a:ext cx="40" cy="102"/>
            </a:xfrm>
            <a:custGeom>
              <a:avLst/>
              <a:gdLst>
                <a:gd name="T0" fmla="*/ 1 w 24"/>
                <a:gd name="T1" fmla="*/ 1 h 61"/>
                <a:gd name="T2" fmla="*/ 0 w 24"/>
                <a:gd name="T3" fmla="*/ 1 h 61"/>
                <a:gd name="T4" fmla="*/ 0 w 24"/>
                <a:gd name="T5" fmla="*/ 48 h 61"/>
                <a:gd name="T6" fmla="*/ 1 w 24"/>
                <a:gd name="T7" fmla="*/ 49 h 61"/>
                <a:gd name="T8" fmla="*/ 23 w 24"/>
                <a:gd name="T9" fmla="*/ 61 h 61"/>
                <a:gd name="T10" fmla="*/ 24 w 24"/>
                <a:gd name="T11" fmla="*/ 61 h 61"/>
                <a:gd name="T12" fmla="*/ 24 w 24"/>
                <a:gd name="T13" fmla="*/ 60 h 61"/>
                <a:gd name="T14" fmla="*/ 24 w 24"/>
                <a:gd name="T15" fmla="*/ 14 h 61"/>
                <a:gd name="T16" fmla="*/ 24 w 24"/>
                <a:gd name="T17" fmla="*/ 13 h 61"/>
                <a:gd name="T18" fmla="*/ 2 w 24"/>
                <a:gd name="T19" fmla="*/ 0 h 61"/>
                <a:gd name="T20" fmla="*/ 1 w 24"/>
                <a:gd name="T21" fmla="*/ 0 h 61"/>
                <a:gd name="T22" fmla="*/ 0 w 24"/>
                <a:gd name="T23" fmla="*/ 1 h 61"/>
                <a:gd name="T24" fmla="*/ 1 w 24"/>
                <a:gd name="T25" fmla="*/ 1 h 61"/>
                <a:gd name="T26" fmla="*/ 1 w 24"/>
                <a:gd name="T27" fmla="*/ 2 h 61"/>
                <a:gd name="T28" fmla="*/ 22 w 24"/>
                <a:gd name="T29" fmla="*/ 14 h 61"/>
                <a:gd name="T30" fmla="*/ 22 w 24"/>
                <a:gd name="T31" fmla="*/ 58 h 61"/>
                <a:gd name="T32" fmla="*/ 2 w 24"/>
                <a:gd name="T33" fmla="*/ 47 h 61"/>
                <a:gd name="T34" fmla="*/ 2 w 24"/>
                <a:gd name="T35" fmla="*/ 1 h 61"/>
                <a:gd name="T36" fmla="*/ 1 w 24"/>
                <a:gd name="T37" fmla="*/ 1 h 61"/>
                <a:gd name="T38" fmla="*/ 1 w 24"/>
                <a:gd name="T39" fmla="*/ 2 h 61"/>
                <a:gd name="T40" fmla="*/ 1 w 24"/>
                <a:gd name="T41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3" name="Freeform 789"/>
            <p:cNvSpPr>
              <a:spLocks/>
            </p:cNvSpPr>
            <p:nvPr/>
          </p:nvSpPr>
          <p:spPr bwMode="auto">
            <a:xfrm>
              <a:off x="730" y="1823"/>
              <a:ext cx="10" cy="25"/>
            </a:xfrm>
            <a:custGeom>
              <a:avLst/>
              <a:gdLst>
                <a:gd name="T0" fmla="*/ 10 w 10"/>
                <a:gd name="T1" fmla="*/ 18 h 25"/>
                <a:gd name="T2" fmla="*/ 1 w 10"/>
                <a:gd name="T3" fmla="*/ 25 h 25"/>
                <a:gd name="T4" fmla="*/ 0 w 10"/>
                <a:gd name="T5" fmla="*/ 7 h 25"/>
                <a:gd name="T6" fmla="*/ 10 w 10"/>
                <a:gd name="T7" fmla="*/ 0 h 25"/>
                <a:gd name="T8" fmla="*/ 10 w 10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5">
                  <a:moveTo>
                    <a:pt x="10" y="18"/>
                  </a:moveTo>
                  <a:lnTo>
                    <a:pt x="1" y="25"/>
                  </a:lnTo>
                  <a:lnTo>
                    <a:pt x="0" y="7"/>
                  </a:lnTo>
                  <a:lnTo>
                    <a:pt x="10" y="0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4" name="Freeform 790"/>
            <p:cNvSpPr>
              <a:spLocks/>
            </p:cNvSpPr>
            <p:nvPr/>
          </p:nvSpPr>
          <p:spPr bwMode="auto">
            <a:xfrm>
              <a:off x="728" y="1821"/>
              <a:ext cx="13" cy="29"/>
            </a:xfrm>
            <a:custGeom>
              <a:avLst/>
              <a:gdLst>
                <a:gd name="T0" fmla="*/ 7 w 8"/>
                <a:gd name="T1" fmla="*/ 12 h 17"/>
                <a:gd name="T2" fmla="*/ 6 w 8"/>
                <a:gd name="T3" fmla="*/ 11 h 17"/>
                <a:gd name="T4" fmla="*/ 3 w 8"/>
                <a:gd name="T5" fmla="*/ 14 h 17"/>
                <a:gd name="T6" fmla="*/ 3 w 8"/>
                <a:gd name="T7" fmla="*/ 5 h 17"/>
                <a:gd name="T8" fmla="*/ 6 w 8"/>
                <a:gd name="T9" fmla="*/ 3 h 17"/>
                <a:gd name="T10" fmla="*/ 6 w 8"/>
                <a:gd name="T11" fmla="*/ 12 h 17"/>
                <a:gd name="T12" fmla="*/ 7 w 8"/>
                <a:gd name="T13" fmla="*/ 12 h 17"/>
                <a:gd name="T14" fmla="*/ 6 w 8"/>
                <a:gd name="T15" fmla="*/ 11 h 17"/>
                <a:gd name="T16" fmla="*/ 7 w 8"/>
                <a:gd name="T17" fmla="*/ 12 h 17"/>
                <a:gd name="T18" fmla="*/ 8 w 8"/>
                <a:gd name="T19" fmla="*/ 12 h 17"/>
                <a:gd name="T20" fmla="*/ 8 w 8"/>
                <a:gd name="T21" fmla="*/ 1 h 17"/>
                <a:gd name="T22" fmla="*/ 7 w 8"/>
                <a:gd name="T23" fmla="*/ 0 h 17"/>
                <a:gd name="T24" fmla="*/ 6 w 8"/>
                <a:gd name="T25" fmla="*/ 0 h 17"/>
                <a:gd name="T26" fmla="*/ 1 w 8"/>
                <a:gd name="T27" fmla="*/ 4 h 17"/>
                <a:gd name="T28" fmla="*/ 0 w 8"/>
                <a:gd name="T29" fmla="*/ 5 h 17"/>
                <a:gd name="T30" fmla="*/ 1 w 8"/>
                <a:gd name="T31" fmla="*/ 16 h 17"/>
                <a:gd name="T32" fmla="*/ 1 w 8"/>
                <a:gd name="T33" fmla="*/ 17 h 17"/>
                <a:gd name="T34" fmla="*/ 2 w 8"/>
                <a:gd name="T35" fmla="*/ 17 h 17"/>
                <a:gd name="T36" fmla="*/ 7 w 8"/>
                <a:gd name="T37" fmla="*/ 13 h 17"/>
                <a:gd name="T38" fmla="*/ 8 w 8"/>
                <a:gd name="T39" fmla="*/ 12 h 17"/>
                <a:gd name="T40" fmla="*/ 7 w 8"/>
                <a:gd name="T41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7">
                  <a:moveTo>
                    <a:pt x="7" y="1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5" name="Freeform 791"/>
            <p:cNvSpPr>
              <a:spLocks/>
            </p:cNvSpPr>
            <p:nvPr/>
          </p:nvSpPr>
          <p:spPr bwMode="auto">
            <a:xfrm>
              <a:off x="521" y="1719"/>
              <a:ext cx="210" cy="129"/>
            </a:xfrm>
            <a:custGeom>
              <a:avLst/>
              <a:gdLst>
                <a:gd name="T0" fmla="*/ 0 w 210"/>
                <a:gd name="T1" fmla="*/ 20 h 129"/>
                <a:gd name="T2" fmla="*/ 0 w 210"/>
                <a:gd name="T3" fmla="*/ 0 h 129"/>
                <a:gd name="T4" fmla="*/ 209 w 210"/>
                <a:gd name="T5" fmla="*/ 111 h 129"/>
                <a:gd name="T6" fmla="*/ 210 w 210"/>
                <a:gd name="T7" fmla="*/ 129 h 129"/>
                <a:gd name="T8" fmla="*/ 0 w 210"/>
                <a:gd name="T9" fmla="*/ 2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29">
                  <a:moveTo>
                    <a:pt x="0" y="20"/>
                  </a:moveTo>
                  <a:lnTo>
                    <a:pt x="0" y="0"/>
                  </a:lnTo>
                  <a:lnTo>
                    <a:pt x="209" y="111"/>
                  </a:lnTo>
                  <a:lnTo>
                    <a:pt x="210" y="12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6" name="Freeform 792"/>
            <p:cNvSpPr>
              <a:spLocks/>
            </p:cNvSpPr>
            <p:nvPr/>
          </p:nvSpPr>
          <p:spPr bwMode="auto">
            <a:xfrm>
              <a:off x="519" y="1719"/>
              <a:ext cx="214" cy="131"/>
            </a:xfrm>
            <a:custGeom>
              <a:avLst/>
              <a:gdLst>
                <a:gd name="T0" fmla="*/ 1 w 128"/>
                <a:gd name="T1" fmla="*/ 12 h 78"/>
                <a:gd name="T2" fmla="*/ 2 w 128"/>
                <a:gd name="T3" fmla="*/ 12 h 78"/>
                <a:gd name="T4" fmla="*/ 2 w 128"/>
                <a:gd name="T5" fmla="*/ 2 h 78"/>
                <a:gd name="T6" fmla="*/ 126 w 128"/>
                <a:gd name="T7" fmla="*/ 66 h 78"/>
                <a:gd name="T8" fmla="*/ 126 w 128"/>
                <a:gd name="T9" fmla="*/ 75 h 78"/>
                <a:gd name="T10" fmla="*/ 2 w 128"/>
                <a:gd name="T11" fmla="*/ 11 h 78"/>
                <a:gd name="T12" fmla="*/ 1 w 128"/>
                <a:gd name="T13" fmla="*/ 12 h 78"/>
                <a:gd name="T14" fmla="*/ 2 w 128"/>
                <a:gd name="T15" fmla="*/ 12 h 78"/>
                <a:gd name="T16" fmla="*/ 1 w 128"/>
                <a:gd name="T17" fmla="*/ 12 h 78"/>
                <a:gd name="T18" fmla="*/ 1 w 128"/>
                <a:gd name="T19" fmla="*/ 13 h 78"/>
                <a:gd name="T20" fmla="*/ 126 w 128"/>
                <a:gd name="T21" fmla="*/ 78 h 78"/>
                <a:gd name="T22" fmla="*/ 127 w 128"/>
                <a:gd name="T23" fmla="*/ 78 h 78"/>
                <a:gd name="T24" fmla="*/ 128 w 128"/>
                <a:gd name="T25" fmla="*/ 77 h 78"/>
                <a:gd name="T26" fmla="*/ 127 w 128"/>
                <a:gd name="T27" fmla="*/ 66 h 78"/>
                <a:gd name="T28" fmla="*/ 127 w 128"/>
                <a:gd name="T29" fmla="*/ 65 h 78"/>
                <a:gd name="T30" fmla="*/ 2 w 128"/>
                <a:gd name="T31" fmla="*/ 0 h 78"/>
                <a:gd name="T32" fmla="*/ 1 w 128"/>
                <a:gd name="T33" fmla="*/ 0 h 78"/>
                <a:gd name="T34" fmla="*/ 0 w 128"/>
                <a:gd name="T35" fmla="*/ 0 h 78"/>
                <a:gd name="T36" fmla="*/ 0 w 128"/>
                <a:gd name="T37" fmla="*/ 12 h 78"/>
                <a:gd name="T38" fmla="*/ 1 w 128"/>
                <a:gd name="T39" fmla="*/ 13 h 78"/>
                <a:gd name="T40" fmla="*/ 1 w 128"/>
                <a:gd name="T41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78">
                  <a:moveTo>
                    <a:pt x="1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3"/>
                  </a:cubicBezTo>
                  <a:lnTo>
                    <a:pt x="1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7" name="Freeform 793"/>
            <p:cNvSpPr>
              <a:spLocks/>
            </p:cNvSpPr>
            <p:nvPr/>
          </p:nvSpPr>
          <p:spPr bwMode="auto">
            <a:xfrm>
              <a:off x="521" y="1714"/>
              <a:ext cx="219" cy="116"/>
            </a:xfrm>
            <a:custGeom>
              <a:avLst/>
              <a:gdLst>
                <a:gd name="T0" fmla="*/ 8 w 219"/>
                <a:gd name="T1" fmla="*/ 0 h 116"/>
                <a:gd name="T2" fmla="*/ 0 w 219"/>
                <a:gd name="T3" fmla="*/ 5 h 116"/>
                <a:gd name="T4" fmla="*/ 209 w 219"/>
                <a:gd name="T5" fmla="*/ 116 h 116"/>
                <a:gd name="T6" fmla="*/ 219 w 219"/>
                <a:gd name="T7" fmla="*/ 109 h 116"/>
                <a:gd name="T8" fmla="*/ 8 w 21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16">
                  <a:moveTo>
                    <a:pt x="8" y="0"/>
                  </a:moveTo>
                  <a:lnTo>
                    <a:pt x="0" y="5"/>
                  </a:lnTo>
                  <a:lnTo>
                    <a:pt x="209" y="116"/>
                  </a:lnTo>
                  <a:lnTo>
                    <a:pt x="219" y="10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8" name="Freeform 794"/>
            <p:cNvSpPr>
              <a:spLocks/>
            </p:cNvSpPr>
            <p:nvPr/>
          </p:nvSpPr>
          <p:spPr bwMode="auto">
            <a:xfrm>
              <a:off x="519" y="1712"/>
              <a:ext cx="222" cy="119"/>
            </a:xfrm>
            <a:custGeom>
              <a:avLst/>
              <a:gdLst>
                <a:gd name="T0" fmla="*/ 10 w 222"/>
                <a:gd name="T1" fmla="*/ 2 h 119"/>
                <a:gd name="T2" fmla="*/ 10 w 222"/>
                <a:gd name="T3" fmla="*/ 0 h 119"/>
                <a:gd name="T4" fmla="*/ 2 w 222"/>
                <a:gd name="T5" fmla="*/ 7 h 119"/>
                <a:gd name="T6" fmla="*/ 0 w 222"/>
                <a:gd name="T7" fmla="*/ 9 h 119"/>
                <a:gd name="T8" fmla="*/ 2 w 222"/>
                <a:gd name="T9" fmla="*/ 9 h 119"/>
                <a:gd name="T10" fmla="*/ 211 w 222"/>
                <a:gd name="T11" fmla="*/ 119 h 119"/>
                <a:gd name="T12" fmla="*/ 212 w 222"/>
                <a:gd name="T13" fmla="*/ 118 h 119"/>
                <a:gd name="T14" fmla="*/ 221 w 222"/>
                <a:gd name="T15" fmla="*/ 113 h 119"/>
                <a:gd name="T16" fmla="*/ 222 w 222"/>
                <a:gd name="T17" fmla="*/ 111 h 119"/>
                <a:gd name="T18" fmla="*/ 221 w 222"/>
                <a:gd name="T19" fmla="*/ 109 h 119"/>
                <a:gd name="T20" fmla="*/ 12 w 222"/>
                <a:gd name="T21" fmla="*/ 0 h 119"/>
                <a:gd name="T22" fmla="*/ 10 w 222"/>
                <a:gd name="T23" fmla="*/ 0 h 119"/>
                <a:gd name="T24" fmla="*/ 10 w 222"/>
                <a:gd name="T25" fmla="*/ 2 h 119"/>
                <a:gd name="T26" fmla="*/ 10 w 222"/>
                <a:gd name="T27" fmla="*/ 2 h 119"/>
                <a:gd name="T28" fmla="*/ 217 w 222"/>
                <a:gd name="T29" fmla="*/ 111 h 119"/>
                <a:gd name="T30" fmla="*/ 211 w 222"/>
                <a:gd name="T31" fmla="*/ 114 h 119"/>
                <a:gd name="T32" fmla="*/ 5 w 222"/>
                <a:gd name="T33" fmla="*/ 7 h 119"/>
                <a:gd name="T34" fmla="*/ 12 w 222"/>
                <a:gd name="T35" fmla="*/ 2 h 119"/>
                <a:gd name="T36" fmla="*/ 10 w 222"/>
                <a:gd name="T37" fmla="*/ 2 h 119"/>
                <a:gd name="T38" fmla="*/ 10 w 222"/>
                <a:gd name="T39" fmla="*/ 2 h 119"/>
                <a:gd name="T40" fmla="*/ 10 w 222"/>
                <a:gd name="T4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19">
                  <a:moveTo>
                    <a:pt x="10" y="2"/>
                  </a:moveTo>
                  <a:lnTo>
                    <a:pt x="10" y="0"/>
                  </a:lnTo>
                  <a:lnTo>
                    <a:pt x="2" y="7"/>
                  </a:lnTo>
                  <a:lnTo>
                    <a:pt x="0" y="9"/>
                  </a:lnTo>
                  <a:lnTo>
                    <a:pt x="2" y="9"/>
                  </a:lnTo>
                  <a:lnTo>
                    <a:pt x="211" y="119"/>
                  </a:lnTo>
                  <a:lnTo>
                    <a:pt x="212" y="118"/>
                  </a:lnTo>
                  <a:lnTo>
                    <a:pt x="221" y="113"/>
                  </a:lnTo>
                  <a:lnTo>
                    <a:pt x="222" y="111"/>
                  </a:lnTo>
                  <a:lnTo>
                    <a:pt x="221" y="109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217" y="111"/>
                  </a:lnTo>
                  <a:lnTo>
                    <a:pt x="211" y="114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19" name="Freeform 795"/>
            <p:cNvSpPr>
              <a:spLocks/>
            </p:cNvSpPr>
            <p:nvPr/>
          </p:nvSpPr>
          <p:spPr bwMode="auto">
            <a:xfrm>
              <a:off x="521" y="1714"/>
              <a:ext cx="219" cy="116"/>
            </a:xfrm>
            <a:custGeom>
              <a:avLst/>
              <a:gdLst>
                <a:gd name="T0" fmla="*/ 8 w 219"/>
                <a:gd name="T1" fmla="*/ 0 h 116"/>
                <a:gd name="T2" fmla="*/ 0 w 219"/>
                <a:gd name="T3" fmla="*/ 5 h 116"/>
                <a:gd name="T4" fmla="*/ 209 w 219"/>
                <a:gd name="T5" fmla="*/ 116 h 116"/>
                <a:gd name="T6" fmla="*/ 219 w 219"/>
                <a:gd name="T7" fmla="*/ 109 h 116"/>
                <a:gd name="T8" fmla="*/ 8 w 21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16">
                  <a:moveTo>
                    <a:pt x="8" y="0"/>
                  </a:moveTo>
                  <a:lnTo>
                    <a:pt x="0" y="5"/>
                  </a:lnTo>
                  <a:lnTo>
                    <a:pt x="209" y="116"/>
                  </a:lnTo>
                  <a:lnTo>
                    <a:pt x="219" y="10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20" name="Freeform 796"/>
            <p:cNvSpPr>
              <a:spLocks/>
            </p:cNvSpPr>
            <p:nvPr/>
          </p:nvSpPr>
          <p:spPr bwMode="auto">
            <a:xfrm>
              <a:off x="519" y="1712"/>
              <a:ext cx="222" cy="119"/>
            </a:xfrm>
            <a:custGeom>
              <a:avLst/>
              <a:gdLst>
                <a:gd name="T0" fmla="*/ 10 w 222"/>
                <a:gd name="T1" fmla="*/ 2 h 119"/>
                <a:gd name="T2" fmla="*/ 10 w 222"/>
                <a:gd name="T3" fmla="*/ 0 h 119"/>
                <a:gd name="T4" fmla="*/ 2 w 222"/>
                <a:gd name="T5" fmla="*/ 7 h 119"/>
                <a:gd name="T6" fmla="*/ 0 w 222"/>
                <a:gd name="T7" fmla="*/ 9 h 119"/>
                <a:gd name="T8" fmla="*/ 2 w 222"/>
                <a:gd name="T9" fmla="*/ 9 h 119"/>
                <a:gd name="T10" fmla="*/ 211 w 222"/>
                <a:gd name="T11" fmla="*/ 119 h 119"/>
                <a:gd name="T12" fmla="*/ 212 w 222"/>
                <a:gd name="T13" fmla="*/ 118 h 119"/>
                <a:gd name="T14" fmla="*/ 221 w 222"/>
                <a:gd name="T15" fmla="*/ 113 h 119"/>
                <a:gd name="T16" fmla="*/ 222 w 222"/>
                <a:gd name="T17" fmla="*/ 111 h 119"/>
                <a:gd name="T18" fmla="*/ 221 w 222"/>
                <a:gd name="T19" fmla="*/ 109 h 119"/>
                <a:gd name="T20" fmla="*/ 12 w 222"/>
                <a:gd name="T21" fmla="*/ 0 h 119"/>
                <a:gd name="T22" fmla="*/ 10 w 222"/>
                <a:gd name="T23" fmla="*/ 0 h 119"/>
                <a:gd name="T24" fmla="*/ 10 w 222"/>
                <a:gd name="T25" fmla="*/ 2 h 119"/>
                <a:gd name="T26" fmla="*/ 10 w 222"/>
                <a:gd name="T27" fmla="*/ 2 h 119"/>
                <a:gd name="T28" fmla="*/ 217 w 222"/>
                <a:gd name="T29" fmla="*/ 111 h 119"/>
                <a:gd name="T30" fmla="*/ 211 w 222"/>
                <a:gd name="T31" fmla="*/ 114 h 119"/>
                <a:gd name="T32" fmla="*/ 5 w 222"/>
                <a:gd name="T33" fmla="*/ 7 h 119"/>
                <a:gd name="T34" fmla="*/ 12 w 222"/>
                <a:gd name="T35" fmla="*/ 2 h 119"/>
                <a:gd name="T36" fmla="*/ 10 w 222"/>
                <a:gd name="T37" fmla="*/ 2 h 119"/>
                <a:gd name="T38" fmla="*/ 10 w 222"/>
                <a:gd name="T39" fmla="*/ 2 h 119"/>
                <a:gd name="T40" fmla="*/ 10 w 222"/>
                <a:gd name="T4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19">
                  <a:moveTo>
                    <a:pt x="10" y="2"/>
                  </a:moveTo>
                  <a:lnTo>
                    <a:pt x="10" y="0"/>
                  </a:lnTo>
                  <a:lnTo>
                    <a:pt x="2" y="7"/>
                  </a:lnTo>
                  <a:lnTo>
                    <a:pt x="0" y="9"/>
                  </a:lnTo>
                  <a:lnTo>
                    <a:pt x="2" y="9"/>
                  </a:lnTo>
                  <a:lnTo>
                    <a:pt x="211" y="119"/>
                  </a:lnTo>
                  <a:lnTo>
                    <a:pt x="212" y="118"/>
                  </a:lnTo>
                  <a:lnTo>
                    <a:pt x="221" y="113"/>
                  </a:lnTo>
                  <a:lnTo>
                    <a:pt x="222" y="111"/>
                  </a:lnTo>
                  <a:lnTo>
                    <a:pt x="221" y="109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217" y="111"/>
                  </a:lnTo>
                  <a:lnTo>
                    <a:pt x="211" y="114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pic>
          <p:nvPicPr>
            <p:cNvPr id="2021" name="Picture 79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" y="1661"/>
              <a:ext cx="161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2" name="Freeform 798"/>
            <p:cNvSpPr>
              <a:spLocks/>
            </p:cNvSpPr>
            <p:nvPr/>
          </p:nvSpPr>
          <p:spPr bwMode="auto">
            <a:xfrm>
              <a:off x="696" y="1749"/>
              <a:ext cx="39" cy="71"/>
            </a:xfrm>
            <a:custGeom>
              <a:avLst/>
              <a:gdLst>
                <a:gd name="T0" fmla="*/ 39 w 39"/>
                <a:gd name="T1" fmla="*/ 22 h 71"/>
                <a:gd name="T2" fmla="*/ 2 w 39"/>
                <a:gd name="T3" fmla="*/ 0 h 71"/>
                <a:gd name="T4" fmla="*/ 0 w 39"/>
                <a:gd name="T5" fmla="*/ 51 h 71"/>
                <a:gd name="T6" fmla="*/ 39 w 39"/>
                <a:gd name="T7" fmla="*/ 71 h 71"/>
                <a:gd name="T8" fmla="*/ 39 w 39"/>
                <a:gd name="T9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1">
                  <a:moveTo>
                    <a:pt x="39" y="22"/>
                  </a:moveTo>
                  <a:lnTo>
                    <a:pt x="2" y="0"/>
                  </a:lnTo>
                  <a:lnTo>
                    <a:pt x="0" y="51"/>
                  </a:lnTo>
                  <a:lnTo>
                    <a:pt x="39" y="71"/>
                  </a:lnTo>
                  <a:lnTo>
                    <a:pt x="39" y="22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23" name="Freeform 799"/>
            <p:cNvSpPr>
              <a:spLocks/>
            </p:cNvSpPr>
            <p:nvPr/>
          </p:nvSpPr>
          <p:spPr bwMode="auto">
            <a:xfrm>
              <a:off x="695" y="1748"/>
              <a:ext cx="41" cy="73"/>
            </a:xfrm>
            <a:custGeom>
              <a:avLst/>
              <a:gdLst>
                <a:gd name="T0" fmla="*/ 24 w 25"/>
                <a:gd name="T1" fmla="*/ 14 h 44"/>
                <a:gd name="T2" fmla="*/ 25 w 25"/>
                <a:gd name="T3" fmla="*/ 13 h 44"/>
                <a:gd name="T4" fmla="*/ 3 w 25"/>
                <a:gd name="T5" fmla="*/ 0 h 44"/>
                <a:gd name="T6" fmla="*/ 2 w 25"/>
                <a:gd name="T7" fmla="*/ 0 h 44"/>
                <a:gd name="T8" fmla="*/ 1 w 25"/>
                <a:gd name="T9" fmla="*/ 1 h 44"/>
                <a:gd name="T10" fmla="*/ 0 w 25"/>
                <a:gd name="T11" fmla="*/ 31 h 44"/>
                <a:gd name="T12" fmla="*/ 0 w 25"/>
                <a:gd name="T13" fmla="*/ 32 h 44"/>
                <a:gd name="T14" fmla="*/ 23 w 25"/>
                <a:gd name="T15" fmla="*/ 44 h 44"/>
                <a:gd name="T16" fmla="*/ 24 w 25"/>
                <a:gd name="T17" fmla="*/ 44 h 44"/>
                <a:gd name="T18" fmla="*/ 25 w 25"/>
                <a:gd name="T19" fmla="*/ 43 h 44"/>
                <a:gd name="T20" fmla="*/ 25 w 25"/>
                <a:gd name="T21" fmla="*/ 14 h 44"/>
                <a:gd name="T22" fmla="*/ 25 w 25"/>
                <a:gd name="T23" fmla="*/ 13 h 44"/>
                <a:gd name="T24" fmla="*/ 24 w 25"/>
                <a:gd name="T25" fmla="*/ 14 h 44"/>
                <a:gd name="T26" fmla="*/ 23 w 25"/>
                <a:gd name="T27" fmla="*/ 13 h 44"/>
                <a:gd name="T28" fmla="*/ 23 w 25"/>
                <a:gd name="T29" fmla="*/ 42 h 44"/>
                <a:gd name="T30" fmla="*/ 2 w 25"/>
                <a:gd name="T31" fmla="*/ 31 h 44"/>
                <a:gd name="T32" fmla="*/ 3 w 25"/>
                <a:gd name="T33" fmla="*/ 3 h 44"/>
                <a:gd name="T34" fmla="*/ 24 w 25"/>
                <a:gd name="T35" fmla="*/ 14 h 44"/>
                <a:gd name="T36" fmla="*/ 24 w 25"/>
                <a:gd name="T37" fmla="*/ 14 h 44"/>
                <a:gd name="T38" fmla="*/ 23 w 25"/>
                <a:gd name="T39" fmla="*/ 13 h 44"/>
                <a:gd name="T40" fmla="*/ 24 w 25"/>
                <a:gd name="T41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44">
                  <a:moveTo>
                    <a:pt x="24" y="14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3"/>
                    <a:pt x="23" y="13"/>
                    <a:pt x="23" y="13"/>
                  </a:cubicBezTo>
                  <a:lnTo>
                    <a:pt x="2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24" name="Freeform 800"/>
            <p:cNvSpPr>
              <a:spLocks/>
            </p:cNvSpPr>
            <p:nvPr/>
          </p:nvSpPr>
          <p:spPr bwMode="auto">
            <a:xfrm>
              <a:off x="698" y="1707"/>
              <a:ext cx="112" cy="62"/>
            </a:xfrm>
            <a:custGeom>
              <a:avLst/>
              <a:gdLst>
                <a:gd name="T0" fmla="*/ 73 w 112"/>
                <a:gd name="T1" fmla="*/ 0 h 62"/>
                <a:gd name="T2" fmla="*/ 0 w 112"/>
                <a:gd name="T3" fmla="*/ 42 h 62"/>
                <a:gd name="T4" fmla="*/ 37 w 112"/>
                <a:gd name="T5" fmla="*/ 62 h 62"/>
                <a:gd name="T6" fmla="*/ 112 w 112"/>
                <a:gd name="T7" fmla="*/ 20 h 62"/>
                <a:gd name="T8" fmla="*/ 73 w 11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2">
                  <a:moveTo>
                    <a:pt x="73" y="0"/>
                  </a:moveTo>
                  <a:lnTo>
                    <a:pt x="0" y="42"/>
                  </a:lnTo>
                  <a:lnTo>
                    <a:pt x="37" y="62"/>
                  </a:lnTo>
                  <a:lnTo>
                    <a:pt x="112" y="2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25" name="Freeform 801"/>
            <p:cNvSpPr>
              <a:spLocks/>
            </p:cNvSpPr>
            <p:nvPr/>
          </p:nvSpPr>
          <p:spPr bwMode="auto">
            <a:xfrm>
              <a:off x="696" y="1706"/>
              <a:ext cx="116" cy="65"/>
            </a:xfrm>
            <a:custGeom>
              <a:avLst/>
              <a:gdLst>
                <a:gd name="T0" fmla="*/ 45 w 69"/>
                <a:gd name="T1" fmla="*/ 1 h 39"/>
                <a:gd name="T2" fmla="*/ 45 w 69"/>
                <a:gd name="T3" fmla="*/ 0 h 39"/>
                <a:gd name="T4" fmla="*/ 1 w 69"/>
                <a:gd name="T5" fmla="*/ 25 h 39"/>
                <a:gd name="T6" fmla="*/ 0 w 69"/>
                <a:gd name="T7" fmla="*/ 26 h 39"/>
                <a:gd name="T8" fmla="*/ 1 w 69"/>
                <a:gd name="T9" fmla="*/ 27 h 39"/>
                <a:gd name="T10" fmla="*/ 23 w 69"/>
                <a:gd name="T11" fmla="*/ 39 h 39"/>
                <a:gd name="T12" fmla="*/ 24 w 69"/>
                <a:gd name="T13" fmla="*/ 39 h 39"/>
                <a:gd name="T14" fmla="*/ 68 w 69"/>
                <a:gd name="T15" fmla="*/ 14 h 39"/>
                <a:gd name="T16" fmla="*/ 69 w 69"/>
                <a:gd name="T17" fmla="*/ 13 h 39"/>
                <a:gd name="T18" fmla="*/ 68 w 69"/>
                <a:gd name="T19" fmla="*/ 12 h 39"/>
                <a:gd name="T20" fmla="*/ 46 w 69"/>
                <a:gd name="T21" fmla="*/ 0 h 39"/>
                <a:gd name="T22" fmla="*/ 45 w 69"/>
                <a:gd name="T23" fmla="*/ 0 h 39"/>
                <a:gd name="T24" fmla="*/ 45 w 69"/>
                <a:gd name="T25" fmla="*/ 1 h 39"/>
                <a:gd name="T26" fmla="*/ 45 w 69"/>
                <a:gd name="T27" fmla="*/ 2 h 39"/>
                <a:gd name="T28" fmla="*/ 66 w 69"/>
                <a:gd name="T29" fmla="*/ 13 h 39"/>
                <a:gd name="T30" fmla="*/ 23 w 69"/>
                <a:gd name="T31" fmla="*/ 37 h 39"/>
                <a:gd name="T32" fmla="*/ 3 w 69"/>
                <a:gd name="T33" fmla="*/ 26 h 39"/>
                <a:gd name="T34" fmla="*/ 46 w 69"/>
                <a:gd name="T35" fmla="*/ 2 h 39"/>
                <a:gd name="T36" fmla="*/ 45 w 69"/>
                <a:gd name="T37" fmla="*/ 1 h 39"/>
                <a:gd name="T38" fmla="*/ 45 w 69"/>
                <a:gd name="T39" fmla="*/ 2 h 39"/>
                <a:gd name="T40" fmla="*/ 45 w 69"/>
                <a:gd name="T4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39">
                  <a:moveTo>
                    <a:pt x="45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9" y="13"/>
                    <a:pt x="69" y="13"/>
                  </a:cubicBezTo>
                  <a:cubicBezTo>
                    <a:pt x="69" y="13"/>
                    <a:pt x="68" y="12"/>
                    <a:pt x="68" y="1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26" name="Freeform 802"/>
            <p:cNvSpPr>
              <a:spLocks/>
            </p:cNvSpPr>
            <p:nvPr/>
          </p:nvSpPr>
          <p:spPr bwMode="auto">
            <a:xfrm>
              <a:off x="521" y="1712"/>
              <a:ext cx="219" cy="116"/>
            </a:xfrm>
            <a:custGeom>
              <a:avLst/>
              <a:gdLst>
                <a:gd name="T0" fmla="*/ 8 w 219"/>
                <a:gd name="T1" fmla="*/ 0 h 116"/>
                <a:gd name="T2" fmla="*/ 0 w 219"/>
                <a:gd name="T3" fmla="*/ 7 h 116"/>
                <a:gd name="T4" fmla="*/ 209 w 219"/>
                <a:gd name="T5" fmla="*/ 116 h 116"/>
                <a:gd name="T6" fmla="*/ 219 w 219"/>
                <a:gd name="T7" fmla="*/ 111 h 116"/>
                <a:gd name="T8" fmla="*/ 8 w 21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16">
                  <a:moveTo>
                    <a:pt x="8" y="0"/>
                  </a:moveTo>
                  <a:lnTo>
                    <a:pt x="0" y="7"/>
                  </a:lnTo>
                  <a:lnTo>
                    <a:pt x="209" y="116"/>
                  </a:lnTo>
                  <a:lnTo>
                    <a:pt x="219" y="11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27" name="Freeform 803"/>
            <p:cNvSpPr>
              <a:spLocks/>
            </p:cNvSpPr>
            <p:nvPr/>
          </p:nvSpPr>
          <p:spPr bwMode="auto">
            <a:xfrm>
              <a:off x="519" y="1711"/>
              <a:ext cx="222" cy="119"/>
            </a:xfrm>
            <a:custGeom>
              <a:avLst/>
              <a:gdLst>
                <a:gd name="T0" fmla="*/ 10 w 222"/>
                <a:gd name="T1" fmla="*/ 1 h 119"/>
                <a:gd name="T2" fmla="*/ 10 w 222"/>
                <a:gd name="T3" fmla="*/ 1 h 119"/>
                <a:gd name="T4" fmla="*/ 2 w 222"/>
                <a:gd name="T5" fmla="*/ 6 h 119"/>
                <a:gd name="T6" fmla="*/ 0 w 222"/>
                <a:gd name="T7" fmla="*/ 8 h 119"/>
                <a:gd name="T8" fmla="*/ 2 w 222"/>
                <a:gd name="T9" fmla="*/ 10 h 119"/>
                <a:gd name="T10" fmla="*/ 211 w 222"/>
                <a:gd name="T11" fmla="*/ 119 h 119"/>
                <a:gd name="T12" fmla="*/ 212 w 222"/>
                <a:gd name="T13" fmla="*/ 119 h 119"/>
                <a:gd name="T14" fmla="*/ 221 w 222"/>
                <a:gd name="T15" fmla="*/ 112 h 119"/>
                <a:gd name="T16" fmla="*/ 222 w 222"/>
                <a:gd name="T17" fmla="*/ 112 h 119"/>
                <a:gd name="T18" fmla="*/ 221 w 222"/>
                <a:gd name="T19" fmla="*/ 110 h 119"/>
                <a:gd name="T20" fmla="*/ 12 w 222"/>
                <a:gd name="T21" fmla="*/ 0 h 119"/>
                <a:gd name="T22" fmla="*/ 10 w 222"/>
                <a:gd name="T23" fmla="*/ 1 h 119"/>
                <a:gd name="T24" fmla="*/ 10 w 222"/>
                <a:gd name="T25" fmla="*/ 1 h 119"/>
                <a:gd name="T26" fmla="*/ 10 w 222"/>
                <a:gd name="T27" fmla="*/ 3 h 119"/>
                <a:gd name="T28" fmla="*/ 217 w 222"/>
                <a:gd name="T29" fmla="*/ 112 h 119"/>
                <a:gd name="T30" fmla="*/ 211 w 222"/>
                <a:gd name="T31" fmla="*/ 115 h 119"/>
                <a:gd name="T32" fmla="*/ 5 w 222"/>
                <a:gd name="T33" fmla="*/ 8 h 119"/>
                <a:gd name="T34" fmla="*/ 12 w 222"/>
                <a:gd name="T35" fmla="*/ 3 h 119"/>
                <a:gd name="T36" fmla="*/ 10 w 222"/>
                <a:gd name="T37" fmla="*/ 1 h 119"/>
                <a:gd name="T38" fmla="*/ 10 w 222"/>
                <a:gd name="T39" fmla="*/ 3 h 119"/>
                <a:gd name="T40" fmla="*/ 10 w 222"/>
                <a:gd name="T4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19">
                  <a:moveTo>
                    <a:pt x="10" y="1"/>
                  </a:moveTo>
                  <a:lnTo>
                    <a:pt x="10" y="1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11" y="119"/>
                  </a:lnTo>
                  <a:lnTo>
                    <a:pt x="212" y="119"/>
                  </a:lnTo>
                  <a:lnTo>
                    <a:pt x="221" y="112"/>
                  </a:lnTo>
                  <a:lnTo>
                    <a:pt x="222" y="112"/>
                  </a:lnTo>
                  <a:lnTo>
                    <a:pt x="221" y="11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217" y="112"/>
                  </a:lnTo>
                  <a:lnTo>
                    <a:pt x="211" y="115"/>
                  </a:lnTo>
                  <a:lnTo>
                    <a:pt x="5" y="8"/>
                  </a:lnTo>
                  <a:lnTo>
                    <a:pt x="12" y="3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pic>
          <p:nvPicPr>
            <p:cNvPr id="2028" name="Picture 80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" y="1873"/>
              <a:ext cx="18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9" name="Freeform 805"/>
            <p:cNvSpPr>
              <a:spLocks/>
            </p:cNvSpPr>
            <p:nvPr/>
          </p:nvSpPr>
          <p:spPr bwMode="auto">
            <a:xfrm>
              <a:off x="561" y="1877"/>
              <a:ext cx="167" cy="97"/>
            </a:xfrm>
            <a:custGeom>
              <a:avLst/>
              <a:gdLst>
                <a:gd name="T0" fmla="*/ 100 w 100"/>
                <a:gd name="T1" fmla="*/ 41 h 58"/>
                <a:gd name="T2" fmla="*/ 98 w 100"/>
                <a:gd name="T3" fmla="*/ 41 h 58"/>
                <a:gd name="T4" fmla="*/ 99 w 100"/>
                <a:gd name="T5" fmla="*/ 42 h 58"/>
                <a:gd name="T6" fmla="*/ 99 w 100"/>
                <a:gd name="T7" fmla="*/ 40 h 58"/>
                <a:gd name="T8" fmla="*/ 98 w 100"/>
                <a:gd name="T9" fmla="*/ 39 h 58"/>
                <a:gd name="T10" fmla="*/ 86 w 100"/>
                <a:gd name="T11" fmla="*/ 32 h 58"/>
                <a:gd name="T12" fmla="*/ 26 w 100"/>
                <a:gd name="T13" fmla="*/ 2 h 58"/>
                <a:gd name="T14" fmla="*/ 25 w 100"/>
                <a:gd name="T15" fmla="*/ 1 h 58"/>
                <a:gd name="T16" fmla="*/ 25 w 100"/>
                <a:gd name="T17" fmla="*/ 1 h 58"/>
                <a:gd name="T18" fmla="*/ 24 w 100"/>
                <a:gd name="T19" fmla="*/ 1 h 58"/>
                <a:gd name="T20" fmla="*/ 24 w 100"/>
                <a:gd name="T21" fmla="*/ 2 h 58"/>
                <a:gd name="T22" fmla="*/ 23 w 100"/>
                <a:gd name="T23" fmla="*/ 0 h 58"/>
                <a:gd name="T24" fmla="*/ 3 w 100"/>
                <a:gd name="T25" fmla="*/ 9 h 58"/>
                <a:gd name="T26" fmla="*/ 1 w 100"/>
                <a:gd name="T27" fmla="*/ 15 h 58"/>
                <a:gd name="T28" fmla="*/ 0 w 100"/>
                <a:gd name="T29" fmla="*/ 14 h 58"/>
                <a:gd name="T30" fmla="*/ 0 w 100"/>
                <a:gd name="T31" fmla="*/ 15 h 58"/>
                <a:gd name="T32" fmla="*/ 0 w 100"/>
                <a:gd name="T33" fmla="*/ 17 h 58"/>
                <a:gd name="T34" fmla="*/ 12 w 100"/>
                <a:gd name="T35" fmla="*/ 25 h 58"/>
                <a:gd name="T36" fmla="*/ 73 w 100"/>
                <a:gd name="T37" fmla="*/ 56 h 58"/>
                <a:gd name="T38" fmla="*/ 83 w 100"/>
                <a:gd name="T39" fmla="*/ 56 h 58"/>
                <a:gd name="T40" fmla="*/ 83 w 100"/>
                <a:gd name="T41" fmla="*/ 56 h 58"/>
                <a:gd name="T42" fmla="*/ 97 w 100"/>
                <a:gd name="T43" fmla="*/ 48 h 58"/>
                <a:gd name="T44" fmla="*/ 100 w 100"/>
                <a:gd name="T45" fmla="*/ 41 h 58"/>
                <a:gd name="T46" fmla="*/ 99 w 100"/>
                <a:gd name="T47" fmla="*/ 41 h 58"/>
                <a:gd name="T48" fmla="*/ 98 w 100"/>
                <a:gd name="T49" fmla="*/ 42 h 58"/>
                <a:gd name="T50" fmla="*/ 88 w 100"/>
                <a:gd name="T51" fmla="*/ 52 h 58"/>
                <a:gd name="T52" fmla="*/ 82 w 100"/>
                <a:gd name="T53" fmla="*/ 54 h 58"/>
                <a:gd name="T54" fmla="*/ 74 w 100"/>
                <a:gd name="T55" fmla="*/ 55 h 58"/>
                <a:gd name="T56" fmla="*/ 2 w 100"/>
                <a:gd name="T57" fmla="*/ 17 h 58"/>
                <a:gd name="T58" fmla="*/ 2 w 100"/>
                <a:gd name="T59" fmla="*/ 15 h 58"/>
                <a:gd name="T60" fmla="*/ 1 w 100"/>
                <a:gd name="T61" fmla="*/ 15 h 58"/>
                <a:gd name="T62" fmla="*/ 2 w 100"/>
                <a:gd name="T63" fmla="*/ 16 h 58"/>
                <a:gd name="T64" fmla="*/ 5 w 100"/>
                <a:gd name="T65" fmla="*/ 11 h 58"/>
                <a:gd name="T66" fmla="*/ 23 w 100"/>
                <a:gd name="T67" fmla="*/ 2 h 58"/>
                <a:gd name="T68" fmla="*/ 25 w 100"/>
                <a:gd name="T69" fmla="*/ 2 h 58"/>
                <a:gd name="T70" fmla="*/ 24 w 100"/>
                <a:gd name="T71" fmla="*/ 1 h 58"/>
                <a:gd name="T72" fmla="*/ 24 w 100"/>
                <a:gd name="T73" fmla="*/ 3 h 58"/>
                <a:gd name="T74" fmla="*/ 25 w 100"/>
                <a:gd name="T75" fmla="*/ 3 h 58"/>
                <a:gd name="T76" fmla="*/ 85 w 100"/>
                <a:gd name="T77" fmla="*/ 34 h 58"/>
                <a:gd name="T78" fmla="*/ 98 w 100"/>
                <a:gd name="T79" fmla="*/ 41 h 58"/>
                <a:gd name="T80" fmla="*/ 98 w 100"/>
                <a:gd name="T81" fmla="*/ 41 h 58"/>
                <a:gd name="T82" fmla="*/ 98 w 100"/>
                <a:gd name="T83" fmla="*/ 40 h 58"/>
                <a:gd name="T84" fmla="*/ 98 w 100"/>
                <a:gd name="T85" fmla="*/ 41 h 58"/>
                <a:gd name="T86" fmla="*/ 99 w 100"/>
                <a:gd name="T87" fmla="*/ 41 h 58"/>
                <a:gd name="T88" fmla="*/ 99 w 100"/>
                <a:gd name="T8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" h="58">
                  <a:moveTo>
                    <a:pt x="99" y="41"/>
                  </a:moveTo>
                  <a:cubicBezTo>
                    <a:pt x="100" y="41"/>
                    <a:pt x="100" y="41"/>
                    <a:pt x="100" y="41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1"/>
                    <a:pt x="99" y="41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0" y="0"/>
                    <a:pt x="15" y="2"/>
                    <a:pt x="11" y="4"/>
                  </a:cubicBezTo>
                  <a:cubicBezTo>
                    <a:pt x="8" y="6"/>
                    <a:pt x="5" y="7"/>
                    <a:pt x="3" y="9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5" y="57"/>
                    <a:pt x="76" y="58"/>
                    <a:pt x="78" y="58"/>
                  </a:cubicBezTo>
                  <a:cubicBezTo>
                    <a:pt x="80" y="58"/>
                    <a:pt x="82" y="57"/>
                    <a:pt x="83" y="56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5" y="56"/>
                    <a:pt x="87" y="55"/>
                    <a:pt x="89" y="54"/>
                  </a:cubicBezTo>
                  <a:cubicBezTo>
                    <a:pt x="92" y="52"/>
                    <a:pt x="95" y="50"/>
                    <a:pt x="97" y="48"/>
                  </a:cubicBezTo>
                  <a:cubicBezTo>
                    <a:pt x="99" y="46"/>
                    <a:pt x="100" y="44"/>
                    <a:pt x="100" y="42"/>
                  </a:cubicBezTo>
                  <a:cubicBezTo>
                    <a:pt x="100" y="42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3"/>
                    <a:pt x="97" y="45"/>
                    <a:pt x="96" y="47"/>
                  </a:cubicBezTo>
                  <a:cubicBezTo>
                    <a:pt x="94" y="49"/>
                    <a:pt x="91" y="50"/>
                    <a:pt x="88" y="52"/>
                  </a:cubicBezTo>
                  <a:cubicBezTo>
                    <a:pt x="86" y="53"/>
                    <a:pt x="84" y="54"/>
                    <a:pt x="83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1" y="55"/>
                    <a:pt x="79" y="56"/>
                    <a:pt x="78" y="56"/>
                  </a:cubicBezTo>
                  <a:cubicBezTo>
                    <a:pt x="77" y="56"/>
                    <a:pt x="75" y="55"/>
                    <a:pt x="74" y="55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2"/>
                    <a:pt x="5" y="11"/>
                  </a:cubicBezTo>
                  <a:cubicBezTo>
                    <a:pt x="7" y="9"/>
                    <a:pt x="9" y="7"/>
                    <a:pt x="12" y="6"/>
                  </a:cubicBezTo>
                  <a:cubicBezTo>
                    <a:pt x="16" y="4"/>
                    <a:pt x="20" y="2"/>
                    <a:pt x="23" y="2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7" y="40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9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pic>
          <p:nvPicPr>
            <p:cNvPr id="2030" name="Picture 80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" y="1825"/>
              <a:ext cx="75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31" name="Freeform 807"/>
            <p:cNvSpPr>
              <a:spLocks/>
            </p:cNvSpPr>
            <p:nvPr/>
          </p:nvSpPr>
          <p:spPr bwMode="auto">
            <a:xfrm>
              <a:off x="618" y="1831"/>
              <a:ext cx="63" cy="108"/>
            </a:xfrm>
            <a:custGeom>
              <a:avLst/>
              <a:gdLst>
                <a:gd name="T0" fmla="*/ 37 w 38"/>
                <a:gd name="T1" fmla="*/ 20 h 64"/>
                <a:gd name="T2" fmla="*/ 37 w 38"/>
                <a:gd name="T3" fmla="*/ 19 h 64"/>
                <a:gd name="T4" fmla="*/ 2 w 38"/>
                <a:gd name="T5" fmla="*/ 0 h 64"/>
                <a:gd name="T6" fmla="*/ 1 w 38"/>
                <a:gd name="T7" fmla="*/ 0 h 64"/>
                <a:gd name="T8" fmla="*/ 1 w 38"/>
                <a:gd name="T9" fmla="*/ 1 h 64"/>
                <a:gd name="T10" fmla="*/ 0 w 38"/>
                <a:gd name="T11" fmla="*/ 45 h 64"/>
                <a:gd name="T12" fmla="*/ 0 w 38"/>
                <a:gd name="T13" fmla="*/ 45 h 64"/>
                <a:gd name="T14" fmla="*/ 0 w 38"/>
                <a:gd name="T15" fmla="*/ 45 h 64"/>
                <a:gd name="T16" fmla="*/ 0 w 38"/>
                <a:gd name="T17" fmla="*/ 45 h 64"/>
                <a:gd name="T18" fmla="*/ 0 w 38"/>
                <a:gd name="T19" fmla="*/ 45 h 64"/>
                <a:gd name="T20" fmla="*/ 1 w 38"/>
                <a:gd name="T21" fmla="*/ 46 h 64"/>
                <a:gd name="T22" fmla="*/ 1 w 38"/>
                <a:gd name="T23" fmla="*/ 46 h 64"/>
                <a:gd name="T24" fmla="*/ 1 w 38"/>
                <a:gd name="T25" fmla="*/ 45 h 64"/>
                <a:gd name="T26" fmla="*/ 0 w 38"/>
                <a:gd name="T27" fmla="*/ 45 h 64"/>
                <a:gd name="T28" fmla="*/ 0 w 38"/>
                <a:gd name="T29" fmla="*/ 45 h 64"/>
                <a:gd name="T30" fmla="*/ 4 w 38"/>
                <a:gd name="T31" fmla="*/ 52 h 64"/>
                <a:gd name="T32" fmla="*/ 14 w 38"/>
                <a:gd name="T33" fmla="*/ 60 h 64"/>
                <a:gd name="T34" fmla="*/ 29 w 38"/>
                <a:gd name="T35" fmla="*/ 64 h 64"/>
                <a:gd name="T36" fmla="*/ 33 w 38"/>
                <a:gd name="T37" fmla="*/ 63 h 64"/>
                <a:gd name="T38" fmla="*/ 36 w 38"/>
                <a:gd name="T39" fmla="*/ 61 h 64"/>
                <a:gd name="T40" fmla="*/ 36 w 38"/>
                <a:gd name="T41" fmla="*/ 60 h 64"/>
                <a:gd name="T42" fmla="*/ 36 w 38"/>
                <a:gd name="T43" fmla="*/ 60 h 64"/>
                <a:gd name="T44" fmla="*/ 35 w 38"/>
                <a:gd name="T45" fmla="*/ 60 h 64"/>
                <a:gd name="T46" fmla="*/ 35 w 38"/>
                <a:gd name="T47" fmla="*/ 61 h 64"/>
                <a:gd name="T48" fmla="*/ 35 w 38"/>
                <a:gd name="T49" fmla="*/ 61 h 64"/>
                <a:gd name="T50" fmla="*/ 36 w 38"/>
                <a:gd name="T51" fmla="*/ 61 h 64"/>
                <a:gd name="T52" fmla="*/ 37 w 38"/>
                <a:gd name="T53" fmla="*/ 60 h 64"/>
                <a:gd name="T54" fmla="*/ 38 w 38"/>
                <a:gd name="T55" fmla="*/ 20 h 64"/>
                <a:gd name="T56" fmla="*/ 37 w 38"/>
                <a:gd name="T57" fmla="*/ 19 h 64"/>
                <a:gd name="T58" fmla="*/ 37 w 38"/>
                <a:gd name="T59" fmla="*/ 20 h 64"/>
                <a:gd name="T60" fmla="*/ 36 w 38"/>
                <a:gd name="T61" fmla="*/ 20 h 64"/>
                <a:gd name="T62" fmla="*/ 35 w 38"/>
                <a:gd name="T63" fmla="*/ 60 h 64"/>
                <a:gd name="T64" fmla="*/ 36 w 38"/>
                <a:gd name="T65" fmla="*/ 60 h 64"/>
                <a:gd name="T66" fmla="*/ 36 w 38"/>
                <a:gd name="T67" fmla="*/ 59 h 64"/>
                <a:gd name="T68" fmla="*/ 36 w 38"/>
                <a:gd name="T69" fmla="*/ 59 h 64"/>
                <a:gd name="T70" fmla="*/ 35 w 38"/>
                <a:gd name="T71" fmla="*/ 59 h 64"/>
                <a:gd name="T72" fmla="*/ 34 w 38"/>
                <a:gd name="T73" fmla="*/ 59 h 64"/>
                <a:gd name="T74" fmla="*/ 34 w 38"/>
                <a:gd name="T75" fmla="*/ 60 h 64"/>
                <a:gd name="T76" fmla="*/ 35 w 38"/>
                <a:gd name="T77" fmla="*/ 60 h 64"/>
                <a:gd name="T78" fmla="*/ 34 w 38"/>
                <a:gd name="T79" fmla="*/ 60 h 64"/>
                <a:gd name="T80" fmla="*/ 33 w 38"/>
                <a:gd name="T81" fmla="*/ 61 h 64"/>
                <a:gd name="T82" fmla="*/ 29 w 38"/>
                <a:gd name="T83" fmla="*/ 62 h 64"/>
                <a:gd name="T84" fmla="*/ 15 w 38"/>
                <a:gd name="T85" fmla="*/ 58 h 64"/>
                <a:gd name="T86" fmla="*/ 6 w 38"/>
                <a:gd name="T87" fmla="*/ 51 h 64"/>
                <a:gd name="T88" fmla="*/ 2 w 38"/>
                <a:gd name="T89" fmla="*/ 45 h 64"/>
                <a:gd name="T90" fmla="*/ 2 w 38"/>
                <a:gd name="T91" fmla="*/ 45 h 64"/>
                <a:gd name="T92" fmla="*/ 2 w 38"/>
                <a:gd name="T93" fmla="*/ 44 h 64"/>
                <a:gd name="T94" fmla="*/ 2 w 38"/>
                <a:gd name="T95" fmla="*/ 44 h 64"/>
                <a:gd name="T96" fmla="*/ 1 w 38"/>
                <a:gd name="T97" fmla="*/ 45 h 64"/>
                <a:gd name="T98" fmla="*/ 2 w 38"/>
                <a:gd name="T99" fmla="*/ 45 h 64"/>
                <a:gd name="T100" fmla="*/ 2 w 38"/>
                <a:gd name="T101" fmla="*/ 45 h 64"/>
                <a:gd name="T102" fmla="*/ 2 w 38"/>
                <a:gd name="T103" fmla="*/ 45 h 64"/>
                <a:gd name="T104" fmla="*/ 2 w 38"/>
                <a:gd name="T105" fmla="*/ 45 h 64"/>
                <a:gd name="T106" fmla="*/ 2 w 38"/>
                <a:gd name="T107" fmla="*/ 45 h 64"/>
                <a:gd name="T108" fmla="*/ 3 w 38"/>
                <a:gd name="T109" fmla="*/ 2 h 64"/>
                <a:gd name="T110" fmla="*/ 36 w 38"/>
                <a:gd name="T111" fmla="*/ 21 h 64"/>
                <a:gd name="T112" fmla="*/ 37 w 38"/>
                <a:gd name="T113" fmla="*/ 20 h 64"/>
                <a:gd name="T114" fmla="*/ 36 w 38"/>
                <a:gd name="T115" fmla="*/ 20 h 64"/>
                <a:gd name="T116" fmla="*/ 37 w 38"/>
                <a:gd name="T117" fmla="*/ 2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" h="64">
                  <a:moveTo>
                    <a:pt x="37" y="20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2" y="50"/>
                    <a:pt x="4" y="52"/>
                  </a:cubicBezTo>
                  <a:cubicBezTo>
                    <a:pt x="7" y="55"/>
                    <a:pt x="10" y="58"/>
                    <a:pt x="14" y="60"/>
                  </a:cubicBezTo>
                  <a:cubicBezTo>
                    <a:pt x="20" y="62"/>
                    <a:pt x="25" y="64"/>
                    <a:pt x="29" y="64"/>
                  </a:cubicBezTo>
                  <a:cubicBezTo>
                    <a:pt x="31" y="64"/>
                    <a:pt x="32" y="64"/>
                    <a:pt x="33" y="63"/>
                  </a:cubicBezTo>
                  <a:cubicBezTo>
                    <a:pt x="34" y="63"/>
                    <a:pt x="36" y="62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7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3" y="61"/>
                    <a:pt x="33" y="61"/>
                  </a:cubicBezTo>
                  <a:cubicBezTo>
                    <a:pt x="32" y="62"/>
                    <a:pt x="30" y="62"/>
                    <a:pt x="29" y="62"/>
                  </a:cubicBezTo>
                  <a:cubicBezTo>
                    <a:pt x="25" y="62"/>
                    <a:pt x="20" y="60"/>
                    <a:pt x="15" y="58"/>
                  </a:cubicBezTo>
                  <a:cubicBezTo>
                    <a:pt x="11" y="56"/>
                    <a:pt x="8" y="53"/>
                    <a:pt x="6" y="51"/>
                  </a:cubicBezTo>
                  <a:cubicBezTo>
                    <a:pt x="3" y="49"/>
                    <a:pt x="2" y="46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lnTo>
                    <a:pt x="37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grpSp>
        <p:nvGrpSpPr>
          <p:cNvPr id="1617" name="Group 1009"/>
          <p:cNvGrpSpPr>
            <a:grpSpLocks/>
          </p:cNvGrpSpPr>
          <p:nvPr/>
        </p:nvGrpSpPr>
        <p:grpSpPr bwMode="auto">
          <a:xfrm>
            <a:off x="1092713" y="3502484"/>
            <a:ext cx="3892550" cy="1522413"/>
            <a:chOff x="497" y="1489"/>
            <a:chExt cx="2452" cy="959"/>
          </a:xfrm>
        </p:grpSpPr>
        <p:sp>
          <p:nvSpPr>
            <p:cNvPr id="1632" name="Oval 809"/>
            <p:cNvSpPr>
              <a:spLocks noChangeArrowheads="1"/>
            </p:cNvSpPr>
            <p:nvPr/>
          </p:nvSpPr>
          <p:spPr bwMode="auto">
            <a:xfrm>
              <a:off x="501" y="1493"/>
              <a:ext cx="36" cy="35"/>
            </a:xfrm>
            <a:prstGeom prst="ellipse">
              <a:avLst/>
            </a:pr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33" name="Freeform 810"/>
            <p:cNvSpPr>
              <a:spLocks/>
            </p:cNvSpPr>
            <p:nvPr/>
          </p:nvSpPr>
          <p:spPr bwMode="auto">
            <a:xfrm>
              <a:off x="497" y="1489"/>
              <a:ext cx="44" cy="42"/>
            </a:xfrm>
            <a:custGeom>
              <a:avLst/>
              <a:gdLst>
                <a:gd name="T0" fmla="*/ 24 w 26"/>
                <a:gd name="T1" fmla="*/ 12 h 25"/>
                <a:gd name="T2" fmla="*/ 22 w 26"/>
                <a:gd name="T3" fmla="*/ 12 h 25"/>
                <a:gd name="T4" fmla="*/ 20 w 26"/>
                <a:gd name="T5" fmla="*/ 18 h 25"/>
                <a:gd name="T6" fmla="*/ 13 w 26"/>
                <a:gd name="T7" fmla="*/ 21 h 25"/>
                <a:gd name="T8" fmla="*/ 7 w 26"/>
                <a:gd name="T9" fmla="*/ 18 h 25"/>
                <a:gd name="T10" fmla="*/ 4 w 26"/>
                <a:gd name="T11" fmla="*/ 12 h 25"/>
                <a:gd name="T12" fmla="*/ 7 w 26"/>
                <a:gd name="T13" fmla="*/ 6 h 25"/>
                <a:gd name="T14" fmla="*/ 13 w 26"/>
                <a:gd name="T15" fmla="*/ 4 h 25"/>
                <a:gd name="T16" fmla="*/ 20 w 26"/>
                <a:gd name="T17" fmla="*/ 6 h 25"/>
                <a:gd name="T18" fmla="*/ 22 w 26"/>
                <a:gd name="T19" fmla="*/ 12 h 25"/>
                <a:gd name="T20" fmla="*/ 24 w 26"/>
                <a:gd name="T21" fmla="*/ 12 h 25"/>
                <a:gd name="T22" fmla="*/ 26 w 26"/>
                <a:gd name="T23" fmla="*/ 12 h 25"/>
                <a:gd name="T24" fmla="*/ 23 w 26"/>
                <a:gd name="T25" fmla="*/ 3 h 25"/>
                <a:gd name="T26" fmla="*/ 13 w 26"/>
                <a:gd name="T27" fmla="*/ 0 h 25"/>
                <a:gd name="T28" fmla="*/ 4 w 26"/>
                <a:gd name="T29" fmla="*/ 3 h 25"/>
                <a:gd name="T30" fmla="*/ 0 w 26"/>
                <a:gd name="T31" fmla="*/ 12 h 25"/>
                <a:gd name="T32" fmla="*/ 4 w 26"/>
                <a:gd name="T33" fmla="*/ 21 h 25"/>
                <a:gd name="T34" fmla="*/ 13 w 26"/>
                <a:gd name="T35" fmla="*/ 25 h 25"/>
                <a:gd name="T36" fmla="*/ 23 w 26"/>
                <a:gd name="T37" fmla="*/ 21 h 25"/>
                <a:gd name="T38" fmla="*/ 26 w 26"/>
                <a:gd name="T39" fmla="*/ 12 h 25"/>
                <a:gd name="T40" fmla="*/ 24 w 26"/>
                <a:gd name="T4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5">
                  <a:moveTo>
                    <a:pt x="24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5"/>
                    <a:pt x="21" y="17"/>
                    <a:pt x="20" y="18"/>
                  </a:cubicBezTo>
                  <a:cubicBezTo>
                    <a:pt x="18" y="20"/>
                    <a:pt x="16" y="21"/>
                    <a:pt x="13" y="21"/>
                  </a:cubicBezTo>
                  <a:cubicBezTo>
                    <a:pt x="11" y="21"/>
                    <a:pt x="9" y="20"/>
                    <a:pt x="7" y="18"/>
                  </a:cubicBezTo>
                  <a:cubicBezTo>
                    <a:pt x="5" y="17"/>
                    <a:pt x="4" y="15"/>
                    <a:pt x="4" y="12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9" y="5"/>
                    <a:pt x="11" y="4"/>
                    <a:pt x="13" y="4"/>
                  </a:cubicBezTo>
                  <a:cubicBezTo>
                    <a:pt x="16" y="4"/>
                    <a:pt x="18" y="5"/>
                    <a:pt x="20" y="6"/>
                  </a:cubicBezTo>
                  <a:cubicBezTo>
                    <a:pt x="21" y="8"/>
                    <a:pt x="22" y="10"/>
                    <a:pt x="22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9"/>
                    <a:pt x="25" y="6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10" y="0"/>
                    <a:pt x="7" y="1"/>
                    <a:pt x="4" y="3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7" y="23"/>
                    <a:pt x="10" y="25"/>
                    <a:pt x="13" y="25"/>
                  </a:cubicBezTo>
                  <a:cubicBezTo>
                    <a:pt x="17" y="25"/>
                    <a:pt x="20" y="23"/>
                    <a:pt x="23" y="21"/>
                  </a:cubicBezTo>
                  <a:cubicBezTo>
                    <a:pt x="25" y="19"/>
                    <a:pt x="26" y="16"/>
                    <a:pt x="26" y="12"/>
                  </a:cubicBezTo>
                  <a:lnTo>
                    <a:pt x="24" y="12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34" name="Freeform 811"/>
            <p:cNvSpPr>
              <a:spLocks/>
            </p:cNvSpPr>
            <p:nvPr/>
          </p:nvSpPr>
          <p:spPr bwMode="auto">
            <a:xfrm>
              <a:off x="519" y="1508"/>
              <a:ext cx="0" cy="102"/>
            </a:xfrm>
            <a:custGeom>
              <a:avLst/>
              <a:gdLst>
                <a:gd name="T0" fmla="*/ 102 h 102"/>
                <a:gd name="T1" fmla="*/ 0 h 102"/>
                <a:gd name="T2" fmla="*/ 102 h 10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2">
                  <a:moveTo>
                    <a:pt x="0" y="102"/>
                  </a:moveTo>
                  <a:lnTo>
                    <a:pt x="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35" name="Line 812"/>
            <p:cNvSpPr>
              <a:spLocks noChangeShapeType="1"/>
            </p:cNvSpPr>
            <p:nvPr/>
          </p:nvSpPr>
          <p:spPr bwMode="auto">
            <a:xfrm flipV="1">
              <a:off x="519" y="1508"/>
              <a:ext cx="0" cy="10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36" name="Freeform 813"/>
            <p:cNvSpPr>
              <a:spLocks/>
            </p:cNvSpPr>
            <p:nvPr/>
          </p:nvSpPr>
          <p:spPr bwMode="auto">
            <a:xfrm>
              <a:off x="516" y="1505"/>
              <a:ext cx="6" cy="108"/>
            </a:xfrm>
            <a:custGeom>
              <a:avLst/>
              <a:gdLst>
                <a:gd name="T0" fmla="*/ 4 w 4"/>
                <a:gd name="T1" fmla="*/ 63 h 65"/>
                <a:gd name="T2" fmla="*/ 4 w 4"/>
                <a:gd name="T3" fmla="*/ 2 h 65"/>
                <a:gd name="T4" fmla="*/ 2 w 4"/>
                <a:gd name="T5" fmla="*/ 0 h 65"/>
                <a:gd name="T6" fmla="*/ 0 w 4"/>
                <a:gd name="T7" fmla="*/ 2 h 65"/>
                <a:gd name="T8" fmla="*/ 0 w 4"/>
                <a:gd name="T9" fmla="*/ 63 h 65"/>
                <a:gd name="T10" fmla="*/ 2 w 4"/>
                <a:gd name="T11" fmla="*/ 65 h 65"/>
                <a:gd name="T12" fmla="*/ 4 w 4"/>
                <a:gd name="T13" fmla="*/ 6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4" y="6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4" y="65"/>
                    <a:pt x="4" y="64"/>
                    <a:pt x="4" y="63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37" name="Freeform 814"/>
            <p:cNvSpPr>
              <a:spLocks/>
            </p:cNvSpPr>
            <p:nvPr/>
          </p:nvSpPr>
          <p:spPr bwMode="auto">
            <a:xfrm>
              <a:off x="609" y="1962"/>
              <a:ext cx="442" cy="454"/>
            </a:xfrm>
            <a:custGeom>
              <a:avLst/>
              <a:gdLst>
                <a:gd name="T0" fmla="*/ 241 w 264"/>
                <a:gd name="T1" fmla="*/ 119 h 271"/>
                <a:gd name="T2" fmla="*/ 78 w 264"/>
                <a:gd name="T3" fmla="*/ 252 h 271"/>
                <a:gd name="T4" fmla="*/ 23 w 264"/>
                <a:gd name="T5" fmla="*/ 55 h 271"/>
                <a:gd name="T6" fmla="*/ 119 w 264"/>
                <a:gd name="T7" fmla="*/ 268 h 271"/>
                <a:gd name="T8" fmla="*/ 122 w 264"/>
                <a:gd name="T9" fmla="*/ 271 h 271"/>
                <a:gd name="T10" fmla="*/ 125 w 264"/>
                <a:gd name="T11" fmla="*/ 270 h 271"/>
                <a:gd name="T12" fmla="*/ 262 w 264"/>
                <a:gd name="T13" fmla="*/ 134 h 271"/>
                <a:gd name="T14" fmla="*/ 262 w 264"/>
                <a:gd name="T15" fmla="*/ 128 h 271"/>
                <a:gd name="T16" fmla="*/ 257 w 264"/>
                <a:gd name="T17" fmla="*/ 128 h 271"/>
                <a:gd name="T18" fmla="*/ 124 w 264"/>
                <a:gd name="T19" fmla="*/ 260 h 271"/>
                <a:gd name="T20" fmla="*/ 8 w 264"/>
                <a:gd name="T21" fmla="*/ 3 h 271"/>
                <a:gd name="T22" fmla="*/ 3 w 264"/>
                <a:gd name="T23" fmla="*/ 1 h 271"/>
                <a:gd name="T24" fmla="*/ 1 w 264"/>
                <a:gd name="T25" fmla="*/ 6 h 271"/>
                <a:gd name="T26" fmla="*/ 72 w 264"/>
                <a:gd name="T27" fmla="*/ 260 h 271"/>
                <a:gd name="T28" fmla="*/ 74 w 264"/>
                <a:gd name="T29" fmla="*/ 262 h 271"/>
                <a:gd name="T30" fmla="*/ 78 w 264"/>
                <a:gd name="T31" fmla="*/ 262 h 271"/>
                <a:gd name="T32" fmla="*/ 246 w 264"/>
                <a:gd name="T33" fmla="*/ 125 h 271"/>
                <a:gd name="T34" fmla="*/ 246 w 264"/>
                <a:gd name="T35" fmla="*/ 120 h 271"/>
                <a:gd name="T36" fmla="*/ 241 w 264"/>
                <a:gd name="T37" fmla="*/ 11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271">
                  <a:moveTo>
                    <a:pt x="241" y="119"/>
                  </a:moveTo>
                  <a:cubicBezTo>
                    <a:pt x="78" y="252"/>
                    <a:pt x="78" y="252"/>
                    <a:pt x="78" y="2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119" y="268"/>
                    <a:pt x="119" y="268"/>
                    <a:pt x="119" y="268"/>
                  </a:cubicBezTo>
                  <a:cubicBezTo>
                    <a:pt x="119" y="270"/>
                    <a:pt x="120" y="270"/>
                    <a:pt x="122" y="271"/>
                  </a:cubicBezTo>
                  <a:cubicBezTo>
                    <a:pt x="123" y="271"/>
                    <a:pt x="124" y="270"/>
                    <a:pt x="125" y="270"/>
                  </a:cubicBezTo>
                  <a:cubicBezTo>
                    <a:pt x="262" y="134"/>
                    <a:pt x="262" y="134"/>
                    <a:pt x="262" y="134"/>
                  </a:cubicBezTo>
                  <a:cubicBezTo>
                    <a:pt x="264" y="132"/>
                    <a:pt x="264" y="130"/>
                    <a:pt x="262" y="128"/>
                  </a:cubicBezTo>
                  <a:cubicBezTo>
                    <a:pt x="261" y="127"/>
                    <a:pt x="258" y="127"/>
                    <a:pt x="257" y="128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72" y="260"/>
                    <a:pt x="72" y="260"/>
                    <a:pt x="72" y="260"/>
                  </a:cubicBezTo>
                  <a:cubicBezTo>
                    <a:pt x="72" y="261"/>
                    <a:pt x="73" y="262"/>
                    <a:pt x="74" y="262"/>
                  </a:cubicBezTo>
                  <a:cubicBezTo>
                    <a:pt x="76" y="263"/>
                    <a:pt x="77" y="262"/>
                    <a:pt x="78" y="262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8" y="124"/>
                    <a:pt x="248" y="121"/>
                    <a:pt x="246" y="120"/>
                  </a:cubicBezTo>
                  <a:cubicBezTo>
                    <a:pt x="245" y="118"/>
                    <a:pt x="242" y="118"/>
                    <a:pt x="241" y="119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38" name="Freeform 815"/>
            <p:cNvSpPr>
              <a:spLocks/>
            </p:cNvSpPr>
            <p:nvPr/>
          </p:nvSpPr>
          <p:spPr bwMode="auto">
            <a:xfrm>
              <a:off x="1004" y="2116"/>
              <a:ext cx="341" cy="148"/>
            </a:xfrm>
            <a:custGeom>
              <a:avLst/>
              <a:gdLst>
                <a:gd name="T0" fmla="*/ 2 w 204"/>
                <a:gd name="T1" fmla="*/ 6 h 88"/>
                <a:gd name="T2" fmla="*/ 138 w 204"/>
                <a:gd name="T3" fmla="*/ 88 h 88"/>
                <a:gd name="T4" fmla="*/ 140 w 204"/>
                <a:gd name="T5" fmla="*/ 88 h 88"/>
                <a:gd name="T6" fmla="*/ 201 w 204"/>
                <a:gd name="T7" fmla="*/ 79 h 88"/>
                <a:gd name="T8" fmla="*/ 204 w 204"/>
                <a:gd name="T9" fmla="*/ 75 h 88"/>
                <a:gd name="T10" fmla="*/ 201 w 204"/>
                <a:gd name="T11" fmla="*/ 73 h 88"/>
                <a:gd name="T12" fmla="*/ 140 w 204"/>
                <a:gd name="T13" fmla="*/ 82 h 88"/>
                <a:gd name="T14" fmla="*/ 5 w 204"/>
                <a:gd name="T15" fmla="*/ 1 h 88"/>
                <a:gd name="T16" fmla="*/ 1 w 204"/>
                <a:gd name="T17" fmla="*/ 2 h 88"/>
                <a:gd name="T18" fmla="*/ 2 w 204"/>
                <a:gd name="T19" fmla="*/ 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88">
                  <a:moveTo>
                    <a:pt x="2" y="6"/>
                  </a:moveTo>
                  <a:cubicBezTo>
                    <a:pt x="138" y="88"/>
                    <a:pt x="138" y="88"/>
                    <a:pt x="138" y="88"/>
                  </a:cubicBezTo>
                  <a:cubicBezTo>
                    <a:pt x="138" y="88"/>
                    <a:pt x="139" y="88"/>
                    <a:pt x="140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3" y="78"/>
                    <a:pt x="204" y="77"/>
                    <a:pt x="204" y="75"/>
                  </a:cubicBezTo>
                  <a:cubicBezTo>
                    <a:pt x="204" y="74"/>
                    <a:pt x="202" y="72"/>
                    <a:pt x="201" y="73"/>
                  </a:cubicBezTo>
                  <a:cubicBezTo>
                    <a:pt x="140" y="82"/>
                    <a:pt x="140" y="82"/>
                    <a:pt x="140" y="8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0" y="6"/>
                    <a:pt x="2" y="6"/>
                  </a:cubicBez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39" name="Rectangle 816"/>
            <p:cNvSpPr>
              <a:spLocks noChangeArrowheads="1"/>
            </p:cNvSpPr>
            <p:nvPr/>
          </p:nvSpPr>
          <p:spPr bwMode="auto">
            <a:xfrm>
              <a:off x="1009" y="2130"/>
              <a:ext cx="13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0" name="Freeform 817"/>
            <p:cNvSpPr>
              <a:spLocks/>
            </p:cNvSpPr>
            <p:nvPr/>
          </p:nvSpPr>
          <p:spPr bwMode="auto">
            <a:xfrm>
              <a:off x="1007" y="2128"/>
              <a:ext cx="19" cy="25"/>
            </a:xfrm>
            <a:custGeom>
              <a:avLst/>
              <a:gdLst>
                <a:gd name="T0" fmla="*/ 9 w 11"/>
                <a:gd name="T1" fmla="*/ 13 h 15"/>
                <a:gd name="T2" fmla="*/ 9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3 h 15"/>
                <a:gd name="T12" fmla="*/ 9 w 11"/>
                <a:gd name="T13" fmla="*/ 13 h 15"/>
                <a:gd name="T14" fmla="*/ 9 w 11"/>
                <a:gd name="T15" fmla="*/ 12 h 15"/>
                <a:gd name="T16" fmla="*/ 9 w 11"/>
                <a:gd name="T17" fmla="*/ 13 h 15"/>
                <a:gd name="T18" fmla="*/ 11 w 11"/>
                <a:gd name="T19" fmla="*/ 13 h 15"/>
                <a:gd name="T20" fmla="*/ 11 w 11"/>
                <a:gd name="T21" fmla="*/ 1 h 15"/>
                <a:gd name="T22" fmla="*/ 10 w 11"/>
                <a:gd name="T23" fmla="*/ 0 h 15"/>
                <a:gd name="T24" fmla="*/ 9 w 11"/>
                <a:gd name="T25" fmla="*/ 0 h 15"/>
                <a:gd name="T26" fmla="*/ 1 w 11"/>
                <a:gd name="T27" fmla="*/ 0 h 15"/>
                <a:gd name="T28" fmla="*/ 0 w 11"/>
                <a:gd name="T29" fmla="*/ 0 h 15"/>
                <a:gd name="T30" fmla="*/ 0 w 11"/>
                <a:gd name="T31" fmla="*/ 1 h 15"/>
                <a:gd name="T32" fmla="*/ 0 w 11"/>
                <a:gd name="T33" fmla="*/ 13 h 15"/>
                <a:gd name="T34" fmla="*/ 0 w 11"/>
                <a:gd name="T35" fmla="*/ 15 h 15"/>
                <a:gd name="T36" fmla="*/ 1 w 11"/>
                <a:gd name="T37" fmla="*/ 15 h 15"/>
                <a:gd name="T38" fmla="*/ 9 w 11"/>
                <a:gd name="T39" fmla="*/ 15 h 15"/>
                <a:gd name="T40" fmla="*/ 10 w 11"/>
                <a:gd name="T41" fmla="*/ 15 h 15"/>
                <a:gd name="T42" fmla="*/ 11 w 11"/>
                <a:gd name="T43" fmla="*/ 13 h 15"/>
                <a:gd name="T44" fmla="*/ 9 w 11"/>
                <a:gd name="T4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9" y="13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1" y="14"/>
                    <a:pt x="11" y="13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1" name="Freeform 818"/>
            <p:cNvSpPr>
              <a:spLocks/>
            </p:cNvSpPr>
            <p:nvPr/>
          </p:nvSpPr>
          <p:spPr bwMode="auto">
            <a:xfrm>
              <a:off x="1016" y="2150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2" name="Line 819"/>
            <p:cNvSpPr>
              <a:spLocks noChangeShapeType="1"/>
            </p:cNvSpPr>
            <p:nvPr/>
          </p:nvSpPr>
          <p:spPr bwMode="auto">
            <a:xfrm flipV="1">
              <a:off x="1016" y="2150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3" name="Freeform 820"/>
            <p:cNvSpPr>
              <a:spLocks/>
            </p:cNvSpPr>
            <p:nvPr/>
          </p:nvSpPr>
          <p:spPr bwMode="auto">
            <a:xfrm>
              <a:off x="1014" y="2148"/>
              <a:ext cx="5" cy="22"/>
            </a:xfrm>
            <a:custGeom>
              <a:avLst/>
              <a:gdLst>
                <a:gd name="T0" fmla="*/ 3 w 3"/>
                <a:gd name="T1" fmla="*/ 11 h 13"/>
                <a:gd name="T2" fmla="*/ 3 w 3"/>
                <a:gd name="T3" fmla="*/ 1 h 13"/>
                <a:gd name="T4" fmla="*/ 1 w 3"/>
                <a:gd name="T5" fmla="*/ 0 h 13"/>
                <a:gd name="T6" fmla="*/ 0 w 3"/>
                <a:gd name="T7" fmla="*/ 1 h 13"/>
                <a:gd name="T8" fmla="*/ 0 w 3"/>
                <a:gd name="T9" fmla="*/ 11 h 13"/>
                <a:gd name="T10" fmla="*/ 1 w 3"/>
                <a:gd name="T11" fmla="*/ 13 h 13"/>
                <a:gd name="T12" fmla="*/ 3 w 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4" name="Rectangle 821"/>
            <p:cNvSpPr>
              <a:spLocks noChangeArrowheads="1"/>
            </p:cNvSpPr>
            <p:nvPr/>
          </p:nvSpPr>
          <p:spPr bwMode="auto">
            <a:xfrm>
              <a:off x="1037" y="2145"/>
              <a:ext cx="12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5" name="Freeform 822"/>
            <p:cNvSpPr>
              <a:spLocks/>
            </p:cNvSpPr>
            <p:nvPr/>
          </p:nvSpPr>
          <p:spPr bwMode="auto">
            <a:xfrm>
              <a:off x="1034" y="2141"/>
              <a:ext cx="18" cy="27"/>
            </a:xfrm>
            <a:custGeom>
              <a:avLst/>
              <a:gdLst>
                <a:gd name="T0" fmla="*/ 9 w 11"/>
                <a:gd name="T1" fmla="*/ 14 h 16"/>
                <a:gd name="T2" fmla="*/ 9 w 11"/>
                <a:gd name="T3" fmla="*/ 13 h 16"/>
                <a:gd name="T4" fmla="*/ 3 w 11"/>
                <a:gd name="T5" fmla="*/ 13 h 16"/>
                <a:gd name="T6" fmla="*/ 3 w 11"/>
                <a:gd name="T7" fmla="*/ 3 h 16"/>
                <a:gd name="T8" fmla="*/ 8 w 11"/>
                <a:gd name="T9" fmla="*/ 3 h 16"/>
                <a:gd name="T10" fmla="*/ 8 w 11"/>
                <a:gd name="T11" fmla="*/ 14 h 16"/>
                <a:gd name="T12" fmla="*/ 9 w 11"/>
                <a:gd name="T13" fmla="*/ 14 h 16"/>
                <a:gd name="T14" fmla="*/ 9 w 11"/>
                <a:gd name="T15" fmla="*/ 13 h 16"/>
                <a:gd name="T16" fmla="*/ 9 w 11"/>
                <a:gd name="T17" fmla="*/ 14 h 16"/>
                <a:gd name="T18" fmla="*/ 11 w 11"/>
                <a:gd name="T19" fmla="*/ 14 h 16"/>
                <a:gd name="T20" fmla="*/ 11 w 11"/>
                <a:gd name="T21" fmla="*/ 2 h 16"/>
                <a:gd name="T22" fmla="*/ 10 w 11"/>
                <a:gd name="T23" fmla="*/ 1 h 16"/>
                <a:gd name="T24" fmla="*/ 9 w 11"/>
                <a:gd name="T25" fmla="*/ 0 h 16"/>
                <a:gd name="T26" fmla="*/ 2 w 11"/>
                <a:gd name="T27" fmla="*/ 0 h 16"/>
                <a:gd name="T28" fmla="*/ 1 w 11"/>
                <a:gd name="T29" fmla="*/ 1 h 16"/>
                <a:gd name="T30" fmla="*/ 0 w 11"/>
                <a:gd name="T31" fmla="*/ 2 h 16"/>
                <a:gd name="T32" fmla="*/ 0 w 11"/>
                <a:gd name="T33" fmla="*/ 14 h 16"/>
                <a:gd name="T34" fmla="*/ 1 w 11"/>
                <a:gd name="T35" fmla="*/ 15 h 16"/>
                <a:gd name="T36" fmla="*/ 2 w 11"/>
                <a:gd name="T37" fmla="*/ 16 h 16"/>
                <a:gd name="T38" fmla="*/ 9 w 11"/>
                <a:gd name="T39" fmla="*/ 16 h 16"/>
                <a:gd name="T40" fmla="*/ 10 w 11"/>
                <a:gd name="T41" fmla="*/ 15 h 16"/>
                <a:gd name="T42" fmla="*/ 11 w 11"/>
                <a:gd name="T43" fmla="*/ 14 h 16"/>
                <a:gd name="T44" fmla="*/ 9 w 11"/>
                <a:gd name="T4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6">
                  <a:moveTo>
                    <a:pt x="9" y="14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5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6" name="Freeform 823"/>
            <p:cNvSpPr>
              <a:spLocks/>
            </p:cNvSpPr>
            <p:nvPr/>
          </p:nvSpPr>
          <p:spPr bwMode="auto">
            <a:xfrm>
              <a:off x="1042" y="2165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7" name="Line 824"/>
            <p:cNvSpPr>
              <a:spLocks noChangeShapeType="1"/>
            </p:cNvSpPr>
            <p:nvPr/>
          </p:nvSpPr>
          <p:spPr bwMode="auto">
            <a:xfrm flipV="1">
              <a:off x="1042" y="2165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8" name="Freeform 825"/>
            <p:cNvSpPr>
              <a:spLocks/>
            </p:cNvSpPr>
            <p:nvPr/>
          </p:nvSpPr>
          <p:spPr bwMode="auto">
            <a:xfrm>
              <a:off x="1041" y="2163"/>
              <a:ext cx="5" cy="20"/>
            </a:xfrm>
            <a:custGeom>
              <a:avLst/>
              <a:gdLst>
                <a:gd name="T0" fmla="*/ 3 w 3"/>
                <a:gd name="T1" fmla="*/ 11 h 12"/>
                <a:gd name="T2" fmla="*/ 3 w 3"/>
                <a:gd name="T3" fmla="*/ 1 h 12"/>
                <a:gd name="T4" fmla="*/ 1 w 3"/>
                <a:gd name="T5" fmla="*/ 0 h 12"/>
                <a:gd name="T6" fmla="*/ 0 w 3"/>
                <a:gd name="T7" fmla="*/ 1 h 12"/>
                <a:gd name="T8" fmla="*/ 0 w 3"/>
                <a:gd name="T9" fmla="*/ 11 h 12"/>
                <a:gd name="T10" fmla="*/ 1 w 3"/>
                <a:gd name="T11" fmla="*/ 12 h 12"/>
                <a:gd name="T12" fmla="*/ 3 w 3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3" y="1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2" y="12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49" name="Rectangle 826"/>
            <p:cNvSpPr>
              <a:spLocks noChangeArrowheads="1"/>
            </p:cNvSpPr>
            <p:nvPr/>
          </p:nvSpPr>
          <p:spPr bwMode="auto">
            <a:xfrm>
              <a:off x="1064" y="2158"/>
              <a:ext cx="12" cy="22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0" name="Freeform 827"/>
            <p:cNvSpPr>
              <a:spLocks/>
            </p:cNvSpPr>
            <p:nvPr/>
          </p:nvSpPr>
          <p:spPr bwMode="auto">
            <a:xfrm>
              <a:off x="1061" y="2156"/>
              <a:ext cx="18" cy="26"/>
            </a:xfrm>
            <a:custGeom>
              <a:avLst/>
              <a:gdLst>
                <a:gd name="T0" fmla="*/ 9 w 11"/>
                <a:gd name="T1" fmla="*/ 14 h 15"/>
                <a:gd name="T2" fmla="*/ 9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4 h 15"/>
                <a:gd name="T12" fmla="*/ 9 w 11"/>
                <a:gd name="T13" fmla="*/ 14 h 15"/>
                <a:gd name="T14" fmla="*/ 9 w 11"/>
                <a:gd name="T15" fmla="*/ 12 h 15"/>
                <a:gd name="T16" fmla="*/ 9 w 11"/>
                <a:gd name="T17" fmla="*/ 14 h 15"/>
                <a:gd name="T18" fmla="*/ 11 w 11"/>
                <a:gd name="T19" fmla="*/ 14 h 15"/>
                <a:gd name="T20" fmla="*/ 11 w 11"/>
                <a:gd name="T21" fmla="*/ 1 h 15"/>
                <a:gd name="T22" fmla="*/ 10 w 11"/>
                <a:gd name="T23" fmla="*/ 0 h 15"/>
                <a:gd name="T24" fmla="*/ 9 w 11"/>
                <a:gd name="T25" fmla="*/ 0 h 15"/>
                <a:gd name="T26" fmla="*/ 2 w 11"/>
                <a:gd name="T27" fmla="*/ 0 h 15"/>
                <a:gd name="T28" fmla="*/ 1 w 11"/>
                <a:gd name="T29" fmla="*/ 0 h 15"/>
                <a:gd name="T30" fmla="*/ 0 w 11"/>
                <a:gd name="T31" fmla="*/ 1 h 15"/>
                <a:gd name="T32" fmla="*/ 0 w 11"/>
                <a:gd name="T33" fmla="*/ 14 h 15"/>
                <a:gd name="T34" fmla="*/ 1 w 11"/>
                <a:gd name="T35" fmla="*/ 15 h 15"/>
                <a:gd name="T36" fmla="*/ 2 w 11"/>
                <a:gd name="T37" fmla="*/ 15 h 15"/>
                <a:gd name="T38" fmla="*/ 9 w 11"/>
                <a:gd name="T39" fmla="*/ 15 h 15"/>
                <a:gd name="T40" fmla="*/ 10 w 11"/>
                <a:gd name="T41" fmla="*/ 15 h 15"/>
                <a:gd name="T42" fmla="*/ 11 w 11"/>
                <a:gd name="T43" fmla="*/ 14 h 15"/>
                <a:gd name="T44" fmla="*/ 9 w 11"/>
                <a:gd name="T4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9" y="14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1" y="14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1" name="Freeform 828"/>
            <p:cNvSpPr>
              <a:spLocks/>
            </p:cNvSpPr>
            <p:nvPr/>
          </p:nvSpPr>
          <p:spPr bwMode="auto">
            <a:xfrm>
              <a:off x="1071" y="2180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2" name="Line 829"/>
            <p:cNvSpPr>
              <a:spLocks noChangeShapeType="1"/>
            </p:cNvSpPr>
            <p:nvPr/>
          </p:nvSpPr>
          <p:spPr bwMode="auto">
            <a:xfrm flipV="1">
              <a:off x="1071" y="2180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3" name="Freeform 830"/>
            <p:cNvSpPr>
              <a:spLocks/>
            </p:cNvSpPr>
            <p:nvPr/>
          </p:nvSpPr>
          <p:spPr bwMode="auto">
            <a:xfrm>
              <a:off x="1068" y="2177"/>
              <a:ext cx="5" cy="21"/>
            </a:xfrm>
            <a:custGeom>
              <a:avLst/>
              <a:gdLst>
                <a:gd name="T0" fmla="*/ 3 w 3"/>
                <a:gd name="T1" fmla="*/ 12 h 13"/>
                <a:gd name="T2" fmla="*/ 3 w 3"/>
                <a:gd name="T3" fmla="*/ 2 h 13"/>
                <a:gd name="T4" fmla="*/ 2 w 3"/>
                <a:gd name="T5" fmla="*/ 0 h 13"/>
                <a:gd name="T6" fmla="*/ 0 w 3"/>
                <a:gd name="T7" fmla="*/ 2 h 13"/>
                <a:gd name="T8" fmla="*/ 0 w 3"/>
                <a:gd name="T9" fmla="*/ 12 h 13"/>
                <a:gd name="T10" fmla="*/ 2 w 3"/>
                <a:gd name="T11" fmla="*/ 13 h 13"/>
                <a:gd name="T12" fmla="*/ 3 w 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3"/>
                    <a:pt x="3" y="12"/>
                    <a:pt x="3" y="12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4" name="Freeform 831"/>
            <p:cNvSpPr>
              <a:spLocks/>
            </p:cNvSpPr>
            <p:nvPr/>
          </p:nvSpPr>
          <p:spPr bwMode="auto">
            <a:xfrm>
              <a:off x="1098" y="2198"/>
              <a:ext cx="0" cy="15"/>
            </a:xfrm>
            <a:custGeom>
              <a:avLst/>
              <a:gdLst>
                <a:gd name="T0" fmla="*/ 15 h 15"/>
                <a:gd name="T1" fmla="*/ 0 h 15"/>
                <a:gd name="T2" fmla="*/ 15 h 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">
                  <a:moveTo>
                    <a:pt x="0" y="15"/>
                  </a:move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5" name="Line 832"/>
            <p:cNvSpPr>
              <a:spLocks noChangeShapeType="1"/>
            </p:cNvSpPr>
            <p:nvPr/>
          </p:nvSpPr>
          <p:spPr bwMode="auto">
            <a:xfrm flipV="1">
              <a:off x="1098" y="2198"/>
              <a:ext cx="0" cy="1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6" name="Freeform 833"/>
            <p:cNvSpPr>
              <a:spLocks/>
            </p:cNvSpPr>
            <p:nvPr/>
          </p:nvSpPr>
          <p:spPr bwMode="auto">
            <a:xfrm>
              <a:off x="1094" y="2195"/>
              <a:ext cx="5" cy="22"/>
            </a:xfrm>
            <a:custGeom>
              <a:avLst/>
              <a:gdLst>
                <a:gd name="T0" fmla="*/ 3 w 3"/>
                <a:gd name="T1" fmla="*/ 11 h 13"/>
                <a:gd name="T2" fmla="*/ 3 w 3"/>
                <a:gd name="T3" fmla="*/ 2 h 13"/>
                <a:gd name="T4" fmla="*/ 2 w 3"/>
                <a:gd name="T5" fmla="*/ 0 h 13"/>
                <a:gd name="T6" fmla="*/ 0 w 3"/>
                <a:gd name="T7" fmla="*/ 2 h 13"/>
                <a:gd name="T8" fmla="*/ 0 w 3"/>
                <a:gd name="T9" fmla="*/ 11 h 13"/>
                <a:gd name="T10" fmla="*/ 2 w 3"/>
                <a:gd name="T11" fmla="*/ 13 h 13"/>
                <a:gd name="T12" fmla="*/ 3 w 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7" name="Rectangle 834"/>
            <p:cNvSpPr>
              <a:spLocks noChangeArrowheads="1"/>
            </p:cNvSpPr>
            <p:nvPr/>
          </p:nvSpPr>
          <p:spPr bwMode="auto">
            <a:xfrm>
              <a:off x="1091" y="2177"/>
              <a:ext cx="13" cy="21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8" name="Freeform 835"/>
            <p:cNvSpPr>
              <a:spLocks/>
            </p:cNvSpPr>
            <p:nvPr/>
          </p:nvSpPr>
          <p:spPr bwMode="auto">
            <a:xfrm>
              <a:off x="1088" y="2175"/>
              <a:ext cx="18" cy="25"/>
            </a:xfrm>
            <a:custGeom>
              <a:avLst/>
              <a:gdLst>
                <a:gd name="T0" fmla="*/ 10 w 11"/>
                <a:gd name="T1" fmla="*/ 14 h 15"/>
                <a:gd name="T2" fmla="*/ 10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4 h 15"/>
                <a:gd name="T12" fmla="*/ 10 w 11"/>
                <a:gd name="T13" fmla="*/ 14 h 15"/>
                <a:gd name="T14" fmla="*/ 10 w 11"/>
                <a:gd name="T15" fmla="*/ 12 h 15"/>
                <a:gd name="T16" fmla="*/ 10 w 11"/>
                <a:gd name="T17" fmla="*/ 14 h 15"/>
                <a:gd name="T18" fmla="*/ 11 w 11"/>
                <a:gd name="T19" fmla="*/ 14 h 15"/>
                <a:gd name="T20" fmla="*/ 11 w 11"/>
                <a:gd name="T21" fmla="*/ 1 h 15"/>
                <a:gd name="T22" fmla="*/ 11 w 11"/>
                <a:gd name="T23" fmla="*/ 0 h 15"/>
                <a:gd name="T24" fmla="*/ 10 w 11"/>
                <a:gd name="T25" fmla="*/ 0 h 15"/>
                <a:gd name="T26" fmla="*/ 2 w 11"/>
                <a:gd name="T27" fmla="*/ 0 h 15"/>
                <a:gd name="T28" fmla="*/ 1 w 11"/>
                <a:gd name="T29" fmla="*/ 0 h 15"/>
                <a:gd name="T30" fmla="*/ 0 w 11"/>
                <a:gd name="T31" fmla="*/ 1 h 15"/>
                <a:gd name="T32" fmla="*/ 0 w 11"/>
                <a:gd name="T33" fmla="*/ 14 h 15"/>
                <a:gd name="T34" fmla="*/ 1 w 11"/>
                <a:gd name="T35" fmla="*/ 15 h 15"/>
                <a:gd name="T36" fmla="*/ 2 w 11"/>
                <a:gd name="T37" fmla="*/ 15 h 15"/>
                <a:gd name="T38" fmla="*/ 10 w 11"/>
                <a:gd name="T39" fmla="*/ 15 h 15"/>
                <a:gd name="T40" fmla="*/ 11 w 11"/>
                <a:gd name="T41" fmla="*/ 15 h 15"/>
                <a:gd name="T42" fmla="*/ 11 w 11"/>
                <a:gd name="T43" fmla="*/ 14 h 15"/>
                <a:gd name="T44" fmla="*/ 10 w 11"/>
                <a:gd name="T4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10" y="14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lnTo>
                    <a:pt x="10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59" name="Rectangle 836"/>
            <p:cNvSpPr>
              <a:spLocks noChangeArrowheads="1"/>
            </p:cNvSpPr>
            <p:nvPr/>
          </p:nvSpPr>
          <p:spPr bwMode="auto">
            <a:xfrm>
              <a:off x="1118" y="2192"/>
              <a:ext cx="13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0" name="Freeform 837"/>
            <p:cNvSpPr>
              <a:spLocks/>
            </p:cNvSpPr>
            <p:nvPr/>
          </p:nvSpPr>
          <p:spPr bwMode="auto">
            <a:xfrm>
              <a:off x="1114" y="2188"/>
              <a:ext cx="19" cy="25"/>
            </a:xfrm>
            <a:custGeom>
              <a:avLst/>
              <a:gdLst>
                <a:gd name="T0" fmla="*/ 10 w 11"/>
                <a:gd name="T1" fmla="*/ 14 h 15"/>
                <a:gd name="T2" fmla="*/ 10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4 h 15"/>
                <a:gd name="T12" fmla="*/ 10 w 11"/>
                <a:gd name="T13" fmla="*/ 14 h 15"/>
                <a:gd name="T14" fmla="*/ 10 w 11"/>
                <a:gd name="T15" fmla="*/ 12 h 15"/>
                <a:gd name="T16" fmla="*/ 10 w 11"/>
                <a:gd name="T17" fmla="*/ 14 h 15"/>
                <a:gd name="T18" fmla="*/ 11 w 11"/>
                <a:gd name="T19" fmla="*/ 14 h 15"/>
                <a:gd name="T20" fmla="*/ 11 w 11"/>
                <a:gd name="T21" fmla="*/ 2 h 15"/>
                <a:gd name="T22" fmla="*/ 11 w 11"/>
                <a:gd name="T23" fmla="*/ 0 h 15"/>
                <a:gd name="T24" fmla="*/ 10 w 11"/>
                <a:gd name="T25" fmla="*/ 0 h 15"/>
                <a:gd name="T26" fmla="*/ 2 w 11"/>
                <a:gd name="T27" fmla="*/ 0 h 15"/>
                <a:gd name="T28" fmla="*/ 1 w 11"/>
                <a:gd name="T29" fmla="*/ 0 h 15"/>
                <a:gd name="T30" fmla="*/ 0 w 11"/>
                <a:gd name="T31" fmla="*/ 2 h 15"/>
                <a:gd name="T32" fmla="*/ 0 w 11"/>
                <a:gd name="T33" fmla="*/ 14 h 15"/>
                <a:gd name="T34" fmla="*/ 1 w 11"/>
                <a:gd name="T35" fmla="*/ 15 h 15"/>
                <a:gd name="T36" fmla="*/ 2 w 11"/>
                <a:gd name="T37" fmla="*/ 15 h 15"/>
                <a:gd name="T38" fmla="*/ 10 w 11"/>
                <a:gd name="T39" fmla="*/ 15 h 15"/>
                <a:gd name="T40" fmla="*/ 11 w 11"/>
                <a:gd name="T41" fmla="*/ 15 h 15"/>
                <a:gd name="T42" fmla="*/ 11 w 11"/>
                <a:gd name="T43" fmla="*/ 14 h 15"/>
                <a:gd name="T44" fmla="*/ 10 w 11"/>
                <a:gd name="T4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10" y="14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lnTo>
                    <a:pt x="10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1" name="Freeform 838"/>
            <p:cNvSpPr>
              <a:spLocks/>
            </p:cNvSpPr>
            <p:nvPr/>
          </p:nvSpPr>
          <p:spPr bwMode="auto">
            <a:xfrm>
              <a:off x="1124" y="2212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2" name="Line 839"/>
            <p:cNvSpPr>
              <a:spLocks noChangeShapeType="1"/>
            </p:cNvSpPr>
            <p:nvPr/>
          </p:nvSpPr>
          <p:spPr bwMode="auto">
            <a:xfrm flipV="1">
              <a:off x="1124" y="2212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3" name="Freeform 840"/>
            <p:cNvSpPr>
              <a:spLocks/>
            </p:cNvSpPr>
            <p:nvPr/>
          </p:nvSpPr>
          <p:spPr bwMode="auto">
            <a:xfrm>
              <a:off x="1121" y="2208"/>
              <a:ext cx="5" cy="22"/>
            </a:xfrm>
            <a:custGeom>
              <a:avLst/>
              <a:gdLst>
                <a:gd name="T0" fmla="*/ 3 w 3"/>
                <a:gd name="T1" fmla="*/ 12 h 13"/>
                <a:gd name="T2" fmla="*/ 3 w 3"/>
                <a:gd name="T3" fmla="*/ 2 h 13"/>
                <a:gd name="T4" fmla="*/ 2 w 3"/>
                <a:gd name="T5" fmla="*/ 0 h 13"/>
                <a:gd name="T6" fmla="*/ 0 w 3"/>
                <a:gd name="T7" fmla="*/ 2 h 13"/>
                <a:gd name="T8" fmla="*/ 0 w 3"/>
                <a:gd name="T9" fmla="*/ 12 h 13"/>
                <a:gd name="T10" fmla="*/ 2 w 3"/>
                <a:gd name="T11" fmla="*/ 13 h 13"/>
                <a:gd name="T12" fmla="*/ 3 w 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2" y="13"/>
                  </a:cubicBezTo>
                  <a:cubicBezTo>
                    <a:pt x="3" y="13"/>
                    <a:pt x="3" y="13"/>
                    <a:pt x="3" y="12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4" name="Rectangle 841"/>
            <p:cNvSpPr>
              <a:spLocks noChangeArrowheads="1"/>
            </p:cNvSpPr>
            <p:nvPr/>
          </p:nvSpPr>
          <p:spPr bwMode="auto">
            <a:xfrm>
              <a:off x="1144" y="2207"/>
              <a:ext cx="14" cy="22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5" name="Freeform 842"/>
            <p:cNvSpPr>
              <a:spLocks/>
            </p:cNvSpPr>
            <p:nvPr/>
          </p:nvSpPr>
          <p:spPr bwMode="auto">
            <a:xfrm>
              <a:off x="1143" y="2205"/>
              <a:ext cx="18" cy="25"/>
            </a:xfrm>
            <a:custGeom>
              <a:avLst/>
              <a:gdLst>
                <a:gd name="T0" fmla="*/ 9 w 11"/>
                <a:gd name="T1" fmla="*/ 14 h 15"/>
                <a:gd name="T2" fmla="*/ 9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4 h 15"/>
                <a:gd name="T12" fmla="*/ 9 w 11"/>
                <a:gd name="T13" fmla="*/ 14 h 15"/>
                <a:gd name="T14" fmla="*/ 9 w 11"/>
                <a:gd name="T15" fmla="*/ 12 h 15"/>
                <a:gd name="T16" fmla="*/ 9 w 11"/>
                <a:gd name="T17" fmla="*/ 14 h 15"/>
                <a:gd name="T18" fmla="*/ 11 w 11"/>
                <a:gd name="T19" fmla="*/ 14 h 15"/>
                <a:gd name="T20" fmla="*/ 11 w 11"/>
                <a:gd name="T21" fmla="*/ 1 h 15"/>
                <a:gd name="T22" fmla="*/ 10 w 11"/>
                <a:gd name="T23" fmla="*/ 0 h 15"/>
                <a:gd name="T24" fmla="*/ 9 w 11"/>
                <a:gd name="T25" fmla="*/ 0 h 15"/>
                <a:gd name="T26" fmla="*/ 1 w 11"/>
                <a:gd name="T27" fmla="*/ 0 h 15"/>
                <a:gd name="T28" fmla="*/ 0 w 11"/>
                <a:gd name="T29" fmla="*/ 0 h 15"/>
                <a:gd name="T30" fmla="*/ 0 w 11"/>
                <a:gd name="T31" fmla="*/ 1 h 15"/>
                <a:gd name="T32" fmla="*/ 0 w 11"/>
                <a:gd name="T33" fmla="*/ 14 h 15"/>
                <a:gd name="T34" fmla="*/ 0 w 11"/>
                <a:gd name="T35" fmla="*/ 15 h 15"/>
                <a:gd name="T36" fmla="*/ 1 w 11"/>
                <a:gd name="T37" fmla="*/ 15 h 15"/>
                <a:gd name="T38" fmla="*/ 9 w 11"/>
                <a:gd name="T39" fmla="*/ 15 h 15"/>
                <a:gd name="T40" fmla="*/ 10 w 11"/>
                <a:gd name="T41" fmla="*/ 15 h 15"/>
                <a:gd name="T42" fmla="*/ 11 w 11"/>
                <a:gd name="T43" fmla="*/ 14 h 15"/>
                <a:gd name="T44" fmla="*/ 9 w 11"/>
                <a:gd name="T4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9" y="14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4"/>
                    <a:pt x="11" y="14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6" name="Freeform 843"/>
            <p:cNvSpPr>
              <a:spLocks/>
            </p:cNvSpPr>
            <p:nvPr/>
          </p:nvSpPr>
          <p:spPr bwMode="auto">
            <a:xfrm>
              <a:off x="1151" y="2229"/>
              <a:ext cx="0" cy="15"/>
            </a:xfrm>
            <a:custGeom>
              <a:avLst/>
              <a:gdLst>
                <a:gd name="T0" fmla="*/ 15 h 15"/>
                <a:gd name="T1" fmla="*/ 0 h 15"/>
                <a:gd name="T2" fmla="*/ 15 h 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">
                  <a:moveTo>
                    <a:pt x="0" y="15"/>
                  </a:move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7" name="Line 844"/>
            <p:cNvSpPr>
              <a:spLocks noChangeShapeType="1"/>
            </p:cNvSpPr>
            <p:nvPr/>
          </p:nvSpPr>
          <p:spPr bwMode="auto">
            <a:xfrm flipV="1">
              <a:off x="1151" y="2229"/>
              <a:ext cx="0" cy="1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8" name="Freeform 845"/>
            <p:cNvSpPr>
              <a:spLocks/>
            </p:cNvSpPr>
            <p:nvPr/>
          </p:nvSpPr>
          <p:spPr bwMode="auto">
            <a:xfrm>
              <a:off x="1149" y="2225"/>
              <a:ext cx="5" cy="22"/>
            </a:xfrm>
            <a:custGeom>
              <a:avLst/>
              <a:gdLst>
                <a:gd name="T0" fmla="*/ 3 w 3"/>
                <a:gd name="T1" fmla="*/ 11 h 13"/>
                <a:gd name="T2" fmla="*/ 3 w 3"/>
                <a:gd name="T3" fmla="*/ 2 h 13"/>
                <a:gd name="T4" fmla="*/ 1 w 3"/>
                <a:gd name="T5" fmla="*/ 0 h 13"/>
                <a:gd name="T6" fmla="*/ 0 w 3"/>
                <a:gd name="T7" fmla="*/ 2 h 13"/>
                <a:gd name="T8" fmla="*/ 0 w 3"/>
                <a:gd name="T9" fmla="*/ 11 h 13"/>
                <a:gd name="T10" fmla="*/ 1 w 3"/>
                <a:gd name="T11" fmla="*/ 13 h 13"/>
                <a:gd name="T12" fmla="*/ 3 w 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69" name="Rectangle 846"/>
            <p:cNvSpPr>
              <a:spLocks noChangeArrowheads="1"/>
            </p:cNvSpPr>
            <p:nvPr/>
          </p:nvSpPr>
          <p:spPr bwMode="auto">
            <a:xfrm>
              <a:off x="1168" y="2224"/>
              <a:ext cx="13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0" name="Freeform 847"/>
            <p:cNvSpPr>
              <a:spLocks/>
            </p:cNvSpPr>
            <p:nvPr/>
          </p:nvSpPr>
          <p:spPr bwMode="auto">
            <a:xfrm>
              <a:off x="1166" y="2220"/>
              <a:ext cx="19" cy="27"/>
            </a:xfrm>
            <a:custGeom>
              <a:avLst/>
              <a:gdLst>
                <a:gd name="T0" fmla="*/ 9 w 11"/>
                <a:gd name="T1" fmla="*/ 14 h 16"/>
                <a:gd name="T2" fmla="*/ 9 w 11"/>
                <a:gd name="T3" fmla="*/ 13 h 16"/>
                <a:gd name="T4" fmla="*/ 3 w 11"/>
                <a:gd name="T5" fmla="*/ 13 h 16"/>
                <a:gd name="T6" fmla="*/ 3 w 11"/>
                <a:gd name="T7" fmla="*/ 3 h 16"/>
                <a:gd name="T8" fmla="*/ 8 w 11"/>
                <a:gd name="T9" fmla="*/ 3 h 16"/>
                <a:gd name="T10" fmla="*/ 8 w 11"/>
                <a:gd name="T11" fmla="*/ 14 h 16"/>
                <a:gd name="T12" fmla="*/ 9 w 11"/>
                <a:gd name="T13" fmla="*/ 14 h 16"/>
                <a:gd name="T14" fmla="*/ 9 w 11"/>
                <a:gd name="T15" fmla="*/ 13 h 16"/>
                <a:gd name="T16" fmla="*/ 9 w 11"/>
                <a:gd name="T17" fmla="*/ 14 h 16"/>
                <a:gd name="T18" fmla="*/ 11 w 11"/>
                <a:gd name="T19" fmla="*/ 14 h 16"/>
                <a:gd name="T20" fmla="*/ 11 w 11"/>
                <a:gd name="T21" fmla="*/ 2 h 16"/>
                <a:gd name="T22" fmla="*/ 10 w 11"/>
                <a:gd name="T23" fmla="*/ 1 h 16"/>
                <a:gd name="T24" fmla="*/ 9 w 11"/>
                <a:gd name="T25" fmla="*/ 0 h 16"/>
                <a:gd name="T26" fmla="*/ 1 w 11"/>
                <a:gd name="T27" fmla="*/ 0 h 16"/>
                <a:gd name="T28" fmla="*/ 0 w 11"/>
                <a:gd name="T29" fmla="*/ 1 h 16"/>
                <a:gd name="T30" fmla="*/ 0 w 11"/>
                <a:gd name="T31" fmla="*/ 2 h 16"/>
                <a:gd name="T32" fmla="*/ 0 w 11"/>
                <a:gd name="T33" fmla="*/ 14 h 16"/>
                <a:gd name="T34" fmla="*/ 0 w 11"/>
                <a:gd name="T35" fmla="*/ 15 h 16"/>
                <a:gd name="T36" fmla="*/ 1 w 11"/>
                <a:gd name="T37" fmla="*/ 16 h 16"/>
                <a:gd name="T38" fmla="*/ 9 w 11"/>
                <a:gd name="T39" fmla="*/ 16 h 16"/>
                <a:gd name="T40" fmla="*/ 10 w 11"/>
                <a:gd name="T41" fmla="*/ 15 h 16"/>
                <a:gd name="T42" fmla="*/ 11 w 11"/>
                <a:gd name="T43" fmla="*/ 14 h 16"/>
                <a:gd name="T44" fmla="*/ 9 w 11"/>
                <a:gd name="T4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6">
                  <a:moveTo>
                    <a:pt x="9" y="14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1" name="Freeform 848"/>
            <p:cNvSpPr>
              <a:spLocks/>
            </p:cNvSpPr>
            <p:nvPr/>
          </p:nvSpPr>
          <p:spPr bwMode="auto">
            <a:xfrm>
              <a:off x="1175" y="2244"/>
              <a:ext cx="0" cy="16"/>
            </a:xfrm>
            <a:custGeom>
              <a:avLst/>
              <a:gdLst>
                <a:gd name="T0" fmla="*/ 16 h 16"/>
                <a:gd name="T1" fmla="*/ 0 h 16"/>
                <a:gd name="T2" fmla="*/ 16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2" name="Line 849"/>
            <p:cNvSpPr>
              <a:spLocks noChangeShapeType="1"/>
            </p:cNvSpPr>
            <p:nvPr/>
          </p:nvSpPr>
          <p:spPr bwMode="auto">
            <a:xfrm flipV="1">
              <a:off x="1175" y="2244"/>
              <a:ext cx="0" cy="1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3" name="Freeform 850"/>
            <p:cNvSpPr>
              <a:spLocks/>
            </p:cNvSpPr>
            <p:nvPr/>
          </p:nvSpPr>
          <p:spPr bwMode="auto">
            <a:xfrm>
              <a:off x="1173" y="2242"/>
              <a:ext cx="5" cy="20"/>
            </a:xfrm>
            <a:custGeom>
              <a:avLst/>
              <a:gdLst>
                <a:gd name="T0" fmla="*/ 3 w 3"/>
                <a:gd name="T1" fmla="*/ 11 h 12"/>
                <a:gd name="T2" fmla="*/ 3 w 3"/>
                <a:gd name="T3" fmla="*/ 1 h 12"/>
                <a:gd name="T4" fmla="*/ 1 w 3"/>
                <a:gd name="T5" fmla="*/ 0 h 12"/>
                <a:gd name="T6" fmla="*/ 0 w 3"/>
                <a:gd name="T7" fmla="*/ 1 h 12"/>
                <a:gd name="T8" fmla="*/ 0 w 3"/>
                <a:gd name="T9" fmla="*/ 11 h 12"/>
                <a:gd name="T10" fmla="*/ 1 w 3"/>
                <a:gd name="T11" fmla="*/ 12 h 12"/>
                <a:gd name="T12" fmla="*/ 3 w 3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3" y="1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2" y="12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4" name="Rectangle 851"/>
            <p:cNvSpPr>
              <a:spLocks noChangeArrowheads="1"/>
            </p:cNvSpPr>
            <p:nvPr/>
          </p:nvSpPr>
          <p:spPr bwMode="auto">
            <a:xfrm>
              <a:off x="1198" y="2240"/>
              <a:ext cx="12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5" name="Freeform 852"/>
            <p:cNvSpPr>
              <a:spLocks/>
            </p:cNvSpPr>
            <p:nvPr/>
          </p:nvSpPr>
          <p:spPr bwMode="auto">
            <a:xfrm>
              <a:off x="1195" y="2237"/>
              <a:ext cx="18" cy="27"/>
            </a:xfrm>
            <a:custGeom>
              <a:avLst/>
              <a:gdLst>
                <a:gd name="T0" fmla="*/ 9 w 11"/>
                <a:gd name="T1" fmla="*/ 14 h 16"/>
                <a:gd name="T2" fmla="*/ 9 w 11"/>
                <a:gd name="T3" fmla="*/ 13 h 16"/>
                <a:gd name="T4" fmla="*/ 3 w 11"/>
                <a:gd name="T5" fmla="*/ 13 h 16"/>
                <a:gd name="T6" fmla="*/ 3 w 11"/>
                <a:gd name="T7" fmla="*/ 3 h 16"/>
                <a:gd name="T8" fmla="*/ 8 w 11"/>
                <a:gd name="T9" fmla="*/ 3 h 16"/>
                <a:gd name="T10" fmla="*/ 8 w 11"/>
                <a:gd name="T11" fmla="*/ 14 h 16"/>
                <a:gd name="T12" fmla="*/ 9 w 11"/>
                <a:gd name="T13" fmla="*/ 14 h 16"/>
                <a:gd name="T14" fmla="*/ 9 w 11"/>
                <a:gd name="T15" fmla="*/ 13 h 16"/>
                <a:gd name="T16" fmla="*/ 9 w 11"/>
                <a:gd name="T17" fmla="*/ 14 h 16"/>
                <a:gd name="T18" fmla="*/ 11 w 11"/>
                <a:gd name="T19" fmla="*/ 14 h 16"/>
                <a:gd name="T20" fmla="*/ 11 w 11"/>
                <a:gd name="T21" fmla="*/ 2 h 16"/>
                <a:gd name="T22" fmla="*/ 10 w 11"/>
                <a:gd name="T23" fmla="*/ 1 h 16"/>
                <a:gd name="T24" fmla="*/ 9 w 11"/>
                <a:gd name="T25" fmla="*/ 0 h 16"/>
                <a:gd name="T26" fmla="*/ 2 w 11"/>
                <a:gd name="T27" fmla="*/ 0 h 16"/>
                <a:gd name="T28" fmla="*/ 1 w 11"/>
                <a:gd name="T29" fmla="*/ 1 h 16"/>
                <a:gd name="T30" fmla="*/ 0 w 11"/>
                <a:gd name="T31" fmla="*/ 2 h 16"/>
                <a:gd name="T32" fmla="*/ 0 w 11"/>
                <a:gd name="T33" fmla="*/ 14 h 16"/>
                <a:gd name="T34" fmla="*/ 1 w 11"/>
                <a:gd name="T35" fmla="*/ 15 h 16"/>
                <a:gd name="T36" fmla="*/ 2 w 11"/>
                <a:gd name="T37" fmla="*/ 16 h 16"/>
                <a:gd name="T38" fmla="*/ 9 w 11"/>
                <a:gd name="T39" fmla="*/ 16 h 16"/>
                <a:gd name="T40" fmla="*/ 10 w 11"/>
                <a:gd name="T41" fmla="*/ 15 h 16"/>
                <a:gd name="T42" fmla="*/ 11 w 11"/>
                <a:gd name="T43" fmla="*/ 14 h 16"/>
                <a:gd name="T44" fmla="*/ 9 w 11"/>
                <a:gd name="T4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6">
                  <a:moveTo>
                    <a:pt x="9" y="14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5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6" name="Freeform 853"/>
            <p:cNvSpPr>
              <a:spLocks/>
            </p:cNvSpPr>
            <p:nvPr/>
          </p:nvSpPr>
          <p:spPr bwMode="auto">
            <a:xfrm>
              <a:off x="1203" y="2260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7" name="Line 854"/>
            <p:cNvSpPr>
              <a:spLocks noChangeShapeType="1"/>
            </p:cNvSpPr>
            <p:nvPr/>
          </p:nvSpPr>
          <p:spPr bwMode="auto">
            <a:xfrm flipV="1">
              <a:off x="1203" y="2260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8" name="Freeform 855"/>
            <p:cNvSpPr>
              <a:spLocks/>
            </p:cNvSpPr>
            <p:nvPr/>
          </p:nvSpPr>
          <p:spPr bwMode="auto">
            <a:xfrm>
              <a:off x="1201" y="2259"/>
              <a:ext cx="5" cy="22"/>
            </a:xfrm>
            <a:custGeom>
              <a:avLst/>
              <a:gdLst>
                <a:gd name="T0" fmla="*/ 3 w 3"/>
                <a:gd name="T1" fmla="*/ 11 h 13"/>
                <a:gd name="T2" fmla="*/ 3 w 3"/>
                <a:gd name="T3" fmla="*/ 1 h 13"/>
                <a:gd name="T4" fmla="*/ 1 w 3"/>
                <a:gd name="T5" fmla="*/ 0 h 13"/>
                <a:gd name="T6" fmla="*/ 0 w 3"/>
                <a:gd name="T7" fmla="*/ 1 h 13"/>
                <a:gd name="T8" fmla="*/ 0 w 3"/>
                <a:gd name="T9" fmla="*/ 11 h 13"/>
                <a:gd name="T10" fmla="*/ 1 w 3"/>
                <a:gd name="T11" fmla="*/ 13 h 13"/>
                <a:gd name="T12" fmla="*/ 3 w 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1" y="13"/>
                  </a:cubicBezTo>
                  <a:cubicBezTo>
                    <a:pt x="2" y="13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79" name="Freeform 856"/>
            <p:cNvSpPr>
              <a:spLocks noEditPoints="1"/>
            </p:cNvSpPr>
            <p:nvPr/>
          </p:nvSpPr>
          <p:spPr bwMode="auto">
            <a:xfrm>
              <a:off x="1283" y="1999"/>
              <a:ext cx="587" cy="446"/>
            </a:xfrm>
            <a:custGeom>
              <a:avLst/>
              <a:gdLst>
                <a:gd name="T0" fmla="*/ 22 w 351"/>
                <a:gd name="T1" fmla="*/ 162 h 266"/>
                <a:gd name="T2" fmla="*/ 47 w 351"/>
                <a:gd name="T3" fmla="*/ 157 h 266"/>
                <a:gd name="T4" fmla="*/ 81 w 351"/>
                <a:gd name="T5" fmla="*/ 192 h 266"/>
                <a:gd name="T6" fmla="*/ 113 w 351"/>
                <a:gd name="T7" fmla="*/ 215 h 266"/>
                <a:gd name="T8" fmla="*/ 143 w 351"/>
                <a:gd name="T9" fmla="*/ 207 h 266"/>
                <a:gd name="T10" fmla="*/ 151 w 351"/>
                <a:gd name="T11" fmla="*/ 170 h 266"/>
                <a:gd name="T12" fmla="*/ 214 w 351"/>
                <a:gd name="T13" fmla="*/ 202 h 266"/>
                <a:gd name="T14" fmla="*/ 233 w 351"/>
                <a:gd name="T15" fmla="*/ 264 h 266"/>
                <a:gd name="T16" fmla="*/ 263 w 351"/>
                <a:gd name="T17" fmla="*/ 256 h 266"/>
                <a:gd name="T18" fmla="*/ 274 w 351"/>
                <a:gd name="T19" fmla="*/ 235 h 266"/>
                <a:gd name="T20" fmla="*/ 284 w 351"/>
                <a:gd name="T21" fmla="*/ 238 h 266"/>
                <a:gd name="T22" fmla="*/ 297 w 351"/>
                <a:gd name="T23" fmla="*/ 236 h 266"/>
                <a:gd name="T24" fmla="*/ 327 w 351"/>
                <a:gd name="T25" fmla="*/ 229 h 266"/>
                <a:gd name="T26" fmla="*/ 351 w 351"/>
                <a:gd name="T27" fmla="*/ 204 h 266"/>
                <a:gd name="T28" fmla="*/ 348 w 351"/>
                <a:gd name="T29" fmla="*/ 194 h 266"/>
                <a:gd name="T30" fmla="*/ 345 w 351"/>
                <a:gd name="T31" fmla="*/ 148 h 266"/>
                <a:gd name="T32" fmla="*/ 344 w 351"/>
                <a:gd name="T33" fmla="*/ 144 h 266"/>
                <a:gd name="T34" fmla="*/ 341 w 351"/>
                <a:gd name="T35" fmla="*/ 136 h 266"/>
                <a:gd name="T36" fmla="*/ 340 w 351"/>
                <a:gd name="T37" fmla="*/ 134 h 266"/>
                <a:gd name="T38" fmla="*/ 339 w 351"/>
                <a:gd name="T39" fmla="*/ 131 h 266"/>
                <a:gd name="T40" fmla="*/ 338 w 351"/>
                <a:gd name="T41" fmla="*/ 130 h 266"/>
                <a:gd name="T42" fmla="*/ 336 w 351"/>
                <a:gd name="T43" fmla="*/ 126 h 266"/>
                <a:gd name="T44" fmla="*/ 334 w 351"/>
                <a:gd name="T45" fmla="*/ 124 h 266"/>
                <a:gd name="T46" fmla="*/ 334 w 351"/>
                <a:gd name="T47" fmla="*/ 124 h 266"/>
                <a:gd name="T48" fmla="*/ 333 w 351"/>
                <a:gd name="T49" fmla="*/ 123 h 266"/>
                <a:gd name="T50" fmla="*/ 333 w 351"/>
                <a:gd name="T51" fmla="*/ 123 h 266"/>
                <a:gd name="T52" fmla="*/ 332 w 351"/>
                <a:gd name="T53" fmla="*/ 122 h 266"/>
                <a:gd name="T54" fmla="*/ 315 w 351"/>
                <a:gd name="T55" fmla="*/ 113 h 266"/>
                <a:gd name="T56" fmla="*/ 289 w 351"/>
                <a:gd name="T57" fmla="*/ 123 h 266"/>
                <a:gd name="T58" fmla="*/ 257 w 351"/>
                <a:gd name="T59" fmla="*/ 83 h 266"/>
                <a:gd name="T60" fmla="*/ 223 w 351"/>
                <a:gd name="T61" fmla="*/ 85 h 266"/>
                <a:gd name="T62" fmla="*/ 132 w 351"/>
                <a:gd name="T63" fmla="*/ 57 h 266"/>
                <a:gd name="T64" fmla="*/ 122 w 351"/>
                <a:gd name="T65" fmla="*/ 41 h 266"/>
                <a:gd name="T66" fmla="*/ 90 w 351"/>
                <a:gd name="T67" fmla="*/ 0 h 266"/>
                <a:gd name="T68" fmla="*/ 50 w 351"/>
                <a:gd name="T69" fmla="*/ 6 h 266"/>
                <a:gd name="T70" fmla="*/ 6 w 351"/>
                <a:gd name="T71" fmla="*/ 79 h 266"/>
                <a:gd name="T72" fmla="*/ 10 w 351"/>
                <a:gd name="T73" fmla="*/ 93 h 266"/>
                <a:gd name="T74" fmla="*/ 132 w 351"/>
                <a:gd name="T75" fmla="*/ 75 h 266"/>
                <a:gd name="T76" fmla="*/ 184 w 351"/>
                <a:gd name="T77" fmla="*/ 108 h 266"/>
                <a:gd name="T78" fmla="*/ 132 w 351"/>
                <a:gd name="T79" fmla="*/ 7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1" h="266">
                  <a:moveTo>
                    <a:pt x="0" y="117"/>
                  </a:moveTo>
                  <a:cubicBezTo>
                    <a:pt x="0" y="136"/>
                    <a:pt x="10" y="156"/>
                    <a:pt x="22" y="162"/>
                  </a:cubicBezTo>
                  <a:cubicBezTo>
                    <a:pt x="27" y="165"/>
                    <a:pt x="31" y="165"/>
                    <a:pt x="34" y="163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50" y="172"/>
                    <a:pt x="58" y="187"/>
                    <a:pt x="68" y="192"/>
                  </a:cubicBezTo>
                  <a:cubicBezTo>
                    <a:pt x="73" y="194"/>
                    <a:pt x="77" y="194"/>
                    <a:pt x="81" y="192"/>
                  </a:cubicBezTo>
                  <a:cubicBezTo>
                    <a:pt x="93" y="186"/>
                    <a:pt x="93" y="186"/>
                    <a:pt x="93" y="186"/>
                  </a:cubicBezTo>
                  <a:cubicBezTo>
                    <a:pt x="97" y="199"/>
                    <a:pt x="104" y="211"/>
                    <a:pt x="113" y="215"/>
                  </a:cubicBezTo>
                  <a:cubicBezTo>
                    <a:pt x="117" y="217"/>
                    <a:pt x="122" y="217"/>
                    <a:pt x="125" y="215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149" y="204"/>
                    <a:pt x="153" y="196"/>
                    <a:pt x="153" y="184"/>
                  </a:cubicBezTo>
                  <a:cubicBezTo>
                    <a:pt x="153" y="179"/>
                    <a:pt x="152" y="174"/>
                    <a:pt x="151" y="170"/>
                  </a:cubicBezTo>
                  <a:cubicBezTo>
                    <a:pt x="213" y="203"/>
                    <a:pt x="213" y="203"/>
                    <a:pt x="213" y="203"/>
                  </a:cubicBezTo>
                  <a:cubicBezTo>
                    <a:pt x="214" y="202"/>
                    <a:pt x="214" y="202"/>
                    <a:pt x="214" y="202"/>
                  </a:cubicBezTo>
                  <a:cubicBezTo>
                    <a:pt x="212" y="206"/>
                    <a:pt x="211" y="212"/>
                    <a:pt x="211" y="218"/>
                  </a:cubicBezTo>
                  <a:cubicBezTo>
                    <a:pt x="211" y="237"/>
                    <a:pt x="221" y="258"/>
                    <a:pt x="233" y="264"/>
                  </a:cubicBezTo>
                  <a:cubicBezTo>
                    <a:pt x="237" y="266"/>
                    <a:pt x="242" y="266"/>
                    <a:pt x="245" y="264"/>
                  </a:cubicBezTo>
                  <a:cubicBezTo>
                    <a:pt x="263" y="256"/>
                    <a:pt x="263" y="256"/>
                    <a:pt x="263" y="256"/>
                  </a:cubicBezTo>
                  <a:cubicBezTo>
                    <a:pt x="269" y="253"/>
                    <a:pt x="272" y="245"/>
                    <a:pt x="273" y="235"/>
                  </a:cubicBezTo>
                  <a:cubicBezTo>
                    <a:pt x="274" y="235"/>
                    <a:pt x="274" y="235"/>
                    <a:pt x="274" y="235"/>
                  </a:cubicBezTo>
                  <a:cubicBezTo>
                    <a:pt x="278" y="238"/>
                    <a:pt x="283" y="237"/>
                    <a:pt x="284" y="233"/>
                  </a:cubicBezTo>
                  <a:cubicBezTo>
                    <a:pt x="284" y="238"/>
                    <a:pt x="284" y="238"/>
                    <a:pt x="284" y="238"/>
                  </a:cubicBezTo>
                  <a:cubicBezTo>
                    <a:pt x="293" y="234"/>
                    <a:pt x="293" y="234"/>
                    <a:pt x="293" y="234"/>
                  </a:cubicBezTo>
                  <a:cubicBezTo>
                    <a:pt x="294" y="235"/>
                    <a:pt x="295" y="236"/>
                    <a:pt x="297" y="236"/>
                  </a:cubicBezTo>
                  <a:cubicBezTo>
                    <a:pt x="301" y="239"/>
                    <a:pt x="306" y="239"/>
                    <a:pt x="309" y="237"/>
                  </a:cubicBezTo>
                  <a:cubicBezTo>
                    <a:pt x="327" y="229"/>
                    <a:pt x="327" y="229"/>
                    <a:pt x="327" y="229"/>
                  </a:cubicBezTo>
                  <a:cubicBezTo>
                    <a:pt x="332" y="226"/>
                    <a:pt x="335" y="220"/>
                    <a:pt x="336" y="212"/>
                  </a:cubicBezTo>
                  <a:cubicBezTo>
                    <a:pt x="351" y="204"/>
                    <a:pt x="351" y="204"/>
                    <a:pt x="351" y="204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48" y="168"/>
                    <a:pt x="348" y="168"/>
                    <a:pt x="348" y="168"/>
                  </a:cubicBezTo>
                  <a:cubicBezTo>
                    <a:pt x="348" y="162"/>
                    <a:pt x="347" y="153"/>
                    <a:pt x="345" y="148"/>
                  </a:cubicBezTo>
                  <a:cubicBezTo>
                    <a:pt x="344" y="144"/>
                    <a:pt x="344" y="144"/>
                    <a:pt x="344" y="144"/>
                  </a:cubicBezTo>
                  <a:cubicBezTo>
                    <a:pt x="344" y="144"/>
                    <a:pt x="344" y="144"/>
                    <a:pt x="344" y="144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42" y="137"/>
                    <a:pt x="341" y="136"/>
                    <a:pt x="341" y="136"/>
                  </a:cubicBezTo>
                  <a:cubicBezTo>
                    <a:pt x="341" y="135"/>
                    <a:pt x="341" y="135"/>
                    <a:pt x="341" y="135"/>
                  </a:cubicBezTo>
                  <a:cubicBezTo>
                    <a:pt x="341" y="134"/>
                    <a:pt x="341" y="134"/>
                    <a:pt x="340" y="134"/>
                  </a:cubicBezTo>
                  <a:cubicBezTo>
                    <a:pt x="340" y="133"/>
                    <a:pt x="340" y="133"/>
                    <a:pt x="340" y="132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39" y="131"/>
                    <a:pt x="339" y="131"/>
                    <a:pt x="339" y="130"/>
                  </a:cubicBezTo>
                  <a:cubicBezTo>
                    <a:pt x="338" y="130"/>
                    <a:pt x="338" y="130"/>
                    <a:pt x="338" y="130"/>
                  </a:cubicBezTo>
                  <a:cubicBezTo>
                    <a:pt x="338" y="129"/>
                    <a:pt x="337" y="128"/>
                    <a:pt x="336" y="126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6" y="126"/>
                    <a:pt x="335" y="125"/>
                    <a:pt x="335" y="125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3" y="123"/>
                    <a:pt x="333" y="123"/>
                    <a:pt x="333" y="123"/>
                  </a:cubicBezTo>
                  <a:cubicBezTo>
                    <a:pt x="333" y="123"/>
                    <a:pt x="333" y="123"/>
                    <a:pt x="333" y="123"/>
                  </a:cubicBezTo>
                  <a:cubicBezTo>
                    <a:pt x="333" y="123"/>
                    <a:pt x="333" y="123"/>
                    <a:pt x="333" y="123"/>
                  </a:cubicBezTo>
                  <a:cubicBezTo>
                    <a:pt x="332" y="122"/>
                    <a:pt x="332" y="122"/>
                    <a:pt x="332" y="122"/>
                  </a:cubicBezTo>
                  <a:cubicBezTo>
                    <a:pt x="332" y="122"/>
                    <a:pt x="332" y="122"/>
                    <a:pt x="332" y="122"/>
                  </a:cubicBezTo>
                  <a:cubicBezTo>
                    <a:pt x="331" y="121"/>
                    <a:pt x="331" y="121"/>
                    <a:pt x="330" y="120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13" y="112"/>
                    <a:pt x="311" y="112"/>
                    <a:pt x="309" y="113"/>
                  </a:cubicBezTo>
                  <a:cubicBezTo>
                    <a:pt x="289" y="123"/>
                    <a:pt x="289" y="123"/>
                    <a:pt x="289" y="123"/>
                  </a:cubicBezTo>
                  <a:cubicBezTo>
                    <a:pt x="289" y="101"/>
                    <a:pt x="289" y="101"/>
                    <a:pt x="289" y="101"/>
                  </a:cubicBezTo>
                  <a:cubicBezTo>
                    <a:pt x="257" y="83"/>
                    <a:pt x="257" y="83"/>
                    <a:pt x="257" y="83"/>
                  </a:cubicBezTo>
                  <a:cubicBezTo>
                    <a:pt x="239" y="94"/>
                    <a:pt x="239" y="94"/>
                    <a:pt x="239" y="94"/>
                  </a:cubicBezTo>
                  <a:cubicBezTo>
                    <a:pt x="223" y="85"/>
                    <a:pt x="223" y="85"/>
                    <a:pt x="223" y="85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4" y="96"/>
                    <a:pt x="0" y="105"/>
                    <a:pt x="0" y="117"/>
                  </a:cubicBezTo>
                  <a:close/>
                  <a:moveTo>
                    <a:pt x="132" y="75"/>
                  </a:moveTo>
                  <a:cubicBezTo>
                    <a:pt x="190" y="105"/>
                    <a:pt x="190" y="105"/>
                    <a:pt x="190" y="105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32" y="81"/>
                    <a:pt x="132" y="81"/>
                    <a:pt x="132" y="81"/>
                  </a:cubicBezTo>
                  <a:lnTo>
                    <a:pt x="132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0" name="Freeform 857"/>
            <p:cNvSpPr>
              <a:spLocks noEditPoints="1"/>
            </p:cNvSpPr>
            <p:nvPr/>
          </p:nvSpPr>
          <p:spPr bwMode="auto">
            <a:xfrm>
              <a:off x="1280" y="1996"/>
              <a:ext cx="594" cy="450"/>
            </a:xfrm>
            <a:custGeom>
              <a:avLst/>
              <a:gdLst>
                <a:gd name="T0" fmla="*/ 31 w 355"/>
                <a:gd name="T1" fmla="*/ 168 h 269"/>
                <a:gd name="T2" fmla="*/ 47 w 355"/>
                <a:gd name="T3" fmla="*/ 159 h 269"/>
                <a:gd name="T4" fmla="*/ 83 w 355"/>
                <a:gd name="T5" fmla="*/ 194 h 269"/>
                <a:gd name="T6" fmla="*/ 114 w 355"/>
                <a:gd name="T7" fmla="*/ 219 h 269"/>
                <a:gd name="T8" fmla="*/ 146 w 355"/>
                <a:gd name="T9" fmla="*/ 211 h 269"/>
                <a:gd name="T10" fmla="*/ 152 w 355"/>
                <a:gd name="T11" fmla="*/ 174 h 269"/>
                <a:gd name="T12" fmla="*/ 211 w 355"/>
                <a:gd name="T13" fmla="*/ 220 h 269"/>
                <a:gd name="T14" fmla="*/ 247 w 355"/>
                <a:gd name="T15" fmla="*/ 266 h 269"/>
                <a:gd name="T16" fmla="*/ 274 w 355"/>
                <a:gd name="T17" fmla="*/ 239 h 269"/>
                <a:gd name="T18" fmla="*/ 288 w 355"/>
                <a:gd name="T19" fmla="*/ 235 h 269"/>
                <a:gd name="T20" fmla="*/ 296 w 355"/>
                <a:gd name="T21" fmla="*/ 238 h 269"/>
                <a:gd name="T22" fmla="*/ 312 w 355"/>
                <a:gd name="T23" fmla="*/ 240 h 269"/>
                <a:gd name="T24" fmla="*/ 338 w 355"/>
                <a:gd name="T25" fmla="*/ 214 h 269"/>
                <a:gd name="T26" fmla="*/ 352 w 355"/>
                <a:gd name="T27" fmla="*/ 192 h 269"/>
                <a:gd name="T28" fmla="*/ 346 w 355"/>
                <a:gd name="T29" fmla="*/ 146 h 269"/>
                <a:gd name="T30" fmla="*/ 344 w 355"/>
                <a:gd name="T31" fmla="*/ 140 h 269"/>
                <a:gd name="T32" fmla="*/ 344 w 355"/>
                <a:gd name="T33" fmla="*/ 135 h 269"/>
                <a:gd name="T34" fmla="*/ 342 w 355"/>
                <a:gd name="T35" fmla="*/ 131 h 269"/>
                <a:gd name="T36" fmla="*/ 338 w 355"/>
                <a:gd name="T37" fmla="*/ 128 h 269"/>
                <a:gd name="T38" fmla="*/ 338 w 355"/>
                <a:gd name="T39" fmla="*/ 125 h 269"/>
                <a:gd name="T40" fmla="*/ 338 w 355"/>
                <a:gd name="T41" fmla="*/ 124 h 269"/>
                <a:gd name="T42" fmla="*/ 334 w 355"/>
                <a:gd name="T43" fmla="*/ 123 h 269"/>
                <a:gd name="T44" fmla="*/ 335 w 355"/>
                <a:gd name="T45" fmla="*/ 122 h 269"/>
                <a:gd name="T46" fmla="*/ 310 w 355"/>
                <a:gd name="T47" fmla="*/ 114 h 269"/>
                <a:gd name="T48" fmla="*/ 260 w 355"/>
                <a:gd name="T49" fmla="*/ 83 h 269"/>
                <a:gd name="T50" fmla="*/ 136 w 355"/>
                <a:gd name="T51" fmla="*/ 58 h 269"/>
                <a:gd name="T52" fmla="*/ 93 w 355"/>
                <a:gd name="T53" fmla="*/ 0 h 269"/>
                <a:gd name="T54" fmla="*/ 6 w 355"/>
                <a:gd name="T55" fmla="*/ 34 h 269"/>
                <a:gd name="T56" fmla="*/ 3 w 355"/>
                <a:gd name="T57" fmla="*/ 103 h 269"/>
                <a:gd name="T58" fmla="*/ 12 w 355"/>
                <a:gd name="T59" fmla="*/ 95 h 269"/>
                <a:gd name="T60" fmla="*/ 10 w 355"/>
                <a:gd name="T61" fmla="*/ 35 h 269"/>
                <a:gd name="T62" fmla="*/ 122 w 355"/>
                <a:gd name="T63" fmla="*/ 43 h 269"/>
                <a:gd name="T64" fmla="*/ 209 w 355"/>
                <a:gd name="T65" fmla="*/ 99 h 269"/>
                <a:gd name="T66" fmla="*/ 289 w 355"/>
                <a:gd name="T67" fmla="*/ 125 h 269"/>
                <a:gd name="T68" fmla="*/ 316 w 355"/>
                <a:gd name="T69" fmla="*/ 117 h 269"/>
                <a:gd name="T70" fmla="*/ 333 w 355"/>
                <a:gd name="T71" fmla="*/ 125 h 269"/>
                <a:gd name="T72" fmla="*/ 335 w 355"/>
                <a:gd name="T73" fmla="*/ 125 h 269"/>
                <a:gd name="T74" fmla="*/ 336 w 355"/>
                <a:gd name="T75" fmla="*/ 126 h 269"/>
                <a:gd name="T76" fmla="*/ 335 w 355"/>
                <a:gd name="T77" fmla="*/ 127 h 269"/>
                <a:gd name="T78" fmla="*/ 336 w 355"/>
                <a:gd name="T79" fmla="*/ 129 h 269"/>
                <a:gd name="T80" fmla="*/ 341 w 355"/>
                <a:gd name="T81" fmla="*/ 132 h 269"/>
                <a:gd name="T82" fmla="*/ 340 w 355"/>
                <a:gd name="T83" fmla="*/ 135 h 269"/>
                <a:gd name="T84" fmla="*/ 343 w 355"/>
                <a:gd name="T85" fmla="*/ 138 h 269"/>
                <a:gd name="T86" fmla="*/ 346 w 355"/>
                <a:gd name="T87" fmla="*/ 144 h 269"/>
                <a:gd name="T88" fmla="*/ 345 w 355"/>
                <a:gd name="T89" fmla="*/ 150 h 269"/>
                <a:gd name="T90" fmla="*/ 351 w 355"/>
                <a:gd name="T91" fmla="*/ 205 h 269"/>
                <a:gd name="T92" fmla="*/ 310 w 355"/>
                <a:gd name="T93" fmla="*/ 237 h 269"/>
                <a:gd name="T94" fmla="*/ 294 w 355"/>
                <a:gd name="T95" fmla="*/ 234 h 269"/>
                <a:gd name="T96" fmla="*/ 281 w 355"/>
                <a:gd name="T97" fmla="*/ 237 h 269"/>
                <a:gd name="T98" fmla="*/ 264 w 355"/>
                <a:gd name="T99" fmla="*/ 256 h 269"/>
                <a:gd name="T100" fmla="*/ 236 w 355"/>
                <a:gd name="T101" fmla="*/ 264 h 269"/>
                <a:gd name="T102" fmla="*/ 215 w 355"/>
                <a:gd name="T103" fmla="*/ 202 h 269"/>
                <a:gd name="T104" fmla="*/ 150 w 355"/>
                <a:gd name="T105" fmla="*/ 200 h 269"/>
                <a:gd name="T106" fmla="*/ 121 w 355"/>
                <a:gd name="T107" fmla="*/ 217 h 269"/>
                <a:gd name="T108" fmla="*/ 94 w 355"/>
                <a:gd name="T109" fmla="*/ 187 h 269"/>
                <a:gd name="T110" fmla="*/ 59 w 355"/>
                <a:gd name="T111" fmla="*/ 179 h 269"/>
                <a:gd name="T112" fmla="*/ 31 w 355"/>
                <a:gd name="T113" fmla="*/ 164 h 269"/>
                <a:gd name="T114" fmla="*/ 134 w 355"/>
                <a:gd name="T115" fmla="*/ 77 h 269"/>
                <a:gd name="T116" fmla="*/ 134 w 355"/>
                <a:gd name="T117" fmla="*/ 77 h 269"/>
                <a:gd name="T118" fmla="*/ 185 w 355"/>
                <a:gd name="T119" fmla="*/ 112 h 269"/>
                <a:gd name="T120" fmla="*/ 133 w 355"/>
                <a:gd name="T121" fmla="*/ 7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" h="269">
                  <a:moveTo>
                    <a:pt x="2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29"/>
                    <a:pt x="2" y="139"/>
                    <a:pt x="7" y="147"/>
                  </a:cubicBezTo>
                  <a:cubicBezTo>
                    <a:pt x="11" y="156"/>
                    <a:pt x="16" y="163"/>
                    <a:pt x="23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6" y="167"/>
                    <a:pt x="28" y="168"/>
                    <a:pt x="31" y="168"/>
                  </a:cubicBezTo>
                  <a:cubicBezTo>
                    <a:pt x="33" y="168"/>
                    <a:pt x="35" y="167"/>
                    <a:pt x="37" y="166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7" y="166"/>
                    <a:pt x="37" y="166"/>
                    <a:pt x="37" y="166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8" y="167"/>
                    <a:pt x="51" y="175"/>
                    <a:pt x="55" y="181"/>
                  </a:cubicBezTo>
                  <a:cubicBezTo>
                    <a:pt x="59" y="188"/>
                    <a:pt x="64" y="193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2" y="197"/>
                    <a:pt x="74" y="197"/>
                    <a:pt x="77" y="197"/>
                  </a:cubicBezTo>
                  <a:cubicBezTo>
                    <a:pt x="79" y="197"/>
                    <a:pt x="82" y="197"/>
                    <a:pt x="84" y="196"/>
                  </a:cubicBezTo>
                  <a:cubicBezTo>
                    <a:pt x="83" y="194"/>
                    <a:pt x="83" y="194"/>
                    <a:pt x="83" y="194"/>
                  </a:cubicBezTo>
                  <a:cubicBezTo>
                    <a:pt x="83" y="196"/>
                    <a:pt x="83" y="196"/>
                    <a:pt x="83" y="196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5" y="188"/>
                    <a:pt x="95" y="188"/>
                    <a:pt x="95" y="188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95" y="196"/>
                    <a:pt x="98" y="202"/>
                    <a:pt x="101" y="207"/>
                  </a:cubicBezTo>
                  <a:cubicBezTo>
                    <a:pt x="105" y="212"/>
                    <a:pt x="109" y="217"/>
                    <a:pt x="114" y="219"/>
                  </a:cubicBezTo>
                  <a:cubicBezTo>
                    <a:pt x="114" y="219"/>
                    <a:pt x="114" y="219"/>
                    <a:pt x="114" y="219"/>
                  </a:cubicBezTo>
                  <a:cubicBezTo>
                    <a:pt x="116" y="220"/>
                    <a:pt x="119" y="221"/>
                    <a:pt x="121" y="221"/>
                  </a:cubicBezTo>
                  <a:cubicBezTo>
                    <a:pt x="124" y="221"/>
                    <a:pt x="126" y="220"/>
                    <a:pt x="128" y="219"/>
                  </a:cubicBezTo>
                  <a:cubicBezTo>
                    <a:pt x="127" y="217"/>
                    <a:pt x="127" y="217"/>
                    <a:pt x="127" y="217"/>
                  </a:cubicBezTo>
                  <a:cubicBezTo>
                    <a:pt x="128" y="219"/>
                    <a:pt x="128" y="219"/>
                    <a:pt x="128" y="219"/>
                  </a:cubicBezTo>
                  <a:cubicBezTo>
                    <a:pt x="146" y="211"/>
                    <a:pt x="146" y="211"/>
                    <a:pt x="146" y="211"/>
                  </a:cubicBezTo>
                  <a:cubicBezTo>
                    <a:pt x="146" y="211"/>
                    <a:pt x="146" y="211"/>
                    <a:pt x="146" y="211"/>
                  </a:cubicBezTo>
                  <a:cubicBezTo>
                    <a:pt x="150" y="209"/>
                    <a:pt x="152" y="206"/>
                    <a:pt x="154" y="202"/>
                  </a:cubicBezTo>
                  <a:cubicBezTo>
                    <a:pt x="156" y="197"/>
                    <a:pt x="157" y="192"/>
                    <a:pt x="157" y="186"/>
                  </a:cubicBezTo>
                  <a:cubicBezTo>
                    <a:pt x="157" y="181"/>
                    <a:pt x="156" y="176"/>
                    <a:pt x="155" y="171"/>
                  </a:cubicBezTo>
                  <a:cubicBezTo>
                    <a:pt x="153" y="172"/>
                    <a:pt x="153" y="172"/>
                    <a:pt x="153" y="172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7"/>
                    <a:pt x="215" y="207"/>
                    <a:pt x="216" y="206"/>
                  </a:cubicBezTo>
                  <a:cubicBezTo>
                    <a:pt x="217" y="206"/>
                    <a:pt x="217" y="206"/>
                    <a:pt x="217" y="206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14" y="203"/>
                    <a:pt x="214" y="203"/>
                    <a:pt x="214" y="203"/>
                  </a:cubicBezTo>
                  <a:cubicBezTo>
                    <a:pt x="212" y="208"/>
                    <a:pt x="211" y="213"/>
                    <a:pt x="211" y="220"/>
                  </a:cubicBezTo>
                  <a:cubicBezTo>
                    <a:pt x="211" y="230"/>
                    <a:pt x="213" y="240"/>
                    <a:pt x="217" y="249"/>
                  </a:cubicBezTo>
                  <a:cubicBezTo>
                    <a:pt x="221" y="257"/>
                    <a:pt x="227" y="264"/>
                    <a:pt x="234" y="267"/>
                  </a:cubicBezTo>
                  <a:cubicBezTo>
                    <a:pt x="234" y="267"/>
                    <a:pt x="234" y="267"/>
                    <a:pt x="234" y="267"/>
                  </a:cubicBezTo>
                  <a:cubicBezTo>
                    <a:pt x="237" y="269"/>
                    <a:pt x="239" y="269"/>
                    <a:pt x="242" y="269"/>
                  </a:cubicBezTo>
                  <a:cubicBezTo>
                    <a:pt x="244" y="269"/>
                    <a:pt x="246" y="269"/>
                    <a:pt x="248" y="268"/>
                  </a:cubicBezTo>
                  <a:cubicBezTo>
                    <a:pt x="247" y="266"/>
                    <a:pt x="247" y="266"/>
                    <a:pt x="247" y="266"/>
                  </a:cubicBezTo>
                  <a:cubicBezTo>
                    <a:pt x="248" y="268"/>
                    <a:pt x="248" y="268"/>
                    <a:pt x="248" y="268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73" y="256"/>
                    <a:pt x="276" y="248"/>
                    <a:pt x="277" y="237"/>
                  </a:cubicBezTo>
                  <a:cubicBezTo>
                    <a:pt x="275" y="237"/>
                    <a:pt x="275" y="237"/>
                    <a:pt x="275" y="237"/>
                  </a:cubicBezTo>
                  <a:cubicBezTo>
                    <a:pt x="274" y="239"/>
                    <a:pt x="274" y="239"/>
                    <a:pt x="274" y="239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6" y="237"/>
                    <a:pt x="276" y="237"/>
                    <a:pt x="276" y="237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7" y="240"/>
                    <a:pt x="279" y="241"/>
                    <a:pt x="281" y="241"/>
                  </a:cubicBezTo>
                  <a:cubicBezTo>
                    <a:pt x="282" y="241"/>
                    <a:pt x="284" y="240"/>
                    <a:pt x="285" y="239"/>
                  </a:cubicBezTo>
                  <a:cubicBezTo>
                    <a:pt x="287" y="238"/>
                    <a:pt x="288" y="237"/>
                    <a:pt x="288" y="235"/>
                  </a:cubicBezTo>
                  <a:cubicBezTo>
                    <a:pt x="286" y="235"/>
                    <a:pt x="286" y="235"/>
                    <a:pt x="286" y="235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84" y="240"/>
                    <a:pt x="284" y="240"/>
                    <a:pt x="284" y="240"/>
                  </a:cubicBezTo>
                  <a:cubicBezTo>
                    <a:pt x="284" y="241"/>
                    <a:pt x="285" y="241"/>
                    <a:pt x="285" y="242"/>
                  </a:cubicBezTo>
                  <a:cubicBezTo>
                    <a:pt x="286" y="242"/>
                    <a:pt x="287" y="242"/>
                    <a:pt x="287" y="242"/>
                  </a:cubicBezTo>
                  <a:cubicBezTo>
                    <a:pt x="296" y="238"/>
                    <a:pt x="296" y="238"/>
                    <a:pt x="296" y="238"/>
                  </a:cubicBezTo>
                  <a:cubicBezTo>
                    <a:pt x="295" y="236"/>
                    <a:pt x="295" y="236"/>
                    <a:pt x="295" y="236"/>
                  </a:cubicBezTo>
                  <a:cubicBezTo>
                    <a:pt x="293" y="237"/>
                    <a:pt x="293" y="237"/>
                    <a:pt x="293" y="237"/>
                  </a:cubicBezTo>
                  <a:cubicBezTo>
                    <a:pt x="295" y="238"/>
                    <a:pt x="296" y="239"/>
                    <a:pt x="298" y="240"/>
                  </a:cubicBezTo>
                  <a:cubicBezTo>
                    <a:pt x="298" y="240"/>
                    <a:pt x="298" y="240"/>
                    <a:pt x="298" y="240"/>
                  </a:cubicBezTo>
                  <a:cubicBezTo>
                    <a:pt x="300" y="241"/>
                    <a:pt x="303" y="242"/>
                    <a:pt x="305" y="242"/>
                  </a:cubicBezTo>
                  <a:cubicBezTo>
                    <a:pt x="308" y="242"/>
                    <a:pt x="310" y="241"/>
                    <a:pt x="312" y="240"/>
                  </a:cubicBezTo>
                  <a:cubicBezTo>
                    <a:pt x="311" y="239"/>
                    <a:pt x="311" y="239"/>
                    <a:pt x="311" y="239"/>
                  </a:cubicBezTo>
                  <a:cubicBezTo>
                    <a:pt x="312" y="240"/>
                    <a:pt x="312" y="240"/>
                    <a:pt x="312" y="240"/>
                  </a:cubicBezTo>
                  <a:cubicBezTo>
                    <a:pt x="330" y="232"/>
                    <a:pt x="330" y="232"/>
                    <a:pt x="330" y="232"/>
                  </a:cubicBezTo>
                  <a:cubicBezTo>
                    <a:pt x="330" y="232"/>
                    <a:pt x="330" y="232"/>
                    <a:pt x="330" y="232"/>
                  </a:cubicBezTo>
                  <a:cubicBezTo>
                    <a:pt x="336" y="229"/>
                    <a:pt x="339" y="223"/>
                    <a:pt x="340" y="214"/>
                  </a:cubicBezTo>
                  <a:cubicBezTo>
                    <a:pt x="338" y="214"/>
                    <a:pt x="338" y="214"/>
                    <a:pt x="338" y="214"/>
                  </a:cubicBezTo>
                  <a:cubicBezTo>
                    <a:pt x="339" y="215"/>
                    <a:pt x="339" y="215"/>
                    <a:pt x="339" y="215"/>
                  </a:cubicBezTo>
                  <a:cubicBezTo>
                    <a:pt x="354" y="208"/>
                    <a:pt x="354" y="208"/>
                    <a:pt x="354" y="208"/>
                  </a:cubicBezTo>
                  <a:cubicBezTo>
                    <a:pt x="354" y="208"/>
                    <a:pt x="355" y="207"/>
                    <a:pt x="355" y="206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3"/>
                    <a:pt x="354" y="193"/>
                    <a:pt x="354" y="192"/>
                  </a:cubicBezTo>
                  <a:cubicBezTo>
                    <a:pt x="353" y="192"/>
                    <a:pt x="353" y="192"/>
                    <a:pt x="352" y="192"/>
                  </a:cubicBezTo>
                  <a:cubicBezTo>
                    <a:pt x="352" y="192"/>
                    <a:pt x="352" y="192"/>
                    <a:pt x="352" y="192"/>
                  </a:cubicBezTo>
                  <a:cubicBezTo>
                    <a:pt x="352" y="170"/>
                    <a:pt x="352" y="170"/>
                    <a:pt x="352" y="170"/>
                  </a:cubicBezTo>
                  <a:cubicBezTo>
                    <a:pt x="352" y="164"/>
                    <a:pt x="351" y="155"/>
                    <a:pt x="349" y="149"/>
                  </a:cubicBezTo>
                  <a:cubicBezTo>
                    <a:pt x="349" y="149"/>
                    <a:pt x="349" y="149"/>
                    <a:pt x="349" y="149"/>
                  </a:cubicBezTo>
                  <a:cubicBezTo>
                    <a:pt x="348" y="146"/>
                    <a:pt x="348" y="146"/>
                    <a:pt x="348" y="146"/>
                  </a:cubicBezTo>
                  <a:cubicBezTo>
                    <a:pt x="346" y="146"/>
                    <a:pt x="346" y="146"/>
                    <a:pt x="346" y="146"/>
                  </a:cubicBezTo>
                  <a:cubicBezTo>
                    <a:pt x="346" y="148"/>
                    <a:pt x="346" y="148"/>
                    <a:pt x="346" y="148"/>
                  </a:cubicBezTo>
                  <a:cubicBezTo>
                    <a:pt x="346" y="148"/>
                    <a:pt x="346" y="148"/>
                    <a:pt x="346" y="148"/>
                  </a:cubicBezTo>
                  <a:cubicBezTo>
                    <a:pt x="347" y="148"/>
                    <a:pt x="347" y="148"/>
                    <a:pt x="348" y="148"/>
                  </a:cubicBezTo>
                  <a:cubicBezTo>
                    <a:pt x="348" y="147"/>
                    <a:pt x="348" y="146"/>
                    <a:pt x="348" y="146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4" y="140"/>
                    <a:pt x="344" y="140"/>
                    <a:pt x="344" y="140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6" y="139"/>
                    <a:pt x="345" y="138"/>
                    <a:pt x="345" y="137"/>
                  </a:cubicBezTo>
                  <a:cubicBezTo>
                    <a:pt x="345" y="137"/>
                    <a:pt x="345" y="137"/>
                    <a:pt x="345" y="137"/>
                  </a:cubicBezTo>
                  <a:cubicBezTo>
                    <a:pt x="345" y="136"/>
                    <a:pt x="345" y="136"/>
                    <a:pt x="345" y="136"/>
                  </a:cubicBezTo>
                  <a:cubicBezTo>
                    <a:pt x="345" y="136"/>
                    <a:pt x="345" y="136"/>
                    <a:pt x="345" y="136"/>
                  </a:cubicBezTo>
                  <a:cubicBezTo>
                    <a:pt x="345" y="136"/>
                    <a:pt x="344" y="135"/>
                    <a:pt x="344" y="135"/>
                  </a:cubicBezTo>
                  <a:cubicBezTo>
                    <a:pt x="344" y="135"/>
                    <a:pt x="344" y="135"/>
                    <a:pt x="344" y="135"/>
                  </a:cubicBezTo>
                  <a:cubicBezTo>
                    <a:pt x="344" y="134"/>
                    <a:pt x="344" y="134"/>
                    <a:pt x="344" y="134"/>
                  </a:cubicBezTo>
                  <a:cubicBezTo>
                    <a:pt x="344" y="134"/>
                    <a:pt x="344" y="134"/>
                    <a:pt x="344" y="134"/>
                  </a:cubicBezTo>
                  <a:cubicBezTo>
                    <a:pt x="343" y="133"/>
                    <a:pt x="343" y="133"/>
                    <a:pt x="343" y="133"/>
                  </a:cubicBezTo>
                  <a:cubicBezTo>
                    <a:pt x="343" y="133"/>
                    <a:pt x="343" y="133"/>
                    <a:pt x="343" y="133"/>
                  </a:cubicBezTo>
                  <a:cubicBezTo>
                    <a:pt x="343" y="132"/>
                    <a:pt x="343" y="132"/>
                    <a:pt x="342" y="131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2" y="130"/>
                    <a:pt x="341" y="128"/>
                    <a:pt x="340" y="127"/>
                  </a:cubicBezTo>
                  <a:cubicBezTo>
                    <a:pt x="338" y="128"/>
                    <a:pt x="338" y="128"/>
                    <a:pt x="338" y="128"/>
                  </a:cubicBezTo>
                  <a:cubicBezTo>
                    <a:pt x="340" y="127"/>
                    <a:pt x="340" y="127"/>
                    <a:pt x="340" y="127"/>
                  </a:cubicBezTo>
                  <a:cubicBezTo>
                    <a:pt x="340" y="127"/>
                    <a:pt x="340" y="127"/>
                    <a:pt x="340" y="127"/>
                  </a:cubicBezTo>
                  <a:cubicBezTo>
                    <a:pt x="340" y="127"/>
                    <a:pt x="340" y="127"/>
                    <a:pt x="340" y="127"/>
                  </a:cubicBezTo>
                  <a:cubicBezTo>
                    <a:pt x="339" y="126"/>
                    <a:pt x="339" y="126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38" y="127"/>
                    <a:pt x="338" y="127"/>
                    <a:pt x="338" y="126"/>
                  </a:cubicBezTo>
                  <a:cubicBezTo>
                    <a:pt x="338" y="125"/>
                    <a:pt x="338" y="125"/>
                    <a:pt x="338" y="124"/>
                  </a:cubicBezTo>
                  <a:cubicBezTo>
                    <a:pt x="338" y="124"/>
                    <a:pt x="338" y="124"/>
                    <a:pt x="338" y="124"/>
                  </a:cubicBezTo>
                  <a:cubicBezTo>
                    <a:pt x="337" y="123"/>
                    <a:pt x="337" y="123"/>
                    <a:pt x="337" y="123"/>
                  </a:cubicBezTo>
                  <a:cubicBezTo>
                    <a:pt x="337" y="123"/>
                    <a:pt x="337" y="123"/>
                    <a:pt x="337" y="123"/>
                  </a:cubicBezTo>
                  <a:cubicBezTo>
                    <a:pt x="337" y="123"/>
                    <a:pt x="337" y="123"/>
                    <a:pt x="337" y="123"/>
                  </a:cubicBezTo>
                  <a:cubicBezTo>
                    <a:pt x="336" y="123"/>
                    <a:pt x="335" y="123"/>
                    <a:pt x="334" y="123"/>
                  </a:cubicBezTo>
                  <a:cubicBezTo>
                    <a:pt x="334" y="123"/>
                    <a:pt x="334" y="123"/>
                    <a:pt x="334" y="123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2"/>
                    <a:pt x="334" y="121"/>
                    <a:pt x="333" y="120"/>
                  </a:cubicBezTo>
                  <a:cubicBezTo>
                    <a:pt x="333" y="120"/>
                    <a:pt x="333" y="120"/>
                    <a:pt x="333" y="120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7" y="112"/>
                    <a:pt x="315" y="112"/>
                    <a:pt x="314" y="112"/>
                  </a:cubicBezTo>
                  <a:cubicBezTo>
                    <a:pt x="312" y="112"/>
                    <a:pt x="311" y="113"/>
                    <a:pt x="310" y="114"/>
                  </a:cubicBezTo>
                  <a:cubicBezTo>
                    <a:pt x="311" y="115"/>
                    <a:pt x="311" y="115"/>
                    <a:pt x="311" y="115"/>
                  </a:cubicBezTo>
                  <a:cubicBezTo>
                    <a:pt x="310" y="113"/>
                    <a:pt x="310" y="113"/>
                    <a:pt x="310" y="113"/>
                  </a:cubicBezTo>
                  <a:cubicBezTo>
                    <a:pt x="293" y="122"/>
                    <a:pt x="293" y="122"/>
                    <a:pt x="293" y="122"/>
                  </a:cubicBezTo>
                  <a:cubicBezTo>
                    <a:pt x="293" y="103"/>
                    <a:pt x="293" y="103"/>
                    <a:pt x="293" y="103"/>
                  </a:cubicBezTo>
                  <a:cubicBezTo>
                    <a:pt x="293" y="102"/>
                    <a:pt x="293" y="101"/>
                    <a:pt x="292" y="101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60" y="83"/>
                    <a:pt x="259" y="83"/>
                    <a:pt x="258" y="8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26" y="86"/>
                    <a:pt x="226" y="86"/>
                    <a:pt x="226" y="86"/>
                  </a:cubicBezTo>
                  <a:cubicBezTo>
                    <a:pt x="226" y="85"/>
                    <a:pt x="225" y="85"/>
                    <a:pt x="224" y="8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136" y="58"/>
                    <a:pt x="136" y="58"/>
                    <a:pt x="136" y="5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5" y="47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9"/>
                    <a:pt x="126" y="18"/>
                    <a:pt x="125" y="1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2" y="0"/>
                    <a:pt x="91" y="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6"/>
                    <a:pt x="52" y="6"/>
                    <a:pt x="51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6" y="33"/>
                    <a:pt x="6" y="34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1"/>
                    <a:pt x="6" y="82"/>
                    <a:pt x="7" y="8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7" y="95"/>
                    <a:pt x="4" y="99"/>
                    <a:pt x="3" y="103"/>
                  </a:cubicBezTo>
                  <a:cubicBezTo>
                    <a:pt x="1" y="107"/>
                    <a:pt x="0" y="113"/>
                    <a:pt x="0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3"/>
                    <a:pt x="5" y="108"/>
                    <a:pt x="6" y="105"/>
                  </a:cubicBezTo>
                  <a:cubicBezTo>
                    <a:pt x="8" y="101"/>
                    <a:pt x="10" y="98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6" y="91"/>
                    <a:pt x="26" y="90"/>
                    <a:pt x="26" y="90"/>
                  </a:cubicBezTo>
                  <a:cubicBezTo>
                    <a:pt x="26" y="89"/>
                    <a:pt x="26" y="88"/>
                    <a:pt x="25" y="88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7" y="19"/>
                    <a:pt x="67" y="19"/>
                    <a:pt x="68" y="18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2" y="44"/>
                    <a:pt x="122" y="45"/>
                    <a:pt x="123" y="45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60"/>
                    <a:pt x="133" y="60"/>
                    <a:pt x="133" y="61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08" y="100"/>
                    <a:pt x="209" y="100"/>
                    <a:pt x="209" y="99"/>
                  </a:cubicBezTo>
                  <a:cubicBezTo>
                    <a:pt x="225" y="90"/>
                    <a:pt x="225" y="90"/>
                    <a:pt x="225" y="90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0" y="98"/>
                    <a:pt x="241" y="98"/>
                    <a:pt x="242" y="98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89" y="104"/>
                    <a:pt x="289" y="104"/>
                    <a:pt x="289" y="104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9" y="126"/>
                    <a:pt x="289" y="127"/>
                    <a:pt x="290" y="127"/>
                  </a:cubicBezTo>
                  <a:cubicBezTo>
                    <a:pt x="291" y="127"/>
                    <a:pt x="291" y="127"/>
                    <a:pt x="292" y="127"/>
                  </a:cubicBezTo>
                  <a:cubicBezTo>
                    <a:pt x="312" y="117"/>
                    <a:pt x="312" y="117"/>
                    <a:pt x="312" y="117"/>
                  </a:cubicBezTo>
                  <a:cubicBezTo>
                    <a:pt x="312" y="117"/>
                    <a:pt x="312" y="117"/>
                    <a:pt x="312" y="117"/>
                  </a:cubicBezTo>
                  <a:cubicBezTo>
                    <a:pt x="313" y="116"/>
                    <a:pt x="313" y="116"/>
                    <a:pt x="314" y="116"/>
                  </a:cubicBezTo>
                  <a:cubicBezTo>
                    <a:pt x="315" y="116"/>
                    <a:pt x="315" y="116"/>
                    <a:pt x="316" y="117"/>
                  </a:cubicBezTo>
                  <a:cubicBezTo>
                    <a:pt x="316" y="117"/>
                    <a:pt x="316" y="117"/>
                    <a:pt x="316" y="117"/>
                  </a:cubicBezTo>
                  <a:cubicBezTo>
                    <a:pt x="331" y="124"/>
                    <a:pt x="331" y="124"/>
                    <a:pt x="331" y="124"/>
                  </a:cubicBezTo>
                  <a:cubicBezTo>
                    <a:pt x="331" y="124"/>
                    <a:pt x="331" y="124"/>
                    <a:pt x="331" y="124"/>
                  </a:cubicBezTo>
                  <a:cubicBezTo>
                    <a:pt x="331" y="124"/>
                    <a:pt x="332" y="125"/>
                    <a:pt x="333" y="125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3" y="125"/>
                    <a:pt x="333" y="125"/>
                    <a:pt x="333" y="125"/>
                  </a:cubicBezTo>
                  <a:cubicBezTo>
                    <a:pt x="333" y="125"/>
                    <a:pt x="333" y="125"/>
                    <a:pt x="333" y="125"/>
                  </a:cubicBezTo>
                  <a:cubicBezTo>
                    <a:pt x="333" y="125"/>
                    <a:pt x="333" y="125"/>
                    <a:pt x="333" y="125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5" y="127"/>
                    <a:pt x="336" y="127"/>
                    <a:pt x="337" y="126"/>
                  </a:cubicBezTo>
                  <a:cubicBezTo>
                    <a:pt x="337" y="126"/>
                    <a:pt x="337" y="126"/>
                    <a:pt x="337" y="126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5" y="124"/>
                    <a:pt x="335" y="124"/>
                    <a:pt x="335" y="124"/>
                  </a:cubicBezTo>
                  <a:cubicBezTo>
                    <a:pt x="335" y="124"/>
                    <a:pt x="335" y="124"/>
                    <a:pt x="335" y="124"/>
                  </a:cubicBezTo>
                  <a:cubicBezTo>
                    <a:pt x="335" y="125"/>
                    <a:pt x="334" y="125"/>
                    <a:pt x="334" y="126"/>
                  </a:cubicBezTo>
                  <a:cubicBezTo>
                    <a:pt x="334" y="126"/>
                    <a:pt x="334" y="127"/>
                    <a:pt x="335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6" y="128"/>
                    <a:pt x="336" y="129"/>
                    <a:pt x="336" y="129"/>
                  </a:cubicBezTo>
                  <a:cubicBezTo>
                    <a:pt x="338" y="128"/>
                    <a:pt x="338" y="128"/>
                    <a:pt x="338" y="128"/>
                  </a:cubicBezTo>
                  <a:cubicBezTo>
                    <a:pt x="336" y="129"/>
                    <a:pt x="336" y="129"/>
                    <a:pt x="336" y="129"/>
                  </a:cubicBezTo>
                  <a:cubicBezTo>
                    <a:pt x="337" y="130"/>
                    <a:pt x="337" y="130"/>
                    <a:pt x="337" y="130"/>
                  </a:cubicBezTo>
                  <a:cubicBezTo>
                    <a:pt x="337" y="130"/>
                    <a:pt x="337" y="130"/>
                    <a:pt x="337" y="130"/>
                  </a:cubicBezTo>
                  <a:cubicBezTo>
                    <a:pt x="337" y="131"/>
                    <a:pt x="338" y="132"/>
                    <a:pt x="339" y="133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41" y="132"/>
                    <a:pt x="341" y="132"/>
                    <a:pt x="341" y="132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39" y="133"/>
                    <a:pt x="339" y="134"/>
                    <a:pt x="340" y="134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40" y="135"/>
                    <a:pt x="340" y="135"/>
                    <a:pt x="340" y="135"/>
                  </a:cubicBezTo>
                  <a:cubicBezTo>
                    <a:pt x="342" y="134"/>
                    <a:pt x="342" y="134"/>
                    <a:pt x="342" y="134"/>
                  </a:cubicBezTo>
                  <a:cubicBezTo>
                    <a:pt x="340" y="135"/>
                    <a:pt x="340" y="135"/>
                    <a:pt x="340" y="135"/>
                  </a:cubicBezTo>
                  <a:cubicBezTo>
                    <a:pt x="340" y="136"/>
                    <a:pt x="340" y="136"/>
                    <a:pt x="340" y="136"/>
                  </a:cubicBezTo>
                  <a:cubicBezTo>
                    <a:pt x="340" y="136"/>
                    <a:pt x="340" y="136"/>
                    <a:pt x="340" y="136"/>
                  </a:cubicBezTo>
                  <a:cubicBezTo>
                    <a:pt x="341" y="137"/>
                    <a:pt x="341" y="137"/>
                    <a:pt x="341" y="138"/>
                  </a:cubicBezTo>
                  <a:cubicBezTo>
                    <a:pt x="341" y="138"/>
                    <a:pt x="341" y="138"/>
                    <a:pt x="341" y="138"/>
                  </a:cubicBezTo>
                  <a:cubicBezTo>
                    <a:pt x="341" y="138"/>
                    <a:pt x="341" y="138"/>
                    <a:pt x="341" y="138"/>
                  </a:cubicBezTo>
                  <a:cubicBezTo>
                    <a:pt x="343" y="138"/>
                    <a:pt x="343" y="138"/>
                    <a:pt x="343" y="138"/>
                  </a:cubicBezTo>
                  <a:cubicBezTo>
                    <a:pt x="341" y="138"/>
                    <a:pt x="341" y="138"/>
                    <a:pt x="341" y="138"/>
                  </a:cubicBezTo>
                  <a:cubicBezTo>
                    <a:pt x="342" y="139"/>
                    <a:pt x="342" y="140"/>
                    <a:pt x="342" y="140"/>
                  </a:cubicBezTo>
                  <a:cubicBezTo>
                    <a:pt x="342" y="140"/>
                    <a:pt x="342" y="140"/>
                    <a:pt x="342" y="140"/>
                  </a:cubicBezTo>
                  <a:cubicBezTo>
                    <a:pt x="344" y="147"/>
                    <a:pt x="344" y="147"/>
                    <a:pt x="344" y="147"/>
                  </a:cubicBezTo>
                  <a:cubicBezTo>
                    <a:pt x="346" y="146"/>
                    <a:pt x="346" y="146"/>
                    <a:pt x="346" y="146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5" y="144"/>
                    <a:pt x="345" y="145"/>
                    <a:pt x="344" y="145"/>
                  </a:cubicBezTo>
                  <a:cubicBezTo>
                    <a:pt x="344" y="146"/>
                    <a:pt x="344" y="146"/>
                    <a:pt x="344" y="147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7" y="150"/>
                    <a:pt x="347" y="150"/>
                    <a:pt x="347" y="150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7" y="156"/>
                    <a:pt x="348" y="165"/>
                    <a:pt x="348" y="170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7"/>
                    <a:pt x="349" y="197"/>
                  </a:cubicBezTo>
                  <a:cubicBezTo>
                    <a:pt x="349" y="198"/>
                    <a:pt x="350" y="198"/>
                    <a:pt x="351" y="197"/>
                  </a:cubicBezTo>
                  <a:cubicBezTo>
                    <a:pt x="351" y="197"/>
                    <a:pt x="351" y="197"/>
                    <a:pt x="351" y="197"/>
                  </a:cubicBezTo>
                  <a:cubicBezTo>
                    <a:pt x="351" y="205"/>
                    <a:pt x="351" y="205"/>
                    <a:pt x="351" y="205"/>
                  </a:cubicBezTo>
                  <a:cubicBezTo>
                    <a:pt x="337" y="212"/>
                    <a:pt x="337" y="212"/>
                    <a:pt x="337" y="212"/>
                  </a:cubicBezTo>
                  <a:cubicBezTo>
                    <a:pt x="337" y="212"/>
                    <a:pt x="336" y="213"/>
                    <a:pt x="336" y="213"/>
                  </a:cubicBezTo>
                  <a:cubicBezTo>
                    <a:pt x="335" y="221"/>
                    <a:pt x="332" y="227"/>
                    <a:pt x="328" y="229"/>
                  </a:cubicBezTo>
                  <a:cubicBezTo>
                    <a:pt x="329" y="231"/>
                    <a:pt x="329" y="231"/>
                    <a:pt x="329" y="231"/>
                  </a:cubicBezTo>
                  <a:cubicBezTo>
                    <a:pt x="328" y="229"/>
                    <a:pt x="328" y="229"/>
                    <a:pt x="328" y="229"/>
                  </a:cubicBezTo>
                  <a:cubicBezTo>
                    <a:pt x="310" y="237"/>
                    <a:pt x="310" y="237"/>
                    <a:pt x="310" y="237"/>
                  </a:cubicBezTo>
                  <a:cubicBezTo>
                    <a:pt x="310" y="237"/>
                    <a:pt x="310" y="237"/>
                    <a:pt x="310" y="237"/>
                  </a:cubicBezTo>
                  <a:cubicBezTo>
                    <a:pt x="309" y="238"/>
                    <a:pt x="307" y="238"/>
                    <a:pt x="305" y="238"/>
                  </a:cubicBezTo>
                  <a:cubicBezTo>
                    <a:pt x="304" y="238"/>
                    <a:pt x="302" y="238"/>
                    <a:pt x="300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298" y="236"/>
                    <a:pt x="297" y="235"/>
                    <a:pt x="296" y="234"/>
                  </a:cubicBezTo>
                  <a:cubicBezTo>
                    <a:pt x="295" y="234"/>
                    <a:pt x="294" y="234"/>
                    <a:pt x="294" y="234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8" y="234"/>
                    <a:pt x="288" y="233"/>
                    <a:pt x="287" y="233"/>
                  </a:cubicBezTo>
                  <a:cubicBezTo>
                    <a:pt x="286" y="232"/>
                    <a:pt x="285" y="233"/>
                    <a:pt x="284" y="234"/>
                  </a:cubicBezTo>
                  <a:cubicBezTo>
                    <a:pt x="284" y="235"/>
                    <a:pt x="284" y="235"/>
                    <a:pt x="283" y="236"/>
                  </a:cubicBezTo>
                  <a:cubicBezTo>
                    <a:pt x="282" y="236"/>
                    <a:pt x="282" y="237"/>
                    <a:pt x="281" y="237"/>
                  </a:cubicBezTo>
                  <a:cubicBezTo>
                    <a:pt x="279" y="237"/>
                    <a:pt x="278" y="236"/>
                    <a:pt x="277" y="236"/>
                  </a:cubicBezTo>
                  <a:cubicBezTo>
                    <a:pt x="277" y="236"/>
                    <a:pt x="277" y="236"/>
                    <a:pt x="277" y="236"/>
                  </a:cubicBezTo>
                  <a:cubicBezTo>
                    <a:pt x="276" y="235"/>
                    <a:pt x="276" y="235"/>
                    <a:pt x="276" y="235"/>
                  </a:cubicBezTo>
                  <a:cubicBezTo>
                    <a:pt x="275" y="235"/>
                    <a:pt x="274" y="235"/>
                    <a:pt x="274" y="235"/>
                  </a:cubicBezTo>
                  <a:cubicBezTo>
                    <a:pt x="273" y="235"/>
                    <a:pt x="273" y="236"/>
                    <a:pt x="273" y="237"/>
                  </a:cubicBezTo>
                  <a:cubicBezTo>
                    <a:pt x="272" y="247"/>
                    <a:pt x="269" y="254"/>
                    <a:pt x="264" y="256"/>
                  </a:cubicBezTo>
                  <a:cubicBezTo>
                    <a:pt x="265" y="258"/>
                    <a:pt x="265" y="258"/>
                    <a:pt x="265" y="258"/>
                  </a:cubicBezTo>
                  <a:cubicBezTo>
                    <a:pt x="264" y="256"/>
                    <a:pt x="264" y="256"/>
                    <a:pt x="264" y="256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5" y="265"/>
                    <a:pt x="243" y="265"/>
                    <a:pt x="242" y="265"/>
                  </a:cubicBezTo>
                  <a:cubicBezTo>
                    <a:pt x="240" y="265"/>
                    <a:pt x="238" y="265"/>
                    <a:pt x="236" y="264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230" y="261"/>
                    <a:pt x="225" y="255"/>
                    <a:pt x="221" y="247"/>
                  </a:cubicBezTo>
                  <a:cubicBezTo>
                    <a:pt x="217" y="239"/>
                    <a:pt x="215" y="229"/>
                    <a:pt x="215" y="220"/>
                  </a:cubicBezTo>
                  <a:cubicBezTo>
                    <a:pt x="215" y="214"/>
                    <a:pt x="216" y="209"/>
                    <a:pt x="218" y="205"/>
                  </a:cubicBezTo>
                  <a:cubicBezTo>
                    <a:pt x="218" y="204"/>
                    <a:pt x="218" y="203"/>
                    <a:pt x="217" y="202"/>
                  </a:cubicBezTo>
                  <a:cubicBezTo>
                    <a:pt x="217" y="202"/>
                    <a:pt x="216" y="202"/>
                    <a:pt x="215" y="202"/>
                  </a:cubicBezTo>
                  <a:cubicBezTo>
                    <a:pt x="215" y="202"/>
                    <a:pt x="215" y="202"/>
                    <a:pt x="215" y="202"/>
                  </a:cubicBezTo>
                  <a:cubicBezTo>
                    <a:pt x="154" y="170"/>
                    <a:pt x="154" y="170"/>
                    <a:pt x="154" y="170"/>
                  </a:cubicBezTo>
                  <a:cubicBezTo>
                    <a:pt x="154" y="170"/>
                    <a:pt x="153" y="170"/>
                    <a:pt x="152" y="170"/>
                  </a:cubicBezTo>
                  <a:cubicBezTo>
                    <a:pt x="151" y="171"/>
                    <a:pt x="151" y="171"/>
                    <a:pt x="151" y="172"/>
                  </a:cubicBezTo>
                  <a:cubicBezTo>
                    <a:pt x="152" y="177"/>
                    <a:pt x="153" y="181"/>
                    <a:pt x="153" y="186"/>
                  </a:cubicBezTo>
                  <a:cubicBezTo>
                    <a:pt x="153" y="191"/>
                    <a:pt x="152" y="196"/>
                    <a:pt x="150" y="200"/>
                  </a:cubicBezTo>
                  <a:cubicBezTo>
                    <a:pt x="149" y="204"/>
                    <a:pt x="147" y="206"/>
                    <a:pt x="144" y="208"/>
                  </a:cubicBezTo>
                  <a:cubicBezTo>
                    <a:pt x="145" y="209"/>
                    <a:pt x="145" y="209"/>
                    <a:pt x="145" y="209"/>
                  </a:cubicBezTo>
                  <a:cubicBezTo>
                    <a:pt x="144" y="208"/>
                    <a:pt x="144" y="208"/>
                    <a:pt x="144" y="208"/>
                  </a:cubicBezTo>
                  <a:cubicBezTo>
                    <a:pt x="126" y="215"/>
                    <a:pt x="126" y="215"/>
                    <a:pt x="126" y="215"/>
                  </a:cubicBezTo>
                  <a:cubicBezTo>
                    <a:pt x="126" y="216"/>
                    <a:pt x="126" y="216"/>
                    <a:pt x="126" y="216"/>
                  </a:cubicBezTo>
                  <a:cubicBezTo>
                    <a:pt x="125" y="216"/>
                    <a:pt x="123" y="217"/>
                    <a:pt x="121" y="217"/>
                  </a:cubicBezTo>
                  <a:cubicBezTo>
                    <a:pt x="120" y="217"/>
                    <a:pt x="118" y="216"/>
                    <a:pt x="116" y="215"/>
                  </a:cubicBezTo>
                  <a:cubicBezTo>
                    <a:pt x="116" y="215"/>
                    <a:pt x="116" y="215"/>
                    <a:pt x="116" y="215"/>
                  </a:cubicBezTo>
                  <a:cubicBezTo>
                    <a:pt x="112" y="213"/>
                    <a:pt x="108" y="210"/>
                    <a:pt x="105" y="205"/>
                  </a:cubicBezTo>
                  <a:cubicBezTo>
                    <a:pt x="101" y="200"/>
                    <a:pt x="99" y="194"/>
                    <a:pt x="97" y="188"/>
                  </a:cubicBezTo>
                  <a:cubicBezTo>
                    <a:pt x="97" y="187"/>
                    <a:pt x="96" y="187"/>
                    <a:pt x="96" y="187"/>
                  </a:cubicBezTo>
                  <a:cubicBezTo>
                    <a:pt x="95" y="186"/>
                    <a:pt x="95" y="186"/>
                    <a:pt x="94" y="187"/>
                  </a:cubicBezTo>
                  <a:cubicBezTo>
                    <a:pt x="82" y="192"/>
                    <a:pt x="82" y="192"/>
                    <a:pt x="82" y="192"/>
                  </a:cubicBezTo>
                  <a:cubicBezTo>
                    <a:pt x="82" y="192"/>
                    <a:pt x="82" y="192"/>
                    <a:pt x="82" y="192"/>
                  </a:cubicBezTo>
                  <a:cubicBezTo>
                    <a:pt x="80" y="193"/>
                    <a:pt x="79" y="193"/>
                    <a:pt x="77" y="193"/>
                  </a:cubicBezTo>
                  <a:cubicBezTo>
                    <a:pt x="75" y="193"/>
                    <a:pt x="73" y="193"/>
                    <a:pt x="71" y="192"/>
                  </a:cubicBezTo>
                  <a:cubicBezTo>
                    <a:pt x="71" y="192"/>
                    <a:pt x="71" y="192"/>
                    <a:pt x="71" y="192"/>
                  </a:cubicBezTo>
                  <a:cubicBezTo>
                    <a:pt x="67" y="190"/>
                    <a:pt x="62" y="185"/>
                    <a:pt x="59" y="179"/>
                  </a:cubicBezTo>
                  <a:cubicBezTo>
                    <a:pt x="55" y="173"/>
                    <a:pt x="52" y="166"/>
                    <a:pt x="51" y="159"/>
                  </a:cubicBezTo>
                  <a:cubicBezTo>
                    <a:pt x="51" y="158"/>
                    <a:pt x="50" y="158"/>
                    <a:pt x="50" y="157"/>
                  </a:cubicBezTo>
                  <a:cubicBezTo>
                    <a:pt x="49" y="157"/>
                    <a:pt x="49" y="157"/>
                    <a:pt x="48" y="157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4" y="164"/>
                    <a:pt x="32" y="164"/>
                    <a:pt x="31" y="164"/>
                  </a:cubicBezTo>
                  <a:cubicBezTo>
                    <a:pt x="29" y="164"/>
                    <a:pt x="27" y="164"/>
                    <a:pt x="25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19" y="160"/>
                    <a:pt x="14" y="154"/>
                    <a:pt x="10" y="146"/>
                  </a:cubicBezTo>
                  <a:cubicBezTo>
                    <a:pt x="6" y="138"/>
                    <a:pt x="4" y="128"/>
                    <a:pt x="4" y="119"/>
                  </a:cubicBezTo>
                  <a:lnTo>
                    <a:pt x="2" y="119"/>
                  </a:lnTo>
                  <a:close/>
                  <a:moveTo>
                    <a:pt x="134" y="77"/>
                  </a:moveTo>
                  <a:cubicBezTo>
                    <a:pt x="133" y="78"/>
                    <a:pt x="133" y="78"/>
                    <a:pt x="133" y="78"/>
                  </a:cubicBezTo>
                  <a:cubicBezTo>
                    <a:pt x="188" y="107"/>
                    <a:pt x="188" y="107"/>
                    <a:pt x="188" y="107"/>
                  </a:cubicBezTo>
                  <a:cubicBezTo>
                    <a:pt x="186" y="108"/>
                    <a:pt x="186" y="108"/>
                    <a:pt x="186" y="108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84"/>
                    <a:pt x="133" y="85"/>
                    <a:pt x="133" y="85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3"/>
                    <a:pt x="186" y="113"/>
                    <a:pt x="187" y="112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7"/>
                    <a:pt x="194" y="107"/>
                  </a:cubicBezTo>
                  <a:cubicBezTo>
                    <a:pt x="194" y="106"/>
                    <a:pt x="194" y="105"/>
                    <a:pt x="193" y="10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5" y="75"/>
                    <a:pt x="134" y="75"/>
                    <a:pt x="133" y="75"/>
                  </a:cubicBezTo>
                  <a:cubicBezTo>
                    <a:pt x="133" y="75"/>
                    <a:pt x="132" y="76"/>
                    <a:pt x="132" y="77"/>
                  </a:cubicBezTo>
                  <a:lnTo>
                    <a:pt x="134" y="77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1" name="Freeform 858"/>
            <p:cNvSpPr>
              <a:spLocks/>
            </p:cNvSpPr>
            <p:nvPr/>
          </p:nvSpPr>
          <p:spPr bwMode="auto">
            <a:xfrm>
              <a:off x="1489" y="2096"/>
              <a:ext cx="209" cy="129"/>
            </a:xfrm>
            <a:custGeom>
              <a:avLst/>
              <a:gdLst>
                <a:gd name="T0" fmla="*/ 0 w 209"/>
                <a:gd name="T1" fmla="*/ 0 h 129"/>
                <a:gd name="T2" fmla="*/ 0 w 209"/>
                <a:gd name="T3" fmla="*/ 20 h 129"/>
                <a:gd name="T4" fmla="*/ 209 w 209"/>
                <a:gd name="T5" fmla="*/ 129 h 129"/>
                <a:gd name="T6" fmla="*/ 209 w 209"/>
                <a:gd name="T7" fmla="*/ 111 h 129"/>
                <a:gd name="T8" fmla="*/ 0 w 20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">
                  <a:moveTo>
                    <a:pt x="0" y="0"/>
                  </a:moveTo>
                  <a:lnTo>
                    <a:pt x="0" y="20"/>
                  </a:lnTo>
                  <a:lnTo>
                    <a:pt x="209" y="129"/>
                  </a:lnTo>
                  <a:lnTo>
                    <a:pt x="209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2" name="Freeform 859"/>
            <p:cNvSpPr>
              <a:spLocks/>
            </p:cNvSpPr>
            <p:nvPr/>
          </p:nvSpPr>
          <p:spPr bwMode="auto">
            <a:xfrm>
              <a:off x="1487" y="2096"/>
              <a:ext cx="213" cy="131"/>
            </a:xfrm>
            <a:custGeom>
              <a:avLst/>
              <a:gdLst>
                <a:gd name="T0" fmla="*/ 1 w 127"/>
                <a:gd name="T1" fmla="*/ 0 h 78"/>
                <a:gd name="T2" fmla="*/ 0 w 127"/>
                <a:gd name="T3" fmla="*/ 0 h 78"/>
                <a:gd name="T4" fmla="*/ 0 w 127"/>
                <a:gd name="T5" fmla="*/ 12 h 78"/>
                <a:gd name="T6" fmla="*/ 0 w 127"/>
                <a:gd name="T7" fmla="*/ 13 h 78"/>
                <a:gd name="T8" fmla="*/ 125 w 127"/>
                <a:gd name="T9" fmla="*/ 78 h 78"/>
                <a:gd name="T10" fmla="*/ 126 w 127"/>
                <a:gd name="T11" fmla="*/ 78 h 78"/>
                <a:gd name="T12" fmla="*/ 127 w 127"/>
                <a:gd name="T13" fmla="*/ 77 h 78"/>
                <a:gd name="T14" fmla="*/ 127 w 127"/>
                <a:gd name="T15" fmla="*/ 66 h 78"/>
                <a:gd name="T16" fmla="*/ 126 w 127"/>
                <a:gd name="T17" fmla="*/ 65 h 78"/>
                <a:gd name="T18" fmla="*/ 1 w 127"/>
                <a:gd name="T19" fmla="*/ 0 h 78"/>
                <a:gd name="T20" fmla="*/ 0 w 127"/>
                <a:gd name="T21" fmla="*/ 0 h 78"/>
                <a:gd name="T22" fmla="*/ 0 w 127"/>
                <a:gd name="T23" fmla="*/ 0 h 78"/>
                <a:gd name="T24" fmla="*/ 1 w 127"/>
                <a:gd name="T25" fmla="*/ 0 h 78"/>
                <a:gd name="T26" fmla="*/ 0 w 127"/>
                <a:gd name="T27" fmla="*/ 1 h 78"/>
                <a:gd name="T28" fmla="*/ 125 w 127"/>
                <a:gd name="T29" fmla="*/ 66 h 78"/>
                <a:gd name="T30" fmla="*/ 125 w 127"/>
                <a:gd name="T31" fmla="*/ 75 h 78"/>
                <a:gd name="T32" fmla="*/ 2 w 127"/>
                <a:gd name="T33" fmla="*/ 11 h 78"/>
                <a:gd name="T34" fmla="*/ 2 w 127"/>
                <a:gd name="T35" fmla="*/ 0 h 78"/>
                <a:gd name="T36" fmla="*/ 1 w 127"/>
                <a:gd name="T37" fmla="*/ 0 h 78"/>
                <a:gd name="T38" fmla="*/ 0 w 127"/>
                <a:gd name="T39" fmla="*/ 1 h 78"/>
                <a:gd name="T40" fmla="*/ 1 w 12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7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25" y="78"/>
                    <a:pt x="125" y="78"/>
                    <a:pt x="125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5"/>
                    <a:pt x="127" y="65"/>
                    <a:pt x="126" y="6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3" name="Freeform 860"/>
            <p:cNvSpPr>
              <a:spLocks/>
            </p:cNvSpPr>
            <p:nvPr/>
          </p:nvSpPr>
          <p:spPr bwMode="auto">
            <a:xfrm>
              <a:off x="1489" y="2091"/>
              <a:ext cx="217" cy="116"/>
            </a:xfrm>
            <a:custGeom>
              <a:avLst/>
              <a:gdLst>
                <a:gd name="T0" fmla="*/ 8 w 217"/>
                <a:gd name="T1" fmla="*/ 0 h 116"/>
                <a:gd name="T2" fmla="*/ 0 w 217"/>
                <a:gd name="T3" fmla="*/ 5 h 116"/>
                <a:gd name="T4" fmla="*/ 209 w 217"/>
                <a:gd name="T5" fmla="*/ 116 h 116"/>
                <a:gd name="T6" fmla="*/ 217 w 217"/>
                <a:gd name="T7" fmla="*/ 109 h 116"/>
                <a:gd name="T8" fmla="*/ 8 w 217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16">
                  <a:moveTo>
                    <a:pt x="8" y="0"/>
                  </a:moveTo>
                  <a:lnTo>
                    <a:pt x="0" y="5"/>
                  </a:lnTo>
                  <a:lnTo>
                    <a:pt x="209" y="116"/>
                  </a:lnTo>
                  <a:lnTo>
                    <a:pt x="217" y="10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4" name="Freeform 861"/>
            <p:cNvSpPr>
              <a:spLocks/>
            </p:cNvSpPr>
            <p:nvPr/>
          </p:nvSpPr>
          <p:spPr bwMode="auto">
            <a:xfrm>
              <a:off x="1487" y="2089"/>
              <a:ext cx="221" cy="119"/>
            </a:xfrm>
            <a:custGeom>
              <a:avLst/>
              <a:gdLst>
                <a:gd name="T0" fmla="*/ 10 w 221"/>
                <a:gd name="T1" fmla="*/ 2 h 119"/>
                <a:gd name="T2" fmla="*/ 9 w 221"/>
                <a:gd name="T3" fmla="*/ 0 h 119"/>
                <a:gd name="T4" fmla="*/ 0 w 221"/>
                <a:gd name="T5" fmla="*/ 7 h 119"/>
                <a:gd name="T6" fmla="*/ 0 w 221"/>
                <a:gd name="T7" fmla="*/ 9 h 119"/>
                <a:gd name="T8" fmla="*/ 0 w 221"/>
                <a:gd name="T9" fmla="*/ 9 h 119"/>
                <a:gd name="T10" fmla="*/ 209 w 221"/>
                <a:gd name="T11" fmla="*/ 119 h 119"/>
                <a:gd name="T12" fmla="*/ 211 w 221"/>
                <a:gd name="T13" fmla="*/ 118 h 119"/>
                <a:gd name="T14" fmla="*/ 221 w 221"/>
                <a:gd name="T15" fmla="*/ 113 h 119"/>
                <a:gd name="T16" fmla="*/ 221 w 221"/>
                <a:gd name="T17" fmla="*/ 111 h 119"/>
                <a:gd name="T18" fmla="*/ 221 w 221"/>
                <a:gd name="T19" fmla="*/ 109 h 119"/>
                <a:gd name="T20" fmla="*/ 10 w 221"/>
                <a:gd name="T21" fmla="*/ 0 h 119"/>
                <a:gd name="T22" fmla="*/ 9 w 221"/>
                <a:gd name="T23" fmla="*/ 0 h 119"/>
                <a:gd name="T24" fmla="*/ 10 w 221"/>
                <a:gd name="T25" fmla="*/ 2 h 119"/>
                <a:gd name="T26" fmla="*/ 9 w 221"/>
                <a:gd name="T27" fmla="*/ 4 h 119"/>
                <a:gd name="T28" fmla="*/ 216 w 221"/>
                <a:gd name="T29" fmla="*/ 111 h 119"/>
                <a:gd name="T30" fmla="*/ 211 w 221"/>
                <a:gd name="T31" fmla="*/ 114 h 119"/>
                <a:gd name="T32" fmla="*/ 5 w 221"/>
                <a:gd name="T33" fmla="*/ 7 h 119"/>
                <a:gd name="T34" fmla="*/ 10 w 221"/>
                <a:gd name="T35" fmla="*/ 2 h 119"/>
                <a:gd name="T36" fmla="*/ 10 w 221"/>
                <a:gd name="T37" fmla="*/ 2 h 119"/>
                <a:gd name="T38" fmla="*/ 9 w 221"/>
                <a:gd name="T39" fmla="*/ 4 h 119"/>
                <a:gd name="T40" fmla="*/ 10 w 221"/>
                <a:gd name="T4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" h="119">
                  <a:moveTo>
                    <a:pt x="10" y="2"/>
                  </a:moveTo>
                  <a:lnTo>
                    <a:pt x="9" y="0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209" y="119"/>
                  </a:lnTo>
                  <a:lnTo>
                    <a:pt x="211" y="118"/>
                  </a:lnTo>
                  <a:lnTo>
                    <a:pt x="221" y="113"/>
                  </a:lnTo>
                  <a:lnTo>
                    <a:pt x="221" y="111"/>
                  </a:lnTo>
                  <a:lnTo>
                    <a:pt x="221" y="109"/>
                  </a:lnTo>
                  <a:lnTo>
                    <a:pt x="10" y="0"/>
                  </a:lnTo>
                  <a:lnTo>
                    <a:pt x="9" y="0"/>
                  </a:lnTo>
                  <a:lnTo>
                    <a:pt x="10" y="2"/>
                  </a:lnTo>
                  <a:lnTo>
                    <a:pt x="9" y="4"/>
                  </a:lnTo>
                  <a:lnTo>
                    <a:pt x="216" y="111"/>
                  </a:lnTo>
                  <a:lnTo>
                    <a:pt x="211" y="114"/>
                  </a:lnTo>
                  <a:lnTo>
                    <a:pt x="5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4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5" name="Freeform 862"/>
            <p:cNvSpPr>
              <a:spLocks/>
            </p:cNvSpPr>
            <p:nvPr/>
          </p:nvSpPr>
          <p:spPr bwMode="auto">
            <a:xfrm>
              <a:off x="1283" y="2151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2 h 74"/>
                <a:gd name="T6" fmla="*/ 10 w 44"/>
                <a:gd name="T7" fmla="*/ 2 h 74"/>
                <a:gd name="T8" fmla="*/ 0 w 44"/>
                <a:gd name="T9" fmla="*/ 26 h 74"/>
                <a:gd name="T10" fmla="*/ 22 w 44"/>
                <a:gd name="T11" fmla="*/ 71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8"/>
                    <a:pt x="44" y="60"/>
                    <a:pt x="44" y="48"/>
                  </a:cubicBezTo>
                  <a:cubicBezTo>
                    <a:pt x="44" y="29"/>
                    <a:pt x="34" y="8"/>
                    <a:pt x="22" y="2"/>
                  </a:cubicBezTo>
                  <a:cubicBezTo>
                    <a:pt x="17" y="0"/>
                    <a:pt x="13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7" y="74"/>
                    <a:pt x="31" y="74"/>
                    <a:pt x="34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6" name="Freeform 863"/>
            <p:cNvSpPr>
              <a:spLocks noEditPoints="1"/>
            </p:cNvSpPr>
            <p:nvPr/>
          </p:nvSpPr>
          <p:spPr bwMode="auto">
            <a:xfrm>
              <a:off x="1278" y="2148"/>
              <a:ext cx="84" cy="131"/>
            </a:xfrm>
            <a:custGeom>
              <a:avLst/>
              <a:gdLst>
                <a:gd name="T0" fmla="*/ 37 w 50"/>
                <a:gd name="T1" fmla="*/ 74 h 78"/>
                <a:gd name="T2" fmla="*/ 39 w 50"/>
                <a:gd name="T3" fmla="*/ 69 h 78"/>
                <a:gd name="T4" fmla="*/ 36 w 50"/>
                <a:gd name="T5" fmla="*/ 71 h 78"/>
                <a:gd name="T6" fmla="*/ 28 w 50"/>
                <a:gd name="T7" fmla="*/ 77 h 78"/>
                <a:gd name="T8" fmla="*/ 33 w 50"/>
                <a:gd name="T9" fmla="*/ 72 h 78"/>
                <a:gd name="T10" fmla="*/ 28 w 50"/>
                <a:gd name="T11" fmla="*/ 77 h 78"/>
                <a:gd name="T12" fmla="*/ 24 w 50"/>
                <a:gd name="T13" fmla="*/ 76 h 78"/>
                <a:gd name="T14" fmla="*/ 27 w 50"/>
                <a:gd name="T15" fmla="*/ 71 h 78"/>
                <a:gd name="T16" fmla="*/ 23 w 50"/>
                <a:gd name="T17" fmla="*/ 69 h 78"/>
                <a:gd name="T18" fmla="*/ 17 w 50"/>
                <a:gd name="T19" fmla="*/ 71 h 78"/>
                <a:gd name="T20" fmla="*/ 14 w 50"/>
                <a:gd name="T21" fmla="*/ 67 h 78"/>
                <a:gd name="T22" fmla="*/ 16 w 50"/>
                <a:gd name="T23" fmla="*/ 62 h 78"/>
                <a:gd name="T24" fmla="*/ 5 w 50"/>
                <a:gd name="T25" fmla="*/ 53 h 78"/>
                <a:gd name="T26" fmla="*/ 10 w 50"/>
                <a:gd name="T27" fmla="*/ 51 h 78"/>
                <a:gd name="T28" fmla="*/ 4 w 50"/>
                <a:gd name="T29" fmla="*/ 50 h 78"/>
                <a:gd name="T30" fmla="*/ 2 w 50"/>
                <a:gd name="T31" fmla="*/ 45 h 78"/>
                <a:gd name="T32" fmla="*/ 7 w 50"/>
                <a:gd name="T33" fmla="*/ 41 h 78"/>
                <a:gd name="T34" fmla="*/ 0 w 50"/>
                <a:gd name="T35" fmla="*/ 29 h 78"/>
                <a:gd name="T36" fmla="*/ 6 w 50"/>
                <a:gd name="T37" fmla="*/ 29 h 78"/>
                <a:gd name="T38" fmla="*/ 0 w 50"/>
                <a:gd name="T39" fmla="*/ 25 h 78"/>
                <a:gd name="T40" fmla="*/ 1 w 50"/>
                <a:gd name="T41" fmla="*/ 20 h 78"/>
                <a:gd name="T42" fmla="*/ 7 w 50"/>
                <a:gd name="T43" fmla="*/ 18 h 78"/>
                <a:gd name="T44" fmla="*/ 8 w 50"/>
                <a:gd name="T45" fmla="*/ 4 h 78"/>
                <a:gd name="T46" fmla="*/ 12 w 50"/>
                <a:gd name="T47" fmla="*/ 8 h 78"/>
                <a:gd name="T48" fmla="*/ 11 w 50"/>
                <a:gd name="T49" fmla="*/ 2 h 78"/>
                <a:gd name="T50" fmla="*/ 14 w 50"/>
                <a:gd name="T51" fmla="*/ 7 h 78"/>
                <a:gd name="T52" fmla="*/ 26 w 50"/>
                <a:gd name="T53" fmla="*/ 2 h 78"/>
                <a:gd name="T54" fmla="*/ 23 w 50"/>
                <a:gd name="T55" fmla="*/ 7 h 78"/>
                <a:gd name="T56" fmla="*/ 29 w 50"/>
                <a:gd name="T57" fmla="*/ 3 h 78"/>
                <a:gd name="T58" fmla="*/ 33 w 50"/>
                <a:gd name="T59" fmla="*/ 7 h 78"/>
                <a:gd name="T60" fmla="*/ 31 w 50"/>
                <a:gd name="T61" fmla="*/ 13 h 78"/>
                <a:gd name="T62" fmla="*/ 43 w 50"/>
                <a:gd name="T63" fmla="*/ 20 h 78"/>
                <a:gd name="T64" fmla="*/ 38 w 50"/>
                <a:gd name="T65" fmla="*/ 23 h 78"/>
                <a:gd name="T66" fmla="*/ 44 w 50"/>
                <a:gd name="T67" fmla="*/ 23 h 78"/>
                <a:gd name="T68" fmla="*/ 46 w 50"/>
                <a:gd name="T69" fmla="*/ 28 h 78"/>
                <a:gd name="T70" fmla="*/ 42 w 50"/>
                <a:gd name="T71" fmla="*/ 33 h 78"/>
                <a:gd name="T72" fmla="*/ 50 w 50"/>
                <a:gd name="T73" fmla="*/ 44 h 78"/>
                <a:gd name="T74" fmla="*/ 44 w 50"/>
                <a:gd name="T75" fmla="*/ 45 h 78"/>
                <a:gd name="T76" fmla="*/ 50 w 50"/>
                <a:gd name="T77" fmla="*/ 50 h 78"/>
                <a:gd name="T78" fmla="*/ 44 w 50"/>
                <a:gd name="T79" fmla="*/ 50 h 78"/>
                <a:gd name="T80" fmla="*/ 49 w 50"/>
                <a:gd name="T81" fmla="*/ 61 h 78"/>
                <a:gd name="T82" fmla="*/ 43 w 50"/>
                <a:gd name="T83" fmla="*/ 60 h 78"/>
                <a:gd name="T84" fmla="*/ 48 w 50"/>
                <a:gd name="T85" fmla="*/ 64 h 78"/>
                <a:gd name="T86" fmla="*/ 46 w 50"/>
                <a:gd name="T87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78">
                  <a:moveTo>
                    <a:pt x="38" y="77"/>
                  </a:moveTo>
                  <a:cubicBezTo>
                    <a:pt x="38" y="76"/>
                    <a:pt x="39" y="76"/>
                    <a:pt x="39" y="76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1" y="75"/>
                    <a:pt x="42" y="74"/>
                    <a:pt x="43" y="72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0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8" y="77"/>
                    <a:pt x="38" y="77"/>
                    <a:pt x="38" y="77"/>
                  </a:cubicBezTo>
                  <a:close/>
                  <a:moveTo>
                    <a:pt x="28" y="77"/>
                  </a:moveTo>
                  <a:cubicBezTo>
                    <a:pt x="29" y="78"/>
                    <a:pt x="31" y="78"/>
                    <a:pt x="32" y="78"/>
                  </a:cubicBezTo>
                  <a:cubicBezTo>
                    <a:pt x="33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1" y="72"/>
                    <a:pt x="30" y="72"/>
                    <a:pt x="29" y="72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20" y="73"/>
                  </a:moveTo>
                  <a:cubicBezTo>
                    <a:pt x="21" y="74"/>
                    <a:pt x="22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0"/>
                    <a:pt x="24" y="70"/>
                    <a:pt x="23" y="69"/>
                  </a:cubicBezTo>
                  <a:cubicBezTo>
                    <a:pt x="20" y="73"/>
                    <a:pt x="20" y="73"/>
                    <a:pt x="20" y="73"/>
                  </a:cubicBezTo>
                  <a:close/>
                  <a:moveTo>
                    <a:pt x="14" y="67"/>
                  </a:moveTo>
                  <a:cubicBezTo>
                    <a:pt x="15" y="69"/>
                    <a:pt x="16" y="70"/>
                    <a:pt x="17" y="7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4" y="67"/>
                    <a:pt x="14" y="67"/>
                    <a:pt x="14" y="67"/>
                  </a:cubicBezTo>
                  <a:close/>
                  <a:moveTo>
                    <a:pt x="9" y="61"/>
                  </a:moveTo>
                  <a:cubicBezTo>
                    <a:pt x="10" y="62"/>
                    <a:pt x="11" y="64"/>
                    <a:pt x="12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0"/>
                    <a:pt x="15" y="59"/>
                    <a:pt x="14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6" y="55"/>
                    <a:pt x="6" y="56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4"/>
                    <a:pt x="11" y="52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5"/>
                  </a:moveTo>
                  <a:cubicBezTo>
                    <a:pt x="3" y="47"/>
                    <a:pt x="3" y="48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8" y="45"/>
                    <a:pt x="8" y="44"/>
                  </a:cubicBezTo>
                  <a:lnTo>
                    <a:pt x="2" y="45"/>
                  </a:lnTo>
                  <a:close/>
                  <a:moveTo>
                    <a:pt x="1" y="37"/>
                  </a:moveTo>
                  <a:cubicBezTo>
                    <a:pt x="1" y="39"/>
                    <a:pt x="1" y="40"/>
                    <a:pt x="2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1" y="37"/>
                    <a:pt x="1" y="37"/>
                    <a:pt x="1" y="37"/>
                  </a:cubicBezTo>
                  <a:close/>
                  <a:moveTo>
                    <a:pt x="0" y="29"/>
                  </a:moveTo>
                  <a:cubicBezTo>
                    <a:pt x="0" y="30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0"/>
                    <a:pt x="6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1" y="20"/>
                  </a:moveTo>
                  <a:cubicBezTo>
                    <a:pt x="0" y="22"/>
                    <a:pt x="0" y="24"/>
                    <a:pt x="0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2"/>
                    <a:pt x="6" y="21"/>
                  </a:cubicBezTo>
                  <a:cubicBezTo>
                    <a:pt x="1" y="20"/>
                    <a:pt x="1" y="20"/>
                    <a:pt x="1" y="20"/>
                  </a:cubicBezTo>
                  <a:close/>
                  <a:moveTo>
                    <a:pt x="3" y="12"/>
                  </a:moveTo>
                  <a:cubicBezTo>
                    <a:pt x="2" y="13"/>
                    <a:pt x="2" y="15"/>
                    <a:pt x="1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8" y="4"/>
                  </a:moveTo>
                  <a:cubicBezTo>
                    <a:pt x="7" y="5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7" y="0"/>
                  </a:moveTo>
                  <a:cubicBezTo>
                    <a:pt x="15" y="0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6"/>
                    <a:pt x="23" y="7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33" y="7"/>
                  </a:moveTo>
                  <a:cubicBezTo>
                    <a:pt x="32" y="5"/>
                    <a:pt x="30" y="4"/>
                    <a:pt x="29" y="3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3"/>
                  </a:moveTo>
                  <a:cubicBezTo>
                    <a:pt x="38" y="12"/>
                    <a:pt x="37" y="10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6"/>
                  </a:cubicBezTo>
                  <a:lnTo>
                    <a:pt x="39" y="13"/>
                  </a:lnTo>
                  <a:close/>
                  <a:moveTo>
                    <a:pt x="43" y="20"/>
                  </a:moveTo>
                  <a:cubicBezTo>
                    <a:pt x="42" y="19"/>
                    <a:pt x="41" y="17"/>
                    <a:pt x="41" y="16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7" y="22"/>
                    <a:pt x="38" y="23"/>
                  </a:cubicBezTo>
                  <a:cubicBezTo>
                    <a:pt x="43" y="20"/>
                    <a:pt x="43" y="20"/>
                    <a:pt x="43" y="20"/>
                  </a:cubicBezTo>
                  <a:close/>
                  <a:moveTo>
                    <a:pt x="46" y="28"/>
                  </a:moveTo>
                  <a:cubicBezTo>
                    <a:pt x="46" y="26"/>
                    <a:pt x="45" y="25"/>
                    <a:pt x="44" y="23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0" y="29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9" y="36"/>
                  </a:moveTo>
                  <a:cubicBezTo>
                    <a:pt x="48" y="34"/>
                    <a:pt x="48" y="33"/>
                    <a:pt x="47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4"/>
                    <a:pt x="43" y="36"/>
                    <a:pt x="43" y="37"/>
                  </a:cubicBezTo>
                  <a:cubicBezTo>
                    <a:pt x="49" y="36"/>
                    <a:pt x="49" y="36"/>
                    <a:pt x="49" y="36"/>
                  </a:cubicBezTo>
                  <a:close/>
                  <a:moveTo>
                    <a:pt x="50" y="44"/>
                  </a:moveTo>
                  <a:cubicBezTo>
                    <a:pt x="50" y="43"/>
                    <a:pt x="50" y="41"/>
                    <a:pt x="49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4" y="43"/>
                    <a:pt x="44" y="45"/>
                  </a:cubicBezTo>
                  <a:cubicBezTo>
                    <a:pt x="50" y="44"/>
                    <a:pt x="50" y="44"/>
                    <a:pt x="50" y="44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9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1"/>
                  </a:moveTo>
                  <a:cubicBezTo>
                    <a:pt x="49" y="60"/>
                    <a:pt x="50" y="58"/>
                    <a:pt x="50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7"/>
                    <a:pt x="44" y="58"/>
                    <a:pt x="43" y="60"/>
                  </a:cubicBezTo>
                  <a:lnTo>
                    <a:pt x="49" y="61"/>
                  </a:lnTo>
                  <a:close/>
                  <a:moveTo>
                    <a:pt x="46" y="69"/>
                  </a:moveTo>
                  <a:cubicBezTo>
                    <a:pt x="46" y="68"/>
                    <a:pt x="47" y="66"/>
                    <a:pt x="48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4"/>
                    <a:pt x="41" y="65"/>
                    <a:pt x="41" y="66"/>
                  </a:cubicBezTo>
                  <a:lnTo>
                    <a:pt x="46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7" name="Freeform 864"/>
            <p:cNvSpPr>
              <a:spLocks/>
            </p:cNvSpPr>
            <p:nvPr/>
          </p:nvSpPr>
          <p:spPr bwMode="auto">
            <a:xfrm>
              <a:off x="1300" y="2138"/>
              <a:ext cx="87" cy="134"/>
            </a:xfrm>
            <a:custGeom>
              <a:avLst/>
              <a:gdLst>
                <a:gd name="T0" fmla="*/ 0 w 52"/>
                <a:gd name="T1" fmla="*/ 10 h 80"/>
                <a:gd name="T2" fmla="*/ 12 w 52"/>
                <a:gd name="T3" fmla="*/ 10 h 80"/>
                <a:gd name="T4" fmla="*/ 34 w 52"/>
                <a:gd name="T5" fmla="*/ 56 h 80"/>
                <a:gd name="T6" fmla="*/ 24 w 52"/>
                <a:gd name="T7" fmla="*/ 80 h 80"/>
                <a:gd name="T8" fmla="*/ 42 w 52"/>
                <a:gd name="T9" fmla="*/ 72 h 80"/>
                <a:gd name="T10" fmla="*/ 52 w 52"/>
                <a:gd name="T11" fmla="*/ 48 h 80"/>
                <a:gd name="T12" fmla="*/ 30 w 52"/>
                <a:gd name="T13" fmla="*/ 3 h 80"/>
                <a:gd name="T14" fmla="*/ 18 w 52"/>
                <a:gd name="T15" fmla="*/ 2 h 80"/>
                <a:gd name="T16" fmla="*/ 0 w 52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0">
                  <a:moveTo>
                    <a:pt x="0" y="10"/>
                  </a:moveTo>
                  <a:cubicBezTo>
                    <a:pt x="3" y="8"/>
                    <a:pt x="7" y="8"/>
                    <a:pt x="12" y="10"/>
                  </a:cubicBezTo>
                  <a:cubicBezTo>
                    <a:pt x="24" y="16"/>
                    <a:pt x="34" y="37"/>
                    <a:pt x="34" y="56"/>
                  </a:cubicBezTo>
                  <a:cubicBezTo>
                    <a:pt x="34" y="68"/>
                    <a:pt x="30" y="76"/>
                    <a:pt x="24" y="80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8" y="68"/>
                    <a:pt x="52" y="60"/>
                    <a:pt x="52" y="48"/>
                  </a:cubicBezTo>
                  <a:cubicBezTo>
                    <a:pt x="52" y="29"/>
                    <a:pt x="42" y="9"/>
                    <a:pt x="30" y="3"/>
                  </a:cubicBezTo>
                  <a:cubicBezTo>
                    <a:pt x="25" y="0"/>
                    <a:pt x="21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8" name="Freeform 865"/>
            <p:cNvSpPr>
              <a:spLocks noEditPoints="1"/>
            </p:cNvSpPr>
            <p:nvPr/>
          </p:nvSpPr>
          <p:spPr bwMode="auto">
            <a:xfrm>
              <a:off x="1297" y="2135"/>
              <a:ext cx="95" cy="140"/>
            </a:xfrm>
            <a:custGeom>
              <a:avLst/>
              <a:gdLst>
                <a:gd name="T0" fmla="*/ 2 w 57"/>
                <a:gd name="T1" fmla="*/ 12 h 84"/>
                <a:gd name="T2" fmla="*/ 6 w 57"/>
                <a:gd name="T3" fmla="*/ 8 h 84"/>
                <a:gd name="T4" fmla="*/ 3 w 57"/>
                <a:gd name="T5" fmla="*/ 15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4 w 57"/>
                <a:gd name="T13" fmla="*/ 0 h 84"/>
                <a:gd name="T14" fmla="*/ 18 w 57"/>
                <a:gd name="T15" fmla="*/ 2 h 84"/>
                <a:gd name="T16" fmla="*/ 21 w 57"/>
                <a:gd name="T17" fmla="*/ 7 h 84"/>
                <a:gd name="T18" fmla="*/ 24 w 57"/>
                <a:gd name="T19" fmla="*/ 6 h 84"/>
                <a:gd name="T20" fmla="*/ 27 w 57"/>
                <a:gd name="T21" fmla="*/ 0 h 84"/>
                <a:gd name="T22" fmla="*/ 33 w 57"/>
                <a:gd name="T23" fmla="*/ 2 h 84"/>
                <a:gd name="T24" fmla="*/ 33 w 57"/>
                <a:gd name="T25" fmla="*/ 8 h 84"/>
                <a:gd name="T26" fmla="*/ 46 w 57"/>
                <a:gd name="T27" fmla="*/ 13 h 84"/>
                <a:gd name="T28" fmla="*/ 41 w 57"/>
                <a:gd name="T29" fmla="*/ 17 h 84"/>
                <a:gd name="T30" fmla="*/ 48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6 w 57"/>
                <a:gd name="T37" fmla="*/ 36 h 84"/>
                <a:gd name="T38" fmla="*/ 50 w 57"/>
                <a:gd name="T39" fmla="*/ 38 h 84"/>
                <a:gd name="T40" fmla="*/ 56 w 57"/>
                <a:gd name="T41" fmla="*/ 39 h 84"/>
                <a:gd name="T42" fmla="*/ 57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7 w 57"/>
                <a:gd name="T49" fmla="*/ 56 h 84"/>
                <a:gd name="T50" fmla="*/ 56 w 57"/>
                <a:gd name="T51" fmla="*/ 62 h 84"/>
                <a:gd name="T52" fmla="*/ 49 w 57"/>
                <a:gd name="T53" fmla="*/ 63 h 84"/>
                <a:gd name="T54" fmla="*/ 45 w 57"/>
                <a:gd name="T55" fmla="*/ 76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3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6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9 w 57"/>
                <a:gd name="T81" fmla="*/ 64 h 84"/>
                <a:gd name="T82" fmla="*/ 33 w 57"/>
                <a:gd name="T83" fmla="*/ 58 h 84"/>
                <a:gd name="T84" fmla="*/ 39 w 57"/>
                <a:gd name="T85" fmla="*/ 58 h 84"/>
                <a:gd name="T86" fmla="*/ 33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5 w 57"/>
                <a:gd name="T95" fmla="*/ 37 h 84"/>
                <a:gd name="T96" fmla="*/ 25 w 57"/>
                <a:gd name="T97" fmla="*/ 27 h 84"/>
                <a:gd name="T98" fmla="*/ 30 w 57"/>
                <a:gd name="T99" fmla="*/ 24 h 84"/>
                <a:gd name="T100" fmla="*/ 23 w 57"/>
                <a:gd name="T101" fmla="*/ 25 h 84"/>
                <a:gd name="T102" fmla="*/ 20 w 57"/>
                <a:gd name="T103" fmla="*/ 21 h 84"/>
                <a:gd name="T104" fmla="*/ 23 w 57"/>
                <a:gd name="T105" fmla="*/ 15 h 84"/>
                <a:gd name="T106" fmla="*/ 9 w 57"/>
                <a:gd name="T107" fmla="*/ 14 h 84"/>
                <a:gd name="T108" fmla="*/ 15 w 57"/>
                <a:gd name="T109" fmla="*/ 10 h 84"/>
                <a:gd name="T110" fmla="*/ 9 w 57"/>
                <a:gd name="T111" fmla="*/ 1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1" y="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7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9"/>
                    <a:pt x="1" y="9"/>
                    <a:pt x="1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8" y="8"/>
                    <a:pt x="18" y="8"/>
                    <a:pt x="18" y="8"/>
                  </a:cubicBezTo>
                  <a:lnTo>
                    <a:pt x="15" y="3"/>
                  </a:lnTo>
                  <a:close/>
                  <a:moveTo>
                    <a:pt x="24" y="0"/>
                  </a:moveTo>
                  <a:cubicBezTo>
                    <a:pt x="22" y="0"/>
                    <a:pt x="20" y="1"/>
                    <a:pt x="18" y="2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0"/>
                    <a:pt x="27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9" y="6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7" y="4"/>
                    <a:pt x="36" y="4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6" y="13"/>
                  </a:moveTo>
                  <a:cubicBezTo>
                    <a:pt x="45" y="12"/>
                    <a:pt x="44" y="11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5"/>
                    <a:pt x="41" y="17"/>
                  </a:cubicBezTo>
                  <a:cubicBezTo>
                    <a:pt x="46" y="13"/>
                    <a:pt x="46" y="13"/>
                    <a:pt x="46" y="13"/>
                  </a:cubicBezTo>
                  <a:close/>
                  <a:moveTo>
                    <a:pt x="50" y="21"/>
                  </a:moveTo>
                  <a:cubicBezTo>
                    <a:pt x="49" y="19"/>
                    <a:pt x="48" y="18"/>
                    <a:pt x="48" y="16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0"/>
                    <a:pt x="44" y="22"/>
                    <a:pt x="45" y="23"/>
                  </a:cubicBezTo>
                  <a:cubicBezTo>
                    <a:pt x="50" y="21"/>
                    <a:pt x="50" y="21"/>
                    <a:pt x="50" y="21"/>
                  </a:cubicBezTo>
                  <a:close/>
                  <a:moveTo>
                    <a:pt x="53" y="28"/>
                  </a:moveTo>
                  <a:cubicBezTo>
                    <a:pt x="53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7"/>
                    <a:pt x="47" y="29"/>
                    <a:pt x="48" y="30"/>
                  </a:cubicBezTo>
                  <a:lnTo>
                    <a:pt x="53" y="28"/>
                  </a:lnTo>
                  <a:close/>
                  <a:moveTo>
                    <a:pt x="56" y="36"/>
                  </a:moveTo>
                  <a:cubicBezTo>
                    <a:pt x="55" y="35"/>
                    <a:pt x="55" y="33"/>
                    <a:pt x="54" y="31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50" y="36"/>
                    <a:pt x="50" y="38"/>
                  </a:cubicBezTo>
                  <a:cubicBezTo>
                    <a:pt x="56" y="36"/>
                    <a:pt x="56" y="36"/>
                    <a:pt x="56" y="36"/>
                  </a:cubicBezTo>
                  <a:close/>
                  <a:moveTo>
                    <a:pt x="57" y="45"/>
                  </a:moveTo>
                  <a:cubicBezTo>
                    <a:pt x="57" y="43"/>
                    <a:pt x="56" y="41"/>
                    <a:pt x="56" y="39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2"/>
                    <a:pt x="51" y="44"/>
                    <a:pt x="51" y="45"/>
                  </a:cubicBezTo>
                  <a:cubicBezTo>
                    <a:pt x="57" y="45"/>
                    <a:pt x="57" y="45"/>
                    <a:pt x="57" y="45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cubicBezTo>
                    <a:pt x="57" y="53"/>
                    <a:pt x="57" y="53"/>
                    <a:pt x="57" y="53"/>
                  </a:cubicBezTo>
                  <a:close/>
                  <a:moveTo>
                    <a:pt x="56" y="62"/>
                  </a:moveTo>
                  <a:cubicBezTo>
                    <a:pt x="56" y="60"/>
                    <a:pt x="56" y="58"/>
                    <a:pt x="57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7"/>
                    <a:pt x="51" y="59"/>
                    <a:pt x="50" y="60"/>
                  </a:cubicBezTo>
                  <a:cubicBezTo>
                    <a:pt x="56" y="62"/>
                    <a:pt x="56" y="62"/>
                    <a:pt x="56" y="62"/>
                  </a:cubicBezTo>
                  <a:close/>
                  <a:moveTo>
                    <a:pt x="52" y="70"/>
                  </a:moveTo>
                  <a:cubicBezTo>
                    <a:pt x="53" y="68"/>
                    <a:pt x="54" y="66"/>
                    <a:pt x="55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4"/>
                    <a:pt x="48" y="66"/>
                    <a:pt x="47" y="67"/>
                  </a:cubicBezTo>
                  <a:lnTo>
                    <a:pt x="52" y="70"/>
                  </a:lnTo>
                  <a:close/>
                  <a:moveTo>
                    <a:pt x="45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7" y="75"/>
                    <a:pt x="49" y="74"/>
                    <a:pt x="50" y="7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6"/>
                    <a:pt x="45" y="76"/>
                    <a:pt x="45" y="76"/>
                  </a:cubicBezTo>
                  <a:close/>
                  <a:moveTo>
                    <a:pt x="38" y="80"/>
                  </a:moveTo>
                  <a:cubicBezTo>
                    <a:pt x="43" y="78"/>
                    <a:pt x="43" y="78"/>
                    <a:pt x="43" y="78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6" y="74"/>
                    <a:pt x="36" y="74"/>
                    <a:pt x="36" y="74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8"/>
                    <a:pt x="25" y="79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3"/>
                    <a:pt x="31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1" y="72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6"/>
                    <a:pt x="36" y="75"/>
                    <a:pt x="37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7"/>
                    <a:pt x="32" y="68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68"/>
                    <a:pt x="39" y="66"/>
                    <a:pt x="39" y="64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3" y="56"/>
                  </a:moveTo>
                  <a:cubicBezTo>
                    <a:pt x="33" y="57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cubicBezTo>
                    <a:pt x="33" y="56"/>
                    <a:pt x="33" y="56"/>
                    <a:pt x="33" y="56"/>
                  </a:cubicBezTo>
                  <a:close/>
                  <a:moveTo>
                    <a:pt x="33" y="49"/>
                  </a:moveTo>
                  <a:cubicBezTo>
                    <a:pt x="33" y="50"/>
                    <a:pt x="33" y="52"/>
                    <a:pt x="33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9" y="49"/>
                    <a:pt x="38" y="48"/>
                  </a:cubicBezTo>
                  <a:lnTo>
                    <a:pt x="33" y="49"/>
                  </a:lnTo>
                  <a:close/>
                  <a:moveTo>
                    <a:pt x="31" y="41"/>
                  </a:moveTo>
                  <a:cubicBezTo>
                    <a:pt x="31" y="43"/>
                    <a:pt x="32" y="44"/>
                    <a:pt x="32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3"/>
                    <a:pt x="37" y="41"/>
                    <a:pt x="36" y="40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5"/>
                    <a:pt x="30" y="37"/>
                    <a:pt x="30" y="3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3"/>
                    <a:pt x="34" y="32"/>
                  </a:cubicBezTo>
                  <a:lnTo>
                    <a:pt x="28" y="34"/>
                  </a:lnTo>
                  <a:close/>
                  <a:moveTo>
                    <a:pt x="25" y="27"/>
                  </a:moveTo>
                  <a:cubicBezTo>
                    <a:pt x="26" y="29"/>
                    <a:pt x="26" y="30"/>
                    <a:pt x="27" y="3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1" y="26"/>
                    <a:pt x="30" y="24"/>
                  </a:cubicBezTo>
                  <a:cubicBezTo>
                    <a:pt x="25" y="27"/>
                    <a:pt x="25" y="27"/>
                    <a:pt x="25" y="27"/>
                  </a:cubicBezTo>
                  <a:close/>
                  <a:moveTo>
                    <a:pt x="20" y="21"/>
                  </a:moveTo>
                  <a:cubicBezTo>
                    <a:pt x="21" y="22"/>
                    <a:pt x="22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5" y="17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6"/>
                  </a:moveTo>
                  <a:cubicBezTo>
                    <a:pt x="16" y="17"/>
                    <a:pt x="17" y="18"/>
                    <a:pt x="19" y="19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0" y="13"/>
                    <a:pt x="18" y="12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9" y="14"/>
                  </a:moveTo>
                  <a:cubicBezTo>
                    <a:pt x="10" y="14"/>
                    <a:pt x="11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89" name="Freeform 866"/>
            <p:cNvSpPr>
              <a:spLocks/>
            </p:cNvSpPr>
            <p:nvPr/>
          </p:nvSpPr>
          <p:spPr bwMode="auto">
            <a:xfrm>
              <a:off x="1283" y="2151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2 h 74"/>
                <a:gd name="T6" fmla="*/ 10 w 44"/>
                <a:gd name="T7" fmla="*/ 2 h 74"/>
                <a:gd name="T8" fmla="*/ 0 w 44"/>
                <a:gd name="T9" fmla="*/ 26 h 74"/>
                <a:gd name="T10" fmla="*/ 22 w 44"/>
                <a:gd name="T11" fmla="*/ 71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8"/>
                    <a:pt x="44" y="60"/>
                    <a:pt x="44" y="48"/>
                  </a:cubicBezTo>
                  <a:cubicBezTo>
                    <a:pt x="44" y="29"/>
                    <a:pt x="34" y="8"/>
                    <a:pt x="22" y="2"/>
                  </a:cubicBezTo>
                  <a:cubicBezTo>
                    <a:pt x="17" y="0"/>
                    <a:pt x="13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7" y="74"/>
                    <a:pt x="31" y="74"/>
                    <a:pt x="34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0" name="Freeform 867"/>
            <p:cNvSpPr>
              <a:spLocks/>
            </p:cNvSpPr>
            <p:nvPr/>
          </p:nvSpPr>
          <p:spPr bwMode="auto">
            <a:xfrm>
              <a:off x="1282" y="2151"/>
              <a:ext cx="77" cy="124"/>
            </a:xfrm>
            <a:custGeom>
              <a:avLst/>
              <a:gdLst>
                <a:gd name="T0" fmla="*/ 35 w 46"/>
                <a:gd name="T1" fmla="*/ 72 h 74"/>
                <a:gd name="T2" fmla="*/ 36 w 46"/>
                <a:gd name="T3" fmla="*/ 72 h 74"/>
                <a:gd name="T4" fmla="*/ 46 w 46"/>
                <a:gd name="T5" fmla="*/ 48 h 74"/>
                <a:gd name="T6" fmla="*/ 40 w 46"/>
                <a:gd name="T7" fmla="*/ 20 h 74"/>
                <a:gd name="T8" fmla="*/ 23 w 46"/>
                <a:gd name="T9" fmla="*/ 2 h 74"/>
                <a:gd name="T10" fmla="*/ 16 w 46"/>
                <a:gd name="T11" fmla="*/ 0 h 74"/>
                <a:gd name="T12" fmla="*/ 10 w 46"/>
                <a:gd name="T13" fmla="*/ 1 h 74"/>
                <a:gd name="T14" fmla="*/ 0 w 46"/>
                <a:gd name="T15" fmla="*/ 26 h 74"/>
                <a:gd name="T16" fmla="*/ 6 w 46"/>
                <a:gd name="T17" fmla="*/ 54 h 74"/>
                <a:gd name="T18" fmla="*/ 23 w 46"/>
                <a:gd name="T19" fmla="*/ 72 h 74"/>
                <a:gd name="T20" fmla="*/ 30 w 46"/>
                <a:gd name="T21" fmla="*/ 74 h 74"/>
                <a:gd name="T22" fmla="*/ 36 w 46"/>
                <a:gd name="T23" fmla="*/ 72 h 74"/>
                <a:gd name="T24" fmla="*/ 35 w 46"/>
                <a:gd name="T25" fmla="*/ 72 h 74"/>
                <a:gd name="T26" fmla="*/ 36 w 46"/>
                <a:gd name="T27" fmla="*/ 72 h 74"/>
                <a:gd name="T28" fmla="*/ 35 w 46"/>
                <a:gd name="T29" fmla="*/ 72 h 74"/>
                <a:gd name="T30" fmla="*/ 35 w 46"/>
                <a:gd name="T31" fmla="*/ 71 h 74"/>
                <a:gd name="T32" fmla="*/ 30 w 46"/>
                <a:gd name="T33" fmla="*/ 72 h 74"/>
                <a:gd name="T34" fmla="*/ 23 w 46"/>
                <a:gd name="T35" fmla="*/ 70 h 74"/>
                <a:gd name="T36" fmla="*/ 8 w 46"/>
                <a:gd name="T37" fmla="*/ 53 h 74"/>
                <a:gd name="T38" fmla="*/ 2 w 46"/>
                <a:gd name="T39" fmla="*/ 26 h 74"/>
                <a:gd name="T40" fmla="*/ 11 w 46"/>
                <a:gd name="T41" fmla="*/ 3 h 74"/>
                <a:gd name="T42" fmla="*/ 16 w 46"/>
                <a:gd name="T43" fmla="*/ 2 h 74"/>
                <a:gd name="T44" fmla="*/ 23 w 46"/>
                <a:gd name="T45" fmla="*/ 3 h 74"/>
                <a:gd name="T46" fmla="*/ 38 w 46"/>
                <a:gd name="T47" fmla="*/ 21 h 74"/>
                <a:gd name="T48" fmla="*/ 44 w 46"/>
                <a:gd name="T49" fmla="*/ 48 h 74"/>
                <a:gd name="T50" fmla="*/ 35 w 46"/>
                <a:gd name="T51" fmla="*/ 71 h 74"/>
                <a:gd name="T52" fmla="*/ 35 w 46"/>
                <a:gd name="T53" fmla="*/ 71 h 74"/>
                <a:gd name="T54" fmla="*/ 35 w 46"/>
                <a:gd name="T55" fmla="*/ 71 h 74"/>
                <a:gd name="T56" fmla="*/ 35 w 46"/>
                <a:gd name="T57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" h="74">
                  <a:moveTo>
                    <a:pt x="35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8"/>
                    <a:pt x="44" y="28"/>
                    <a:pt x="40" y="20"/>
                  </a:cubicBezTo>
                  <a:cubicBezTo>
                    <a:pt x="36" y="11"/>
                    <a:pt x="30" y="5"/>
                    <a:pt x="23" y="2"/>
                  </a:cubicBezTo>
                  <a:cubicBezTo>
                    <a:pt x="21" y="0"/>
                    <a:pt x="19" y="0"/>
                    <a:pt x="16" y="0"/>
                  </a:cubicBezTo>
                  <a:cubicBezTo>
                    <a:pt x="14" y="0"/>
                    <a:pt x="12" y="0"/>
                    <a:pt x="10" y="1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2" y="46"/>
                    <a:pt x="6" y="54"/>
                  </a:cubicBezTo>
                  <a:cubicBezTo>
                    <a:pt x="11" y="62"/>
                    <a:pt x="16" y="69"/>
                    <a:pt x="23" y="72"/>
                  </a:cubicBezTo>
                  <a:cubicBezTo>
                    <a:pt x="25" y="73"/>
                    <a:pt x="27" y="74"/>
                    <a:pt x="30" y="74"/>
                  </a:cubicBezTo>
                  <a:cubicBezTo>
                    <a:pt x="32" y="74"/>
                    <a:pt x="34" y="73"/>
                    <a:pt x="36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2" y="72"/>
                    <a:pt x="30" y="72"/>
                  </a:cubicBezTo>
                  <a:cubicBezTo>
                    <a:pt x="28" y="72"/>
                    <a:pt x="26" y="72"/>
                    <a:pt x="23" y="70"/>
                  </a:cubicBezTo>
                  <a:cubicBezTo>
                    <a:pt x="18" y="68"/>
                    <a:pt x="12" y="61"/>
                    <a:pt x="8" y="53"/>
                  </a:cubicBezTo>
                  <a:cubicBezTo>
                    <a:pt x="4" y="45"/>
                    <a:pt x="2" y="35"/>
                    <a:pt x="2" y="26"/>
                  </a:cubicBezTo>
                  <a:cubicBezTo>
                    <a:pt x="2" y="14"/>
                    <a:pt x="6" y="6"/>
                    <a:pt x="11" y="3"/>
                  </a:cubicBezTo>
                  <a:cubicBezTo>
                    <a:pt x="13" y="2"/>
                    <a:pt x="14" y="2"/>
                    <a:pt x="16" y="2"/>
                  </a:cubicBezTo>
                  <a:cubicBezTo>
                    <a:pt x="18" y="2"/>
                    <a:pt x="20" y="2"/>
                    <a:pt x="23" y="3"/>
                  </a:cubicBezTo>
                  <a:cubicBezTo>
                    <a:pt x="28" y="6"/>
                    <a:pt x="34" y="13"/>
                    <a:pt x="38" y="21"/>
                  </a:cubicBezTo>
                  <a:cubicBezTo>
                    <a:pt x="42" y="29"/>
                    <a:pt x="44" y="38"/>
                    <a:pt x="44" y="48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1" name="Freeform 868"/>
            <p:cNvSpPr>
              <a:spLocks/>
            </p:cNvSpPr>
            <p:nvPr/>
          </p:nvSpPr>
          <p:spPr bwMode="auto">
            <a:xfrm>
              <a:off x="1303" y="2185"/>
              <a:ext cx="34" cy="57"/>
            </a:xfrm>
            <a:custGeom>
              <a:avLst/>
              <a:gdLst>
                <a:gd name="T0" fmla="*/ 16 w 20"/>
                <a:gd name="T1" fmla="*/ 33 h 34"/>
                <a:gd name="T2" fmla="*/ 20 w 20"/>
                <a:gd name="T3" fmla="*/ 22 h 34"/>
                <a:gd name="T4" fmla="*/ 10 w 20"/>
                <a:gd name="T5" fmla="*/ 1 h 34"/>
                <a:gd name="T6" fmla="*/ 4 w 20"/>
                <a:gd name="T7" fmla="*/ 1 h 34"/>
                <a:gd name="T8" fmla="*/ 0 w 20"/>
                <a:gd name="T9" fmla="*/ 12 h 34"/>
                <a:gd name="T10" fmla="*/ 10 w 20"/>
                <a:gd name="T11" fmla="*/ 33 h 34"/>
                <a:gd name="T12" fmla="*/ 16 w 20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33"/>
                  </a:moveTo>
                  <a:cubicBezTo>
                    <a:pt x="19" y="32"/>
                    <a:pt x="20" y="27"/>
                    <a:pt x="20" y="22"/>
                  </a:cubicBezTo>
                  <a:cubicBezTo>
                    <a:pt x="20" y="13"/>
                    <a:pt x="16" y="4"/>
                    <a:pt x="10" y="1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1"/>
                    <a:pt x="4" y="30"/>
                    <a:pt x="10" y="33"/>
                  </a:cubicBezTo>
                  <a:cubicBezTo>
                    <a:pt x="12" y="34"/>
                    <a:pt x="14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2" name="Freeform 869"/>
            <p:cNvSpPr>
              <a:spLocks/>
            </p:cNvSpPr>
            <p:nvPr/>
          </p:nvSpPr>
          <p:spPr bwMode="auto">
            <a:xfrm>
              <a:off x="1302" y="2183"/>
              <a:ext cx="36" cy="61"/>
            </a:xfrm>
            <a:custGeom>
              <a:avLst/>
              <a:gdLst>
                <a:gd name="T0" fmla="*/ 17 w 22"/>
                <a:gd name="T1" fmla="*/ 35 h 36"/>
                <a:gd name="T2" fmla="*/ 22 w 22"/>
                <a:gd name="T3" fmla="*/ 23 h 36"/>
                <a:gd name="T4" fmla="*/ 19 w 22"/>
                <a:gd name="T5" fmla="*/ 10 h 36"/>
                <a:gd name="T6" fmla="*/ 11 w 22"/>
                <a:gd name="T7" fmla="*/ 1 h 36"/>
                <a:gd name="T8" fmla="*/ 8 w 22"/>
                <a:gd name="T9" fmla="*/ 0 h 36"/>
                <a:gd name="T10" fmla="*/ 5 w 22"/>
                <a:gd name="T11" fmla="*/ 1 h 36"/>
                <a:gd name="T12" fmla="*/ 5 w 22"/>
                <a:gd name="T13" fmla="*/ 1 h 36"/>
                <a:gd name="T14" fmla="*/ 0 w 22"/>
                <a:gd name="T15" fmla="*/ 13 h 36"/>
                <a:gd name="T16" fmla="*/ 3 w 22"/>
                <a:gd name="T17" fmla="*/ 26 h 36"/>
                <a:gd name="T18" fmla="*/ 11 w 22"/>
                <a:gd name="T19" fmla="*/ 35 h 36"/>
                <a:gd name="T20" fmla="*/ 11 w 22"/>
                <a:gd name="T21" fmla="*/ 34 h 36"/>
                <a:gd name="T22" fmla="*/ 11 w 22"/>
                <a:gd name="T23" fmla="*/ 35 h 36"/>
                <a:gd name="T24" fmla="*/ 14 w 22"/>
                <a:gd name="T25" fmla="*/ 36 h 36"/>
                <a:gd name="T26" fmla="*/ 17 w 22"/>
                <a:gd name="T27" fmla="*/ 35 h 36"/>
                <a:gd name="T28" fmla="*/ 18 w 22"/>
                <a:gd name="T29" fmla="*/ 34 h 36"/>
                <a:gd name="T30" fmla="*/ 16 w 22"/>
                <a:gd name="T31" fmla="*/ 33 h 36"/>
                <a:gd name="T32" fmla="*/ 14 w 22"/>
                <a:gd name="T33" fmla="*/ 34 h 36"/>
                <a:gd name="T34" fmla="*/ 12 w 22"/>
                <a:gd name="T35" fmla="*/ 33 h 36"/>
                <a:gd name="T36" fmla="*/ 11 w 22"/>
                <a:gd name="T37" fmla="*/ 33 h 36"/>
                <a:gd name="T38" fmla="*/ 5 w 22"/>
                <a:gd name="T39" fmla="*/ 25 h 36"/>
                <a:gd name="T40" fmla="*/ 2 w 22"/>
                <a:gd name="T41" fmla="*/ 13 h 36"/>
                <a:gd name="T42" fmla="*/ 6 w 22"/>
                <a:gd name="T43" fmla="*/ 3 h 36"/>
                <a:gd name="T44" fmla="*/ 6 w 22"/>
                <a:gd name="T45" fmla="*/ 3 h 36"/>
                <a:gd name="T46" fmla="*/ 8 w 22"/>
                <a:gd name="T47" fmla="*/ 2 h 36"/>
                <a:gd name="T48" fmla="*/ 11 w 22"/>
                <a:gd name="T49" fmla="*/ 3 h 36"/>
                <a:gd name="T50" fmla="*/ 17 w 22"/>
                <a:gd name="T51" fmla="*/ 11 h 36"/>
                <a:gd name="T52" fmla="*/ 20 w 22"/>
                <a:gd name="T53" fmla="*/ 23 h 36"/>
                <a:gd name="T54" fmla="*/ 16 w 22"/>
                <a:gd name="T55" fmla="*/ 33 h 36"/>
                <a:gd name="T56" fmla="*/ 16 w 22"/>
                <a:gd name="T57" fmla="*/ 34 h 36"/>
                <a:gd name="T58" fmla="*/ 17 w 22"/>
                <a:gd name="T5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36">
                  <a:moveTo>
                    <a:pt x="17" y="35"/>
                  </a:moveTo>
                  <a:cubicBezTo>
                    <a:pt x="21" y="33"/>
                    <a:pt x="22" y="29"/>
                    <a:pt x="22" y="23"/>
                  </a:cubicBezTo>
                  <a:cubicBezTo>
                    <a:pt x="22" y="18"/>
                    <a:pt x="21" y="14"/>
                    <a:pt x="19" y="10"/>
                  </a:cubicBezTo>
                  <a:cubicBezTo>
                    <a:pt x="17" y="6"/>
                    <a:pt x="15" y="3"/>
                    <a:pt x="11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3"/>
                    <a:pt x="0" y="7"/>
                    <a:pt x="0" y="13"/>
                  </a:cubicBezTo>
                  <a:cubicBezTo>
                    <a:pt x="0" y="17"/>
                    <a:pt x="1" y="22"/>
                    <a:pt x="3" y="26"/>
                  </a:cubicBezTo>
                  <a:cubicBezTo>
                    <a:pt x="5" y="30"/>
                    <a:pt x="7" y="33"/>
                    <a:pt x="11" y="3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3" y="36"/>
                    <a:pt x="14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8" y="35"/>
                    <a:pt x="18" y="34"/>
                    <a:pt x="18" y="34"/>
                  </a:cubicBezTo>
                  <a:cubicBezTo>
                    <a:pt x="17" y="33"/>
                    <a:pt x="17" y="33"/>
                    <a:pt x="16" y="33"/>
                  </a:cubicBezTo>
                  <a:cubicBezTo>
                    <a:pt x="16" y="33"/>
                    <a:pt x="15" y="34"/>
                    <a:pt x="14" y="34"/>
                  </a:cubicBezTo>
                  <a:cubicBezTo>
                    <a:pt x="13" y="34"/>
                    <a:pt x="12" y="33"/>
                    <a:pt x="12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9" y="32"/>
                    <a:pt x="6" y="29"/>
                    <a:pt x="5" y="25"/>
                  </a:cubicBezTo>
                  <a:cubicBezTo>
                    <a:pt x="3" y="21"/>
                    <a:pt x="2" y="17"/>
                    <a:pt x="2" y="13"/>
                  </a:cubicBezTo>
                  <a:cubicBezTo>
                    <a:pt x="2" y="7"/>
                    <a:pt x="4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10" y="2"/>
                    <a:pt x="11" y="3"/>
                  </a:cubicBezTo>
                  <a:cubicBezTo>
                    <a:pt x="13" y="4"/>
                    <a:pt x="16" y="7"/>
                    <a:pt x="17" y="11"/>
                  </a:cubicBezTo>
                  <a:cubicBezTo>
                    <a:pt x="19" y="14"/>
                    <a:pt x="20" y="19"/>
                    <a:pt x="20" y="23"/>
                  </a:cubicBezTo>
                  <a:cubicBezTo>
                    <a:pt x="20" y="28"/>
                    <a:pt x="19" y="32"/>
                    <a:pt x="16" y="33"/>
                  </a:cubicBezTo>
                  <a:cubicBezTo>
                    <a:pt x="16" y="33"/>
                    <a:pt x="16" y="34"/>
                    <a:pt x="16" y="34"/>
                  </a:cubicBezTo>
                  <a:cubicBezTo>
                    <a:pt x="16" y="35"/>
                    <a:pt x="17" y="35"/>
                    <a:pt x="17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3" name="Freeform 870"/>
            <p:cNvSpPr>
              <a:spLocks/>
            </p:cNvSpPr>
            <p:nvPr/>
          </p:nvSpPr>
          <p:spPr bwMode="auto">
            <a:xfrm>
              <a:off x="1318" y="2187"/>
              <a:ext cx="19" cy="47"/>
            </a:xfrm>
            <a:custGeom>
              <a:avLst/>
              <a:gdLst>
                <a:gd name="T0" fmla="*/ 1 w 11"/>
                <a:gd name="T1" fmla="*/ 0 h 28"/>
                <a:gd name="T2" fmla="*/ 1 w 11"/>
                <a:gd name="T3" fmla="*/ 0 h 28"/>
                <a:gd name="T4" fmla="*/ 0 w 11"/>
                <a:gd name="T5" fmla="*/ 6 h 28"/>
                <a:gd name="T6" fmla="*/ 10 w 11"/>
                <a:gd name="T7" fmla="*/ 27 h 28"/>
                <a:gd name="T8" fmla="*/ 10 w 11"/>
                <a:gd name="T9" fmla="*/ 28 h 28"/>
                <a:gd name="T10" fmla="*/ 11 w 11"/>
                <a:gd name="T11" fmla="*/ 21 h 28"/>
                <a:gd name="T12" fmla="*/ 1 w 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15"/>
                    <a:pt x="4" y="25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6"/>
                    <a:pt x="11" y="24"/>
                    <a:pt x="11" y="21"/>
                  </a:cubicBezTo>
                  <a:cubicBezTo>
                    <a:pt x="11" y="12"/>
                    <a:pt x="7" y="3"/>
                    <a:pt x="1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4" name="Freeform 871"/>
            <p:cNvSpPr>
              <a:spLocks/>
            </p:cNvSpPr>
            <p:nvPr/>
          </p:nvSpPr>
          <p:spPr bwMode="auto">
            <a:xfrm>
              <a:off x="1317" y="2185"/>
              <a:ext cx="21" cy="50"/>
            </a:xfrm>
            <a:custGeom>
              <a:avLst/>
              <a:gdLst>
                <a:gd name="T0" fmla="*/ 2 w 13"/>
                <a:gd name="T1" fmla="*/ 0 h 30"/>
                <a:gd name="T2" fmla="*/ 2 w 13"/>
                <a:gd name="T3" fmla="*/ 0 h 30"/>
                <a:gd name="T4" fmla="*/ 1 w 13"/>
                <a:gd name="T5" fmla="*/ 0 h 30"/>
                <a:gd name="T6" fmla="*/ 1 w 13"/>
                <a:gd name="T7" fmla="*/ 0 h 30"/>
                <a:gd name="T8" fmla="*/ 0 w 13"/>
                <a:gd name="T9" fmla="*/ 7 h 30"/>
                <a:gd name="T10" fmla="*/ 3 w 13"/>
                <a:gd name="T11" fmla="*/ 21 h 30"/>
                <a:gd name="T12" fmla="*/ 11 w 13"/>
                <a:gd name="T13" fmla="*/ 29 h 30"/>
                <a:gd name="T14" fmla="*/ 11 w 13"/>
                <a:gd name="T15" fmla="*/ 29 h 30"/>
                <a:gd name="T16" fmla="*/ 11 w 13"/>
                <a:gd name="T17" fmla="*/ 29 h 30"/>
                <a:gd name="T18" fmla="*/ 12 w 13"/>
                <a:gd name="T19" fmla="*/ 29 h 30"/>
                <a:gd name="T20" fmla="*/ 13 w 13"/>
                <a:gd name="T21" fmla="*/ 22 h 30"/>
                <a:gd name="T22" fmla="*/ 10 w 13"/>
                <a:gd name="T23" fmla="*/ 9 h 30"/>
                <a:gd name="T24" fmla="*/ 2 w 13"/>
                <a:gd name="T25" fmla="*/ 0 h 30"/>
                <a:gd name="T26" fmla="*/ 1 w 13"/>
                <a:gd name="T27" fmla="*/ 0 h 30"/>
                <a:gd name="T28" fmla="*/ 2 w 13"/>
                <a:gd name="T29" fmla="*/ 2 h 30"/>
                <a:gd name="T30" fmla="*/ 8 w 13"/>
                <a:gd name="T31" fmla="*/ 10 h 30"/>
                <a:gd name="T32" fmla="*/ 11 w 13"/>
                <a:gd name="T33" fmla="*/ 22 h 30"/>
                <a:gd name="T34" fmla="*/ 10 w 13"/>
                <a:gd name="T35" fmla="*/ 28 h 30"/>
                <a:gd name="T36" fmla="*/ 11 w 13"/>
                <a:gd name="T37" fmla="*/ 29 h 30"/>
                <a:gd name="T38" fmla="*/ 12 w 13"/>
                <a:gd name="T39" fmla="*/ 28 h 30"/>
                <a:gd name="T40" fmla="*/ 11 w 13"/>
                <a:gd name="T41" fmla="*/ 27 h 30"/>
                <a:gd name="T42" fmla="*/ 11 w 13"/>
                <a:gd name="T43" fmla="*/ 28 h 30"/>
                <a:gd name="T44" fmla="*/ 11 w 13"/>
                <a:gd name="T45" fmla="*/ 28 h 30"/>
                <a:gd name="T46" fmla="*/ 5 w 13"/>
                <a:gd name="T47" fmla="*/ 20 h 30"/>
                <a:gd name="T48" fmla="*/ 2 w 13"/>
                <a:gd name="T49" fmla="*/ 7 h 30"/>
                <a:gd name="T50" fmla="*/ 3 w 13"/>
                <a:gd name="T51" fmla="*/ 1 h 30"/>
                <a:gd name="T52" fmla="*/ 2 w 13"/>
                <a:gd name="T53" fmla="*/ 1 h 30"/>
                <a:gd name="T54" fmla="*/ 1 w 13"/>
                <a:gd name="T55" fmla="*/ 2 h 30"/>
                <a:gd name="T56" fmla="*/ 2 w 13"/>
                <a:gd name="T57" fmla="*/ 2 h 30"/>
                <a:gd name="T58" fmla="*/ 3 w 13"/>
                <a:gd name="T59" fmla="*/ 1 h 30"/>
                <a:gd name="T60" fmla="*/ 2 w 13"/>
                <a:gd name="T6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" h="3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2"/>
                    <a:pt x="1" y="17"/>
                    <a:pt x="3" y="21"/>
                  </a:cubicBezTo>
                  <a:cubicBezTo>
                    <a:pt x="5" y="25"/>
                    <a:pt x="7" y="28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30"/>
                    <a:pt x="12" y="29"/>
                    <a:pt x="12" y="29"/>
                  </a:cubicBezTo>
                  <a:cubicBezTo>
                    <a:pt x="13" y="27"/>
                    <a:pt x="13" y="25"/>
                    <a:pt x="13" y="22"/>
                  </a:cubicBezTo>
                  <a:cubicBezTo>
                    <a:pt x="13" y="17"/>
                    <a:pt x="12" y="13"/>
                    <a:pt x="10" y="9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4" y="3"/>
                    <a:pt x="7" y="6"/>
                    <a:pt x="8" y="10"/>
                  </a:cubicBezTo>
                  <a:cubicBezTo>
                    <a:pt x="10" y="13"/>
                    <a:pt x="11" y="18"/>
                    <a:pt x="11" y="22"/>
                  </a:cubicBezTo>
                  <a:cubicBezTo>
                    <a:pt x="11" y="24"/>
                    <a:pt x="11" y="26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6"/>
                    <a:pt x="6" y="23"/>
                    <a:pt x="5" y="20"/>
                  </a:cubicBezTo>
                  <a:cubicBezTo>
                    <a:pt x="3" y="16"/>
                    <a:pt x="2" y="12"/>
                    <a:pt x="2" y="7"/>
                  </a:cubicBezTo>
                  <a:cubicBezTo>
                    <a:pt x="2" y="5"/>
                    <a:pt x="2" y="3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5" name="Freeform 872"/>
            <p:cNvSpPr>
              <a:spLocks/>
            </p:cNvSpPr>
            <p:nvPr/>
          </p:nvSpPr>
          <p:spPr bwMode="auto">
            <a:xfrm>
              <a:off x="1300" y="2138"/>
              <a:ext cx="87" cy="134"/>
            </a:xfrm>
            <a:custGeom>
              <a:avLst/>
              <a:gdLst>
                <a:gd name="T0" fmla="*/ 0 w 52"/>
                <a:gd name="T1" fmla="*/ 10 h 80"/>
                <a:gd name="T2" fmla="*/ 12 w 52"/>
                <a:gd name="T3" fmla="*/ 10 h 80"/>
                <a:gd name="T4" fmla="*/ 34 w 52"/>
                <a:gd name="T5" fmla="*/ 56 h 80"/>
                <a:gd name="T6" fmla="*/ 24 w 52"/>
                <a:gd name="T7" fmla="*/ 80 h 80"/>
                <a:gd name="T8" fmla="*/ 42 w 52"/>
                <a:gd name="T9" fmla="*/ 72 h 80"/>
                <a:gd name="T10" fmla="*/ 52 w 52"/>
                <a:gd name="T11" fmla="*/ 48 h 80"/>
                <a:gd name="T12" fmla="*/ 30 w 52"/>
                <a:gd name="T13" fmla="*/ 3 h 80"/>
                <a:gd name="T14" fmla="*/ 18 w 52"/>
                <a:gd name="T15" fmla="*/ 2 h 80"/>
                <a:gd name="T16" fmla="*/ 0 w 52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0">
                  <a:moveTo>
                    <a:pt x="0" y="10"/>
                  </a:moveTo>
                  <a:cubicBezTo>
                    <a:pt x="3" y="8"/>
                    <a:pt x="7" y="8"/>
                    <a:pt x="12" y="10"/>
                  </a:cubicBezTo>
                  <a:cubicBezTo>
                    <a:pt x="24" y="16"/>
                    <a:pt x="34" y="37"/>
                    <a:pt x="34" y="56"/>
                  </a:cubicBezTo>
                  <a:cubicBezTo>
                    <a:pt x="34" y="68"/>
                    <a:pt x="30" y="76"/>
                    <a:pt x="24" y="80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8" y="68"/>
                    <a:pt x="52" y="60"/>
                    <a:pt x="52" y="48"/>
                  </a:cubicBezTo>
                  <a:cubicBezTo>
                    <a:pt x="52" y="29"/>
                    <a:pt x="42" y="9"/>
                    <a:pt x="30" y="3"/>
                  </a:cubicBezTo>
                  <a:cubicBezTo>
                    <a:pt x="25" y="0"/>
                    <a:pt x="21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6" name="Freeform 873"/>
            <p:cNvSpPr>
              <a:spLocks/>
            </p:cNvSpPr>
            <p:nvPr/>
          </p:nvSpPr>
          <p:spPr bwMode="auto">
            <a:xfrm>
              <a:off x="1298" y="2138"/>
              <a:ext cx="91" cy="134"/>
            </a:xfrm>
            <a:custGeom>
              <a:avLst/>
              <a:gdLst>
                <a:gd name="T0" fmla="*/ 1 w 54"/>
                <a:gd name="T1" fmla="*/ 10 h 80"/>
                <a:gd name="T2" fmla="*/ 1 w 54"/>
                <a:gd name="T3" fmla="*/ 11 h 80"/>
                <a:gd name="T4" fmla="*/ 6 w 54"/>
                <a:gd name="T5" fmla="*/ 10 h 80"/>
                <a:gd name="T6" fmla="*/ 13 w 54"/>
                <a:gd name="T7" fmla="*/ 11 h 80"/>
                <a:gd name="T8" fmla="*/ 28 w 54"/>
                <a:gd name="T9" fmla="*/ 29 h 80"/>
                <a:gd name="T10" fmla="*/ 34 w 54"/>
                <a:gd name="T11" fmla="*/ 56 h 80"/>
                <a:gd name="T12" fmla="*/ 25 w 54"/>
                <a:gd name="T13" fmla="*/ 79 h 80"/>
                <a:gd name="T14" fmla="*/ 26 w 54"/>
                <a:gd name="T15" fmla="*/ 80 h 80"/>
                <a:gd name="T16" fmla="*/ 44 w 54"/>
                <a:gd name="T17" fmla="*/ 73 h 80"/>
                <a:gd name="T18" fmla="*/ 44 w 54"/>
                <a:gd name="T19" fmla="*/ 72 h 80"/>
                <a:gd name="T20" fmla="*/ 54 w 54"/>
                <a:gd name="T21" fmla="*/ 48 h 80"/>
                <a:gd name="T22" fmla="*/ 48 w 54"/>
                <a:gd name="T23" fmla="*/ 20 h 80"/>
                <a:gd name="T24" fmla="*/ 31 w 54"/>
                <a:gd name="T25" fmla="*/ 2 h 80"/>
                <a:gd name="T26" fmla="*/ 24 w 54"/>
                <a:gd name="T27" fmla="*/ 0 h 80"/>
                <a:gd name="T28" fmla="*/ 18 w 54"/>
                <a:gd name="T29" fmla="*/ 1 h 80"/>
                <a:gd name="T30" fmla="*/ 19 w 54"/>
                <a:gd name="T31" fmla="*/ 2 h 80"/>
                <a:gd name="T32" fmla="*/ 18 w 54"/>
                <a:gd name="T33" fmla="*/ 1 h 80"/>
                <a:gd name="T34" fmla="*/ 0 w 54"/>
                <a:gd name="T35" fmla="*/ 9 h 80"/>
                <a:gd name="T36" fmla="*/ 1 w 54"/>
                <a:gd name="T37" fmla="*/ 10 h 80"/>
                <a:gd name="T38" fmla="*/ 1 w 54"/>
                <a:gd name="T39" fmla="*/ 11 h 80"/>
                <a:gd name="T40" fmla="*/ 1 w 54"/>
                <a:gd name="T41" fmla="*/ 10 h 80"/>
                <a:gd name="T42" fmla="*/ 1 w 54"/>
                <a:gd name="T43" fmla="*/ 11 h 80"/>
                <a:gd name="T44" fmla="*/ 19 w 54"/>
                <a:gd name="T45" fmla="*/ 3 h 80"/>
                <a:gd name="T46" fmla="*/ 19 w 54"/>
                <a:gd name="T47" fmla="*/ 3 h 80"/>
                <a:gd name="T48" fmla="*/ 24 w 54"/>
                <a:gd name="T49" fmla="*/ 2 h 80"/>
                <a:gd name="T50" fmla="*/ 31 w 54"/>
                <a:gd name="T51" fmla="*/ 3 h 80"/>
                <a:gd name="T52" fmla="*/ 46 w 54"/>
                <a:gd name="T53" fmla="*/ 21 h 80"/>
                <a:gd name="T54" fmla="*/ 52 w 54"/>
                <a:gd name="T55" fmla="*/ 48 h 80"/>
                <a:gd name="T56" fmla="*/ 43 w 54"/>
                <a:gd name="T57" fmla="*/ 71 h 80"/>
                <a:gd name="T58" fmla="*/ 43 w 54"/>
                <a:gd name="T59" fmla="*/ 72 h 80"/>
                <a:gd name="T60" fmla="*/ 43 w 54"/>
                <a:gd name="T61" fmla="*/ 71 h 80"/>
                <a:gd name="T62" fmla="*/ 25 w 54"/>
                <a:gd name="T63" fmla="*/ 79 h 80"/>
                <a:gd name="T64" fmla="*/ 25 w 54"/>
                <a:gd name="T65" fmla="*/ 80 h 80"/>
                <a:gd name="T66" fmla="*/ 26 w 54"/>
                <a:gd name="T67" fmla="*/ 80 h 80"/>
                <a:gd name="T68" fmla="*/ 36 w 54"/>
                <a:gd name="T69" fmla="*/ 56 h 80"/>
                <a:gd name="T70" fmla="*/ 30 w 54"/>
                <a:gd name="T71" fmla="*/ 28 h 80"/>
                <a:gd name="T72" fmla="*/ 13 w 54"/>
                <a:gd name="T73" fmla="*/ 10 h 80"/>
                <a:gd name="T74" fmla="*/ 6 w 54"/>
                <a:gd name="T75" fmla="*/ 8 h 80"/>
                <a:gd name="T76" fmla="*/ 0 w 54"/>
                <a:gd name="T77" fmla="*/ 9 h 80"/>
                <a:gd name="T78" fmla="*/ 1 w 54"/>
                <a:gd name="T79" fmla="*/ 11 h 80"/>
                <a:gd name="T80" fmla="*/ 1 w 54"/>
                <a:gd name="T8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" h="80">
                  <a:moveTo>
                    <a:pt x="1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3" y="10"/>
                    <a:pt x="4" y="10"/>
                    <a:pt x="6" y="10"/>
                  </a:cubicBezTo>
                  <a:cubicBezTo>
                    <a:pt x="8" y="10"/>
                    <a:pt x="10" y="10"/>
                    <a:pt x="13" y="11"/>
                  </a:cubicBezTo>
                  <a:cubicBezTo>
                    <a:pt x="18" y="14"/>
                    <a:pt x="24" y="21"/>
                    <a:pt x="28" y="29"/>
                  </a:cubicBezTo>
                  <a:cubicBezTo>
                    <a:pt x="32" y="37"/>
                    <a:pt x="34" y="46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2" y="28"/>
                    <a:pt x="48" y="20"/>
                  </a:cubicBezTo>
                  <a:cubicBezTo>
                    <a:pt x="43" y="12"/>
                    <a:pt x="38" y="5"/>
                    <a:pt x="31" y="2"/>
                  </a:cubicBezTo>
                  <a:cubicBezTo>
                    <a:pt x="29" y="0"/>
                    <a:pt x="27" y="0"/>
                    <a:pt x="24" y="0"/>
                  </a:cubicBezTo>
                  <a:cubicBezTo>
                    <a:pt x="22" y="0"/>
                    <a:pt x="20" y="0"/>
                    <a:pt x="18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2"/>
                    <a:pt x="22" y="2"/>
                    <a:pt x="24" y="2"/>
                  </a:cubicBezTo>
                  <a:cubicBezTo>
                    <a:pt x="26" y="2"/>
                    <a:pt x="28" y="2"/>
                    <a:pt x="31" y="3"/>
                  </a:cubicBezTo>
                  <a:cubicBezTo>
                    <a:pt x="36" y="6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4" y="36"/>
                    <a:pt x="30" y="28"/>
                  </a:cubicBezTo>
                  <a:cubicBezTo>
                    <a:pt x="26" y="19"/>
                    <a:pt x="20" y="13"/>
                    <a:pt x="13" y="10"/>
                  </a:cubicBezTo>
                  <a:cubicBezTo>
                    <a:pt x="11" y="8"/>
                    <a:pt x="9" y="8"/>
                    <a:pt x="6" y="8"/>
                  </a:cubicBezTo>
                  <a:cubicBezTo>
                    <a:pt x="4" y="8"/>
                    <a:pt x="2" y="8"/>
                    <a:pt x="0" y="9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7" name="Freeform 874"/>
            <p:cNvSpPr>
              <a:spLocks/>
            </p:cNvSpPr>
            <p:nvPr/>
          </p:nvSpPr>
          <p:spPr bwMode="auto">
            <a:xfrm>
              <a:off x="1360" y="2200"/>
              <a:ext cx="74" cy="124"/>
            </a:xfrm>
            <a:custGeom>
              <a:avLst/>
              <a:gdLst>
                <a:gd name="T0" fmla="*/ 35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10 w 44"/>
                <a:gd name="T7" fmla="*/ 2 h 74"/>
                <a:gd name="T8" fmla="*/ 0 w 44"/>
                <a:gd name="T9" fmla="*/ 26 h 74"/>
                <a:gd name="T10" fmla="*/ 22 w 44"/>
                <a:gd name="T11" fmla="*/ 72 h 74"/>
                <a:gd name="T12" fmla="*/ 35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5" y="72"/>
                  </a:moveTo>
                  <a:cubicBezTo>
                    <a:pt x="41" y="69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8" y="0"/>
                    <a:pt x="13" y="0"/>
                    <a:pt x="10" y="2"/>
                  </a:cubicBezTo>
                  <a:cubicBezTo>
                    <a:pt x="4" y="6"/>
                    <a:pt x="0" y="14"/>
                    <a:pt x="0" y="26"/>
                  </a:cubicBezTo>
                  <a:cubicBezTo>
                    <a:pt x="0" y="45"/>
                    <a:pt x="10" y="66"/>
                    <a:pt x="22" y="72"/>
                  </a:cubicBezTo>
                  <a:cubicBezTo>
                    <a:pt x="27" y="74"/>
                    <a:pt x="31" y="74"/>
                    <a:pt x="35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8" name="Freeform 875"/>
            <p:cNvSpPr>
              <a:spLocks noEditPoints="1"/>
            </p:cNvSpPr>
            <p:nvPr/>
          </p:nvSpPr>
          <p:spPr bwMode="auto">
            <a:xfrm>
              <a:off x="1355" y="2197"/>
              <a:ext cx="84" cy="130"/>
            </a:xfrm>
            <a:custGeom>
              <a:avLst/>
              <a:gdLst>
                <a:gd name="T0" fmla="*/ 39 w 50"/>
                <a:gd name="T1" fmla="*/ 76 h 78"/>
                <a:gd name="T2" fmla="*/ 36 w 50"/>
                <a:gd name="T3" fmla="*/ 71 h 78"/>
                <a:gd name="T4" fmla="*/ 35 w 50"/>
                <a:gd name="T5" fmla="*/ 72 h 78"/>
                <a:gd name="T6" fmla="*/ 32 w 50"/>
                <a:gd name="T7" fmla="*/ 78 h 78"/>
                <a:gd name="T8" fmla="*/ 32 w 50"/>
                <a:gd name="T9" fmla="*/ 72 h 78"/>
                <a:gd name="T10" fmla="*/ 20 w 50"/>
                <a:gd name="T11" fmla="*/ 74 h 78"/>
                <a:gd name="T12" fmla="*/ 25 w 50"/>
                <a:gd name="T13" fmla="*/ 77 h 78"/>
                <a:gd name="T14" fmla="*/ 26 w 50"/>
                <a:gd name="T15" fmla="*/ 71 h 78"/>
                <a:gd name="T16" fmla="*/ 14 w 50"/>
                <a:gd name="T17" fmla="*/ 68 h 78"/>
                <a:gd name="T18" fmla="*/ 18 w 50"/>
                <a:gd name="T19" fmla="*/ 64 h 78"/>
                <a:gd name="T20" fmla="*/ 12 w 50"/>
                <a:gd name="T21" fmla="*/ 65 h 78"/>
                <a:gd name="T22" fmla="*/ 9 w 50"/>
                <a:gd name="T23" fmla="*/ 61 h 78"/>
                <a:gd name="T24" fmla="*/ 12 w 50"/>
                <a:gd name="T25" fmla="*/ 55 h 78"/>
                <a:gd name="T26" fmla="*/ 2 w 50"/>
                <a:gd name="T27" fmla="*/ 45 h 78"/>
                <a:gd name="T28" fmla="*/ 8 w 50"/>
                <a:gd name="T29" fmla="*/ 44 h 78"/>
                <a:gd name="T30" fmla="*/ 2 w 50"/>
                <a:gd name="T31" fmla="*/ 42 h 78"/>
                <a:gd name="T32" fmla="*/ 1 w 50"/>
                <a:gd name="T33" fmla="*/ 37 h 78"/>
                <a:gd name="T34" fmla="*/ 6 w 50"/>
                <a:gd name="T35" fmla="*/ 33 h 78"/>
                <a:gd name="T36" fmla="*/ 1 w 50"/>
                <a:gd name="T37" fmla="*/ 20 h 78"/>
                <a:gd name="T38" fmla="*/ 6 w 50"/>
                <a:gd name="T39" fmla="*/ 21 h 78"/>
                <a:gd name="T40" fmla="*/ 1 w 50"/>
                <a:gd name="T41" fmla="*/ 17 h 78"/>
                <a:gd name="T42" fmla="*/ 3 w 50"/>
                <a:gd name="T43" fmla="*/ 12 h 78"/>
                <a:gd name="T44" fmla="*/ 9 w 50"/>
                <a:gd name="T45" fmla="*/ 12 h 78"/>
                <a:gd name="T46" fmla="*/ 17 w 50"/>
                <a:gd name="T47" fmla="*/ 0 h 78"/>
                <a:gd name="T48" fmla="*/ 14 w 50"/>
                <a:gd name="T49" fmla="*/ 7 h 78"/>
                <a:gd name="T50" fmla="*/ 17 w 50"/>
                <a:gd name="T51" fmla="*/ 0 h 78"/>
                <a:gd name="T52" fmla="*/ 20 w 50"/>
                <a:gd name="T53" fmla="*/ 6 h 78"/>
                <a:gd name="T54" fmla="*/ 33 w 50"/>
                <a:gd name="T55" fmla="*/ 7 h 78"/>
                <a:gd name="T56" fmla="*/ 29 w 50"/>
                <a:gd name="T57" fmla="*/ 11 h 78"/>
                <a:gd name="T58" fmla="*/ 36 w 50"/>
                <a:gd name="T59" fmla="*/ 9 h 78"/>
                <a:gd name="T60" fmla="*/ 39 w 50"/>
                <a:gd name="T61" fmla="*/ 13 h 78"/>
                <a:gd name="T62" fmla="*/ 36 w 50"/>
                <a:gd name="T63" fmla="*/ 19 h 78"/>
                <a:gd name="T64" fmla="*/ 46 w 50"/>
                <a:gd name="T65" fmla="*/ 28 h 78"/>
                <a:gd name="T66" fmla="*/ 41 w 50"/>
                <a:gd name="T67" fmla="*/ 30 h 78"/>
                <a:gd name="T68" fmla="*/ 47 w 50"/>
                <a:gd name="T69" fmla="*/ 31 h 78"/>
                <a:gd name="T70" fmla="*/ 49 w 50"/>
                <a:gd name="T71" fmla="*/ 36 h 78"/>
                <a:gd name="T72" fmla="*/ 44 w 50"/>
                <a:gd name="T73" fmla="*/ 40 h 78"/>
                <a:gd name="T74" fmla="*/ 50 w 50"/>
                <a:gd name="T75" fmla="*/ 53 h 78"/>
                <a:gd name="T76" fmla="*/ 45 w 50"/>
                <a:gd name="T77" fmla="*/ 48 h 78"/>
                <a:gd name="T78" fmla="*/ 50 w 50"/>
                <a:gd name="T79" fmla="*/ 53 h 78"/>
                <a:gd name="T80" fmla="*/ 44 w 50"/>
                <a:gd name="T81" fmla="*/ 56 h 78"/>
                <a:gd name="T82" fmla="*/ 46 w 50"/>
                <a:gd name="T83" fmla="*/ 70 h 78"/>
                <a:gd name="T84" fmla="*/ 41 w 50"/>
                <a:gd name="T85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78">
                  <a:moveTo>
                    <a:pt x="38" y="77"/>
                  </a:moveTo>
                  <a:cubicBezTo>
                    <a:pt x="38" y="77"/>
                    <a:pt x="39" y="77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1" y="75"/>
                    <a:pt x="42" y="74"/>
                    <a:pt x="44" y="72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77"/>
                    <a:pt x="38" y="77"/>
                    <a:pt x="38" y="77"/>
                  </a:cubicBezTo>
                  <a:close/>
                  <a:moveTo>
                    <a:pt x="28" y="78"/>
                  </a:moveTo>
                  <a:cubicBezTo>
                    <a:pt x="29" y="78"/>
                    <a:pt x="31" y="78"/>
                    <a:pt x="32" y="78"/>
                  </a:cubicBezTo>
                  <a:cubicBezTo>
                    <a:pt x="33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1" y="72"/>
                    <a:pt x="30" y="72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20" y="74"/>
                  </a:moveTo>
                  <a:cubicBezTo>
                    <a:pt x="21" y="75"/>
                    <a:pt x="23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1"/>
                    <a:pt x="24" y="70"/>
                    <a:pt x="23" y="69"/>
                  </a:cubicBezTo>
                  <a:cubicBezTo>
                    <a:pt x="20" y="74"/>
                    <a:pt x="20" y="74"/>
                    <a:pt x="20" y="74"/>
                  </a:cubicBezTo>
                  <a:close/>
                  <a:moveTo>
                    <a:pt x="14" y="68"/>
                  </a:moveTo>
                  <a:cubicBezTo>
                    <a:pt x="15" y="69"/>
                    <a:pt x="16" y="70"/>
                    <a:pt x="17" y="72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4" y="68"/>
                    <a:pt x="14" y="68"/>
                    <a:pt x="14" y="68"/>
                  </a:cubicBezTo>
                  <a:close/>
                  <a:moveTo>
                    <a:pt x="9" y="61"/>
                  </a:moveTo>
                  <a:cubicBezTo>
                    <a:pt x="10" y="62"/>
                    <a:pt x="11" y="64"/>
                    <a:pt x="12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5" y="59"/>
                    <a:pt x="14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6" y="55"/>
                    <a:pt x="7" y="56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4"/>
                    <a:pt x="11" y="53"/>
                    <a:pt x="10" y="51"/>
                  </a:cubicBezTo>
                  <a:lnTo>
                    <a:pt x="5" y="53"/>
                  </a:lnTo>
                  <a:close/>
                  <a:moveTo>
                    <a:pt x="2" y="45"/>
                  </a:moveTo>
                  <a:cubicBezTo>
                    <a:pt x="3" y="47"/>
                    <a:pt x="3" y="49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8" y="45"/>
                    <a:pt x="8" y="44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1" y="37"/>
                  </a:moveTo>
                  <a:cubicBezTo>
                    <a:pt x="1" y="39"/>
                    <a:pt x="1" y="41"/>
                    <a:pt x="2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39"/>
                    <a:pt x="7" y="38"/>
                    <a:pt x="6" y="36"/>
                  </a:cubicBezTo>
                  <a:lnTo>
                    <a:pt x="1" y="37"/>
                  </a:lnTo>
                  <a:close/>
                  <a:moveTo>
                    <a:pt x="0" y="29"/>
                  </a:moveTo>
                  <a:cubicBezTo>
                    <a:pt x="0" y="31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0"/>
                    <a:pt x="6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1" y="20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3"/>
                    <a:pt x="6" y="21"/>
                  </a:cubicBezTo>
                  <a:lnTo>
                    <a:pt x="1" y="20"/>
                  </a:lnTo>
                  <a:close/>
                  <a:moveTo>
                    <a:pt x="3" y="12"/>
                  </a:moveTo>
                  <a:cubicBezTo>
                    <a:pt x="2" y="14"/>
                    <a:pt x="2" y="15"/>
                    <a:pt x="1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7"/>
                    <a:pt x="8" y="16"/>
                    <a:pt x="8" y="14"/>
                  </a:cubicBezTo>
                  <a:lnTo>
                    <a:pt x="3" y="12"/>
                  </a:lnTo>
                  <a:close/>
                  <a:moveTo>
                    <a:pt x="8" y="4"/>
                  </a:moveTo>
                  <a:cubicBezTo>
                    <a:pt x="7" y="6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1" y="9"/>
                    <a:pt x="12" y="9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7" y="0"/>
                  </a:moveTo>
                  <a:cubicBezTo>
                    <a:pt x="15" y="0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6"/>
                    <a:pt x="24" y="7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33" y="7"/>
                  </a:moveTo>
                  <a:cubicBezTo>
                    <a:pt x="32" y="6"/>
                    <a:pt x="31" y="5"/>
                    <a:pt x="29" y="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3"/>
                  </a:moveTo>
                  <a:cubicBezTo>
                    <a:pt x="38" y="12"/>
                    <a:pt x="37" y="11"/>
                    <a:pt x="36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7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3" y="21"/>
                  </a:moveTo>
                  <a:cubicBezTo>
                    <a:pt x="42" y="19"/>
                    <a:pt x="42" y="18"/>
                    <a:pt x="41" y="16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2"/>
                    <a:pt x="38" y="23"/>
                  </a:cubicBezTo>
                  <a:lnTo>
                    <a:pt x="43" y="21"/>
                  </a:lnTo>
                  <a:close/>
                  <a:moveTo>
                    <a:pt x="46" y="28"/>
                  </a:moveTo>
                  <a:cubicBezTo>
                    <a:pt x="46" y="27"/>
                    <a:pt x="45" y="25"/>
                    <a:pt x="45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1" y="29"/>
                    <a:pt x="41" y="30"/>
                  </a:cubicBezTo>
                  <a:lnTo>
                    <a:pt x="46" y="28"/>
                  </a:lnTo>
                  <a:close/>
                  <a:moveTo>
                    <a:pt x="49" y="36"/>
                  </a:moveTo>
                  <a:cubicBezTo>
                    <a:pt x="48" y="35"/>
                    <a:pt x="48" y="33"/>
                    <a:pt x="47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5"/>
                    <a:pt x="43" y="36"/>
                    <a:pt x="43" y="38"/>
                  </a:cubicBezTo>
                  <a:cubicBezTo>
                    <a:pt x="49" y="36"/>
                    <a:pt x="49" y="36"/>
                    <a:pt x="49" y="36"/>
                  </a:cubicBezTo>
                  <a:close/>
                  <a:moveTo>
                    <a:pt x="50" y="45"/>
                  </a:moveTo>
                  <a:cubicBezTo>
                    <a:pt x="50" y="43"/>
                    <a:pt x="50" y="41"/>
                    <a:pt x="49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4" y="44"/>
                    <a:pt x="44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9"/>
                    <a:pt x="50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9"/>
                    <a:pt x="45" y="49"/>
                    <a:pt x="45" y="50"/>
                  </a:cubicBezTo>
                  <a:cubicBezTo>
                    <a:pt x="45" y="51"/>
                    <a:pt x="45" y="52"/>
                    <a:pt x="45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2"/>
                  </a:moveTo>
                  <a:cubicBezTo>
                    <a:pt x="49" y="60"/>
                    <a:pt x="50" y="58"/>
                    <a:pt x="50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4" y="59"/>
                    <a:pt x="43" y="60"/>
                  </a:cubicBezTo>
                  <a:cubicBezTo>
                    <a:pt x="49" y="62"/>
                    <a:pt x="49" y="62"/>
                    <a:pt x="49" y="62"/>
                  </a:cubicBezTo>
                  <a:close/>
                  <a:moveTo>
                    <a:pt x="46" y="70"/>
                  </a:moveTo>
                  <a:cubicBezTo>
                    <a:pt x="47" y="68"/>
                    <a:pt x="47" y="66"/>
                    <a:pt x="48" y="6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4"/>
                    <a:pt x="41" y="66"/>
                    <a:pt x="41" y="67"/>
                  </a:cubicBezTo>
                  <a:cubicBezTo>
                    <a:pt x="46" y="70"/>
                    <a:pt x="46" y="70"/>
                    <a:pt x="46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99" name="Freeform 876"/>
            <p:cNvSpPr>
              <a:spLocks/>
            </p:cNvSpPr>
            <p:nvPr/>
          </p:nvSpPr>
          <p:spPr bwMode="auto">
            <a:xfrm>
              <a:off x="1377" y="2188"/>
              <a:ext cx="87" cy="133"/>
            </a:xfrm>
            <a:custGeom>
              <a:avLst/>
              <a:gdLst>
                <a:gd name="T0" fmla="*/ 0 w 52"/>
                <a:gd name="T1" fmla="*/ 9 h 79"/>
                <a:gd name="T2" fmla="*/ 12 w 52"/>
                <a:gd name="T3" fmla="*/ 10 h 79"/>
                <a:gd name="T4" fmla="*/ 34 w 52"/>
                <a:gd name="T5" fmla="*/ 55 h 79"/>
                <a:gd name="T6" fmla="*/ 25 w 52"/>
                <a:gd name="T7" fmla="*/ 79 h 79"/>
                <a:gd name="T8" fmla="*/ 43 w 52"/>
                <a:gd name="T9" fmla="*/ 71 h 79"/>
                <a:gd name="T10" fmla="*/ 52 w 52"/>
                <a:gd name="T11" fmla="*/ 47 h 79"/>
                <a:gd name="T12" fmla="*/ 30 w 52"/>
                <a:gd name="T13" fmla="*/ 2 h 79"/>
                <a:gd name="T14" fmla="*/ 18 w 52"/>
                <a:gd name="T15" fmla="*/ 2 h 79"/>
                <a:gd name="T16" fmla="*/ 0 w 52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79">
                  <a:moveTo>
                    <a:pt x="0" y="9"/>
                  </a:moveTo>
                  <a:cubicBezTo>
                    <a:pt x="3" y="7"/>
                    <a:pt x="8" y="7"/>
                    <a:pt x="12" y="10"/>
                  </a:cubicBezTo>
                  <a:cubicBezTo>
                    <a:pt x="24" y="16"/>
                    <a:pt x="34" y="36"/>
                    <a:pt x="34" y="55"/>
                  </a:cubicBezTo>
                  <a:cubicBezTo>
                    <a:pt x="34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8" y="68"/>
                    <a:pt x="52" y="59"/>
                    <a:pt x="52" y="47"/>
                  </a:cubicBezTo>
                  <a:cubicBezTo>
                    <a:pt x="52" y="28"/>
                    <a:pt x="42" y="8"/>
                    <a:pt x="30" y="2"/>
                  </a:cubicBezTo>
                  <a:cubicBezTo>
                    <a:pt x="26" y="0"/>
                    <a:pt x="21" y="0"/>
                    <a:pt x="18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0" name="Freeform 877"/>
            <p:cNvSpPr>
              <a:spLocks noEditPoints="1"/>
            </p:cNvSpPr>
            <p:nvPr/>
          </p:nvSpPr>
          <p:spPr bwMode="auto">
            <a:xfrm>
              <a:off x="1374" y="2183"/>
              <a:ext cx="95" cy="141"/>
            </a:xfrm>
            <a:custGeom>
              <a:avLst/>
              <a:gdLst>
                <a:gd name="T0" fmla="*/ 2 w 57"/>
                <a:gd name="T1" fmla="*/ 12 h 84"/>
                <a:gd name="T2" fmla="*/ 6 w 57"/>
                <a:gd name="T3" fmla="*/ 8 h 84"/>
                <a:gd name="T4" fmla="*/ 3 w 57"/>
                <a:gd name="T5" fmla="*/ 15 h 84"/>
                <a:gd name="T6" fmla="*/ 4 w 57"/>
                <a:gd name="T7" fmla="*/ 9 h 84"/>
                <a:gd name="T8" fmla="*/ 8 w 57"/>
                <a:gd name="T9" fmla="*/ 6 h 84"/>
                <a:gd name="T10" fmla="*/ 13 w 57"/>
                <a:gd name="T11" fmla="*/ 11 h 84"/>
                <a:gd name="T12" fmla="*/ 24 w 57"/>
                <a:gd name="T13" fmla="*/ 0 h 84"/>
                <a:gd name="T14" fmla="*/ 19 w 57"/>
                <a:gd name="T15" fmla="*/ 2 h 84"/>
                <a:gd name="T16" fmla="*/ 21 w 57"/>
                <a:gd name="T17" fmla="*/ 7 h 84"/>
                <a:gd name="T18" fmla="*/ 24 w 57"/>
                <a:gd name="T19" fmla="*/ 6 h 84"/>
                <a:gd name="T20" fmla="*/ 28 w 57"/>
                <a:gd name="T21" fmla="*/ 0 h 84"/>
                <a:gd name="T22" fmla="*/ 33 w 57"/>
                <a:gd name="T23" fmla="*/ 2 h 84"/>
                <a:gd name="T24" fmla="*/ 33 w 57"/>
                <a:gd name="T25" fmla="*/ 9 h 84"/>
                <a:gd name="T26" fmla="*/ 46 w 57"/>
                <a:gd name="T27" fmla="*/ 14 h 84"/>
                <a:gd name="T28" fmla="*/ 41 w 57"/>
                <a:gd name="T29" fmla="*/ 17 h 84"/>
                <a:gd name="T30" fmla="*/ 48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6 w 57"/>
                <a:gd name="T37" fmla="*/ 37 h 84"/>
                <a:gd name="T38" fmla="*/ 50 w 57"/>
                <a:gd name="T39" fmla="*/ 38 h 84"/>
                <a:gd name="T40" fmla="*/ 56 w 57"/>
                <a:gd name="T41" fmla="*/ 40 h 84"/>
                <a:gd name="T42" fmla="*/ 57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7 w 57"/>
                <a:gd name="T49" fmla="*/ 57 h 84"/>
                <a:gd name="T50" fmla="*/ 56 w 57"/>
                <a:gd name="T51" fmla="*/ 62 h 84"/>
                <a:gd name="T52" fmla="*/ 50 w 57"/>
                <a:gd name="T53" fmla="*/ 63 h 84"/>
                <a:gd name="T54" fmla="*/ 46 w 57"/>
                <a:gd name="T55" fmla="*/ 77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3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7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9 w 57"/>
                <a:gd name="T81" fmla="*/ 65 h 84"/>
                <a:gd name="T82" fmla="*/ 34 w 57"/>
                <a:gd name="T83" fmla="*/ 58 h 84"/>
                <a:gd name="T84" fmla="*/ 39 w 57"/>
                <a:gd name="T85" fmla="*/ 58 h 84"/>
                <a:gd name="T86" fmla="*/ 33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6 w 57"/>
                <a:gd name="T95" fmla="*/ 37 h 84"/>
                <a:gd name="T96" fmla="*/ 25 w 57"/>
                <a:gd name="T97" fmla="*/ 27 h 84"/>
                <a:gd name="T98" fmla="*/ 30 w 57"/>
                <a:gd name="T99" fmla="*/ 24 h 84"/>
                <a:gd name="T100" fmla="*/ 23 w 57"/>
                <a:gd name="T101" fmla="*/ 25 h 84"/>
                <a:gd name="T102" fmla="*/ 21 w 57"/>
                <a:gd name="T103" fmla="*/ 21 h 84"/>
                <a:gd name="T104" fmla="*/ 23 w 57"/>
                <a:gd name="T105" fmla="*/ 15 h 84"/>
                <a:gd name="T106" fmla="*/ 9 w 57"/>
                <a:gd name="T107" fmla="*/ 14 h 84"/>
                <a:gd name="T108" fmla="*/ 15 w 57"/>
                <a:gd name="T109" fmla="*/ 10 h 84"/>
                <a:gd name="T110" fmla="*/ 9 w 57"/>
                <a:gd name="T111" fmla="*/ 1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7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0"/>
                    <a:pt x="1" y="10"/>
                    <a:pt x="1" y="10"/>
                  </a:cubicBezTo>
                  <a:close/>
                  <a:moveTo>
                    <a:pt x="8" y="6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8" y="6"/>
                  </a:lnTo>
                  <a:close/>
                  <a:moveTo>
                    <a:pt x="16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6" y="3"/>
                  </a:lnTo>
                  <a:close/>
                  <a:moveTo>
                    <a:pt x="24" y="0"/>
                  </a:moveTo>
                  <a:cubicBezTo>
                    <a:pt x="22" y="1"/>
                    <a:pt x="20" y="1"/>
                    <a:pt x="18" y="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1"/>
                    <a:pt x="28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9" y="7"/>
                    <a:pt x="31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8" y="5"/>
                    <a:pt x="36" y="4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6" y="14"/>
                  </a:moveTo>
                  <a:cubicBezTo>
                    <a:pt x="45" y="12"/>
                    <a:pt x="44" y="11"/>
                    <a:pt x="43" y="1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6"/>
                    <a:pt x="41" y="17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50" y="21"/>
                  </a:moveTo>
                  <a:cubicBezTo>
                    <a:pt x="49" y="19"/>
                    <a:pt x="49" y="18"/>
                    <a:pt x="48" y="16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1"/>
                    <a:pt x="44" y="22"/>
                    <a:pt x="45" y="24"/>
                  </a:cubicBezTo>
                  <a:lnTo>
                    <a:pt x="50" y="21"/>
                  </a:lnTo>
                  <a:close/>
                  <a:moveTo>
                    <a:pt x="53" y="29"/>
                  </a:moveTo>
                  <a:cubicBezTo>
                    <a:pt x="53" y="27"/>
                    <a:pt x="52" y="25"/>
                    <a:pt x="52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8" y="29"/>
                    <a:pt x="48" y="31"/>
                  </a:cubicBezTo>
                  <a:lnTo>
                    <a:pt x="53" y="29"/>
                  </a:lnTo>
                  <a:close/>
                  <a:moveTo>
                    <a:pt x="56" y="37"/>
                  </a:moveTo>
                  <a:cubicBezTo>
                    <a:pt x="55" y="35"/>
                    <a:pt x="55" y="33"/>
                    <a:pt x="54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50" y="36"/>
                    <a:pt x="50" y="38"/>
                  </a:cubicBezTo>
                  <a:cubicBezTo>
                    <a:pt x="56" y="37"/>
                    <a:pt x="56" y="37"/>
                    <a:pt x="56" y="37"/>
                  </a:cubicBezTo>
                  <a:close/>
                  <a:moveTo>
                    <a:pt x="57" y="45"/>
                  </a:moveTo>
                  <a:cubicBezTo>
                    <a:pt x="57" y="43"/>
                    <a:pt x="57" y="41"/>
                    <a:pt x="56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4"/>
                    <a:pt x="51" y="45"/>
                  </a:cubicBezTo>
                  <a:cubicBezTo>
                    <a:pt x="57" y="45"/>
                    <a:pt x="57" y="45"/>
                    <a:pt x="57" y="45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2" y="50"/>
                    <a:pt x="52" y="50"/>
                  </a:cubicBezTo>
                  <a:cubicBezTo>
                    <a:pt x="52" y="51"/>
                    <a:pt x="51" y="52"/>
                    <a:pt x="51" y="53"/>
                  </a:cubicBezTo>
                  <a:lnTo>
                    <a:pt x="57" y="53"/>
                  </a:lnTo>
                  <a:close/>
                  <a:moveTo>
                    <a:pt x="56" y="62"/>
                  </a:moveTo>
                  <a:cubicBezTo>
                    <a:pt x="56" y="60"/>
                    <a:pt x="57" y="58"/>
                    <a:pt x="57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7"/>
                    <a:pt x="51" y="59"/>
                    <a:pt x="50" y="60"/>
                  </a:cubicBezTo>
                  <a:cubicBezTo>
                    <a:pt x="56" y="62"/>
                    <a:pt x="56" y="62"/>
                    <a:pt x="56" y="62"/>
                  </a:cubicBezTo>
                  <a:close/>
                  <a:moveTo>
                    <a:pt x="52" y="70"/>
                  </a:moveTo>
                  <a:cubicBezTo>
                    <a:pt x="53" y="68"/>
                    <a:pt x="54" y="67"/>
                    <a:pt x="55" y="65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9" y="64"/>
                    <a:pt x="48" y="66"/>
                    <a:pt x="48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6" y="77"/>
                  </a:moveTo>
                  <a:cubicBezTo>
                    <a:pt x="46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8" y="75"/>
                    <a:pt x="49" y="74"/>
                    <a:pt x="50" y="7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6" y="77"/>
                    <a:pt x="46" y="77"/>
                    <a:pt x="46" y="77"/>
                  </a:cubicBezTo>
                  <a:close/>
                  <a:moveTo>
                    <a:pt x="38" y="80"/>
                  </a:moveTo>
                  <a:cubicBezTo>
                    <a:pt x="43" y="78"/>
                    <a:pt x="43" y="78"/>
                    <a:pt x="43" y="78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9" y="78"/>
                    <a:pt x="29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9"/>
                    <a:pt x="25" y="79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30" y="83"/>
                    <a:pt x="31" y="82"/>
                    <a:pt x="32" y="81"/>
                  </a:cubicBezTo>
                  <a:lnTo>
                    <a:pt x="28" y="77"/>
                  </a:lnTo>
                  <a:close/>
                  <a:moveTo>
                    <a:pt x="32" y="71"/>
                  </a:moveTo>
                  <a:cubicBezTo>
                    <a:pt x="31" y="73"/>
                    <a:pt x="30" y="74"/>
                    <a:pt x="30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6" y="75"/>
                    <a:pt x="37" y="73"/>
                  </a:cubicBezTo>
                  <a:lnTo>
                    <a:pt x="32" y="71"/>
                  </a:lnTo>
                  <a:close/>
                  <a:moveTo>
                    <a:pt x="33" y="64"/>
                  </a:moveTo>
                  <a:cubicBezTo>
                    <a:pt x="33" y="66"/>
                    <a:pt x="33" y="67"/>
                    <a:pt x="32" y="68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68"/>
                    <a:pt x="39" y="67"/>
                    <a:pt x="39" y="65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4" y="56"/>
                  </a:moveTo>
                  <a:cubicBezTo>
                    <a:pt x="34" y="57"/>
                    <a:pt x="34" y="58"/>
                    <a:pt x="34" y="58"/>
                  </a:cubicBezTo>
                  <a:cubicBezTo>
                    <a:pt x="34" y="59"/>
                    <a:pt x="34" y="60"/>
                    <a:pt x="33" y="61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cubicBezTo>
                    <a:pt x="34" y="56"/>
                    <a:pt x="34" y="56"/>
                    <a:pt x="34" y="56"/>
                  </a:cubicBezTo>
                  <a:close/>
                  <a:moveTo>
                    <a:pt x="33" y="49"/>
                  </a:moveTo>
                  <a:cubicBezTo>
                    <a:pt x="33" y="50"/>
                    <a:pt x="33" y="52"/>
                    <a:pt x="33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9" y="50"/>
                    <a:pt x="38" y="48"/>
                  </a:cubicBezTo>
                  <a:cubicBezTo>
                    <a:pt x="33" y="49"/>
                    <a:pt x="33" y="49"/>
                    <a:pt x="33" y="49"/>
                  </a:cubicBezTo>
                  <a:close/>
                  <a:moveTo>
                    <a:pt x="31" y="41"/>
                  </a:moveTo>
                  <a:cubicBezTo>
                    <a:pt x="32" y="43"/>
                    <a:pt x="32" y="44"/>
                    <a:pt x="32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3"/>
                    <a:pt x="37" y="41"/>
                    <a:pt x="37" y="40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6"/>
                    <a:pt x="30" y="37"/>
                    <a:pt x="30" y="39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5"/>
                    <a:pt x="34" y="34"/>
                    <a:pt x="34" y="32"/>
                  </a:cubicBezTo>
                  <a:lnTo>
                    <a:pt x="28" y="34"/>
                  </a:lnTo>
                  <a:close/>
                  <a:moveTo>
                    <a:pt x="25" y="27"/>
                  </a:moveTo>
                  <a:cubicBezTo>
                    <a:pt x="26" y="29"/>
                    <a:pt x="27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1" y="26"/>
                    <a:pt x="30" y="24"/>
                  </a:cubicBezTo>
                  <a:lnTo>
                    <a:pt x="25" y="27"/>
                  </a:lnTo>
                  <a:close/>
                  <a:moveTo>
                    <a:pt x="21" y="21"/>
                  </a:moveTo>
                  <a:cubicBezTo>
                    <a:pt x="22" y="23"/>
                    <a:pt x="23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5" y="18"/>
                  </a:cubicBezTo>
                  <a:cubicBezTo>
                    <a:pt x="21" y="21"/>
                    <a:pt x="21" y="21"/>
                    <a:pt x="21" y="21"/>
                  </a:cubicBezTo>
                  <a:close/>
                  <a:moveTo>
                    <a:pt x="15" y="17"/>
                  </a:moveTo>
                  <a:cubicBezTo>
                    <a:pt x="16" y="17"/>
                    <a:pt x="18" y="18"/>
                    <a:pt x="19" y="19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0" y="13"/>
                    <a:pt x="18" y="12"/>
                  </a:cubicBezTo>
                  <a:lnTo>
                    <a:pt x="15" y="17"/>
                  </a:lnTo>
                  <a:close/>
                  <a:moveTo>
                    <a:pt x="9" y="14"/>
                  </a:moveTo>
                  <a:cubicBezTo>
                    <a:pt x="10" y="14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9"/>
                    <a:pt x="10" y="8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1" name="Freeform 878"/>
            <p:cNvSpPr>
              <a:spLocks/>
            </p:cNvSpPr>
            <p:nvPr/>
          </p:nvSpPr>
          <p:spPr bwMode="auto">
            <a:xfrm>
              <a:off x="1360" y="2200"/>
              <a:ext cx="74" cy="124"/>
            </a:xfrm>
            <a:custGeom>
              <a:avLst/>
              <a:gdLst>
                <a:gd name="T0" fmla="*/ 35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10 w 44"/>
                <a:gd name="T7" fmla="*/ 2 h 74"/>
                <a:gd name="T8" fmla="*/ 0 w 44"/>
                <a:gd name="T9" fmla="*/ 26 h 74"/>
                <a:gd name="T10" fmla="*/ 22 w 44"/>
                <a:gd name="T11" fmla="*/ 72 h 74"/>
                <a:gd name="T12" fmla="*/ 35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5" y="72"/>
                  </a:moveTo>
                  <a:cubicBezTo>
                    <a:pt x="41" y="69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8" y="0"/>
                    <a:pt x="13" y="0"/>
                    <a:pt x="10" y="2"/>
                  </a:cubicBezTo>
                  <a:cubicBezTo>
                    <a:pt x="4" y="6"/>
                    <a:pt x="0" y="14"/>
                    <a:pt x="0" y="26"/>
                  </a:cubicBezTo>
                  <a:cubicBezTo>
                    <a:pt x="0" y="45"/>
                    <a:pt x="10" y="66"/>
                    <a:pt x="22" y="72"/>
                  </a:cubicBezTo>
                  <a:cubicBezTo>
                    <a:pt x="27" y="74"/>
                    <a:pt x="31" y="74"/>
                    <a:pt x="35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2" name="Freeform 879"/>
            <p:cNvSpPr>
              <a:spLocks/>
            </p:cNvSpPr>
            <p:nvPr/>
          </p:nvSpPr>
          <p:spPr bwMode="auto">
            <a:xfrm>
              <a:off x="1359" y="2200"/>
              <a:ext cx="76" cy="124"/>
            </a:xfrm>
            <a:custGeom>
              <a:avLst/>
              <a:gdLst>
                <a:gd name="T0" fmla="*/ 36 w 46"/>
                <a:gd name="T1" fmla="*/ 72 h 74"/>
                <a:gd name="T2" fmla="*/ 36 w 46"/>
                <a:gd name="T3" fmla="*/ 73 h 74"/>
                <a:gd name="T4" fmla="*/ 46 w 46"/>
                <a:gd name="T5" fmla="*/ 48 h 74"/>
                <a:gd name="T6" fmla="*/ 40 w 46"/>
                <a:gd name="T7" fmla="*/ 20 h 74"/>
                <a:gd name="T8" fmla="*/ 24 w 46"/>
                <a:gd name="T9" fmla="*/ 2 h 74"/>
                <a:gd name="T10" fmla="*/ 16 w 46"/>
                <a:gd name="T11" fmla="*/ 0 h 74"/>
                <a:gd name="T12" fmla="*/ 10 w 46"/>
                <a:gd name="T13" fmla="*/ 2 h 74"/>
                <a:gd name="T14" fmla="*/ 0 w 46"/>
                <a:gd name="T15" fmla="*/ 26 h 74"/>
                <a:gd name="T16" fmla="*/ 7 w 46"/>
                <a:gd name="T17" fmla="*/ 54 h 74"/>
                <a:gd name="T18" fmla="*/ 23 w 46"/>
                <a:gd name="T19" fmla="*/ 72 h 74"/>
                <a:gd name="T20" fmla="*/ 30 w 46"/>
                <a:gd name="T21" fmla="*/ 74 h 74"/>
                <a:gd name="T22" fmla="*/ 36 w 46"/>
                <a:gd name="T23" fmla="*/ 73 h 74"/>
                <a:gd name="T24" fmla="*/ 36 w 46"/>
                <a:gd name="T25" fmla="*/ 73 h 74"/>
                <a:gd name="T26" fmla="*/ 36 w 46"/>
                <a:gd name="T27" fmla="*/ 72 h 74"/>
                <a:gd name="T28" fmla="*/ 35 w 46"/>
                <a:gd name="T29" fmla="*/ 71 h 74"/>
                <a:gd name="T30" fmla="*/ 30 w 46"/>
                <a:gd name="T31" fmla="*/ 72 h 74"/>
                <a:gd name="T32" fmla="*/ 24 w 46"/>
                <a:gd name="T33" fmla="*/ 71 h 74"/>
                <a:gd name="T34" fmla="*/ 8 w 46"/>
                <a:gd name="T35" fmla="*/ 53 h 74"/>
                <a:gd name="T36" fmla="*/ 2 w 46"/>
                <a:gd name="T37" fmla="*/ 26 h 74"/>
                <a:gd name="T38" fmla="*/ 11 w 46"/>
                <a:gd name="T39" fmla="*/ 3 h 74"/>
                <a:gd name="T40" fmla="*/ 16 w 46"/>
                <a:gd name="T41" fmla="*/ 2 h 74"/>
                <a:gd name="T42" fmla="*/ 23 w 46"/>
                <a:gd name="T43" fmla="*/ 4 h 74"/>
                <a:gd name="T44" fmla="*/ 38 w 46"/>
                <a:gd name="T45" fmla="*/ 21 h 74"/>
                <a:gd name="T46" fmla="*/ 44 w 46"/>
                <a:gd name="T47" fmla="*/ 48 h 74"/>
                <a:gd name="T48" fmla="*/ 35 w 46"/>
                <a:gd name="T49" fmla="*/ 71 h 74"/>
                <a:gd name="T50" fmla="*/ 35 w 46"/>
                <a:gd name="T51" fmla="*/ 71 h 74"/>
                <a:gd name="T52" fmla="*/ 35 w 46"/>
                <a:gd name="T53" fmla="*/ 71 h 74"/>
                <a:gd name="T54" fmla="*/ 36 w 46"/>
                <a:gd name="T55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74">
                  <a:moveTo>
                    <a:pt x="36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8"/>
                    <a:pt x="44" y="28"/>
                    <a:pt x="40" y="20"/>
                  </a:cubicBezTo>
                  <a:cubicBezTo>
                    <a:pt x="36" y="12"/>
                    <a:pt x="30" y="5"/>
                    <a:pt x="24" y="2"/>
                  </a:cubicBezTo>
                  <a:cubicBezTo>
                    <a:pt x="21" y="1"/>
                    <a:pt x="19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3" y="46"/>
                    <a:pt x="7" y="54"/>
                  </a:cubicBezTo>
                  <a:cubicBezTo>
                    <a:pt x="11" y="63"/>
                    <a:pt x="16" y="69"/>
                    <a:pt x="23" y="72"/>
                  </a:cubicBezTo>
                  <a:cubicBezTo>
                    <a:pt x="25" y="74"/>
                    <a:pt x="28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4" y="72"/>
                    <a:pt x="32" y="72"/>
                    <a:pt x="30" y="72"/>
                  </a:cubicBezTo>
                  <a:cubicBezTo>
                    <a:pt x="28" y="72"/>
                    <a:pt x="26" y="72"/>
                    <a:pt x="24" y="71"/>
                  </a:cubicBezTo>
                  <a:cubicBezTo>
                    <a:pt x="18" y="68"/>
                    <a:pt x="12" y="61"/>
                    <a:pt x="8" y="53"/>
                  </a:cubicBezTo>
                  <a:cubicBezTo>
                    <a:pt x="4" y="45"/>
                    <a:pt x="2" y="36"/>
                    <a:pt x="2" y="26"/>
                  </a:cubicBezTo>
                  <a:cubicBezTo>
                    <a:pt x="2" y="14"/>
                    <a:pt x="6" y="6"/>
                    <a:pt x="11" y="3"/>
                  </a:cubicBezTo>
                  <a:cubicBezTo>
                    <a:pt x="13" y="2"/>
                    <a:pt x="15" y="2"/>
                    <a:pt x="16" y="2"/>
                  </a:cubicBezTo>
                  <a:cubicBezTo>
                    <a:pt x="18" y="2"/>
                    <a:pt x="21" y="2"/>
                    <a:pt x="23" y="4"/>
                  </a:cubicBezTo>
                  <a:cubicBezTo>
                    <a:pt x="29" y="6"/>
                    <a:pt x="34" y="13"/>
                    <a:pt x="38" y="21"/>
                  </a:cubicBezTo>
                  <a:cubicBezTo>
                    <a:pt x="42" y="29"/>
                    <a:pt x="44" y="39"/>
                    <a:pt x="44" y="48"/>
                  </a:cubicBezTo>
                  <a:cubicBezTo>
                    <a:pt x="45" y="60"/>
                    <a:pt x="41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6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3" name="Freeform 880"/>
            <p:cNvSpPr>
              <a:spLocks/>
            </p:cNvSpPr>
            <p:nvPr/>
          </p:nvSpPr>
          <p:spPr bwMode="auto">
            <a:xfrm>
              <a:off x="1380" y="2234"/>
              <a:ext cx="35" cy="57"/>
            </a:xfrm>
            <a:custGeom>
              <a:avLst/>
              <a:gdLst>
                <a:gd name="T0" fmla="*/ 16 w 21"/>
                <a:gd name="T1" fmla="*/ 33 h 34"/>
                <a:gd name="T2" fmla="*/ 21 w 21"/>
                <a:gd name="T3" fmla="*/ 22 h 34"/>
                <a:gd name="T4" fmla="*/ 10 w 21"/>
                <a:gd name="T5" fmla="*/ 1 h 34"/>
                <a:gd name="T6" fmla="*/ 4 w 21"/>
                <a:gd name="T7" fmla="*/ 1 h 34"/>
                <a:gd name="T8" fmla="*/ 0 w 21"/>
                <a:gd name="T9" fmla="*/ 12 h 34"/>
                <a:gd name="T10" fmla="*/ 10 w 21"/>
                <a:gd name="T11" fmla="*/ 33 h 34"/>
                <a:gd name="T12" fmla="*/ 16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3"/>
                  </a:moveTo>
                  <a:cubicBezTo>
                    <a:pt x="19" y="32"/>
                    <a:pt x="21" y="28"/>
                    <a:pt x="21" y="22"/>
                  </a:cubicBezTo>
                  <a:cubicBezTo>
                    <a:pt x="21" y="13"/>
                    <a:pt x="16" y="4"/>
                    <a:pt x="10" y="1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21"/>
                    <a:pt x="4" y="30"/>
                    <a:pt x="10" y="33"/>
                  </a:cubicBezTo>
                  <a:cubicBezTo>
                    <a:pt x="12" y="34"/>
                    <a:pt x="14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4" name="Freeform 881"/>
            <p:cNvSpPr>
              <a:spLocks/>
            </p:cNvSpPr>
            <p:nvPr/>
          </p:nvSpPr>
          <p:spPr bwMode="auto">
            <a:xfrm>
              <a:off x="1379" y="2232"/>
              <a:ext cx="38" cy="60"/>
            </a:xfrm>
            <a:custGeom>
              <a:avLst/>
              <a:gdLst>
                <a:gd name="T0" fmla="*/ 17 w 23"/>
                <a:gd name="T1" fmla="*/ 35 h 36"/>
                <a:gd name="T2" fmla="*/ 23 w 23"/>
                <a:gd name="T3" fmla="*/ 23 h 36"/>
                <a:gd name="T4" fmla="*/ 19 w 23"/>
                <a:gd name="T5" fmla="*/ 10 h 36"/>
                <a:gd name="T6" fmla="*/ 12 w 23"/>
                <a:gd name="T7" fmla="*/ 1 h 36"/>
                <a:gd name="T8" fmla="*/ 8 w 23"/>
                <a:gd name="T9" fmla="*/ 0 h 36"/>
                <a:gd name="T10" fmla="*/ 5 w 23"/>
                <a:gd name="T11" fmla="*/ 1 h 36"/>
                <a:gd name="T12" fmla="*/ 5 w 23"/>
                <a:gd name="T13" fmla="*/ 1 h 36"/>
                <a:gd name="T14" fmla="*/ 0 w 23"/>
                <a:gd name="T15" fmla="*/ 13 h 36"/>
                <a:gd name="T16" fmla="*/ 3 w 23"/>
                <a:gd name="T17" fmla="*/ 26 h 36"/>
                <a:gd name="T18" fmla="*/ 11 w 23"/>
                <a:gd name="T19" fmla="*/ 35 h 36"/>
                <a:gd name="T20" fmla="*/ 11 w 23"/>
                <a:gd name="T21" fmla="*/ 34 h 36"/>
                <a:gd name="T22" fmla="*/ 11 w 23"/>
                <a:gd name="T23" fmla="*/ 35 h 36"/>
                <a:gd name="T24" fmla="*/ 14 w 23"/>
                <a:gd name="T25" fmla="*/ 36 h 36"/>
                <a:gd name="T26" fmla="*/ 17 w 23"/>
                <a:gd name="T27" fmla="*/ 35 h 36"/>
                <a:gd name="T28" fmla="*/ 18 w 23"/>
                <a:gd name="T29" fmla="*/ 34 h 36"/>
                <a:gd name="T30" fmla="*/ 16 w 23"/>
                <a:gd name="T31" fmla="*/ 33 h 36"/>
                <a:gd name="T32" fmla="*/ 14 w 23"/>
                <a:gd name="T33" fmla="*/ 34 h 36"/>
                <a:gd name="T34" fmla="*/ 12 w 23"/>
                <a:gd name="T35" fmla="*/ 33 h 36"/>
                <a:gd name="T36" fmla="*/ 12 w 23"/>
                <a:gd name="T37" fmla="*/ 33 h 36"/>
                <a:gd name="T38" fmla="*/ 5 w 23"/>
                <a:gd name="T39" fmla="*/ 25 h 36"/>
                <a:gd name="T40" fmla="*/ 2 w 23"/>
                <a:gd name="T41" fmla="*/ 13 h 36"/>
                <a:gd name="T42" fmla="*/ 6 w 23"/>
                <a:gd name="T43" fmla="*/ 3 h 36"/>
                <a:gd name="T44" fmla="*/ 6 w 23"/>
                <a:gd name="T45" fmla="*/ 3 h 36"/>
                <a:gd name="T46" fmla="*/ 8 w 23"/>
                <a:gd name="T47" fmla="*/ 2 h 36"/>
                <a:gd name="T48" fmla="*/ 11 w 23"/>
                <a:gd name="T49" fmla="*/ 3 h 36"/>
                <a:gd name="T50" fmla="*/ 18 w 23"/>
                <a:gd name="T51" fmla="*/ 11 h 36"/>
                <a:gd name="T52" fmla="*/ 21 w 23"/>
                <a:gd name="T53" fmla="*/ 23 h 36"/>
                <a:gd name="T54" fmla="*/ 16 w 23"/>
                <a:gd name="T55" fmla="*/ 33 h 36"/>
                <a:gd name="T56" fmla="*/ 16 w 23"/>
                <a:gd name="T57" fmla="*/ 35 h 36"/>
                <a:gd name="T58" fmla="*/ 17 w 23"/>
                <a:gd name="T5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36">
                  <a:moveTo>
                    <a:pt x="17" y="35"/>
                  </a:moveTo>
                  <a:cubicBezTo>
                    <a:pt x="21" y="33"/>
                    <a:pt x="23" y="29"/>
                    <a:pt x="23" y="23"/>
                  </a:cubicBezTo>
                  <a:cubicBezTo>
                    <a:pt x="23" y="19"/>
                    <a:pt x="21" y="14"/>
                    <a:pt x="19" y="10"/>
                  </a:cubicBezTo>
                  <a:cubicBezTo>
                    <a:pt x="17" y="6"/>
                    <a:pt x="15" y="3"/>
                    <a:pt x="12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3"/>
                    <a:pt x="0" y="7"/>
                    <a:pt x="0" y="13"/>
                  </a:cubicBezTo>
                  <a:cubicBezTo>
                    <a:pt x="0" y="18"/>
                    <a:pt x="1" y="22"/>
                    <a:pt x="3" y="26"/>
                  </a:cubicBezTo>
                  <a:cubicBezTo>
                    <a:pt x="5" y="30"/>
                    <a:pt x="8" y="33"/>
                    <a:pt x="11" y="3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6"/>
                    <a:pt x="13" y="36"/>
                    <a:pt x="14" y="36"/>
                  </a:cubicBezTo>
                  <a:cubicBezTo>
                    <a:pt x="15" y="36"/>
                    <a:pt x="17" y="36"/>
                    <a:pt x="17" y="35"/>
                  </a:cubicBezTo>
                  <a:cubicBezTo>
                    <a:pt x="18" y="35"/>
                    <a:pt x="18" y="34"/>
                    <a:pt x="18" y="34"/>
                  </a:cubicBezTo>
                  <a:cubicBezTo>
                    <a:pt x="18" y="33"/>
                    <a:pt x="17" y="33"/>
                    <a:pt x="16" y="33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4" y="34"/>
                    <a:pt x="13" y="34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32"/>
                    <a:pt x="7" y="29"/>
                    <a:pt x="5" y="25"/>
                  </a:cubicBezTo>
                  <a:cubicBezTo>
                    <a:pt x="3" y="22"/>
                    <a:pt x="2" y="17"/>
                    <a:pt x="2" y="13"/>
                  </a:cubicBezTo>
                  <a:cubicBezTo>
                    <a:pt x="2" y="8"/>
                    <a:pt x="4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2"/>
                    <a:pt x="8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3" y="4"/>
                    <a:pt x="16" y="7"/>
                    <a:pt x="18" y="11"/>
                  </a:cubicBezTo>
                  <a:cubicBezTo>
                    <a:pt x="19" y="15"/>
                    <a:pt x="21" y="19"/>
                    <a:pt x="21" y="23"/>
                  </a:cubicBezTo>
                  <a:cubicBezTo>
                    <a:pt x="21" y="29"/>
                    <a:pt x="19" y="32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5" name="Freeform 882"/>
            <p:cNvSpPr>
              <a:spLocks/>
            </p:cNvSpPr>
            <p:nvPr/>
          </p:nvSpPr>
          <p:spPr bwMode="auto">
            <a:xfrm>
              <a:off x="1395" y="2235"/>
              <a:ext cx="20" cy="47"/>
            </a:xfrm>
            <a:custGeom>
              <a:avLst/>
              <a:gdLst>
                <a:gd name="T0" fmla="*/ 1 w 12"/>
                <a:gd name="T1" fmla="*/ 0 h 28"/>
                <a:gd name="T2" fmla="*/ 1 w 12"/>
                <a:gd name="T3" fmla="*/ 0 h 28"/>
                <a:gd name="T4" fmla="*/ 0 w 12"/>
                <a:gd name="T5" fmla="*/ 7 h 28"/>
                <a:gd name="T6" fmla="*/ 10 w 12"/>
                <a:gd name="T7" fmla="*/ 28 h 28"/>
                <a:gd name="T8" fmla="*/ 10 w 12"/>
                <a:gd name="T9" fmla="*/ 28 h 28"/>
                <a:gd name="T10" fmla="*/ 12 w 12"/>
                <a:gd name="T11" fmla="*/ 21 h 28"/>
                <a:gd name="T12" fmla="*/ 1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15"/>
                    <a:pt x="4" y="25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6"/>
                    <a:pt x="12" y="24"/>
                    <a:pt x="12" y="21"/>
                  </a:cubicBezTo>
                  <a:cubicBezTo>
                    <a:pt x="12" y="12"/>
                    <a:pt x="7" y="3"/>
                    <a:pt x="1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6" name="Freeform 883"/>
            <p:cNvSpPr>
              <a:spLocks/>
            </p:cNvSpPr>
            <p:nvPr/>
          </p:nvSpPr>
          <p:spPr bwMode="auto">
            <a:xfrm>
              <a:off x="1394" y="2234"/>
              <a:ext cx="23" cy="50"/>
            </a:xfrm>
            <a:custGeom>
              <a:avLst/>
              <a:gdLst>
                <a:gd name="T0" fmla="*/ 3 w 14"/>
                <a:gd name="T1" fmla="*/ 0 h 30"/>
                <a:gd name="T2" fmla="*/ 2 w 14"/>
                <a:gd name="T3" fmla="*/ 0 h 30"/>
                <a:gd name="T4" fmla="*/ 1 w 14"/>
                <a:gd name="T5" fmla="*/ 1 h 30"/>
                <a:gd name="T6" fmla="*/ 0 w 14"/>
                <a:gd name="T7" fmla="*/ 8 h 30"/>
                <a:gd name="T8" fmla="*/ 3 w 14"/>
                <a:gd name="T9" fmla="*/ 21 h 30"/>
                <a:gd name="T10" fmla="*/ 11 w 14"/>
                <a:gd name="T11" fmla="*/ 30 h 30"/>
                <a:gd name="T12" fmla="*/ 11 w 14"/>
                <a:gd name="T13" fmla="*/ 30 h 30"/>
                <a:gd name="T14" fmla="*/ 11 w 14"/>
                <a:gd name="T15" fmla="*/ 30 h 30"/>
                <a:gd name="T16" fmla="*/ 12 w 14"/>
                <a:gd name="T17" fmla="*/ 29 h 30"/>
                <a:gd name="T18" fmla="*/ 14 w 14"/>
                <a:gd name="T19" fmla="*/ 22 h 30"/>
                <a:gd name="T20" fmla="*/ 10 w 14"/>
                <a:gd name="T21" fmla="*/ 9 h 30"/>
                <a:gd name="T22" fmla="*/ 3 w 14"/>
                <a:gd name="T23" fmla="*/ 0 h 30"/>
                <a:gd name="T24" fmla="*/ 1 w 14"/>
                <a:gd name="T25" fmla="*/ 1 h 30"/>
                <a:gd name="T26" fmla="*/ 2 w 14"/>
                <a:gd name="T27" fmla="*/ 2 h 30"/>
                <a:gd name="T28" fmla="*/ 9 w 14"/>
                <a:gd name="T29" fmla="*/ 10 h 30"/>
                <a:gd name="T30" fmla="*/ 12 w 14"/>
                <a:gd name="T31" fmla="*/ 22 h 30"/>
                <a:gd name="T32" fmla="*/ 11 w 14"/>
                <a:gd name="T33" fmla="*/ 28 h 30"/>
                <a:gd name="T34" fmla="*/ 11 w 14"/>
                <a:gd name="T35" fmla="*/ 29 h 30"/>
                <a:gd name="T36" fmla="*/ 12 w 14"/>
                <a:gd name="T37" fmla="*/ 28 h 30"/>
                <a:gd name="T38" fmla="*/ 11 w 14"/>
                <a:gd name="T39" fmla="*/ 28 h 30"/>
                <a:gd name="T40" fmla="*/ 11 w 14"/>
                <a:gd name="T41" fmla="*/ 29 h 30"/>
                <a:gd name="T42" fmla="*/ 12 w 14"/>
                <a:gd name="T43" fmla="*/ 28 h 30"/>
                <a:gd name="T44" fmla="*/ 5 w 14"/>
                <a:gd name="T45" fmla="*/ 20 h 30"/>
                <a:gd name="T46" fmla="*/ 2 w 14"/>
                <a:gd name="T47" fmla="*/ 8 h 30"/>
                <a:gd name="T48" fmla="*/ 3 w 14"/>
                <a:gd name="T49" fmla="*/ 1 h 30"/>
                <a:gd name="T50" fmla="*/ 2 w 14"/>
                <a:gd name="T51" fmla="*/ 1 h 30"/>
                <a:gd name="T52" fmla="*/ 2 w 14"/>
                <a:gd name="T53" fmla="*/ 2 h 30"/>
                <a:gd name="T54" fmla="*/ 2 w 14"/>
                <a:gd name="T55" fmla="*/ 2 h 30"/>
                <a:gd name="T56" fmla="*/ 3 w 14"/>
                <a:gd name="T57" fmla="*/ 1 h 30"/>
                <a:gd name="T58" fmla="*/ 3 w 14"/>
                <a:gd name="T5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30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2"/>
                    <a:pt x="1" y="17"/>
                    <a:pt x="3" y="21"/>
                  </a:cubicBezTo>
                  <a:cubicBezTo>
                    <a:pt x="5" y="25"/>
                    <a:pt x="8" y="28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5"/>
                    <a:pt x="14" y="22"/>
                  </a:cubicBezTo>
                  <a:cubicBezTo>
                    <a:pt x="14" y="18"/>
                    <a:pt x="12" y="13"/>
                    <a:pt x="10" y="9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4" y="3"/>
                    <a:pt x="7" y="6"/>
                    <a:pt x="9" y="10"/>
                  </a:cubicBezTo>
                  <a:cubicBezTo>
                    <a:pt x="10" y="14"/>
                    <a:pt x="12" y="18"/>
                    <a:pt x="12" y="22"/>
                  </a:cubicBezTo>
                  <a:cubicBezTo>
                    <a:pt x="12" y="25"/>
                    <a:pt x="11" y="27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7"/>
                    <a:pt x="7" y="24"/>
                    <a:pt x="5" y="20"/>
                  </a:cubicBezTo>
                  <a:cubicBezTo>
                    <a:pt x="3" y="16"/>
                    <a:pt x="2" y="12"/>
                    <a:pt x="2" y="8"/>
                  </a:cubicBezTo>
                  <a:cubicBezTo>
                    <a:pt x="2" y="5"/>
                    <a:pt x="2" y="3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7" name="Freeform 884"/>
            <p:cNvSpPr>
              <a:spLocks/>
            </p:cNvSpPr>
            <p:nvPr/>
          </p:nvSpPr>
          <p:spPr bwMode="auto">
            <a:xfrm>
              <a:off x="1377" y="2188"/>
              <a:ext cx="87" cy="133"/>
            </a:xfrm>
            <a:custGeom>
              <a:avLst/>
              <a:gdLst>
                <a:gd name="T0" fmla="*/ 0 w 52"/>
                <a:gd name="T1" fmla="*/ 9 h 79"/>
                <a:gd name="T2" fmla="*/ 12 w 52"/>
                <a:gd name="T3" fmla="*/ 10 h 79"/>
                <a:gd name="T4" fmla="*/ 34 w 52"/>
                <a:gd name="T5" fmla="*/ 55 h 79"/>
                <a:gd name="T6" fmla="*/ 25 w 52"/>
                <a:gd name="T7" fmla="*/ 79 h 79"/>
                <a:gd name="T8" fmla="*/ 43 w 52"/>
                <a:gd name="T9" fmla="*/ 71 h 79"/>
                <a:gd name="T10" fmla="*/ 52 w 52"/>
                <a:gd name="T11" fmla="*/ 47 h 79"/>
                <a:gd name="T12" fmla="*/ 30 w 52"/>
                <a:gd name="T13" fmla="*/ 2 h 79"/>
                <a:gd name="T14" fmla="*/ 18 w 52"/>
                <a:gd name="T15" fmla="*/ 2 h 79"/>
                <a:gd name="T16" fmla="*/ 0 w 52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79">
                  <a:moveTo>
                    <a:pt x="0" y="9"/>
                  </a:moveTo>
                  <a:cubicBezTo>
                    <a:pt x="3" y="7"/>
                    <a:pt x="8" y="7"/>
                    <a:pt x="12" y="10"/>
                  </a:cubicBezTo>
                  <a:cubicBezTo>
                    <a:pt x="24" y="16"/>
                    <a:pt x="34" y="36"/>
                    <a:pt x="34" y="55"/>
                  </a:cubicBezTo>
                  <a:cubicBezTo>
                    <a:pt x="34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8" y="68"/>
                    <a:pt x="52" y="59"/>
                    <a:pt x="52" y="47"/>
                  </a:cubicBezTo>
                  <a:cubicBezTo>
                    <a:pt x="52" y="28"/>
                    <a:pt x="42" y="8"/>
                    <a:pt x="30" y="2"/>
                  </a:cubicBezTo>
                  <a:cubicBezTo>
                    <a:pt x="26" y="0"/>
                    <a:pt x="21" y="0"/>
                    <a:pt x="18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8" name="Freeform 885"/>
            <p:cNvSpPr>
              <a:spLocks/>
            </p:cNvSpPr>
            <p:nvPr/>
          </p:nvSpPr>
          <p:spPr bwMode="auto">
            <a:xfrm>
              <a:off x="1375" y="2187"/>
              <a:ext cx="91" cy="135"/>
            </a:xfrm>
            <a:custGeom>
              <a:avLst/>
              <a:gdLst>
                <a:gd name="T0" fmla="*/ 1 w 54"/>
                <a:gd name="T1" fmla="*/ 10 h 81"/>
                <a:gd name="T2" fmla="*/ 1 w 54"/>
                <a:gd name="T3" fmla="*/ 11 h 81"/>
                <a:gd name="T4" fmla="*/ 6 w 54"/>
                <a:gd name="T5" fmla="*/ 10 h 81"/>
                <a:gd name="T6" fmla="*/ 13 w 54"/>
                <a:gd name="T7" fmla="*/ 12 h 81"/>
                <a:gd name="T8" fmla="*/ 28 w 54"/>
                <a:gd name="T9" fmla="*/ 29 h 81"/>
                <a:gd name="T10" fmla="*/ 34 w 54"/>
                <a:gd name="T11" fmla="*/ 56 h 81"/>
                <a:gd name="T12" fmla="*/ 25 w 54"/>
                <a:gd name="T13" fmla="*/ 79 h 81"/>
                <a:gd name="T14" fmla="*/ 26 w 54"/>
                <a:gd name="T15" fmla="*/ 81 h 81"/>
                <a:gd name="T16" fmla="*/ 44 w 54"/>
                <a:gd name="T17" fmla="*/ 73 h 81"/>
                <a:gd name="T18" fmla="*/ 44 w 54"/>
                <a:gd name="T19" fmla="*/ 73 h 81"/>
                <a:gd name="T20" fmla="*/ 54 w 54"/>
                <a:gd name="T21" fmla="*/ 48 h 81"/>
                <a:gd name="T22" fmla="*/ 48 w 54"/>
                <a:gd name="T23" fmla="*/ 20 h 81"/>
                <a:gd name="T24" fmla="*/ 32 w 54"/>
                <a:gd name="T25" fmla="*/ 2 h 81"/>
                <a:gd name="T26" fmla="*/ 32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9 w 54"/>
                <a:gd name="T33" fmla="*/ 3 h 81"/>
                <a:gd name="T34" fmla="*/ 18 w 54"/>
                <a:gd name="T35" fmla="*/ 2 h 81"/>
                <a:gd name="T36" fmla="*/ 0 w 54"/>
                <a:gd name="T37" fmla="*/ 10 h 81"/>
                <a:gd name="T38" fmla="*/ 1 w 54"/>
                <a:gd name="T39" fmla="*/ 10 h 81"/>
                <a:gd name="T40" fmla="*/ 1 w 54"/>
                <a:gd name="T41" fmla="*/ 11 h 81"/>
                <a:gd name="T42" fmla="*/ 1 w 54"/>
                <a:gd name="T43" fmla="*/ 10 h 81"/>
                <a:gd name="T44" fmla="*/ 1 w 54"/>
                <a:gd name="T45" fmla="*/ 11 h 81"/>
                <a:gd name="T46" fmla="*/ 19 w 54"/>
                <a:gd name="T47" fmla="*/ 3 h 81"/>
                <a:gd name="T48" fmla="*/ 19 w 54"/>
                <a:gd name="T49" fmla="*/ 3 h 81"/>
                <a:gd name="T50" fmla="*/ 24 w 54"/>
                <a:gd name="T51" fmla="*/ 2 h 81"/>
                <a:gd name="T52" fmla="*/ 31 w 54"/>
                <a:gd name="T53" fmla="*/ 4 h 81"/>
                <a:gd name="T54" fmla="*/ 31 w 54"/>
                <a:gd name="T55" fmla="*/ 4 h 81"/>
                <a:gd name="T56" fmla="*/ 46 w 54"/>
                <a:gd name="T57" fmla="*/ 21 h 81"/>
                <a:gd name="T58" fmla="*/ 52 w 54"/>
                <a:gd name="T59" fmla="*/ 48 h 81"/>
                <a:gd name="T60" fmla="*/ 43 w 54"/>
                <a:gd name="T61" fmla="*/ 71 h 81"/>
                <a:gd name="T62" fmla="*/ 44 w 54"/>
                <a:gd name="T63" fmla="*/ 72 h 81"/>
                <a:gd name="T64" fmla="*/ 43 w 54"/>
                <a:gd name="T65" fmla="*/ 71 h 81"/>
                <a:gd name="T66" fmla="*/ 25 w 54"/>
                <a:gd name="T67" fmla="*/ 79 h 81"/>
                <a:gd name="T68" fmla="*/ 26 w 54"/>
                <a:gd name="T69" fmla="*/ 80 h 81"/>
                <a:gd name="T70" fmla="*/ 26 w 54"/>
                <a:gd name="T71" fmla="*/ 81 h 81"/>
                <a:gd name="T72" fmla="*/ 36 w 54"/>
                <a:gd name="T73" fmla="*/ 56 h 81"/>
                <a:gd name="T74" fmla="*/ 30 w 54"/>
                <a:gd name="T75" fmla="*/ 28 h 81"/>
                <a:gd name="T76" fmla="*/ 14 w 54"/>
                <a:gd name="T77" fmla="*/ 10 h 81"/>
                <a:gd name="T78" fmla="*/ 6 w 54"/>
                <a:gd name="T79" fmla="*/ 8 h 81"/>
                <a:gd name="T80" fmla="*/ 0 w 54"/>
                <a:gd name="T81" fmla="*/ 10 h 81"/>
                <a:gd name="T82" fmla="*/ 1 w 54"/>
                <a:gd name="T83" fmla="*/ 11 h 81"/>
                <a:gd name="T84" fmla="*/ 1 w 54"/>
                <a:gd name="T85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1">
                  <a:moveTo>
                    <a:pt x="1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3" y="10"/>
                    <a:pt x="5" y="10"/>
                    <a:pt x="6" y="10"/>
                  </a:cubicBezTo>
                  <a:cubicBezTo>
                    <a:pt x="8" y="10"/>
                    <a:pt x="11" y="10"/>
                    <a:pt x="13" y="12"/>
                  </a:cubicBezTo>
                  <a:cubicBezTo>
                    <a:pt x="19" y="14"/>
                    <a:pt x="24" y="21"/>
                    <a:pt x="28" y="29"/>
                  </a:cubicBezTo>
                  <a:cubicBezTo>
                    <a:pt x="32" y="37"/>
                    <a:pt x="34" y="47"/>
                    <a:pt x="34" y="56"/>
                  </a:cubicBezTo>
                  <a:cubicBezTo>
                    <a:pt x="35" y="68"/>
                    <a:pt x="31" y="76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2" y="29"/>
                    <a:pt x="48" y="20"/>
                  </a:cubicBezTo>
                  <a:cubicBezTo>
                    <a:pt x="44" y="12"/>
                    <a:pt x="38" y="5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22" y="0"/>
                    <a:pt x="20" y="1"/>
                    <a:pt x="18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3"/>
                    <a:pt x="22" y="2"/>
                    <a:pt x="24" y="2"/>
                  </a:cubicBezTo>
                  <a:cubicBezTo>
                    <a:pt x="26" y="2"/>
                    <a:pt x="28" y="3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7" y="7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9" y="68"/>
                    <a:pt x="43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4" y="36"/>
                    <a:pt x="30" y="28"/>
                  </a:cubicBezTo>
                  <a:cubicBezTo>
                    <a:pt x="26" y="20"/>
                    <a:pt x="20" y="13"/>
                    <a:pt x="14" y="10"/>
                  </a:cubicBezTo>
                  <a:cubicBezTo>
                    <a:pt x="11" y="9"/>
                    <a:pt x="9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09" name="Freeform 886"/>
            <p:cNvSpPr>
              <a:spLocks/>
            </p:cNvSpPr>
            <p:nvPr/>
          </p:nvSpPr>
          <p:spPr bwMode="auto">
            <a:xfrm>
              <a:off x="1435" y="2240"/>
              <a:ext cx="74" cy="123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8 h 73"/>
                <a:gd name="T4" fmla="*/ 22 w 44"/>
                <a:gd name="T5" fmla="*/ 2 h 73"/>
                <a:gd name="T6" fmla="*/ 9 w 44"/>
                <a:gd name="T7" fmla="*/ 2 h 73"/>
                <a:gd name="T8" fmla="*/ 0 w 44"/>
                <a:gd name="T9" fmla="*/ 26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8"/>
                  </a:cubicBezTo>
                  <a:cubicBezTo>
                    <a:pt x="44" y="29"/>
                    <a:pt x="34" y="8"/>
                    <a:pt x="22" y="2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3" y="5"/>
                    <a:pt x="0" y="14"/>
                    <a:pt x="0" y="26"/>
                  </a:cubicBezTo>
                  <a:cubicBezTo>
                    <a:pt x="0" y="45"/>
                    <a:pt x="9" y="65"/>
                    <a:pt x="22" y="71"/>
                  </a:cubicBezTo>
                  <a:cubicBezTo>
                    <a:pt x="26" y="73"/>
                    <a:pt x="31" y="73"/>
                    <a:pt x="34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0" name="Freeform 887"/>
            <p:cNvSpPr>
              <a:spLocks noEditPoints="1"/>
            </p:cNvSpPr>
            <p:nvPr/>
          </p:nvSpPr>
          <p:spPr bwMode="auto">
            <a:xfrm>
              <a:off x="1430" y="2237"/>
              <a:ext cx="84" cy="131"/>
            </a:xfrm>
            <a:custGeom>
              <a:avLst/>
              <a:gdLst>
                <a:gd name="T0" fmla="*/ 39 w 50"/>
                <a:gd name="T1" fmla="*/ 76 h 78"/>
                <a:gd name="T2" fmla="*/ 36 w 50"/>
                <a:gd name="T3" fmla="*/ 71 h 78"/>
                <a:gd name="T4" fmla="*/ 35 w 50"/>
                <a:gd name="T5" fmla="*/ 71 h 78"/>
                <a:gd name="T6" fmla="*/ 31 w 50"/>
                <a:gd name="T7" fmla="*/ 78 h 78"/>
                <a:gd name="T8" fmla="*/ 31 w 50"/>
                <a:gd name="T9" fmla="*/ 72 h 78"/>
                <a:gd name="T10" fmla="*/ 20 w 50"/>
                <a:gd name="T11" fmla="*/ 73 h 78"/>
                <a:gd name="T12" fmla="*/ 24 w 50"/>
                <a:gd name="T13" fmla="*/ 76 h 78"/>
                <a:gd name="T14" fmla="*/ 26 w 50"/>
                <a:gd name="T15" fmla="*/ 70 h 78"/>
                <a:gd name="T16" fmla="*/ 13 w 50"/>
                <a:gd name="T17" fmla="*/ 67 h 78"/>
                <a:gd name="T18" fmla="*/ 18 w 50"/>
                <a:gd name="T19" fmla="*/ 64 h 78"/>
                <a:gd name="T20" fmla="*/ 11 w 50"/>
                <a:gd name="T21" fmla="*/ 65 h 78"/>
                <a:gd name="T22" fmla="*/ 8 w 50"/>
                <a:gd name="T23" fmla="*/ 60 h 78"/>
                <a:gd name="T24" fmla="*/ 12 w 50"/>
                <a:gd name="T25" fmla="*/ 55 h 78"/>
                <a:gd name="T26" fmla="*/ 2 w 50"/>
                <a:gd name="T27" fmla="*/ 45 h 78"/>
                <a:gd name="T28" fmla="*/ 8 w 50"/>
                <a:gd name="T29" fmla="*/ 43 h 78"/>
                <a:gd name="T30" fmla="*/ 1 w 50"/>
                <a:gd name="T31" fmla="*/ 42 h 78"/>
                <a:gd name="T32" fmla="*/ 0 w 50"/>
                <a:gd name="T33" fmla="*/ 37 h 78"/>
                <a:gd name="T34" fmla="*/ 6 w 50"/>
                <a:gd name="T35" fmla="*/ 33 h 78"/>
                <a:gd name="T36" fmla="*/ 0 w 50"/>
                <a:gd name="T37" fmla="*/ 20 h 78"/>
                <a:gd name="T38" fmla="*/ 6 w 50"/>
                <a:gd name="T39" fmla="*/ 21 h 78"/>
                <a:gd name="T40" fmla="*/ 1 w 50"/>
                <a:gd name="T41" fmla="*/ 17 h 78"/>
                <a:gd name="T42" fmla="*/ 3 w 50"/>
                <a:gd name="T43" fmla="*/ 11 h 78"/>
                <a:gd name="T44" fmla="*/ 9 w 50"/>
                <a:gd name="T45" fmla="*/ 11 h 78"/>
                <a:gd name="T46" fmla="*/ 16 w 50"/>
                <a:gd name="T47" fmla="*/ 0 h 78"/>
                <a:gd name="T48" fmla="*/ 13 w 50"/>
                <a:gd name="T49" fmla="*/ 7 h 78"/>
                <a:gd name="T50" fmla="*/ 16 w 50"/>
                <a:gd name="T51" fmla="*/ 0 h 78"/>
                <a:gd name="T52" fmla="*/ 19 w 50"/>
                <a:gd name="T53" fmla="*/ 5 h 78"/>
                <a:gd name="T54" fmla="*/ 33 w 50"/>
                <a:gd name="T55" fmla="*/ 6 h 78"/>
                <a:gd name="T56" fmla="*/ 29 w 50"/>
                <a:gd name="T57" fmla="*/ 11 h 78"/>
                <a:gd name="T58" fmla="*/ 35 w 50"/>
                <a:gd name="T59" fmla="*/ 9 h 78"/>
                <a:gd name="T60" fmla="*/ 38 w 50"/>
                <a:gd name="T61" fmla="*/ 13 h 78"/>
                <a:gd name="T62" fmla="*/ 35 w 50"/>
                <a:gd name="T63" fmla="*/ 19 h 78"/>
                <a:gd name="T64" fmla="*/ 46 w 50"/>
                <a:gd name="T65" fmla="*/ 28 h 78"/>
                <a:gd name="T66" fmla="*/ 41 w 50"/>
                <a:gd name="T67" fmla="*/ 30 h 78"/>
                <a:gd name="T68" fmla="*/ 47 w 50"/>
                <a:gd name="T69" fmla="*/ 31 h 78"/>
                <a:gd name="T70" fmla="*/ 48 w 50"/>
                <a:gd name="T71" fmla="*/ 36 h 78"/>
                <a:gd name="T72" fmla="*/ 43 w 50"/>
                <a:gd name="T73" fmla="*/ 40 h 78"/>
                <a:gd name="T74" fmla="*/ 50 w 50"/>
                <a:gd name="T75" fmla="*/ 53 h 78"/>
                <a:gd name="T76" fmla="*/ 44 w 50"/>
                <a:gd name="T77" fmla="*/ 47 h 78"/>
                <a:gd name="T78" fmla="*/ 50 w 50"/>
                <a:gd name="T79" fmla="*/ 53 h 78"/>
                <a:gd name="T80" fmla="*/ 44 w 50"/>
                <a:gd name="T81" fmla="*/ 55 h 78"/>
                <a:gd name="T82" fmla="*/ 45 w 50"/>
                <a:gd name="T83" fmla="*/ 69 h 78"/>
                <a:gd name="T84" fmla="*/ 40 w 50"/>
                <a:gd name="T8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78">
                  <a:moveTo>
                    <a:pt x="37" y="76"/>
                  </a:moveTo>
                  <a:cubicBezTo>
                    <a:pt x="38" y="76"/>
                    <a:pt x="38" y="76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5"/>
                    <a:pt x="42" y="74"/>
                    <a:pt x="43" y="72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8" y="69"/>
                    <a:pt x="37" y="70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7" y="76"/>
                  </a:lnTo>
                  <a:close/>
                  <a:moveTo>
                    <a:pt x="28" y="77"/>
                  </a:moveTo>
                  <a:cubicBezTo>
                    <a:pt x="29" y="77"/>
                    <a:pt x="30" y="78"/>
                    <a:pt x="31" y="78"/>
                  </a:cubicBezTo>
                  <a:cubicBezTo>
                    <a:pt x="32" y="78"/>
                    <a:pt x="33" y="78"/>
                    <a:pt x="34" y="77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2" y="72"/>
                    <a:pt x="32" y="72"/>
                    <a:pt x="31" y="72"/>
                  </a:cubicBezTo>
                  <a:cubicBezTo>
                    <a:pt x="31" y="72"/>
                    <a:pt x="30" y="72"/>
                    <a:pt x="29" y="72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20" y="73"/>
                  </a:moveTo>
                  <a:cubicBezTo>
                    <a:pt x="21" y="74"/>
                    <a:pt x="22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5" y="70"/>
                    <a:pt x="24" y="69"/>
                    <a:pt x="23" y="69"/>
                  </a:cubicBezTo>
                  <a:lnTo>
                    <a:pt x="20" y="73"/>
                  </a:lnTo>
                  <a:close/>
                  <a:moveTo>
                    <a:pt x="13" y="67"/>
                  </a:moveTo>
                  <a:cubicBezTo>
                    <a:pt x="14" y="69"/>
                    <a:pt x="16" y="70"/>
                    <a:pt x="17" y="7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3" y="67"/>
                    <a:pt x="13" y="67"/>
                    <a:pt x="13" y="67"/>
                  </a:cubicBezTo>
                  <a:close/>
                  <a:moveTo>
                    <a:pt x="8" y="60"/>
                  </a:moveTo>
                  <a:cubicBezTo>
                    <a:pt x="9" y="62"/>
                    <a:pt x="10" y="63"/>
                    <a:pt x="11" y="65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60"/>
                    <a:pt x="14" y="59"/>
                    <a:pt x="13" y="57"/>
                  </a:cubicBezTo>
                  <a:cubicBezTo>
                    <a:pt x="8" y="60"/>
                    <a:pt x="8" y="60"/>
                    <a:pt x="8" y="60"/>
                  </a:cubicBezTo>
                  <a:close/>
                  <a:moveTo>
                    <a:pt x="5" y="53"/>
                  </a:moveTo>
                  <a:cubicBezTo>
                    <a:pt x="5" y="54"/>
                    <a:pt x="6" y="56"/>
                    <a:pt x="7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3"/>
                    <a:pt x="11" y="52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5"/>
                  </a:moveTo>
                  <a:cubicBezTo>
                    <a:pt x="3" y="46"/>
                    <a:pt x="3" y="48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8" y="46"/>
                    <a:pt x="8" y="45"/>
                    <a:pt x="8" y="43"/>
                  </a:cubicBezTo>
                  <a:lnTo>
                    <a:pt x="2" y="45"/>
                  </a:lnTo>
                  <a:close/>
                  <a:moveTo>
                    <a:pt x="0" y="37"/>
                  </a:moveTo>
                  <a:cubicBezTo>
                    <a:pt x="1" y="38"/>
                    <a:pt x="1" y="40"/>
                    <a:pt x="1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9"/>
                    <a:pt x="6" y="37"/>
                    <a:pt x="6" y="36"/>
                  </a:cubicBezTo>
                  <a:cubicBezTo>
                    <a:pt x="0" y="37"/>
                    <a:pt x="0" y="37"/>
                    <a:pt x="0" y="37"/>
                  </a:cubicBezTo>
                  <a:close/>
                  <a:moveTo>
                    <a:pt x="0" y="28"/>
                  </a:moveTo>
                  <a:cubicBezTo>
                    <a:pt x="0" y="30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1"/>
                    <a:pt x="5" y="30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lose/>
                  <a:moveTo>
                    <a:pt x="0" y="20"/>
                  </a:moveTo>
                  <a:cubicBezTo>
                    <a:pt x="0" y="22"/>
                    <a:pt x="0" y="23"/>
                    <a:pt x="0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4"/>
                    <a:pt x="6" y="22"/>
                    <a:pt x="6" y="21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3" y="11"/>
                  </a:moveTo>
                  <a:cubicBezTo>
                    <a:pt x="2" y="13"/>
                    <a:pt x="1" y="15"/>
                    <a:pt x="1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8" y="4"/>
                  </a:moveTo>
                  <a:cubicBezTo>
                    <a:pt x="6" y="5"/>
                    <a:pt x="5" y="7"/>
                    <a:pt x="4" y="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6" y="0"/>
                  </a:moveTo>
                  <a:cubicBezTo>
                    <a:pt x="14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6" y="5"/>
                    <a:pt x="17" y="5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6" y="1"/>
                  </a:moveTo>
                  <a:cubicBezTo>
                    <a:pt x="24" y="0"/>
                    <a:pt x="22" y="0"/>
                    <a:pt x="20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6"/>
                    <a:pt x="22" y="6"/>
                    <a:pt x="23" y="7"/>
                  </a:cubicBezTo>
                  <a:cubicBezTo>
                    <a:pt x="26" y="1"/>
                    <a:pt x="26" y="1"/>
                    <a:pt x="26" y="1"/>
                  </a:cubicBezTo>
                  <a:close/>
                  <a:moveTo>
                    <a:pt x="33" y="6"/>
                  </a:moveTo>
                  <a:cubicBezTo>
                    <a:pt x="32" y="5"/>
                    <a:pt x="30" y="4"/>
                    <a:pt x="29" y="3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9"/>
                    <a:pt x="28" y="10"/>
                    <a:pt x="29" y="11"/>
                  </a:cubicBezTo>
                  <a:lnTo>
                    <a:pt x="33" y="6"/>
                  </a:lnTo>
                  <a:close/>
                  <a:moveTo>
                    <a:pt x="38" y="13"/>
                  </a:moveTo>
                  <a:cubicBezTo>
                    <a:pt x="37" y="11"/>
                    <a:pt x="36" y="10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6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43" y="20"/>
                  </a:moveTo>
                  <a:cubicBezTo>
                    <a:pt x="42" y="19"/>
                    <a:pt x="41" y="17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0"/>
                    <a:pt x="37" y="21"/>
                    <a:pt x="38" y="23"/>
                  </a:cubicBezTo>
                  <a:cubicBezTo>
                    <a:pt x="43" y="20"/>
                    <a:pt x="43" y="20"/>
                    <a:pt x="43" y="20"/>
                  </a:cubicBezTo>
                  <a:close/>
                  <a:moveTo>
                    <a:pt x="46" y="28"/>
                  </a:moveTo>
                  <a:cubicBezTo>
                    <a:pt x="45" y="26"/>
                    <a:pt x="45" y="25"/>
                    <a:pt x="44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7"/>
                    <a:pt x="40" y="28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8" y="36"/>
                  </a:moveTo>
                  <a:cubicBezTo>
                    <a:pt x="48" y="34"/>
                    <a:pt x="48" y="32"/>
                    <a:pt x="47" y="3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4"/>
                    <a:pt x="42" y="36"/>
                    <a:pt x="43" y="37"/>
                  </a:cubicBezTo>
                  <a:cubicBezTo>
                    <a:pt x="48" y="36"/>
                    <a:pt x="48" y="36"/>
                    <a:pt x="48" y="36"/>
                  </a:cubicBezTo>
                  <a:close/>
                  <a:moveTo>
                    <a:pt x="50" y="44"/>
                  </a:moveTo>
                  <a:cubicBezTo>
                    <a:pt x="49" y="42"/>
                    <a:pt x="49" y="41"/>
                    <a:pt x="49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1"/>
                    <a:pt x="44" y="43"/>
                    <a:pt x="44" y="45"/>
                  </a:cubicBezTo>
                  <a:lnTo>
                    <a:pt x="50" y="44"/>
                  </a:ln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8"/>
                    <a:pt x="50" y="47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48"/>
                    <a:pt x="44" y="49"/>
                    <a:pt x="44" y="50"/>
                  </a:cubicBezTo>
                  <a:cubicBezTo>
                    <a:pt x="44" y="50"/>
                    <a:pt x="44" y="51"/>
                    <a:pt x="44" y="52"/>
                  </a:cubicBezTo>
                  <a:lnTo>
                    <a:pt x="50" y="53"/>
                  </a:lnTo>
                  <a:close/>
                  <a:moveTo>
                    <a:pt x="49" y="61"/>
                  </a:moveTo>
                  <a:cubicBezTo>
                    <a:pt x="49" y="59"/>
                    <a:pt x="49" y="58"/>
                    <a:pt x="50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7"/>
                    <a:pt x="43" y="58"/>
                    <a:pt x="43" y="60"/>
                  </a:cubicBezTo>
                  <a:cubicBezTo>
                    <a:pt x="49" y="61"/>
                    <a:pt x="49" y="61"/>
                    <a:pt x="49" y="61"/>
                  </a:cubicBezTo>
                  <a:close/>
                  <a:moveTo>
                    <a:pt x="45" y="69"/>
                  </a:moveTo>
                  <a:cubicBezTo>
                    <a:pt x="46" y="68"/>
                    <a:pt x="47" y="66"/>
                    <a:pt x="48" y="64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4"/>
                    <a:pt x="41" y="65"/>
                    <a:pt x="40" y="66"/>
                  </a:cubicBezTo>
                  <a:cubicBezTo>
                    <a:pt x="45" y="69"/>
                    <a:pt x="45" y="69"/>
                    <a:pt x="4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1" name="Freeform 888"/>
            <p:cNvSpPr>
              <a:spLocks/>
            </p:cNvSpPr>
            <p:nvPr/>
          </p:nvSpPr>
          <p:spPr bwMode="auto">
            <a:xfrm>
              <a:off x="1451" y="2227"/>
              <a:ext cx="88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6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2" name="Freeform 889"/>
            <p:cNvSpPr>
              <a:spLocks noEditPoints="1"/>
            </p:cNvSpPr>
            <p:nvPr/>
          </p:nvSpPr>
          <p:spPr bwMode="auto">
            <a:xfrm>
              <a:off x="1449" y="2224"/>
              <a:ext cx="95" cy="140"/>
            </a:xfrm>
            <a:custGeom>
              <a:avLst/>
              <a:gdLst>
                <a:gd name="T0" fmla="*/ 1 w 57"/>
                <a:gd name="T1" fmla="*/ 12 h 84"/>
                <a:gd name="T2" fmla="*/ 6 w 57"/>
                <a:gd name="T3" fmla="*/ 8 h 84"/>
                <a:gd name="T4" fmla="*/ 3 w 57"/>
                <a:gd name="T5" fmla="*/ 14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3 w 57"/>
                <a:gd name="T13" fmla="*/ 0 h 84"/>
                <a:gd name="T14" fmla="*/ 18 w 57"/>
                <a:gd name="T15" fmla="*/ 1 h 84"/>
                <a:gd name="T16" fmla="*/ 20 w 57"/>
                <a:gd name="T17" fmla="*/ 7 h 84"/>
                <a:gd name="T18" fmla="*/ 24 w 57"/>
                <a:gd name="T19" fmla="*/ 5 h 84"/>
                <a:gd name="T20" fmla="*/ 27 w 57"/>
                <a:gd name="T21" fmla="*/ 0 h 84"/>
                <a:gd name="T22" fmla="*/ 33 w 57"/>
                <a:gd name="T23" fmla="*/ 2 h 84"/>
                <a:gd name="T24" fmla="*/ 32 w 57"/>
                <a:gd name="T25" fmla="*/ 8 h 84"/>
                <a:gd name="T26" fmla="*/ 45 w 57"/>
                <a:gd name="T27" fmla="*/ 13 h 84"/>
                <a:gd name="T28" fmla="*/ 41 w 57"/>
                <a:gd name="T29" fmla="*/ 16 h 84"/>
                <a:gd name="T30" fmla="*/ 47 w 57"/>
                <a:gd name="T31" fmla="*/ 16 h 84"/>
                <a:gd name="T32" fmla="*/ 50 w 57"/>
                <a:gd name="T33" fmla="*/ 20 h 84"/>
                <a:gd name="T34" fmla="*/ 46 w 57"/>
                <a:gd name="T35" fmla="*/ 26 h 84"/>
                <a:gd name="T36" fmla="*/ 55 w 57"/>
                <a:gd name="T37" fmla="*/ 36 h 84"/>
                <a:gd name="T38" fmla="*/ 50 w 57"/>
                <a:gd name="T39" fmla="*/ 37 h 84"/>
                <a:gd name="T40" fmla="*/ 56 w 57"/>
                <a:gd name="T41" fmla="*/ 39 h 84"/>
                <a:gd name="T42" fmla="*/ 57 w 57"/>
                <a:gd name="T43" fmla="*/ 44 h 84"/>
                <a:gd name="T44" fmla="*/ 57 w 57"/>
                <a:gd name="T45" fmla="*/ 48 h 84"/>
                <a:gd name="T46" fmla="*/ 51 w 57"/>
                <a:gd name="T47" fmla="*/ 52 h 84"/>
                <a:gd name="T48" fmla="*/ 56 w 57"/>
                <a:gd name="T49" fmla="*/ 56 h 84"/>
                <a:gd name="T50" fmla="*/ 55 w 57"/>
                <a:gd name="T51" fmla="*/ 61 h 84"/>
                <a:gd name="T52" fmla="*/ 49 w 57"/>
                <a:gd name="T53" fmla="*/ 62 h 84"/>
                <a:gd name="T54" fmla="*/ 45 w 57"/>
                <a:gd name="T55" fmla="*/ 76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7 h 84"/>
                <a:gd name="T64" fmla="*/ 38 w 57"/>
                <a:gd name="T65" fmla="*/ 79 h 84"/>
                <a:gd name="T66" fmla="*/ 33 w 57"/>
                <a:gd name="T67" fmla="*/ 75 h 84"/>
                <a:gd name="T68" fmla="*/ 28 w 57"/>
                <a:gd name="T69" fmla="*/ 76 h 84"/>
                <a:gd name="T70" fmla="*/ 28 w 57"/>
                <a:gd name="T71" fmla="*/ 84 h 84"/>
                <a:gd name="T72" fmla="*/ 26 w 57"/>
                <a:gd name="T73" fmla="*/ 81 h 84"/>
                <a:gd name="T74" fmla="*/ 28 w 57"/>
                <a:gd name="T75" fmla="*/ 76 h 84"/>
                <a:gd name="T76" fmla="*/ 34 w 57"/>
                <a:gd name="T77" fmla="*/ 78 h 84"/>
                <a:gd name="T78" fmla="*/ 33 w 57"/>
                <a:gd name="T79" fmla="*/ 63 h 84"/>
                <a:gd name="T80" fmla="*/ 38 w 57"/>
                <a:gd name="T81" fmla="*/ 64 h 84"/>
                <a:gd name="T82" fmla="*/ 33 w 57"/>
                <a:gd name="T83" fmla="*/ 58 h 84"/>
                <a:gd name="T84" fmla="*/ 39 w 57"/>
                <a:gd name="T85" fmla="*/ 58 h 84"/>
                <a:gd name="T86" fmla="*/ 32 w 57"/>
                <a:gd name="T87" fmla="*/ 48 h 84"/>
                <a:gd name="T88" fmla="*/ 38 w 57"/>
                <a:gd name="T89" fmla="*/ 47 h 84"/>
                <a:gd name="T90" fmla="*/ 32 w 57"/>
                <a:gd name="T91" fmla="*/ 45 h 84"/>
                <a:gd name="T92" fmla="*/ 31 w 57"/>
                <a:gd name="T93" fmla="*/ 41 h 84"/>
                <a:gd name="T94" fmla="*/ 35 w 57"/>
                <a:gd name="T95" fmla="*/ 36 h 84"/>
                <a:gd name="T96" fmla="*/ 25 w 57"/>
                <a:gd name="T97" fmla="*/ 27 h 84"/>
                <a:gd name="T98" fmla="*/ 29 w 57"/>
                <a:gd name="T99" fmla="*/ 24 h 84"/>
                <a:gd name="T100" fmla="*/ 23 w 57"/>
                <a:gd name="T101" fmla="*/ 25 h 84"/>
                <a:gd name="T102" fmla="*/ 20 w 57"/>
                <a:gd name="T103" fmla="*/ 21 h 84"/>
                <a:gd name="T104" fmla="*/ 22 w 57"/>
                <a:gd name="T105" fmla="*/ 15 h 84"/>
                <a:gd name="T106" fmla="*/ 9 w 57"/>
                <a:gd name="T107" fmla="*/ 13 h 84"/>
                <a:gd name="T108" fmla="*/ 13 w 57"/>
                <a:gd name="T109" fmla="*/ 15 h 84"/>
                <a:gd name="T110" fmla="*/ 15 w 57"/>
                <a:gd name="T111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8"/>
                    <a:pt x="0" y="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1" y="0"/>
                    <a:pt x="20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5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0"/>
                    <a:pt x="27" y="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8" y="6"/>
                    <a:pt x="29" y="6"/>
                    <a:pt x="30" y="7"/>
                  </a:cubicBezTo>
                  <a:lnTo>
                    <a:pt x="33" y="2"/>
                  </a:lnTo>
                  <a:close/>
                  <a:moveTo>
                    <a:pt x="40" y="7"/>
                  </a:moveTo>
                  <a:cubicBezTo>
                    <a:pt x="39" y="5"/>
                    <a:pt x="37" y="4"/>
                    <a:pt x="36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5" y="13"/>
                  </a:moveTo>
                  <a:cubicBezTo>
                    <a:pt x="44" y="12"/>
                    <a:pt x="43" y="10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5"/>
                    <a:pt x="41" y="16"/>
                  </a:cubicBezTo>
                  <a:cubicBezTo>
                    <a:pt x="45" y="13"/>
                    <a:pt x="45" y="13"/>
                    <a:pt x="45" y="13"/>
                  </a:cubicBezTo>
                  <a:close/>
                  <a:moveTo>
                    <a:pt x="50" y="20"/>
                  </a:moveTo>
                  <a:cubicBezTo>
                    <a:pt x="49" y="19"/>
                    <a:pt x="48" y="17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0"/>
                    <a:pt x="44" y="22"/>
                    <a:pt x="45" y="23"/>
                  </a:cubicBezTo>
                  <a:cubicBezTo>
                    <a:pt x="50" y="20"/>
                    <a:pt x="50" y="20"/>
                    <a:pt x="50" y="20"/>
                  </a:cubicBezTo>
                  <a:close/>
                  <a:moveTo>
                    <a:pt x="53" y="28"/>
                  </a:moveTo>
                  <a:cubicBezTo>
                    <a:pt x="52" y="26"/>
                    <a:pt x="52" y="25"/>
                    <a:pt x="51" y="23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7"/>
                    <a:pt x="47" y="28"/>
                    <a:pt x="48" y="30"/>
                  </a:cubicBezTo>
                  <a:cubicBezTo>
                    <a:pt x="53" y="28"/>
                    <a:pt x="53" y="28"/>
                    <a:pt x="53" y="28"/>
                  </a:cubicBezTo>
                  <a:close/>
                  <a:moveTo>
                    <a:pt x="55" y="36"/>
                  </a:moveTo>
                  <a:cubicBezTo>
                    <a:pt x="55" y="34"/>
                    <a:pt x="54" y="33"/>
                    <a:pt x="54" y="31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4"/>
                    <a:pt x="49" y="36"/>
                    <a:pt x="50" y="37"/>
                  </a:cubicBezTo>
                  <a:lnTo>
                    <a:pt x="55" y="36"/>
                  </a:lnTo>
                  <a:close/>
                  <a:moveTo>
                    <a:pt x="57" y="44"/>
                  </a:moveTo>
                  <a:cubicBezTo>
                    <a:pt x="56" y="43"/>
                    <a:pt x="56" y="41"/>
                    <a:pt x="56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2"/>
                    <a:pt x="51" y="43"/>
                    <a:pt x="51" y="45"/>
                  </a:cubicBezTo>
                  <a:lnTo>
                    <a:pt x="57" y="44"/>
                  </a:ln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8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9"/>
                    <a:pt x="51" y="50"/>
                  </a:cubicBezTo>
                  <a:cubicBezTo>
                    <a:pt x="51" y="51"/>
                    <a:pt x="51" y="52"/>
                    <a:pt x="51" y="52"/>
                  </a:cubicBezTo>
                  <a:cubicBezTo>
                    <a:pt x="57" y="53"/>
                    <a:pt x="57" y="53"/>
                    <a:pt x="57" y="53"/>
                  </a:cubicBezTo>
                  <a:close/>
                  <a:moveTo>
                    <a:pt x="55" y="61"/>
                  </a:moveTo>
                  <a:cubicBezTo>
                    <a:pt x="56" y="60"/>
                    <a:pt x="56" y="58"/>
                    <a:pt x="56" y="5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7"/>
                    <a:pt x="50" y="58"/>
                    <a:pt x="50" y="60"/>
                  </a:cubicBezTo>
                  <a:cubicBezTo>
                    <a:pt x="55" y="61"/>
                    <a:pt x="55" y="61"/>
                    <a:pt x="55" y="61"/>
                  </a:cubicBezTo>
                  <a:close/>
                  <a:moveTo>
                    <a:pt x="52" y="69"/>
                  </a:moveTo>
                  <a:cubicBezTo>
                    <a:pt x="53" y="68"/>
                    <a:pt x="54" y="66"/>
                    <a:pt x="54" y="64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9" y="64"/>
                    <a:pt x="48" y="65"/>
                    <a:pt x="47" y="66"/>
                  </a:cubicBezTo>
                  <a:cubicBezTo>
                    <a:pt x="52" y="69"/>
                    <a:pt x="52" y="69"/>
                    <a:pt x="52" y="69"/>
                  </a:cubicBezTo>
                  <a:close/>
                  <a:moveTo>
                    <a:pt x="45" y="76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7" y="75"/>
                    <a:pt x="49" y="74"/>
                    <a:pt x="50" y="72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5" y="70"/>
                    <a:pt x="44" y="70"/>
                    <a:pt x="43" y="7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6"/>
                    <a:pt x="45" y="76"/>
                    <a:pt x="45" y="76"/>
                  </a:cubicBezTo>
                  <a:close/>
                  <a:moveTo>
                    <a:pt x="38" y="79"/>
                  </a:moveTo>
                  <a:cubicBezTo>
                    <a:pt x="42" y="77"/>
                    <a:pt x="42" y="77"/>
                    <a:pt x="42" y="77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6" y="74"/>
                    <a:pt x="36" y="74"/>
                    <a:pt x="36" y="74"/>
                  </a:cubicBezTo>
                  <a:lnTo>
                    <a:pt x="38" y="79"/>
                  </a:lnTo>
                  <a:close/>
                  <a:moveTo>
                    <a:pt x="30" y="82"/>
                  </a:moveTo>
                  <a:cubicBezTo>
                    <a:pt x="35" y="80"/>
                    <a:pt x="35" y="80"/>
                    <a:pt x="35" y="8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28" y="77"/>
                    <a:pt x="28" y="77"/>
                    <a:pt x="28" y="77"/>
                  </a:cubicBezTo>
                  <a:lnTo>
                    <a:pt x="30" y="82"/>
                  </a:lnTo>
                  <a:close/>
                  <a:moveTo>
                    <a:pt x="28" y="76"/>
                  </a:moveTo>
                  <a:cubicBezTo>
                    <a:pt x="27" y="77"/>
                    <a:pt x="26" y="78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3"/>
                    <a:pt x="31" y="82"/>
                    <a:pt x="32" y="80"/>
                  </a:cubicBezTo>
                  <a:cubicBezTo>
                    <a:pt x="28" y="76"/>
                    <a:pt x="28" y="76"/>
                    <a:pt x="28" y="76"/>
                  </a:cubicBezTo>
                  <a:close/>
                  <a:moveTo>
                    <a:pt x="31" y="71"/>
                  </a:moveTo>
                  <a:cubicBezTo>
                    <a:pt x="31" y="72"/>
                    <a:pt x="30" y="73"/>
                    <a:pt x="29" y="74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6"/>
                    <a:pt x="36" y="74"/>
                    <a:pt x="36" y="73"/>
                  </a:cubicBezTo>
                  <a:lnTo>
                    <a:pt x="31" y="71"/>
                  </a:lnTo>
                  <a:close/>
                  <a:moveTo>
                    <a:pt x="33" y="63"/>
                  </a:moveTo>
                  <a:cubicBezTo>
                    <a:pt x="33" y="65"/>
                    <a:pt x="32" y="67"/>
                    <a:pt x="32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68"/>
                    <a:pt x="38" y="66"/>
                    <a:pt x="38" y="64"/>
                  </a:cubicBezTo>
                  <a:cubicBezTo>
                    <a:pt x="33" y="63"/>
                    <a:pt x="33" y="63"/>
                    <a:pt x="33" y="63"/>
                  </a:cubicBezTo>
                  <a:close/>
                  <a:moveTo>
                    <a:pt x="33" y="56"/>
                  </a:moveTo>
                  <a:cubicBezTo>
                    <a:pt x="33" y="56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3" y="56"/>
                    <a:pt x="33" y="56"/>
                    <a:pt x="33" y="56"/>
                  </a:cubicBezTo>
                  <a:close/>
                  <a:moveTo>
                    <a:pt x="32" y="48"/>
                  </a:moveTo>
                  <a:cubicBezTo>
                    <a:pt x="33" y="50"/>
                    <a:pt x="33" y="51"/>
                    <a:pt x="33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8" y="49"/>
                    <a:pt x="38" y="47"/>
                  </a:cubicBezTo>
                  <a:cubicBezTo>
                    <a:pt x="32" y="48"/>
                    <a:pt x="32" y="48"/>
                    <a:pt x="32" y="48"/>
                  </a:cubicBezTo>
                  <a:close/>
                  <a:moveTo>
                    <a:pt x="31" y="41"/>
                  </a:moveTo>
                  <a:cubicBezTo>
                    <a:pt x="31" y="42"/>
                    <a:pt x="32" y="44"/>
                    <a:pt x="32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3"/>
                    <a:pt x="37" y="41"/>
                    <a:pt x="36" y="39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5"/>
                    <a:pt x="29" y="37"/>
                    <a:pt x="30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5"/>
                    <a:pt x="34" y="33"/>
                    <a:pt x="33" y="31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5" y="27"/>
                  </a:moveTo>
                  <a:cubicBezTo>
                    <a:pt x="25" y="28"/>
                    <a:pt x="26" y="30"/>
                    <a:pt x="27" y="3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0" y="25"/>
                    <a:pt x="29" y="24"/>
                  </a:cubicBezTo>
                  <a:cubicBezTo>
                    <a:pt x="25" y="27"/>
                    <a:pt x="25" y="27"/>
                    <a:pt x="25" y="27"/>
                  </a:cubicBezTo>
                  <a:close/>
                  <a:moveTo>
                    <a:pt x="20" y="21"/>
                  </a:moveTo>
                  <a:cubicBezTo>
                    <a:pt x="21" y="22"/>
                    <a:pt x="22" y="23"/>
                    <a:pt x="23" y="2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6" y="18"/>
                    <a:pt x="24" y="17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6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3"/>
                    <a:pt x="19" y="12"/>
                    <a:pt x="18" y="11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9" y="13"/>
                  </a:moveTo>
                  <a:cubicBezTo>
                    <a:pt x="10" y="14"/>
                    <a:pt x="11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13"/>
                    <a:pt x="9" y="13"/>
                    <a:pt x="9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3" name="Freeform 890"/>
            <p:cNvSpPr>
              <a:spLocks/>
            </p:cNvSpPr>
            <p:nvPr/>
          </p:nvSpPr>
          <p:spPr bwMode="auto">
            <a:xfrm>
              <a:off x="1435" y="2240"/>
              <a:ext cx="74" cy="123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8 h 73"/>
                <a:gd name="T4" fmla="*/ 22 w 44"/>
                <a:gd name="T5" fmla="*/ 2 h 73"/>
                <a:gd name="T6" fmla="*/ 9 w 44"/>
                <a:gd name="T7" fmla="*/ 2 h 73"/>
                <a:gd name="T8" fmla="*/ 0 w 44"/>
                <a:gd name="T9" fmla="*/ 26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8"/>
                  </a:cubicBezTo>
                  <a:cubicBezTo>
                    <a:pt x="44" y="29"/>
                    <a:pt x="34" y="8"/>
                    <a:pt x="22" y="2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3" y="5"/>
                    <a:pt x="0" y="14"/>
                    <a:pt x="0" y="26"/>
                  </a:cubicBezTo>
                  <a:cubicBezTo>
                    <a:pt x="0" y="45"/>
                    <a:pt x="9" y="65"/>
                    <a:pt x="22" y="71"/>
                  </a:cubicBezTo>
                  <a:cubicBezTo>
                    <a:pt x="26" y="73"/>
                    <a:pt x="31" y="73"/>
                    <a:pt x="34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4" name="Freeform 891"/>
            <p:cNvSpPr>
              <a:spLocks/>
            </p:cNvSpPr>
            <p:nvPr/>
          </p:nvSpPr>
          <p:spPr bwMode="auto">
            <a:xfrm>
              <a:off x="1434" y="2239"/>
              <a:ext cx="77" cy="125"/>
            </a:xfrm>
            <a:custGeom>
              <a:avLst/>
              <a:gdLst>
                <a:gd name="T0" fmla="*/ 35 w 46"/>
                <a:gd name="T1" fmla="*/ 72 h 75"/>
                <a:gd name="T2" fmla="*/ 36 w 46"/>
                <a:gd name="T3" fmla="*/ 73 h 75"/>
                <a:gd name="T4" fmla="*/ 46 w 46"/>
                <a:gd name="T5" fmla="*/ 49 h 75"/>
                <a:gd name="T6" fmla="*/ 39 w 46"/>
                <a:gd name="T7" fmla="*/ 21 h 75"/>
                <a:gd name="T8" fmla="*/ 23 w 46"/>
                <a:gd name="T9" fmla="*/ 2 h 75"/>
                <a:gd name="T10" fmla="*/ 16 w 46"/>
                <a:gd name="T11" fmla="*/ 0 h 75"/>
                <a:gd name="T12" fmla="*/ 10 w 46"/>
                <a:gd name="T13" fmla="*/ 2 h 75"/>
                <a:gd name="T14" fmla="*/ 0 w 46"/>
                <a:gd name="T15" fmla="*/ 27 h 75"/>
                <a:gd name="T16" fmla="*/ 6 w 46"/>
                <a:gd name="T17" fmla="*/ 55 h 75"/>
                <a:gd name="T18" fmla="*/ 22 w 46"/>
                <a:gd name="T19" fmla="*/ 73 h 75"/>
                <a:gd name="T20" fmla="*/ 29 w 46"/>
                <a:gd name="T21" fmla="*/ 75 h 75"/>
                <a:gd name="T22" fmla="*/ 36 w 46"/>
                <a:gd name="T23" fmla="*/ 73 h 75"/>
                <a:gd name="T24" fmla="*/ 36 w 46"/>
                <a:gd name="T25" fmla="*/ 73 h 75"/>
                <a:gd name="T26" fmla="*/ 35 w 46"/>
                <a:gd name="T27" fmla="*/ 72 h 75"/>
                <a:gd name="T28" fmla="*/ 35 w 46"/>
                <a:gd name="T29" fmla="*/ 71 h 75"/>
                <a:gd name="T30" fmla="*/ 29 w 46"/>
                <a:gd name="T31" fmla="*/ 73 h 75"/>
                <a:gd name="T32" fmla="*/ 23 w 46"/>
                <a:gd name="T33" fmla="*/ 71 h 75"/>
                <a:gd name="T34" fmla="*/ 8 w 46"/>
                <a:gd name="T35" fmla="*/ 54 h 75"/>
                <a:gd name="T36" fmla="*/ 1 w 46"/>
                <a:gd name="T37" fmla="*/ 27 h 75"/>
                <a:gd name="T38" fmla="*/ 11 w 46"/>
                <a:gd name="T39" fmla="*/ 4 h 75"/>
                <a:gd name="T40" fmla="*/ 16 w 46"/>
                <a:gd name="T41" fmla="*/ 2 h 75"/>
                <a:gd name="T42" fmla="*/ 22 w 46"/>
                <a:gd name="T43" fmla="*/ 4 h 75"/>
                <a:gd name="T44" fmla="*/ 38 w 46"/>
                <a:gd name="T45" fmla="*/ 21 h 75"/>
                <a:gd name="T46" fmla="*/ 44 w 46"/>
                <a:gd name="T47" fmla="*/ 49 h 75"/>
                <a:gd name="T48" fmla="*/ 35 w 46"/>
                <a:gd name="T49" fmla="*/ 71 h 75"/>
                <a:gd name="T50" fmla="*/ 35 w 46"/>
                <a:gd name="T51" fmla="*/ 71 h 75"/>
                <a:gd name="T52" fmla="*/ 35 w 46"/>
                <a:gd name="T53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75">
                  <a:moveTo>
                    <a:pt x="35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70"/>
                    <a:pt x="46" y="61"/>
                    <a:pt x="46" y="49"/>
                  </a:cubicBezTo>
                  <a:cubicBezTo>
                    <a:pt x="46" y="39"/>
                    <a:pt x="43" y="29"/>
                    <a:pt x="39" y="21"/>
                  </a:cubicBezTo>
                  <a:cubicBezTo>
                    <a:pt x="35" y="12"/>
                    <a:pt x="30" y="5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3" y="6"/>
                    <a:pt x="0" y="15"/>
                    <a:pt x="0" y="27"/>
                  </a:cubicBezTo>
                  <a:cubicBezTo>
                    <a:pt x="0" y="36"/>
                    <a:pt x="2" y="46"/>
                    <a:pt x="6" y="55"/>
                  </a:cubicBezTo>
                  <a:cubicBezTo>
                    <a:pt x="10" y="63"/>
                    <a:pt x="16" y="70"/>
                    <a:pt x="22" y="73"/>
                  </a:cubicBezTo>
                  <a:cubicBezTo>
                    <a:pt x="25" y="74"/>
                    <a:pt x="27" y="75"/>
                    <a:pt x="29" y="75"/>
                  </a:cubicBezTo>
                  <a:cubicBezTo>
                    <a:pt x="32" y="75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1" y="73"/>
                    <a:pt x="29" y="73"/>
                  </a:cubicBezTo>
                  <a:cubicBezTo>
                    <a:pt x="28" y="73"/>
                    <a:pt x="25" y="72"/>
                    <a:pt x="23" y="71"/>
                  </a:cubicBezTo>
                  <a:cubicBezTo>
                    <a:pt x="17" y="68"/>
                    <a:pt x="12" y="62"/>
                    <a:pt x="8" y="54"/>
                  </a:cubicBezTo>
                  <a:cubicBezTo>
                    <a:pt x="4" y="46"/>
                    <a:pt x="1" y="36"/>
                    <a:pt x="1" y="27"/>
                  </a:cubicBezTo>
                  <a:cubicBezTo>
                    <a:pt x="1" y="15"/>
                    <a:pt x="5" y="7"/>
                    <a:pt x="11" y="4"/>
                  </a:cubicBezTo>
                  <a:cubicBezTo>
                    <a:pt x="12" y="3"/>
                    <a:pt x="14" y="2"/>
                    <a:pt x="16" y="2"/>
                  </a:cubicBezTo>
                  <a:cubicBezTo>
                    <a:pt x="18" y="2"/>
                    <a:pt x="20" y="3"/>
                    <a:pt x="22" y="4"/>
                  </a:cubicBezTo>
                  <a:cubicBezTo>
                    <a:pt x="28" y="7"/>
                    <a:pt x="34" y="13"/>
                    <a:pt x="38" y="21"/>
                  </a:cubicBezTo>
                  <a:cubicBezTo>
                    <a:pt x="42" y="29"/>
                    <a:pt x="44" y="39"/>
                    <a:pt x="44" y="49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5" name="Freeform 892"/>
            <p:cNvSpPr>
              <a:spLocks/>
            </p:cNvSpPr>
            <p:nvPr/>
          </p:nvSpPr>
          <p:spPr bwMode="auto">
            <a:xfrm>
              <a:off x="1454" y="2274"/>
              <a:ext cx="35" cy="57"/>
            </a:xfrm>
            <a:custGeom>
              <a:avLst/>
              <a:gdLst>
                <a:gd name="T0" fmla="*/ 17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0 h 34"/>
                <a:gd name="T8" fmla="*/ 0 w 21"/>
                <a:gd name="T9" fmla="*/ 12 h 34"/>
                <a:gd name="T10" fmla="*/ 11 w 21"/>
                <a:gd name="T11" fmla="*/ 33 h 34"/>
                <a:gd name="T12" fmla="*/ 17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7" y="33"/>
                  </a:moveTo>
                  <a:cubicBezTo>
                    <a:pt x="19" y="31"/>
                    <a:pt x="21" y="27"/>
                    <a:pt x="21" y="22"/>
                  </a:cubicBezTo>
                  <a:cubicBezTo>
                    <a:pt x="21" y="13"/>
                    <a:pt x="16" y="3"/>
                    <a:pt x="11" y="1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0"/>
                    <a:pt x="5" y="30"/>
                    <a:pt x="11" y="33"/>
                  </a:cubicBezTo>
                  <a:cubicBezTo>
                    <a:pt x="13" y="34"/>
                    <a:pt x="15" y="34"/>
                    <a:pt x="17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6" name="Freeform 893"/>
            <p:cNvSpPr>
              <a:spLocks/>
            </p:cNvSpPr>
            <p:nvPr/>
          </p:nvSpPr>
          <p:spPr bwMode="auto">
            <a:xfrm>
              <a:off x="1452" y="2272"/>
              <a:ext cx="39" cy="59"/>
            </a:xfrm>
            <a:custGeom>
              <a:avLst/>
              <a:gdLst>
                <a:gd name="T0" fmla="*/ 18 w 23"/>
                <a:gd name="T1" fmla="*/ 35 h 35"/>
                <a:gd name="T2" fmla="*/ 23 w 23"/>
                <a:gd name="T3" fmla="*/ 23 h 35"/>
                <a:gd name="T4" fmla="*/ 20 w 23"/>
                <a:gd name="T5" fmla="*/ 9 h 35"/>
                <a:gd name="T6" fmla="*/ 12 w 23"/>
                <a:gd name="T7" fmla="*/ 1 h 35"/>
                <a:gd name="T8" fmla="*/ 9 w 23"/>
                <a:gd name="T9" fmla="*/ 0 h 35"/>
                <a:gd name="T10" fmla="*/ 5 w 23"/>
                <a:gd name="T11" fmla="*/ 1 h 35"/>
                <a:gd name="T12" fmla="*/ 5 w 23"/>
                <a:gd name="T13" fmla="*/ 1 h 35"/>
                <a:gd name="T14" fmla="*/ 0 w 23"/>
                <a:gd name="T15" fmla="*/ 13 h 35"/>
                <a:gd name="T16" fmla="*/ 4 w 23"/>
                <a:gd name="T17" fmla="*/ 26 h 35"/>
                <a:gd name="T18" fmla="*/ 11 w 23"/>
                <a:gd name="T19" fmla="*/ 34 h 35"/>
                <a:gd name="T20" fmla="*/ 12 w 23"/>
                <a:gd name="T21" fmla="*/ 34 h 35"/>
                <a:gd name="T22" fmla="*/ 11 w 23"/>
                <a:gd name="T23" fmla="*/ 34 h 35"/>
                <a:gd name="T24" fmla="*/ 15 w 23"/>
                <a:gd name="T25" fmla="*/ 35 h 35"/>
                <a:gd name="T26" fmla="*/ 18 w 23"/>
                <a:gd name="T27" fmla="*/ 35 h 35"/>
                <a:gd name="T28" fmla="*/ 18 w 23"/>
                <a:gd name="T29" fmla="*/ 33 h 35"/>
                <a:gd name="T30" fmla="*/ 17 w 23"/>
                <a:gd name="T31" fmla="*/ 33 h 35"/>
                <a:gd name="T32" fmla="*/ 15 w 23"/>
                <a:gd name="T33" fmla="*/ 33 h 35"/>
                <a:gd name="T34" fmla="*/ 12 w 23"/>
                <a:gd name="T35" fmla="*/ 33 h 35"/>
                <a:gd name="T36" fmla="*/ 12 w 23"/>
                <a:gd name="T37" fmla="*/ 33 h 35"/>
                <a:gd name="T38" fmla="*/ 5 w 23"/>
                <a:gd name="T39" fmla="*/ 25 h 35"/>
                <a:gd name="T40" fmla="*/ 2 w 23"/>
                <a:gd name="T41" fmla="*/ 13 h 35"/>
                <a:gd name="T42" fmla="*/ 6 w 23"/>
                <a:gd name="T43" fmla="*/ 2 h 35"/>
                <a:gd name="T44" fmla="*/ 6 w 23"/>
                <a:gd name="T45" fmla="*/ 2 h 35"/>
                <a:gd name="T46" fmla="*/ 9 w 23"/>
                <a:gd name="T47" fmla="*/ 2 h 35"/>
                <a:gd name="T48" fmla="*/ 11 w 23"/>
                <a:gd name="T49" fmla="*/ 2 h 35"/>
                <a:gd name="T50" fmla="*/ 18 w 23"/>
                <a:gd name="T51" fmla="*/ 10 h 35"/>
                <a:gd name="T52" fmla="*/ 21 w 23"/>
                <a:gd name="T53" fmla="*/ 23 h 35"/>
                <a:gd name="T54" fmla="*/ 17 w 23"/>
                <a:gd name="T55" fmla="*/ 33 h 35"/>
                <a:gd name="T56" fmla="*/ 17 w 23"/>
                <a:gd name="T57" fmla="*/ 34 h 35"/>
                <a:gd name="T58" fmla="*/ 18 w 23"/>
                <a:gd name="T5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35">
                  <a:moveTo>
                    <a:pt x="18" y="35"/>
                  </a:moveTo>
                  <a:cubicBezTo>
                    <a:pt x="21" y="33"/>
                    <a:pt x="23" y="28"/>
                    <a:pt x="23" y="23"/>
                  </a:cubicBezTo>
                  <a:cubicBezTo>
                    <a:pt x="23" y="18"/>
                    <a:pt x="22" y="13"/>
                    <a:pt x="20" y="9"/>
                  </a:cubicBezTo>
                  <a:cubicBezTo>
                    <a:pt x="18" y="5"/>
                    <a:pt x="15" y="2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2"/>
                    <a:pt x="0" y="7"/>
                    <a:pt x="0" y="13"/>
                  </a:cubicBezTo>
                  <a:cubicBezTo>
                    <a:pt x="0" y="17"/>
                    <a:pt x="2" y="22"/>
                    <a:pt x="4" y="26"/>
                  </a:cubicBezTo>
                  <a:cubicBezTo>
                    <a:pt x="5" y="30"/>
                    <a:pt x="8" y="33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16" y="35"/>
                    <a:pt x="17" y="35"/>
                    <a:pt x="18" y="35"/>
                  </a:cubicBezTo>
                  <a:cubicBezTo>
                    <a:pt x="19" y="34"/>
                    <a:pt x="19" y="34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3"/>
                    <a:pt x="16" y="33"/>
                    <a:pt x="15" y="33"/>
                  </a:cubicBezTo>
                  <a:cubicBezTo>
                    <a:pt x="14" y="33"/>
                    <a:pt x="13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1"/>
                    <a:pt x="7" y="29"/>
                    <a:pt x="5" y="25"/>
                  </a:cubicBezTo>
                  <a:cubicBezTo>
                    <a:pt x="4" y="21"/>
                    <a:pt x="2" y="17"/>
                    <a:pt x="2" y="13"/>
                  </a:cubicBezTo>
                  <a:cubicBezTo>
                    <a:pt x="2" y="7"/>
                    <a:pt x="4" y="4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9" y="2"/>
                    <a:pt x="10" y="2"/>
                    <a:pt x="11" y="2"/>
                  </a:cubicBezTo>
                  <a:cubicBezTo>
                    <a:pt x="14" y="4"/>
                    <a:pt x="16" y="7"/>
                    <a:pt x="18" y="10"/>
                  </a:cubicBezTo>
                  <a:cubicBezTo>
                    <a:pt x="20" y="14"/>
                    <a:pt x="21" y="18"/>
                    <a:pt x="21" y="23"/>
                  </a:cubicBezTo>
                  <a:cubicBezTo>
                    <a:pt x="21" y="28"/>
                    <a:pt x="19" y="32"/>
                    <a:pt x="17" y="33"/>
                  </a:cubicBezTo>
                  <a:cubicBezTo>
                    <a:pt x="17" y="33"/>
                    <a:pt x="16" y="34"/>
                    <a:pt x="17" y="34"/>
                  </a:cubicBezTo>
                  <a:cubicBezTo>
                    <a:pt x="17" y="35"/>
                    <a:pt x="18" y="35"/>
                    <a:pt x="18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7" name="Freeform 894"/>
            <p:cNvSpPr>
              <a:spLocks/>
            </p:cNvSpPr>
            <p:nvPr/>
          </p:nvSpPr>
          <p:spPr bwMode="auto">
            <a:xfrm>
              <a:off x="1469" y="2274"/>
              <a:ext cx="20" cy="47"/>
            </a:xfrm>
            <a:custGeom>
              <a:avLst/>
              <a:gdLst>
                <a:gd name="T0" fmla="*/ 2 w 12"/>
                <a:gd name="T1" fmla="*/ 1 h 28"/>
                <a:gd name="T2" fmla="*/ 1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2 h 28"/>
                <a:gd name="T12" fmla="*/ 2 w 12"/>
                <a:gd name="T13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6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2"/>
                  </a:cubicBezTo>
                  <a:cubicBezTo>
                    <a:pt x="12" y="13"/>
                    <a:pt x="7" y="3"/>
                    <a:pt x="2" y="1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8" name="Freeform 895"/>
            <p:cNvSpPr>
              <a:spLocks/>
            </p:cNvSpPr>
            <p:nvPr/>
          </p:nvSpPr>
          <p:spPr bwMode="auto">
            <a:xfrm>
              <a:off x="1467" y="2272"/>
              <a:ext cx="24" cy="50"/>
            </a:xfrm>
            <a:custGeom>
              <a:avLst/>
              <a:gdLst>
                <a:gd name="T0" fmla="*/ 3 w 14"/>
                <a:gd name="T1" fmla="*/ 1 h 30"/>
                <a:gd name="T2" fmla="*/ 3 w 14"/>
                <a:gd name="T3" fmla="*/ 1 h 30"/>
                <a:gd name="T4" fmla="*/ 2 w 14"/>
                <a:gd name="T5" fmla="*/ 1 h 30"/>
                <a:gd name="T6" fmla="*/ 2 w 14"/>
                <a:gd name="T7" fmla="*/ 1 h 30"/>
                <a:gd name="T8" fmla="*/ 0 w 14"/>
                <a:gd name="T9" fmla="*/ 8 h 30"/>
                <a:gd name="T10" fmla="*/ 3 w 14"/>
                <a:gd name="T11" fmla="*/ 21 h 30"/>
                <a:gd name="T12" fmla="*/ 11 w 14"/>
                <a:gd name="T13" fmla="*/ 30 h 30"/>
                <a:gd name="T14" fmla="*/ 11 w 14"/>
                <a:gd name="T15" fmla="*/ 30 h 30"/>
                <a:gd name="T16" fmla="*/ 12 w 14"/>
                <a:gd name="T17" fmla="*/ 30 h 30"/>
                <a:gd name="T18" fmla="*/ 13 w 14"/>
                <a:gd name="T19" fmla="*/ 30 h 30"/>
                <a:gd name="T20" fmla="*/ 14 w 14"/>
                <a:gd name="T21" fmla="*/ 23 h 30"/>
                <a:gd name="T22" fmla="*/ 11 w 14"/>
                <a:gd name="T23" fmla="*/ 9 h 30"/>
                <a:gd name="T24" fmla="*/ 3 w 14"/>
                <a:gd name="T25" fmla="*/ 1 h 30"/>
                <a:gd name="T26" fmla="*/ 2 w 14"/>
                <a:gd name="T27" fmla="*/ 1 h 30"/>
                <a:gd name="T28" fmla="*/ 2 w 14"/>
                <a:gd name="T29" fmla="*/ 2 h 30"/>
                <a:gd name="T30" fmla="*/ 9 w 14"/>
                <a:gd name="T31" fmla="*/ 10 h 30"/>
                <a:gd name="T32" fmla="*/ 12 w 14"/>
                <a:gd name="T33" fmla="*/ 23 h 30"/>
                <a:gd name="T34" fmla="*/ 11 w 14"/>
                <a:gd name="T35" fmla="*/ 29 h 30"/>
                <a:gd name="T36" fmla="*/ 12 w 14"/>
                <a:gd name="T37" fmla="*/ 29 h 30"/>
                <a:gd name="T38" fmla="*/ 12 w 14"/>
                <a:gd name="T39" fmla="*/ 28 h 30"/>
                <a:gd name="T40" fmla="*/ 12 w 14"/>
                <a:gd name="T41" fmla="*/ 28 h 30"/>
                <a:gd name="T42" fmla="*/ 12 w 14"/>
                <a:gd name="T43" fmla="*/ 29 h 30"/>
                <a:gd name="T44" fmla="*/ 12 w 14"/>
                <a:gd name="T45" fmla="*/ 28 h 30"/>
                <a:gd name="T46" fmla="*/ 5 w 14"/>
                <a:gd name="T47" fmla="*/ 20 h 30"/>
                <a:gd name="T48" fmla="*/ 2 w 14"/>
                <a:gd name="T49" fmla="*/ 8 h 30"/>
                <a:gd name="T50" fmla="*/ 3 w 14"/>
                <a:gd name="T51" fmla="*/ 2 h 30"/>
                <a:gd name="T52" fmla="*/ 2 w 14"/>
                <a:gd name="T53" fmla="*/ 1 h 30"/>
                <a:gd name="T54" fmla="*/ 2 w 14"/>
                <a:gd name="T55" fmla="*/ 2 h 30"/>
                <a:gd name="T56" fmla="*/ 2 w 14"/>
                <a:gd name="T57" fmla="*/ 3 h 30"/>
                <a:gd name="T58" fmla="*/ 4 w 14"/>
                <a:gd name="T59" fmla="*/ 2 h 30"/>
                <a:gd name="T60" fmla="*/ 3 w 14"/>
                <a:gd name="T6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3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3"/>
                    <a:pt x="2" y="17"/>
                    <a:pt x="3" y="21"/>
                  </a:cubicBezTo>
                  <a:cubicBezTo>
                    <a:pt x="5" y="25"/>
                    <a:pt x="8" y="28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3" y="30"/>
                    <a:pt x="13" y="30"/>
                  </a:cubicBezTo>
                  <a:cubicBezTo>
                    <a:pt x="14" y="28"/>
                    <a:pt x="14" y="25"/>
                    <a:pt x="14" y="23"/>
                  </a:cubicBezTo>
                  <a:cubicBezTo>
                    <a:pt x="14" y="18"/>
                    <a:pt x="13" y="13"/>
                    <a:pt x="11" y="9"/>
                  </a:cubicBezTo>
                  <a:cubicBezTo>
                    <a:pt x="9" y="5"/>
                    <a:pt x="6" y="2"/>
                    <a:pt x="3" y="1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4"/>
                    <a:pt x="7" y="7"/>
                    <a:pt x="9" y="10"/>
                  </a:cubicBezTo>
                  <a:cubicBezTo>
                    <a:pt x="11" y="14"/>
                    <a:pt x="12" y="18"/>
                    <a:pt x="12" y="23"/>
                  </a:cubicBezTo>
                  <a:cubicBezTo>
                    <a:pt x="12" y="25"/>
                    <a:pt x="12" y="27"/>
                    <a:pt x="11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0" y="27"/>
                    <a:pt x="7" y="24"/>
                    <a:pt x="5" y="20"/>
                  </a:cubicBezTo>
                  <a:cubicBezTo>
                    <a:pt x="3" y="17"/>
                    <a:pt x="2" y="12"/>
                    <a:pt x="2" y="8"/>
                  </a:cubicBezTo>
                  <a:cubicBezTo>
                    <a:pt x="2" y="6"/>
                    <a:pt x="3" y="4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19" name="Freeform 896"/>
            <p:cNvSpPr>
              <a:spLocks/>
            </p:cNvSpPr>
            <p:nvPr/>
          </p:nvSpPr>
          <p:spPr bwMode="auto">
            <a:xfrm>
              <a:off x="1451" y="2227"/>
              <a:ext cx="88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6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0" name="Freeform 897"/>
            <p:cNvSpPr>
              <a:spLocks/>
            </p:cNvSpPr>
            <p:nvPr/>
          </p:nvSpPr>
          <p:spPr bwMode="auto">
            <a:xfrm>
              <a:off x="1451" y="2227"/>
              <a:ext cx="90" cy="134"/>
            </a:xfrm>
            <a:custGeom>
              <a:avLst/>
              <a:gdLst>
                <a:gd name="T0" fmla="*/ 0 w 54"/>
                <a:gd name="T1" fmla="*/ 10 h 80"/>
                <a:gd name="T2" fmla="*/ 1 w 54"/>
                <a:gd name="T3" fmla="*/ 11 h 80"/>
                <a:gd name="T4" fmla="*/ 6 w 54"/>
                <a:gd name="T5" fmla="*/ 9 h 80"/>
                <a:gd name="T6" fmla="*/ 12 w 54"/>
                <a:gd name="T7" fmla="*/ 11 h 80"/>
                <a:gd name="T8" fmla="*/ 28 w 54"/>
                <a:gd name="T9" fmla="*/ 28 h 80"/>
                <a:gd name="T10" fmla="*/ 34 w 54"/>
                <a:gd name="T11" fmla="*/ 56 h 80"/>
                <a:gd name="T12" fmla="*/ 25 w 54"/>
                <a:gd name="T13" fmla="*/ 78 h 80"/>
                <a:gd name="T14" fmla="*/ 26 w 54"/>
                <a:gd name="T15" fmla="*/ 80 h 80"/>
                <a:gd name="T16" fmla="*/ 44 w 54"/>
                <a:gd name="T17" fmla="*/ 72 h 80"/>
                <a:gd name="T18" fmla="*/ 44 w 54"/>
                <a:gd name="T19" fmla="*/ 72 h 80"/>
                <a:gd name="T20" fmla="*/ 54 w 54"/>
                <a:gd name="T21" fmla="*/ 48 h 80"/>
                <a:gd name="T22" fmla="*/ 47 w 54"/>
                <a:gd name="T23" fmla="*/ 20 h 80"/>
                <a:gd name="T24" fmla="*/ 31 w 54"/>
                <a:gd name="T25" fmla="*/ 1 h 80"/>
                <a:gd name="T26" fmla="*/ 31 w 54"/>
                <a:gd name="T27" fmla="*/ 1 h 80"/>
                <a:gd name="T28" fmla="*/ 24 w 54"/>
                <a:gd name="T29" fmla="*/ 0 h 80"/>
                <a:gd name="T30" fmla="*/ 18 w 54"/>
                <a:gd name="T31" fmla="*/ 1 h 80"/>
                <a:gd name="T32" fmla="*/ 18 w 54"/>
                <a:gd name="T33" fmla="*/ 2 h 80"/>
                <a:gd name="T34" fmla="*/ 18 w 54"/>
                <a:gd name="T35" fmla="*/ 1 h 80"/>
                <a:gd name="T36" fmla="*/ 0 w 54"/>
                <a:gd name="T37" fmla="*/ 9 h 80"/>
                <a:gd name="T38" fmla="*/ 0 w 54"/>
                <a:gd name="T39" fmla="*/ 10 h 80"/>
                <a:gd name="T40" fmla="*/ 1 w 54"/>
                <a:gd name="T41" fmla="*/ 11 h 80"/>
                <a:gd name="T42" fmla="*/ 0 w 54"/>
                <a:gd name="T43" fmla="*/ 10 h 80"/>
                <a:gd name="T44" fmla="*/ 1 w 54"/>
                <a:gd name="T45" fmla="*/ 11 h 80"/>
                <a:gd name="T46" fmla="*/ 19 w 54"/>
                <a:gd name="T47" fmla="*/ 3 h 80"/>
                <a:gd name="T48" fmla="*/ 19 w 54"/>
                <a:gd name="T49" fmla="*/ 3 h 80"/>
                <a:gd name="T50" fmla="*/ 24 w 54"/>
                <a:gd name="T51" fmla="*/ 1 h 80"/>
                <a:gd name="T52" fmla="*/ 30 w 54"/>
                <a:gd name="T53" fmla="*/ 3 h 80"/>
                <a:gd name="T54" fmla="*/ 30 w 54"/>
                <a:gd name="T55" fmla="*/ 3 h 80"/>
                <a:gd name="T56" fmla="*/ 46 w 54"/>
                <a:gd name="T57" fmla="*/ 21 h 80"/>
                <a:gd name="T58" fmla="*/ 52 w 54"/>
                <a:gd name="T59" fmla="*/ 48 h 80"/>
                <a:gd name="T60" fmla="*/ 43 w 54"/>
                <a:gd name="T61" fmla="*/ 71 h 80"/>
                <a:gd name="T62" fmla="*/ 43 w 54"/>
                <a:gd name="T63" fmla="*/ 71 h 80"/>
                <a:gd name="T64" fmla="*/ 43 w 54"/>
                <a:gd name="T65" fmla="*/ 71 h 80"/>
                <a:gd name="T66" fmla="*/ 25 w 54"/>
                <a:gd name="T67" fmla="*/ 78 h 80"/>
                <a:gd name="T68" fmla="*/ 25 w 54"/>
                <a:gd name="T69" fmla="*/ 79 h 80"/>
                <a:gd name="T70" fmla="*/ 26 w 54"/>
                <a:gd name="T71" fmla="*/ 80 h 80"/>
                <a:gd name="T72" fmla="*/ 36 w 54"/>
                <a:gd name="T73" fmla="*/ 56 h 80"/>
                <a:gd name="T74" fmla="*/ 29 w 54"/>
                <a:gd name="T75" fmla="*/ 28 h 80"/>
                <a:gd name="T76" fmla="*/ 13 w 54"/>
                <a:gd name="T77" fmla="*/ 9 h 80"/>
                <a:gd name="T78" fmla="*/ 6 w 54"/>
                <a:gd name="T79" fmla="*/ 7 h 80"/>
                <a:gd name="T80" fmla="*/ 0 w 54"/>
                <a:gd name="T81" fmla="*/ 9 h 80"/>
                <a:gd name="T82" fmla="*/ 1 w 54"/>
                <a:gd name="T83" fmla="*/ 11 h 80"/>
                <a:gd name="T84" fmla="*/ 0 w 54"/>
                <a:gd name="T85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0">
                  <a:moveTo>
                    <a:pt x="0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4" y="9"/>
                    <a:pt x="6" y="9"/>
                  </a:cubicBezTo>
                  <a:cubicBezTo>
                    <a:pt x="8" y="9"/>
                    <a:pt x="10" y="10"/>
                    <a:pt x="12" y="11"/>
                  </a:cubicBezTo>
                  <a:cubicBezTo>
                    <a:pt x="18" y="14"/>
                    <a:pt x="24" y="20"/>
                    <a:pt x="28" y="28"/>
                  </a:cubicBezTo>
                  <a:cubicBezTo>
                    <a:pt x="32" y="36"/>
                    <a:pt x="34" y="46"/>
                    <a:pt x="34" y="56"/>
                  </a:cubicBezTo>
                  <a:cubicBezTo>
                    <a:pt x="34" y="67"/>
                    <a:pt x="30" y="75"/>
                    <a:pt x="25" y="78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1" y="28"/>
                    <a:pt x="47" y="20"/>
                  </a:cubicBezTo>
                  <a:cubicBezTo>
                    <a:pt x="43" y="11"/>
                    <a:pt x="38" y="5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9" y="0"/>
                    <a:pt x="26" y="0"/>
                    <a:pt x="24" y="0"/>
                  </a:cubicBezTo>
                  <a:cubicBezTo>
                    <a:pt x="22" y="0"/>
                    <a:pt x="20" y="0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6" y="1"/>
                    <a:pt x="28" y="2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6" y="6"/>
                    <a:pt x="42" y="12"/>
                    <a:pt x="46" y="21"/>
                  </a:cubicBezTo>
                  <a:cubicBezTo>
                    <a:pt x="50" y="29"/>
                    <a:pt x="52" y="38"/>
                    <a:pt x="52" y="48"/>
                  </a:cubicBezTo>
                  <a:cubicBezTo>
                    <a:pt x="52" y="59"/>
                    <a:pt x="48" y="68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3" y="36"/>
                    <a:pt x="29" y="28"/>
                  </a:cubicBezTo>
                  <a:cubicBezTo>
                    <a:pt x="25" y="19"/>
                    <a:pt x="20" y="12"/>
                    <a:pt x="13" y="9"/>
                  </a:cubicBezTo>
                  <a:cubicBezTo>
                    <a:pt x="11" y="8"/>
                    <a:pt x="8" y="7"/>
                    <a:pt x="6" y="7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1" name="Freeform 898"/>
            <p:cNvSpPr>
              <a:spLocks/>
            </p:cNvSpPr>
            <p:nvPr/>
          </p:nvSpPr>
          <p:spPr bwMode="auto">
            <a:xfrm>
              <a:off x="1390" y="2106"/>
              <a:ext cx="74" cy="123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7 h 73"/>
                <a:gd name="T4" fmla="*/ 22 w 44"/>
                <a:gd name="T5" fmla="*/ 2 h 73"/>
                <a:gd name="T6" fmla="*/ 9 w 44"/>
                <a:gd name="T7" fmla="*/ 2 h 73"/>
                <a:gd name="T8" fmla="*/ 0 w 44"/>
                <a:gd name="T9" fmla="*/ 26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7"/>
                  </a:cubicBezTo>
                  <a:cubicBezTo>
                    <a:pt x="44" y="28"/>
                    <a:pt x="34" y="8"/>
                    <a:pt x="22" y="2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6" y="73"/>
                    <a:pt x="31" y="73"/>
                    <a:pt x="34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2" name="Freeform 899"/>
            <p:cNvSpPr>
              <a:spLocks/>
            </p:cNvSpPr>
            <p:nvPr/>
          </p:nvSpPr>
          <p:spPr bwMode="auto">
            <a:xfrm>
              <a:off x="1405" y="2093"/>
              <a:ext cx="89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3" name="Freeform 900"/>
            <p:cNvSpPr>
              <a:spLocks/>
            </p:cNvSpPr>
            <p:nvPr/>
          </p:nvSpPr>
          <p:spPr bwMode="auto">
            <a:xfrm>
              <a:off x="1390" y="2106"/>
              <a:ext cx="74" cy="123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7 h 73"/>
                <a:gd name="T4" fmla="*/ 22 w 44"/>
                <a:gd name="T5" fmla="*/ 2 h 73"/>
                <a:gd name="T6" fmla="*/ 9 w 44"/>
                <a:gd name="T7" fmla="*/ 2 h 73"/>
                <a:gd name="T8" fmla="*/ 0 w 44"/>
                <a:gd name="T9" fmla="*/ 26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7"/>
                  </a:cubicBezTo>
                  <a:cubicBezTo>
                    <a:pt x="44" y="28"/>
                    <a:pt x="34" y="8"/>
                    <a:pt x="22" y="2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6" y="73"/>
                    <a:pt x="31" y="73"/>
                    <a:pt x="34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4" name="Freeform 901"/>
            <p:cNvSpPr>
              <a:spLocks/>
            </p:cNvSpPr>
            <p:nvPr/>
          </p:nvSpPr>
          <p:spPr bwMode="auto">
            <a:xfrm>
              <a:off x="1410" y="2138"/>
              <a:ext cx="34" cy="59"/>
            </a:xfrm>
            <a:custGeom>
              <a:avLst/>
              <a:gdLst>
                <a:gd name="T0" fmla="*/ 16 w 20"/>
                <a:gd name="T1" fmla="*/ 34 h 35"/>
                <a:gd name="T2" fmla="*/ 20 w 20"/>
                <a:gd name="T3" fmla="*/ 23 h 35"/>
                <a:gd name="T4" fmla="*/ 10 w 20"/>
                <a:gd name="T5" fmla="*/ 2 h 35"/>
                <a:gd name="T6" fmla="*/ 4 w 20"/>
                <a:gd name="T7" fmla="*/ 1 h 35"/>
                <a:gd name="T8" fmla="*/ 0 w 20"/>
                <a:gd name="T9" fmla="*/ 12 h 35"/>
                <a:gd name="T10" fmla="*/ 10 w 20"/>
                <a:gd name="T11" fmla="*/ 33 h 35"/>
                <a:gd name="T12" fmla="*/ 16 w 20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5">
                  <a:moveTo>
                    <a:pt x="16" y="34"/>
                  </a:moveTo>
                  <a:cubicBezTo>
                    <a:pt x="18" y="32"/>
                    <a:pt x="20" y="28"/>
                    <a:pt x="20" y="23"/>
                  </a:cubicBezTo>
                  <a:cubicBezTo>
                    <a:pt x="20" y="14"/>
                    <a:pt x="16" y="4"/>
                    <a:pt x="10" y="2"/>
                  </a:cubicBezTo>
                  <a:cubicBezTo>
                    <a:pt x="8" y="0"/>
                    <a:pt x="6" y="1"/>
                    <a:pt x="4" y="1"/>
                  </a:cubicBezTo>
                  <a:cubicBezTo>
                    <a:pt x="1" y="3"/>
                    <a:pt x="0" y="7"/>
                    <a:pt x="0" y="12"/>
                  </a:cubicBezTo>
                  <a:cubicBezTo>
                    <a:pt x="0" y="21"/>
                    <a:pt x="4" y="31"/>
                    <a:pt x="10" y="33"/>
                  </a:cubicBezTo>
                  <a:cubicBezTo>
                    <a:pt x="12" y="35"/>
                    <a:pt x="14" y="35"/>
                    <a:pt x="16" y="34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5" name="Freeform 902"/>
            <p:cNvSpPr>
              <a:spLocks/>
            </p:cNvSpPr>
            <p:nvPr/>
          </p:nvSpPr>
          <p:spPr bwMode="auto">
            <a:xfrm>
              <a:off x="1424" y="2140"/>
              <a:ext cx="20" cy="47"/>
            </a:xfrm>
            <a:custGeom>
              <a:avLst/>
              <a:gdLst>
                <a:gd name="T0" fmla="*/ 2 w 12"/>
                <a:gd name="T1" fmla="*/ 1 h 28"/>
                <a:gd name="T2" fmla="*/ 2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2 h 28"/>
                <a:gd name="T12" fmla="*/ 2 w 12"/>
                <a:gd name="T13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6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2"/>
                  </a:cubicBezTo>
                  <a:cubicBezTo>
                    <a:pt x="12" y="13"/>
                    <a:pt x="8" y="3"/>
                    <a:pt x="2" y="1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6" name="Freeform 903"/>
            <p:cNvSpPr>
              <a:spLocks/>
            </p:cNvSpPr>
            <p:nvPr/>
          </p:nvSpPr>
          <p:spPr bwMode="auto">
            <a:xfrm>
              <a:off x="1405" y="2093"/>
              <a:ext cx="89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7" name="Freeform 904"/>
            <p:cNvSpPr>
              <a:spLocks/>
            </p:cNvSpPr>
            <p:nvPr/>
          </p:nvSpPr>
          <p:spPr bwMode="auto">
            <a:xfrm>
              <a:off x="1640" y="2264"/>
              <a:ext cx="105" cy="75"/>
            </a:xfrm>
            <a:custGeom>
              <a:avLst/>
              <a:gdLst>
                <a:gd name="T0" fmla="*/ 105 w 105"/>
                <a:gd name="T1" fmla="*/ 0 h 75"/>
                <a:gd name="T2" fmla="*/ 0 w 105"/>
                <a:gd name="T3" fmla="*/ 60 h 75"/>
                <a:gd name="T4" fmla="*/ 0 w 105"/>
                <a:gd name="T5" fmla="*/ 75 h 75"/>
                <a:gd name="T6" fmla="*/ 105 w 105"/>
                <a:gd name="T7" fmla="*/ 13 h 75"/>
                <a:gd name="T8" fmla="*/ 105 w 10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75">
                  <a:moveTo>
                    <a:pt x="105" y="0"/>
                  </a:moveTo>
                  <a:lnTo>
                    <a:pt x="0" y="60"/>
                  </a:lnTo>
                  <a:lnTo>
                    <a:pt x="0" y="75"/>
                  </a:lnTo>
                  <a:lnTo>
                    <a:pt x="105" y="13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8" name="Freeform 905"/>
            <p:cNvSpPr>
              <a:spLocks/>
            </p:cNvSpPr>
            <p:nvPr/>
          </p:nvSpPr>
          <p:spPr bwMode="auto">
            <a:xfrm>
              <a:off x="1342" y="2165"/>
              <a:ext cx="298" cy="174"/>
            </a:xfrm>
            <a:custGeom>
              <a:avLst/>
              <a:gdLst>
                <a:gd name="T0" fmla="*/ 0 w 298"/>
                <a:gd name="T1" fmla="*/ 0 h 174"/>
                <a:gd name="T2" fmla="*/ 0 w 298"/>
                <a:gd name="T3" fmla="*/ 15 h 174"/>
                <a:gd name="T4" fmla="*/ 298 w 298"/>
                <a:gd name="T5" fmla="*/ 174 h 174"/>
                <a:gd name="T6" fmla="*/ 298 w 298"/>
                <a:gd name="T7" fmla="*/ 159 h 174"/>
                <a:gd name="T8" fmla="*/ 0 w 29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174">
                  <a:moveTo>
                    <a:pt x="0" y="0"/>
                  </a:moveTo>
                  <a:lnTo>
                    <a:pt x="0" y="15"/>
                  </a:lnTo>
                  <a:lnTo>
                    <a:pt x="298" y="174"/>
                  </a:lnTo>
                  <a:lnTo>
                    <a:pt x="298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29" name="Freeform 906"/>
            <p:cNvSpPr>
              <a:spLocks/>
            </p:cNvSpPr>
            <p:nvPr/>
          </p:nvSpPr>
          <p:spPr bwMode="auto">
            <a:xfrm>
              <a:off x="1340" y="2163"/>
              <a:ext cx="301" cy="176"/>
            </a:xfrm>
            <a:custGeom>
              <a:avLst/>
              <a:gdLst>
                <a:gd name="T0" fmla="*/ 1 w 180"/>
                <a:gd name="T1" fmla="*/ 1 h 105"/>
                <a:gd name="T2" fmla="*/ 0 w 180"/>
                <a:gd name="T3" fmla="*/ 1 h 105"/>
                <a:gd name="T4" fmla="*/ 0 w 180"/>
                <a:gd name="T5" fmla="*/ 10 h 105"/>
                <a:gd name="T6" fmla="*/ 1 w 180"/>
                <a:gd name="T7" fmla="*/ 11 h 105"/>
                <a:gd name="T8" fmla="*/ 178 w 180"/>
                <a:gd name="T9" fmla="*/ 105 h 105"/>
                <a:gd name="T10" fmla="*/ 179 w 180"/>
                <a:gd name="T11" fmla="*/ 105 h 105"/>
                <a:gd name="T12" fmla="*/ 180 w 180"/>
                <a:gd name="T13" fmla="*/ 105 h 105"/>
                <a:gd name="T14" fmla="*/ 180 w 180"/>
                <a:gd name="T15" fmla="*/ 96 h 105"/>
                <a:gd name="T16" fmla="*/ 179 w 180"/>
                <a:gd name="T17" fmla="*/ 95 h 105"/>
                <a:gd name="T18" fmla="*/ 2 w 180"/>
                <a:gd name="T19" fmla="*/ 0 h 105"/>
                <a:gd name="T20" fmla="*/ 1 w 180"/>
                <a:gd name="T21" fmla="*/ 0 h 105"/>
                <a:gd name="T22" fmla="*/ 0 w 180"/>
                <a:gd name="T23" fmla="*/ 1 h 105"/>
                <a:gd name="T24" fmla="*/ 1 w 180"/>
                <a:gd name="T25" fmla="*/ 1 h 105"/>
                <a:gd name="T26" fmla="*/ 1 w 180"/>
                <a:gd name="T27" fmla="*/ 2 h 105"/>
                <a:gd name="T28" fmla="*/ 178 w 180"/>
                <a:gd name="T29" fmla="*/ 96 h 105"/>
                <a:gd name="T30" fmla="*/ 178 w 180"/>
                <a:gd name="T31" fmla="*/ 103 h 105"/>
                <a:gd name="T32" fmla="*/ 2 w 180"/>
                <a:gd name="T33" fmla="*/ 9 h 105"/>
                <a:gd name="T34" fmla="*/ 2 w 180"/>
                <a:gd name="T35" fmla="*/ 1 h 105"/>
                <a:gd name="T36" fmla="*/ 1 w 180"/>
                <a:gd name="T37" fmla="*/ 1 h 105"/>
                <a:gd name="T38" fmla="*/ 1 w 180"/>
                <a:gd name="T39" fmla="*/ 2 h 105"/>
                <a:gd name="T40" fmla="*/ 1 w 180"/>
                <a:gd name="T4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0" h="105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9" y="105"/>
                    <a:pt x="179" y="105"/>
                    <a:pt x="179" y="105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80" y="95"/>
                    <a:pt x="179" y="95"/>
                    <a:pt x="179" y="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0" name="Freeform 907"/>
            <p:cNvSpPr>
              <a:spLocks/>
            </p:cNvSpPr>
            <p:nvPr/>
          </p:nvSpPr>
          <p:spPr bwMode="auto">
            <a:xfrm>
              <a:off x="1342" y="2105"/>
              <a:ext cx="403" cy="219"/>
            </a:xfrm>
            <a:custGeom>
              <a:avLst/>
              <a:gdLst>
                <a:gd name="T0" fmla="*/ 105 w 403"/>
                <a:gd name="T1" fmla="*/ 0 h 219"/>
                <a:gd name="T2" fmla="*/ 0 w 403"/>
                <a:gd name="T3" fmla="*/ 60 h 219"/>
                <a:gd name="T4" fmla="*/ 298 w 403"/>
                <a:gd name="T5" fmla="*/ 219 h 219"/>
                <a:gd name="T6" fmla="*/ 403 w 403"/>
                <a:gd name="T7" fmla="*/ 159 h 219"/>
                <a:gd name="T8" fmla="*/ 105 w 40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19">
                  <a:moveTo>
                    <a:pt x="105" y="0"/>
                  </a:moveTo>
                  <a:lnTo>
                    <a:pt x="0" y="60"/>
                  </a:lnTo>
                  <a:lnTo>
                    <a:pt x="298" y="219"/>
                  </a:lnTo>
                  <a:lnTo>
                    <a:pt x="403" y="15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1" name="Freeform 908"/>
            <p:cNvSpPr>
              <a:spLocks/>
            </p:cNvSpPr>
            <p:nvPr/>
          </p:nvSpPr>
          <p:spPr bwMode="auto">
            <a:xfrm>
              <a:off x="1340" y="2103"/>
              <a:ext cx="407" cy="223"/>
            </a:xfrm>
            <a:custGeom>
              <a:avLst/>
              <a:gdLst>
                <a:gd name="T0" fmla="*/ 64 w 243"/>
                <a:gd name="T1" fmla="*/ 1 h 133"/>
                <a:gd name="T2" fmla="*/ 63 w 243"/>
                <a:gd name="T3" fmla="*/ 0 h 133"/>
                <a:gd name="T4" fmla="*/ 1 w 243"/>
                <a:gd name="T5" fmla="*/ 36 h 133"/>
                <a:gd name="T6" fmla="*/ 0 w 243"/>
                <a:gd name="T7" fmla="*/ 37 h 133"/>
                <a:gd name="T8" fmla="*/ 1 w 243"/>
                <a:gd name="T9" fmla="*/ 38 h 133"/>
                <a:gd name="T10" fmla="*/ 178 w 243"/>
                <a:gd name="T11" fmla="*/ 133 h 133"/>
                <a:gd name="T12" fmla="*/ 179 w 243"/>
                <a:gd name="T13" fmla="*/ 133 h 133"/>
                <a:gd name="T14" fmla="*/ 242 w 243"/>
                <a:gd name="T15" fmla="*/ 97 h 133"/>
                <a:gd name="T16" fmla="*/ 243 w 243"/>
                <a:gd name="T17" fmla="*/ 96 h 133"/>
                <a:gd name="T18" fmla="*/ 242 w 243"/>
                <a:gd name="T19" fmla="*/ 95 h 133"/>
                <a:gd name="T20" fmla="*/ 64 w 243"/>
                <a:gd name="T21" fmla="*/ 0 h 133"/>
                <a:gd name="T22" fmla="*/ 63 w 243"/>
                <a:gd name="T23" fmla="*/ 0 h 133"/>
                <a:gd name="T24" fmla="*/ 64 w 243"/>
                <a:gd name="T25" fmla="*/ 1 h 133"/>
                <a:gd name="T26" fmla="*/ 63 w 243"/>
                <a:gd name="T27" fmla="*/ 2 h 133"/>
                <a:gd name="T28" fmla="*/ 240 w 243"/>
                <a:gd name="T29" fmla="*/ 96 h 133"/>
                <a:gd name="T30" fmla="*/ 179 w 243"/>
                <a:gd name="T31" fmla="*/ 131 h 133"/>
                <a:gd name="T32" fmla="*/ 3 w 243"/>
                <a:gd name="T33" fmla="*/ 37 h 133"/>
                <a:gd name="T34" fmla="*/ 64 w 243"/>
                <a:gd name="T35" fmla="*/ 2 h 133"/>
                <a:gd name="T36" fmla="*/ 64 w 243"/>
                <a:gd name="T37" fmla="*/ 1 h 133"/>
                <a:gd name="T38" fmla="*/ 63 w 243"/>
                <a:gd name="T39" fmla="*/ 2 h 133"/>
                <a:gd name="T40" fmla="*/ 64 w 243"/>
                <a:gd name="T41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133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3" y="95"/>
                    <a:pt x="243" y="95"/>
                    <a:pt x="242" y="95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240" y="96"/>
                    <a:pt x="240" y="96"/>
                    <a:pt x="240" y="96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2" name="Freeform 909"/>
            <p:cNvSpPr>
              <a:spLocks/>
            </p:cNvSpPr>
            <p:nvPr/>
          </p:nvSpPr>
          <p:spPr bwMode="auto">
            <a:xfrm>
              <a:off x="1330" y="2031"/>
              <a:ext cx="75" cy="120"/>
            </a:xfrm>
            <a:custGeom>
              <a:avLst/>
              <a:gdLst>
                <a:gd name="T0" fmla="*/ 75 w 75"/>
                <a:gd name="T1" fmla="*/ 0 h 120"/>
                <a:gd name="T2" fmla="*/ 0 w 75"/>
                <a:gd name="T3" fmla="*/ 42 h 120"/>
                <a:gd name="T4" fmla="*/ 0 w 75"/>
                <a:gd name="T5" fmla="*/ 120 h 120"/>
                <a:gd name="T6" fmla="*/ 75 w 75"/>
                <a:gd name="T7" fmla="*/ 77 h 120"/>
                <a:gd name="T8" fmla="*/ 75 w 75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20">
                  <a:moveTo>
                    <a:pt x="75" y="0"/>
                  </a:moveTo>
                  <a:lnTo>
                    <a:pt x="0" y="42"/>
                  </a:lnTo>
                  <a:lnTo>
                    <a:pt x="0" y="120"/>
                  </a:lnTo>
                  <a:lnTo>
                    <a:pt x="7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3" name="Freeform 910"/>
            <p:cNvSpPr>
              <a:spLocks/>
            </p:cNvSpPr>
            <p:nvPr/>
          </p:nvSpPr>
          <p:spPr bwMode="auto">
            <a:xfrm>
              <a:off x="1293" y="2053"/>
              <a:ext cx="37" cy="98"/>
            </a:xfrm>
            <a:custGeom>
              <a:avLst/>
              <a:gdLst>
                <a:gd name="T0" fmla="*/ 0 w 37"/>
                <a:gd name="T1" fmla="*/ 0 h 98"/>
                <a:gd name="T2" fmla="*/ 0 w 37"/>
                <a:gd name="T3" fmla="*/ 78 h 98"/>
                <a:gd name="T4" fmla="*/ 37 w 37"/>
                <a:gd name="T5" fmla="*/ 98 h 98"/>
                <a:gd name="T6" fmla="*/ 37 w 37"/>
                <a:gd name="T7" fmla="*/ 20 h 98"/>
                <a:gd name="T8" fmla="*/ 0 w 3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98">
                  <a:moveTo>
                    <a:pt x="0" y="0"/>
                  </a:moveTo>
                  <a:lnTo>
                    <a:pt x="0" y="78"/>
                  </a:lnTo>
                  <a:lnTo>
                    <a:pt x="37" y="98"/>
                  </a:lnTo>
                  <a:lnTo>
                    <a:pt x="37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4" name="Freeform 911"/>
            <p:cNvSpPr>
              <a:spLocks/>
            </p:cNvSpPr>
            <p:nvPr/>
          </p:nvSpPr>
          <p:spPr bwMode="auto">
            <a:xfrm>
              <a:off x="1292" y="2051"/>
              <a:ext cx="40" cy="102"/>
            </a:xfrm>
            <a:custGeom>
              <a:avLst/>
              <a:gdLst>
                <a:gd name="T0" fmla="*/ 1 w 24"/>
                <a:gd name="T1" fmla="*/ 1 h 61"/>
                <a:gd name="T2" fmla="*/ 0 w 24"/>
                <a:gd name="T3" fmla="*/ 1 h 61"/>
                <a:gd name="T4" fmla="*/ 0 w 24"/>
                <a:gd name="T5" fmla="*/ 48 h 61"/>
                <a:gd name="T6" fmla="*/ 0 w 24"/>
                <a:gd name="T7" fmla="*/ 48 h 61"/>
                <a:gd name="T8" fmla="*/ 23 w 24"/>
                <a:gd name="T9" fmla="*/ 61 h 61"/>
                <a:gd name="T10" fmla="*/ 24 w 24"/>
                <a:gd name="T11" fmla="*/ 61 h 61"/>
                <a:gd name="T12" fmla="*/ 24 w 24"/>
                <a:gd name="T13" fmla="*/ 60 h 61"/>
                <a:gd name="T14" fmla="*/ 24 w 24"/>
                <a:gd name="T15" fmla="*/ 13 h 61"/>
                <a:gd name="T16" fmla="*/ 23 w 24"/>
                <a:gd name="T17" fmla="*/ 12 h 61"/>
                <a:gd name="T18" fmla="*/ 1 w 24"/>
                <a:gd name="T19" fmla="*/ 0 h 61"/>
                <a:gd name="T20" fmla="*/ 0 w 24"/>
                <a:gd name="T21" fmla="*/ 0 h 61"/>
                <a:gd name="T22" fmla="*/ 0 w 24"/>
                <a:gd name="T23" fmla="*/ 1 h 61"/>
                <a:gd name="T24" fmla="*/ 1 w 24"/>
                <a:gd name="T25" fmla="*/ 1 h 61"/>
                <a:gd name="T26" fmla="*/ 0 w 24"/>
                <a:gd name="T27" fmla="*/ 2 h 61"/>
                <a:gd name="T28" fmla="*/ 22 w 24"/>
                <a:gd name="T29" fmla="*/ 14 h 61"/>
                <a:gd name="T30" fmla="*/ 22 w 24"/>
                <a:gd name="T31" fmla="*/ 58 h 61"/>
                <a:gd name="T32" fmla="*/ 2 w 24"/>
                <a:gd name="T33" fmla="*/ 47 h 61"/>
                <a:gd name="T34" fmla="*/ 2 w 24"/>
                <a:gd name="T35" fmla="*/ 1 h 61"/>
                <a:gd name="T36" fmla="*/ 1 w 24"/>
                <a:gd name="T37" fmla="*/ 1 h 61"/>
                <a:gd name="T38" fmla="*/ 0 w 24"/>
                <a:gd name="T39" fmla="*/ 2 h 61"/>
                <a:gd name="T40" fmla="*/ 1 w 24"/>
                <a:gd name="T41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5" name="Freeform 912"/>
            <p:cNvSpPr>
              <a:spLocks/>
            </p:cNvSpPr>
            <p:nvPr/>
          </p:nvSpPr>
          <p:spPr bwMode="auto">
            <a:xfrm>
              <a:off x="1293" y="2009"/>
              <a:ext cx="112" cy="64"/>
            </a:xfrm>
            <a:custGeom>
              <a:avLst/>
              <a:gdLst>
                <a:gd name="T0" fmla="*/ 74 w 112"/>
                <a:gd name="T1" fmla="*/ 0 h 64"/>
                <a:gd name="T2" fmla="*/ 0 w 112"/>
                <a:gd name="T3" fmla="*/ 44 h 64"/>
                <a:gd name="T4" fmla="*/ 37 w 112"/>
                <a:gd name="T5" fmla="*/ 64 h 64"/>
                <a:gd name="T6" fmla="*/ 112 w 112"/>
                <a:gd name="T7" fmla="*/ 22 h 64"/>
                <a:gd name="T8" fmla="*/ 74 w 11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74" y="0"/>
                  </a:moveTo>
                  <a:lnTo>
                    <a:pt x="0" y="44"/>
                  </a:lnTo>
                  <a:lnTo>
                    <a:pt x="37" y="64"/>
                  </a:lnTo>
                  <a:lnTo>
                    <a:pt x="112" y="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6" name="Freeform 913"/>
            <p:cNvSpPr>
              <a:spLocks/>
            </p:cNvSpPr>
            <p:nvPr/>
          </p:nvSpPr>
          <p:spPr bwMode="auto">
            <a:xfrm>
              <a:off x="1292" y="2009"/>
              <a:ext cx="115" cy="65"/>
            </a:xfrm>
            <a:custGeom>
              <a:avLst/>
              <a:gdLst>
                <a:gd name="T0" fmla="*/ 45 w 69"/>
                <a:gd name="T1" fmla="*/ 0 h 39"/>
                <a:gd name="T2" fmla="*/ 45 w 69"/>
                <a:gd name="T3" fmla="*/ 0 h 39"/>
                <a:gd name="T4" fmla="*/ 0 w 69"/>
                <a:gd name="T5" fmla="*/ 25 h 39"/>
                <a:gd name="T6" fmla="*/ 0 w 69"/>
                <a:gd name="T7" fmla="*/ 26 h 39"/>
                <a:gd name="T8" fmla="*/ 0 w 69"/>
                <a:gd name="T9" fmla="*/ 27 h 39"/>
                <a:gd name="T10" fmla="*/ 23 w 69"/>
                <a:gd name="T11" fmla="*/ 39 h 39"/>
                <a:gd name="T12" fmla="*/ 24 w 69"/>
                <a:gd name="T13" fmla="*/ 39 h 39"/>
                <a:gd name="T14" fmla="*/ 68 w 69"/>
                <a:gd name="T15" fmla="*/ 14 h 39"/>
                <a:gd name="T16" fmla="*/ 69 w 69"/>
                <a:gd name="T17" fmla="*/ 13 h 39"/>
                <a:gd name="T18" fmla="*/ 68 w 69"/>
                <a:gd name="T19" fmla="*/ 12 h 39"/>
                <a:gd name="T20" fmla="*/ 46 w 69"/>
                <a:gd name="T21" fmla="*/ 0 h 39"/>
                <a:gd name="T22" fmla="*/ 45 w 69"/>
                <a:gd name="T23" fmla="*/ 0 h 39"/>
                <a:gd name="T24" fmla="*/ 45 w 69"/>
                <a:gd name="T25" fmla="*/ 0 h 39"/>
                <a:gd name="T26" fmla="*/ 45 w 69"/>
                <a:gd name="T27" fmla="*/ 1 h 39"/>
                <a:gd name="T28" fmla="*/ 66 w 69"/>
                <a:gd name="T29" fmla="*/ 13 h 39"/>
                <a:gd name="T30" fmla="*/ 23 w 69"/>
                <a:gd name="T31" fmla="*/ 37 h 39"/>
                <a:gd name="T32" fmla="*/ 3 w 69"/>
                <a:gd name="T33" fmla="*/ 26 h 39"/>
                <a:gd name="T34" fmla="*/ 46 w 69"/>
                <a:gd name="T35" fmla="*/ 1 h 39"/>
                <a:gd name="T36" fmla="*/ 45 w 69"/>
                <a:gd name="T37" fmla="*/ 0 h 39"/>
                <a:gd name="T38" fmla="*/ 45 w 69"/>
                <a:gd name="T39" fmla="*/ 1 h 39"/>
                <a:gd name="T40" fmla="*/ 45 w 69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39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9" y="13"/>
                    <a:pt x="69" y="13"/>
                  </a:cubicBezTo>
                  <a:cubicBezTo>
                    <a:pt x="69" y="12"/>
                    <a:pt x="68" y="12"/>
                    <a:pt x="68" y="1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7" name="Freeform 914"/>
            <p:cNvSpPr>
              <a:spLocks/>
            </p:cNvSpPr>
            <p:nvPr/>
          </p:nvSpPr>
          <p:spPr bwMode="auto">
            <a:xfrm>
              <a:off x="1382" y="2029"/>
              <a:ext cx="105" cy="171"/>
            </a:xfrm>
            <a:custGeom>
              <a:avLst/>
              <a:gdLst>
                <a:gd name="T0" fmla="*/ 105 w 105"/>
                <a:gd name="T1" fmla="*/ 0 h 171"/>
                <a:gd name="T2" fmla="*/ 0 w 105"/>
                <a:gd name="T3" fmla="*/ 60 h 171"/>
                <a:gd name="T4" fmla="*/ 0 w 105"/>
                <a:gd name="T5" fmla="*/ 171 h 171"/>
                <a:gd name="T6" fmla="*/ 105 w 105"/>
                <a:gd name="T7" fmla="*/ 109 h 171"/>
                <a:gd name="T8" fmla="*/ 105 w 105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71">
                  <a:moveTo>
                    <a:pt x="105" y="0"/>
                  </a:moveTo>
                  <a:lnTo>
                    <a:pt x="0" y="60"/>
                  </a:lnTo>
                  <a:lnTo>
                    <a:pt x="0" y="171"/>
                  </a:lnTo>
                  <a:lnTo>
                    <a:pt x="105" y="10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8" name="Freeform 915"/>
            <p:cNvSpPr>
              <a:spLocks/>
            </p:cNvSpPr>
            <p:nvPr/>
          </p:nvSpPr>
          <p:spPr bwMode="auto">
            <a:xfrm>
              <a:off x="1380" y="2027"/>
              <a:ext cx="109" cy="173"/>
            </a:xfrm>
            <a:custGeom>
              <a:avLst/>
              <a:gdLst>
                <a:gd name="T0" fmla="*/ 64 w 65"/>
                <a:gd name="T1" fmla="*/ 1 h 103"/>
                <a:gd name="T2" fmla="*/ 63 w 65"/>
                <a:gd name="T3" fmla="*/ 0 h 103"/>
                <a:gd name="T4" fmla="*/ 0 w 65"/>
                <a:gd name="T5" fmla="*/ 36 h 103"/>
                <a:gd name="T6" fmla="*/ 0 w 65"/>
                <a:gd name="T7" fmla="*/ 37 h 103"/>
                <a:gd name="T8" fmla="*/ 0 w 65"/>
                <a:gd name="T9" fmla="*/ 103 h 103"/>
                <a:gd name="T10" fmla="*/ 0 w 65"/>
                <a:gd name="T11" fmla="*/ 103 h 103"/>
                <a:gd name="T12" fmla="*/ 1 w 65"/>
                <a:gd name="T13" fmla="*/ 103 h 103"/>
                <a:gd name="T14" fmla="*/ 64 w 65"/>
                <a:gd name="T15" fmla="*/ 67 h 103"/>
                <a:gd name="T16" fmla="*/ 65 w 65"/>
                <a:gd name="T17" fmla="*/ 66 h 103"/>
                <a:gd name="T18" fmla="*/ 65 w 65"/>
                <a:gd name="T19" fmla="*/ 1 h 103"/>
                <a:gd name="T20" fmla="*/ 64 w 65"/>
                <a:gd name="T21" fmla="*/ 0 h 103"/>
                <a:gd name="T22" fmla="*/ 63 w 65"/>
                <a:gd name="T23" fmla="*/ 0 h 103"/>
                <a:gd name="T24" fmla="*/ 64 w 65"/>
                <a:gd name="T25" fmla="*/ 1 h 103"/>
                <a:gd name="T26" fmla="*/ 63 w 65"/>
                <a:gd name="T27" fmla="*/ 1 h 103"/>
                <a:gd name="T28" fmla="*/ 63 w 65"/>
                <a:gd name="T29" fmla="*/ 66 h 103"/>
                <a:gd name="T30" fmla="*/ 2 w 65"/>
                <a:gd name="T31" fmla="*/ 101 h 103"/>
                <a:gd name="T32" fmla="*/ 2 w 65"/>
                <a:gd name="T33" fmla="*/ 37 h 103"/>
                <a:gd name="T34" fmla="*/ 64 w 65"/>
                <a:gd name="T35" fmla="*/ 1 h 103"/>
                <a:gd name="T36" fmla="*/ 64 w 65"/>
                <a:gd name="T37" fmla="*/ 1 h 103"/>
                <a:gd name="T38" fmla="*/ 63 w 65"/>
                <a:gd name="T39" fmla="*/ 1 h 103"/>
                <a:gd name="T40" fmla="*/ 64 w 65"/>
                <a:gd name="T41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03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39" name="Freeform 916"/>
            <p:cNvSpPr>
              <a:spLocks/>
            </p:cNvSpPr>
            <p:nvPr/>
          </p:nvSpPr>
          <p:spPr bwMode="auto">
            <a:xfrm>
              <a:off x="1330" y="2059"/>
              <a:ext cx="52" cy="141"/>
            </a:xfrm>
            <a:custGeom>
              <a:avLst/>
              <a:gdLst>
                <a:gd name="T0" fmla="*/ 0 w 52"/>
                <a:gd name="T1" fmla="*/ 0 h 141"/>
                <a:gd name="T2" fmla="*/ 0 w 52"/>
                <a:gd name="T3" fmla="*/ 111 h 141"/>
                <a:gd name="T4" fmla="*/ 52 w 52"/>
                <a:gd name="T5" fmla="*/ 141 h 141"/>
                <a:gd name="T6" fmla="*/ 52 w 52"/>
                <a:gd name="T7" fmla="*/ 30 h 141"/>
                <a:gd name="T8" fmla="*/ 0 w 5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1">
                  <a:moveTo>
                    <a:pt x="0" y="0"/>
                  </a:moveTo>
                  <a:lnTo>
                    <a:pt x="0" y="111"/>
                  </a:lnTo>
                  <a:lnTo>
                    <a:pt x="52" y="141"/>
                  </a:lnTo>
                  <a:lnTo>
                    <a:pt x="5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0" name="Freeform 917"/>
            <p:cNvSpPr>
              <a:spLocks/>
            </p:cNvSpPr>
            <p:nvPr/>
          </p:nvSpPr>
          <p:spPr bwMode="auto">
            <a:xfrm>
              <a:off x="1328" y="2058"/>
              <a:ext cx="56" cy="142"/>
            </a:xfrm>
            <a:custGeom>
              <a:avLst/>
              <a:gdLst>
                <a:gd name="T0" fmla="*/ 1 w 33"/>
                <a:gd name="T1" fmla="*/ 1 h 85"/>
                <a:gd name="T2" fmla="*/ 0 w 33"/>
                <a:gd name="T3" fmla="*/ 1 h 85"/>
                <a:gd name="T4" fmla="*/ 0 w 33"/>
                <a:gd name="T5" fmla="*/ 67 h 85"/>
                <a:gd name="T6" fmla="*/ 0 w 33"/>
                <a:gd name="T7" fmla="*/ 68 h 85"/>
                <a:gd name="T8" fmla="*/ 31 w 33"/>
                <a:gd name="T9" fmla="*/ 85 h 85"/>
                <a:gd name="T10" fmla="*/ 32 w 33"/>
                <a:gd name="T11" fmla="*/ 85 h 85"/>
                <a:gd name="T12" fmla="*/ 33 w 33"/>
                <a:gd name="T13" fmla="*/ 85 h 85"/>
                <a:gd name="T14" fmla="*/ 33 w 33"/>
                <a:gd name="T15" fmla="*/ 19 h 85"/>
                <a:gd name="T16" fmla="*/ 32 w 33"/>
                <a:gd name="T17" fmla="*/ 18 h 85"/>
                <a:gd name="T18" fmla="*/ 1 w 33"/>
                <a:gd name="T19" fmla="*/ 0 h 85"/>
                <a:gd name="T20" fmla="*/ 0 w 33"/>
                <a:gd name="T21" fmla="*/ 0 h 85"/>
                <a:gd name="T22" fmla="*/ 0 w 33"/>
                <a:gd name="T23" fmla="*/ 1 h 85"/>
                <a:gd name="T24" fmla="*/ 1 w 33"/>
                <a:gd name="T25" fmla="*/ 1 h 85"/>
                <a:gd name="T26" fmla="*/ 0 w 33"/>
                <a:gd name="T27" fmla="*/ 2 h 85"/>
                <a:gd name="T28" fmla="*/ 31 w 33"/>
                <a:gd name="T29" fmla="*/ 19 h 85"/>
                <a:gd name="T30" fmla="*/ 31 w 33"/>
                <a:gd name="T31" fmla="*/ 83 h 85"/>
                <a:gd name="T32" fmla="*/ 2 w 33"/>
                <a:gd name="T33" fmla="*/ 67 h 85"/>
                <a:gd name="T34" fmla="*/ 2 w 33"/>
                <a:gd name="T35" fmla="*/ 1 h 85"/>
                <a:gd name="T36" fmla="*/ 1 w 33"/>
                <a:gd name="T37" fmla="*/ 1 h 85"/>
                <a:gd name="T38" fmla="*/ 0 w 33"/>
                <a:gd name="T39" fmla="*/ 2 h 85"/>
                <a:gd name="T40" fmla="*/ 1 w 33"/>
                <a:gd name="T41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5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8"/>
                    <a:pt x="0" y="68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8"/>
                    <a:pt x="33" y="18"/>
                    <a:pt x="32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1" name="Freeform 918"/>
            <p:cNvSpPr>
              <a:spLocks/>
            </p:cNvSpPr>
            <p:nvPr/>
          </p:nvSpPr>
          <p:spPr bwMode="auto">
            <a:xfrm>
              <a:off x="1330" y="1999"/>
              <a:ext cx="157" cy="90"/>
            </a:xfrm>
            <a:custGeom>
              <a:avLst/>
              <a:gdLst>
                <a:gd name="T0" fmla="*/ 104 w 157"/>
                <a:gd name="T1" fmla="*/ 0 h 90"/>
                <a:gd name="T2" fmla="*/ 0 w 157"/>
                <a:gd name="T3" fmla="*/ 60 h 90"/>
                <a:gd name="T4" fmla="*/ 52 w 157"/>
                <a:gd name="T5" fmla="*/ 90 h 90"/>
                <a:gd name="T6" fmla="*/ 157 w 157"/>
                <a:gd name="T7" fmla="*/ 30 h 90"/>
                <a:gd name="T8" fmla="*/ 104 w 15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104" y="0"/>
                  </a:moveTo>
                  <a:lnTo>
                    <a:pt x="0" y="60"/>
                  </a:lnTo>
                  <a:lnTo>
                    <a:pt x="52" y="90"/>
                  </a:lnTo>
                  <a:lnTo>
                    <a:pt x="157" y="3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2" name="Freeform 919"/>
            <p:cNvSpPr>
              <a:spLocks/>
            </p:cNvSpPr>
            <p:nvPr/>
          </p:nvSpPr>
          <p:spPr bwMode="auto">
            <a:xfrm>
              <a:off x="1328" y="1997"/>
              <a:ext cx="161" cy="92"/>
            </a:xfrm>
            <a:custGeom>
              <a:avLst/>
              <a:gdLst>
                <a:gd name="T0" fmla="*/ 63 w 96"/>
                <a:gd name="T1" fmla="*/ 1 h 55"/>
                <a:gd name="T2" fmla="*/ 63 w 96"/>
                <a:gd name="T3" fmla="*/ 0 h 55"/>
                <a:gd name="T4" fmla="*/ 0 w 96"/>
                <a:gd name="T5" fmla="*/ 36 h 55"/>
                <a:gd name="T6" fmla="*/ 0 w 96"/>
                <a:gd name="T7" fmla="*/ 37 h 55"/>
                <a:gd name="T8" fmla="*/ 0 w 96"/>
                <a:gd name="T9" fmla="*/ 38 h 55"/>
                <a:gd name="T10" fmla="*/ 31 w 96"/>
                <a:gd name="T11" fmla="*/ 55 h 55"/>
                <a:gd name="T12" fmla="*/ 32 w 96"/>
                <a:gd name="T13" fmla="*/ 55 h 55"/>
                <a:gd name="T14" fmla="*/ 95 w 96"/>
                <a:gd name="T15" fmla="*/ 19 h 55"/>
                <a:gd name="T16" fmla="*/ 96 w 96"/>
                <a:gd name="T17" fmla="*/ 19 h 55"/>
                <a:gd name="T18" fmla="*/ 95 w 96"/>
                <a:gd name="T19" fmla="*/ 18 h 55"/>
                <a:gd name="T20" fmla="*/ 64 w 96"/>
                <a:gd name="T21" fmla="*/ 0 h 55"/>
                <a:gd name="T22" fmla="*/ 63 w 96"/>
                <a:gd name="T23" fmla="*/ 0 h 55"/>
                <a:gd name="T24" fmla="*/ 63 w 96"/>
                <a:gd name="T25" fmla="*/ 1 h 55"/>
                <a:gd name="T26" fmla="*/ 63 w 96"/>
                <a:gd name="T27" fmla="*/ 2 h 55"/>
                <a:gd name="T28" fmla="*/ 93 w 96"/>
                <a:gd name="T29" fmla="*/ 19 h 55"/>
                <a:gd name="T30" fmla="*/ 32 w 96"/>
                <a:gd name="T31" fmla="*/ 53 h 55"/>
                <a:gd name="T32" fmla="*/ 3 w 96"/>
                <a:gd name="T33" fmla="*/ 37 h 55"/>
                <a:gd name="T34" fmla="*/ 64 w 96"/>
                <a:gd name="T35" fmla="*/ 2 h 55"/>
                <a:gd name="T36" fmla="*/ 63 w 96"/>
                <a:gd name="T37" fmla="*/ 1 h 55"/>
                <a:gd name="T38" fmla="*/ 63 w 96"/>
                <a:gd name="T39" fmla="*/ 2 h 55"/>
                <a:gd name="T40" fmla="*/ 63 w 96"/>
                <a:gd name="T41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55">
                  <a:moveTo>
                    <a:pt x="63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8"/>
                    <a:pt x="96" y="18"/>
                    <a:pt x="95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3" name="Freeform 920"/>
            <p:cNvSpPr>
              <a:spLocks/>
            </p:cNvSpPr>
            <p:nvPr/>
          </p:nvSpPr>
          <p:spPr bwMode="auto">
            <a:xfrm>
              <a:off x="1430" y="2078"/>
              <a:ext cx="74" cy="120"/>
            </a:xfrm>
            <a:custGeom>
              <a:avLst/>
              <a:gdLst>
                <a:gd name="T0" fmla="*/ 74 w 74"/>
                <a:gd name="T1" fmla="*/ 0 h 120"/>
                <a:gd name="T2" fmla="*/ 0 w 74"/>
                <a:gd name="T3" fmla="*/ 43 h 120"/>
                <a:gd name="T4" fmla="*/ 0 w 74"/>
                <a:gd name="T5" fmla="*/ 120 h 120"/>
                <a:gd name="T6" fmla="*/ 74 w 74"/>
                <a:gd name="T7" fmla="*/ 77 h 120"/>
                <a:gd name="T8" fmla="*/ 74 w 74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20">
                  <a:moveTo>
                    <a:pt x="74" y="0"/>
                  </a:moveTo>
                  <a:lnTo>
                    <a:pt x="0" y="43"/>
                  </a:lnTo>
                  <a:lnTo>
                    <a:pt x="0" y="120"/>
                  </a:lnTo>
                  <a:lnTo>
                    <a:pt x="74" y="7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4" name="Freeform 921"/>
            <p:cNvSpPr>
              <a:spLocks/>
            </p:cNvSpPr>
            <p:nvPr/>
          </p:nvSpPr>
          <p:spPr bwMode="auto">
            <a:xfrm>
              <a:off x="1429" y="2076"/>
              <a:ext cx="77" cy="124"/>
            </a:xfrm>
            <a:custGeom>
              <a:avLst/>
              <a:gdLst>
                <a:gd name="T0" fmla="*/ 45 w 46"/>
                <a:gd name="T1" fmla="*/ 1 h 74"/>
                <a:gd name="T2" fmla="*/ 45 w 46"/>
                <a:gd name="T3" fmla="*/ 0 h 74"/>
                <a:gd name="T4" fmla="*/ 0 w 46"/>
                <a:gd name="T5" fmla="*/ 26 h 74"/>
                <a:gd name="T6" fmla="*/ 0 w 46"/>
                <a:gd name="T7" fmla="*/ 27 h 74"/>
                <a:gd name="T8" fmla="*/ 0 w 46"/>
                <a:gd name="T9" fmla="*/ 73 h 74"/>
                <a:gd name="T10" fmla="*/ 0 w 46"/>
                <a:gd name="T11" fmla="*/ 74 h 74"/>
                <a:gd name="T12" fmla="*/ 1 w 46"/>
                <a:gd name="T13" fmla="*/ 74 h 74"/>
                <a:gd name="T14" fmla="*/ 46 w 46"/>
                <a:gd name="T15" fmla="*/ 48 h 74"/>
                <a:gd name="T16" fmla="*/ 46 w 46"/>
                <a:gd name="T17" fmla="*/ 47 h 74"/>
                <a:gd name="T18" fmla="*/ 46 w 46"/>
                <a:gd name="T19" fmla="*/ 1 h 74"/>
                <a:gd name="T20" fmla="*/ 46 w 46"/>
                <a:gd name="T21" fmla="*/ 0 h 74"/>
                <a:gd name="T22" fmla="*/ 45 w 46"/>
                <a:gd name="T23" fmla="*/ 0 h 74"/>
                <a:gd name="T24" fmla="*/ 45 w 46"/>
                <a:gd name="T25" fmla="*/ 1 h 74"/>
                <a:gd name="T26" fmla="*/ 44 w 46"/>
                <a:gd name="T27" fmla="*/ 1 h 74"/>
                <a:gd name="T28" fmla="*/ 44 w 46"/>
                <a:gd name="T29" fmla="*/ 47 h 74"/>
                <a:gd name="T30" fmla="*/ 2 w 46"/>
                <a:gd name="T31" fmla="*/ 71 h 74"/>
                <a:gd name="T32" fmla="*/ 2 w 46"/>
                <a:gd name="T33" fmla="*/ 27 h 74"/>
                <a:gd name="T34" fmla="*/ 46 w 46"/>
                <a:gd name="T35" fmla="*/ 2 h 74"/>
                <a:gd name="T36" fmla="*/ 45 w 46"/>
                <a:gd name="T37" fmla="*/ 1 h 74"/>
                <a:gd name="T38" fmla="*/ 44 w 46"/>
                <a:gd name="T39" fmla="*/ 1 h 74"/>
                <a:gd name="T40" fmla="*/ 45 w 46"/>
                <a:gd name="T41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4">
                  <a:moveTo>
                    <a:pt x="45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5" name="Freeform 922"/>
            <p:cNvSpPr>
              <a:spLocks/>
            </p:cNvSpPr>
            <p:nvPr/>
          </p:nvSpPr>
          <p:spPr bwMode="auto">
            <a:xfrm>
              <a:off x="1394" y="2100"/>
              <a:ext cx="190" cy="177"/>
            </a:xfrm>
            <a:custGeom>
              <a:avLst/>
              <a:gdLst>
                <a:gd name="T0" fmla="*/ 0 w 190"/>
                <a:gd name="T1" fmla="*/ 0 h 177"/>
                <a:gd name="T2" fmla="*/ 0 w 190"/>
                <a:gd name="T3" fmla="*/ 78 h 177"/>
                <a:gd name="T4" fmla="*/ 189 w 190"/>
                <a:gd name="T5" fmla="*/ 177 h 177"/>
                <a:gd name="T6" fmla="*/ 190 w 190"/>
                <a:gd name="T7" fmla="*/ 95 h 177"/>
                <a:gd name="T8" fmla="*/ 0 w 190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7">
                  <a:moveTo>
                    <a:pt x="0" y="0"/>
                  </a:moveTo>
                  <a:lnTo>
                    <a:pt x="0" y="78"/>
                  </a:lnTo>
                  <a:lnTo>
                    <a:pt x="189" y="177"/>
                  </a:lnTo>
                  <a:lnTo>
                    <a:pt x="19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3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6" name="Freeform 923"/>
            <p:cNvSpPr>
              <a:spLocks/>
            </p:cNvSpPr>
            <p:nvPr/>
          </p:nvSpPr>
          <p:spPr bwMode="auto">
            <a:xfrm>
              <a:off x="1392" y="2098"/>
              <a:ext cx="194" cy="181"/>
            </a:xfrm>
            <a:custGeom>
              <a:avLst/>
              <a:gdLst>
                <a:gd name="T0" fmla="*/ 1 w 116"/>
                <a:gd name="T1" fmla="*/ 1 h 108"/>
                <a:gd name="T2" fmla="*/ 0 w 116"/>
                <a:gd name="T3" fmla="*/ 1 h 108"/>
                <a:gd name="T4" fmla="*/ 0 w 116"/>
                <a:gd name="T5" fmla="*/ 48 h 108"/>
                <a:gd name="T6" fmla="*/ 0 w 116"/>
                <a:gd name="T7" fmla="*/ 49 h 108"/>
                <a:gd name="T8" fmla="*/ 114 w 116"/>
                <a:gd name="T9" fmla="*/ 108 h 108"/>
                <a:gd name="T10" fmla="*/ 115 w 116"/>
                <a:gd name="T11" fmla="*/ 108 h 108"/>
                <a:gd name="T12" fmla="*/ 115 w 116"/>
                <a:gd name="T13" fmla="*/ 107 h 108"/>
                <a:gd name="T14" fmla="*/ 116 w 116"/>
                <a:gd name="T15" fmla="*/ 58 h 108"/>
                <a:gd name="T16" fmla="*/ 116 w 116"/>
                <a:gd name="T17" fmla="*/ 57 h 108"/>
                <a:gd name="T18" fmla="*/ 1 w 116"/>
                <a:gd name="T19" fmla="*/ 0 h 108"/>
                <a:gd name="T20" fmla="*/ 0 w 116"/>
                <a:gd name="T21" fmla="*/ 0 h 108"/>
                <a:gd name="T22" fmla="*/ 0 w 116"/>
                <a:gd name="T23" fmla="*/ 1 h 108"/>
                <a:gd name="T24" fmla="*/ 1 w 116"/>
                <a:gd name="T25" fmla="*/ 1 h 108"/>
                <a:gd name="T26" fmla="*/ 0 w 116"/>
                <a:gd name="T27" fmla="*/ 2 h 108"/>
                <a:gd name="T28" fmla="*/ 114 w 116"/>
                <a:gd name="T29" fmla="*/ 59 h 108"/>
                <a:gd name="T30" fmla="*/ 113 w 116"/>
                <a:gd name="T31" fmla="*/ 105 h 108"/>
                <a:gd name="T32" fmla="*/ 2 w 116"/>
                <a:gd name="T33" fmla="*/ 47 h 108"/>
                <a:gd name="T34" fmla="*/ 2 w 116"/>
                <a:gd name="T35" fmla="*/ 1 h 108"/>
                <a:gd name="T36" fmla="*/ 1 w 116"/>
                <a:gd name="T37" fmla="*/ 1 h 108"/>
                <a:gd name="T38" fmla="*/ 0 w 116"/>
                <a:gd name="T39" fmla="*/ 2 h 108"/>
                <a:gd name="T40" fmla="*/ 1 w 116"/>
                <a:gd name="T41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08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7"/>
                    <a:pt x="115" y="107"/>
                    <a:pt x="115" y="107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16" y="58"/>
                    <a:pt x="116" y="5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7" name="Freeform 924"/>
            <p:cNvSpPr>
              <a:spLocks/>
            </p:cNvSpPr>
            <p:nvPr/>
          </p:nvSpPr>
          <p:spPr bwMode="auto">
            <a:xfrm>
              <a:off x="1394" y="2058"/>
              <a:ext cx="282" cy="145"/>
            </a:xfrm>
            <a:custGeom>
              <a:avLst/>
              <a:gdLst>
                <a:gd name="T0" fmla="*/ 73 w 282"/>
                <a:gd name="T1" fmla="*/ 0 h 145"/>
                <a:gd name="T2" fmla="*/ 0 w 282"/>
                <a:gd name="T3" fmla="*/ 42 h 145"/>
                <a:gd name="T4" fmla="*/ 207 w 282"/>
                <a:gd name="T5" fmla="*/ 145 h 145"/>
                <a:gd name="T6" fmla="*/ 282 w 282"/>
                <a:gd name="T7" fmla="*/ 102 h 145"/>
                <a:gd name="T8" fmla="*/ 73 w 282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45">
                  <a:moveTo>
                    <a:pt x="73" y="0"/>
                  </a:moveTo>
                  <a:lnTo>
                    <a:pt x="0" y="42"/>
                  </a:lnTo>
                  <a:lnTo>
                    <a:pt x="207" y="145"/>
                  </a:lnTo>
                  <a:lnTo>
                    <a:pt x="282" y="10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27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8" name="Freeform 925"/>
            <p:cNvSpPr>
              <a:spLocks/>
            </p:cNvSpPr>
            <p:nvPr/>
          </p:nvSpPr>
          <p:spPr bwMode="auto">
            <a:xfrm>
              <a:off x="1392" y="2056"/>
              <a:ext cx="286" cy="149"/>
            </a:xfrm>
            <a:custGeom>
              <a:avLst/>
              <a:gdLst>
                <a:gd name="T0" fmla="*/ 45 w 171"/>
                <a:gd name="T1" fmla="*/ 1 h 89"/>
                <a:gd name="T2" fmla="*/ 44 w 171"/>
                <a:gd name="T3" fmla="*/ 0 h 89"/>
                <a:gd name="T4" fmla="*/ 0 w 171"/>
                <a:gd name="T5" fmla="*/ 25 h 89"/>
                <a:gd name="T6" fmla="*/ 0 w 171"/>
                <a:gd name="T7" fmla="*/ 26 h 89"/>
                <a:gd name="T8" fmla="*/ 0 w 171"/>
                <a:gd name="T9" fmla="*/ 27 h 89"/>
                <a:gd name="T10" fmla="*/ 125 w 171"/>
                <a:gd name="T11" fmla="*/ 89 h 89"/>
                <a:gd name="T12" fmla="*/ 126 w 171"/>
                <a:gd name="T13" fmla="*/ 89 h 89"/>
                <a:gd name="T14" fmla="*/ 171 w 171"/>
                <a:gd name="T15" fmla="*/ 63 h 89"/>
                <a:gd name="T16" fmla="*/ 171 w 171"/>
                <a:gd name="T17" fmla="*/ 62 h 89"/>
                <a:gd name="T18" fmla="*/ 171 w 171"/>
                <a:gd name="T19" fmla="*/ 61 h 89"/>
                <a:gd name="T20" fmla="*/ 45 w 171"/>
                <a:gd name="T21" fmla="*/ 0 h 89"/>
                <a:gd name="T22" fmla="*/ 44 w 171"/>
                <a:gd name="T23" fmla="*/ 0 h 89"/>
                <a:gd name="T24" fmla="*/ 45 w 171"/>
                <a:gd name="T25" fmla="*/ 1 h 89"/>
                <a:gd name="T26" fmla="*/ 45 w 171"/>
                <a:gd name="T27" fmla="*/ 2 h 89"/>
                <a:gd name="T28" fmla="*/ 168 w 171"/>
                <a:gd name="T29" fmla="*/ 62 h 89"/>
                <a:gd name="T30" fmla="*/ 125 w 171"/>
                <a:gd name="T31" fmla="*/ 87 h 89"/>
                <a:gd name="T32" fmla="*/ 3 w 171"/>
                <a:gd name="T33" fmla="*/ 26 h 89"/>
                <a:gd name="T34" fmla="*/ 45 w 171"/>
                <a:gd name="T35" fmla="*/ 2 h 89"/>
                <a:gd name="T36" fmla="*/ 45 w 171"/>
                <a:gd name="T37" fmla="*/ 1 h 89"/>
                <a:gd name="T38" fmla="*/ 45 w 171"/>
                <a:gd name="T39" fmla="*/ 2 h 89"/>
                <a:gd name="T40" fmla="*/ 45 w 171"/>
                <a:gd name="T41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89">
                  <a:moveTo>
                    <a:pt x="45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26" y="89"/>
                    <a:pt x="126" y="89"/>
                    <a:pt x="126" y="89"/>
                  </a:cubicBezTo>
                  <a:cubicBezTo>
                    <a:pt x="171" y="63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49" name="Freeform 926"/>
            <p:cNvSpPr>
              <a:spLocks/>
            </p:cNvSpPr>
            <p:nvPr/>
          </p:nvSpPr>
          <p:spPr bwMode="auto">
            <a:xfrm>
              <a:off x="1619" y="2163"/>
              <a:ext cx="76" cy="121"/>
            </a:xfrm>
            <a:custGeom>
              <a:avLst/>
              <a:gdLst>
                <a:gd name="T0" fmla="*/ 76 w 76"/>
                <a:gd name="T1" fmla="*/ 0 h 121"/>
                <a:gd name="T2" fmla="*/ 0 w 76"/>
                <a:gd name="T3" fmla="*/ 42 h 121"/>
                <a:gd name="T4" fmla="*/ 0 w 76"/>
                <a:gd name="T5" fmla="*/ 121 h 121"/>
                <a:gd name="T6" fmla="*/ 76 w 76"/>
                <a:gd name="T7" fmla="*/ 77 h 121"/>
                <a:gd name="T8" fmla="*/ 76 w 76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1">
                  <a:moveTo>
                    <a:pt x="76" y="0"/>
                  </a:moveTo>
                  <a:lnTo>
                    <a:pt x="0" y="42"/>
                  </a:lnTo>
                  <a:lnTo>
                    <a:pt x="0" y="121"/>
                  </a:lnTo>
                  <a:lnTo>
                    <a:pt x="76" y="7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0" name="Freeform 927"/>
            <p:cNvSpPr>
              <a:spLocks/>
            </p:cNvSpPr>
            <p:nvPr/>
          </p:nvSpPr>
          <p:spPr bwMode="auto">
            <a:xfrm>
              <a:off x="1583" y="2185"/>
              <a:ext cx="36" cy="99"/>
            </a:xfrm>
            <a:custGeom>
              <a:avLst/>
              <a:gdLst>
                <a:gd name="T0" fmla="*/ 0 w 36"/>
                <a:gd name="T1" fmla="*/ 0 h 99"/>
                <a:gd name="T2" fmla="*/ 0 w 36"/>
                <a:gd name="T3" fmla="*/ 79 h 99"/>
                <a:gd name="T4" fmla="*/ 36 w 36"/>
                <a:gd name="T5" fmla="*/ 99 h 99"/>
                <a:gd name="T6" fmla="*/ 36 w 36"/>
                <a:gd name="T7" fmla="*/ 20 h 99"/>
                <a:gd name="T8" fmla="*/ 0 w 3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9">
                  <a:moveTo>
                    <a:pt x="0" y="0"/>
                  </a:moveTo>
                  <a:lnTo>
                    <a:pt x="0" y="79"/>
                  </a:lnTo>
                  <a:lnTo>
                    <a:pt x="36" y="99"/>
                  </a:lnTo>
                  <a:lnTo>
                    <a:pt x="3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3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1" name="Freeform 928"/>
            <p:cNvSpPr>
              <a:spLocks/>
            </p:cNvSpPr>
            <p:nvPr/>
          </p:nvSpPr>
          <p:spPr bwMode="auto">
            <a:xfrm>
              <a:off x="1581" y="2183"/>
              <a:ext cx="40" cy="103"/>
            </a:xfrm>
            <a:custGeom>
              <a:avLst/>
              <a:gdLst>
                <a:gd name="T0" fmla="*/ 1 w 24"/>
                <a:gd name="T1" fmla="*/ 1 h 61"/>
                <a:gd name="T2" fmla="*/ 0 w 24"/>
                <a:gd name="T3" fmla="*/ 1 h 61"/>
                <a:gd name="T4" fmla="*/ 0 w 24"/>
                <a:gd name="T5" fmla="*/ 48 h 61"/>
                <a:gd name="T6" fmla="*/ 1 w 24"/>
                <a:gd name="T7" fmla="*/ 48 h 61"/>
                <a:gd name="T8" fmla="*/ 23 w 24"/>
                <a:gd name="T9" fmla="*/ 61 h 61"/>
                <a:gd name="T10" fmla="*/ 24 w 24"/>
                <a:gd name="T11" fmla="*/ 61 h 61"/>
                <a:gd name="T12" fmla="*/ 24 w 24"/>
                <a:gd name="T13" fmla="*/ 60 h 61"/>
                <a:gd name="T14" fmla="*/ 24 w 24"/>
                <a:gd name="T15" fmla="*/ 13 h 61"/>
                <a:gd name="T16" fmla="*/ 24 w 24"/>
                <a:gd name="T17" fmla="*/ 12 h 61"/>
                <a:gd name="T18" fmla="*/ 2 w 24"/>
                <a:gd name="T19" fmla="*/ 0 h 61"/>
                <a:gd name="T20" fmla="*/ 1 w 24"/>
                <a:gd name="T21" fmla="*/ 0 h 61"/>
                <a:gd name="T22" fmla="*/ 0 w 24"/>
                <a:gd name="T23" fmla="*/ 1 h 61"/>
                <a:gd name="T24" fmla="*/ 1 w 24"/>
                <a:gd name="T25" fmla="*/ 1 h 61"/>
                <a:gd name="T26" fmla="*/ 1 w 24"/>
                <a:gd name="T27" fmla="*/ 2 h 61"/>
                <a:gd name="T28" fmla="*/ 22 w 24"/>
                <a:gd name="T29" fmla="*/ 14 h 61"/>
                <a:gd name="T30" fmla="*/ 22 w 24"/>
                <a:gd name="T31" fmla="*/ 58 h 61"/>
                <a:gd name="T32" fmla="*/ 2 w 24"/>
                <a:gd name="T33" fmla="*/ 47 h 61"/>
                <a:gd name="T34" fmla="*/ 2 w 24"/>
                <a:gd name="T35" fmla="*/ 1 h 61"/>
                <a:gd name="T36" fmla="*/ 1 w 24"/>
                <a:gd name="T37" fmla="*/ 1 h 61"/>
                <a:gd name="T38" fmla="*/ 1 w 24"/>
                <a:gd name="T39" fmla="*/ 2 h 61"/>
                <a:gd name="T40" fmla="*/ 1 w 24"/>
                <a:gd name="T41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2" name="Freeform 929"/>
            <p:cNvSpPr>
              <a:spLocks/>
            </p:cNvSpPr>
            <p:nvPr/>
          </p:nvSpPr>
          <p:spPr bwMode="auto">
            <a:xfrm>
              <a:off x="1583" y="2141"/>
              <a:ext cx="112" cy="64"/>
            </a:xfrm>
            <a:custGeom>
              <a:avLst/>
              <a:gdLst>
                <a:gd name="T0" fmla="*/ 73 w 112"/>
                <a:gd name="T1" fmla="*/ 0 h 64"/>
                <a:gd name="T2" fmla="*/ 0 w 112"/>
                <a:gd name="T3" fmla="*/ 44 h 64"/>
                <a:gd name="T4" fmla="*/ 36 w 112"/>
                <a:gd name="T5" fmla="*/ 64 h 64"/>
                <a:gd name="T6" fmla="*/ 112 w 112"/>
                <a:gd name="T7" fmla="*/ 22 h 64"/>
                <a:gd name="T8" fmla="*/ 73 w 11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73" y="0"/>
                  </a:moveTo>
                  <a:lnTo>
                    <a:pt x="0" y="44"/>
                  </a:lnTo>
                  <a:lnTo>
                    <a:pt x="36" y="64"/>
                  </a:lnTo>
                  <a:lnTo>
                    <a:pt x="112" y="2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27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3" name="Freeform 930"/>
            <p:cNvSpPr>
              <a:spLocks/>
            </p:cNvSpPr>
            <p:nvPr/>
          </p:nvSpPr>
          <p:spPr bwMode="auto">
            <a:xfrm>
              <a:off x="1581" y="2141"/>
              <a:ext cx="115" cy="66"/>
            </a:xfrm>
            <a:custGeom>
              <a:avLst/>
              <a:gdLst>
                <a:gd name="T0" fmla="*/ 45 w 69"/>
                <a:gd name="T1" fmla="*/ 0 h 39"/>
                <a:gd name="T2" fmla="*/ 45 w 69"/>
                <a:gd name="T3" fmla="*/ 0 h 39"/>
                <a:gd name="T4" fmla="*/ 1 w 69"/>
                <a:gd name="T5" fmla="*/ 25 h 39"/>
                <a:gd name="T6" fmla="*/ 0 w 69"/>
                <a:gd name="T7" fmla="*/ 26 h 39"/>
                <a:gd name="T8" fmla="*/ 1 w 69"/>
                <a:gd name="T9" fmla="*/ 27 h 39"/>
                <a:gd name="T10" fmla="*/ 23 w 69"/>
                <a:gd name="T11" fmla="*/ 39 h 39"/>
                <a:gd name="T12" fmla="*/ 24 w 69"/>
                <a:gd name="T13" fmla="*/ 39 h 39"/>
                <a:gd name="T14" fmla="*/ 68 w 69"/>
                <a:gd name="T15" fmla="*/ 14 h 39"/>
                <a:gd name="T16" fmla="*/ 69 w 69"/>
                <a:gd name="T17" fmla="*/ 13 h 39"/>
                <a:gd name="T18" fmla="*/ 68 w 69"/>
                <a:gd name="T19" fmla="*/ 12 h 39"/>
                <a:gd name="T20" fmla="*/ 46 w 69"/>
                <a:gd name="T21" fmla="*/ 0 h 39"/>
                <a:gd name="T22" fmla="*/ 45 w 69"/>
                <a:gd name="T23" fmla="*/ 0 h 39"/>
                <a:gd name="T24" fmla="*/ 45 w 69"/>
                <a:gd name="T25" fmla="*/ 0 h 39"/>
                <a:gd name="T26" fmla="*/ 45 w 69"/>
                <a:gd name="T27" fmla="*/ 1 h 39"/>
                <a:gd name="T28" fmla="*/ 66 w 69"/>
                <a:gd name="T29" fmla="*/ 13 h 39"/>
                <a:gd name="T30" fmla="*/ 23 w 69"/>
                <a:gd name="T31" fmla="*/ 37 h 39"/>
                <a:gd name="T32" fmla="*/ 3 w 69"/>
                <a:gd name="T33" fmla="*/ 26 h 39"/>
                <a:gd name="T34" fmla="*/ 46 w 69"/>
                <a:gd name="T35" fmla="*/ 1 h 39"/>
                <a:gd name="T36" fmla="*/ 45 w 69"/>
                <a:gd name="T37" fmla="*/ 0 h 39"/>
                <a:gd name="T38" fmla="*/ 45 w 69"/>
                <a:gd name="T39" fmla="*/ 1 h 39"/>
                <a:gd name="T40" fmla="*/ 45 w 69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39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9" y="14"/>
                    <a:pt x="69" y="13"/>
                    <a:pt x="69" y="13"/>
                  </a:cubicBezTo>
                  <a:cubicBezTo>
                    <a:pt x="69" y="12"/>
                    <a:pt x="69" y="12"/>
                    <a:pt x="68" y="1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4" name="Freeform 931"/>
            <p:cNvSpPr>
              <a:spLocks/>
            </p:cNvSpPr>
            <p:nvPr/>
          </p:nvSpPr>
          <p:spPr bwMode="auto">
            <a:xfrm>
              <a:off x="1661" y="2168"/>
              <a:ext cx="106" cy="171"/>
            </a:xfrm>
            <a:custGeom>
              <a:avLst/>
              <a:gdLst>
                <a:gd name="T0" fmla="*/ 106 w 106"/>
                <a:gd name="T1" fmla="*/ 0 h 171"/>
                <a:gd name="T2" fmla="*/ 0 w 106"/>
                <a:gd name="T3" fmla="*/ 61 h 171"/>
                <a:gd name="T4" fmla="*/ 0 w 106"/>
                <a:gd name="T5" fmla="*/ 171 h 171"/>
                <a:gd name="T6" fmla="*/ 106 w 106"/>
                <a:gd name="T7" fmla="*/ 109 h 171"/>
                <a:gd name="T8" fmla="*/ 106 w 10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1">
                  <a:moveTo>
                    <a:pt x="106" y="0"/>
                  </a:moveTo>
                  <a:lnTo>
                    <a:pt x="0" y="61"/>
                  </a:lnTo>
                  <a:lnTo>
                    <a:pt x="0" y="171"/>
                  </a:lnTo>
                  <a:lnTo>
                    <a:pt x="106" y="10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5" name="Freeform 932"/>
            <p:cNvSpPr>
              <a:spLocks/>
            </p:cNvSpPr>
            <p:nvPr/>
          </p:nvSpPr>
          <p:spPr bwMode="auto">
            <a:xfrm>
              <a:off x="1660" y="2167"/>
              <a:ext cx="108" cy="172"/>
            </a:xfrm>
            <a:custGeom>
              <a:avLst/>
              <a:gdLst>
                <a:gd name="T0" fmla="*/ 64 w 65"/>
                <a:gd name="T1" fmla="*/ 1 h 103"/>
                <a:gd name="T2" fmla="*/ 64 w 65"/>
                <a:gd name="T3" fmla="*/ 0 h 103"/>
                <a:gd name="T4" fmla="*/ 0 w 65"/>
                <a:gd name="T5" fmla="*/ 36 h 103"/>
                <a:gd name="T6" fmla="*/ 0 w 65"/>
                <a:gd name="T7" fmla="*/ 37 h 103"/>
                <a:gd name="T8" fmla="*/ 0 w 65"/>
                <a:gd name="T9" fmla="*/ 103 h 103"/>
                <a:gd name="T10" fmla="*/ 0 w 65"/>
                <a:gd name="T11" fmla="*/ 103 h 103"/>
                <a:gd name="T12" fmla="*/ 1 w 65"/>
                <a:gd name="T13" fmla="*/ 103 h 103"/>
                <a:gd name="T14" fmla="*/ 65 w 65"/>
                <a:gd name="T15" fmla="*/ 67 h 103"/>
                <a:gd name="T16" fmla="*/ 65 w 65"/>
                <a:gd name="T17" fmla="*/ 66 h 103"/>
                <a:gd name="T18" fmla="*/ 65 w 65"/>
                <a:gd name="T19" fmla="*/ 1 h 103"/>
                <a:gd name="T20" fmla="*/ 65 w 65"/>
                <a:gd name="T21" fmla="*/ 0 h 103"/>
                <a:gd name="T22" fmla="*/ 64 w 65"/>
                <a:gd name="T23" fmla="*/ 0 h 103"/>
                <a:gd name="T24" fmla="*/ 64 w 65"/>
                <a:gd name="T25" fmla="*/ 1 h 103"/>
                <a:gd name="T26" fmla="*/ 63 w 65"/>
                <a:gd name="T27" fmla="*/ 1 h 103"/>
                <a:gd name="T28" fmla="*/ 63 w 65"/>
                <a:gd name="T29" fmla="*/ 66 h 103"/>
                <a:gd name="T30" fmla="*/ 2 w 65"/>
                <a:gd name="T31" fmla="*/ 101 h 103"/>
                <a:gd name="T32" fmla="*/ 2 w 65"/>
                <a:gd name="T33" fmla="*/ 37 h 103"/>
                <a:gd name="T34" fmla="*/ 65 w 65"/>
                <a:gd name="T35" fmla="*/ 2 h 103"/>
                <a:gd name="T36" fmla="*/ 64 w 65"/>
                <a:gd name="T37" fmla="*/ 1 h 103"/>
                <a:gd name="T38" fmla="*/ 63 w 65"/>
                <a:gd name="T39" fmla="*/ 1 h 103"/>
                <a:gd name="T40" fmla="*/ 64 w 65"/>
                <a:gd name="T41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03">
                  <a:moveTo>
                    <a:pt x="64" y="1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6" name="Freeform 933"/>
            <p:cNvSpPr>
              <a:spLocks/>
            </p:cNvSpPr>
            <p:nvPr/>
          </p:nvSpPr>
          <p:spPr bwMode="auto">
            <a:xfrm>
              <a:off x="1609" y="2198"/>
              <a:ext cx="52" cy="141"/>
            </a:xfrm>
            <a:custGeom>
              <a:avLst/>
              <a:gdLst>
                <a:gd name="T0" fmla="*/ 0 w 52"/>
                <a:gd name="T1" fmla="*/ 0 h 141"/>
                <a:gd name="T2" fmla="*/ 0 w 52"/>
                <a:gd name="T3" fmla="*/ 111 h 141"/>
                <a:gd name="T4" fmla="*/ 52 w 52"/>
                <a:gd name="T5" fmla="*/ 141 h 141"/>
                <a:gd name="T6" fmla="*/ 52 w 52"/>
                <a:gd name="T7" fmla="*/ 31 h 141"/>
                <a:gd name="T8" fmla="*/ 0 w 5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1">
                  <a:moveTo>
                    <a:pt x="0" y="0"/>
                  </a:moveTo>
                  <a:lnTo>
                    <a:pt x="0" y="111"/>
                  </a:lnTo>
                  <a:lnTo>
                    <a:pt x="52" y="141"/>
                  </a:lnTo>
                  <a:lnTo>
                    <a:pt x="52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7" name="Freeform 934"/>
            <p:cNvSpPr>
              <a:spLocks/>
            </p:cNvSpPr>
            <p:nvPr/>
          </p:nvSpPr>
          <p:spPr bwMode="auto">
            <a:xfrm>
              <a:off x="1608" y="2197"/>
              <a:ext cx="55" cy="142"/>
            </a:xfrm>
            <a:custGeom>
              <a:avLst/>
              <a:gdLst>
                <a:gd name="T0" fmla="*/ 1 w 33"/>
                <a:gd name="T1" fmla="*/ 1 h 85"/>
                <a:gd name="T2" fmla="*/ 0 w 33"/>
                <a:gd name="T3" fmla="*/ 1 h 85"/>
                <a:gd name="T4" fmla="*/ 0 w 33"/>
                <a:gd name="T5" fmla="*/ 67 h 85"/>
                <a:gd name="T6" fmla="*/ 0 w 33"/>
                <a:gd name="T7" fmla="*/ 68 h 85"/>
                <a:gd name="T8" fmla="*/ 31 w 33"/>
                <a:gd name="T9" fmla="*/ 85 h 85"/>
                <a:gd name="T10" fmla="*/ 32 w 33"/>
                <a:gd name="T11" fmla="*/ 85 h 85"/>
                <a:gd name="T12" fmla="*/ 33 w 33"/>
                <a:gd name="T13" fmla="*/ 85 h 85"/>
                <a:gd name="T14" fmla="*/ 33 w 33"/>
                <a:gd name="T15" fmla="*/ 19 h 85"/>
                <a:gd name="T16" fmla="*/ 32 w 33"/>
                <a:gd name="T17" fmla="*/ 18 h 85"/>
                <a:gd name="T18" fmla="*/ 1 w 33"/>
                <a:gd name="T19" fmla="*/ 0 h 85"/>
                <a:gd name="T20" fmla="*/ 0 w 33"/>
                <a:gd name="T21" fmla="*/ 0 h 85"/>
                <a:gd name="T22" fmla="*/ 0 w 33"/>
                <a:gd name="T23" fmla="*/ 1 h 85"/>
                <a:gd name="T24" fmla="*/ 1 w 33"/>
                <a:gd name="T25" fmla="*/ 1 h 85"/>
                <a:gd name="T26" fmla="*/ 0 w 33"/>
                <a:gd name="T27" fmla="*/ 2 h 85"/>
                <a:gd name="T28" fmla="*/ 31 w 33"/>
                <a:gd name="T29" fmla="*/ 19 h 85"/>
                <a:gd name="T30" fmla="*/ 31 w 33"/>
                <a:gd name="T31" fmla="*/ 83 h 85"/>
                <a:gd name="T32" fmla="*/ 2 w 33"/>
                <a:gd name="T33" fmla="*/ 67 h 85"/>
                <a:gd name="T34" fmla="*/ 2 w 33"/>
                <a:gd name="T35" fmla="*/ 1 h 85"/>
                <a:gd name="T36" fmla="*/ 1 w 33"/>
                <a:gd name="T37" fmla="*/ 1 h 85"/>
                <a:gd name="T38" fmla="*/ 0 w 33"/>
                <a:gd name="T39" fmla="*/ 2 h 85"/>
                <a:gd name="T40" fmla="*/ 1 w 33"/>
                <a:gd name="T41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5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8"/>
                    <a:pt x="33" y="18"/>
                    <a:pt x="32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8" name="Freeform 935"/>
            <p:cNvSpPr>
              <a:spLocks/>
            </p:cNvSpPr>
            <p:nvPr/>
          </p:nvSpPr>
          <p:spPr bwMode="auto">
            <a:xfrm>
              <a:off x="1609" y="2138"/>
              <a:ext cx="158" cy="91"/>
            </a:xfrm>
            <a:custGeom>
              <a:avLst/>
              <a:gdLst>
                <a:gd name="T0" fmla="*/ 104 w 158"/>
                <a:gd name="T1" fmla="*/ 0 h 91"/>
                <a:gd name="T2" fmla="*/ 0 w 158"/>
                <a:gd name="T3" fmla="*/ 60 h 91"/>
                <a:gd name="T4" fmla="*/ 52 w 158"/>
                <a:gd name="T5" fmla="*/ 91 h 91"/>
                <a:gd name="T6" fmla="*/ 158 w 158"/>
                <a:gd name="T7" fmla="*/ 30 h 91"/>
                <a:gd name="T8" fmla="*/ 104 w 15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04" y="0"/>
                  </a:moveTo>
                  <a:lnTo>
                    <a:pt x="0" y="60"/>
                  </a:lnTo>
                  <a:lnTo>
                    <a:pt x="52" y="91"/>
                  </a:lnTo>
                  <a:lnTo>
                    <a:pt x="158" y="3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59" name="Freeform 936"/>
            <p:cNvSpPr>
              <a:spLocks/>
            </p:cNvSpPr>
            <p:nvPr/>
          </p:nvSpPr>
          <p:spPr bwMode="auto">
            <a:xfrm>
              <a:off x="1608" y="2136"/>
              <a:ext cx="160" cy="94"/>
            </a:xfrm>
            <a:custGeom>
              <a:avLst/>
              <a:gdLst>
                <a:gd name="T0" fmla="*/ 63 w 96"/>
                <a:gd name="T1" fmla="*/ 1 h 56"/>
                <a:gd name="T2" fmla="*/ 63 w 96"/>
                <a:gd name="T3" fmla="*/ 0 h 56"/>
                <a:gd name="T4" fmla="*/ 0 w 96"/>
                <a:gd name="T5" fmla="*/ 36 h 56"/>
                <a:gd name="T6" fmla="*/ 0 w 96"/>
                <a:gd name="T7" fmla="*/ 37 h 56"/>
                <a:gd name="T8" fmla="*/ 0 w 96"/>
                <a:gd name="T9" fmla="*/ 38 h 56"/>
                <a:gd name="T10" fmla="*/ 31 w 96"/>
                <a:gd name="T11" fmla="*/ 56 h 56"/>
                <a:gd name="T12" fmla="*/ 32 w 96"/>
                <a:gd name="T13" fmla="*/ 56 h 56"/>
                <a:gd name="T14" fmla="*/ 96 w 96"/>
                <a:gd name="T15" fmla="*/ 20 h 56"/>
                <a:gd name="T16" fmla="*/ 96 w 96"/>
                <a:gd name="T17" fmla="*/ 19 h 56"/>
                <a:gd name="T18" fmla="*/ 96 w 96"/>
                <a:gd name="T19" fmla="*/ 18 h 56"/>
                <a:gd name="T20" fmla="*/ 64 w 96"/>
                <a:gd name="T21" fmla="*/ 0 h 56"/>
                <a:gd name="T22" fmla="*/ 63 w 96"/>
                <a:gd name="T23" fmla="*/ 0 h 56"/>
                <a:gd name="T24" fmla="*/ 63 w 96"/>
                <a:gd name="T25" fmla="*/ 1 h 56"/>
                <a:gd name="T26" fmla="*/ 63 w 96"/>
                <a:gd name="T27" fmla="*/ 2 h 56"/>
                <a:gd name="T28" fmla="*/ 93 w 96"/>
                <a:gd name="T29" fmla="*/ 19 h 56"/>
                <a:gd name="T30" fmla="*/ 32 w 96"/>
                <a:gd name="T31" fmla="*/ 54 h 56"/>
                <a:gd name="T32" fmla="*/ 3 w 96"/>
                <a:gd name="T33" fmla="*/ 37 h 56"/>
                <a:gd name="T34" fmla="*/ 64 w 96"/>
                <a:gd name="T35" fmla="*/ 2 h 56"/>
                <a:gd name="T36" fmla="*/ 63 w 96"/>
                <a:gd name="T37" fmla="*/ 1 h 56"/>
                <a:gd name="T38" fmla="*/ 63 w 96"/>
                <a:gd name="T39" fmla="*/ 2 h 56"/>
                <a:gd name="T40" fmla="*/ 63 w 96"/>
                <a:gd name="T41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56">
                  <a:moveTo>
                    <a:pt x="63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0" name="Freeform 937"/>
            <p:cNvSpPr>
              <a:spLocks/>
            </p:cNvSpPr>
            <p:nvPr/>
          </p:nvSpPr>
          <p:spPr bwMode="auto">
            <a:xfrm>
              <a:off x="1636" y="2321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9 w 44"/>
                <a:gd name="T7" fmla="*/ 3 h 74"/>
                <a:gd name="T8" fmla="*/ 0 w 44"/>
                <a:gd name="T9" fmla="*/ 26 h 74"/>
                <a:gd name="T10" fmla="*/ 22 w 44"/>
                <a:gd name="T11" fmla="*/ 72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9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7" y="0"/>
                    <a:pt x="13" y="1"/>
                    <a:pt x="9" y="3"/>
                  </a:cubicBezTo>
                  <a:cubicBezTo>
                    <a:pt x="3" y="6"/>
                    <a:pt x="0" y="14"/>
                    <a:pt x="0" y="26"/>
                  </a:cubicBezTo>
                  <a:cubicBezTo>
                    <a:pt x="0" y="45"/>
                    <a:pt x="10" y="66"/>
                    <a:pt x="22" y="72"/>
                  </a:cubicBezTo>
                  <a:cubicBezTo>
                    <a:pt x="26" y="74"/>
                    <a:pt x="31" y="74"/>
                    <a:pt x="34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1" name="Freeform 938"/>
            <p:cNvSpPr>
              <a:spLocks noEditPoints="1"/>
            </p:cNvSpPr>
            <p:nvPr/>
          </p:nvSpPr>
          <p:spPr bwMode="auto">
            <a:xfrm>
              <a:off x="1631" y="2317"/>
              <a:ext cx="84" cy="131"/>
            </a:xfrm>
            <a:custGeom>
              <a:avLst/>
              <a:gdLst>
                <a:gd name="T0" fmla="*/ 39 w 50"/>
                <a:gd name="T1" fmla="*/ 76 h 78"/>
                <a:gd name="T2" fmla="*/ 36 w 50"/>
                <a:gd name="T3" fmla="*/ 71 h 78"/>
                <a:gd name="T4" fmla="*/ 35 w 50"/>
                <a:gd name="T5" fmla="*/ 72 h 78"/>
                <a:gd name="T6" fmla="*/ 32 w 50"/>
                <a:gd name="T7" fmla="*/ 78 h 78"/>
                <a:gd name="T8" fmla="*/ 32 w 50"/>
                <a:gd name="T9" fmla="*/ 73 h 78"/>
                <a:gd name="T10" fmla="*/ 20 w 50"/>
                <a:gd name="T11" fmla="*/ 74 h 78"/>
                <a:gd name="T12" fmla="*/ 24 w 50"/>
                <a:gd name="T13" fmla="*/ 76 h 78"/>
                <a:gd name="T14" fmla="*/ 26 w 50"/>
                <a:gd name="T15" fmla="*/ 71 h 78"/>
                <a:gd name="T16" fmla="*/ 20 w 50"/>
                <a:gd name="T17" fmla="*/ 74 h 78"/>
                <a:gd name="T18" fmla="*/ 21 w 50"/>
                <a:gd name="T19" fmla="*/ 67 h 78"/>
                <a:gd name="T20" fmla="*/ 9 w 50"/>
                <a:gd name="T21" fmla="*/ 61 h 78"/>
                <a:gd name="T22" fmla="*/ 13 w 50"/>
                <a:gd name="T23" fmla="*/ 58 h 78"/>
                <a:gd name="T24" fmla="*/ 7 w 50"/>
                <a:gd name="T25" fmla="*/ 58 h 78"/>
                <a:gd name="T26" fmla="*/ 5 w 50"/>
                <a:gd name="T27" fmla="*/ 53 h 78"/>
                <a:gd name="T28" fmla="*/ 9 w 50"/>
                <a:gd name="T29" fmla="*/ 48 h 78"/>
                <a:gd name="T30" fmla="*/ 0 w 50"/>
                <a:gd name="T31" fmla="*/ 37 h 78"/>
                <a:gd name="T32" fmla="*/ 6 w 50"/>
                <a:gd name="T33" fmla="*/ 36 h 78"/>
                <a:gd name="T34" fmla="*/ 0 w 50"/>
                <a:gd name="T35" fmla="*/ 34 h 78"/>
                <a:gd name="T36" fmla="*/ 0 w 50"/>
                <a:gd name="T37" fmla="*/ 29 h 78"/>
                <a:gd name="T38" fmla="*/ 5 w 50"/>
                <a:gd name="T39" fmla="*/ 26 h 78"/>
                <a:gd name="T40" fmla="*/ 3 w 50"/>
                <a:gd name="T41" fmla="*/ 12 h 78"/>
                <a:gd name="T42" fmla="*/ 8 w 50"/>
                <a:gd name="T43" fmla="*/ 14 h 78"/>
                <a:gd name="T44" fmla="*/ 4 w 50"/>
                <a:gd name="T45" fmla="*/ 9 h 78"/>
                <a:gd name="T46" fmla="*/ 8 w 50"/>
                <a:gd name="T47" fmla="*/ 4 h 78"/>
                <a:gd name="T48" fmla="*/ 11 w 50"/>
                <a:gd name="T49" fmla="*/ 2 h 78"/>
                <a:gd name="T50" fmla="*/ 17 w 50"/>
                <a:gd name="T51" fmla="*/ 6 h 78"/>
                <a:gd name="T52" fmla="*/ 20 w 50"/>
                <a:gd name="T53" fmla="*/ 0 h 78"/>
                <a:gd name="T54" fmla="*/ 26 w 50"/>
                <a:gd name="T55" fmla="*/ 2 h 78"/>
                <a:gd name="T56" fmla="*/ 26 w 50"/>
                <a:gd name="T57" fmla="*/ 8 h 78"/>
                <a:gd name="T58" fmla="*/ 39 w 50"/>
                <a:gd name="T59" fmla="*/ 14 h 78"/>
                <a:gd name="T60" fmla="*/ 34 w 50"/>
                <a:gd name="T61" fmla="*/ 17 h 78"/>
                <a:gd name="T62" fmla="*/ 40 w 50"/>
                <a:gd name="T63" fmla="*/ 16 h 78"/>
                <a:gd name="T64" fmla="*/ 43 w 50"/>
                <a:gd name="T65" fmla="*/ 21 h 78"/>
                <a:gd name="T66" fmla="*/ 39 w 50"/>
                <a:gd name="T67" fmla="*/ 26 h 78"/>
                <a:gd name="T68" fmla="*/ 48 w 50"/>
                <a:gd name="T69" fmla="*/ 36 h 78"/>
                <a:gd name="T70" fmla="*/ 43 w 50"/>
                <a:gd name="T71" fmla="*/ 38 h 78"/>
                <a:gd name="T72" fmla="*/ 49 w 50"/>
                <a:gd name="T73" fmla="*/ 40 h 78"/>
                <a:gd name="T74" fmla="*/ 50 w 50"/>
                <a:gd name="T75" fmla="*/ 45 h 78"/>
                <a:gd name="T76" fmla="*/ 50 w 50"/>
                <a:gd name="T77" fmla="*/ 48 h 78"/>
                <a:gd name="T78" fmla="*/ 44 w 50"/>
                <a:gd name="T79" fmla="*/ 53 h 78"/>
                <a:gd name="T80" fmla="*/ 50 w 50"/>
                <a:gd name="T81" fmla="*/ 56 h 78"/>
                <a:gd name="T82" fmla="*/ 49 w 50"/>
                <a:gd name="T83" fmla="*/ 62 h 78"/>
                <a:gd name="T84" fmla="*/ 42 w 50"/>
                <a:gd name="T85" fmla="*/ 6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78">
                  <a:moveTo>
                    <a:pt x="37" y="77"/>
                  </a:moveTo>
                  <a:cubicBezTo>
                    <a:pt x="38" y="77"/>
                    <a:pt x="38" y="77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5"/>
                    <a:pt x="42" y="74"/>
                    <a:pt x="43" y="7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7" y="77"/>
                    <a:pt x="37" y="77"/>
                    <a:pt x="37" y="77"/>
                  </a:cubicBezTo>
                  <a:close/>
                  <a:moveTo>
                    <a:pt x="28" y="78"/>
                  </a:moveTo>
                  <a:cubicBezTo>
                    <a:pt x="29" y="78"/>
                    <a:pt x="30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1" y="73"/>
                    <a:pt x="30" y="72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20" y="74"/>
                  </a:moveTo>
                  <a:cubicBezTo>
                    <a:pt x="21" y="75"/>
                    <a:pt x="22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1"/>
                    <a:pt x="24" y="70"/>
                    <a:pt x="23" y="69"/>
                  </a:cubicBezTo>
                  <a:cubicBezTo>
                    <a:pt x="20" y="74"/>
                    <a:pt x="20" y="74"/>
                    <a:pt x="20" y="74"/>
                  </a:cubicBezTo>
                  <a:close/>
                  <a:moveTo>
                    <a:pt x="13" y="68"/>
                  </a:moveTo>
                  <a:cubicBezTo>
                    <a:pt x="15" y="69"/>
                    <a:pt x="16" y="71"/>
                    <a:pt x="17" y="72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9" y="61"/>
                  </a:moveTo>
                  <a:cubicBezTo>
                    <a:pt x="9" y="62"/>
                    <a:pt x="10" y="64"/>
                    <a:pt x="11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4" y="59"/>
                    <a:pt x="13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5" y="55"/>
                    <a:pt x="6" y="57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4"/>
                    <a:pt x="11" y="53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5"/>
                  </a:moveTo>
                  <a:cubicBezTo>
                    <a:pt x="3" y="47"/>
                    <a:pt x="3" y="49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8" y="45"/>
                    <a:pt x="8" y="44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0" y="37"/>
                  </a:moveTo>
                  <a:cubicBezTo>
                    <a:pt x="1" y="39"/>
                    <a:pt x="1" y="41"/>
                    <a:pt x="1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0"/>
                    <a:pt x="6" y="38"/>
                    <a:pt x="6" y="36"/>
                  </a:cubicBezTo>
                  <a:cubicBezTo>
                    <a:pt x="0" y="37"/>
                    <a:pt x="0" y="37"/>
                    <a:pt x="0" y="37"/>
                  </a:cubicBezTo>
                  <a:close/>
                  <a:moveTo>
                    <a:pt x="0" y="29"/>
                  </a:moveTo>
                  <a:cubicBezTo>
                    <a:pt x="0" y="31"/>
                    <a:pt x="0" y="32"/>
                    <a:pt x="0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2"/>
                    <a:pt x="5" y="30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0" y="20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4"/>
                    <a:pt x="6" y="23"/>
                    <a:pt x="6" y="21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3" y="12"/>
                  </a:moveTo>
                  <a:cubicBezTo>
                    <a:pt x="2" y="14"/>
                    <a:pt x="1" y="15"/>
                    <a:pt x="1" y="17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7"/>
                    <a:pt x="7" y="16"/>
                    <a:pt x="8" y="14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8" y="4"/>
                  </a:moveTo>
                  <a:cubicBezTo>
                    <a:pt x="6" y="6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1" y="9"/>
                    <a:pt x="12" y="9"/>
                  </a:cubicBezTo>
                  <a:lnTo>
                    <a:pt x="8" y="4"/>
                  </a:lnTo>
                  <a:close/>
                  <a:moveTo>
                    <a:pt x="16" y="0"/>
                  </a:moveTo>
                  <a:cubicBezTo>
                    <a:pt x="14" y="0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1"/>
                    <a:pt x="20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7"/>
                    <a:pt x="23" y="7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33" y="7"/>
                  </a:moveTo>
                  <a:cubicBezTo>
                    <a:pt x="32" y="6"/>
                    <a:pt x="30" y="5"/>
                    <a:pt x="29" y="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4"/>
                  </a:moveTo>
                  <a:cubicBezTo>
                    <a:pt x="38" y="12"/>
                    <a:pt x="36" y="11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6"/>
                    <a:pt x="34" y="17"/>
                  </a:cubicBezTo>
                  <a:lnTo>
                    <a:pt x="39" y="14"/>
                  </a:lnTo>
                  <a:close/>
                  <a:moveTo>
                    <a:pt x="43" y="21"/>
                  </a:moveTo>
                  <a:cubicBezTo>
                    <a:pt x="42" y="19"/>
                    <a:pt x="41" y="18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1"/>
                    <a:pt x="37" y="22"/>
                    <a:pt x="38" y="23"/>
                  </a:cubicBezTo>
                  <a:cubicBezTo>
                    <a:pt x="43" y="21"/>
                    <a:pt x="43" y="21"/>
                    <a:pt x="43" y="21"/>
                  </a:cubicBezTo>
                  <a:close/>
                  <a:moveTo>
                    <a:pt x="46" y="28"/>
                  </a:moveTo>
                  <a:cubicBezTo>
                    <a:pt x="46" y="27"/>
                    <a:pt x="45" y="25"/>
                    <a:pt x="44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0" y="29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8" y="36"/>
                  </a:moveTo>
                  <a:cubicBezTo>
                    <a:pt x="48" y="35"/>
                    <a:pt x="48" y="33"/>
                    <a:pt x="47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5"/>
                    <a:pt x="42" y="36"/>
                    <a:pt x="43" y="38"/>
                  </a:cubicBezTo>
                  <a:cubicBezTo>
                    <a:pt x="48" y="36"/>
                    <a:pt x="48" y="36"/>
                    <a:pt x="48" y="36"/>
                  </a:cubicBezTo>
                  <a:close/>
                  <a:moveTo>
                    <a:pt x="50" y="45"/>
                  </a:moveTo>
                  <a:cubicBezTo>
                    <a:pt x="50" y="43"/>
                    <a:pt x="49" y="41"/>
                    <a:pt x="49" y="40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2"/>
                    <a:pt x="44" y="44"/>
                    <a:pt x="44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9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9"/>
                    <a:pt x="44" y="49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2"/>
                  </a:moveTo>
                  <a:cubicBezTo>
                    <a:pt x="49" y="60"/>
                    <a:pt x="49" y="58"/>
                    <a:pt x="50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9"/>
                    <a:pt x="43" y="60"/>
                  </a:cubicBezTo>
                  <a:lnTo>
                    <a:pt x="49" y="62"/>
                  </a:lnTo>
                  <a:close/>
                  <a:moveTo>
                    <a:pt x="45" y="70"/>
                  </a:moveTo>
                  <a:cubicBezTo>
                    <a:pt x="46" y="68"/>
                    <a:pt x="47" y="67"/>
                    <a:pt x="48" y="65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4"/>
                    <a:pt x="41" y="66"/>
                    <a:pt x="40" y="67"/>
                  </a:cubicBezTo>
                  <a:lnTo>
                    <a:pt x="45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2" name="Freeform 939"/>
            <p:cNvSpPr>
              <a:spLocks/>
            </p:cNvSpPr>
            <p:nvPr/>
          </p:nvSpPr>
          <p:spPr bwMode="auto">
            <a:xfrm>
              <a:off x="1651" y="2309"/>
              <a:ext cx="89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7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7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7"/>
                  </a:cubicBezTo>
                  <a:cubicBezTo>
                    <a:pt x="53" y="28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3" name="Freeform 940"/>
            <p:cNvSpPr>
              <a:spLocks noEditPoints="1"/>
            </p:cNvSpPr>
            <p:nvPr/>
          </p:nvSpPr>
          <p:spPr bwMode="auto">
            <a:xfrm>
              <a:off x="1650" y="2304"/>
              <a:ext cx="95" cy="141"/>
            </a:xfrm>
            <a:custGeom>
              <a:avLst/>
              <a:gdLst>
                <a:gd name="T0" fmla="*/ 1 w 57"/>
                <a:gd name="T1" fmla="*/ 13 h 84"/>
                <a:gd name="T2" fmla="*/ 6 w 57"/>
                <a:gd name="T3" fmla="*/ 8 h 84"/>
                <a:gd name="T4" fmla="*/ 3 w 57"/>
                <a:gd name="T5" fmla="*/ 15 h 84"/>
                <a:gd name="T6" fmla="*/ 3 w 57"/>
                <a:gd name="T7" fmla="*/ 9 h 84"/>
                <a:gd name="T8" fmla="*/ 8 w 57"/>
                <a:gd name="T9" fmla="*/ 7 h 84"/>
                <a:gd name="T10" fmla="*/ 13 w 57"/>
                <a:gd name="T11" fmla="*/ 11 h 84"/>
                <a:gd name="T12" fmla="*/ 23 w 57"/>
                <a:gd name="T13" fmla="*/ 0 h 84"/>
                <a:gd name="T14" fmla="*/ 18 w 57"/>
                <a:gd name="T15" fmla="*/ 2 h 84"/>
                <a:gd name="T16" fmla="*/ 20 w 57"/>
                <a:gd name="T17" fmla="*/ 7 h 84"/>
                <a:gd name="T18" fmla="*/ 24 w 57"/>
                <a:gd name="T19" fmla="*/ 6 h 84"/>
                <a:gd name="T20" fmla="*/ 27 w 57"/>
                <a:gd name="T21" fmla="*/ 0 h 84"/>
                <a:gd name="T22" fmla="*/ 33 w 57"/>
                <a:gd name="T23" fmla="*/ 2 h 84"/>
                <a:gd name="T24" fmla="*/ 33 w 57"/>
                <a:gd name="T25" fmla="*/ 9 h 84"/>
                <a:gd name="T26" fmla="*/ 46 w 57"/>
                <a:gd name="T27" fmla="*/ 14 h 84"/>
                <a:gd name="T28" fmla="*/ 41 w 57"/>
                <a:gd name="T29" fmla="*/ 17 h 84"/>
                <a:gd name="T30" fmla="*/ 47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5 w 57"/>
                <a:gd name="T37" fmla="*/ 37 h 84"/>
                <a:gd name="T38" fmla="*/ 50 w 57"/>
                <a:gd name="T39" fmla="*/ 38 h 84"/>
                <a:gd name="T40" fmla="*/ 56 w 57"/>
                <a:gd name="T41" fmla="*/ 40 h 84"/>
                <a:gd name="T42" fmla="*/ 57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6 w 57"/>
                <a:gd name="T49" fmla="*/ 57 h 84"/>
                <a:gd name="T50" fmla="*/ 55 w 57"/>
                <a:gd name="T51" fmla="*/ 62 h 84"/>
                <a:gd name="T52" fmla="*/ 49 w 57"/>
                <a:gd name="T53" fmla="*/ 63 h 84"/>
                <a:gd name="T54" fmla="*/ 45 w 57"/>
                <a:gd name="T55" fmla="*/ 77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6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9 w 57"/>
                <a:gd name="T81" fmla="*/ 65 h 84"/>
                <a:gd name="T82" fmla="*/ 33 w 57"/>
                <a:gd name="T83" fmla="*/ 58 h 84"/>
                <a:gd name="T84" fmla="*/ 39 w 57"/>
                <a:gd name="T85" fmla="*/ 58 h 84"/>
                <a:gd name="T86" fmla="*/ 32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5 w 57"/>
                <a:gd name="T95" fmla="*/ 37 h 84"/>
                <a:gd name="T96" fmla="*/ 25 w 57"/>
                <a:gd name="T97" fmla="*/ 28 h 84"/>
                <a:gd name="T98" fmla="*/ 30 w 57"/>
                <a:gd name="T99" fmla="*/ 25 h 84"/>
                <a:gd name="T100" fmla="*/ 23 w 57"/>
                <a:gd name="T101" fmla="*/ 25 h 84"/>
                <a:gd name="T102" fmla="*/ 20 w 57"/>
                <a:gd name="T103" fmla="*/ 21 h 84"/>
                <a:gd name="T104" fmla="*/ 22 w 57"/>
                <a:gd name="T105" fmla="*/ 15 h 84"/>
                <a:gd name="T106" fmla="*/ 9 w 57"/>
                <a:gd name="T107" fmla="*/ 14 h 84"/>
                <a:gd name="T108" fmla="*/ 13 w 57"/>
                <a:gd name="T109" fmla="*/ 15 h 84"/>
                <a:gd name="T110" fmla="*/ 15 w 57"/>
                <a:gd name="T111" fmla="*/ 10 h 84"/>
                <a:gd name="T112" fmla="*/ 9 w 57"/>
                <a:gd name="T113" fmla="*/ 1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84"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0"/>
                    <a:pt x="1" y="10"/>
                    <a:pt x="1" y="10"/>
                  </a:cubicBezTo>
                  <a:close/>
                  <a:moveTo>
                    <a:pt x="8" y="7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8" y="7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7" y="9"/>
                    <a:pt x="17" y="9"/>
                    <a:pt x="17" y="9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2" y="1"/>
                    <a:pt x="20" y="1"/>
                    <a:pt x="18" y="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1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29" y="7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7" y="5"/>
                    <a:pt x="36" y="4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6" y="14"/>
                  </a:moveTo>
                  <a:cubicBezTo>
                    <a:pt x="45" y="12"/>
                    <a:pt x="43" y="11"/>
                    <a:pt x="42" y="1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5"/>
                    <a:pt x="40" y="16"/>
                    <a:pt x="41" y="17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50" y="21"/>
                  </a:moveTo>
                  <a:cubicBezTo>
                    <a:pt x="49" y="19"/>
                    <a:pt x="48" y="18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1"/>
                    <a:pt x="44" y="22"/>
                    <a:pt x="45" y="24"/>
                  </a:cubicBezTo>
                  <a:lnTo>
                    <a:pt x="50" y="21"/>
                  </a:lnTo>
                  <a:close/>
                  <a:moveTo>
                    <a:pt x="53" y="29"/>
                  </a:moveTo>
                  <a:cubicBezTo>
                    <a:pt x="53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29"/>
                    <a:pt x="48" y="31"/>
                  </a:cubicBezTo>
                  <a:cubicBezTo>
                    <a:pt x="53" y="29"/>
                    <a:pt x="53" y="29"/>
                    <a:pt x="53" y="29"/>
                  </a:cubicBezTo>
                  <a:close/>
                  <a:moveTo>
                    <a:pt x="55" y="37"/>
                  </a:moveTo>
                  <a:cubicBezTo>
                    <a:pt x="55" y="35"/>
                    <a:pt x="55" y="33"/>
                    <a:pt x="54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49" y="36"/>
                    <a:pt x="50" y="38"/>
                  </a:cubicBezTo>
                  <a:cubicBezTo>
                    <a:pt x="55" y="37"/>
                    <a:pt x="55" y="37"/>
                    <a:pt x="55" y="37"/>
                  </a:cubicBezTo>
                  <a:close/>
                  <a:moveTo>
                    <a:pt x="57" y="45"/>
                  </a:moveTo>
                  <a:cubicBezTo>
                    <a:pt x="56" y="43"/>
                    <a:pt x="56" y="42"/>
                    <a:pt x="56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2"/>
                    <a:pt x="51" y="44"/>
                    <a:pt x="51" y="46"/>
                  </a:cubicBezTo>
                  <a:cubicBezTo>
                    <a:pt x="57" y="45"/>
                    <a:pt x="57" y="45"/>
                    <a:pt x="57" y="45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50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lnTo>
                    <a:pt x="57" y="53"/>
                  </a:lnTo>
                  <a:close/>
                  <a:moveTo>
                    <a:pt x="55" y="62"/>
                  </a:moveTo>
                  <a:cubicBezTo>
                    <a:pt x="56" y="60"/>
                    <a:pt x="56" y="58"/>
                    <a:pt x="56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8"/>
                    <a:pt x="50" y="59"/>
                    <a:pt x="50" y="60"/>
                  </a:cubicBezTo>
                  <a:cubicBezTo>
                    <a:pt x="55" y="62"/>
                    <a:pt x="55" y="62"/>
                    <a:pt x="55" y="62"/>
                  </a:cubicBezTo>
                  <a:close/>
                  <a:moveTo>
                    <a:pt x="52" y="70"/>
                  </a:moveTo>
                  <a:cubicBezTo>
                    <a:pt x="53" y="69"/>
                    <a:pt x="54" y="67"/>
                    <a:pt x="55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5"/>
                    <a:pt x="48" y="66"/>
                    <a:pt x="47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5" y="77"/>
                  </a:move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7" y="76"/>
                    <a:pt x="49" y="74"/>
                    <a:pt x="50" y="7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7"/>
                    <a:pt x="45" y="77"/>
                    <a:pt x="45" y="77"/>
                  </a:cubicBezTo>
                  <a:close/>
                  <a:moveTo>
                    <a:pt x="38" y="80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9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4"/>
                    <a:pt x="31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1" y="73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6" y="75"/>
                    <a:pt x="36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3" y="64"/>
                  </a:moveTo>
                  <a:cubicBezTo>
                    <a:pt x="33" y="66"/>
                    <a:pt x="32" y="67"/>
                    <a:pt x="32" y="69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8" y="68"/>
                    <a:pt x="38" y="67"/>
                    <a:pt x="39" y="65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3" y="57"/>
                  </a:moveTo>
                  <a:cubicBezTo>
                    <a:pt x="33" y="57"/>
                    <a:pt x="33" y="58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3" y="57"/>
                    <a:pt x="33" y="57"/>
                    <a:pt x="33" y="57"/>
                  </a:cubicBezTo>
                  <a:close/>
                  <a:moveTo>
                    <a:pt x="32" y="49"/>
                  </a:moveTo>
                  <a:cubicBezTo>
                    <a:pt x="33" y="51"/>
                    <a:pt x="33" y="52"/>
                    <a:pt x="33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8" y="50"/>
                    <a:pt x="38" y="48"/>
                  </a:cubicBezTo>
                  <a:cubicBezTo>
                    <a:pt x="32" y="49"/>
                    <a:pt x="32" y="49"/>
                    <a:pt x="32" y="49"/>
                  </a:cubicBezTo>
                  <a:close/>
                  <a:moveTo>
                    <a:pt x="31" y="41"/>
                  </a:moveTo>
                  <a:cubicBezTo>
                    <a:pt x="31" y="43"/>
                    <a:pt x="32" y="45"/>
                    <a:pt x="32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3"/>
                    <a:pt x="37" y="42"/>
                    <a:pt x="36" y="40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6"/>
                    <a:pt x="29" y="37"/>
                    <a:pt x="3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4"/>
                    <a:pt x="33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5" y="28"/>
                  </a:moveTo>
                  <a:cubicBezTo>
                    <a:pt x="25" y="29"/>
                    <a:pt x="26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8"/>
                    <a:pt x="30" y="26"/>
                    <a:pt x="30" y="25"/>
                  </a:cubicBezTo>
                  <a:lnTo>
                    <a:pt x="25" y="28"/>
                  </a:lnTo>
                  <a:close/>
                  <a:moveTo>
                    <a:pt x="20" y="21"/>
                  </a:moveTo>
                  <a:cubicBezTo>
                    <a:pt x="21" y="23"/>
                    <a:pt x="22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5" y="18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7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0" y="13"/>
                    <a:pt x="18" y="12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9" y="14"/>
                  </a:moveTo>
                  <a:cubicBezTo>
                    <a:pt x="10" y="14"/>
                    <a:pt x="11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9"/>
                    <a:pt x="10" y="8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4" name="Freeform 941"/>
            <p:cNvSpPr>
              <a:spLocks/>
            </p:cNvSpPr>
            <p:nvPr/>
          </p:nvSpPr>
          <p:spPr bwMode="auto">
            <a:xfrm>
              <a:off x="1636" y="2321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9 w 44"/>
                <a:gd name="T7" fmla="*/ 3 h 74"/>
                <a:gd name="T8" fmla="*/ 0 w 44"/>
                <a:gd name="T9" fmla="*/ 26 h 74"/>
                <a:gd name="T10" fmla="*/ 22 w 44"/>
                <a:gd name="T11" fmla="*/ 72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9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7" y="0"/>
                    <a:pt x="13" y="1"/>
                    <a:pt x="9" y="3"/>
                  </a:cubicBezTo>
                  <a:cubicBezTo>
                    <a:pt x="3" y="6"/>
                    <a:pt x="0" y="14"/>
                    <a:pt x="0" y="26"/>
                  </a:cubicBezTo>
                  <a:cubicBezTo>
                    <a:pt x="0" y="45"/>
                    <a:pt x="10" y="66"/>
                    <a:pt x="22" y="72"/>
                  </a:cubicBezTo>
                  <a:cubicBezTo>
                    <a:pt x="26" y="74"/>
                    <a:pt x="31" y="74"/>
                    <a:pt x="34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5" name="Freeform 942"/>
            <p:cNvSpPr>
              <a:spLocks/>
            </p:cNvSpPr>
            <p:nvPr/>
          </p:nvSpPr>
          <p:spPr bwMode="auto">
            <a:xfrm>
              <a:off x="1634" y="2321"/>
              <a:ext cx="77" cy="124"/>
            </a:xfrm>
            <a:custGeom>
              <a:avLst/>
              <a:gdLst>
                <a:gd name="T0" fmla="*/ 35 w 46"/>
                <a:gd name="T1" fmla="*/ 72 h 74"/>
                <a:gd name="T2" fmla="*/ 36 w 46"/>
                <a:gd name="T3" fmla="*/ 73 h 74"/>
                <a:gd name="T4" fmla="*/ 46 w 46"/>
                <a:gd name="T5" fmla="*/ 48 h 74"/>
                <a:gd name="T6" fmla="*/ 39 w 46"/>
                <a:gd name="T7" fmla="*/ 20 h 74"/>
                <a:gd name="T8" fmla="*/ 23 w 46"/>
                <a:gd name="T9" fmla="*/ 2 h 74"/>
                <a:gd name="T10" fmla="*/ 23 w 46"/>
                <a:gd name="T11" fmla="*/ 2 h 74"/>
                <a:gd name="T12" fmla="*/ 16 w 46"/>
                <a:gd name="T13" fmla="*/ 0 h 74"/>
                <a:gd name="T14" fmla="*/ 10 w 46"/>
                <a:gd name="T15" fmla="*/ 2 h 74"/>
                <a:gd name="T16" fmla="*/ 0 w 46"/>
                <a:gd name="T17" fmla="*/ 26 h 74"/>
                <a:gd name="T18" fmla="*/ 6 w 46"/>
                <a:gd name="T19" fmla="*/ 54 h 74"/>
                <a:gd name="T20" fmla="*/ 22 w 46"/>
                <a:gd name="T21" fmla="*/ 73 h 74"/>
                <a:gd name="T22" fmla="*/ 22 w 46"/>
                <a:gd name="T23" fmla="*/ 73 h 74"/>
                <a:gd name="T24" fmla="*/ 30 w 46"/>
                <a:gd name="T25" fmla="*/ 74 h 74"/>
                <a:gd name="T26" fmla="*/ 36 w 46"/>
                <a:gd name="T27" fmla="*/ 73 h 74"/>
                <a:gd name="T28" fmla="*/ 36 w 46"/>
                <a:gd name="T29" fmla="*/ 73 h 74"/>
                <a:gd name="T30" fmla="*/ 35 w 46"/>
                <a:gd name="T31" fmla="*/ 72 h 74"/>
                <a:gd name="T32" fmla="*/ 35 w 46"/>
                <a:gd name="T33" fmla="*/ 71 h 74"/>
                <a:gd name="T34" fmla="*/ 30 w 46"/>
                <a:gd name="T35" fmla="*/ 72 h 74"/>
                <a:gd name="T36" fmla="*/ 23 w 46"/>
                <a:gd name="T37" fmla="*/ 71 h 74"/>
                <a:gd name="T38" fmla="*/ 23 w 46"/>
                <a:gd name="T39" fmla="*/ 71 h 74"/>
                <a:gd name="T40" fmla="*/ 8 w 46"/>
                <a:gd name="T41" fmla="*/ 53 h 74"/>
                <a:gd name="T42" fmla="*/ 2 w 46"/>
                <a:gd name="T43" fmla="*/ 26 h 74"/>
                <a:gd name="T44" fmla="*/ 11 w 46"/>
                <a:gd name="T45" fmla="*/ 3 h 74"/>
                <a:gd name="T46" fmla="*/ 16 w 46"/>
                <a:gd name="T47" fmla="*/ 2 h 74"/>
                <a:gd name="T48" fmla="*/ 22 w 46"/>
                <a:gd name="T49" fmla="*/ 4 h 74"/>
                <a:gd name="T50" fmla="*/ 22 w 46"/>
                <a:gd name="T51" fmla="*/ 4 h 74"/>
                <a:gd name="T52" fmla="*/ 38 w 46"/>
                <a:gd name="T53" fmla="*/ 21 h 74"/>
                <a:gd name="T54" fmla="*/ 44 w 46"/>
                <a:gd name="T55" fmla="*/ 48 h 74"/>
                <a:gd name="T56" fmla="*/ 35 w 46"/>
                <a:gd name="T57" fmla="*/ 71 h 74"/>
                <a:gd name="T58" fmla="*/ 35 w 46"/>
                <a:gd name="T59" fmla="*/ 71 h 74"/>
                <a:gd name="T60" fmla="*/ 35 w 46"/>
                <a:gd name="T61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74">
                  <a:moveTo>
                    <a:pt x="35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8"/>
                    <a:pt x="44" y="29"/>
                    <a:pt x="39" y="20"/>
                  </a:cubicBezTo>
                  <a:cubicBezTo>
                    <a:pt x="35" y="12"/>
                    <a:pt x="30" y="5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2" y="46"/>
                    <a:pt x="6" y="54"/>
                  </a:cubicBezTo>
                  <a:cubicBezTo>
                    <a:pt x="10" y="63"/>
                    <a:pt x="16" y="69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5" y="74"/>
                    <a:pt x="27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1" y="72"/>
                    <a:pt x="30" y="72"/>
                  </a:cubicBezTo>
                  <a:cubicBezTo>
                    <a:pt x="28" y="72"/>
                    <a:pt x="25" y="72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7" y="68"/>
                    <a:pt x="12" y="62"/>
                    <a:pt x="8" y="53"/>
                  </a:cubicBezTo>
                  <a:cubicBezTo>
                    <a:pt x="4" y="45"/>
                    <a:pt x="2" y="36"/>
                    <a:pt x="2" y="26"/>
                  </a:cubicBezTo>
                  <a:cubicBezTo>
                    <a:pt x="2" y="15"/>
                    <a:pt x="5" y="6"/>
                    <a:pt x="11" y="3"/>
                  </a:cubicBezTo>
                  <a:cubicBezTo>
                    <a:pt x="12" y="2"/>
                    <a:pt x="14" y="2"/>
                    <a:pt x="16" y="2"/>
                  </a:cubicBezTo>
                  <a:cubicBezTo>
                    <a:pt x="18" y="2"/>
                    <a:pt x="20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8" y="6"/>
                    <a:pt x="34" y="13"/>
                    <a:pt x="38" y="21"/>
                  </a:cubicBezTo>
                  <a:cubicBezTo>
                    <a:pt x="42" y="29"/>
                    <a:pt x="44" y="39"/>
                    <a:pt x="44" y="48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6" name="Freeform 943"/>
            <p:cNvSpPr>
              <a:spLocks/>
            </p:cNvSpPr>
            <p:nvPr/>
          </p:nvSpPr>
          <p:spPr bwMode="auto">
            <a:xfrm>
              <a:off x="1655" y="2354"/>
              <a:ext cx="35" cy="57"/>
            </a:xfrm>
            <a:custGeom>
              <a:avLst/>
              <a:gdLst>
                <a:gd name="T0" fmla="*/ 17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7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7" y="33"/>
                  </a:moveTo>
                  <a:cubicBezTo>
                    <a:pt x="19" y="32"/>
                    <a:pt x="21" y="28"/>
                    <a:pt x="21" y="22"/>
                  </a:cubicBezTo>
                  <a:cubicBezTo>
                    <a:pt x="21" y="13"/>
                    <a:pt x="17" y="4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21"/>
                    <a:pt x="5" y="30"/>
                    <a:pt x="11" y="33"/>
                  </a:cubicBezTo>
                  <a:cubicBezTo>
                    <a:pt x="13" y="34"/>
                    <a:pt x="15" y="34"/>
                    <a:pt x="17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7" name="Freeform 944"/>
            <p:cNvSpPr>
              <a:spLocks/>
            </p:cNvSpPr>
            <p:nvPr/>
          </p:nvSpPr>
          <p:spPr bwMode="auto">
            <a:xfrm>
              <a:off x="1653" y="2353"/>
              <a:ext cx="38" cy="60"/>
            </a:xfrm>
            <a:custGeom>
              <a:avLst/>
              <a:gdLst>
                <a:gd name="T0" fmla="*/ 18 w 23"/>
                <a:gd name="T1" fmla="*/ 35 h 36"/>
                <a:gd name="T2" fmla="*/ 23 w 23"/>
                <a:gd name="T3" fmla="*/ 23 h 36"/>
                <a:gd name="T4" fmla="*/ 20 w 23"/>
                <a:gd name="T5" fmla="*/ 10 h 36"/>
                <a:gd name="T6" fmla="*/ 12 w 23"/>
                <a:gd name="T7" fmla="*/ 1 h 36"/>
                <a:gd name="T8" fmla="*/ 9 w 23"/>
                <a:gd name="T9" fmla="*/ 0 h 36"/>
                <a:gd name="T10" fmla="*/ 6 w 23"/>
                <a:gd name="T11" fmla="*/ 1 h 36"/>
                <a:gd name="T12" fmla="*/ 0 w 23"/>
                <a:gd name="T13" fmla="*/ 13 h 36"/>
                <a:gd name="T14" fmla="*/ 4 w 23"/>
                <a:gd name="T15" fmla="*/ 26 h 36"/>
                <a:gd name="T16" fmla="*/ 11 w 23"/>
                <a:gd name="T17" fmla="*/ 35 h 36"/>
                <a:gd name="T18" fmla="*/ 12 w 23"/>
                <a:gd name="T19" fmla="*/ 34 h 36"/>
                <a:gd name="T20" fmla="*/ 11 w 23"/>
                <a:gd name="T21" fmla="*/ 35 h 36"/>
                <a:gd name="T22" fmla="*/ 15 w 23"/>
                <a:gd name="T23" fmla="*/ 36 h 36"/>
                <a:gd name="T24" fmla="*/ 18 w 23"/>
                <a:gd name="T25" fmla="*/ 35 h 36"/>
                <a:gd name="T26" fmla="*/ 18 w 23"/>
                <a:gd name="T27" fmla="*/ 34 h 36"/>
                <a:gd name="T28" fmla="*/ 17 w 23"/>
                <a:gd name="T29" fmla="*/ 33 h 36"/>
                <a:gd name="T30" fmla="*/ 15 w 23"/>
                <a:gd name="T31" fmla="*/ 34 h 36"/>
                <a:gd name="T32" fmla="*/ 12 w 23"/>
                <a:gd name="T33" fmla="*/ 33 h 36"/>
                <a:gd name="T34" fmla="*/ 12 w 23"/>
                <a:gd name="T35" fmla="*/ 33 h 36"/>
                <a:gd name="T36" fmla="*/ 5 w 23"/>
                <a:gd name="T37" fmla="*/ 26 h 36"/>
                <a:gd name="T38" fmla="*/ 2 w 23"/>
                <a:gd name="T39" fmla="*/ 13 h 36"/>
                <a:gd name="T40" fmla="*/ 6 w 23"/>
                <a:gd name="T41" fmla="*/ 3 h 36"/>
                <a:gd name="T42" fmla="*/ 9 w 23"/>
                <a:gd name="T43" fmla="*/ 2 h 36"/>
                <a:gd name="T44" fmla="*/ 11 w 23"/>
                <a:gd name="T45" fmla="*/ 3 h 36"/>
                <a:gd name="T46" fmla="*/ 18 w 23"/>
                <a:gd name="T47" fmla="*/ 11 h 36"/>
                <a:gd name="T48" fmla="*/ 21 w 23"/>
                <a:gd name="T49" fmla="*/ 23 h 36"/>
                <a:gd name="T50" fmla="*/ 17 w 23"/>
                <a:gd name="T51" fmla="*/ 33 h 36"/>
                <a:gd name="T52" fmla="*/ 17 w 23"/>
                <a:gd name="T53" fmla="*/ 35 h 36"/>
                <a:gd name="T54" fmla="*/ 18 w 23"/>
                <a:gd name="T55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36">
                  <a:moveTo>
                    <a:pt x="18" y="35"/>
                  </a:moveTo>
                  <a:cubicBezTo>
                    <a:pt x="21" y="33"/>
                    <a:pt x="23" y="29"/>
                    <a:pt x="23" y="23"/>
                  </a:cubicBezTo>
                  <a:cubicBezTo>
                    <a:pt x="23" y="19"/>
                    <a:pt x="22" y="14"/>
                    <a:pt x="20" y="10"/>
                  </a:cubicBezTo>
                  <a:cubicBezTo>
                    <a:pt x="18" y="6"/>
                    <a:pt x="15" y="3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6" y="1"/>
                    <a:pt x="6" y="1"/>
                  </a:cubicBezTo>
                  <a:cubicBezTo>
                    <a:pt x="2" y="3"/>
                    <a:pt x="0" y="7"/>
                    <a:pt x="0" y="13"/>
                  </a:cubicBezTo>
                  <a:cubicBezTo>
                    <a:pt x="0" y="18"/>
                    <a:pt x="2" y="22"/>
                    <a:pt x="4" y="26"/>
                  </a:cubicBezTo>
                  <a:cubicBezTo>
                    <a:pt x="6" y="30"/>
                    <a:pt x="8" y="34"/>
                    <a:pt x="11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3" y="36"/>
                    <a:pt x="14" y="36"/>
                    <a:pt x="15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9" y="35"/>
                    <a:pt x="19" y="34"/>
                    <a:pt x="18" y="34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4"/>
                    <a:pt x="16" y="34"/>
                    <a:pt x="15" y="34"/>
                  </a:cubicBezTo>
                  <a:cubicBezTo>
                    <a:pt x="14" y="34"/>
                    <a:pt x="13" y="34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7" y="29"/>
                    <a:pt x="5" y="26"/>
                  </a:cubicBezTo>
                  <a:cubicBezTo>
                    <a:pt x="4" y="22"/>
                    <a:pt x="2" y="17"/>
                    <a:pt x="2" y="13"/>
                  </a:cubicBezTo>
                  <a:cubicBezTo>
                    <a:pt x="2" y="8"/>
                    <a:pt x="4" y="4"/>
                    <a:pt x="6" y="3"/>
                  </a:cubicBezTo>
                  <a:cubicBezTo>
                    <a:pt x="7" y="3"/>
                    <a:pt x="8" y="2"/>
                    <a:pt x="9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4" y="4"/>
                    <a:pt x="16" y="7"/>
                    <a:pt x="18" y="11"/>
                  </a:cubicBezTo>
                  <a:cubicBezTo>
                    <a:pt x="20" y="15"/>
                    <a:pt x="21" y="19"/>
                    <a:pt x="21" y="23"/>
                  </a:cubicBezTo>
                  <a:cubicBezTo>
                    <a:pt x="21" y="29"/>
                    <a:pt x="19" y="32"/>
                    <a:pt x="17" y="33"/>
                  </a:cubicBezTo>
                  <a:cubicBezTo>
                    <a:pt x="17" y="34"/>
                    <a:pt x="16" y="34"/>
                    <a:pt x="17" y="35"/>
                  </a:cubicBezTo>
                  <a:cubicBezTo>
                    <a:pt x="17" y="35"/>
                    <a:pt x="18" y="35"/>
                    <a:pt x="18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8" name="Freeform 945"/>
            <p:cNvSpPr>
              <a:spLocks/>
            </p:cNvSpPr>
            <p:nvPr/>
          </p:nvSpPr>
          <p:spPr bwMode="auto">
            <a:xfrm>
              <a:off x="1670" y="2356"/>
              <a:ext cx="20" cy="47"/>
            </a:xfrm>
            <a:custGeom>
              <a:avLst/>
              <a:gdLst>
                <a:gd name="T0" fmla="*/ 2 w 12"/>
                <a:gd name="T1" fmla="*/ 0 h 28"/>
                <a:gd name="T2" fmla="*/ 2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1 h 28"/>
                <a:gd name="T12" fmla="*/ 2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5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1"/>
                  </a:cubicBezTo>
                  <a:cubicBezTo>
                    <a:pt x="12" y="12"/>
                    <a:pt x="8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69" name="Freeform 946"/>
            <p:cNvSpPr>
              <a:spLocks/>
            </p:cNvSpPr>
            <p:nvPr/>
          </p:nvSpPr>
          <p:spPr bwMode="auto">
            <a:xfrm>
              <a:off x="1668" y="2354"/>
              <a:ext cx="23" cy="51"/>
            </a:xfrm>
            <a:custGeom>
              <a:avLst/>
              <a:gdLst>
                <a:gd name="T0" fmla="*/ 3 w 14"/>
                <a:gd name="T1" fmla="*/ 0 h 30"/>
                <a:gd name="T2" fmla="*/ 3 w 14"/>
                <a:gd name="T3" fmla="*/ 0 h 30"/>
                <a:gd name="T4" fmla="*/ 2 w 14"/>
                <a:gd name="T5" fmla="*/ 1 h 30"/>
                <a:gd name="T6" fmla="*/ 0 w 14"/>
                <a:gd name="T7" fmla="*/ 8 h 30"/>
                <a:gd name="T8" fmla="*/ 4 w 14"/>
                <a:gd name="T9" fmla="*/ 21 h 30"/>
                <a:gd name="T10" fmla="*/ 11 w 14"/>
                <a:gd name="T11" fmla="*/ 30 h 30"/>
                <a:gd name="T12" fmla="*/ 11 w 14"/>
                <a:gd name="T13" fmla="*/ 30 h 30"/>
                <a:gd name="T14" fmla="*/ 12 w 14"/>
                <a:gd name="T15" fmla="*/ 30 h 30"/>
                <a:gd name="T16" fmla="*/ 13 w 14"/>
                <a:gd name="T17" fmla="*/ 29 h 30"/>
                <a:gd name="T18" fmla="*/ 14 w 14"/>
                <a:gd name="T19" fmla="*/ 22 h 30"/>
                <a:gd name="T20" fmla="*/ 11 w 14"/>
                <a:gd name="T21" fmla="*/ 9 h 30"/>
                <a:gd name="T22" fmla="*/ 3 w 14"/>
                <a:gd name="T23" fmla="*/ 0 h 30"/>
                <a:gd name="T24" fmla="*/ 2 w 14"/>
                <a:gd name="T25" fmla="*/ 1 h 30"/>
                <a:gd name="T26" fmla="*/ 2 w 14"/>
                <a:gd name="T27" fmla="*/ 2 h 30"/>
                <a:gd name="T28" fmla="*/ 9 w 14"/>
                <a:gd name="T29" fmla="*/ 10 h 30"/>
                <a:gd name="T30" fmla="*/ 12 w 14"/>
                <a:gd name="T31" fmla="*/ 22 h 30"/>
                <a:gd name="T32" fmla="*/ 11 w 14"/>
                <a:gd name="T33" fmla="*/ 29 h 30"/>
                <a:gd name="T34" fmla="*/ 12 w 14"/>
                <a:gd name="T35" fmla="*/ 29 h 30"/>
                <a:gd name="T36" fmla="*/ 12 w 14"/>
                <a:gd name="T37" fmla="*/ 28 h 30"/>
                <a:gd name="T38" fmla="*/ 12 w 14"/>
                <a:gd name="T39" fmla="*/ 28 h 30"/>
                <a:gd name="T40" fmla="*/ 12 w 14"/>
                <a:gd name="T41" fmla="*/ 29 h 30"/>
                <a:gd name="T42" fmla="*/ 12 w 14"/>
                <a:gd name="T43" fmla="*/ 28 h 30"/>
                <a:gd name="T44" fmla="*/ 5 w 14"/>
                <a:gd name="T45" fmla="*/ 20 h 30"/>
                <a:gd name="T46" fmla="*/ 2 w 14"/>
                <a:gd name="T47" fmla="*/ 8 h 30"/>
                <a:gd name="T48" fmla="*/ 3 w 14"/>
                <a:gd name="T49" fmla="*/ 1 h 30"/>
                <a:gd name="T50" fmla="*/ 3 w 14"/>
                <a:gd name="T51" fmla="*/ 1 h 30"/>
                <a:gd name="T52" fmla="*/ 2 w 14"/>
                <a:gd name="T53" fmla="*/ 2 h 30"/>
                <a:gd name="T54" fmla="*/ 2 w 14"/>
                <a:gd name="T55" fmla="*/ 2 h 30"/>
                <a:gd name="T56" fmla="*/ 4 w 14"/>
                <a:gd name="T57" fmla="*/ 2 h 30"/>
                <a:gd name="T58" fmla="*/ 3 w 14"/>
                <a:gd name="T5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3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2"/>
                    <a:pt x="2" y="17"/>
                    <a:pt x="4" y="21"/>
                  </a:cubicBezTo>
                  <a:cubicBezTo>
                    <a:pt x="6" y="25"/>
                    <a:pt x="8" y="28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3" y="30"/>
                    <a:pt x="13" y="29"/>
                  </a:cubicBezTo>
                  <a:cubicBezTo>
                    <a:pt x="14" y="27"/>
                    <a:pt x="14" y="25"/>
                    <a:pt x="14" y="22"/>
                  </a:cubicBezTo>
                  <a:cubicBezTo>
                    <a:pt x="14" y="18"/>
                    <a:pt x="13" y="13"/>
                    <a:pt x="11" y="9"/>
                  </a:cubicBezTo>
                  <a:cubicBezTo>
                    <a:pt x="9" y="5"/>
                    <a:pt x="6" y="2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5" y="3"/>
                    <a:pt x="7" y="6"/>
                    <a:pt x="9" y="10"/>
                  </a:cubicBezTo>
                  <a:cubicBezTo>
                    <a:pt x="11" y="14"/>
                    <a:pt x="12" y="18"/>
                    <a:pt x="12" y="22"/>
                  </a:cubicBezTo>
                  <a:cubicBezTo>
                    <a:pt x="12" y="25"/>
                    <a:pt x="12" y="27"/>
                    <a:pt x="11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0" y="27"/>
                    <a:pt x="7" y="24"/>
                    <a:pt x="5" y="20"/>
                  </a:cubicBezTo>
                  <a:cubicBezTo>
                    <a:pt x="4" y="16"/>
                    <a:pt x="2" y="12"/>
                    <a:pt x="2" y="8"/>
                  </a:cubicBezTo>
                  <a:cubicBezTo>
                    <a:pt x="2" y="5"/>
                    <a:pt x="3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0" name="Freeform 947"/>
            <p:cNvSpPr>
              <a:spLocks/>
            </p:cNvSpPr>
            <p:nvPr/>
          </p:nvSpPr>
          <p:spPr bwMode="auto">
            <a:xfrm>
              <a:off x="1651" y="2309"/>
              <a:ext cx="89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7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7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7"/>
                  </a:cubicBezTo>
                  <a:cubicBezTo>
                    <a:pt x="53" y="28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1" name="Freeform 948"/>
            <p:cNvSpPr>
              <a:spLocks/>
            </p:cNvSpPr>
            <p:nvPr/>
          </p:nvSpPr>
          <p:spPr bwMode="auto">
            <a:xfrm>
              <a:off x="1651" y="2307"/>
              <a:ext cx="91" cy="136"/>
            </a:xfrm>
            <a:custGeom>
              <a:avLst/>
              <a:gdLst>
                <a:gd name="T0" fmla="*/ 0 w 54"/>
                <a:gd name="T1" fmla="*/ 11 h 81"/>
                <a:gd name="T2" fmla="*/ 1 w 54"/>
                <a:gd name="T3" fmla="*/ 11 h 81"/>
                <a:gd name="T4" fmla="*/ 6 w 54"/>
                <a:gd name="T5" fmla="*/ 10 h 81"/>
                <a:gd name="T6" fmla="*/ 12 w 54"/>
                <a:gd name="T7" fmla="*/ 12 h 81"/>
                <a:gd name="T8" fmla="*/ 12 w 54"/>
                <a:gd name="T9" fmla="*/ 12 h 81"/>
                <a:gd name="T10" fmla="*/ 28 w 54"/>
                <a:gd name="T11" fmla="*/ 29 h 81"/>
                <a:gd name="T12" fmla="*/ 34 w 54"/>
                <a:gd name="T13" fmla="*/ 56 h 81"/>
                <a:gd name="T14" fmla="*/ 25 w 54"/>
                <a:gd name="T15" fmla="*/ 79 h 81"/>
                <a:gd name="T16" fmla="*/ 26 w 54"/>
                <a:gd name="T17" fmla="*/ 81 h 81"/>
                <a:gd name="T18" fmla="*/ 44 w 54"/>
                <a:gd name="T19" fmla="*/ 73 h 81"/>
                <a:gd name="T20" fmla="*/ 44 w 54"/>
                <a:gd name="T21" fmla="*/ 73 h 81"/>
                <a:gd name="T22" fmla="*/ 54 w 54"/>
                <a:gd name="T23" fmla="*/ 48 h 81"/>
                <a:gd name="T24" fmla="*/ 47 w 54"/>
                <a:gd name="T25" fmla="*/ 20 h 81"/>
                <a:gd name="T26" fmla="*/ 31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8 w 54"/>
                <a:gd name="T33" fmla="*/ 3 h 81"/>
                <a:gd name="T34" fmla="*/ 18 w 54"/>
                <a:gd name="T35" fmla="*/ 2 h 81"/>
                <a:gd name="T36" fmla="*/ 0 w 54"/>
                <a:gd name="T37" fmla="*/ 10 h 81"/>
                <a:gd name="T38" fmla="*/ 0 w 54"/>
                <a:gd name="T39" fmla="*/ 11 h 81"/>
                <a:gd name="T40" fmla="*/ 1 w 54"/>
                <a:gd name="T41" fmla="*/ 11 h 81"/>
                <a:gd name="T42" fmla="*/ 0 w 54"/>
                <a:gd name="T43" fmla="*/ 11 h 81"/>
                <a:gd name="T44" fmla="*/ 1 w 54"/>
                <a:gd name="T45" fmla="*/ 11 h 81"/>
                <a:gd name="T46" fmla="*/ 19 w 54"/>
                <a:gd name="T47" fmla="*/ 3 h 81"/>
                <a:gd name="T48" fmla="*/ 19 w 54"/>
                <a:gd name="T49" fmla="*/ 3 h 81"/>
                <a:gd name="T50" fmla="*/ 24 w 54"/>
                <a:gd name="T51" fmla="*/ 2 h 81"/>
                <a:gd name="T52" fmla="*/ 30 w 54"/>
                <a:gd name="T53" fmla="*/ 4 h 81"/>
                <a:gd name="T54" fmla="*/ 46 w 54"/>
                <a:gd name="T55" fmla="*/ 21 h 81"/>
                <a:gd name="T56" fmla="*/ 52 w 54"/>
                <a:gd name="T57" fmla="*/ 48 h 81"/>
                <a:gd name="T58" fmla="*/ 43 w 54"/>
                <a:gd name="T59" fmla="*/ 71 h 81"/>
                <a:gd name="T60" fmla="*/ 43 w 54"/>
                <a:gd name="T61" fmla="*/ 72 h 81"/>
                <a:gd name="T62" fmla="*/ 43 w 54"/>
                <a:gd name="T63" fmla="*/ 71 h 81"/>
                <a:gd name="T64" fmla="*/ 25 w 54"/>
                <a:gd name="T65" fmla="*/ 79 h 81"/>
                <a:gd name="T66" fmla="*/ 25 w 54"/>
                <a:gd name="T67" fmla="*/ 80 h 81"/>
                <a:gd name="T68" fmla="*/ 26 w 54"/>
                <a:gd name="T69" fmla="*/ 81 h 81"/>
                <a:gd name="T70" fmla="*/ 36 w 54"/>
                <a:gd name="T71" fmla="*/ 56 h 81"/>
                <a:gd name="T72" fmla="*/ 29 w 54"/>
                <a:gd name="T73" fmla="*/ 28 h 81"/>
                <a:gd name="T74" fmla="*/ 13 w 54"/>
                <a:gd name="T75" fmla="*/ 10 h 81"/>
                <a:gd name="T76" fmla="*/ 13 w 54"/>
                <a:gd name="T77" fmla="*/ 10 h 81"/>
                <a:gd name="T78" fmla="*/ 6 w 54"/>
                <a:gd name="T79" fmla="*/ 8 h 81"/>
                <a:gd name="T80" fmla="*/ 0 w 54"/>
                <a:gd name="T81" fmla="*/ 10 h 81"/>
                <a:gd name="T82" fmla="*/ 1 w 54"/>
                <a:gd name="T83" fmla="*/ 11 h 81"/>
                <a:gd name="T84" fmla="*/ 0 w 54"/>
                <a:gd name="T85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1">
                  <a:moveTo>
                    <a:pt x="0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4" y="10"/>
                    <a:pt x="6" y="10"/>
                  </a:cubicBezTo>
                  <a:cubicBezTo>
                    <a:pt x="8" y="10"/>
                    <a:pt x="10" y="11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4"/>
                    <a:pt x="24" y="21"/>
                    <a:pt x="28" y="29"/>
                  </a:cubicBezTo>
                  <a:cubicBezTo>
                    <a:pt x="32" y="37"/>
                    <a:pt x="34" y="47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9"/>
                    <a:pt x="51" y="29"/>
                    <a:pt x="47" y="20"/>
                  </a:cubicBezTo>
                  <a:cubicBezTo>
                    <a:pt x="43" y="12"/>
                    <a:pt x="38" y="5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ubicBezTo>
                    <a:pt x="22" y="0"/>
                    <a:pt x="20" y="1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2" y="2"/>
                    <a:pt x="24" y="2"/>
                  </a:cubicBezTo>
                  <a:cubicBezTo>
                    <a:pt x="26" y="2"/>
                    <a:pt x="28" y="3"/>
                    <a:pt x="30" y="4"/>
                  </a:cubicBezTo>
                  <a:cubicBezTo>
                    <a:pt x="36" y="7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4" y="37"/>
                    <a:pt x="29" y="28"/>
                  </a:cubicBezTo>
                  <a:cubicBezTo>
                    <a:pt x="25" y="20"/>
                    <a:pt x="20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1" y="9"/>
                    <a:pt x="8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2" name="Freeform 949"/>
            <p:cNvSpPr>
              <a:spLocks/>
            </p:cNvSpPr>
            <p:nvPr/>
          </p:nvSpPr>
          <p:spPr bwMode="auto">
            <a:xfrm>
              <a:off x="1742" y="2275"/>
              <a:ext cx="75" cy="124"/>
            </a:xfrm>
            <a:custGeom>
              <a:avLst/>
              <a:gdLst>
                <a:gd name="T0" fmla="*/ 35 w 45"/>
                <a:gd name="T1" fmla="*/ 72 h 74"/>
                <a:gd name="T2" fmla="*/ 45 w 45"/>
                <a:gd name="T3" fmla="*/ 48 h 74"/>
                <a:gd name="T4" fmla="*/ 23 w 45"/>
                <a:gd name="T5" fmla="*/ 2 h 74"/>
                <a:gd name="T6" fmla="*/ 10 w 45"/>
                <a:gd name="T7" fmla="*/ 2 h 74"/>
                <a:gd name="T8" fmla="*/ 0 w 45"/>
                <a:gd name="T9" fmla="*/ 26 h 74"/>
                <a:gd name="T10" fmla="*/ 23 w 45"/>
                <a:gd name="T11" fmla="*/ 71 h 74"/>
                <a:gd name="T12" fmla="*/ 35 w 45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4">
                  <a:moveTo>
                    <a:pt x="35" y="72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4"/>
                    <a:pt x="32" y="74"/>
                    <a:pt x="35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3" name="Freeform 950"/>
            <p:cNvSpPr>
              <a:spLocks noEditPoints="1"/>
            </p:cNvSpPr>
            <p:nvPr/>
          </p:nvSpPr>
          <p:spPr bwMode="auto">
            <a:xfrm>
              <a:off x="1738" y="2272"/>
              <a:ext cx="84" cy="131"/>
            </a:xfrm>
            <a:custGeom>
              <a:avLst/>
              <a:gdLst>
                <a:gd name="T0" fmla="*/ 38 w 50"/>
                <a:gd name="T1" fmla="*/ 76 h 78"/>
                <a:gd name="T2" fmla="*/ 36 w 50"/>
                <a:gd name="T3" fmla="*/ 71 h 78"/>
                <a:gd name="T4" fmla="*/ 35 w 50"/>
                <a:gd name="T5" fmla="*/ 71 h 78"/>
                <a:gd name="T6" fmla="*/ 31 w 50"/>
                <a:gd name="T7" fmla="*/ 78 h 78"/>
                <a:gd name="T8" fmla="*/ 31 w 50"/>
                <a:gd name="T9" fmla="*/ 72 h 78"/>
                <a:gd name="T10" fmla="*/ 19 w 50"/>
                <a:gd name="T11" fmla="*/ 73 h 78"/>
                <a:gd name="T12" fmla="*/ 27 w 50"/>
                <a:gd name="T13" fmla="*/ 71 h 78"/>
                <a:gd name="T14" fmla="*/ 19 w 50"/>
                <a:gd name="T15" fmla="*/ 73 h 78"/>
                <a:gd name="T16" fmla="*/ 21 w 50"/>
                <a:gd name="T17" fmla="*/ 67 h 78"/>
                <a:gd name="T18" fmla="*/ 8 w 50"/>
                <a:gd name="T19" fmla="*/ 60 h 78"/>
                <a:gd name="T20" fmla="*/ 13 w 50"/>
                <a:gd name="T21" fmla="*/ 58 h 78"/>
                <a:gd name="T22" fmla="*/ 7 w 50"/>
                <a:gd name="T23" fmla="*/ 58 h 78"/>
                <a:gd name="T24" fmla="*/ 5 w 50"/>
                <a:gd name="T25" fmla="*/ 53 h 78"/>
                <a:gd name="T26" fmla="*/ 9 w 50"/>
                <a:gd name="T27" fmla="*/ 48 h 78"/>
                <a:gd name="T28" fmla="*/ 0 w 50"/>
                <a:gd name="T29" fmla="*/ 37 h 78"/>
                <a:gd name="T30" fmla="*/ 6 w 50"/>
                <a:gd name="T31" fmla="*/ 36 h 78"/>
                <a:gd name="T32" fmla="*/ 0 w 50"/>
                <a:gd name="T33" fmla="*/ 34 h 78"/>
                <a:gd name="T34" fmla="*/ 0 w 50"/>
                <a:gd name="T35" fmla="*/ 29 h 78"/>
                <a:gd name="T36" fmla="*/ 5 w 50"/>
                <a:gd name="T37" fmla="*/ 26 h 78"/>
                <a:gd name="T38" fmla="*/ 2 w 50"/>
                <a:gd name="T39" fmla="*/ 12 h 78"/>
                <a:gd name="T40" fmla="*/ 8 w 50"/>
                <a:gd name="T41" fmla="*/ 14 h 78"/>
                <a:gd name="T42" fmla="*/ 4 w 50"/>
                <a:gd name="T43" fmla="*/ 9 h 78"/>
                <a:gd name="T44" fmla="*/ 7 w 50"/>
                <a:gd name="T45" fmla="*/ 4 h 78"/>
                <a:gd name="T46" fmla="*/ 11 w 50"/>
                <a:gd name="T47" fmla="*/ 2 h 78"/>
                <a:gd name="T48" fmla="*/ 14 w 50"/>
                <a:gd name="T49" fmla="*/ 7 h 78"/>
                <a:gd name="T50" fmla="*/ 17 w 50"/>
                <a:gd name="T51" fmla="*/ 6 h 78"/>
                <a:gd name="T52" fmla="*/ 20 w 50"/>
                <a:gd name="T53" fmla="*/ 0 h 78"/>
                <a:gd name="T54" fmla="*/ 25 w 50"/>
                <a:gd name="T55" fmla="*/ 2 h 78"/>
                <a:gd name="T56" fmla="*/ 25 w 50"/>
                <a:gd name="T57" fmla="*/ 8 h 78"/>
                <a:gd name="T58" fmla="*/ 38 w 50"/>
                <a:gd name="T59" fmla="*/ 13 h 78"/>
                <a:gd name="T60" fmla="*/ 34 w 50"/>
                <a:gd name="T61" fmla="*/ 16 h 78"/>
                <a:gd name="T62" fmla="*/ 40 w 50"/>
                <a:gd name="T63" fmla="*/ 16 h 78"/>
                <a:gd name="T64" fmla="*/ 43 w 50"/>
                <a:gd name="T65" fmla="*/ 20 h 78"/>
                <a:gd name="T66" fmla="*/ 39 w 50"/>
                <a:gd name="T67" fmla="*/ 26 h 78"/>
                <a:gd name="T68" fmla="*/ 48 w 50"/>
                <a:gd name="T69" fmla="*/ 36 h 78"/>
                <a:gd name="T70" fmla="*/ 43 w 50"/>
                <a:gd name="T71" fmla="*/ 37 h 78"/>
                <a:gd name="T72" fmla="*/ 49 w 50"/>
                <a:gd name="T73" fmla="*/ 39 h 78"/>
                <a:gd name="T74" fmla="*/ 50 w 50"/>
                <a:gd name="T75" fmla="*/ 44 h 78"/>
                <a:gd name="T76" fmla="*/ 50 w 50"/>
                <a:gd name="T77" fmla="*/ 48 h 78"/>
                <a:gd name="T78" fmla="*/ 44 w 50"/>
                <a:gd name="T79" fmla="*/ 52 h 78"/>
                <a:gd name="T80" fmla="*/ 49 w 50"/>
                <a:gd name="T81" fmla="*/ 56 h 78"/>
                <a:gd name="T82" fmla="*/ 48 w 50"/>
                <a:gd name="T83" fmla="*/ 61 h 78"/>
                <a:gd name="T84" fmla="*/ 42 w 50"/>
                <a:gd name="T85" fmla="*/ 6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78">
                  <a:moveTo>
                    <a:pt x="37" y="77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0" y="75"/>
                    <a:pt x="42" y="74"/>
                    <a:pt x="43" y="72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8" y="70"/>
                    <a:pt x="37" y="70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7" y="77"/>
                    <a:pt x="37" y="77"/>
                    <a:pt x="37" y="77"/>
                  </a:cubicBezTo>
                  <a:close/>
                  <a:moveTo>
                    <a:pt x="28" y="77"/>
                  </a:moveTo>
                  <a:cubicBezTo>
                    <a:pt x="29" y="78"/>
                    <a:pt x="30" y="78"/>
                    <a:pt x="31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2" y="72"/>
                    <a:pt x="32" y="72"/>
                    <a:pt x="31" y="72"/>
                  </a:cubicBezTo>
                  <a:cubicBezTo>
                    <a:pt x="31" y="72"/>
                    <a:pt x="30" y="72"/>
                    <a:pt x="29" y="72"/>
                  </a:cubicBezTo>
                  <a:lnTo>
                    <a:pt x="28" y="77"/>
                  </a:lnTo>
                  <a:close/>
                  <a:moveTo>
                    <a:pt x="19" y="73"/>
                  </a:moveTo>
                  <a:cubicBezTo>
                    <a:pt x="21" y="74"/>
                    <a:pt x="22" y="75"/>
                    <a:pt x="23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0"/>
                    <a:pt x="24" y="70"/>
                    <a:pt x="23" y="69"/>
                  </a:cubicBezTo>
                  <a:lnTo>
                    <a:pt x="19" y="73"/>
                  </a:lnTo>
                  <a:close/>
                  <a:moveTo>
                    <a:pt x="13" y="67"/>
                  </a:moveTo>
                  <a:cubicBezTo>
                    <a:pt x="14" y="69"/>
                    <a:pt x="16" y="70"/>
                    <a:pt x="17" y="7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3" y="67"/>
                    <a:pt x="13" y="67"/>
                    <a:pt x="13" y="67"/>
                  </a:cubicBezTo>
                  <a:close/>
                  <a:moveTo>
                    <a:pt x="8" y="60"/>
                  </a:moveTo>
                  <a:cubicBezTo>
                    <a:pt x="9" y="62"/>
                    <a:pt x="10" y="63"/>
                    <a:pt x="11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0"/>
                    <a:pt x="14" y="59"/>
                    <a:pt x="13" y="58"/>
                  </a:cubicBezTo>
                  <a:lnTo>
                    <a:pt x="8" y="60"/>
                  </a:lnTo>
                  <a:close/>
                  <a:moveTo>
                    <a:pt x="5" y="53"/>
                  </a:moveTo>
                  <a:cubicBezTo>
                    <a:pt x="5" y="55"/>
                    <a:pt x="6" y="56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4"/>
                    <a:pt x="11" y="52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5"/>
                  </a:moveTo>
                  <a:cubicBezTo>
                    <a:pt x="2" y="47"/>
                    <a:pt x="3" y="48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8" y="47"/>
                    <a:pt x="8" y="45"/>
                    <a:pt x="7" y="44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1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39"/>
                    <a:pt x="6" y="38"/>
                    <a:pt x="6" y="36"/>
                  </a:cubicBezTo>
                  <a:lnTo>
                    <a:pt x="0" y="37"/>
                  </a:lnTo>
                  <a:close/>
                  <a:moveTo>
                    <a:pt x="0" y="29"/>
                  </a:moveTo>
                  <a:cubicBezTo>
                    <a:pt x="0" y="30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5" y="30"/>
                    <a:pt x="5" y="28"/>
                  </a:cubicBezTo>
                  <a:lnTo>
                    <a:pt x="0" y="29"/>
                  </a:lnTo>
                  <a:close/>
                  <a:moveTo>
                    <a:pt x="0" y="20"/>
                  </a:moveTo>
                  <a:cubicBezTo>
                    <a:pt x="0" y="22"/>
                    <a:pt x="0" y="24"/>
                    <a:pt x="0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4"/>
                    <a:pt x="6" y="22"/>
                    <a:pt x="6" y="21"/>
                  </a:cubicBezTo>
                  <a:lnTo>
                    <a:pt x="0" y="20"/>
                  </a:lnTo>
                  <a:close/>
                  <a:moveTo>
                    <a:pt x="2" y="12"/>
                  </a:moveTo>
                  <a:cubicBezTo>
                    <a:pt x="2" y="13"/>
                    <a:pt x="1" y="15"/>
                    <a:pt x="1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7"/>
                    <a:pt x="7" y="15"/>
                    <a:pt x="8" y="14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7" y="4"/>
                  </a:moveTo>
                  <a:cubicBezTo>
                    <a:pt x="6" y="5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7" y="4"/>
                    <a:pt x="7" y="4"/>
                    <a:pt x="7" y="4"/>
                  </a:cubicBezTo>
                  <a:close/>
                  <a:moveTo>
                    <a:pt x="16" y="0"/>
                  </a:moveTo>
                  <a:cubicBezTo>
                    <a:pt x="14" y="0"/>
                    <a:pt x="12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5" y="2"/>
                  </a:moveTo>
                  <a:cubicBezTo>
                    <a:pt x="24" y="1"/>
                    <a:pt x="22" y="0"/>
                    <a:pt x="20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6"/>
                    <a:pt x="23" y="7"/>
                  </a:cubicBezTo>
                  <a:lnTo>
                    <a:pt x="25" y="2"/>
                  </a:lnTo>
                  <a:close/>
                  <a:moveTo>
                    <a:pt x="33" y="7"/>
                  </a:moveTo>
                  <a:cubicBezTo>
                    <a:pt x="31" y="5"/>
                    <a:pt x="30" y="4"/>
                    <a:pt x="28" y="3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8" y="13"/>
                  </a:moveTo>
                  <a:cubicBezTo>
                    <a:pt x="37" y="12"/>
                    <a:pt x="36" y="10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6"/>
                  </a:cubicBezTo>
                  <a:lnTo>
                    <a:pt x="38" y="13"/>
                  </a:lnTo>
                  <a:close/>
                  <a:moveTo>
                    <a:pt x="43" y="20"/>
                  </a:moveTo>
                  <a:cubicBezTo>
                    <a:pt x="42" y="19"/>
                    <a:pt x="41" y="17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0"/>
                    <a:pt x="37" y="22"/>
                    <a:pt x="38" y="23"/>
                  </a:cubicBezTo>
                  <a:lnTo>
                    <a:pt x="43" y="20"/>
                  </a:lnTo>
                  <a:close/>
                  <a:moveTo>
                    <a:pt x="46" y="28"/>
                  </a:moveTo>
                  <a:cubicBezTo>
                    <a:pt x="45" y="26"/>
                    <a:pt x="45" y="25"/>
                    <a:pt x="44" y="23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40" y="28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8" y="36"/>
                  </a:moveTo>
                  <a:cubicBezTo>
                    <a:pt x="48" y="34"/>
                    <a:pt x="47" y="33"/>
                    <a:pt x="47" y="31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4"/>
                    <a:pt x="42" y="36"/>
                    <a:pt x="43" y="37"/>
                  </a:cubicBezTo>
                  <a:cubicBezTo>
                    <a:pt x="48" y="36"/>
                    <a:pt x="48" y="36"/>
                    <a:pt x="48" y="36"/>
                  </a:cubicBezTo>
                  <a:close/>
                  <a:moveTo>
                    <a:pt x="50" y="44"/>
                  </a:moveTo>
                  <a:cubicBezTo>
                    <a:pt x="49" y="43"/>
                    <a:pt x="49" y="41"/>
                    <a:pt x="49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2"/>
                    <a:pt x="44" y="43"/>
                    <a:pt x="44" y="45"/>
                  </a:cubicBezTo>
                  <a:cubicBezTo>
                    <a:pt x="50" y="44"/>
                    <a:pt x="50" y="44"/>
                    <a:pt x="50" y="44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9"/>
                    <a:pt x="44" y="50"/>
                  </a:cubicBezTo>
                  <a:cubicBezTo>
                    <a:pt x="44" y="51"/>
                    <a:pt x="44" y="52"/>
                    <a:pt x="44" y="52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8" y="61"/>
                  </a:moveTo>
                  <a:cubicBezTo>
                    <a:pt x="49" y="60"/>
                    <a:pt x="49" y="58"/>
                    <a:pt x="49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7"/>
                    <a:pt x="43" y="58"/>
                    <a:pt x="43" y="60"/>
                  </a:cubicBezTo>
                  <a:cubicBezTo>
                    <a:pt x="48" y="61"/>
                    <a:pt x="48" y="61"/>
                    <a:pt x="48" y="61"/>
                  </a:cubicBezTo>
                  <a:close/>
                  <a:moveTo>
                    <a:pt x="45" y="69"/>
                  </a:moveTo>
                  <a:cubicBezTo>
                    <a:pt x="46" y="68"/>
                    <a:pt x="47" y="66"/>
                    <a:pt x="47" y="64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4"/>
                    <a:pt x="41" y="65"/>
                    <a:pt x="40" y="66"/>
                  </a:cubicBezTo>
                  <a:cubicBezTo>
                    <a:pt x="45" y="69"/>
                    <a:pt x="45" y="69"/>
                    <a:pt x="4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4" name="Freeform 951"/>
            <p:cNvSpPr>
              <a:spLocks/>
            </p:cNvSpPr>
            <p:nvPr/>
          </p:nvSpPr>
          <p:spPr bwMode="auto">
            <a:xfrm>
              <a:off x="1758" y="2262"/>
              <a:ext cx="89" cy="134"/>
            </a:xfrm>
            <a:custGeom>
              <a:avLst/>
              <a:gdLst>
                <a:gd name="T0" fmla="*/ 0 w 53"/>
                <a:gd name="T1" fmla="*/ 10 h 80"/>
                <a:gd name="T2" fmla="*/ 13 w 53"/>
                <a:gd name="T3" fmla="*/ 10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1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9"/>
                    <a:pt x="31" y="3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5" name="Freeform 952"/>
            <p:cNvSpPr>
              <a:spLocks noEditPoints="1"/>
            </p:cNvSpPr>
            <p:nvPr/>
          </p:nvSpPr>
          <p:spPr bwMode="auto">
            <a:xfrm>
              <a:off x="1757" y="2259"/>
              <a:ext cx="95" cy="140"/>
            </a:xfrm>
            <a:custGeom>
              <a:avLst/>
              <a:gdLst>
                <a:gd name="T0" fmla="*/ 1 w 57"/>
                <a:gd name="T1" fmla="*/ 12 h 84"/>
                <a:gd name="T2" fmla="*/ 6 w 57"/>
                <a:gd name="T3" fmla="*/ 8 h 84"/>
                <a:gd name="T4" fmla="*/ 3 w 57"/>
                <a:gd name="T5" fmla="*/ 15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3 w 57"/>
                <a:gd name="T13" fmla="*/ 0 h 84"/>
                <a:gd name="T14" fmla="*/ 18 w 57"/>
                <a:gd name="T15" fmla="*/ 2 h 84"/>
                <a:gd name="T16" fmla="*/ 20 w 57"/>
                <a:gd name="T17" fmla="*/ 7 h 84"/>
                <a:gd name="T18" fmla="*/ 24 w 57"/>
                <a:gd name="T19" fmla="*/ 6 h 84"/>
                <a:gd name="T20" fmla="*/ 27 w 57"/>
                <a:gd name="T21" fmla="*/ 0 h 84"/>
                <a:gd name="T22" fmla="*/ 33 w 57"/>
                <a:gd name="T23" fmla="*/ 2 h 84"/>
                <a:gd name="T24" fmla="*/ 32 w 57"/>
                <a:gd name="T25" fmla="*/ 8 h 84"/>
                <a:gd name="T26" fmla="*/ 45 w 57"/>
                <a:gd name="T27" fmla="*/ 13 h 84"/>
                <a:gd name="T28" fmla="*/ 41 w 57"/>
                <a:gd name="T29" fmla="*/ 17 h 84"/>
                <a:gd name="T30" fmla="*/ 47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5 w 57"/>
                <a:gd name="T37" fmla="*/ 36 h 84"/>
                <a:gd name="T38" fmla="*/ 50 w 57"/>
                <a:gd name="T39" fmla="*/ 38 h 84"/>
                <a:gd name="T40" fmla="*/ 56 w 57"/>
                <a:gd name="T41" fmla="*/ 39 h 84"/>
                <a:gd name="T42" fmla="*/ 56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6 w 57"/>
                <a:gd name="T49" fmla="*/ 56 h 84"/>
                <a:gd name="T50" fmla="*/ 55 w 57"/>
                <a:gd name="T51" fmla="*/ 62 h 84"/>
                <a:gd name="T52" fmla="*/ 49 w 57"/>
                <a:gd name="T53" fmla="*/ 63 h 84"/>
                <a:gd name="T54" fmla="*/ 45 w 57"/>
                <a:gd name="T55" fmla="*/ 76 h 84"/>
                <a:gd name="T56" fmla="*/ 45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6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8 w 57"/>
                <a:gd name="T81" fmla="*/ 64 h 84"/>
                <a:gd name="T82" fmla="*/ 33 w 57"/>
                <a:gd name="T83" fmla="*/ 58 h 84"/>
                <a:gd name="T84" fmla="*/ 39 w 57"/>
                <a:gd name="T85" fmla="*/ 58 h 84"/>
                <a:gd name="T86" fmla="*/ 32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5 w 57"/>
                <a:gd name="T95" fmla="*/ 37 h 84"/>
                <a:gd name="T96" fmla="*/ 24 w 57"/>
                <a:gd name="T97" fmla="*/ 27 h 84"/>
                <a:gd name="T98" fmla="*/ 29 w 57"/>
                <a:gd name="T99" fmla="*/ 24 h 84"/>
                <a:gd name="T100" fmla="*/ 23 w 57"/>
                <a:gd name="T101" fmla="*/ 25 h 84"/>
                <a:gd name="T102" fmla="*/ 20 w 57"/>
                <a:gd name="T103" fmla="*/ 21 h 84"/>
                <a:gd name="T104" fmla="*/ 22 w 57"/>
                <a:gd name="T105" fmla="*/ 15 h 84"/>
                <a:gd name="T106" fmla="*/ 8 w 57"/>
                <a:gd name="T107" fmla="*/ 14 h 84"/>
                <a:gd name="T108" fmla="*/ 9 w 57"/>
                <a:gd name="T109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" h="84">
                  <a:moveTo>
                    <a:pt x="0" y="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1" y="0"/>
                    <a:pt x="19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0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9" y="6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8" y="6"/>
                    <a:pt x="37" y="4"/>
                    <a:pt x="36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5" y="13"/>
                  </a:moveTo>
                  <a:cubicBezTo>
                    <a:pt x="44" y="12"/>
                    <a:pt x="43" y="11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5"/>
                    <a:pt x="41" y="17"/>
                  </a:cubicBezTo>
                  <a:cubicBezTo>
                    <a:pt x="45" y="13"/>
                    <a:pt x="45" y="13"/>
                    <a:pt x="45" y="13"/>
                  </a:cubicBezTo>
                  <a:close/>
                  <a:moveTo>
                    <a:pt x="50" y="21"/>
                  </a:moveTo>
                  <a:cubicBezTo>
                    <a:pt x="49" y="19"/>
                    <a:pt x="48" y="18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0"/>
                    <a:pt x="44" y="22"/>
                    <a:pt x="45" y="23"/>
                  </a:cubicBezTo>
                  <a:cubicBezTo>
                    <a:pt x="50" y="21"/>
                    <a:pt x="50" y="21"/>
                    <a:pt x="50" y="21"/>
                  </a:cubicBezTo>
                  <a:close/>
                  <a:moveTo>
                    <a:pt x="53" y="28"/>
                  </a:moveTo>
                  <a:cubicBezTo>
                    <a:pt x="52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7"/>
                    <a:pt x="47" y="29"/>
                    <a:pt x="48" y="30"/>
                  </a:cubicBezTo>
                  <a:cubicBezTo>
                    <a:pt x="53" y="28"/>
                    <a:pt x="53" y="28"/>
                    <a:pt x="53" y="28"/>
                  </a:cubicBezTo>
                  <a:close/>
                  <a:moveTo>
                    <a:pt x="55" y="36"/>
                  </a:moveTo>
                  <a:cubicBezTo>
                    <a:pt x="55" y="35"/>
                    <a:pt x="54" y="33"/>
                    <a:pt x="54" y="3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5"/>
                    <a:pt x="49" y="36"/>
                    <a:pt x="50" y="38"/>
                  </a:cubicBezTo>
                  <a:lnTo>
                    <a:pt x="55" y="36"/>
                  </a:lnTo>
                  <a:close/>
                  <a:moveTo>
                    <a:pt x="56" y="45"/>
                  </a:moveTo>
                  <a:cubicBezTo>
                    <a:pt x="56" y="43"/>
                    <a:pt x="56" y="41"/>
                    <a:pt x="56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2"/>
                    <a:pt x="51" y="44"/>
                    <a:pt x="51" y="45"/>
                  </a:cubicBezTo>
                  <a:cubicBezTo>
                    <a:pt x="56" y="45"/>
                    <a:pt x="56" y="45"/>
                    <a:pt x="56" y="45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lnTo>
                    <a:pt x="57" y="53"/>
                  </a:lnTo>
                  <a:close/>
                  <a:moveTo>
                    <a:pt x="55" y="62"/>
                  </a:moveTo>
                  <a:cubicBezTo>
                    <a:pt x="56" y="60"/>
                    <a:pt x="56" y="58"/>
                    <a:pt x="56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7"/>
                    <a:pt x="50" y="59"/>
                    <a:pt x="50" y="60"/>
                  </a:cubicBezTo>
                  <a:lnTo>
                    <a:pt x="55" y="62"/>
                  </a:lnTo>
                  <a:close/>
                  <a:moveTo>
                    <a:pt x="52" y="70"/>
                  </a:moveTo>
                  <a:cubicBezTo>
                    <a:pt x="53" y="68"/>
                    <a:pt x="54" y="66"/>
                    <a:pt x="54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8" y="64"/>
                    <a:pt x="48" y="66"/>
                    <a:pt x="47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5" y="76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7" y="75"/>
                    <a:pt x="49" y="74"/>
                    <a:pt x="50" y="7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6"/>
                    <a:pt x="45" y="76"/>
                    <a:pt x="45" y="76"/>
                  </a:cubicBezTo>
                  <a:close/>
                  <a:moveTo>
                    <a:pt x="38" y="80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5" y="74"/>
                    <a:pt x="35" y="74"/>
                    <a:pt x="35" y="74"/>
                  </a:cubicBezTo>
                  <a:lnTo>
                    <a:pt x="38" y="80"/>
                  </a:lnTo>
                  <a:close/>
                  <a:moveTo>
                    <a:pt x="30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0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8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9" y="83"/>
                    <a:pt x="30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0" y="72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6"/>
                    <a:pt x="36" y="75"/>
                    <a:pt x="36" y="73"/>
                  </a:cubicBezTo>
                  <a:lnTo>
                    <a:pt x="31" y="71"/>
                  </a:lnTo>
                  <a:close/>
                  <a:moveTo>
                    <a:pt x="33" y="64"/>
                  </a:moveTo>
                  <a:cubicBezTo>
                    <a:pt x="32" y="65"/>
                    <a:pt x="32" y="67"/>
                    <a:pt x="32" y="68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8" y="68"/>
                    <a:pt x="38" y="66"/>
                    <a:pt x="38" y="64"/>
                  </a:cubicBezTo>
                  <a:lnTo>
                    <a:pt x="33" y="64"/>
                  </a:lnTo>
                  <a:close/>
                  <a:moveTo>
                    <a:pt x="33" y="56"/>
                  </a:moveTo>
                  <a:cubicBezTo>
                    <a:pt x="33" y="57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cubicBezTo>
                    <a:pt x="33" y="56"/>
                    <a:pt x="33" y="56"/>
                    <a:pt x="33" y="56"/>
                  </a:cubicBezTo>
                  <a:close/>
                  <a:moveTo>
                    <a:pt x="32" y="49"/>
                  </a:moveTo>
                  <a:cubicBezTo>
                    <a:pt x="33" y="50"/>
                    <a:pt x="33" y="52"/>
                    <a:pt x="33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1"/>
                    <a:pt x="38" y="49"/>
                    <a:pt x="38" y="48"/>
                  </a:cubicBezTo>
                  <a:lnTo>
                    <a:pt x="32" y="49"/>
                  </a:lnTo>
                  <a:close/>
                  <a:moveTo>
                    <a:pt x="31" y="41"/>
                  </a:moveTo>
                  <a:cubicBezTo>
                    <a:pt x="31" y="43"/>
                    <a:pt x="31" y="44"/>
                    <a:pt x="32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3"/>
                    <a:pt x="37" y="41"/>
                    <a:pt x="36" y="39"/>
                  </a:cubicBezTo>
                  <a:lnTo>
                    <a:pt x="31" y="41"/>
                  </a:lnTo>
                  <a:close/>
                  <a:moveTo>
                    <a:pt x="28" y="34"/>
                  </a:moveTo>
                  <a:cubicBezTo>
                    <a:pt x="29" y="35"/>
                    <a:pt x="29" y="37"/>
                    <a:pt x="30" y="3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3"/>
                    <a:pt x="33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4" y="27"/>
                  </a:moveTo>
                  <a:cubicBezTo>
                    <a:pt x="25" y="28"/>
                    <a:pt x="26" y="30"/>
                    <a:pt x="27" y="3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0" y="26"/>
                    <a:pt x="29" y="24"/>
                  </a:cubicBezTo>
                  <a:lnTo>
                    <a:pt x="24" y="27"/>
                  </a:lnTo>
                  <a:close/>
                  <a:moveTo>
                    <a:pt x="20" y="21"/>
                  </a:moveTo>
                  <a:cubicBezTo>
                    <a:pt x="21" y="22"/>
                    <a:pt x="22" y="23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4" y="17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6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19" y="13"/>
                    <a:pt x="18" y="12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8" y="14"/>
                  </a:moveTo>
                  <a:cubicBezTo>
                    <a:pt x="10" y="14"/>
                    <a:pt x="11" y="14"/>
                    <a:pt x="12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8" y="14"/>
                    <a:pt x="8" y="14"/>
                    <a:pt x="8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6" name="Freeform 953"/>
            <p:cNvSpPr>
              <a:spLocks/>
            </p:cNvSpPr>
            <p:nvPr/>
          </p:nvSpPr>
          <p:spPr bwMode="auto">
            <a:xfrm>
              <a:off x="1742" y="2275"/>
              <a:ext cx="75" cy="124"/>
            </a:xfrm>
            <a:custGeom>
              <a:avLst/>
              <a:gdLst>
                <a:gd name="T0" fmla="*/ 35 w 45"/>
                <a:gd name="T1" fmla="*/ 72 h 74"/>
                <a:gd name="T2" fmla="*/ 45 w 45"/>
                <a:gd name="T3" fmla="*/ 48 h 74"/>
                <a:gd name="T4" fmla="*/ 23 w 45"/>
                <a:gd name="T5" fmla="*/ 2 h 74"/>
                <a:gd name="T6" fmla="*/ 10 w 45"/>
                <a:gd name="T7" fmla="*/ 2 h 74"/>
                <a:gd name="T8" fmla="*/ 0 w 45"/>
                <a:gd name="T9" fmla="*/ 26 h 74"/>
                <a:gd name="T10" fmla="*/ 23 w 45"/>
                <a:gd name="T11" fmla="*/ 71 h 74"/>
                <a:gd name="T12" fmla="*/ 35 w 45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4">
                  <a:moveTo>
                    <a:pt x="35" y="72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4"/>
                    <a:pt x="32" y="74"/>
                    <a:pt x="35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7" name="Freeform 954"/>
            <p:cNvSpPr>
              <a:spLocks/>
            </p:cNvSpPr>
            <p:nvPr/>
          </p:nvSpPr>
          <p:spPr bwMode="auto">
            <a:xfrm>
              <a:off x="1740" y="2275"/>
              <a:ext cx="78" cy="124"/>
            </a:xfrm>
            <a:custGeom>
              <a:avLst/>
              <a:gdLst>
                <a:gd name="T0" fmla="*/ 36 w 47"/>
                <a:gd name="T1" fmla="*/ 72 h 74"/>
                <a:gd name="T2" fmla="*/ 37 w 47"/>
                <a:gd name="T3" fmla="*/ 72 h 74"/>
                <a:gd name="T4" fmla="*/ 47 w 47"/>
                <a:gd name="T5" fmla="*/ 48 h 74"/>
                <a:gd name="T6" fmla="*/ 40 w 47"/>
                <a:gd name="T7" fmla="*/ 20 h 74"/>
                <a:gd name="T8" fmla="*/ 24 w 47"/>
                <a:gd name="T9" fmla="*/ 2 h 74"/>
                <a:gd name="T10" fmla="*/ 24 w 47"/>
                <a:gd name="T11" fmla="*/ 2 h 74"/>
                <a:gd name="T12" fmla="*/ 17 w 47"/>
                <a:gd name="T13" fmla="*/ 0 h 74"/>
                <a:gd name="T14" fmla="*/ 11 w 47"/>
                <a:gd name="T15" fmla="*/ 1 h 74"/>
                <a:gd name="T16" fmla="*/ 0 w 47"/>
                <a:gd name="T17" fmla="*/ 26 h 74"/>
                <a:gd name="T18" fmla="*/ 7 w 47"/>
                <a:gd name="T19" fmla="*/ 54 h 74"/>
                <a:gd name="T20" fmla="*/ 23 w 47"/>
                <a:gd name="T21" fmla="*/ 72 h 74"/>
                <a:gd name="T22" fmla="*/ 30 w 47"/>
                <a:gd name="T23" fmla="*/ 74 h 74"/>
                <a:gd name="T24" fmla="*/ 37 w 47"/>
                <a:gd name="T25" fmla="*/ 72 h 74"/>
                <a:gd name="T26" fmla="*/ 37 w 47"/>
                <a:gd name="T27" fmla="*/ 72 h 74"/>
                <a:gd name="T28" fmla="*/ 36 w 47"/>
                <a:gd name="T29" fmla="*/ 72 h 74"/>
                <a:gd name="T30" fmla="*/ 36 w 47"/>
                <a:gd name="T31" fmla="*/ 71 h 74"/>
                <a:gd name="T32" fmla="*/ 30 w 47"/>
                <a:gd name="T33" fmla="*/ 72 h 74"/>
                <a:gd name="T34" fmla="*/ 24 w 47"/>
                <a:gd name="T35" fmla="*/ 70 h 74"/>
                <a:gd name="T36" fmla="*/ 9 w 47"/>
                <a:gd name="T37" fmla="*/ 53 h 74"/>
                <a:gd name="T38" fmla="*/ 2 w 47"/>
                <a:gd name="T39" fmla="*/ 26 h 74"/>
                <a:gd name="T40" fmla="*/ 12 w 47"/>
                <a:gd name="T41" fmla="*/ 3 h 74"/>
                <a:gd name="T42" fmla="*/ 17 w 47"/>
                <a:gd name="T43" fmla="*/ 2 h 74"/>
                <a:gd name="T44" fmla="*/ 23 w 47"/>
                <a:gd name="T45" fmla="*/ 3 h 74"/>
                <a:gd name="T46" fmla="*/ 23 w 47"/>
                <a:gd name="T47" fmla="*/ 3 h 74"/>
                <a:gd name="T48" fmla="*/ 39 w 47"/>
                <a:gd name="T49" fmla="*/ 21 h 74"/>
                <a:gd name="T50" fmla="*/ 45 w 47"/>
                <a:gd name="T51" fmla="*/ 48 h 74"/>
                <a:gd name="T52" fmla="*/ 36 w 47"/>
                <a:gd name="T53" fmla="*/ 71 h 74"/>
                <a:gd name="T54" fmla="*/ 36 w 47"/>
                <a:gd name="T55" fmla="*/ 71 h 74"/>
                <a:gd name="T56" fmla="*/ 36 w 47"/>
                <a:gd name="T57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74">
                  <a:moveTo>
                    <a:pt x="36" y="72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43" y="69"/>
                    <a:pt x="47" y="60"/>
                    <a:pt x="47" y="48"/>
                  </a:cubicBezTo>
                  <a:cubicBezTo>
                    <a:pt x="47" y="38"/>
                    <a:pt x="44" y="28"/>
                    <a:pt x="40" y="20"/>
                  </a:cubicBezTo>
                  <a:cubicBezTo>
                    <a:pt x="36" y="11"/>
                    <a:pt x="31" y="5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2" y="0"/>
                    <a:pt x="19" y="0"/>
                    <a:pt x="17" y="0"/>
                  </a:cubicBezTo>
                  <a:cubicBezTo>
                    <a:pt x="15" y="0"/>
                    <a:pt x="13" y="0"/>
                    <a:pt x="11" y="1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3" y="46"/>
                    <a:pt x="7" y="54"/>
                  </a:cubicBezTo>
                  <a:cubicBezTo>
                    <a:pt x="11" y="62"/>
                    <a:pt x="17" y="69"/>
                    <a:pt x="23" y="72"/>
                  </a:cubicBezTo>
                  <a:cubicBezTo>
                    <a:pt x="26" y="73"/>
                    <a:pt x="28" y="74"/>
                    <a:pt x="30" y="74"/>
                  </a:cubicBezTo>
                  <a:cubicBezTo>
                    <a:pt x="33" y="74"/>
                    <a:pt x="35" y="73"/>
                    <a:pt x="37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4" y="72"/>
                    <a:pt x="32" y="72"/>
                    <a:pt x="30" y="72"/>
                  </a:cubicBezTo>
                  <a:cubicBezTo>
                    <a:pt x="28" y="72"/>
                    <a:pt x="26" y="72"/>
                    <a:pt x="24" y="70"/>
                  </a:cubicBezTo>
                  <a:cubicBezTo>
                    <a:pt x="18" y="68"/>
                    <a:pt x="13" y="61"/>
                    <a:pt x="9" y="53"/>
                  </a:cubicBezTo>
                  <a:cubicBezTo>
                    <a:pt x="5" y="45"/>
                    <a:pt x="2" y="35"/>
                    <a:pt x="2" y="26"/>
                  </a:cubicBezTo>
                  <a:cubicBezTo>
                    <a:pt x="2" y="14"/>
                    <a:pt x="6" y="6"/>
                    <a:pt x="12" y="3"/>
                  </a:cubicBezTo>
                  <a:cubicBezTo>
                    <a:pt x="13" y="2"/>
                    <a:pt x="15" y="2"/>
                    <a:pt x="17" y="2"/>
                  </a:cubicBezTo>
                  <a:cubicBezTo>
                    <a:pt x="19" y="2"/>
                    <a:pt x="21" y="2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9" y="6"/>
                    <a:pt x="35" y="13"/>
                    <a:pt x="39" y="21"/>
                  </a:cubicBezTo>
                  <a:cubicBezTo>
                    <a:pt x="43" y="29"/>
                    <a:pt x="45" y="38"/>
                    <a:pt x="45" y="48"/>
                  </a:cubicBezTo>
                  <a:cubicBezTo>
                    <a:pt x="45" y="59"/>
                    <a:pt x="41" y="68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6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8" name="Freeform 955"/>
            <p:cNvSpPr>
              <a:spLocks/>
            </p:cNvSpPr>
            <p:nvPr/>
          </p:nvSpPr>
          <p:spPr bwMode="auto">
            <a:xfrm>
              <a:off x="1762" y="2309"/>
              <a:ext cx="35" cy="57"/>
            </a:xfrm>
            <a:custGeom>
              <a:avLst/>
              <a:gdLst>
                <a:gd name="T0" fmla="*/ 16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6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3"/>
                  </a:moveTo>
                  <a:cubicBezTo>
                    <a:pt x="19" y="31"/>
                    <a:pt x="21" y="27"/>
                    <a:pt x="21" y="22"/>
                  </a:cubicBezTo>
                  <a:cubicBezTo>
                    <a:pt x="21" y="13"/>
                    <a:pt x="16" y="4"/>
                    <a:pt x="11" y="1"/>
                  </a:cubicBezTo>
                  <a:cubicBezTo>
                    <a:pt x="9" y="0"/>
                    <a:pt x="6" y="0"/>
                    <a:pt x="5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1"/>
                    <a:pt x="5" y="30"/>
                    <a:pt x="11" y="33"/>
                  </a:cubicBezTo>
                  <a:cubicBezTo>
                    <a:pt x="13" y="34"/>
                    <a:pt x="15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79" name="Freeform 956"/>
            <p:cNvSpPr>
              <a:spLocks/>
            </p:cNvSpPr>
            <p:nvPr/>
          </p:nvSpPr>
          <p:spPr bwMode="auto">
            <a:xfrm>
              <a:off x="1777" y="2311"/>
              <a:ext cx="20" cy="45"/>
            </a:xfrm>
            <a:custGeom>
              <a:avLst/>
              <a:gdLst>
                <a:gd name="T0" fmla="*/ 2 w 12"/>
                <a:gd name="T1" fmla="*/ 0 h 27"/>
                <a:gd name="T2" fmla="*/ 1 w 12"/>
                <a:gd name="T3" fmla="*/ 0 h 27"/>
                <a:gd name="T4" fmla="*/ 0 w 12"/>
                <a:gd name="T5" fmla="*/ 6 h 27"/>
                <a:gd name="T6" fmla="*/ 11 w 12"/>
                <a:gd name="T7" fmla="*/ 27 h 27"/>
                <a:gd name="T8" fmla="*/ 11 w 12"/>
                <a:gd name="T9" fmla="*/ 27 h 27"/>
                <a:gd name="T10" fmla="*/ 12 w 12"/>
                <a:gd name="T11" fmla="*/ 21 h 27"/>
                <a:gd name="T12" fmla="*/ 2 w 1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5"/>
                    <a:pt x="5" y="25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6"/>
                    <a:pt x="12" y="24"/>
                    <a:pt x="12" y="21"/>
                  </a:cubicBezTo>
                  <a:cubicBezTo>
                    <a:pt x="12" y="12"/>
                    <a:pt x="7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0" name="Freeform 957"/>
            <p:cNvSpPr>
              <a:spLocks/>
            </p:cNvSpPr>
            <p:nvPr/>
          </p:nvSpPr>
          <p:spPr bwMode="auto">
            <a:xfrm>
              <a:off x="1758" y="2262"/>
              <a:ext cx="89" cy="134"/>
            </a:xfrm>
            <a:custGeom>
              <a:avLst/>
              <a:gdLst>
                <a:gd name="T0" fmla="*/ 0 w 53"/>
                <a:gd name="T1" fmla="*/ 10 h 80"/>
                <a:gd name="T2" fmla="*/ 13 w 53"/>
                <a:gd name="T3" fmla="*/ 10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1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9"/>
                    <a:pt x="31" y="3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1" name="Freeform 958"/>
            <p:cNvSpPr>
              <a:spLocks/>
            </p:cNvSpPr>
            <p:nvPr/>
          </p:nvSpPr>
          <p:spPr bwMode="auto">
            <a:xfrm>
              <a:off x="1758" y="2262"/>
              <a:ext cx="91" cy="134"/>
            </a:xfrm>
            <a:custGeom>
              <a:avLst/>
              <a:gdLst>
                <a:gd name="T0" fmla="*/ 0 w 54"/>
                <a:gd name="T1" fmla="*/ 10 h 80"/>
                <a:gd name="T2" fmla="*/ 1 w 54"/>
                <a:gd name="T3" fmla="*/ 11 h 80"/>
                <a:gd name="T4" fmla="*/ 6 w 54"/>
                <a:gd name="T5" fmla="*/ 10 h 80"/>
                <a:gd name="T6" fmla="*/ 12 w 54"/>
                <a:gd name="T7" fmla="*/ 11 h 80"/>
                <a:gd name="T8" fmla="*/ 12 w 54"/>
                <a:gd name="T9" fmla="*/ 11 h 80"/>
                <a:gd name="T10" fmla="*/ 28 w 54"/>
                <a:gd name="T11" fmla="*/ 29 h 80"/>
                <a:gd name="T12" fmla="*/ 34 w 54"/>
                <a:gd name="T13" fmla="*/ 56 h 80"/>
                <a:gd name="T14" fmla="*/ 25 w 54"/>
                <a:gd name="T15" fmla="*/ 79 h 80"/>
                <a:gd name="T16" fmla="*/ 25 w 54"/>
                <a:gd name="T17" fmla="*/ 80 h 80"/>
                <a:gd name="T18" fmla="*/ 43 w 54"/>
                <a:gd name="T19" fmla="*/ 72 h 80"/>
                <a:gd name="T20" fmla="*/ 43 w 54"/>
                <a:gd name="T21" fmla="*/ 72 h 80"/>
                <a:gd name="T22" fmla="*/ 54 w 54"/>
                <a:gd name="T23" fmla="*/ 48 h 80"/>
                <a:gd name="T24" fmla="*/ 47 w 54"/>
                <a:gd name="T25" fmla="*/ 20 h 80"/>
                <a:gd name="T26" fmla="*/ 31 w 54"/>
                <a:gd name="T27" fmla="*/ 2 h 80"/>
                <a:gd name="T28" fmla="*/ 24 w 54"/>
                <a:gd name="T29" fmla="*/ 0 h 80"/>
                <a:gd name="T30" fmla="*/ 18 w 54"/>
                <a:gd name="T31" fmla="*/ 1 h 80"/>
                <a:gd name="T32" fmla="*/ 18 w 54"/>
                <a:gd name="T33" fmla="*/ 2 h 80"/>
                <a:gd name="T34" fmla="*/ 18 w 54"/>
                <a:gd name="T35" fmla="*/ 1 h 80"/>
                <a:gd name="T36" fmla="*/ 0 w 54"/>
                <a:gd name="T37" fmla="*/ 9 h 80"/>
                <a:gd name="T38" fmla="*/ 0 w 54"/>
                <a:gd name="T39" fmla="*/ 10 h 80"/>
                <a:gd name="T40" fmla="*/ 1 w 54"/>
                <a:gd name="T41" fmla="*/ 11 h 80"/>
                <a:gd name="T42" fmla="*/ 0 w 54"/>
                <a:gd name="T43" fmla="*/ 10 h 80"/>
                <a:gd name="T44" fmla="*/ 1 w 54"/>
                <a:gd name="T45" fmla="*/ 11 h 80"/>
                <a:gd name="T46" fmla="*/ 19 w 54"/>
                <a:gd name="T47" fmla="*/ 3 h 80"/>
                <a:gd name="T48" fmla="*/ 19 w 54"/>
                <a:gd name="T49" fmla="*/ 3 h 80"/>
                <a:gd name="T50" fmla="*/ 24 w 54"/>
                <a:gd name="T51" fmla="*/ 2 h 80"/>
                <a:gd name="T52" fmla="*/ 30 w 54"/>
                <a:gd name="T53" fmla="*/ 3 h 80"/>
                <a:gd name="T54" fmla="*/ 45 w 54"/>
                <a:gd name="T55" fmla="*/ 21 h 80"/>
                <a:gd name="T56" fmla="*/ 52 w 54"/>
                <a:gd name="T57" fmla="*/ 48 h 80"/>
                <a:gd name="T58" fmla="*/ 43 w 54"/>
                <a:gd name="T59" fmla="*/ 71 h 80"/>
                <a:gd name="T60" fmla="*/ 43 w 54"/>
                <a:gd name="T61" fmla="*/ 72 h 80"/>
                <a:gd name="T62" fmla="*/ 43 w 54"/>
                <a:gd name="T63" fmla="*/ 71 h 80"/>
                <a:gd name="T64" fmla="*/ 25 w 54"/>
                <a:gd name="T65" fmla="*/ 79 h 80"/>
                <a:gd name="T66" fmla="*/ 25 w 54"/>
                <a:gd name="T67" fmla="*/ 80 h 80"/>
                <a:gd name="T68" fmla="*/ 26 w 54"/>
                <a:gd name="T69" fmla="*/ 80 h 80"/>
                <a:gd name="T70" fmla="*/ 36 w 54"/>
                <a:gd name="T71" fmla="*/ 56 h 80"/>
                <a:gd name="T72" fmla="*/ 29 w 54"/>
                <a:gd name="T73" fmla="*/ 28 h 80"/>
                <a:gd name="T74" fmla="*/ 13 w 54"/>
                <a:gd name="T75" fmla="*/ 10 h 80"/>
                <a:gd name="T76" fmla="*/ 13 w 54"/>
                <a:gd name="T77" fmla="*/ 10 h 80"/>
                <a:gd name="T78" fmla="*/ 6 w 54"/>
                <a:gd name="T79" fmla="*/ 8 h 80"/>
                <a:gd name="T80" fmla="*/ 0 w 54"/>
                <a:gd name="T81" fmla="*/ 9 h 80"/>
                <a:gd name="T82" fmla="*/ 1 w 54"/>
                <a:gd name="T83" fmla="*/ 11 h 80"/>
                <a:gd name="T84" fmla="*/ 0 w 54"/>
                <a:gd name="T85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0">
                  <a:moveTo>
                    <a:pt x="0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4" y="10"/>
                    <a:pt x="6" y="10"/>
                  </a:cubicBezTo>
                  <a:cubicBezTo>
                    <a:pt x="8" y="10"/>
                    <a:pt x="10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4"/>
                    <a:pt x="24" y="21"/>
                    <a:pt x="28" y="29"/>
                  </a:cubicBezTo>
                  <a:cubicBezTo>
                    <a:pt x="32" y="37"/>
                    <a:pt x="34" y="46"/>
                    <a:pt x="34" y="56"/>
                  </a:cubicBezTo>
                  <a:cubicBezTo>
                    <a:pt x="34" y="67"/>
                    <a:pt x="30" y="76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1" y="28"/>
                    <a:pt x="47" y="20"/>
                  </a:cubicBezTo>
                  <a:cubicBezTo>
                    <a:pt x="43" y="12"/>
                    <a:pt x="37" y="5"/>
                    <a:pt x="31" y="2"/>
                  </a:cubicBezTo>
                  <a:cubicBezTo>
                    <a:pt x="29" y="0"/>
                    <a:pt x="26" y="0"/>
                    <a:pt x="24" y="0"/>
                  </a:cubicBezTo>
                  <a:cubicBezTo>
                    <a:pt x="22" y="0"/>
                    <a:pt x="20" y="0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2" y="2"/>
                    <a:pt x="24" y="2"/>
                  </a:cubicBezTo>
                  <a:cubicBezTo>
                    <a:pt x="26" y="2"/>
                    <a:pt x="28" y="2"/>
                    <a:pt x="30" y="3"/>
                  </a:cubicBezTo>
                  <a:cubicBezTo>
                    <a:pt x="36" y="6"/>
                    <a:pt x="42" y="13"/>
                    <a:pt x="45" y="21"/>
                  </a:cubicBezTo>
                  <a:cubicBezTo>
                    <a:pt x="49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3" y="36"/>
                    <a:pt x="29" y="28"/>
                  </a:cubicBezTo>
                  <a:cubicBezTo>
                    <a:pt x="25" y="19"/>
                    <a:pt x="20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1" y="8"/>
                    <a:pt x="8" y="8"/>
                    <a:pt x="6" y="8"/>
                  </a:cubicBezTo>
                  <a:cubicBezTo>
                    <a:pt x="4" y="8"/>
                    <a:pt x="2" y="8"/>
                    <a:pt x="0" y="9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2" name="Freeform 959"/>
            <p:cNvSpPr>
              <a:spLocks/>
            </p:cNvSpPr>
            <p:nvPr/>
          </p:nvSpPr>
          <p:spPr bwMode="auto">
            <a:xfrm>
              <a:off x="1688" y="2237"/>
              <a:ext cx="70" cy="161"/>
            </a:xfrm>
            <a:custGeom>
              <a:avLst/>
              <a:gdLst>
                <a:gd name="T0" fmla="*/ 1 w 42"/>
                <a:gd name="T1" fmla="*/ 53 h 96"/>
                <a:gd name="T2" fmla="*/ 0 w 42"/>
                <a:gd name="T3" fmla="*/ 53 h 96"/>
                <a:gd name="T4" fmla="*/ 0 w 42"/>
                <a:gd name="T5" fmla="*/ 11 h 96"/>
                <a:gd name="T6" fmla="*/ 10 w 42"/>
                <a:gd name="T7" fmla="*/ 3 h 96"/>
                <a:gd name="T8" fmla="*/ 25 w 42"/>
                <a:gd name="T9" fmla="*/ 10 h 96"/>
                <a:gd name="T10" fmla="*/ 37 w 42"/>
                <a:gd name="T11" fmla="*/ 28 h 96"/>
                <a:gd name="T12" fmla="*/ 40 w 42"/>
                <a:gd name="T13" fmla="*/ 38 h 96"/>
                <a:gd name="T14" fmla="*/ 42 w 42"/>
                <a:gd name="T15" fmla="*/ 58 h 96"/>
                <a:gd name="T16" fmla="*/ 42 w 42"/>
                <a:gd name="T17" fmla="*/ 89 h 96"/>
                <a:gd name="T18" fmla="*/ 32 w 42"/>
                <a:gd name="T19" fmla="*/ 93 h 96"/>
                <a:gd name="T20" fmla="*/ 19 w 42"/>
                <a:gd name="T21" fmla="*/ 87 h 96"/>
                <a:gd name="T22" fmla="*/ 1 w 42"/>
                <a:gd name="T23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96">
                  <a:moveTo>
                    <a:pt x="1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0" y="13"/>
                    <a:pt x="35" y="22"/>
                    <a:pt x="37" y="2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43"/>
                    <a:pt x="42" y="52"/>
                    <a:pt x="42" y="58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94"/>
                    <a:pt x="37" y="96"/>
                    <a:pt x="32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72"/>
                    <a:pt x="10" y="58"/>
                    <a:pt x="1" y="53"/>
                  </a:cubicBezTo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3" name="Freeform 960"/>
            <p:cNvSpPr>
              <a:spLocks/>
            </p:cNvSpPr>
            <p:nvPr/>
          </p:nvSpPr>
          <p:spPr bwMode="auto">
            <a:xfrm>
              <a:off x="1686" y="2239"/>
              <a:ext cx="76" cy="159"/>
            </a:xfrm>
            <a:custGeom>
              <a:avLst/>
              <a:gdLst>
                <a:gd name="T0" fmla="*/ 2 w 45"/>
                <a:gd name="T1" fmla="*/ 51 h 95"/>
                <a:gd name="T2" fmla="*/ 2 w 45"/>
                <a:gd name="T3" fmla="*/ 51 h 95"/>
                <a:gd name="T4" fmla="*/ 1 w 45"/>
                <a:gd name="T5" fmla="*/ 52 h 95"/>
                <a:gd name="T6" fmla="*/ 2 w 45"/>
                <a:gd name="T7" fmla="*/ 52 h 95"/>
                <a:gd name="T8" fmla="*/ 2 w 45"/>
                <a:gd name="T9" fmla="*/ 10 h 95"/>
                <a:gd name="T10" fmla="*/ 4 w 45"/>
                <a:gd name="T11" fmla="*/ 4 h 95"/>
                <a:gd name="T12" fmla="*/ 8 w 45"/>
                <a:gd name="T13" fmla="*/ 2 h 95"/>
                <a:gd name="T14" fmla="*/ 10 w 45"/>
                <a:gd name="T15" fmla="*/ 3 h 95"/>
                <a:gd name="T16" fmla="*/ 10 w 45"/>
                <a:gd name="T17" fmla="*/ 3 h 95"/>
                <a:gd name="T18" fmla="*/ 25 w 45"/>
                <a:gd name="T19" fmla="*/ 10 h 95"/>
                <a:gd name="T20" fmla="*/ 32 w 45"/>
                <a:gd name="T21" fmla="*/ 17 h 95"/>
                <a:gd name="T22" fmla="*/ 37 w 45"/>
                <a:gd name="T23" fmla="*/ 27 h 95"/>
                <a:gd name="T24" fmla="*/ 37 w 45"/>
                <a:gd name="T25" fmla="*/ 27 h 95"/>
                <a:gd name="T26" fmla="*/ 40 w 45"/>
                <a:gd name="T27" fmla="*/ 37 h 95"/>
                <a:gd name="T28" fmla="*/ 41 w 45"/>
                <a:gd name="T29" fmla="*/ 37 h 95"/>
                <a:gd name="T30" fmla="*/ 40 w 45"/>
                <a:gd name="T31" fmla="*/ 37 h 95"/>
                <a:gd name="T32" fmla="*/ 42 w 45"/>
                <a:gd name="T33" fmla="*/ 57 h 95"/>
                <a:gd name="T34" fmla="*/ 42 w 45"/>
                <a:gd name="T35" fmla="*/ 88 h 95"/>
                <a:gd name="T36" fmla="*/ 41 w 45"/>
                <a:gd name="T37" fmla="*/ 91 h 95"/>
                <a:gd name="T38" fmla="*/ 38 w 45"/>
                <a:gd name="T39" fmla="*/ 93 h 95"/>
                <a:gd name="T40" fmla="*/ 33 w 45"/>
                <a:gd name="T41" fmla="*/ 91 h 95"/>
                <a:gd name="T42" fmla="*/ 33 w 45"/>
                <a:gd name="T43" fmla="*/ 91 h 95"/>
                <a:gd name="T44" fmla="*/ 20 w 45"/>
                <a:gd name="T45" fmla="*/ 85 h 95"/>
                <a:gd name="T46" fmla="*/ 20 w 45"/>
                <a:gd name="T47" fmla="*/ 86 h 95"/>
                <a:gd name="T48" fmla="*/ 21 w 45"/>
                <a:gd name="T49" fmla="*/ 86 h 95"/>
                <a:gd name="T50" fmla="*/ 15 w 45"/>
                <a:gd name="T51" fmla="*/ 65 h 95"/>
                <a:gd name="T52" fmla="*/ 2 w 45"/>
                <a:gd name="T53" fmla="*/ 51 h 95"/>
                <a:gd name="T54" fmla="*/ 1 w 45"/>
                <a:gd name="T55" fmla="*/ 52 h 95"/>
                <a:gd name="T56" fmla="*/ 1 w 45"/>
                <a:gd name="T57" fmla="*/ 53 h 95"/>
                <a:gd name="T58" fmla="*/ 13 w 45"/>
                <a:gd name="T59" fmla="*/ 66 h 95"/>
                <a:gd name="T60" fmla="*/ 19 w 45"/>
                <a:gd name="T61" fmla="*/ 86 h 95"/>
                <a:gd name="T62" fmla="*/ 19 w 45"/>
                <a:gd name="T63" fmla="*/ 87 h 95"/>
                <a:gd name="T64" fmla="*/ 32 w 45"/>
                <a:gd name="T65" fmla="*/ 93 h 95"/>
                <a:gd name="T66" fmla="*/ 32 w 45"/>
                <a:gd name="T67" fmla="*/ 93 h 95"/>
                <a:gd name="T68" fmla="*/ 38 w 45"/>
                <a:gd name="T69" fmla="*/ 95 h 95"/>
                <a:gd name="T70" fmla="*/ 42 w 45"/>
                <a:gd name="T71" fmla="*/ 93 h 95"/>
                <a:gd name="T72" fmla="*/ 44 w 45"/>
                <a:gd name="T73" fmla="*/ 88 h 95"/>
                <a:gd name="T74" fmla="*/ 44 w 45"/>
                <a:gd name="T75" fmla="*/ 57 h 95"/>
                <a:gd name="T76" fmla="*/ 42 w 45"/>
                <a:gd name="T77" fmla="*/ 37 h 95"/>
                <a:gd name="T78" fmla="*/ 42 w 45"/>
                <a:gd name="T79" fmla="*/ 36 h 95"/>
                <a:gd name="T80" fmla="*/ 39 w 45"/>
                <a:gd name="T81" fmla="*/ 26 h 95"/>
                <a:gd name="T82" fmla="*/ 38 w 45"/>
                <a:gd name="T83" fmla="*/ 27 h 95"/>
                <a:gd name="T84" fmla="*/ 39 w 45"/>
                <a:gd name="T85" fmla="*/ 27 h 95"/>
                <a:gd name="T86" fmla="*/ 34 w 45"/>
                <a:gd name="T87" fmla="*/ 16 h 95"/>
                <a:gd name="T88" fmla="*/ 26 w 45"/>
                <a:gd name="T89" fmla="*/ 8 h 95"/>
                <a:gd name="T90" fmla="*/ 11 w 45"/>
                <a:gd name="T91" fmla="*/ 1 h 95"/>
                <a:gd name="T92" fmla="*/ 11 w 45"/>
                <a:gd name="T93" fmla="*/ 1 h 95"/>
                <a:gd name="T94" fmla="*/ 8 w 45"/>
                <a:gd name="T95" fmla="*/ 0 h 95"/>
                <a:gd name="T96" fmla="*/ 2 w 45"/>
                <a:gd name="T97" fmla="*/ 3 h 95"/>
                <a:gd name="T98" fmla="*/ 0 w 45"/>
                <a:gd name="T99" fmla="*/ 10 h 95"/>
                <a:gd name="T100" fmla="*/ 0 w 45"/>
                <a:gd name="T101" fmla="*/ 52 h 95"/>
                <a:gd name="T102" fmla="*/ 1 w 45"/>
                <a:gd name="T103" fmla="*/ 53 h 95"/>
                <a:gd name="T104" fmla="*/ 1 w 45"/>
                <a:gd name="T105" fmla="*/ 53 h 95"/>
                <a:gd name="T106" fmla="*/ 3 w 45"/>
                <a:gd name="T107" fmla="*/ 52 h 95"/>
                <a:gd name="T108" fmla="*/ 2 w 45"/>
                <a:gd name="T10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" h="95">
                  <a:moveTo>
                    <a:pt x="2" y="51"/>
                  </a:moveTo>
                  <a:cubicBezTo>
                    <a:pt x="2" y="51"/>
                    <a:pt x="2" y="51"/>
                    <a:pt x="2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5" y="3"/>
                    <a:pt x="6" y="2"/>
                    <a:pt x="8" y="2"/>
                  </a:cubicBezTo>
                  <a:cubicBezTo>
                    <a:pt x="9" y="2"/>
                    <a:pt x="9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8" y="11"/>
                    <a:pt x="30" y="14"/>
                    <a:pt x="32" y="17"/>
                  </a:cubicBezTo>
                  <a:cubicBezTo>
                    <a:pt x="34" y="21"/>
                    <a:pt x="36" y="24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42"/>
                    <a:pt x="43" y="51"/>
                    <a:pt x="42" y="57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2" y="89"/>
                    <a:pt x="42" y="90"/>
                    <a:pt x="41" y="91"/>
                  </a:cubicBezTo>
                  <a:cubicBezTo>
                    <a:pt x="40" y="92"/>
                    <a:pt x="39" y="93"/>
                    <a:pt x="38" y="93"/>
                  </a:cubicBezTo>
                  <a:cubicBezTo>
                    <a:pt x="36" y="93"/>
                    <a:pt x="35" y="92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78"/>
                    <a:pt x="18" y="71"/>
                    <a:pt x="15" y="65"/>
                  </a:cubicBezTo>
                  <a:cubicBezTo>
                    <a:pt x="12" y="59"/>
                    <a:pt x="7" y="54"/>
                    <a:pt x="2" y="51"/>
                  </a:cubicBezTo>
                  <a:cubicBezTo>
                    <a:pt x="2" y="51"/>
                    <a:pt x="1" y="51"/>
                    <a:pt x="1" y="52"/>
                  </a:cubicBezTo>
                  <a:cubicBezTo>
                    <a:pt x="1" y="52"/>
                    <a:pt x="1" y="53"/>
                    <a:pt x="1" y="53"/>
                  </a:cubicBezTo>
                  <a:cubicBezTo>
                    <a:pt x="6" y="55"/>
                    <a:pt x="10" y="60"/>
                    <a:pt x="13" y="66"/>
                  </a:cubicBezTo>
                  <a:cubicBezTo>
                    <a:pt x="16" y="72"/>
                    <a:pt x="18" y="79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4"/>
                    <a:pt x="36" y="95"/>
                    <a:pt x="38" y="95"/>
                  </a:cubicBezTo>
                  <a:cubicBezTo>
                    <a:pt x="39" y="95"/>
                    <a:pt x="41" y="94"/>
                    <a:pt x="42" y="93"/>
                  </a:cubicBezTo>
                  <a:cubicBezTo>
                    <a:pt x="44" y="92"/>
                    <a:pt x="45" y="90"/>
                    <a:pt x="44" y="88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1"/>
                    <a:pt x="43" y="42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4"/>
                    <a:pt x="36" y="20"/>
                    <a:pt x="34" y="16"/>
                  </a:cubicBezTo>
                  <a:cubicBezTo>
                    <a:pt x="32" y="13"/>
                    <a:pt x="29" y="10"/>
                    <a:pt x="26" y="8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3"/>
                    <a:pt x="3" y="53"/>
                    <a:pt x="3" y="52"/>
                  </a:cubicBezTo>
                  <a:cubicBezTo>
                    <a:pt x="3" y="52"/>
                    <a:pt x="3" y="51"/>
                    <a:pt x="2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4" name="Freeform 961"/>
            <p:cNvSpPr>
              <a:spLocks/>
            </p:cNvSpPr>
            <p:nvPr/>
          </p:nvSpPr>
          <p:spPr bwMode="auto">
            <a:xfrm>
              <a:off x="1700" y="2249"/>
              <a:ext cx="43" cy="97"/>
            </a:xfrm>
            <a:custGeom>
              <a:avLst/>
              <a:gdLst>
                <a:gd name="T0" fmla="*/ 0 w 26"/>
                <a:gd name="T1" fmla="*/ 37 h 58"/>
                <a:gd name="T2" fmla="*/ 9 w 26"/>
                <a:gd name="T3" fmla="*/ 51 h 58"/>
                <a:gd name="T4" fmla="*/ 16 w 26"/>
                <a:gd name="T5" fmla="*/ 55 h 58"/>
                <a:gd name="T6" fmla="*/ 26 w 26"/>
                <a:gd name="T7" fmla="*/ 50 h 58"/>
                <a:gd name="T8" fmla="*/ 26 w 26"/>
                <a:gd name="T9" fmla="*/ 38 h 58"/>
                <a:gd name="T10" fmla="*/ 23 w 26"/>
                <a:gd name="T11" fmla="*/ 18 h 58"/>
                <a:gd name="T12" fmla="*/ 11 w 26"/>
                <a:gd name="T13" fmla="*/ 4 h 58"/>
                <a:gd name="T14" fmla="*/ 9 w 26"/>
                <a:gd name="T15" fmla="*/ 3 h 58"/>
                <a:gd name="T16" fmla="*/ 0 w 26"/>
                <a:gd name="T17" fmla="*/ 8 h 58"/>
                <a:gd name="T18" fmla="*/ 0 w 26"/>
                <a:gd name="T19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8">
                  <a:moveTo>
                    <a:pt x="0" y="37"/>
                  </a:moveTo>
                  <a:cubicBezTo>
                    <a:pt x="0" y="42"/>
                    <a:pt x="4" y="49"/>
                    <a:pt x="9" y="51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1" y="58"/>
                    <a:pt x="26" y="55"/>
                    <a:pt x="26" y="5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2"/>
                    <a:pt x="25" y="24"/>
                    <a:pt x="23" y="18"/>
                  </a:cubicBezTo>
                  <a:cubicBezTo>
                    <a:pt x="22" y="13"/>
                    <a:pt x="17" y="7"/>
                    <a:pt x="11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79B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5" name="Freeform 962"/>
            <p:cNvSpPr>
              <a:spLocks/>
            </p:cNvSpPr>
            <p:nvPr/>
          </p:nvSpPr>
          <p:spPr bwMode="auto">
            <a:xfrm>
              <a:off x="1698" y="2250"/>
              <a:ext cx="47" cy="94"/>
            </a:xfrm>
            <a:custGeom>
              <a:avLst/>
              <a:gdLst>
                <a:gd name="T0" fmla="*/ 1 w 28"/>
                <a:gd name="T1" fmla="*/ 36 h 56"/>
                <a:gd name="T2" fmla="*/ 0 w 28"/>
                <a:gd name="T3" fmla="*/ 36 h 56"/>
                <a:gd name="T4" fmla="*/ 10 w 28"/>
                <a:gd name="T5" fmla="*/ 51 h 56"/>
                <a:gd name="T6" fmla="*/ 10 w 28"/>
                <a:gd name="T7" fmla="*/ 51 h 56"/>
                <a:gd name="T8" fmla="*/ 17 w 28"/>
                <a:gd name="T9" fmla="*/ 55 h 56"/>
                <a:gd name="T10" fmla="*/ 21 w 28"/>
                <a:gd name="T11" fmla="*/ 56 h 56"/>
                <a:gd name="T12" fmla="*/ 26 w 28"/>
                <a:gd name="T13" fmla="*/ 54 h 56"/>
                <a:gd name="T14" fmla="*/ 28 w 28"/>
                <a:gd name="T15" fmla="*/ 49 h 56"/>
                <a:gd name="T16" fmla="*/ 28 w 28"/>
                <a:gd name="T17" fmla="*/ 37 h 56"/>
                <a:gd name="T18" fmla="*/ 25 w 28"/>
                <a:gd name="T19" fmla="*/ 17 h 56"/>
                <a:gd name="T20" fmla="*/ 13 w 28"/>
                <a:gd name="T21" fmla="*/ 2 h 56"/>
                <a:gd name="T22" fmla="*/ 11 w 28"/>
                <a:gd name="T23" fmla="*/ 1 h 56"/>
                <a:gd name="T24" fmla="*/ 6 w 28"/>
                <a:gd name="T25" fmla="*/ 0 h 56"/>
                <a:gd name="T26" fmla="*/ 1 w 28"/>
                <a:gd name="T27" fmla="*/ 1 h 56"/>
                <a:gd name="T28" fmla="*/ 0 w 28"/>
                <a:gd name="T29" fmla="*/ 7 h 56"/>
                <a:gd name="T30" fmla="*/ 0 w 28"/>
                <a:gd name="T31" fmla="*/ 36 h 56"/>
                <a:gd name="T32" fmla="*/ 1 w 28"/>
                <a:gd name="T33" fmla="*/ 36 h 56"/>
                <a:gd name="T34" fmla="*/ 2 w 28"/>
                <a:gd name="T35" fmla="*/ 36 h 56"/>
                <a:gd name="T36" fmla="*/ 2 w 28"/>
                <a:gd name="T37" fmla="*/ 7 h 56"/>
                <a:gd name="T38" fmla="*/ 3 w 28"/>
                <a:gd name="T39" fmla="*/ 3 h 56"/>
                <a:gd name="T40" fmla="*/ 6 w 28"/>
                <a:gd name="T41" fmla="*/ 2 h 56"/>
                <a:gd name="T42" fmla="*/ 10 w 28"/>
                <a:gd name="T43" fmla="*/ 3 h 56"/>
                <a:gd name="T44" fmla="*/ 12 w 28"/>
                <a:gd name="T45" fmla="*/ 4 h 56"/>
                <a:gd name="T46" fmla="*/ 23 w 28"/>
                <a:gd name="T47" fmla="*/ 18 h 56"/>
                <a:gd name="T48" fmla="*/ 26 w 28"/>
                <a:gd name="T49" fmla="*/ 37 h 56"/>
                <a:gd name="T50" fmla="*/ 26 w 28"/>
                <a:gd name="T51" fmla="*/ 49 h 56"/>
                <a:gd name="T52" fmla="*/ 24 w 28"/>
                <a:gd name="T53" fmla="*/ 53 h 56"/>
                <a:gd name="T54" fmla="*/ 21 w 28"/>
                <a:gd name="T55" fmla="*/ 54 h 56"/>
                <a:gd name="T56" fmla="*/ 17 w 28"/>
                <a:gd name="T57" fmla="*/ 53 h 56"/>
                <a:gd name="T58" fmla="*/ 11 w 28"/>
                <a:gd name="T59" fmla="*/ 49 h 56"/>
                <a:gd name="T60" fmla="*/ 11 w 28"/>
                <a:gd name="T61" fmla="*/ 49 h 56"/>
                <a:gd name="T62" fmla="*/ 2 w 28"/>
                <a:gd name="T63" fmla="*/ 36 h 56"/>
                <a:gd name="T64" fmla="*/ 1 w 28"/>
                <a:gd name="T6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56">
                  <a:moveTo>
                    <a:pt x="1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6"/>
                    <a:pt x="20" y="56"/>
                    <a:pt x="21" y="56"/>
                  </a:cubicBezTo>
                  <a:cubicBezTo>
                    <a:pt x="23" y="56"/>
                    <a:pt x="25" y="55"/>
                    <a:pt x="26" y="54"/>
                  </a:cubicBezTo>
                  <a:cubicBezTo>
                    <a:pt x="27" y="53"/>
                    <a:pt x="28" y="51"/>
                    <a:pt x="28" y="4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1"/>
                    <a:pt x="27" y="22"/>
                    <a:pt x="25" y="17"/>
                  </a:cubicBezTo>
                  <a:cubicBezTo>
                    <a:pt x="24" y="11"/>
                    <a:pt x="19" y="5"/>
                    <a:pt x="13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5"/>
                    <a:pt x="2" y="4"/>
                    <a:pt x="3" y="3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7" y="2"/>
                    <a:pt x="8" y="2"/>
                    <a:pt x="10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6"/>
                    <a:pt x="22" y="13"/>
                    <a:pt x="23" y="18"/>
                  </a:cubicBezTo>
                  <a:cubicBezTo>
                    <a:pt x="25" y="23"/>
                    <a:pt x="26" y="31"/>
                    <a:pt x="26" y="37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51"/>
                    <a:pt x="25" y="52"/>
                    <a:pt x="24" y="53"/>
                  </a:cubicBezTo>
                  <a:cubicBezTo>
                    <a:pt x="24" y="54"/>
                    <a:pt x="23" y="54"/>
                    <a:pt x="21" y="54"/>
                  </a:cubicBezTo>
                  <a:cubicBezTo>
                    <a:pt x="20" y="54"/>
                    <a:pt x="19" y="54"/>
                    <a:pt x="17" y="53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6" y="47"/>
                    <a:pt x="1" y="41"/>
                    <a:pt x="2" y="36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6" name="Freeform 963"/>
            <p:cNvSpPr>
              <a:spLocks/>
            </p:cNvSpPr>
            <p:nvPr/>
          </p:nvSpPr>
          <p:spPr bwMode="auto">
            <a:xfrm>
              <a:off x="1705" y="2262"/>
              <a:ext cx="30" cy="52"/>
            </a:xfrm>
            <a:custGeom>
              <a:avLst/>
              <a:gdLst>
                <a:gd name="T0" fmla="*/ 0 w 18"/>
                <a:gd name="T1" fmla="*/ 17 h 31"/>
                <a:gd name="T2" fmla="*/ 7 w 18"/>
                <a:gd name="T3" fmla="*/ 27 h 31"/>
                <a:gd name="T4" fmla="*/ 11 w 18"/>
                <a:gd name="T5" fmla="*/ 29 h 31"/>
                <a:gd name="T6" fmla="*/ 18 w 18"/>
                <a:gd name="T7" fmla="*/ 26 h 31"/>
                <a:gd name="T8" fmla="*/ 18 w 18"/>
                <a:gd name="T9" fmla="*/ 21 h 31"/>
                <a:gd name="T10" fmla="*/ 16 w 18"/>
                <a:gd name="T11" fmla="*/ 12 h 31"/>
                <a:gd name="T12" fmla="*/ 8 w 18"/>
                <a:gd name="T13" fmla="*/ 2 h 31"/>
                <a:gd name="T14" fmla="*/ 7 w 18"/>
                <a:gd name="T15" fmla="*/ 1 h 31"/>
                <a:gd name="T16" fmla="*/ 0 w 18"/>
                <a:gd name="T17" fmla="*/ 5 h 31"/>
                <a:gd name="T18" fmla="*/ 0 w 18"/>
                <a:gd name="T1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1">
                  <a:moveTo>
                    <a:pt x="0" y="17"/>
                  </a:moveTo>
                  <a:cubicBezTo>
                    <a:pt x="0" y="20"/>
                    <a:pt x="3" y="25"/>
                    <a:pt x="7" y="2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5" y="31"/>
                    <a:pt x="18" y="29"/>
                    <a:pt x="18" y="26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7"/>
                    <a:pt x="17" y="15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0" y="1"/>
                    <a:pt x="0" y="5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5F6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7" name="Freeform 964"/>
            <p:cNvSpPr>
              <a:spLocks/>
            </p:cNvSpPr>
            <p:nvPr/>
          </p:nvSpPr>
          <p:spPr bwMode="auto">
            <a:xfrm>
              <a:off x="1703" y="2262"/>
              <a:ext cx="34" cy="52"/>
            </a:xfrm>
            <a:custGeom>
              <a:avLst/>
              <a:gdLst>
                <a:gd name="T0" fmla="*/ 1 w 20"/>
                <a:gd name="T1" fmla="*/ 17 h 31"/>
                <a:gd name="T2" fmla="*/ 0 w 20"/>
                <a:gd name="T3" fmla="*/ 17 h 31"/>
                <a:gd name="T4" fmla="*/ 7 w 20"/>
                <a:gd name="T5" fmla="*/ 27 h 31"/>
                <a:gd name="T6" fmla="*/ 7 w 20"/>
                <a:gd name="T7" fmla="*/ 27 h 31"/>
                <a:gd name="T8" fmla="*/ 12 w 20"/>
                <a:gd name="T9" fmla="*/ 30 h 31"/>
                <a:gd name="T10" fmla="*/ 15 w 20"/>
                <a:gd name="T11" fmla="*/ 31 h 31"/>
                <a:gd name="T12" fmla="*/ 18 w 20"/>
                <a:gd name="T13" fmla="*/ 29 h 31"/>
                <a:gd name="T14" fmla="*/ 20 w 20"/>
                <a:gd name="T15" fmla="*/ 26 h 31"/>
                <a:gd name="T16" fmla="*/ 20 w 20"/>
                <a:gd name="T17" fmla="*/ 21 h 31"/>
                <a:gd name="T18" fmla="*/ 18 w 20"/>
                <a:gd name="T19" fmla="*/ 11 h 31"/>
                <a:gd name="T20" fmla="*/ 10 w 20"/>
                <a:gd name="T21" fmla="*/ 1 h 31"/>
                <a:gd name="T22" fmla="*/ 9 w 20"/>
                <a:gd name="T23" fmla="*/ 2 h 31"/>
                <a:gd name="T24" fmla="*/ 10 w 20"/>
                <a:gd name="T25" fmla="*/ 1 h 31"/>
                <a:gd name="T26" fmla="*/ 8 w 20"/>
                <a:gd name="T27" fmla="*/ 0 h 31"/>
                <a:gd name="T28" fmla="*/ 8 w 20"/>
                <a:gd name="T29" fmla="*/ 0 h 31"/>
                <a:gd name="T30" fmla="*/ 5 w 20"/>
                <a:gd name="T31" fmla="*/ 0 h 31"/>
                <a:gd name="T32" fmla="*/ 2 w 20"/>
                <a:gd name="T33" fmla="*/ 1 h 31"/>
                <a:gd name="T34" fmla="*/ 0 w 20"/>
                <a:gd name="T35" fmla="*/ 5 h 31"/>
                <a:gd name="T36" fmla="*/ 0 w 20"/>
                <a:gd name="T37" fmla="*/ 17 h 31"/>
                <a:gd name="T38" fmla="*/ 1 w 20"/>
                <a:gd name="T39" fmla="*/ 17 h 31"/>
                <a:gd name="T40" fmla="*/ 2 w 20"/>
                <a:gd name="T41" fmla="*/ 17 h 31"/>
                <a:gd name="T42" fmla="*/ 2 w 20"/>
                <a:gd name="T43" fmla="*/ 5 h 31"/>
                <a:gd name="T44" fmla="*/ 3 w 20"/>
                <a:gd name="T45" fmla="*/ 2 h 31"/>
                <a:gd name="T46" fmla="*/ 5 w 20"/>
                <a:gd name="T47" fmla="*/ 2 h 31"/>
                <a:gd name="T48" fmla="*/ 7 w 20"/>
                <a:gd name="T49" fmla="*/ 2 h 31"/>
                <a:gd name="T50" fmla="*/ 8 w 20"/>
                <a:gd name="T51" fmla="*/ 1 h 31"/>
                <a:gd name="T52" fmla="*/ 7 w 20"/>
                <a:gd name="T53" fmla="*/ 2 h 31"/>
                <a:gd name="T54" fmla="*/ 9 w 20"/>
                <a:gd name="T55" fmla="*/ 3 h 31"/>
                <a:gd name="T56" fmla="*/ 9 w 20"/>
                <a:gd name="T57" fmla="*/ 3 h 31"/>
                <a:gd name="T58" fmla="*/ 16 w 20"/>
                <a:gd name="T59" fmla="*/ 12 h 31"/>
                <a:gd name="T60" fmla="*/ 18 w 20"/>
                <a:gd name="T61" fmla="*/ 21 h 31"/>
                <a:gd name="T62" fmla="*/ 18 w 20"/>
                <a:gd name="T63" fmla="*/ 26 h 31"/>
                <a:gd name="T64" fmla="*/ 17 w 20"/>
                <a:gd name="T65" fmla="*/ 28 h 31"/>
                <a:gd name="T66" fmla="*/ 15 w 20"/>
                <a:gd name="T67" fmla="*/ 29 h 31"/>
                <a:gd name="T68" fmla="*/ 13 w 20"/>
                <a:gd name="T69" fmla="*/ 28 h 31"/>
                <a:gd name="T70" fmla="*/ 8 w 20"/>
                <a:gd name="T71" fmla="*/ 26 h 31"/>
                <a:gd name="T72" fmla="*/ 8 w 20"/>
                <a:gd name="T73" fmla="*/ 26 h 31"/>
                <a:gd name="T74" fmla="*/ 2 w 20"/>
                <a:gd name="T75" fmla="*/ 17 h 31"/>
                <a:gd name="T76" fmla="*/ 1 w 20"/>
                <a:gd name="T7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" h="31">
                  <a:moveTo>
                    <a:pt x="1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30"/>
                    <a:pt x="14" y="31"/>
                    <a:pt x="15" y="31"/>
                  </a:cubicBezTo>
                  <a:cubicBezTo>
                    <a:pt x="16" y="31"/>
                    <a:pt x="18" y="30"/>
                    <a:pt x="18" y="29"/>
                  </a:cubicBezTo>
                  <a:cubicBezTo>
                    <a:pt x="19" y="28"/>
                    <a:pt x="20" y="27"/>
                    <a:pt x="20" y="26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17"/>
                    <a:pt x="19" y="15"/>
                    <a:pt x="18" y="11"/>
                  </a:cubicBezTo>
                  <a:cubicBezTo>
                    <a:pt x="17" y="8"/>
                    <a:pt x="13" y="3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5"/>
                    <a:pt x="15" y="9"/>
                    <a:pt x="16" y="12"/>
                  </a:cubicBezTo>
                  <a:cubicBezTo>
                    <a:pt x="17" y="15"/>
                    <a:pt x="18" y="17"/>
                    <a:pt x="18" y="2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7" y="27"/>
                    <a:pt x="17" y="28"/>
                  </a:cubicBezTo>
                  <a:cubicBezTo>
                    <a:pt x="16" y="28"/>
                    <a:pt x="16" y="29"/>
                    <a:pt x="15" y="29"/>
                  </a:cubicBezTo>
                  <a:cubicBezTo>
                    <a:pt x="14" y="29"/>
                    <a:pt x="14" y="28"/>
                    <a:pt x="13" y="2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4"/>
                    <a:pt x="2" y="20"/>
                    <a:pt x="2" y="17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8" name="Freeform 965"/>
            <p:cNvSpPr>
              <a:spLocks/>
            </p:cNvSpPr>
            <p:nvPr/>
          </p:nvSpPr>
          <p:spPr bwMode="auto">
            <a:xfrm>
              <a:off x="1695" y="2187"/>
              <a:ext cx="170" cy="199"/>
            </a:xfrm>
            <a:custGeom>
              <a:avLst/>
              <a:gdLst>
                <a:gd name="T0" fmla="*/ 0 w 102"/>
                <a:gd name="T1" fmla="*/ 33 h 119"/>
                <a:gd name="T2" fmla="*/ 6 w 102"/>
                <a:gd name="T3" fmla="*/ 33 h 119"/>
                <a:gd name="T4" fmla="*/ 21 w 102"/>
                <a:gd name="T5" fmla="*/ 40 h 119"/>
                <a:gd name="T6" fmla="*/ 33 w 102"/>
                <a:gd name="T7" fmla="*/ 58 h 119"/>
                <a:gd name="T8" fmla="*/ 36 w 102"/>
                <a:gd name="T9" fmla="*/ 68 h 119"/>
                <a:gd name="T10" fmla="*/ 38 w 102"/>
                <a:gd name="T11" fmla="*/ 88 h 119"/>
                <a:gd name="T12" fmla="*/ 38 w 102"/>
                <a:gd name="T13" fmla="*/ 119 h 119"/>
                <a:gd name="T14" fmla="*/ 102 w 102"/>
                <a:gd name="T15" fmla="*/ 87 h 119"/>
                <a:gd name="T16" fmla="*/ 102 w 102"/>
                <a:gd name="T17" fmla="*/ 56 h 119"/>
                <a:gd name="T18" fmla="*/ 99 w 102"/>
                <a:gd name="T19" fmla="*/ 36 h 119"/>
                <a:gd name="T20" fmla="*/ 96 w 102"/>
                <a:gd name="T21" fmla="*/ 26 h 119"/>
                <a:gd name="T22" fmla="*/ 84 w 102"/>
                <a:gd name="T23" fmla="*/ 8 h 119"/>
                <a:gd name="T24" fmla="*/ 69 w 102"/>
                <a:gd name="T25" fmla="*/ 1 h 119"/>
                <a:gd name="T26" fmla="*/ 63 w 102"/>
                <a:gd name="T27" fmla="*/ 1 h 119"/>
                <a:gd name="T28" fmla="*/ 0 w 102"/>
                <a:gd name="T29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19">
                  <a:moveTo>
                    <a:pt x="0" y="33"/>
                  </a:moveTo>
                  <a:cubicBezTo>
                    <a:pt x="1" y="32"/>
                    <a:pt x="4" y="32"/>
                    <a:pt x="6" y="3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6" y="43"/>
                    <a:pt x="31" y="52"/>
                    <a:pt x="33" y="5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7" y="73"/>
                    <a:pt x="38" y="82"/>
                    <a:pt x="38" y="88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2" y="50"/>
                    <a:pt x="101" y="41"/>
                    <a:pt x="99" y="3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4" y="20"/>
                    <a:pt x="89" y="11"/>
                    <a:pt x="84" y="8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7" y="0"/>
                    <a:pt x="65" y="0"/>
                    <a:pt x="63" y="1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89" name="Freeform 966"/>
            <p:cNvSpPr>
              <a:spLocks/>
            </p:cNvSpPr>
            <p:nvPr/>
          </p:nvSpPr>
          <p:spPr bwMode="auto">
            <a:xfrm>
              <a:off x="1735" y="2205"/>
              <a:ext cx="124" cy="89"/>
            </a:xfrm>
            <a:custGeom>
              <a:avLst/>
              <a:gdLst>
                <a:gd name="T0" fmla="*/ 63 w 74"/>
                <a:gd name="T1" fmla="*/ 0 h 53"/>
                <a:gd name="T2" fmla="*/ 0 w 74"/>
                <a:gd name="T3" fmla="*/ 32 h 53"/>
                <a:gd name="T4" fmla="*/ 9 w 74"/>
                <a:gd name="T5" fmla="*/ 47 h 53"/>
                <a:gd name="T6" fmla="*/ 11 w 74"/>
                <a:gd name="T7" fmla="*/ 53 h 53"/>
                <a:gd name="T8" fmla="*/ 74 w 74"/>
                <a:gd name="T9" fmla="*/ 21 h 53"/>
                <a:gd name="T10" fmla="*/ 72 w 74"/>
                <a:gd name="T11" fmla="*/ 15 h 53"/>
                <a:gd name="T12" fmla="*/ 63 w 7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53">
                  <a:moveTo>
                    <a:pt x="63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" y="36"/>
                    <a:pt x="8" y="42"/>
                    <a:pt x="9" y="47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1" y="10"/>
                    <a:pt x="67" y="4"/>
                    <a:pt x="63" y="0"/>
                  </a:cubicBezTo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0" name="Rectangle 967"/>
            <p:cNvSpPr>
              <a:spLocks noChangeArrowheads="1"/>
            </p:cNvSpPr>
            <p:nvPr/>
          </p:nvSpPr>
          <p:spPr bwMode="auto">
            <a:xfrm>
              <a:off x="1695" y="2242"/>
              <a:ext cx="1" cy="1"/>
            </a:xfrm>
            <a:prstGeom prst="rect">
              <a:avLst/>
            </a:prstGeom>
            <a:solidFill>
              <a:srgbClr val="C0C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1" name="Freeform 968"/>
            <p:cNvSpPr>
              <a:spLocks/>
            </p:cNvSpPr>
            <p:nvPr/>
          </p:nvSpPr>
          <p:spPr bwMode="auto">
            <a:xfrm>
              <a:off x="1693" y="2185"/>
              <a:ext cx="174" cy="203"/>
            </a:xfrm>
            <a:custGeom>
              <a:avLst/>
              <a:gdLst>
                <a:gd name="T0" fmla="*/ 1 w 104"/>
                <a:gd name="T1" fmla="*/ 34 h 121"/>
                <a:gd name="T2" fmla="*/ 1 w 104"/>
                <a:gd name="T3" fmla="*/ 35 h 121"/>
                <a:gd name="T4" fmla="*/ 4 w 104"/>
                <a:gd name="T5" fmla="*/ 34 h 121"/>
                <a:gd name="T6" fmla="*/ 6 w 104"/>
                <a:gd name="T7" fmla="*/ 35 h 121"/>
                <a:gd name="T8" fmla="*/ 21 w 104"/>
                <a:gd name="T9" fmla="*/ 42 h 121"/>
                <a:gd name="T10" fmla="*/ 28 w 104"/>
                <a:gd name="T11" fmla="*/ 49 h 121"/>
                <a:gd name="T12" fmla="*/ 33 w 104"/>
                <a:gd name="T13" fmla="*/ 59 h 121"/>
                <a:gd name="T14" fmla="*/ 33 w 104"/>
                <a:gd name="T15" fmla="*/ 59 h 121"/>
                <a:gd name="T16" fmla="*/ 36 w 104"/>
                <a:gd name="T17" fmla="*/ 69 h 121"/>
                <a:gd name="T18" fmla="*/ 37 w 104"/>
                <a:gd name="T19" fmla="*/ 69 h 121"/>
                <a:gd name="T20" fmla="*/ 36 w 104"/>
                <a:gd name="T21" fmla="*/ 69 h 121"/>
                <a:gd name="T22" fmla="*/ 38 w 104"/>
                <a:gd name="T23" fmla="*/ 89 h 121"/>
                <a:gd name="T24" fmla="*/ 38 w 104"/>
                <a:gd name="T25" fmla="*/ 121 h 121"/>
                <a:gd name="T26" fmla="*/ 104 w 104"/>
                <a:gd name="T27" fmla="*/ 88 h 121"/>
                <a:gd name="T28" fmla="*/ 104 w 104"/>
                <a:gd name="T29" fmla="*/ 57 h 121"/>
                <a:gd name="T30" fmla="*/ 101 w 104"/>
                <a:gd name="T31" fmla="*/ 36 h 121"/>
                <a:gd name="T32" fmla="*/ 101 w 104"/>
                <a:gd name="T33" fmla="*/ 36 h 121"/>
                <a:gd name="T34" fmla="*/ 98 w 104"/>
                <a:gd name="T35" fmla="*/ 26 h 121"/>
                <a:gd name="T36" fmla="*/ 97 w 104"/>
                <a:gd name="T37" fmla="*/ 27 h 121"/>
                <a:gd name="T38" fmla="*/ 98 w 104"/>
                <a:gd name="T39" fmla="*/ 26 h 121"/>
                <a:gd name="T40" fmla="*/ 93 w 104"/>
                <a:gd name="T41" fmla="*/ 16 h 121"/>
                <a:gd name="T42" fmla="*/ 85 w 104"/>
                <a:gd name="T43" fmla="*/ 8 h 121"/>
                <a:gd name="T44" fmla="*/ 70 w 104"/>
                <a:gd name="T45" fmla="*/ 1 h 121"/>
                <a:gd name="T46" fmla="*/ 70 w 104"/>
                <a:gd name="T47" fmla="*/ 1 h 121"/>
                <a:gd name="T48" fmla="*/ 67 w 104"/>
                <a:gd name="T49" fmla="*/ 0 h 121"/>
                <a:gd name="T50" fmla="*/ 63 w 104"/>
                <a:gd name="T51" fmla="*/ 1 h 121"/>
                <a:gd name="T52" fmla="*/ 64 w 104"/>
                <a:gd name="T53" fmla="*/ 2 h 121"/>
                <a:gd name="T54" fmla="*/ 63 w 104"/>
                <a:gd name="T55" fmla="*/ 1 h 121"/>
                <a:gd name="T56" fmla="*/ 0 w 104"/>
                <a:gd name="T57" fmla="*/ 33 h 121"/>
                <a:gd name="T58" fmla="*/ 1 w 104"/>
                <a:gd name="T59" fmla="*/ 34 h 121"/>
                <a:gd name="T60" fmla="*/ 1 w 104"/>
                <a:gd name="T61" fmla="*/ 35 h 121"/>
                <a:gd name="T62" fmla="*/ 1 w 104"/>
                <a:gd name="T63" fmla="*/ 34 h 121"/>
                <a:gd name="T64" fmla="*/ 1 w 104"/>
                <a:gd name="T65" fmla="*/ 35 h 121"/>
                <a:gd name="T66" fmla="*/ 64 w 104"/>
                <a:gd name="T67" fmla="*/ 3 h 121"/>
                <a:gd name="T68" fmla="*/ 64 w 104"/>
                <a:gd name="T69" fmla="*/ 3 h 121"/>
                <a:gd name="T70" fmla="*/ 67 w 104"/>
                <a:gd name="T71" fmla="*/ 2 h 121"/>
                <a:gd name="T72" fmla="*/ 69 w 104"/>
                <a:gd name="T73" fmla="*/ 3 h 121"/>
                <a:gd name="T74" fmla="*/ 69 w 104"/>
                <a:gd name="T75" fmla="*/ 3 h 121"/>
                <a:gd name="T76" fmla="*/ 84 w 104"/>
                <a:gd name="T77" fmla="*/ 10 h 121"/>
                <a:gd name="T78" fmla="*/ 91 w 104"/>
                <a:gd name="T79" fmla="*/ 17 h 121"/>
                <a:gd name="T80" fmla="*/ 96 w 104"/>
                <a:gd name="T81" fmla="*/ 27 h 121"/>
                <a:gd name="T82" fmla="*/ 96 w 104"/>
                <a:gd name="T83" fmla="*/ 27 h 121"/>
                <a:gd name="T84" fmla="*/ 99 w 104"/>
                <a:gd name="T85" fmla="*/ 37 h 121"/>
                <a:gd name="T86" fmla="*/ 100 w 104"/>
                <a:gd name="T87" fmla="*/ 37 h 121"/>
                <a:gd name="T88" fmla="*/ 99 w 104"/>
                <a:gd name="T89" fmla="*/ 37 h 121"/>
                <a:gd name="T90" fmla="*/ 102 w 104"/>
                <a:gd name="T91" fmla="*/ 57 h 121"/>
                <a:gd name="T92" fmla="*/ 102 w 104"/>
                <a:gd name="T93" fmla="*/ 87 h 121"/>
                <a:gd name="T94" fmla="*/ 40 w 104"/>
                <a:gd name="T95" fmla="*/ 118 h 121"/>
                <a:gd name="T96" fmla="*/ 40 w 104"/>
                <a:gd name="T97" fmla="*/ 89 h 121"/>
                <a:gd name="T98" fmla="*/ 38 w 104"/>
                <a:gd name="T99" fmla="*/ 69 h 121"/>
                <a:gd name="T100" fmla="*/ 38 w 104"/>
                <a:gd name="T101" fmla="*/ 69 h 121"/>
                <a:gd name="T102" fmla="*/ 35 w 104"/>
                <a:gd name="T103" fmla="*/ 58 h 121"/>
                <a:gd name="T104" fmla="*/ 34 w 104"/>
                <a:gd name="T105" fmla="*/ 59 h 121"/>
                <a:gd name="T106" fmla="*/ 35 w 104"/>
                <a:gd name="T107" fmla="*/ 59 h 121"/>
                <a:gd name="T108" fmla="*/ 30 w 104"/>
                <a:gd name="T109" fmla="*/ 48 h 121"/>
                <a:gd name="T110" fmla="*/ 22 w 104"/>
                <a:gd name="T111" fmla="*/ 40 h 121"/>
                <a:gd name="T112" fmla="*/ 7 w 104"/>
                <a:gd name="T113" fmla="*/ 33 h 121"/>
                <a:gd name="T114" fmla="*/ 7 w 104"/>
                <a:gd name="T115" fmla="*/ 34 h 121"/>
                <a:gd name="T116" fmla="*/ 7 w 104"/>
                <a:gd name="T117" fmla="*/ 33 h 121"/>
                <a:gd name="T118" fmla="*/ 4 w 104"/>
                <a:gd name="T119" fmla="*/ 32 h 121"/>
                <a:gd name="T120" fmla="*/ 0 w 104"/>
                <a:gd name="T121" fmla="*/ 33 h 121"/>
                <a:gd name="T122" fmla="*/ 1 w 104"/>
                <a:gd name="T123" fmla="*/ 35 h 121"/>
                <a:gd name="T124" fmla="*/ 1 w 104"/>
                <a:gd name="T125" fmla="*/ 3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4" h="121">
                  <a:moveTo>
                    <a:pt x="1" y="34"/>
                  </a:moveTo>
                  <a:cubicBezTo>
                    <a:pt x="1" y="35"/>
                    <a:pt x="1" y="35"/>
                    <a:pt x="1" y="35"/>
                  </a:cubicBezTo>
                  <a:cubicBezTo>
                    <a:pt x="2" y="35"/>
                    <a:pt x="3" y="34"/>
                    <a:pt x="4" y="34"/>
                  </a:cubicBezTo>
                  <a:cubicBezTo>
                    <a:pt x="5" y="34"/>
                    <a:pt x="5" y="34"/>
                    <a:pt x="6" y="35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43"/>
                    <a:pt x="26" y="46"/>
                    <a:pt x="28" y="49"/>
                  </a:cubicBezTo>
                  <a:cubicBezTo>
                    <a:pt x="30" y="53"/>
                    <a:pt x="32" y="56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74"/>
                    <a:pt x="39" y="83"/>
                    <a:pt x="38" y="89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1"/>
                    <a:pt x="103" y="42"/>
                    <a:pt x="101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7" y="24"/>
                    <a:pt x="95" y="20"/>
                    <a:pt x="93" y="16"/>
                  </a:cubicBezTo>
                  <a:cubicBezTo>
                    <a:pt x="91" y="13"/>
                    <a:pt x="88" y="10"/>
                    <a:pt x="85" y="8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6" y="0"/>
                    <a:pt x="64" y="1"/>
                    <a:pt x="63" y="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5" y="2"/>
                    <a:pt x="66" y="2"/>
                    <a:pt x="67" y="2"/>
                  </a:cubicBezTo>
                  <a:cubicBezTo>
                    <a:pt x="68" y="2"/>
                    <a:pt x="69" y="2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11"/>
                    <a:pt x="89" y="14"/>
                    <a:pt x="91" y="17"/>
                  </a:cubicBezTo>
                  <a:cubicBezTo>
                    <a:pt x="94" y="21"/>
                    <a:pt x="95" y="24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1" y="42"/>
                    <a:pt x="102" y="51"/>
                    <a:pt x="102" y="5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3"/>
                    <a:pt x="39" y="74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4" y="56"/>
                    <a:pt x="32" y="52"/>
                    <a:pt x="30" y="48"/>
                  </a:cubicBezTo>
                  <a:cubicBezTo>
                    <a:pt x="28" y="45"/>
                    <a:pt x="25" y="42"/>
                    <a:pt x="22" y="40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2"/>
                    <a:pt x="5" y="32"/>
                    <a:pt x="4" y="32"/>
                  </a:cubicBezTo>
                  <a:cubicBezTo>
                    <a:pt x="3" y="32"/>
                    <a:pt x="1" y="33"/>
                    <a:pt x="0" y="33"/>
                  </a:cubicBezTo>
                  <a:cubicBezTo>
                    <a:pt x="1" y="35"/>
                    <a:pt x="1" y="35"/>
                    <a:pt x="1" y="35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2" name="Freeform 969"/>
            <p:cNvSpPr>
              <a:spLocks/>
            </p:cNvSpPr>
            <p:nvPr/>
          </p:nvSpPr>
          <p:spPr bwMode="auto">
            <a:xfrm>
              <a:off x="1696" y="2187"/>
              <a:ext cx="146" cy="77"/>
            </a:xfrm>
            <a:custGeom>
              <a:avLst/>
              <a:gdLst>
                <a:gd name="T0" fmla="*/ 83 w 87"/>
                <a:gd name="T1" fmla="*/ 8 h 46"/>
                <a:gd name="T2" fmla="*/ 68 w 87"/>
                <a:gd name="T3" fmla="*/ 1 h 46"/>
                <a:gd name="T4" fmla="*/ 62 w 87"/>
                <a:gd name="T5" fmla="*/ 1 h 46"/>
                <a:gd name="T6" fmla="*/ 0 w 87"/>
                <a:gd name="T7" fmla="*/ 33 h 46"/>
                <a:gd name="T8" fmla="*/ 5 w 87"/>
                <a:gd name="T9" fmla="*/ 33 h 46"/>
                <a:gd name="T10" fmla="*/ 20 w 87"/>
                <a:gd name="T11" fmla="*/ 40 h 46"/>
                <a:gd name="T12" fmla="*/ 26 w 87"/>
                <a:gd name="T13" fmla="*/ 46 h 46"/>
                <a:gd name="T14" fmla="*/ 87 w 87"/>
                <a:gd name="T15" fmla="*/ 12 h 46"/>
                <a:gd name="T16" fmla="*/ 83 w 87"/>
                <a:gd name="T1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6">
                  <a:moveTo>
                    <a:pt x="83" y="8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66" y="0"/>
                    <a:pt x="64" y="0"/>
                    <a:pt x="62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2"/>
                    <a:pt x="3" y="32"/>
                    <a:pt x="5" y="33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2" y="41"/>
                    <a:pt x="24" y="43"/>
                    <a:pt x="26" y="46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10"/>
                    <a:pt x="84" y="9"/>
                    <a:pt x="83" y="8"/>
                  </a:cubicBezTo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3" name="Freeform 970"/>
            <p:cNvSpPr>
              <a:spLocks/>
            </p:cNvSpPr>
            <p:nvPr/>
          </p:nvSpPr>
          <p:spPr bwMode="auto">
            <a:xfrm>
              <a:off x="1695" y="2185"/>
              <a:ext cx="149" cy="80"/>
            </a:xfrm>
            <a:custGeom>
              <a:avLst/>
              <a:gdLst>
                <a:gd name="T0" fmla="*/ 84 w 89"/>
                <a:gd name="T1" fmla="*/ 8 h 48"/>
                <a:gd name="T2" fmla="*/ 69 w 89"/>
                <a:gd name="T3" fmla="*/ 1 h 48"/>
                <a:gd name="T4" fmla="*/ 69 w 89"/>
                <a:gd name="T5" fmla="*/ 1 h 48"/>
                <a:gd name="T6" fmla="*/ 66 w 89"/>
                <a:gd name="T7" fmla="*/ 0 h 48"/>
                <a:gd name="T8" fmla="*/ 62 w 89"/>
                <a:gd name="T9" fmla="*/ 1 h 48"/>
                <a:gd name="T10" fmla="*/ 63 w 89"/>
                <a:gd name="T11" fmla="*/ 2 h 48"/>
                <a:gd name="T12" fmla="*/ 62 w 89"/>
                <a:gd name="T13" fmla="*/ 1 h 48"/>
                <a:gd name="T14" fmla="*/ 1 w 89"/>
                <a:gd name="T15" fmla="*/ 33 h 48"/>
                <a:gd name="T16" fmla="*/ 0 w 89"/>
                <a:gd name="T17" fmla="*/ 34 h 48"/>
                <a:gd name="T18" fmla="*/ 2 w 89"/>
                <a:gd name="T19" fmla="*/ 34 h 48"/>
                <a:gd name="T20" fmla="*/ 3 w 89"/>
                <a:gd name="T21" fmla="*/ 34 h 48"/>
                <a:gd name="T22" fmla="*/ 5 w 89"/>
                <a:gd name="T23" fmla="*/ 35 h 48"/>
                <a:gd name="T24" fmla="*/ 5 w 89"/>
                <a:gd name="T25" fmla="*/ 35 h 48"/>
                <a:gd name="T26" fmla="*/ 20 w 89"/>
                <a:gd name="T27" fmla="*/ 42 h 48"/>
                <a:gd name="T28" fmla="*/ 26 w 89"/>
                <a:gd name="T29" fmla="*/ 47 h 48"/>
                <a:gd name="T30" fmla="*/ 27 w 89"/>
                <a:gd name="T31" fmla="*/ 48 h 48"/>
                <a:gd name="T32" fmla="*/ 89 w 89"/>
                <a:gd name="T33" fmla="*/ 14 h 48"/>
                <a:gd name="T34" fmla="*/ 89 w 89"/>
                <a:gd name="T35" fmla="*/ 13 h 48"/>
                <a:gd name="T36" fmla="*/ 89 w 89"/>
                <a:gd name="T37" fmla="*/ 12 h 48"/>
                <a:gd name="T38" fmla="*/ 84 w 89"/>
                <a:gd name="T39" fmla="*/ 8 h 48"/>
                <a:gd name="T40" fmla="*/ 83 w 89"/>
                <a:gd name="T41" fmla="*/ 9 h 48"/>
                <a:gd name="T42" fmla="*/ 83 w 89"/>
                <a:gd name="T43" fmla="*/ 10 h 48"/>
                <a:gd name="T44" fmla="*/ 88 w 89"/>
                <a:gd name="T45" fmla="*/ 14 h 48"/>
                <a:gd name="T46" fmla="*/ 88 w 89"/>
                <a:gd name="T47" fmla="*/ 13 h 48"/>
                <a:gd name="T48" fmla="*/ 88 w 89"/>
                <a:gd name="T49" fmla="*/ 12 h 48"/>
                <a:gd name="T50" fmla="*/ 26 w 89"/>
                <a:gd name="T51" fmla="*/ 46 h 48"/>
                <a:gd name="T52" fmla="*/ 27 w 89"/>
                <a:gd name="T53" fmla="*/ 47 h 48"/>
                <a:gd name="T54" fmla="*/ 27 w 89"/>
                <a:gd name="T55" fmla="*/ 46 h 48"/>
                <a:gd name="T56" fmla="*/ 21 w 89"/>
                <a:gd name="T57" fmla="*/ 40 h 48"/>
                <a:gd name="T58" fmla="*/ 6 w 89"/>
                <a:gd name="T59" fmla="*/ 33 h 48"/>
                <a:gd name="T60" fmla="*/ 6 w 89"/>
                <a:gd name="T61" fmla="*/ 34 h 48"/>
                <a:gd name="T62" fmla="*/ 6 w 89"/>
                <a:gd name="T63" fmla="*/ 33 h 48"/>
                <a:gd name="T64" fmla="*/ 3 w 89"/>
                <a:gd name="T65" fmla="*/ 32 h 48"/>
                <a:gd name="T66" fmla="*/ 1 w 89"/>
                <a:gd name="T67" fmla="*/ 33 h 48"/>
                <a:gd name="T68" fmla="*/ 1 w 89"/>
                <a:gd name="T69" fmla="*/ 34 h 48"/>
                <a:gd name="T70" fmla="*/ 2 w 89"/>
                <a:gd name="T71" fmla="*/ 34 h 48"/>
                <a:gd name="T72" fmla="*/ 63 w 89"/>
                <a:gd name="T73" fmla="*/ 3 h 48"/>
                <a:gd name="T74" fmla="*/ 63 w 89"/>
                <a:gd name="T75" fmla="*/ 3 h 48"/>
                <a:gd name="T76" fmla="*/ 66 w 89"/>
                <a:gd name="T77" fmla="*/ 2 h 48"/>
                <a:gd name="T78" fmla="*/ 68 w 89"/>
                <a:gd name="T79" fmla="*/ 3 h 48"/>
                <a:gd name="T80" fmla="*/ 68 w 89"/>
                <a:gd name="T81" fmla="*/ 3 h 48"/>
                <a:gd name="T82" fmla="*/ 83 w 89"/>
                <a:gd name="T83" fmla="*/ 10 h 48"/>
                <a:gd name="T84" fmla="*/ 85 w 89"/>
                <a:gd name="T85" fmla="*/ 10 h 48"/>
                <a:gd name="T86" fmla="*/ 84 w 89"/>
                <a:gd name="T8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" h="48">
                  <a:moveTo>
                    <a:pt x="84" y="8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65" y="0"/>
                    <a:pt x="63" y="1"/>
                    <a:pt x="62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3"/>
                    <a:pt x="0" y="34"/>
                  </a:cubicBezTo>
                  <a:cubicBezTo>
                    <a:pt x="1" y="34"/>
                    <a:pt x="1" y="35"/>
                    <a:pt x="2" y="34"/>
                  </a:cubicBezTo>
                  <a:cubicBezTo>
                    <a:pt x="2" y="34"/>
                    <a:pt x="3" y="34"/>
                    <a:pt x="3" y="34"/>
                  </a:cubicBezTo>
                  <a:cubicBezTo>
                    <a:pt x="4" y="34"/>
                    <a:pt x="4" y="34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2" y="43"/>
                    <a:pt x="24" y="45"/>
                    <a:pt x="26" y="47"/>
                  </a:cubicBezTo>
                  <a:cubicBezTo>
                    <a:pt x="26" y="48"/>
                    <a:pt x="27" y="48"/>
                    <a:pt x="27" y="48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7" y="11"/>
                    <a:pt x="86" y="9"/>
                    <a:pt x="84" y="8"/>
                  </a:cubicBezTo>
                  <a:cubicBezTo>
                    <a:pt x="84" y="8"/>
                    <a:pt x="83" y="8"/>
                    <a:pt x="83" y="9"/>
                  </a:cubicBezTo>
                  <a:cubicBezTo>
                    <a:pt x="83" y="9"/>
                    <a:pt x="83" y="10"/>
                    <a:pt x="83" y="10"/>
                  </a:cubicBezTo>
                  <a:cubicBezTo>
                    <a:pt x="85" y="11"/>
                    <a:pt x="86" y="12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5" y="44"/>
                    <a:pt x="23" y="41"/>
                    <a:pt x="21" y="40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4" y="32"/>
                    <a:pt x="3" y="32"/>
                  </a:cubicBezTo>
                  <a:cubicBezTo>
                    <a:pt x="2" y="32"/>
                    <a:pt x="2" y="32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4" y="2"/>
                    <a:pt x="65" y="2"/>
                    <a:pt x="66" y="2"/>
                  </a:cubicBezTo>
                  <a:cubicBezTo>
                    <a:pt x="67" y="2"/>
                    <a:pt x="68" y="2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4" y="10"/>
                    <a:pt x="84" y="10"/>
                    <a:pt x="85" y="10"/>
                  </a:cubicBezTo>
                  <a:cubicBezTo>
                    <a:pt x="85" y="9"/>
                    <a:pt x="85" y="9"/>
                    <a:pt x="84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4" name="Freeform 971"/>
            <p:cNvSpPr>
              <a:spLocks/>
            </p:cNvSpPr>
            <p:nvPr/>
          </p:nvSpPr>
          <p:spPr bwMode="auto">
            <a:xfrm>
              <a:off x="1790" y="2302"/>
              <a:ext cx="47" cy="59"/>
            </a:xfrm>
            <a:custGeom>
              <a:avLst/>
              <a:gdLst>
                <a:gd name="T0" fmla="*/ 47 w 47"/>
                <a:gd name="T1" fmla="*/ 0 h 59"/>
                <a:gd name="T2" fmla="*/ 0 w 47"/>
                <a:gd name="T3" fmla="*/ 22 h 59"/>
                <a:gd name="T4" fmla="*/ 0 w 47"/>
                <a:gd name="T5" fmla="*/ 59 h 59"/>
                <a:gd name="T6" fmla="*/ 47 w 47"/>
                <a:gd name="T7" fmla="*/ 37 h 59"/>
                <a:gd name="T8" fmla="*/ 47 w 4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9">
                  <a:moveTo>
                    <a:pt x="47" y="0"/>
                  </a:moveTo>
                  <a:lnTo>
                    <a:pt x="0" y="22"/>
                  </a:lnTo>
                  <a:lnTo>
                    <a:pt x="0" y="59"/>
                  </a:lnTo>
                  <a:lnTo>
                    <a:pt x="47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3F5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5" name="Freeform 972"/>
            <p:cNvSpPr>
              <a:spLocks/>
            </p:cNvSpPr>
            <p:nvPr/>
          </p:nvSpPr>
          <p:spPr bwMode="auto">
            <a:xfrm>
              <a:off x="1758" y="2321"/>
              <a:ext cx="112" cy="77"/>
            </a:xfrm>
            <a:custGeom>
              <a:avLst/>
              <a:gdLst>
                <a:gd name="T0" fmla="*/ 112 w 112"/>
                <a:gd name="T1" fmla="*/ 0 h 77"/>
                <a:gd name="T2" fmla="*/ 0 w 112"/>
                <a:gd name="T3" fmla="*/ 57 h 77"/>
                <a:gd name="T4" fmla="*/ 0 w 112"/>
                <a:gd name="T5" fmla="*/ 77 h 77"/>
                <a:gd name="T6" fmla="*/ 112 w 112"/>
                <a:gd name="T7" fmla="*/ 20 h 77"/>
                <a:gd name="T8" fmla="*/ 112 w 112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77">
                  <a:moveTo>
                    <a:pt x="112" y="0"/>
                  </a:moveTo>
                  <a:lnTo>
                    <a:pt x="0" y="57"/>
                  </a:lnTo>
                  <a:lnTo>
                    <a:pt x="0" y="77"/>
                  </a:lnTo>
                  <a:lnTo>
                    <a:pt x="112" y="2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6" name="Freeform 973"/>
            <p:cNvSpPr>
              <a:spLocks/>
            </p:cNvSpPr>
            <p:nvPr/>
          </p:nvSpPr>
          <p:spPr bwMode="auto">
            <a:xfrm>
              <a:off x="1757" y="2319"/>
              <a:ext cx="115" cy="80"/>
            </a:xfrm>
            <a:custGeom>
              <a:avLst/>
              <a:gdLst>
                <a:gd name="T0" fmla="*/ 68 w 69"/>
                <a:gd name="T1" fmla="*/ 1 h 48"/>
                <a:gd name="T2" fmla="*/ 67 w 69"/>
                <a:gd name="T3" fmla="*/ 0 h 48"/>
                <a:gd name="T4" fmla="*/ 1 w 69"/>
                <a:gd name="T5" fmla="*/ 34 h 48"/>
                <a:gd name="T6" fmla="*/ 0 w 69"/>
                <a:gd name="T7" fmla="*/ 35 h 48"/>
                <a:gd name="T8" fmla="*/ 0 w 69"/>
                <a:gd name="T9" fmla="*/ 47 h 48"/>
                <a:gd name="T10" fmla="*/ 1 w 69"/>
                <a:gd name="T11" fmla="*/ 48 h 48"/>
                <a:gd name="T12" fmla="*/ 2 w 69"/>
                <a:gd name="T13" fmla="*/ 48 h 48"/>
                <a:gd name="T14" fmla="*/ 68 w 69"/>
                <a:gd name="T15" fmla="*/ 14 h 48"/>
                <a:gd name="T16" fmla="*/ 69 w 69"/>
                <a:gd name="T17" fmla="*/ 13 h 48"/>
                <a:gd name="T18" fmla="*/ 69 w 69"/>
                <a:gd name="T19" fmla="*/ 1 h 48"/>
                <a:gd name="T20" fmla="*/ 68 w 69"/>
                <a:gd name="T21" fmla="*/ 0 h 48"/>
                <a:gd name="T22" fmla="*/ 67 w 69"/>
                <a:gd name="T23" fmla="*/ 0 h 48"/>
                <a:gd name="T24" fmla="*/ 68 w 69"/>
                <a:gd name="T25" fmla="*/ 1 h 48"/>
                <a:gd name="T26" fmla="*/ 67 w 69"/>
                <a:gd name="T27" fmla="*/ 1 h 48"/>
                <a:gd name="T28" fmla="*/ 67 w 69"/>
                <a:gd name="T29" fmla="*/ 13 h 48"/>
                <a:gd name="T30" fmla="*/ 2 w 69"/>
                <a:gd name="T31" fmla="*/ 45 h 48"/>
                <a:gd name="T32" fmla="*/ 2 w 69"/>
                <a:gd name="T33" fmla="*/ 35 h 48"/>
                <a:gd name="T34" fmla="*/ 68 w 69"/>
                <a:gd name="T35" fmla="*/ 2 h 48"/>
                <a:gd name="T36" fmla="*/ 68 w 69"/>
                <a:gd name="T37" fmla="*/ 1 h 48"/>
                <a:gd name="T38" fmla="*/ 67 w 69"/>
                <a:gd name="T39" fmla="*/ 1 h 48"/>
                <a:gd name="T40" fmla="*/ 68 w 69"/>
                <a:gd name="T41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8">
                  <a:moveTo>
                    <a:pt x="68" y="1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9" y="14"/>
                    <a:pt x="69" y="14"/>
                    <a:pt x="69" y="13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7" name="Freeform 974"/>
            <p:cNvSpPr>
              <a:spLocks/>
            </p:cNvSpPr>
            <p:nvPr/>
          </p:nvSpPr>
          <p:spPr bwMode="auto">
            <a:xfrm>
              <a:off x="1768" y="2332"/>
              <a:ext cx="12" cy="19"/>
            </a:xfrm>
            <a:custGeom>
              <a:avLst/>
              <a:gdLst>
                <a:gd name="T0" fmla="*/ 12 w 12"/>
                <a:gd name="T1" fmla="*/ 0 h 19"/>
                <a:gd name="T2" fmla="*/ 0 w 12"/>
                <a:gd name="T3" fmla="*/ 7 h 19"/>
                <a:gd name="T4" fmla="*/ 0 w 12"/>
                <a:gd name="T5" fmla="*/ 19 h 19"/>
                <a:gd name="T6" fmla="*/ 12 w 12"/>
                <a:gd name="T7" fmla="*/ 12 h 19"/>
                <a:gd name="T8" fmla="*/ 12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12" y="0"/>
                  </a:moveTo>
                  <a:lnTo>
                    <a:pt x="0" y="7"/>
                  </a:lnTo>
                  <a:lnTo>
                    <a:pt x="0" y="19"/>
                  </a:ln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8" name="Freeform 975"/>
            <p:cNvSpPr>
              <a:spLocks/>
            </p:cNvSpPr>
            <p:nvPr/>
          </p:nvSpPr>
          <p:spPr bwMode="auto">
            <a:xfrm>
              <a:off x="1842" y="2294"/>
              <a:ext cx="12" cy="17"/>
            </a:xfrm>
            <a:custGeom>
              <a:avLst/>
              <a:gdLst>
                <a:gd name="T0" fmla="*/ 12 w 12"/>
                <a:gd name="T1" fmla="*/ 0 h 17"/>
                <a:gd name="T2" fmla="*/ 0 w 12"/>
                <a:gd name="T3" fmla="*/ 5 h 17"/>
                <a:gd name="T4" fmla="*/ 0 w 12"/>
                <a:gd name="T5" fmla="*/ 17 h 17"/>
                <a:gd name="T6" fmla="*/ 12 w 12"/>
                <a:gd name="T7" fmla="*/ 10 h 17"/>
                <a:gd name="T8" fmla="*/ 12 w 1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7">
                  <a:moveTo>
                    <a:pt x="12" y="0"/>
                  </a:moveTo>
                  <a:lnTo>
                    <a:pt x="0" y="5"/>
                  </a:lnTo>
                  <a:lnTo>
                    <a:pt x="0" y="17"/>
                  </a:lnTo>
                  <a:lnTo>
                    <a:pt x="12" y="1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99" name="Freeform 976"/>
            <p:cNvSpPr>
              <a:spLocks/>
            </p:cNvSpPr>
            <p:nvPr/>
          </p:nvSpPr>
          <p:spPr bwMode="auto">
            <a:xfrm>
              <a:off x="1760" y="2232"/>
              <a:ext cx="92" cy="74"/>
            </a:xfrm>
            <a:custGeom>
              <a:avLst/>
              <a:gdLst>
                <a:gd name="T0" fmla="*/ 14 w 55"/>
                <a:gd name="T1" fmla="*/ 42 h 44"/>
                <a:gd name="T2" fmla="*/ 2 w 55"/>
                <a:gd name="T3" fmla="*/ 38 h 44"/>
                <a:gd name="T4" fmla="*/ 1 w 55"/>
                <a:gd name="T5" fmla="*/ 33 h 44"/>
                <a:gd name="T6" fmla="*/ 7 w 55"/>
                <a:gd name="T7" fmla="*/ 20 h 44"/>
                <a:gd name="T8" fmla="*/ 41 w 55"/>
                <a:gd name="T9" fmla="*/ 2 h 44"/>
                <a:gd name="T10" fmla="*/ 53 w 55"/>
                <a:gd name="T11" fmla="*/ 6 h 44"/>
                <a:gd name="T12" fmla="*/ 54 w 55"/>
                <a:gd name="T13" fmla="*/ 11 h 44"/>
                <a:gd name="T14" fmla="*/ 48 w 55"/>
                <a:gd name="T15" fmla="*/ 24 h 44"/>
                <a:gd name="T16" fmla="*/ 14 w 55"/>
                <a:gd name="T17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4">
                  <a:moveTo>
                    <a:pt x="14" y="42"/>
                  </a:moveTo>
                  <a:cubicBezTo>
                    <a:pt x="9" y="44"/>
                    <a:pt x="4" y="43"/>
                    <a:pt x="2" y="38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28"/>
                    <a:pt x="2" y="23"/>
                    <a:pt x="7" y="2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6" y="0"/>
                    <a:pt x="51" y="2"/>
                    <a:pt x="53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5" y="16"/>
                    <a:pt x="53" y="22"/>
                    <a:pt x="48" y="24"/>
                  </a:cubicBezTo>
                  <a:lnTo>
                    <a:pt x="14" y="42"/>
                  </a:lnTo>
                  <a:close/>
                </a:path>
              </a:pathLst>
            </a:custGeom>
            <a:solidFill>
              <a:srgbClr val="B0B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0" name="Freeform 977"/>
            <p:cNvSpPr>
              <a:spLocks/>
            </p:cNvSpPr>
            <p:nvPr/>
          </p:nvSpPr>
          <p:spPr bwMode="auto">
            <a:xfrm>
              <a:off x="1760" y="2232"/>
              <a:ext cx="92" cy="74"/>
            </a:xfrm>
            <a:custGeom>
              <a:avLst/>
              <a:gdLst>
                <a:gd name="T0" fmla="*/ 14 w 55"/>
                <a:gd name="T1" fmla="*/ 42 h 44"/>
                <a:gd name="T2" fmla="*/ 13 w 55"/>
                <a:gd name="T3" fmla="*/ 41 h 44"/>
                <a:gd name="T4" fmla="*/ 9 w 55"/>
                <a:gd name="T5" fmla="*/ 42 h 44"/>
                <a:gd name="T6" fmla="*/ 3 w 55"/>
                <a:gd name="T7" fmla="*/ 38 h 44"/>
                <a:gd name="T8" fmla="*/ 2 w 55"/>
                <a:gd name="T9" fmla="*/ 38 h 44"/>
                <a:gd name="T10" fmla="*/ 3 w 55"/>
                <a:gd name="T11" fmla="*/ 38 h 44"/>
                <a:gd name="T12" fmla="*/ 2 w 55"/>
                <a:gd name="T13" fmla="*/ 33 h 44"/>
                <a:gd name="T14" fmla="*/ 2 w 55"/>
                <a:gd name="T15" fmla="*/ 33 h 44"/>
                <a:gd name="T16" fmla="*/ 2 w 55"/>
                <a:gd name="T17" fmla="*/ 30 h 44"/>
                <a:gd name="T18" fmla="*/ 8 w 55"/>
                <a:gd name="T19" fmla="*/ 21 h 44"/>
                <a:gd name="T20" fmla="*/ 42 w 55"/>
                <a:gd name="T21" fmla="*/ 3 h 44"/>
                <a:gd name="T22" fmla="*/ 46 w 55"/>
                <a:gd name="T23" fmla="*/ 2 h 44"/>
                <a:gd name="T24" fmla="*/ 52 w 55"/>
                <a:gd name="T25" fmla="*/ 6 h 44"/>
                <a:gd name="T26" fmla="*/ 53 w 55"/>
                <a:gd name="T27" fmla="*/ 6 h 44"/>
                <a:gd name="T28" fmla="*/ 52 w 55"/>
                <a:gd name="T29" fmla="*/ 6 h 44"/>
                <a:gd name="T30" fmla="*/ 53 w 55"/>
                <a:gd name="T31" fmla="*/ 11 h 44"/>
                <a:gd name="T32" fmla="*/ 53 w 55"/>
                <a:gd name="T33" fmla="*/ 11 h 44"/>
                <a:gd name="T34" fmla="*/ 53 w 55"/>
                <a:gd name="T35" fmla="*/ 14 h 44"/>
                <a:gd name="T36" fmla="*/ 47 w 55"/>
                <a:gd name="T37" fmla="*/ 23 h 44"/>
                <a:gd name="T38" fmla="*/ 47 w 55"/>
                <a:gd name="T39" fmla="*/ 23 h 44"/>
                <a:gd name="T40" fmla="*/ 13 w 55"/>
                <a:gd name="T41" fmla="*/ 41 h 44"/>
                <a:gd name="T42" fmla="*/ 14 w 55"/>
                <a:gd name="T43" fmla="*/ 42 h 44"/>
                <a:gd name="T44" fmla="*/ 14 w 55"/>
                <a:gd name="T45" fmla="*/ 43 h 44"/>
                <a:gd name="T46" fmla="*/ 48 w 55"/>
                <a:gd name="T47" fmla="*/ 25 h 44"/>
                <a:gd name="T48" fmla="*/ 48 w 55"/>
                <a:gd name="T49" fmla="*/ 25 h 44"/>
                <a:gd name="T50" fmla="*/ 55 w 55"/>
                <a:gd name="T51" fmla="*/ 14 h 44"/>
                <a:gd name="T52" fmla="*/ 55 w 55"/>
                <a:gd name="T53" fmla="*/ 11 h 44"/>
                <a:gd name="T54" fmla="*/ 54 w 55"/>
                <a:gd name="T55" fmla="*/ 11 h 44"/>
                <a:gd name="T56" fmla="*/ 55 w 55"/>
                <a:gd name="T57" fmla="*/ 11 h 44"/>
                <a:gd name="T58" fmla="*/ 54 w 55"/>
                <a:gd name="T59" fmla="*/ 6 h 44"/>
                <a:gd name="T60" fmla="*/ 54 w 55"/>
                <a:gd name="T61" fmla="*/ 6 h 44"/>
                <a:gd name="T62" fmla="*/ 46 w 55"/>
                <a:gd name="T63" fmla="*/ 0 h 44"/>
                <a:gd name="T64" fmla="*/ 41 w 55"/>
                <a:gd name="T65" fmla="*/ 2 h 44"/>
                <a:gd name="T66" fmla="*/ 7 w 55"/>
                <a:gd name="T67" fmla="*/ 19 h 44"/>
                <a:gd name="T68" fmla="*/ 0 w 55"/>
                <a:gd name="T69" fmla="*/ 30 h 44"/>
                <a:gd name="T70" fmla="*/ 0 w 55"/>
                <a:gd name="T71" fmla="*/ 33 h 44"/>
                <a:gd name="T72" fmla="*/ 1 w 55"/>
                <a:gd name="T73" fmla="*/ 33 h 44"/>
                <a:gd name="T74" fmla="*/ 0 w 55"/>
                <a:gd name="T75" fmla="*/ 33 h 44"/>
                <a:gd name="T76" fmla="*/ 1 w 55"/>
                <a:gd name="T77" fmla="*/ 38 h 44"/>
                <a:gd name="T78" fmla="*/ 1 w 55"/>
                <a:gd name="T79" fmla="*/ 38 h 44"/>
                <a:gd name="T80" fmla="*/ 9 w 55"/>
                <a:gd name="T81" fmla="*/ 44 h 44"/>
                <a:gd name="T82" fmla="*/ 14 w 55"/>
                <a:gd name="T83" fmla="*/ 43 h 44"/>
                <a:gd name="T84" fmla="*/ 14 w 55"/>
                <a:gd name="T85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" h="44">
                  <a:moveTo>
                    <a:pt x="14" y="42"/>
                  </a:move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0" y="42"/>
                    <a:pt x="9" y="42"/>
                  </a:cubicBezTo>
                  <a:cubicBezTo>
                    <a:pt x="6" y="42"/>
                    <a:pt x="4" y="40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7"/>
                    <a:pt x="4" y="23"/>
                    <a:pt x="8" y="21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2"/>
                    <a:pt x="46" y="2"/>
                  </a:cubicBezTo>
                  <a:cubicBezTo>
                    <a:pt x="49" y="2"/>
                    <a:pt x="51" y="4"/>
                    <a:pt x="52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3" y="13"/>
                    <a:pt x="53" y="14"/>
                  </a:cubicBezTo>
                  <a:cubicBezTo>
                    <a:pt x="53" y="17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3"/>
                    <a:pt x="55" y="18"/>
                    <a:pt x="55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2"/>
                    <a:pt x="49" y="0"/>
                    <a:pt x="46" y="0"/>
                  </a:cubicBezTo>
                  <a:cubicBezTo>
                    <a:pt x="44" y="0"/>
                    <a:pt x="43" y="1"/>
                    <a:pt x="41" y="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21"/>
                    <a:pt x="0" y="26"/>
                    <a:pt x="0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42"/>
                    <a:pt x="6" y="44"/>
                    <a:pt x="9" y="44"/>
                  </a:cubicBezTo>
                  <a:cubicBezTo>
                    <a:pt x="11" y="44"/>
                    <a:pt x="12" y="43"/>
                    <a:pt x="14" y="43"/>
                  </a:cubicBezTo>
                  <a:lnTo>
                    <a:pt x="14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1" name="Freeform 978"/>
            <p:cNvSpPr>
              <a:spLocks/>
            </p:cNvSpPr>
            <p:nvPr/>
          </p:nvSpPr>
          <p:spPr bwMode="auto">
            <a:xfrm>
              <a:off x="1407" y="2148"/>
              <a:ext cx="217" cy="116"/>
            </a:xfrm>
            <a:custGeom>
              <a:avLst/>
              <a:gdLst>
                <a:gd name="T0" fmla="*/ 7 w 217"/>
                <a:gd name="T1" fmla="*/ 0 h 116"/>
                <a:gd name="T2" fmla="*/ 0 w 217"/>
                <a:gd name="T3" fmla="*/ 7 h 116"/>
                <a:gd name="T4" fmla="*/ 209 w 217"/>
                <a:gd name="T5" fmla="*/ 116 h 116"/>
                <a:gd name="T6" fmla="*/ 217 w 217"/>
                <a:gd name="T7" fmla="*/ 111 h 116"/>
                <a:gd name="T8" fmla="*/ 7 w 217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16">
                  <a:moveTo>
                    <a:pt x="7" y="0"/>
                  </a:moveTo>
                  <a:lnTo>
                    <a:pt x="0" y="7"/>
                  </a:lnTo>
                  <a:lnTo>
                    <a:pt x="209" y="116"/>
                  </a:lnTo>
                  <a:lnTo>
                    <a:pt x="217" y="11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2" name="Freeform 979"/>
            <p:cNvSpPr>
              <a:spLocks/>
            </p:cNvSpPr>
            <p:nvPr/>
          </p:nvSpPr>
          <p:spPr bwMode="auto">
            <a:xfrm>
              <a:off x="1405" y="2148"/>
              <a:ext cx="221" cy="117"/>
            </a:xfrm>
            <a:custGeom>
              <a:avLst/>
              <a:gdLst>
                <a:gd name="T0" fmla="*/ 9 w 221"/>
                <a:gd name="T1" fmla="*/ 0 h 117"/>
                <a:gd name="T2" fmla="*/ 9 w 221"/>
                <a:gd name="T3" fmla="*/ 0 h 117"/>
                <a:gd name="T4" fmla="*/ 0 w 221"/>
                <a:gd name="T5" fmla="*/ 5 h 117"/>
                <a:gd name="T6" fmla="*/ 0 w 221"/>
                <a:gd name="T7" fmla="*/ 7 h 117"/>
                <a:gd name="T8" fmla="*/ 0 w 221"/>
                <a:gd name="T9" fmla="*/ 8 h 117"/>
                <a:gd name="T10" fmla="*/ 209 w 221"/>
                <a:gd name="T11" fmla="*/ 117 h 117"/>
                <a:gd name="T12" fmla="*/ 211 w 221"/>
                <a:gd name="T13" fmla="*/ 117 h 117"/>
                <a:gd name="T14" fmla="*/ 221 w 221"/>
                <a:gd name="T15" fmla="*/ 111 h 117"/>
                <a:gd name="T16" fmla="*/ 221 w 221"/>
                <a:gd name="T17" fmla="*/ 111 h 117"/>
                <a:gd name="T18" fmla="*/ 219 w 221"/>
                <a:gd name="T19" fmla="*/ 109 h 117"/>
                <a:gd name="T20" fmla="*/ 10 w 221"/>
                <a:gd name="T21" fmla="*/ 0 h 117"/>
                <a:gd name="T22" fmla="*/ 9 w 221"/>
                <a:gd name="T23" fmla="*/ 0 h 117"/>
                <a:gd name="T24" fmla="*/ 9 w 221"/>
                <a:gd name="T25" fmla="*/ 0 h 117"/>
                <a:gd name="T26" fmla="*/ 9 w 221"/>
                <a:gd name="T27" fmla="*/ 2 h 117"/>
                <a:gd name="T28" fmla="*/ 216 w 221"/>
                <a:gd name="T29" fmla="*/ 111 h 117"/>
                <a:gd name="T30" fmla="*/ 211 w 221"/>
                <a:gd name="T31" fmla="*/ 114 h 117"/>
                <a:gd name="T32" fmla="*/ 4 w 221"/>
                <a:gd name="T33" fmla="*/ 7 h 117"/>
                <a:gd name="T34" fmla="*/ 10 w 221"/>
                <a:gd name="T35" fmla="*/ 2 h 117"/>
                <a:gd name="T36" fmla="*/ 9 w 221"/>
                <a:gd name="T37" fmla="*/ 0 h 117"/>
                <a:gd name="T38" fmla="*/ 9 w 221"/>
                <a:gd name="T39" fmla="*/ 2 h 117"/>
                <a:gd name="T40" fmla="*/ 9 w 221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" h="117">
                  <a:moveTo>
                    <a:pt x="9" y="0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209" y="117"/>
                  </a:lnTo>
                  <a:lnTo>
                    <a:pt x="211" y="117"/>
                  </a:lnTo>
                  <a:lnTo>
                    <a:pt x="221" y="111"/>
                  </a:lnTo>
                  <a:lnTo>
                    <a:pt x="221" y="111"/>
                  </a:lnTo>
                  <a:lnTo>
                    <a:pt x="219" y="109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216" y="111"/>
                  </a:lnTo>
                  <a:lnTo>
                    <a:pt x="211" y="114"/>
                  </a:lnTo>
                  <a:lnTo>
                    <a:pt x="4" y="7"/>
                  </a:lnTo>
                  <a:lnTo>
                    <a:pt x="10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3" name="Freeform 980"/>
            <p:cNvSpPr>
              <a:spLocks/>
            </p:cNvSpPr>
            <p:nvPr/>
          </p:nvSpPr>
          <p:spPr bwMode="auto">
            <a:xfrm>
              <a:off x="1616" y="2259"/>
              <a:ext cx="8" cy="25"/>
            </a:xfrm>
            <a:custGeom>
              <a:avLst/>
              <a:gdLst>
                <a:gd name="T0" fmla="*/ 8 w 8"/>
                <a:gd name="T1" fmla="*/ 18 h 25"/>
                <a:gd name="T2" fmla="*/ 0 w 8"/>
                <a:gd name="T3" fmla="*/ 25 h 25"/>
                <a:gd name="T4" fmla="*/ 0 w 8"/>
                <a:gd name="T5" fmla="*/ 5 h 25"/>
                <a:gd name="T6" fmla="*/ 8 w 8"/>
                <a:gd name="T7" fmla="*/ 0 h 25"/>
                <a:gd name="T8" fmla="*/ 8 w 8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5">
                  <a:moveTo>
                    <a:pt x="8" y="18"/>
                  </a:moveTo>
                  <a:lnTo>
                    <a:pt x="0" y="25"/>
                  </a:lnTo>
                  <a:lnTo>
                    <a:pt x="0" y="5"/>
                  </a:lnTo>
                  <a:lnTo>
                    <a:pt x="8" y="0"/>
                  </a:lnTo>
                  <a:lnTo>
                    <a:pt x="8" y="18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4" name="Freeform 981"/>
            <p:cNvSpPr>
              <a:spLocks/>
            </p:cNvSpPr>
            <p:nvPr/>
          </p:nvSpPr>
          <p:spPr bwMode="auto">
            <a:xfrm>
              <a:off x="1614" y="2257"/>
              <a:ext cx="12" cy="29"/>
            </a:xfrm>
            <a:custGeom>
              <a:avLst/>
              <a:gdLst>
                <a:gd name="T0" fmla="*/ 6 w 7"/>
                <a:gd name="T1" fmla="*/ 12 h 17"/>
                <a:gd name="T2" fmla="*/ 5 w 7"/>
                <a:gd name="T3" fmla="*/ 11 h 17"/>
                <a:gd name="T4" fmla="*/ 2 w 7"/>
                <a:gd name="T5" fmla="*/ 14 h 17"/>
                <a:gd name="T6" fmla="*/ 2 w 7"/>
                <a:gd name="T7" fmla="*/ 5 h 17"/>
                <a:gd name="T8" fmla="*/ 5 w 7"/>
                <a:gd name="T9" fmla="*/ 3 h 17"/>
                <a:gd name="T10" fmla="*/ 5 w 7"/>
                <a:gd name="T11" fmla="*/ 12 h 17"/>
                <a:gd name="T12" fmla="*/ 6 w 7"/>
                <a:gd name="T13" fmla="*/ 12 h 17"/>
                <a:gd name="T14" fmla="*/ 5 w 7"/>
                <a:gd name="T15" fmla="*/ 11 h 17"/>
                <a:gd name="T16" fmla="*/ 6 w 7"/>
                <a:gd name="T17" fmla="*/ 12 h 17"/>
                <a:gd name="T18" fmla="*/ 7 w 7"/>
                <a:gd name="T19" fmla="*/ 12 h 17"/>
                <a:gd name="T20" fmla="*/ 7 w 7"/>
                <a:gd name="T21" fmla="*/ 1 h 17"/>
                <a:gd name="T22" fmla="*/ 6 w 7"/>
                <a:gd name="T23" fmla="*/ 0 h 17"/>
                <a:gd name="T24" fmla="*/ 5 w 7"/>
                <a:gd name="T25" fmla="*/ 0 h 17"/>
                <a:gd name="T26" fmla="*/ 0 w 7"/>
                <a:gd name="T27" fmla="*/ 4 h 17"/>
                <a:gd name="T28" fmla="*/ 0 w 7"/>
                <a:gd name="T29" fmla="*/ 4 h 17"/>
                <a:gd name="T30" fmla="*/ 0 w 7"/>
                <a:gd name="T31" fmla="*/ 16 h 17"/>
                <a:gd name="T32" fmla="*/ 1 w 7"/>
                <a:gd name="T33" fmla="*/ 17 h 17"/>
                <a:gd name="T34" fmla="*/ 2 w 7"/>
                <a:gd name="T35" fmla="*/ 17 h 17"/>
                <a:gd name="T36" fmla="*/ 7 w 7"/>
                <a:gd name="T37" fmla="*/ 13 h 17"/>
                <a:gd name="T38" fmla="*/ 7 w 7"/>
                <a:gd name="T39" fmla="*/ 12 h 17"/>
                <a:gd name="T40" fmla="*/ 6 w 7"/>
                <a:gd name="T41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7">
                  <a:moveTo>
                    <a:pt x="6" y="1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lnTo>
                    <a:pt x="6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5" name="Freeform 982"/>
            <p:cNvSpPr>
              <a:spLocks/>
            </p:cNvSpPr>
            <p:nvPr/>
          </p:nvSpPr>
          <p:spPr bwMode="auto">
            <a:xfrm>
              <a:off x="1407" y="2155"/>
              <a:ext cx="209" cy="129"/>
            </a:xfrm>
            <a:custGeom>
              <a:avLst/>
              <a:gdLst>
                <a:gd name="T0" fmla="*/ 0 w 209"/>
                <a:gd name="T1" fmla="*/ 20 h 129"/>
                <a:gd name="T2" fmla="*/ 0 w 209"/>
                <a:gd name="T3" fmla="*/ 0 h 129"/>
                <a:gd name="T4" fmla="*/ 209 w 209"/>
                <a:gd name="T5" fmla="*/ 109 h 129"/>
                <a:gd name="T6" fmla="*/ 209 w 209"/>
                <a:gd name="T7" fmla="*/ 129 h 129"/>
                <a:gd name="T8" fmla="*/ 0 w 209"/>
                <a:gd name="T9" fmla="*/ 2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">
                  <a:moveTo>
                    <a:pt x="0" y="20"/>
                  </a:moveTo>
                  <a:lnTo>
                    <a:pt x="0" y="0"/>
                  </a:lnTo>
                  <a:lnTo>
                    <a:pt x="209" y="109"/>
                  </a:lnTo>
                  <a:lnTo>
                    <a:pt x="209" y="12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6" name="Freeform 983"/>
            <p:cNvSpPr>
              <a:spLocks/>
            </p:cNvSpPr>
            <p:nvPr/>
          </p:nvSpPr>
          <p:spPr bwMode="auto">
            <a:xfrm>
              <a:off x="1405" y="2153"/>
              <a:ext cx="213" cy="133"/>
            </a:xfrm>
            <a:custGeom>
              <a:avLst/>
              <a:gdLst>
                <a:gd name="T0" fmla="*/ 1 w 127"/>
                <a:gd name="T1" fmla="*/ 13 h 79"/>
                <a:gd name="T2" fmla="*/ 2 w 127"/>
                <a:gd name="T3" fmla="*/ 13 h 79"/>
                <a:gd name="T4" fmla="*/ 2 w 127"/>
                <a:gd name="T5" fmla="*/ 3 h 79"/>
                <a:gd name="T6" fmla="*/ 125 w 127"/>
                <a:gd name="T7" fmla="*/ 67 h 79"/>
                <a:gd name="T8" fmla="*/ 125 w 127"/>
                <a:gd name="T9" fmla="*/ 76 h 79"/>
                <a:gd name="T10" fmla="*/ 1 w 127"/>
                <a:gd name="T11" fmla="*/ 12 h 79"/>
                <a:gd name="T12" fmla="*/ 1 w 127"/>
                <a:gd name="T13" fmla="*/ 13 h 79"/>
                <a:gd name="T14" fmla="*/ 2 w 127"/>
                <a:gd name="T15" fmla="*/ 13 h 79"/>
                <a:gd name="T16" fmla="*/ 1 w 127"/>
                <a:gd name="T17" fmla="*/ 13 h 79"/>
                <a:gd name="T18" fmla="*/ 0 w 127"/>
                <a:gd name="T19" fmla="*/ 13 h 79"/>
                <a:gd name="T20" fmla="*/ 126 w 127"/>
                <a:gd name="T21" fmla="*/ 79 h 79"/>
                <a:gd name="T22" fmla="*/ 127 w 127"/>
                <a:gd name="T23" fmla="*/ 79 h 79"/>
                <a:gd name="T24" fmla="*/ 127 w 127"/>
                <a:gd name="T25" fmla="*/ 78 h 79"/>
                <a:gd name="T26" fmla="*/ 127 w 127"/>
                <a:gd name="T27" fmla="*/ 66 h 79"/>
                <a:gd name="T28" fmla="*/ 126 w 127"/>
                <a:gd name="T29" fmla="*/ 66 h 79"/>
                <a:gd name="T30" fmla="*/ 1 w 127"/>
                <a:gd name="T31" fmla="*/ 0 h 79"/>
                <a:gd name="T32" fmla="*/ 0 w 127"/>
                <a:gd name="T33" fmla="*/ 0 h 79"/>
                <a:gd name="T34" fmla="*/ 0 w 127"/>
                <a:gd name="T35" fmla="*/ 1 h 79"/>
                <a:gd name="T36" fmla="*/ 0 w 127"/>
                <a:gd name="T37" fmla="*/ 13 h 79"/>
                <a:gd name="T38" fmla="*/ 0 w 127"/>
                <a:gd name="T39" fmla="*/ 13 h 79"/>
                <a:gd name="T40" fmla="*/ 1 w 127"/>
                <a:gd name="T41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79">
                  <a:moveTo>
                    <a:pt x="1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6" y="66"/>
                    <a:pt x="126" y="6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1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7" name="Oval 984"/>
            <p:cNvSpPr>
              <a:spLocks noChangeArrowheads="1"/>
            </p:cNvSpPr>
            <p:nvPr/>
          </p:nvSpPr>
          <p:spPr bwMode="auto">
            <a:xfrm>
              <a:off x="1379" y="1935"/>
              <a:ext cx="36" cy="35"/>
            </a:xfrm>
            <a:prstGeom prst="ellipse">
              <a:avLst/>
            </a:pr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8" name="Freeform 985"/>
            <p:cNvSpPr>
              <a:spLocks/>
            </p:cNvSpPr>
            <p:nvPr/>
          </p:nvSpPr>
          <p:spPr bwMode="auto">
            <a:xfrm>
              <a:off x="1375" y="1932"/>
              <a:ext cx="44" cy="42"/>
            </a:xfrm>
            <a:custGeom>
              <a:avLst/>
              <a:gdLst>
                <a:gd name="T0" fmla="*/ 24 w 26"/>
                <a:gd name="T1" fmla="*/ 12 h 25"/>
                <a:gd name="T2" fmla="*/ 22 w 26"/>
                <a:gd name="T3" fmla="*/ 12 h 25"/>
                <a:gd name="T4" fmla="*/ 20 w 26"/>
                <a:gd name="T5" fmla="*/ 18 h 25"/>
                <a:gd name="T6" fmla="*/ 13 w 26"/>
                <a:gd name="T7" fmla="*/ 21 h 25"/>
                <a:gd name="T8" fmla="*/ 7 w 26"/>
                <a:gd name="T9" fmla="*/ 18 h 25"/>
                <a:gd name="T10" fmla="*/ 4 w 26"/>
                <a:gd name="T11" fmla="*/ 12 h 25"/>
                <a:gd name="T12" fmla="*/ 7 w 26"/>
                <a:gd name="T13" fmla="*/ 6 h 25"/>
                <a:gd name="T14" fmla="*/ 13 w 26"/>
                <a:gd name="T15" fmla="*/ 4 h 25"/>
                <a:gd name="T16" fmla="*/ 20 w 26"/>
                <a:gd name="T17" fmla="*/ 6 h 25"/>
                <a:gd name="T18" fmla="*/ 22 w 26"/>
                <a:gd name="T19" fmla="*/ 12 h 25"/>
                <a:gd name="T20" fmla="*/ 24 w 26"/>
                <a:gd name="T21" fmla="*/ 12 h 25"/>
                <a:gd name="T22" fmla="*/ 26 w 26"/>
                <a:gd name="T23" fmla="*/ 12 h 25"/>
                <a:gd name="T24" fmla="*/ 22 w 26"/>
                <a:gd name="T25" fmla="*/ 3 h 25"/>
                <a:gd name="T26" fmla="*/ 13 w 26"/>
                <a:gd name="T27" fmla="*/ 0 h 25"/>
                <a:gd name="T28" fmla="*/ 4 w 26"/>
                <a:gd name="T29" fmla="*/ 3 h 25"/>
                <a:gd name="T30" fmla="*/ 0 w 26"/>
                <a:gd name="T31" fmla="*/ 12 h 25"/>
                <a:gd name="T32" fmla="*/ 4 w 26"/>
                <a:gd name="T33" fmla="*/ 21 h 25"/>
                <a:gd name="T34" fmla="*/ 13 w 26"/>
                <a:gd name="T35" fmla="*/ 25 h 25"/>
                <a:gd name="T36" fmla="*/ 22 w 26"/>
                <a:gd name="T37" fmla="*/ 21 h 25"/>
                <a:gd name="T38" fmla="*/ 26 w 26"/>
                <a:gd name="T39" fmla="*/ 12 h 25"/>
                <a:gd name="T40" fmla="*/ 24 w 26"/>
                <a:gd name="T4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5">
                  <a:moveTo>
                    <a:pt x="24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4"/>
                    <a:pt x="21" y="16"/>
                    <a:pt x="20" y="18"/>
                  </a:cubicBezTo>
                  <a:cubicBezTo>
                    <a:pt x="18" y="20"/>
                    <a:pt x="16" y="21"/>
                    <a:pt x="13" y="21"/>
                  </a:cubicBezTo>
                  <a:cubicBezTo>
                    <a:pt x="11" y="21"/>
                    <a:pt x="8" y="20"/>
                    <a:pt x="7" y="18"/>
                  </a:cubicBezTo>
                  <a:cubicBezTo>
                    <a:pt x="5" y="16"/>
                    <a:pt x="4" y="14"/>
                    <a:pt x="4" y="12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8" y="5"/>
                    <a:pt x="11" y="4"/>
                    <a:pt x="13" y="4"/>
                  </a:cubicBezTo>
                  <a:cubicBezTo>
                    <a:pt x="16" y="4"/>
                    <a:pt x="18" y="5"/>
                    <a:pt x="20" y="6"/>
                  </a:cubicBezTo>
                  <a:cubicBezTo>
                    <a:pt x="21" y="8"/>
                    <a:pt x="22" y="10"/>
                    <a:pt x="22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9"/>
                    <a:pt x="25" y="5"/>
                    <a:pt x="22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10" y="0"/>
                    <a:pt x="6" y="1"/>
                    <a:pt x="4" y="3"/>
                  </a:cubicBezTo>
                  <a:cubicBezTo>
                    <a:pt x="2" y="5"/>
                    <a:pt x="0" y="9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6" y="23"/>
                    <a:pt x="10" y="25"/>
                    <a:pt x="13" y="25"/>
                  </a:cubicBezTo>
                  <a:cubicBezTo>
                    <a:pt x="17" y="25"/>
                    <a:pt x="20" y="23"/>
                    <a:pt x="22" y="21"/>
                  </a:cubicBezTo>
                  <a:cubicBezTo>
                    <a:pt x="25" y="19"/>
                    <a:pt x="26" y="16"/>
                    <a:pt x="26" y="12"/>
                  </a:cubicBezTo>
                  <a:lnTo>
                    <a:pt x="24" y="12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09" name="Freeform 986"/>
            <p:cNvSpPr>
              <a:spLocks/>
            </p:cNvSpPr>
            <p:nvPr/>
          </p:nvSpPr>
          <p:spPr bwMode="auto">
            <a:xfrm>
              <a:off x="1397" y="1950"/>
              <a:ext cx="0" cy="103"/>
            </a:xfrm>
            <a:custGeom>
              <a:avLst/>
              <a:gdLst>
                <a:gd name="T0" fmla="*/ 103 h 103"/>
                <a:gd name="T1" fmla="*/ 0 h 103"/>
                <a:gd name="T2" fmla="*/ 103 h 10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3">
                  <a:moveTo>
                    <a:pt x="0" y="103"/>
                  </a:moveTo>
                  <a:lnTo>
                    <a:pt x="0" y="0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10" name="Line 987"/>
            <p:cNvSpPr>
              <a:spLocks noChangeShapeType="1"/>
            </p:cNvSpPr>
            <p:nvPr/>
          </p:nvSpPr>
          <p:spPr bwMode="auto">
            <a:xfrm flipV="1">
              <a:off x="1397" y="1950"/>
              <a:ext cx="0" cy="10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11" name="Freeform 988"/>
            <p:cNvSpPr>
              <a:spLocks/>
            </p:cNvSpPr>
            <p:nvPr/>
          </p:nvSpPr>
          <p:spPr bwMode="auto">
            <a:xfrm>
              <a:off x="1394" y="1947"/>
              <a:ext cx="6" cy="109"/>
            </a:xfrm>
            <a:custGeom>
              <a:avLst/>
              <a:gdLst>
                <a:gd name="T0" fmla="*/ 4 w 4"/>
                <a:gd name="T1" fmla="*/ 63 h 65"/>
                <a:gd name="T2" fmla="*/ 4 w 4"/>
                <a:gd name="T3" fmla="*/ 2 h 65"/>
                <a:gd name="T4" fmla="*/ 2 w 4"/>
                <a:gd name="T5" fmla="*/ 0 h 65"/>
                <a:gd name="T6" fmla="*/ 0 w 4"/>
                <a:gd name="T7" fmla="*/ 2 h 65"/>
                <a:gd name="T8" fmla="*/ 0 w 4"/>
                <a:gd name="T9" fmla="*/ 63 h 65"/>
                <a:gd name="T10" fmla="*/ 2 w 4"/>
                <a:gd name="T11" fmla="*/ 65 h 65"/>
                <a:gd name="T12" fmla="*/ 4 w 4"/>
                <a:gd name="T13" fmla="*/ 6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4" y="6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3" y="65"/>
                    <a:pt x="4" y="64"/>
                    <a:pt x="4" y="63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15" name="Rectangle 992"/>
            <p:cNvSpPr>
              <a:spLocks noChangeArrowheads="1"/>
            </p:cNvSpPr>
            <p:nvPr/>
          </p:nvSpPr>
          <p:spPr bwMode="auto">
            <a:xfrm>
              <a:off x="2367" y="166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9" name="Rectangle 996"/>
            <p:cNvSpPr>
              <a:spLocks noChangeArrowheads="1"/>
            </p:cNvSpPr>
            <p:nvPr/>
          </p:nvSpPr>
          <p:spPr bwMode="auto">
            <a:xfrm>
              <a:off x="2203" y="180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1" name="Rectangle 998"/>
            <p:cNvSpPr>
              <a:spLocks noChangeArrowheads="1"/>
            </p:cNvSpPr>
            <p:nvPr/>
          </p:nvSpPr>
          <p:spPr bwMode="auto">
            <a:xfrm>
              <a:off x="2882" y="180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2" name="Rectangle 999"/>
            <p:cNvSpPr>
              <a:spLocks noChangeArrowheads="1"/>
            </p:cNvSpPr>
            <p:nvPr/>
          </p:nvSpPr>
          <p:spPr bwMode="auto">
            <a:xfrm>
              <a:off x="2949" y="180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883" name="Rectangle 2882"/>
          <p:cNvSpPr/>
          <p:nvPr/>
        </p:nvSpPr>
        <p:spPr>
          <a:xfrm>
            <a:off x="838932" y="1103009"/>
            <a:ext cx="7848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Transformar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los datos </a:t>
            </a:r>
            <a:r>
              <a:rPr lang="es-CO" b="1" dirty="0" smtClean="0">
                <a:latin typeface="Arial" panose="020B0604020202020204" pitchFamily="34" charset="0"/>
                <a:cs typeface="Arial" panose="020B0604020202020204" pitchFamily="34" charset="0"/>
              </a:rPr>
              <a:t>de redes sociales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en decisiones </a:t>
            </a:r>
            <a:r>
              <a:rPr lang="es-CO" b="1" dirty="0" smtClean="0">
                <a:latin typeface="Arial" panose="020B0604020202020204" pitchFamily="34" charset="0"/>
                <a:cs typeface="Arial" panose="020B0604020202020204" pitchFamily="34" charset="0"/>
              </a:rPr>
              <a:t>de negocio permiten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anticipar </a:t>
            </a:r>
            <a:r>
              <a:rPr lang="es-CO" b="1" dirty="0" smtClean="0">
                <a:latin typeface="Arial" panose="020B0604020202020204" pitchFamily="34" charset="0"/>
                <a:cs typeface="Arial" panose="020B0604020202020204" pitchFamily="34" charset="0"/>
              </a:rPr>
              <a:t>eventos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del entorno que afectan la operación de la </a:t>
            </a:r>
            <a:r>
              <a:rPr lang="es-CO" b="1" dirty="0" smtClean="0">
                <a:latin typeface="Arial" panose="020B0604020202020204" pitchFamily="34" charset="0"/>
                <a:cs typeface="Arial" panose="020B0604020202020204" pitchFamily="34" charset="0"/>
              </a:rPr>
              <a:t>empresa.</a:t>
            </a:r>
            <a:endParaRPr lang="es-CO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27" name="Picture 40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49" y="2283821"/>
            <a:ext cx="1814388" cy="1356318"/>
          </a:xfrm>
          <a:prstGeom prst="rect">
            <a:avLst/>
          </a:prstGeom>
        </p:spPr>
      </p:pic>
      <p:pic>
        <p:nvPicPr>
          <p:cNvPr id="4028" name="Picture 40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170" y="2292898"/>
            <a:ext cx="2008878" cy="1338172"/>
          </a:xfrm>
          <a:prstGeom prst="rect">
            <a:avLst/>
          </a:prstGeom>
        </p:spPr>
      </p:pic>
      <p:sp>
        <p:nvSpPr>
          <p:cNvPr id="970" name="Título 1"/>
          <p:cNvSpPr txBox="1">
            <a:spLocks/>
          </p:cNvSpPr>
          <p:nvPr/>
        </p:nvSpPr>
        <p:spPr>
          <a:xfrm>
            <a:off x="520700" y="557294"/>
            <a:ext cx="10210800" cy="582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Escenario final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432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05022" y="841009"/>
            <a:ext cx="10369114" cy="2387600"/>
          </a:xfrm>
        </p:spPr>
        <p:txBody>
          <a:bodyPr/>
          <a:lstStyle/>
          <a:p>
            <a:r>
              <a:rPr lang="es-CO" dirty="0" smtClean="0"/>
              <a:t>¿Que se hizo después?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6083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873" y="536468"/>
            <a:ext cx="6374060" cy="524427"/>
          </a:xfrm>
        </p:spPr>
        <p:txBody>
          <a:bodyPr>
            <a:normAutofit fontScale="90000"/>
          </a:bodyPr>
          <a:lstStyle/>
          <a:p>
            <a:r>
              <a:rPr lang="es-CO" dirty="0" err="1" smtClean="0"/>
              <a:t>Analytics</a:t>
            </a:r>
            <a:r>
              <a:rPr lang="es-CO" dirty="0" smtClean="0"/>
              <a:t> as a </a:t>
            </a:r>
            <a:r>
              <a:rPr lang="es-CO" dirty="0" err="1" smtClean="0"/>
              <a:t>Services</a:t>
            </a:r>
            <a:endParaRPr lang="es-CO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567355" y="1638776"/>
            <a:ext cx="10904047" cy="4810794"/>
          </a:xfrm>
          <a:custGeom>
            <a:avLst/>
            <a:gdLst>
              <a:gd name="T0" fmla="*/ 276 w 2839"/>
              <a:gd name="T1" fmla="*/ 266 h 1351"/>
              <a:gd name="T2" fmla="*/ 545 w 2839"/>
              <a:gd name="T3" fmla="*/ 237 h 1351"/>
              <a:gd name="T4" fmla="*/ 390 w 2839"/>
              <a:gd name="T5" fmla="*/ 453 h 1351"/>
              <a:gd name="T6" fmla="*/ 390 w 2839"/>
              <a:gd name="T7" fmla="*/ 455 h 1351"/>
              <a:gd name="T8" fmla="*/ 1419 w 2839"/>
              <a:gd name="T9" fmla="*/ 190 h 1351"/>
              <a:gd name="T10" fmla="*/ 2569 w 2839"/>
              <a:gd name="T11" fmla="*/ 676 h 1351"/>
              <a:gd name="T12" fmla="*/ 1419 w 2839"/>
              <a:gd name="T13" fmla="*/ 1162 h 1351"/>
              <a:gd name="T14" fmla="*/ 270 w 2839"/>
              <a:gd name="T15" fmla="*/ 676 h 1351"/>
              <a:gd name="T16" fmla="*/ 273 w 2839"/>
              <a:gd name="T17" fmla="*/ 644 h 1351"/>
              <a:gd name="T18" fmla="*/ 274 w 2839"/>
              <a:gd name="T19" fmla="*/ 638 h 1351"/>
              <a:gd name="T20" fmla="*/ 289 w 2839"/>
              <a:gd name="T21" fmla="*/ 406 h 1351"/>
              <a:gd name="T22" fmla="*/ 67 w 2839"/>
              <a:gd name="T23" fmla="*/ 475 h 1351"/>
              <a:gd name="T24" fmla="*/ 66 w 2839"/>
              <a:gd name="T25" fmla="*/ 475 h 1351"/>
              <a:gd name="T26" fmla="*/ 65 w 2839"/>
              <a:gd name="T27" fmla="*/ 475 h 1351"/>
              <a:gd name="T28" fmla="*/ 0 w 2839"/>
              <a:gd name="T29" fmla="*/ 676 h 1351"/>
              <a:gd name="T30" fmla="*/ 1419 w 2839"/>
              <a:gd name="T31" fmla="*/ 1351 h 1351"/>
              <a:gd name="T32" fmla="*/ 2839 w 2839"/>
              <a:gd name="T33" fmla="*/ 676 h 1351"/>
              <a:gd name="T34" fmla="*/ 1419 w 2839"/>
              <a:gd name="T35" fmla="*/ 2 h 1351"/>
              <a:gd name="T36" fmla="*/ 276 w 2839"/>
              <a:gd name="T37" fmla="*/ 266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39" h="1351">
                <a:moveTo>
                  <a:pt x="276" y="266"/>
                </a:moveTo>
                <a:cubicBezTo>
                  <a:pt x="545" y="237"/>
                  <a:pt x="545" y="237"/>
                  <a:pt x="545" y="237"/>
                </a:cubicBezTo>
                <a:cubicBezTo>
                  <a:pt x="390" y="453"/>
                  <a:pt x="390" y="453"/>
                  <a:pt x="390" y="453"/>
                </a:cubicBezTo>
                <a:cubicBezTo>
                  <a:pt x="390" y="453"/>
                  <a:pt x="390" y="454"/>
                  <a:pt x="390" y="455"/>
                </a:cubicBezTo>
                <a:cubicBezTo>
                  <a:pt x="539" y="320"/>
                  <a:pt x="847" y="191"/>
                  <a:pt x="1419" y="190"/>
                </a:cubicBezTo>
                <a:cubicBezTo>
                  <a:pt x="2326" y="189"/>
                  <a:pt x="2569" y="408"/>
                  <a:pt x="2569" y="676"/>
                </a:cubicBezTo>
                <a:cubicBezTo>
                  <a:pt x="2569" y="945"/>
                  <a:pt x="2324" y="1162"/>
                  <a:pt x="1419" y="1162"/>
                </a:cubicBezTo>
                <a:cubicBezTo>
                  <a:pt x="514" y="1162"/>
                  <a:pt x="270" y="838"/>
                  <a:pt x="270" y="676"/>
                </a:cubicBezTo>
                <a:cubicBezTo>
                  <a:pt x="270" y="666"/>
                  <a:pt x="271" y="655"/>
                  <a:pt x="273" y="644"/>
                </a:cubicBezTo>
                <a:cubicBezTo>
                  <a:pt x="274" y="638"/>
                  <a:pt x="274" y="638"/>
                  <a:pt x="274" y="638"/>
                </a:cubicBezTo>
                <a:cubicBezTo>
                  <a:pt x="289" y="406"/>
                  <a:pt x="289" y="406"/>
                  <a:pt x="289" y="406"/>
                </a:cubicBezTo>
                <a:cubicBezTo>
                  <a:pt x="67" y="475"/>
                  <a:pt x="67" y="475"/>
                  <a:pt x="67" y="475"/>
                </a:cubicBezTo>
                <a:cubicBezTo>
                  <a:pt x="66" y="475"/>
                  <a:pt x="66" y="475"/>
                  <a:pt x="66" y="475"/>
                </a:cubicBezTo>
                <a:cubicBezTo>
                  <a:pt x="66" y="474"/>
                  <a:pt x="66" y="475"/>
                  <a:pt x="65" y="475"/>
                </a:cubicBezTo>
                <a:cubicBezTo>
                  <a:pt x="18" y="549"/>
                  <a:pt x="0" y="619"/>
                  <a:pt x="0" y="676"/>
                </a:cubicBezTo>
                <a:cubicBezTo>
                  <a:pt x="0" y="901"/>
                  <a:pt x="302" y="1351"/>
                  <a:pt x="1419" y="1351"/>
                </a:cubicBezTo>
                <a:cubicBezTo>
                  <a:pt x="2537" y="1351"/>
                  <a:pt x="2839" y="1049"/>
                  <a:pt x="2839" y="676"/>
                </a:cubicBezTo>
                <a:cubicBezTo>
                  <a:pt x="2839" y="304"/>
                  <a:pt x="2539" y="0"/>
                  <a:pt x="1419" y="2"/>
                </a:cubicBezTo>
                <a:cubicBezTo>
                  <a:pt x="843" y="3"/>
                  <a:pt x="489" y="120"/>
                  <a:pt x="276" y="266"/>
                </a:cubicBezTo>
              </a:path>
            </a:pathLst>
          </a:custGeom>
          <a:gradFill>
            <a:gsLst>
              <a:gs pos="100000">
                <a:srgbClr val="C2CD31"/>
              </a:gs>
              <a:gs pos="77000">
                <a:srgbClr val="E6EBAB"/>
              </a:gs>
              <a:gs pos="55000">
                <a:srgbClr val="C2CD31"/>
              </a:gs>
              <a:gs pos="24000">
                <a:srgbClr val="E6EBAB">
                  <a:alpha val="59000"/>
                  <a:lumMod val="0"/>
                  <a:lumOff val="100000"/>
                </a:srgbClr>
              </a:gs>
              <a:gs pos="0">
                <a:srgbClr val="C2CD31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17" name="Grupo 16"/>
          <p:cNvGrpSpPr/>
          <p:nvPr/>
        </p:nvGrpSpPr>
        <p:grpSpPr>
          <a:xfrm>
            <a:off x="5034981" y="3122228"/>
            <a:ext cx="2404101" cy="1154872"/>
            <a:chOff x="4988326" y="3286016"/>
            <a:chExt cx="2404101" cy="1154872"/>
          </a:xfrm>
        </p:grpSpPr>
        <p:grpSp>
          <p:nvGrpSpPr>
            <p:cNvPr id="140" name="Group 35">
              <a:extLst>
                <a:ext uri="{FF2B5EF4-FFF2-40B4-BE49-F238E27FC236}">
                  <a16:creationId xmlns:a16="http://schemas.microsoft.com/office/drawing/2014/main" xmlns="" id="{196A1EA9-1F8F-4468-B362-93E75730A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88326" y="3286016"/>
              <a:ext cx="708239" cy="1108800"/>
              <a:chOff x="5419726" y="5043488"/>
              <a:chExt cx="1162050" cy="1819275"/>
            </a:xfrm>
          </p:grpSpPr>
          <p:sp>
            <p:nvSpPr>
              <p:cNvPr id="141" name="Freeform 27">
                <a:extLst>
                  <a:ext uri="{FF2B5EF4-FFF2-40B4-BE49-F238E27FC236}">
                    <a16:creationId xmlns:a16="http://schemas.microsoft.com/office/drawing/2014/main" xmlns="" id="{90731415-A090-403B-811D-98E3E8B69B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9726" y="5043488"/>
                <a:ext cx="1162050" cy="1819275"/>
              </a:xfrm>
              <a:custGeom>
                <a:avLst/>
                <a:gdLst>
                  <a:gd name="T0" fmla="*/ 1118 w 1888"/>
                  <a:gd name="T1" fmla="*/ 50 h 2834"/>
                  <a:gd name="T2" fmla="*/ 1354 w 1888"/>
                  <a:gd name="T3" fmla="*/ 530 h 2834"/>
                  <a:gd name="T4" fmla="*/ 1200 w 1888"/>
                  <a:gd name="T5" fmla="*/ 821 h 2834"/>
                  <a:gd name="T6" fmla="*/ 995 w 1888"/>
                  <a:gd name="T7" fmla="*/ 886 h 2834"/>
                  <a:gd name="T8" fmla="*/ 1061 w 1888"/>
                  <a:gd name="T9" fmla="*/ 1051 h 2834"/>
                  <a:gd name="T10" fmla="*/ 1470 w 1888"/>
                  <a:gd name="T11" fmla="*/ 1067 h 2834"/>
                  <a:gd name="T12" fmla="*/ 1717 w 1888"/>
                  <a:gd name="T13" fmla="*/ 1082 h 2834"/>
                  <a:gd name="T14" fmla="*/ 1807 w 1888"/>
                  <a:gd name="T15" fmla="*/ 1213 h 2834"/>
                  <a:gd name="T16" fmla="*/ 1866 w 1888"/>
                  <a:gd name="T17" fmla="*/ 1314 h 2834"/>
                  <a:gd name="T18" fmla="*/ 1830 w 1888"/>
                  <a:gd name="T19" fmla="*/ 1482 h 2834"/>
                  <a:gd name="T20" fmla="*/ 1793 w 1888"/>
                  <a:gd name="T21" fmla="*/ 1710 h 2834"/>
                  <a:gd name="T22" fmla="*/ 1797 w 1888"/>
                  <a:gd name="T23" fmla="*/ 1883 h 2834"/>
                  <a:gd name="T24" fmla="*/ 1560 w 1888"/>
                  <a:gd name="T25" fmla="*/ 1920 h 2834"/>
                  <a:gd name="T26" fmla="*/ 1617 w 1888"/>
                  <a:gd name="T27" fmla="*/ 2097 h 2834"/>
                  <a:gd name="T28" fmla="*/ 1134 w 1888"/>
                  <a:gd name="T29" fmla="*/ 2303 h 2834"/>
                  <a:gd name="T30" fmla="*/ 1488 w 1888"/>
                  <a:gd name="T31" fmla="*/ 2377 h 2834"/>
                  <a:gd name="T32" fmla="*/ 1854 w 1888"/>
                  <a:gd name="T33" fmla="*/ 2686 h 2834"/>
                  <a:gd name="T34" fmla="*/ 1846 w 1888"/>
                  <a:gd name="T35" fmla="*/ 2829 h 2834"/>
                  <a:gd name="T36" fmla="*/ 1638 w 1888"/>
                  <a:gd name="T37" fmla="*/ 2721 h 2834"/>
                  <a:gd name="T38" fmla="*/ 1345 w 1888"/>
                  <a:gd name="T39" fmla="*/ 2571 h 2834"/>
                  <a:gd name="T40" fmla="*/ 1153 w 1888"/>
                  <a:gd name="T41" fmla="*/ 2464 h 2834"/>
                  <a:gd name="T42" fmla="*/ 854 w 1888"/>
                  <a:gd name="T43" fmla="*/ 2357 h 2834"/>
                  <a:gd name="T44" fmla="*/ 658 w 1888"/>
                  <a:gd name="T45" fmla="*/ 2410 h 2834"/>
                  <a:gd name="T46" fmla="*/ 271 w 1888"/>
                  <a:gd name="T47" fmla="*/ 2490 h 2834"/>
                  <a:gd name="T48" fmla="*/ 80 w 1888"/>
                  <a:gd name="T49" fmla="*/ 2468 h 2834"/>
                  <a:gd name="T50" fmla="*/ 317 w 1888"/>
                  <a:gd name="T51" fmla="*/ 2264 h 2834"/>
                  <a:gd name="T52" fmla="*/ 625 w 1888"/>
                  <a:gd name="T53" fmla="*/ 2196 h 2834"/>
                  <a:gd name="T54" fmla="*/ 737 w 1888"/>
                  <a:gd name="T55" fmla="*/ 2236 h 2834"/>
                  <a:gd name="T56" fmla="*/ 282 w 1888"/>
                  <a:gd name="T57" fmla="*/ 2204 h 2834"/>
                  <a:gd name="T58" fmla="*/ 146 w 1888"/>
                  <a:gd name="T59" fmla="*/ 1885 h 2834"/>
                  <a:gd name="T60" fmla="*/ 42 w 1888"/>
                  <a:gd name="T61" fmla="*/ 1757 h 2834"/>
                  <a:gd name="T62" fmla="*/ 83 w 1888"/>
                  <a:gd name="T63" fmla="*/ 1601 h 2834"/>
                  <a:gd name="T64" fmla="*/ 15 w 1888"/>
                  <a:gd name="T65" fmla="*/ 1238 h 2834"/>
                  <a:gd name="T66" fmla="*/ 329 w 1888"/>
                  <a:gd name="T67" fmla="*/ 1189 h 2834"/>
                  <a:gd name="T68" fmla="*/ 740 w 1888"/>
                  <a:gd name="T69" fmla="*/ 1108 h 2834"/>
                  <a:gd name="T70" fmla="*/ 854 w 1888"/>
                  <a:gd name="T71" fmla="*/ 886 h 2834"/>
                  <a:gd name="T72" fmla="*/ 560 w 1888"/>
                  <a:gd name="T73" fmla="*/ 640 h 2834"/>
                  <a:gd name="T74" fmla="*/ 589 w 1888"/>
                  <a:gd name="T75" fmla="*/ 221 h 2834"/>
                  <a:gd name="T76" fmla="*/ 834 w 1888"/>
                  <a:gd name="T77" fmla="*/ 25 h 2834"/>
                  <a:gd name="T78" fmla="*/ 804 w 1888"/>
                  <a:gd name="T79" fmla="*/ 168 h 2834"/>
                  <a:gd name="T80" fmla="*/ 643 w 1888"/>
                  <a:gd name="T81" fmla="*/ 562 h 2834"/>
                  <a:gd name="T82" fmla="*/ 772 w 1888"/>
                  <a:gd name="T83" fmla="*/ 733 h 2834"/>
                  <a:gd name="T84" fmla="*/ 1135 w 1888"/>
                  <a:gd name="T85" fmla="*/ 719 h 2834"/>
                  <a:gd name="T86" fmla="*/ 1260 w 1888"/>
                  <a:gd name="T87" fmla="*/ 470 h 2834"/>
                  <a:gd name="T88" fmla="*/ 932 w 1888"/>
                  <a:gd name="T89" fmla="*/ 125 h 2834"/>
                  <a:gd name="T90" fmla="*/ 374 w 1888"/>
                  <a:gd name="T91" fmla="*/ 1275 h 2834"/>
                  <a:gd name="T92" fmla="*/ 108 w 1888"/>
                  <a:gd name="T93" fmla="*/ 1426 h 2834"/>
                  <a:gd name="T94" fmla="*/ 274 w 1888"/>
                  <a:gd name="T95" fmla="*/ 1628 h 2834"/>
                  <a:gd name="T96" fmla="*/ 325 w 1888"/>
                  <a:gd name="T97" fmla="*/ 1718 h 2834"/>
                  <a:gd name="T98" fmla="*/ 220 w 1888"/>
                  <a:gd name="T99" fmla="*/ 1876 h 2834"/>
                  <a:gd name="T100" fmla="*/ 522 w 1888"/>
                  <a:gd name="T101" fmla="*/ 2057 h 2834"/>
                  <a:gd name="T102" fmla="*/ 554 w 1888"/>
                  <a:gd name="T103" fmla="*/ 2049 h 2834"/>
                  <a:gd name="T104" fmla="*/ 766 w 1888"/>
                  <a:gd name="T105" fmla="*/ 2006 h 2834"/>
                  <a:gd name="T106" fmla="*/ 1342 w 1888"/>
                  <a:gd name="T107" fmla="*/ 1882 h 2834"/>
                  <a:gd name="T108" fmla="*/ 1704 w 1888"/>
                  <a:gd name="T109" fmla="*/ 1520 h 2834"/>
                  <a:gd name="T110" fmla="*/ 1536 w 1888"/>
                  <a:gd name="T111" fmla="*/ 1367 h 2834"/>
                  <a:gd name="T112" fmla="*/ 1528 w 1888"/>
                  <a:gd name="T113" fmla="*/ 1284 h 2834"/>
                  <a:gd name="T114" fmla="*/ 1652 w 1888"/>
                  <a:gd name="T115" fmla="*/ 1123 h 2834"/>
                  <a:gd name="T116" fmla="*/ 1073 w 1888"/>
                  <a:gd name="T117" fmla="*/ 2066 h 2834"/>
                  <a:gd name="T118" fmla="*/ 822 w 1888"/>
                  <a:gd name="T119" fmla="*/ 2092 h 2834"/>
                  <a:gd name="T120" fmla="*/ 1282 w 1888"/>
                  <a:gd name="T121" fmla="*/ 2085 h 2834"/>
                  <a:gd name="T122" fmla="*/ 1246 w 1888"/>
                  <a:gd name="T123" fmla="*/ 2049 h 2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88" h="2834">
                    <a:moveTo>
                      <a:pt x="834" y="25"/>
                    </a:moveTo>
                    <a:cubicBezTo>
                      <a:pt x="927" y="0"/>
                      <a:pt x="1031" y="6"/>
                      <a:pt x="1118" y="50"/>
                    </a:cubicBezTo>
                    <a:cubicBezTo>
                      <a:pt x="1195" y="85"/>
                      <a:pt x="1255" y="152"/>
                      <a:pt x="1293" y="227"/>
                    </a:cubicBezTo>
                    <a:cubicBezTo>
                      <a:pt x="1339" y="321"/>
                      <a:pt x="1355" y="426"/>
                      <a:pt x="1354" y="530"/>
                    </a:cubicBezTo>
                    <a:cubicBezTo>
                      <a:pt x="1350" y="632"/>
                      <a:pt x="1310" y="736"/>
                      <a:pt x="1232" y="803"/>
                    </a:cubicBezTo>
                    <a:cubicBezTo>
                      <a:pt x="1223" y="812"/>
                      <a:pt x="1211" y="816"/>
                      <a:pt x="1200" y="821"/>
                    </a:cubicBezTo>
                    <a:cubicBezTo>
                      <a:pt x="1165" y="836"/>
                      <a:pt x="1132" y="854"/>
                      <a:pt x="1097" y="868"/>
                    </a:cubicBezTo>
                    <a:cubicBezTo>
                      <a:pt x="1063" y="876"/>
                      <a:pt x="1029" y="881"/>
                      <a:pt x="995" y="886"/>
                    </a:cubicBezTo>
                    <a:cubicBezTo>
                      <a:pt x="993" y="943"/>
                      <a:pt x="992" y="999"/>
                      <a:pt x="989" y="1056"/>
                    </a:cubicBezTo>
                    <a:cubicBezTo>
                      <a:pt x="1013" y="1052"/>
                      <a:pt x="1037" y="1048"/>
                      <a:pt x="1061" y="1051"/>
                    </a:cubicBezTo>
                    <a:cubicBezTo>
                      <a:pt x="1104" y="1054"/>
                      <a:pt x="1152" y="1057"/>
                      <a:pt x="1185" y="1088"/>
                    </a:cubicBezTo>
                    <a:cubicBezTo>
                      <a:pt x="1280" y="1079"/>
                      <a:pt x="1375" y="1069"/>
                      <a:pt x="1470" y="1067"/>
                    </a:cubicBezTo>
                    <a:cubicBezTo>
                      <a:pt x="1546" y="1060"/>
                      <a:pt x="1622" y="1050"/>
                      <a:pt x="1698" y="1044"/>
                    </a:cubicBezTo>
                    <a:cubicBezTo>
                      <a:pt x="1712" y="1051"/>
                      <a:pt x="1717" y="1067"/>
                      <a:pt x="1717" y="1082"/>
                    </a:cubicBezTo>
                    <a:cubicBezTo>
                      <a:pt x="1716" y="1123"/>
                      <a:pt x="1730" y="1162"/>
                      <a:pt x="1733" y="1202"/>
                    </a:cubicBezTo>
                    <a:cubicBezTo>
                      <a:pt x="1757" y="1197"/>
                      <a:pt x="1787" y="1195"/>
                      <a:pt x="1807" y="1213"/>
                    </a:cubicBezTo>
                    <a:cubicBezTo>
                      <a:pt x="1818" y="1222"/>
                      <a:pt x="1822" y="1237"/>
                      <a:pt x="1833" y="1247"/>
                    </a:cubicBezTo>
                    <a:cubicBezTo>
                      <a:pt x="1851" y="1265"/>
                      <a:pt x="1854" y="1292"/>
                      <a:pt x="1866" y="1314"/>
                    </a:cubicBezTo>
                    <a:cubicBezTo>
                      <a:pt x="1885" y="1354"/>
                      <a:pt x="1870" y="1400"/>
                      <a:pt x="1855" y="1439"/>
                    </a:cubicBezTo>
                    <a:cubicBezTo>
                      <a:pt x="1846" y="1453"/>
                      <a:pt x="1844" y="1471"/>
                      <a:pt x="1830" y="1482"/>
                    </a:cubicBezTo>
                    <a:cubicBezTo>
                      <a:pt x="1814" y="1497"/>
                      <a:pt x="1793" y="1505"/>
                      <a:pt x="1773" y="1512"/>
                    </a:cubicBezTo>
                    <a:cubicBezTo>
                      <a:pt x="1780" y="1578"/>
                      <a:pt x="1786" y="1644"/>
                      <a:pt x="1793" y="1710"/>
                    </a:cubicBezTo>
                    <a:cubicBezTo>
                      <a:pt x="1797" y="1760"/>
                      <a:pt x="1804" y="1811"/>
                      <a:pt x="1804" y="1862"/>
                    </a:cubicBezTo>
                    <a:cubicBezTo>
                      <a:pt x="1803" y="1869"/>
                      <a:pt x="1800" y="1876"/>
                      <a:pt x="1797" y="1883"/>
                    </a:cubicBezTo>
                    <a:cubicBezTo>
                      <a:pt x="1762" y="1891"/>
                      <a:pt x="1726" y="1902"/>
                      <a:pt x="1690" y="1903"/>
                    </a:cubicBezTo>
                    <a:cubicBezTo>
                      <a:pt x="1646" y="1907"/>
                      <a:pt x="1603" y="1913"/>
                      <a:pt x="1560" y="1920"/>
                    </a:cubicBezTo>
                    <a:cubicBezTo>
                      <a:pt x="1598" y="1939"/>
                      <a:pt x="1631" y="1971"/>
                      <a:pt x="1646" y="2011"/>
                    </a:cubicBezTo>
                    <a:cubicBezTo>
                      <a:pt x="1643" y="2041"/>
                      <a:pt x="1638" y="2073"/>
                      <a:pt x="1617" y="2097"/>
                    </a:cubicBezTo>
                    <a:cubicBezTo>
                      <a:pt x="1578" y="2143"/>
                      <a:pt x="1522" y="2169"/>
                      <a:pt x="1468" y="2192"/>
                    </a:cubicBezTo>
                    <a:cubicBezTo>
                      <a:pt x="1360" y="2236"/>
                      <a:pt x="1247" y="2272"/>
                      <a:pt x="1134" y="2303"/>
                    </a:cubicBezTo>
                    <a:cubicBezTo>
                      <a:pt x="1201" y="2347"/>
                      <a:pt x="1278" y="2371"/>
                      <a:pt x="1353" y="2396"/>
                    </a:cubicBezTo>
                    <a:cubicBezTo>
                      <a:pt x="1396" y="2381"/>
                      <a:pt x="1442" y="2365"/>
                      <a:pt x="1488" y="2377"/>
                    </a:cubicBezTo>
                    <a:cubicBezTo>
                      <a:pt x="1563" y="2401"/>
                      <a:pt x="1616" y="2462"/>
                      <a:pt x="1682" y="2501"/>
                    </a:cubicBezTo>
                    <a:cubicBezTo>
                      <a:pt x="1759" y="2540"/>
                      <a:pt x="1811" y="2614"/>
                      <a:pt x="1854" y="2686"/>
                    </a:cubicBezTo>
                    <a:cubicBezTo>
                      <a:pt x="1870" y="2715"/>
                      <a:pt x="1888" y="2746"/>
                      <a:pt x="1888" y="2781"/>
                    </a:cubicBezTo>
                    <a:cubicBezTo>
                      <a:pt x="1882" y="2801"/>
                      <a:pt x="1868" y="2823"/>
                      <a:pt x="1846" y="2829"/>
                    </a:cubicBezTo>
                    <a:cubicBezTo>
                      <a:pt x="1799" y="2834"/>
                      <a:pt x="1763" y="2797"/>
                      <a:pt x="1728" y="2771"/>
                    </a:cubicBezTo>
                    <a:cubicBezTo>
                      <a:pt x="1703" y="2747"/>
                      <a:pt x="1669" y="2735"/>
                      <a:pt x="1638" y="2721"/>
                    </a:cubicBezTo>
                    <a:cubicBezTo>
                      <a:pt x="1567" y="2688"/>
                      <a:pt x="1494" y="2658"/>
                      <a:pt x="1422" y="2626"/>
                    </a:cubicBezTo>
                    <a:cubicBezTo>
                      <a:pt x="1394" y="2611"/>
                      <a:pt x="1367" y="2594"/>
                      <a:pt x="1345" y="2571"/>
                    </a:cubicBezTo>
                    <a:cubicBezTo>
                      <a:pt x="1335" y="2559"/>
                      <a:pt x="1319" y="2554"/>
                      <a:pt x="1306" y="2545"/>
                    </a:cubicBezTo>
                    <a:cubicBezTo>
                      <a:pt x="1255" y="2517"/>
                      <a:pt x="1208" y="2482"/>
                      <a:pt x="1153" y="2464"/>
                    </a:cubicBezTo>
                    <a:cubicBezTo>
                      <a:pt x="1073" y="2429"/>
                      <a:pt x="996" y="2390"/>
                      <a:pt x="920" y="2348"/>
                    </a:cubicBezTo>
                    <a:cubicBezTo>
                      <a:pt x="898" y="2351"/>
                      <a:pt x="876" y="2355"/>
                      <a:pt x="854" y="2357"/>
                    </a:cubicBezTo>
                    <a:cubicBezTo>
                      <a:pt x="803" y="2362"/>
                      <a:pt x="755" y="2381"/>
                      <a:pt x="706" y="2394"/>
                    </a:cubicBezTo>
                    <a:cubicBezTo>
                      <a:pt x="690" y="2399"/>
                      <a:pt x="672" y="2401"/>
                      <a:pt x="658" y="2410"/>
                    </a:cubicBezTo>
                    <a:cubicBezTo>
                      <a:pt x="624" y="2430"/>
                      <a:pt x="585" y="2441"/>
                      <a:pt x="546" y="2446"/>
                    </a:cubicBezTo>
                    <a:cubicBezTo>
                      <a:pt x="454" y="2461"/>
                      <a:pt x="362" y="2473"/>
                      <a:pt x="271" y="2490"/>
                    </a:cubicBezTo>
                    <a:cubicBezTo>
                      <a:pt x="221" y="2506"/>
                      <a:pt x="175" y="2539"/>
                      <a:pt x="120" y="2533"/>
                    </a:cubicBezTo>
                    <a:cubicBezTo>
                      <a:pt x="92" y="2527"/>
                      <a:pt x="78" y="2494"/>
                      <a:pt x="80" y="2468"/>
                    </a:cubicBezTo>
                    <a:cubicBezTo>
                      <a:pt x="89" y="2439"/>
                      <a:pt x="111" y="2416"/>
                      <a:pt x="131" y="2395"/>
                    </a:cubicBezTo>
                    <a:cubicBezTo>
                      <a:pt x="185" y="2342"/>
                      <a:pt x="244" y="2290"/>
                      <a:pt x="317" y="2264"/>
                    </a:cubicBezTo>
                    <a:cubicBezTo>
                      <a:pt x="376" y="2250"/>
                      <a:pt x="433" y="2225"/>
                      <a:pt x="489" y="2201"/>
                    </a:cubicBezTo>
                    <a:cubicBezTo>
                      <a:pt x="532" y="2185"/>
                      <a:pt x="581" y="2179"/>
                      <a:pt x="625" y="2196"/>
                    </a:cubicBezTo>
                    <a:cubicBezTo>
                      <a:pt x="649" y="2208"/>
                      <a:pt x="673" y="2222"/>
                      <a:pt x="695" y="2238"/>
                    </a:cubicBezTo>
                    <a:cubicBezTo>
                      <a:pt x="709" y="2238"/>
                      <a:pt x="723" y="2236"/>
                      <a:pt x="737" y="2236"/>
                    </a:cubicBezTo>
                    <a:cubicBezTo>
                      <a:pt x="689" y="2204"/>
                      <a:pt x="642" y="2171"/>
                      <a:pt x="597" y="2134"/>
                    </a:cubicBezTo>
                    <a:cubicBezTo>
                      <a:pt x="492" y="2158"/>
                      <a:pt x="388" y="2184"/>
                      <a:pt x="282" y="2204"/>
                    </a:cubicBezTo>
                    <a:cubicBezTo>
                      <a:pt x="268" y="2206"/>
                      <a:pt x="255" y="2205"/>
                      <a:pt x="241" y="2203"/>
                    </a:cubicBezTo>
                    <a:cubicBezTo>
                      <a:pt x="205" y="2098"/>
                      <a:pt x="164" y="1995"/>
                      <a:pt x="146" y="1885"/>
                    </a:cubicBezTo>
                    <a:cubicBezTo>
                      <a:pt x="113" y="1885"/>
                      <a:pt x="79" y="1872"/>
                      <a:pt x="59" y="1844"/>
                    </a:cubicBezTo>
                    <a:cubicBezTo>
                      <a:pt x="43" y="1819"/>
                      <a:pt x="39" y="1787"/>
                      <a:pt x="42" y="1757"/>
                    </a:cubicBezTo>
                    <a:cubicBezTo>
                      <a:pt x="15" y="1739"/>
                      <a:pt x="10" y="1703"/>
                      <a:pt x="14" y="1674"/>
                    </a:cubicBezTo>
                    <a:cubicBezTo>
                      <a:pt x="24" y="1640"/>
                      <a:pt x="50" y="1612"/>
                      <a:pt x="83" y="1601"/>
                    </a:cubicBezTo>
                    <a:cubicBezTo>
                      <a:pt x="59" y="1497"/>
                      <a:pt x="34" y="1394"/>
                      <a:pt x="11" y="1291"/>
                    </a:cubicBezTo>
                    <a:cubicBezTo>
                      <a:pt x="8" y="1273"/>
                      <a:pt x="0" y="1252"/>
                      <a:pt x="15" y="1238"/>
                    </a:cubicBezTo>
                    <a:cubicBezTo>
                      <a:pt x="21" y="1229"/>
                      <a:pt x="33" y="1234"/>
                      <a:pt x="43" y="1235"/>
                    </a:cubicBezTo>
                    <a:cubicBezTo>
                      <a:pt x="136" y="1211"/>
                      <a:pt x="233" y="1201"/>
                      <a:pt x="329" y="1189"/>
                    </a:cubicBezTo>
                    <a:cubicBezTo>
                      <a:pt x="454" y="1173"/>
                      <a:pt x="579" y="1158"/>
                      <a:pt x="704" y="1146"/>
                    </a:cubicBezTo>
                    <a:cubicBezTo>
                      <a:pt x="708" y="1127"/>
                      <a:pt x="725" y="1116"/>
                      <a:pt x="740" y="1108"/>
                    </a:cubicBezTo>
                    <a:cubicBezTo>
                      <a:pt x="772" y="1093"/>
                      <a:pt x="807" y="1084"/>
                      <a:pt x="841" y="1077"/>
                    </a:cubicBezTo>
                    <a:cubicBezTo>
                      <a:pt x="843" y="1013"/>
                      <a:pt x="841" y="949"/>
                      <a:pt x="854" y="886"/>
                    </a:cubicBezTo>
                    <a:cubicBezTo>
                      <a:pt x="753" y="868"/>
                      <a:pt x="668" y="799"/>
                      <a:pt x="612" y="716"/>
                    </a:cubicBezTo>
                    <a:cubicBezTo>
                      <a:pt x="590" y="694"/>
                      <a:pt x="579" y="664"/>
                      <a:pt x="560" y="640"/>
                    </a:cubicBezTo>
                    <a:cubicBezTo>
                      <a:pt x="544" y="581"/>
                      <a:pt x="526" y="520"/>
                      <a:pt x="532" y="459"/>
                    </a:cubicBezTo>
                    <a:cubicBezTo>
                      <a:pt x="534" y="377"/>
                      <a:pt x="549" y="294"/>
                      <a:pt x="589" y="221"/>
                    </a:cubicBezTo>
                    <a:cubicBezTo>
                      <a:pt x="628" y="168"/>
                      <a:pt x="673" y="118"/>
                      <a:pt x="728" y="80"/>
                    </a:cubicBezTo>
                    <a:cubicBezTo>
                      <a:pt x="762" y="59"/>
                      <a:pt x="797" y="39"/>
                      <a:pt x="834" y="25"/>
                    </a:cubicBezTo>
                    <a:close/>
                    <a:moveTo>
                      <a:pt x="932" y="125"/>
                    </a:moveTo>
                    <a:cubicBezTo>
                      <a:pt x="887" y="131"/>
                      <a:pt x="843" y="145"/>
                      <a:pt x="804" y="168"/>
                    </a:cubicBezTo>
                    <a:cubicBezTo>
                      <a:pt x="705" y="220"/>
                      <a:pt x="636" y="325"/>
                      <a:pt x="632" y="438"/>
                    </a:cubicBezTo>
                    <a:cubicBezTo>
                      <a:pt x="633" y="479"/>
                      <a:pt x="627" y="522"/>
                      <a:pt x="643" y="562"/>
                    </a:cubicBezTo>
                    <a:cubicBezTo>
                      <a:pt x="658" y="599"/>
                      <a:pt x="674" y="637"/>
                      <a:pt x="701" y="667"/>
                    </a:cubicBezTo>
                    <a:cubicBezTo>
                      <a:pt x="723" y="690"/>
                      <a:pt x="744" y="715"/>
                      <a:pt x="772" y="733"/>
                    </a:cubicBezTo>
                    <a:cubicBezTo>
                      <a:pt x="824" y="768"/>
                      <a:pt x="888" y="781"/>
                      <a:pt x="950" y="780"/>
                    </a:cubicBezTo>
                    <a:cubicBezTo>
                      <a:pt x="1016" y="783"/>
                      <a:pt x="1083" y="760"/>
                      <a:pt x="1135" y="719"/>
                    </a:cubicBezTo>
                    <a:cubicBezTo>
                      <a:pt x="1192" y="693"/>
                      <a:pt x="1224" y="632"/>
                      <a:pt x="1240" y="574"/>
                    </a:cubicBezTo>
                    <a:cubicBezTo>
                      <a:pt x="1248" y="540"/>
                      <a:pt x="1263" y="506"/>
                      <a:pt x="1260" y="470"/>
                    </a:cubicBezTo>
                    <a:cubicBezTo>
                      <a:pt x="1259" y="363"/>
                      <a:pt x="1211" y="259"/>
                      <a:pt x="1133" y="187"/>
                    </a:cubicBezTo>
                    <a:cubicBezTo>
                      <a:pt x="1083" y="132"/>
                      <a:pt x="1004" y="115"/>
                      <a:pt x="932" y="125"/>
                    </a:cubicBezTo>
                    <a:close/>
                    <a:moveTo>
                      <a:pt x="974" y="1201"/>
                    </a:moveTo>
                    <a:cubicBezTo>
                      <a:pt x="775" y="1230"/>
                      <a:pt x="574" y="1255"/>
                      <a:pt x="374" y="1275"/>
                    </a:cubicBezTo>
                    <a:cubicBezTo>
                      <a:pt x="276" y="1284"/>
                      <a:pt x="178" y="1300"/>
                      <a:pt x="80" y="1291"/>
                    </a:cubicBezTo>
                    <a:cubicBezTo>
                      <a:pt x="85" y="1337"/>
                      <a:pt x="101" y="1381"/>
                      <a:pt x="108" y="1426"/>
                    </a:cubicBezTo>
                    <a:cubicBezTo>
                      <a:pt x="121" y="1500"/>
                      <a:pt x="146" y="1571"/>
                      <a:pt x="164" y="1644"/>
                    </a:cubicBezTo>
                    <a:cubicBezTo>
                      <a:pt x="197" y="1624"/>
                      <a:pt x="237" y="1628"/>
                      <a:pt x="274" y="1628"/>
                    </a:cubicBezTo>
                    <a:cubicBezTo>
                      <a:pt x="293" y="1631"/>
                      <a:pt x="317" y="1629"/>
                      <a:pt x="329" y="1647"/>
                    </a:cubicBezTo>
                    <a:cubicBezTo>
                      <a:pt x="340" y="1669"/>
                      <a:pt x="338" y="1697"/>
                      <a:pt x="325" y="1718"/>
                    </a:cubicBezTo>
                    <a:cubicBezTo>
                      <a:pt x="334" y="1735"/>
                      <a:pt x="343" y="1756"/>
                      <a:pt x="335" y="1776"/>
                    </a:cubicBezTo>
                    <a:cubicBezTo>
                      <a:pt x="319" y="1827"/>
                      <a:pt x="272" y="1865"/>
                      <a:pt x="220" y="1876"/>
                    </a:cubicBezTo>
                    <a:cubicBezTo>
                      <a:pt x="241" y="1959"/>
                      <a:pt x="261" y="2042"/>
                      <a:pt x="280" y="2126"/>
                    </a:cubicBezTo>
                    <a:cubicBezTo>
                      <a:pt x="359" y="2097"/>
                      <a:pt x="440" y="2077"/>
                      <a:pt x="522" y="2057"/>
                    </a:cubicBezTo>
                    <a:cubicBezTo>
                      <a:pt x="521" y="2055"/>
                      <a:pt x="519" y="2052"/>
                      <a:pt x="518" y="2051"/>
                    </a:cubicBezTo>
                    <a:cubicBezTo>
                      <a:pt x="530" y="2051"/>
                      <a:pt x="542" y="2052"/>
                      <a:pt x="554" y="2049"/>
                    </a:cubicBezTo>
                    <a:cubicBezTo>
                      <a:pt x="615" y="2035"/>
                      <a:pt x="676" y="2022"/>
                      <a:pt x="737" y="2008"/>
                    </a:cubicBezTo>
                    <a:cubicBezTo>
                      <a:pt x="747" y="2006"/>
                      <a:pt x="756" y="2008"/>
                      <a:pt x="766" y="2006"/>
                    </a:cubicBezTo>
                    <a:cubicBezTo>
                      <a:pt x="901" y="1977"/>
                      <a:pt x="1036" y="1951"/>
                      <a:pt x="1170" y="1916"/>
                    </a:cubicBezTo>
                    <a:cubicBezTo>
                      <a:pt x="1227" y="1903"/>
                      <a:pt x="1284" y="1891"/>
                      <a:pt x="1342" y="1882"/>
                    </a:cubicBezTo>
                    <a:cubicBezTo>
                      <a:pt x="1472" y="1857"/>
                      <a:pt x="1601" y="1826"/>
                      <a:pt x="1732" y="1805"/>
                    </a:cubicBezTo>
                    <a:cubicBezTo>
                      <a:pt x="1727" y="1710"/>
                      <a:pt x="1715" y="1615"/>
                      <a:pt x="1704" y="1520"/>
                    </a:cubicBezTo>
                    <a:cubicBezTo>
                      <a:pt x="1653" y="1521"/>
                      <a:pt x="1596" y="1512"/>
                      <a:pt x="1559" y="1473"/>
                    </a:cubicBezTo>
                    <a:cubicBezTo>
                      <a:pt x="1531" y="1446"/>
                      <a:pt x="1523" y="1403"/>
                      <a:pt x="1536" y="1367"/>
                    </a:cubicBezTo>
                    <a:cubicBezTo>
                      <a:pt x="1525" y="1362"/>
                      <a:pt x="1512" y="1358"/>
                      <a:pt x="1507" y="1346"/>
                    </a:cubicBezTo>
                    <a:cubicBezTo>
                      <a:pt x="1506" y="1324"/>
                      <a:pt x="1510" y="1299"/>
                      <a:pt x="1528" y="1284"/>
                    </a:cubicBezTo>
                    <a:cubicBezTo>
                      <a:pt x="1567" y="1250"/>
                      <a:pt x="1623" y="1255"/>
                      <a:pt x="1670" y="1261"/>
                    </a:cubicBezTo>
                    <a:cubicBezTo>
                      <a:pt x="1664" y="1215"/>
                      <a:pt x="1658" y="1169"/>
                      <a:pt x="1652" y="1123"/>
                    </a:cubicBezTo>
                    <a:cubicBezTo>
                      <a:pt x="1425" y="1135"/>
                      <a:pt x="1199" y="1167"/>
                      <a:pt x="974" y="1201"/>
                    </a:cubicBezTo>
                    <a:close/>
                    <a:moveTo>
                      <a:pt x="1073" y="2066"/>
                    </a:moveTo>
                    <a:cubicBezTo>
                      <a:pt x="1024" y="2072"/>
                      <a:pt x="975" y="2081"/>
                      <a:pt x="926" y="2077"/>
                    </a:cubicBezTo>
                    <a:cubicBezTo>
                      <a:pt x="891" y="2082"/>
                      <a:pt x="857" y="2086"/>
                      <a:pt x="822" y="2092"/>
                    </a:cubicBezTo>
                    <a:cubicBezTo>
                      <a:pt x="871" y="2125"/>
                      <a:pt x="918" y="2161"/>
                      <a:pt x="966" y="2194"/>
                    </a:cubicBezTo>
                    <a:cubicBezTo>
                      <a:pt x="1073" y="2164"/>
                      <a:pt x="1177" y="2123"/>
                      <a:pt x="1282" y="2085"/>
                    </a:cubicBezTo>
                    <a:cubicBezTo>
                      <a:pt x="1307" y="2076"/>
                      <a:pt x="1331" y="2063"/>
                      <a:pt x="1355" y="2050"/>
                    </a:cubicBezTo>
                    <a:cubicBezTo>
                      <a:pt x="1319" y="2048"/>
                      <a:pt x="1282" y="2049"/>
                      <a:pt x="1246" y="2049"/>
                    </a:cubicBezTo>
                    <a:cubicBezTo>
                      <a:pt x="1188" y="2046"/>
                      <a:pt x="1131" y="2063"/>
                      <a:pt x="1073" y="206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42" name="Freeform 28">
                <a:extLst>
                  <a:ext uri="{FF2B5EF4-FFF2-40B4-BE49-F238E27FC236}">
                    <a16:creationId xmlns:a16="http://schemas.microsoft.com/office/drawing/2014/main" xmlns="" id="{B766D37A-37BA-474F-B64B-92FE11C5A5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088" y="5861050"/>
                <a:ext cx="419100" cy="368300"/>
              </a:xfrm>
              <a:custGeom>
                <a:avLst/>
                <a:gdLst>
                  <a:gd name="T0" fmla="*/ 350 w 681"/>
                  <a:gd name="T1" fmla="*/ 61 h 574"/>
                  <a:gd name="T2" fmla="*/ 513 w 681"/>
                  <a:gd name="T3" fmla="*/ 1 h 574"/>
                  <a:gd name="T4" fmla="*/ 626 w 681"/>
                  <a:gd name="T5" fmla="*/ 43 h 574"/>
                  <a:gd name="T6" fmla="*/ 677 w 681"/>
                  <a:gd name="T7" fmla="*/ 204 h 574"/>
                  <a:gd name="T8" fmla="*/ 616 w 681"/>
                  <a:gd name="T9" fmla="*/ 359 h 574"/>
                  <a:gd name="T10" fmla="*/ 506 w 681"/>
                  <a:gd name="T11" fmla="*/ 549 h 574"/>
                  <a:gd name="T12" fmla="*/ 450 w 681"/>
                  <a:gd name="T13" fmla="*/ 567 h 574"/>
                  <a:gd name="T14" fmla="*/ 137 w 681"/>
                  <a:gd name="T15" fmla="*/ 482 h 574"/>
                  <a:gd name="T16" fmla="*/ 53 w 681"/>
                  <a:gd name="T17" fmla="*/ 412 h 574"/>
                  <a:gd name="T18" fmla="*/ 78 w 681"/>
                  <a:gd name="T19" fmla="*/ 144 h 574"/>
                  <a:gd name="T20" fmla="*/ 306 w 681"/>
                  <a:gd name="T21" fmla="*/ 139 h 574"/>
                  <a:gd name="T22" fmla="*/ 350 w 681"/>
                  <a:gd name="T23" fmla="*/ 61 h 574"/>
                  <a:gd name="T24" fmla="*/ 415 w 681"/>
                  <a:gd name="T25" fmla="*/ 73 h 574"/>
                  <a:gd name="T26" fmla="*/ 358 w 681"/>
                  <a:gd name="T27" fmla="*/ 130 h 574"/>
                  <a:gd name="T28" fmla="*/ 325 w 681"/>
                  <a:gd name="T29" fmla="*/ 179 h 574"/>
                  <a:gd name="T30" fmla="*/ 255 w 681"/>
                  <a:gd name="T31" fmla="*/ 149 h 574"/>
                  <a:gd name="T32" fmla="*/ 177 w 681"/>
                  <a:gd name="T33" fmla="*/ 141 h 574"/>
                  <a:gd name="T34" fmla="*/ 101 w 681"/>
                  <a:gd name="T35" fmla="*/ 208 h 574"/>
                  <a:gd name="T36" fmla="*/ 79 w 681"/>
                  <a:gd name="T37" fmla="*/ 313 h 574"/>
                  <a:gd name="T38" fmla="*/ 211 w 681"/>
                  <a:gd name="T39" fmla="*/ 447 h 574"/>
                  <a:gd name="T40" fmla="*/ 468 w 681"/>
                  <a:gd name="T41" fmla="*/ 529 h 574"/>
                  <a:gd name="T42" fmla="*/ 528 w 681"/>
                  <a:gd name="T43" fmla="*/ 388 h 574"/>
                  <a:gd name="T44" fmla="*/ 621 w 681"/>
                  <a:gd name="T45" fmla="*/ 200 h 574"/>
                  <a:gd name="T46" fmla="*/ 621 w 681"/>
                  <a:gd name="T47" fmla="*/ 140 h 574"/>
                  <a:gd name="T48" fmla="*/ 537 w 681"/>
                  <a:gd name="T49" fmla="*/ 52 h 574"/>
                  <a:gd name="T50" fmla="*/ 415 w 681"/>
                  <a:gd name="T51" fmla="*/ 73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1" h="574">
                    <a:moveTo>
                      <a:pt x="350" y="61"/>
                    </a:moveTo>
                    <a:cubicBezTo>
                      <a:pt x="393" y="20"/>
                      <a:pt x="454" y="0"/>
                      <a:pt x="513" y="1"/>
                    </a:cubicBezTo>
                    <a:cubicBezTo>
                      <a:pt x="554" y="0"/>
                      <a:pt x="597" y="13"/>
                      <a:pt x="626" y="43"/>
                    </a:cubicBezTo>
                    <a:cubicBezTo>
                      <a:pt x="669" y="84"/>
                      <a:pt x="681" y="147"/>
                      <a:pt x="677" y="204"/>
                    </a:cubicBezTo>
                    <a:cubicBezTo>
                      <a:pt x="672" y="260"/>
                      <a:pt x="645" y="312"/>
                      <a:pt x="616" y="359"/>
                    </a:cubicBezTo>
                    <a:cubicBezTo>
                      <a:pt x="577" y="421"/>
                      <a:pt x="548" y="489"/>
                      <a:pt x="506" y="549"/>
                    </a:cubicBezTo>
                    <a:cubicBezTo>
                      <a:pt x="495" y="568"/>
                      <a:pt x="470" y="574"/>
                      <a:pt x="450" y="567"/>
                    </a:cubicBezTo>
                    <a:cubicBezTo>
                      <a:pt x="345" y="544"/>
                      <a:pt x="238" y="520"/>
                      <a:pt x="137" y="482"/>
                    </a:cubicBezTo>
                    <a:cubicBezTo>
                      <a:pt x="101" y="470"/>
                      <a:pt x="73" y="443"/>
                      <a:pt x="53" y="412"/>
                    </a:cubicBezTo>
                    <a:cubicBezTo>
                      <a:pt x="0" y="331"/>
                      <a:pt x="12" y="215"/>
                      <a:pt x="78" y="144"/>
                    </a:cubicBezTo>
                    <a:cubicBezTo>
                      <a:pt x="136" y="81"/>
                      <a:pt x="246" y="77"/>
                      <a:pt x="306" y="139"/>
                    </a:cubicBezTo>
                    <a:cubicBezTo>
                      <a:pt x="308" y="108"/>
                      <a:pt x="327" y="81"/>
                      <a:pt x="350" y="61"/>
                    </a:cubicBezTo>
                    <a:close/>
                    <a:moveTo>
                      <a:pt x="415" y="73"/>
                    </a:moveTo>
                    <a:cubicBezTo>
                      <a:pt x="392" y="87"/>
                      <a:pt x="375" y="109"/>
                      <a:pt x="358" y="130"/>
                    </a:cubicBezTo>
                    <a:cubicBezTo>
                      <a:pt x="347" y="146"/>
                      <a:pt x="340" y="166"/>
                      <a:pt x="325" y="179"/>
                    </a:cubicBezTo>
                    <a:cubicBezTo>
                      <a:pt x="298" y="179"/>
                      <a:pt x="280" y="155"/>
                      <a:pt x="255" y="149"/>
                    </a:cubicBezTo>
                    <a:cubicBezTo>
                      <a:pt x="230" y="141"/>
                      <a:pt x="203" y="140"/>
                      <a:pt x="177" y="141"/>
                    </a:cubicBezTo>
                    <a:cubicBezTo>
                      <a:pt x="141" y="146"/>
                      <a:pt x="115" y="176"/>
                      <a:pt x="101" y="208"/>
                    </a:cubicBezTo>
                    <a:cubicBezTo>
                      <a:pt x="87" y="241"/>
                      <a:pt x="74" y="277"/>
                      <a:pt x="79" y="313"/>
                    </a:cubicBezTo>
                    <a:cubicBezTo>
                      <a:pt x="92" y="377"/>
                      <a:pt x="144" y="436"/>
                      <a:pt x="211" y="447"/>
                    </a:cubicBezTo>
                    <a:cubicBezTo>
                      <a:pt x="298" y="468"/>
                      <a:pt x="386" y="492"/>
                      <a:pt x="468" y="529"/>
                    </a:cubicBezTo>
                    <a:cubicBezTo>
                      <a:pt x="472" y="476"/>
                      <a:pt x="502" y="432"/>
                      <a:pt x="528" y="388"/>
                    </a:cubicBezTo>
                    <a:cubicBezTo>
                      <a:pt x="565" y="329"/>
                      <a:pt x="607" y="270"/>
                      <a:pt x="621" y="200"/>
                    </a:cubicBezTo>
                    <a:cubicBezTo>
                      <a:pt x="624" y="180"/>
                      <a:pt x="629" y="159"/>
                      <a:pt x="621" y="140"/>
                    </a:cubicBezTo>
                    <a:cubicBezTo>
                      <a:pt x="609" y="100"/>
                      <a:pt x="581" y="59"/>
                      <a:pt x="537" y="52"/>
                    </a:cubicBezTo>
                    <a:cubicBezTo>
                      <a:pt x="495" y="46"/>
                      <a:pt x="451" y="52"/>
                      <a:pt x="415" y="7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grpSp>
          <p:nvGrpSpPr>
            <p:cNvPr id="143" name="Group 33">
              <a:extLst>
                <a:ext uri="{FF2B5EF4-FFF2-40B4-BE49-F238E27FC236}">
                  <a16:creationId xmlns:a16="http://schemas.microsoft.com/office/drawing/2014/main" xmlns="" id="{FCF19CCD-2FCE-4663-AD01-BAD8C86D5C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9522" y="3302764"/>
              <a:ext cx="942905" cy="1110303"/>
              <a:chOff x="5419726" y="2436813"/>
              <a:chExt cx="1681163" cy="1979613"/>
            </a:xfrm>
          </p:grpSpPr>
          <p:sp>
            <p:nvSpPr>
              <p:cNvPr id="144" name="Freeform 17">
                <a:extLst>
                  <a:ext uri="{FF2B5EF4-FFF2-40B4-BE49-F238E27FC236}">
                    <a16:creationId xmlns:a16="http://schemas.microsoft.com/office/drawing/2014/main" xmlns="" id="{37F18314-0D55-4822-B46C-AFB42C83E2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9726" y="2436813"/>
                <a:ext cx="1681163" cy="1979613"/>
              </a:xfrm>
              <a:custGeom>
                <a:avLst/>
                <a:gdLst>
                  <a:gd name="T0" fmla="*/ 1877 w 2729"/>
                  <a:gd name="T1" fmla="*/ 129 h 3083"/>
                  <a:gd name="T2" fmla="*/ 1686 w 2729"/>
                  <a:gd name="T3" fmla="*/ 387 h 3083"/>
                  <a:gd name="T4" fmla="*/ 1417 w 2729"/>
                  <a:gd name="T5" fmla="*/ 853 h 3083"/>
                  <a:gd name="T6" fmla="*/ 1810 w 2729"/>
                  <a:gd name="T7" fmla="*/ 1441 h 3083"/>
                  <a:gd name="T8" fmla="*/ 1950 w 2729"/>
                  <a:gd name="T9" fmla="*/ 1776 h 3083"/>
                  <a:gd name="T10" fmla="*/ 1600 w 2729"/>
                  <a:gd name="T11" fmla="*/ 1942 h 3083"/>
                  <a:gd name="T12" fmla="*/ 1274 w 2729"/>
                  <a:gd name="T13" fmla="*/ 2028 h 3083"/>
                  <a:gd name="T14" fmla="*/ 2091 w 2729"/>
                  <a:gd name="T15" fmla="*/ 2407 h 3083"/>
                  <a:gd name="T16" fmla="*/ 2601 w 2729"/>
                  <a:gd name="T17" fmla="*/ 2285 h 3083"/>
                  <a:gd name="T18" fmla="*/ 2433 w 2729"/>
                  <a:gd name="T19" fmla="*/ 2586 h 3083"/>
                  <a:gd name="T20" fmla="*/ 2262 w 2729"/>
                  <a:gd name="T21" fmla="*/ 2652 h 3083"/>
                  <a:gd name="T22" fmla="*/ 2025 w 2729"/>
                  <a:gd name="T23" fmla="*/ 2481 h 3083"/>
                  <a:gd name="T24" fmla="*/ 1237 w 2729"/>
                  <a:gd name="T25" fmla="*/ 2146 h 3083"/>
                  <a:gd name="T26" fmla="*/ 1108 w 2729"/>
                  <a:gd name="T27" fmla="*/ 2184 h 3083"/>
                  <a:gd name="T28" fmla="*/ 666 w 2729"/>
                  <a:gd name="T29" fmla="*/ 2774 h 3083"/>
                  <a:gd name="T30" fmla="*/ 451 w 2729"/>
                  <a:gd name="T31" fmla="*/ 3075 h 3083"/>
                  <a:gd name="T32" fmla="*/ 6 w 2729"/>
                  <a:gd name="T33" fmla="*/ 2877 h 3083"/>
                  <a:gd name="T34" fmla="*/ 509 w 2729"/>
                  <a:gd name="T35" fmla="*/ 2895 h 3083"/>
                  <a:gd name="T36" fmla="*/ 880 w 2729"/>
                  <a:gd name="T37" fmla="*/ 2232 h 3083"/>
                  <a:gd name="T38" fmla="*/ 833 w 2729"/>
                  <a:gd name="T39" fmla="*/ 2124 h 3083"/>
                  <a:gd name="T40" fmla="*/ 278 w 2729"/>
                  <a:gd name="T41" fmla="*/ 2181 h 3083"/>
                  <a:gd name="T42" fmla="*/ 80 w 2729"/>
                  <a:gd name="T43" fmla="*/ 1933 h 3083"/>
                  <a:gd name="T44" fmla="*/ 76 w 2729"/>
                  <a:gd name="T45" fmla="*/ 1453 h 3083"/>
                  <a:gd name="T46" fmla="*/ 284 w 2729"/>
                  <a:gd name="T47" fmla="*/ 1124 h 3083"/>
                  <a:gd name="T48" fmla="*/ 802 w 2729"/>
                  <a:gd name="T49" fmla="*/ 1000 h 3083"/>
                  <a:gd name="T50" fmla="*/ 576 w 2729"/>
                  <a:gd name="T51" fmla="*/ 737 h 3083"/>
                  <a:gd name="T52" fmla="*/ 485 w 2729"/>
                  <a:gd name="T53" fmla="*/ 514 h 3083"/>
                  <a:gd name="T54" fmla="*/ 783 w 2729"/>
                  <a:gd name="T55" fmla="*/ 35 h 3083"/>
                  <a:gd name="T56" fmla="*/ 1307 w 2729"/>
                  <a:gd name="T57" fmla="*/ 498 h 3083"/>
                  <a:gd name="T58" fmla="*/ 948 w 2729"/>
                  <a:gd name="T59" fmla="*/ 894 h 3083"/>
                  <a:gd name="T60" fmla="*/ 1231 w 2729"/>
                  <a:gd name="T61" fmla="*/ 859 h 3083"/>
                  <a:gd name="T62" fmla="*/ 1492 w 2729"/>
                  <a:gd name="T63" fmla="*/ 540 h 3083"/>
                  <a:gd name="T64" fmla="*/ 1595 w 2729"/>
                  <a:gd name="T65" fmla="*/ 242 h 3083"/>
                  <a:gd name="T66" fmla="*/ 884 w 2729"/>
                  <a:gd name="T67" fmla="*/ 133 h 3083"/>
                  <a:gd name="T68" fmla="*/ 627 w 2729"/>
                  <a:gd name="T69" fmla="*/ 635 h 3083"/>
                  <a:gd name="T70" fmla="*/ 1071 w 2729"/>
                  <a:gd name="T71" fmla="*/ 740 h 3083"/>
                  <a:gd name="T72" fmla="*/ 1151 w 2729"/>
                  <a:gd name="T73" fmla="*/ 271 h 3083"/>
                  <a:gd name="T74" fmla="*/ 1094 w 2729"/>
                  <a:gd name="T75" fmla="*/ 1060 h 3083"/>
                  <a:gd name="T76" fmla="*/ 689 w 2729"/>
                  <a:gd name="T77" fmla="*/ 1202 h 3083"/>
                  <a:gd name="T78" fmla="*/ 210 w 2729"/>
                  <a:gd name="T79" fmla="*/ 1700 h 3083"/>
                  <a:gd name="T80" fmla="*/ 443 w 2729"/>
                  <a:gd name="T81" fmla="*/ 1885 h 3083"/>
                  <a:gd name="T82" fmla="*/ 337 w 2729"/>
                  <a:gd name="T83" fmla="*/ 2138 h 3083"/>
                  <a:gd name="T84" fmla="*/ 1308 w 2729"/>
                  <a:gd name="T85" fmla="*/ 1903 h 3083"/>
                  <a:gd name="T86" fmla="*/ 1831 w 2729"/>
                  <a:gd name="T87" fmla="*/ 1648 h 3083"/>
                  <a:gd name="T88" fmla="*/ 1094 w 2729"/>
                  <a:gd name="T89" fmla="*/ 1060 h 3083"/>
                  <a:gd name="T90" fmla="*/ 359 w 2729"/>
                  <a:gd name="T91" fmla="*/ 1228 h 3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29" h="3083">
                    <a:moveTo>
                      <a:pt x="1594" y="38"/>
                    </a:moveTo>
                    <a:cubicBezTo>
                      <a:pt x="1625" y="13"/>
                      <a:pt x="1666" y="3"/>
                      <a:pt x="1705" y="5"/>
                    </a:cubicBezTo>
                    <a:cubicBezTo>
                      <a:pt x="1782" y="0"/>
                      <a:pt x="1850" y="60"/>
                      <a:pt x="1877" y="129"/>
                    </a:cubicBezTo>
                    <a:cubicBezTo>
                      <a:pt x="1894" y="179"/>
                      <a:pt x="1868" y="229"/>
                      <a:pt x="1844" y="271"/>
                    </a:cubicBezTo>
                    <a:cubicBezTo>
                      <a:pt x="1818" y="310"/>
                      <a:pt x="1769" y="329"/>
                      <a:pt x="1724" y="325"/>
                    </a:cubicBezTo>
                    <a:cubicBezTo>
                      <a:pt x="1704" y="340"/>
                      <a:pt x="1700" y="366"/>
                      <a:pt x="1686" y="387"/>
                    </a:cubicBezTo>
                    <a:cubicBezTo>
                      <a:pt x="1662" y="427"/>
                      <a:pt x="1645" y="472"/>
                      <a:pt x="1622" y="513"/>
                    </a:cubicBezTo>
                    <a:cubicBezTo>
                      <a:pt x="1573" y="591"/>
                      <a:pt x="1523" y="668"/>
                      <a:pt x="1483" y="751"/>
                    </a:cubicBezTo>
                    <a:cubicBezTo>
                      <a:pt x="1468" y="789"/>
                      <a:pt x="1443" y="822"/>
                      <a:pt x="1417" y="853"/>
                    </a:cubicBezTo>
                    <a:cubicBezTo>
                      <a:pt x="1464" y="837"/>
                      <a:pt x="1511" y="820"/>
                      <a:pt x="1559" y="805"/>
                    </a:cubicBezTo>
                    <a:cubicBezTo>
                      <a:pt x="1589" y="866"/>
                      <a:pt x="1620" y="927"/>
                      <a:pt x="1649" y="989"/>
                    </a:cubicBezTo>
                    <a:cubicBezTo>
                      <a:pt x="1702" y="1140"/>
                      <a:pt x="1762" y="1289"/>
                      <a:pt x="1810" y="1441"/>
                    </a:cubicBezTo>
                    <a:cubicBezTo>
                      <a:pt x="1825" y="1488"/>
                      <a:pt x="1846" y="1532"/>
                      <a:pt x="1864" y="1578"/>
                    </a:cubicBezTo>
                    <a:cubicBezTo>
                      <a:pt x="1877" y="1611"/>
                      <a:pt x="1895" y="1641"/>
                      <a:pt x="1907" y="1674"/>
                    </a:cubicBezTo>
                    <a:cubicBezTo>
                      <a:pt x="1928" y="1705"/>
                      <a:pt x="1936" y="1742"/>
                      <a:pt x="1950" y="1776"/>
                    </a:cubicBezTo>
                    <a:cubicBezTo>
                      <a:pt x="1956" y="1797"/>
                      <a:pt x="1971" y="1819"/>
                      <a:pt x="1960" y="1841"/>
                    </a:cubicBezTo>
                    <a:cubicBezTo>
                      <a:pt x="1954" y="1852"/>
                      <a:pt x="1940" y="1850"/>
                      <a:pt x="1930" y="1850"/>
                    </a:cubicBezTo>
                    <a:cubicBezTo>
                      <a:pt x="1823" y="1889"/>
                      <a:pt x="1711" y="1915"/>
                      <a:pt x="1600" y="1942"/>
                    </a:cubicBezTo>
                    <a:cubicBezTo>
                      <a:pt x="1553" y="1954"/>
                      <a:pt x="1504" y="1962"/>
                      <a:pt x="1457" y="1974"/>
                    </a:cubicBezTo>
                    <a:cubicBezTo>
                      <a:pt x="1387" y="1977"/>
                      <a:pt x="1320" y="2000"/>
                      <a:pt x="1252" y="2016"/>
                    </a:cubicBezTo>
                    <a:cubicBezTo>
                      <a:pt x="1259" y="2020"/>
                      <a:pt x="1266" y="2025"/>
                      <a:pt x="1274" y="2028"/>
                    </a:cubicBezTo>
                    <a:cubicBezTo>
                      <a:pt x="1286" y="2022"/>
                      <a:pt x="1300" y="2030"/>
                      <a:pt x="1313" y="2031"/>
                    </a:cubicBezTo>
                    <a:cubicBezTo>
                      <a:pt x="1489" y="2070"/>
                      <a:pt x="1657" y="2140"/>
                      <a:pt x="1814" y="2228"/>
                    </a:cubicBezTo>
                    <a:cubicBezTo>
                      <a:pt x="1908" y="2285"/>
                      <a:pt x="2000" y="2346"/>
                      <a:pt x="2091" y="2407"/>
                    </a:cubicBezTo>
                    <a:cubicBezTo>
                      <a:pt x="2147" y="2439"/>
                      <a:pt x="2204" y="2472"/>
                      <a:pt x="2254" y="2513"/>
                    </a:cubicBezTo>
                    <a:cubicBezTo>
                      <a:pt x="2321" y="2432"/>
                      <a:pt x="2411" y="2374"/>
                      <a:pt x="2497" y="2316"/>
                    </a:cubicBezTo>
                    <a:cubicBezTo>
                      <a:pt x="2527" y="2293"/>
                      <a:pt x="2565" y="2288"/>
                      <a:pt x="2601" y="2285"/>
                    </a:cubicBezTo>
                    <a:cubicBezTo>
                      <a:pt x="2636" y="2285"/>
                      <a:pt x="2675" y="2283"/>
                      <a:pt x="2707" y="2303"/>
                    </a:cubicBezTo>
                    <a:cubicBezTo>
                      <a:pt x="2729" y="2326"/>
                      <a:pt x="2709" y="2360"/>
                      <a:pt x="2693" y="2381"/>
                    </a:cubicBezTo>
                    <a:cubicBezTo>
                      <a:pt x="2607" y="2450"/>
                      <a:pt x="2520" y="2517"/>
                      <a:pt x="2433" y="2586"/>
                    </a:cubicBezTo>
                    <a:cubicBezTo>
                      <a:pt x="2405" y="2615"/>
                      <a:pt x="2372" y="2641"/>
                      <a:pt x="2334" y="2657"/>
                    </a:cubicBezTo>
                    <a:cubicBezTo>
                      <a:pt x="2332" y="2660"/>
                      <a:pt x="2330" y="2664"/>
                      <a:pt x="2328" y="2667"/>
                    </a:cubicBezTo>
                    <a:cubicBezTo>
                      <a:pt x="2307" y="2679"/>
                      <a:pt x="2277" y="2672"/>
                      <a:pt x="2262" y="2652"/>
                    </a:cubicBezTo>
                    <a:cubicBezTo>
                      <a:pt x="2250" y="2632"/>
                      <a:pt x="2228" y="2623"/>
                      <a:pt x="2212" y="2606"/>
                    </a:cubicBezTo>
                    <a:cubicBezTo>
                      <a:pt x="2192" y="2584"/>
                      <a:pt x="2162" y="2577"/>
                      <a:pt x="2139" y="2560"/>
                    </a:cubicBezTo>
                    <a:cubicBezTo>
                      <a:pt x="2101" y="2533"/>
                      <a:pt x="2064" y="2505"/>
                      <a:pt x="2025" y="2481"/>
                    </a:cubicBezTo>
                    <a:cubicBezTo>
                      <a:pt x="1972" y="2448"/>
                      <a:pt x="1924" y="2405"/>
                      <a:pt x="1867" y="2379"/>
                    </a:cubicBezTo>
                    <a:cubicBezTo>
                      <a:pt x="1744" y="2316"/>
                      <a:pt x="1616" y="2261"/>
                      <a:pt x="1489" y="2209"/>
                    </a:cubicBezTo>
                    <a:cubicBezTo>
                      <a:pt x="1406" y="2182"/>
                      <a:pt x="1321" y="2168"/>
                      <a:pt x="1237" y="2146"/>
                    </a:cubicBezTo>
                    <a:cubicBezTo>
                      <a:pt x="1217" y="2147"/>
                      <a:pt x="1198" y="2146"/>
                      <a:pt x="1178" y="2147"/>
                    </a:cubicBezTo>
                    <a:cubicBezTo>
                      <a:pt x="1166" y="2152"/>
                      <a:pt x="1155" y="2158"/>
                      <a:pt x="1143" y="2164"/>
                    </a:cubicBezTo>
                    <a:cubicBezTo>
                      <a:pt x="1131" y="2169"/>
                      <a:pt x="1118" y="2174"/>
                      <a:pt x="1108" y="2184"/>
                    </a:cubicBezTo>
                    <a:cubicBezTo>
                      <a:pt x="1064" y="2228"/>
                      <a:pt x="1019" y="2271"/>
                      <a:pt x="976" y="2316"/>
                    </a:cubicBezTo>
                    <a:cubicBezTo>
                      <a:pt x="900" y="2397"/>
                      <a:pt x="841" y="2491"/>
                      <a:pt x="778" y="2582"/>
                    </a:cubicBezTo>
                    <a:cubicBezTo>
                      <a:pt x="736" y="2643"/>
                      <a:pt x="698" y="2707"/>
                      <a:pt x="666" y="2774"/>
                    </a:cubicBezTo>
                    <a:cubicBezTo>
                      <a:pt x="638" y="2844"/>
                      <a:pt x="617" y="2917"/>
                      <a:pt x="585" y="2985"/>
                    </a:cubicBezTo>
                    <a:cubicBezTo>
                      <a:pt x="581" y="3008"/>
                      <a:pt x="577" y="3034"/>
                      <a:pt x="558" y="3050"/>
                    </a:cubicBezTo>
                    <a:cubicBezTo>
                      <a:pt x="531" y="3079"/>
                      <a:pt x="488" y="3083"/>
                      <a:pt x="451" y="3075"/>
                    </a:cubicBezTo>
                    <a:cubicBezTo>
                      <a:pt x="375" y="3046"/>
                      <a:pt x="300" y="3013"/>
                      <a:pt x="223" y="2987"/>
                    </a:cubicBezTo>
                    <a:cubicBezTo>
                      <a:pt x="159" y="2964"/>
                      <a:pt x="89" y="2957"/>
                      <a:pt x="31" y="2919"/>
                    </a:cubicBezTo>
                    <a:cubicBezTo>
                      <a:pt x="18" y="2910"/>
                      <a:pt x="0" y="2895"/>
                      <a:pt x="6" y="2877"/>
                    </a:cubicBezTo>
                    <a:cubicBezTo>
                      <a:pt x="21" y="2845"/>
                      <a:pt x="57" y="2834"/>
                      <a:pt x="89" y="2825"/>
                    </a:cubicBezTo>
                    <a:cubicBezTo>
                      <a:pt x="139" y="2809"/>
                      <a:pt x="193" y="2820"/>
                      <a:pt x="245" y="2816"/>
                    </a:cubicBezTo>
                    <a:cubicBezTo>
                      <a:pt x="338" y="2818"/>
                      <a:pt x="425" y="2859"/>
                      <a:pt x="509" y="2895"/>
                    </a:cubicBezTo>
                    <a:cubicBezTo>
                      <a:pt x="518" y="2877"/>
                      <a:pt x="530" y="2860"/>
                      <a:pt x="536" y="2841"/>
                    </a:cubicBezTo>
                    <a:cubicBezTo>
                      <a:pt x="580" y="2732"/>
                      <a:pt x="633" y="2627"/>
                      <a:pt x="695" y="2527"/>
                    </a:cubicBezTo>
                    <a:cubicBezTo>
                      <a:pt x="760" y="2431"/>
                      <a:pt x="807" y="2323"/>
                      <a:pt x="880" y="2232"/>
                    </a:cubicBezTo>
                    <a:cubicBezTo>
                      <a:pt x="923" y="2181"/>
                      <a:pt x="966" y="2131"/>
                      <a:pt x="1011" y="2082"/>
                    </a:cubicBezTo>
                    <a:cubicBezTo>
                      <a:pt x="1014" y="2077"/>
                      <a:pt x="1020" y="2076"/>
                      <a:pt x="1026" y="2073"/>
                    </a:cubicBezTo>
                    <a:cubicBezTo>
                      <a:pt x="961" y="2089"/>
                      <a:pt x="897" y="2107"/>
                      <a:pt x="833" y="2124"/>
                    </a:cubicBezTo>
                    <a:cubicBezTo>
                      <a:pt x="731" y="2145"/>
                      <a:pt x="629" y="2166"/>
                      <a:pt x="526" y="2181"/>
                    </a:cubicBezTo>
                    <a:cubicBezTo>
                      <a:pt x="452" y="2196"/>
                      <a:pt x="379" y="2213"/>
                      <a:pt x="306" y="2229"/>
                    </a:cubicBezTo>
                    <a:cubicBezTo>
                      <a:pt x="287" y="2221"/>
                      <a:pt x="281" y="2199"/>
                      <a:pt x="278" y="2181"/>
                    </a:cubicBezTo>
                    <a:cubicBezTo>
                      <a:pt x="271" y="2137"/>
                      <a:pt x="250" y="2098"/>
                      <a:pt x="241" y="2054"/>
                    </a:cubicBezTo>
                    <a:cubicBezTo>
                      <a:pt x="207" y="2078"/>
                      <a:pt x="160" y="2058"/>
                      <a:pt x="141" y="2025"/>
                    </a:cubicBezTo>
                    <a:cubicBezTo>
                      <a:pt x="111" y="2001"/>
                      <a:pt x="100" y="1964"/>
                      <a:pt x="80" y="1933"/>
                    </a:cubicBezTo>
                    <a:cubicBezTo>
                      <a:pt x="57" y="1880"/>
                      <a:pt x="73" y="1822"/>
                      <a:pt x="84" y="1768"/>
                    </a:cubicBezTo>
                    <a:cubicBezTo>
                      <a:pt x="95" y="1743"/>
                      <a:pt x="120" y="1730"/>
                      <a:pt x="144" y="1719"/>
                    </a:cubicBezTo>
                    <a:cubicBezTo>
                      <a:pt x="121" y="1630"/>
                      <a:pt x="99" y="1541"/>
                      <a:pt x="76" y="1453"/>
                    </a:cubicBezTo>
                    <a:cubicBezTo>
                      <a:pt x="65" y="1411"/>
                      <a:pt x="54" y="1370"/>
                      <a:pt x="48" y="1327"/>
                    </a:cubicBezTo>
                    <a:cubicBezTo>
                      <a:pt x="108" y="1311"/>
                      <a:pt x="167" y="1293"/>
                      <a:pt x="227" y="1273"/>
                    </a:cubicBezTo>
                    <a:cubicBezTo>
                      <a:pt x="238" y="1221"/>
                      <a:pt x="260" y="1172"/>
                      <a:pt x="284" y="1124"/>
                    </a:cubicBezTo>
                    <a:cubicBezTo>
                      <a:pt x="293" y="1109"/>
                      <a:pt x="300" y="1088"/>
                      <a:pt x="320" y="1087"/>
                    </a:cubicBezTo>
                    <a:cubicBezTo>
                      <a:pt x="479" y="1060"/>
                      <a:pt x="638" y="1024"/>
                      <a:pt x="799" y="1032"/>
                    </a:cubicBezTo>
                    <a:cubicBezTo>
                      <a:pt x="800" y="1021"/>
                      <a:pt x="801" y="1010"/>
                      <a:pt x="802" y="1000"/>
                    </a:cubicBezTo>
                    <a:cubicBezTo>
                      <a:pt x="795" y="995"/>
                      <a:pt x="799" y="987"/>
                      <a:pt x="798" y="980"/>
                    </a:cubicBezTo>
                    <a:cubicBezTo>
                      <a:pt x="801" y="951"/>
                      <a:pt x="801" y="921"/>
                      <a:pt x="805" y="893"/>
                    </a:cubicBezTo>
                    <a:cubicBezTo>
                      <a:pt x="711" y="875"/>
                      <a:pt x="631" y="814"/>
                      <a:pt x="576" y="737"/>
                    </a:cubicBezTo>
                    <a:cubicBezTo>
                      <a:pt x="566" y="719"/>
                      <a:pt x="547" y="709"/>
                      <a:pt x="540" y="689"/>
                    </a:cubicBezTo>
                    <a:cubicBezTo>
                      <a:pt x="534" y="669"/>
                      <a:pt x="514" y="657"/>
                      <a:pt x="510" y="636"/>
                    </a:cubicBezTo>
                    <a:cubicBezTo>
                      <a:pt x="500" y="596"/>
                      <a:pt x="489" y="556"/>
                      <a:pt x="485" y="514"/>
                    </a:cubicBezTo>
                    <a:cubicBezTo>
                      <a:pt x="483" y="425"/>
                      <a:pt x="491" y="333"/>
                      <a:pt x="531" y="252"/>
                    </a:cubicBezTo>
                    <a:cubicBezTo>
                      <a:pt x="541" y="225"/>
                      <a:pt x="561" y="204"/>
                      <a:pt x="579" y="183"/>
                    </a:cubicBezTo>
                    <a:cubicBezTo>
                      <a:pt x="633" y="117"/>
                      <a:pt x="703" y="64"/>
                      <a:pt x="783" y="35"/>
                    </a:cubicBezTo>
                    <a:cubicBezTo>
                      <a:pt x="864" y="10"/>
                      <a:pt x="953" y="14"/>
                      <a:pt x="1033" y="40"/>
                    </a:cubicBezTo>
                    <a:cubicBezTo>
                      <a:pt x="1092" y="63"/>
                      <a:pt x="1146" y="99"/>
                      <a:pt x="1187" y="147"/>
                    </a:cubicBezTo>
                    <a:cubicBezTo>
                      <a:pt x="1271" y="243"/>
                      <a:pt x="1302" y="373"/>
                      <a:pt x="1307" y="498"/>
                    </a:cubicBezTo>
                    <a:cubicBezTo>
                      <a:pt x="1315" y="616"/>
                      <a:pt x="1270" y="742"/>
                      <a:pt x="1177" y="818"/>
                    </a:cubicBezTo>
                    <a:cubicBezTo>
                      <a:pt x="1134" y="836"/>
                      <a:pt x="1092" y="857"/>
                      <a:pt x="1049" y="876"/>
                    </a:cubicBezTo>
                    <a:cubicBezTo>
                      <a:pt x="1016" y="885"/>
                      <a:pt x="982" y="889"/>
                      <a:pt x="948" y="894"/>
                    </a:cubicBezTo>
                    <a:cubicBezTo>
                      <a:pt x="956" y="932"/>
                      <a:pt x="955" y="971"/>
                      <a:pt x="957" y="1010"/>
                    </a:cubicBezTo>
                    <a:cubicBezTo>
                      <a:pt x="981" y="1001"/>
                      <a:pt x="1005" y="993"/>
                      <a:pt x="1029" y="985"/>
                    </a:cubicBezTo>
                    <a:cubicBezTo>
                      <a:pt x="1102" y="954"/>
                      <a:pt x="1167" y="906"/>
                      <a:pt x="1231" y="859"/>
                    </a:cubicBezTo>
                    <a:cubicBezTo>
                      <a:pt x="1271" y="825"/>
                      <a:pt x="1308" y="786"/>
                      <a:pt x="1346" y="750"/>
                    </a:cubicBezTo>
                    <a:cubicBezTo>
                      <a:pt x="1376" y="714"/>
                      <a:pt x="1406" y="679"/>
                      <a:pt x="1431" y="639"/>
                    </a:cubicBezTo>
                    <a:cubicBezTo>
                      <a:pt x="1449" y="605"/>
                      <a:pt x="1471" y="573"/>
                      <a:pt x="1492" y="540"/>
                    </a:cubicBezTo>
                    <a:cubicBezTo>
                      <a:pt x="1530" y="482"/>
                      <a:pt x="1553" y="417"/>
                      <a:pt x="1590" y="359"/>
                    </a:cubicBezTo>
                    <a:cubicBezTo>
                      <a:pt x="1567" y="348"/>
                      <a:pt x="1553" y="325"/>
                      <a:pt x="1554" y="301"/>
                    </a:cubicBezTo>
                    <a:cubicBezTo>
                      <a:pt x="1558" y="276"/>
                      <a:pt x="1575" y="256"/>
                      <a:pt x="1595" y="242"/>
                    </a:cubicBezTo>
                    <a:cubicBezTo>
                      <a:pt x="1586" y="211"/>
                      <a:pt x="1574" y="182"/>
                      <a:pt x="1563" y="151"/>
                    </a:cubicBezTo>
                    <a:cubicBezTo>
                      <a:pt x="1546" y="112"/>
                      <a:pt x="1563" y="65"/>
                      <a:pt x="1594" y="38"/>
                    </a:cubicBezTo>
                    <a:close/>
                    <a:moveTo>
                      <a:pt x="884" y="133"/>
                    </a:moveTo>
                    <a:cubicBezTo>
                      <a:pt x="761" y="149"/>
                      <a:pt x="644" y="235"/>
                      <a:pt x="604" y="355"/>
                    </a:cubicBezTo>
                    <a:cubicBezTo>
                      <a:pt x="583" y="409"/>
                      <a:pt x="585" y="468"/>
                      <a:pt x="587" y="525"/>
                    </a:cubicBezTo>
                    <a:cubicBezTo>
                      <a:pt x="589" y="565"/>
                      <a:pt x="610" y="600"/>
                      <a:pt x="627" y="635"/>
                    </a:cubicBezTo>
                    <a:cubicBezTo>
                      <a:pt x="642" y="662"/>
                      <a:pt x="663" y="684"/>
                      <a:pt x="684" y="706"/>
                    </a:cubicBezTo>
                    <a:cubicBezTo>
                      <a:pt x="731" y="755"/>
                      <a:pt x="798" y="782"/>
                      <a:pt x="865" y="786"/>
                    </a:cubicBezTo>
                    <a:cubicBezTo>
                      <a:pt x="936" y="793"/>
                      <a:pt x="1011" y="781"/>
                      <a:pt x="1071" y="740"/>
                    </a:cubicBezTo>
                    <a:cubicBezTo>
                      <a:pt x="1091" y="723"/>
                      <a:pt x="1117" y="714"/>
                      <a:pt x="1134" y="694"/>
                    </a:cubicBezTo>
                    <a:cubicBezTo>
                      <a:pt x="1184" y="642"/>
                      <a:pt x="1199" y="569"/>
                      <a:pt x="1214" y="501"/>
                    </a:cubicBezTo>
                    <a:cubicBezTo>
                      <a:pt x="1217" y="420"/>
                      <a:pt x="1195" y="339"/>
                      <a:pt x="1151" y="271"/>
                    </a:cubicBezTo>
                    <a:cubicBezTo>
                      <a:pt x="1131" y="237"/>
                      <a:pt x="1103" y="210"/>
                      <a:pt x="1076" y="182"/>
                    </a:cubicBezTo>
                    <a:cubicBezTo>
                      <a:pt x="1024" y="137"/>
                      <a:pt x="951" y="124"/>
                      <a:pt x="884" y="133"/>
                    </a:cubicBezTo>
                    <a:close/>
                    <a:moveTo>
                      <a:pt x="1094" y="1060"/>
                    </a:moveTo>
                    <a:cubicBezTo>
                      <a:pt x="1084" y="1064"/>
                      <a:pt x="1073" y="1063"/>
                      <a:pt x="1063" y="1067"/>
                    </a:cubicBezTo>
                    <a:cubicBezTo>
                      <a:pt x="988" y="1093"/>
                      <a:pt x="912" y="1118"/>
                      <a:pt x="837" y="1145"/>
                    </a:cubicBezTo>
                    <a:cubicBezTo>
                      <a:pt x="789" y="1166"/>
                      <a:pt x="737" y="1180"/>
                      <a:pt x="689" y="1202"/>
                    </a:cubicBezTo>
                    <a:cubicBezTo>
                      <a:pt x="625" y="1224"/>
                      <a:pt x="560" y="1247"/>
                      <a:pt x="495" y="1267"/>
                    </a:cubicBezTo>
                    <a:cubicBezTo>
                      <a:pt x="374" y="1307"/>
                      <a:pt x="254" y="1352"/>
                      <a:pt x="131" y="1388"/>
                    </a:cubicBezTo>
                    <a:cubicBezTo>
                      <a:pt x="153" y="1493"/>
                      <a:pt x="183" y="1596"/>
                      <a:pt x="210" y="1700"/>
                    </a:cubicBezTo>
                    <a:cubicBezTo>
                      <a:pt x="249" y="1700"/>
                      <a:pt x="289" y="1697"/>
                      <a:pt x="326" y="1712"/>
                    </a:cubicBezTo>
                    <a:cubicBezTo>
                      <a:pt x="383" y="1733"/>
                      <a:pt x="420" y="1798"/>
                      <a:pt x="407" y="1857"/>
                    </a:cubicBezTo>
                    <a:cubicBezTo>
                      <a:pt x="423" y="1854"/>
                      <a:pt x="444" y="1867"/>
                      <a:pt x="443" y="1885"/>
                    </a:cubicBezTo>
                    <a:cubicBezTo>
                      <a:pt x="445" y="1905"/>
                      <a:pt x="446" y="1927"/>
                      <a:pt x="432" y="1944"/>
                    </a:cubicBezTo>
                    <a:cubicBezTo>
                      <a:pt x="399" y="1984"/>
                      <a:pt x="342" y="1993"/>
                      <a:pt x="293" y="1984"/>
                    </a:cubicBezTo>
                    <a:cubicBezTo>
                      <a:pt x="308" y="2035"/>
                      <a:pt x="323" y="2087"/>
                      <a:pt x="337" y="2138"/>
                    </a:cubicBezTo>
                    <a:cubicBezTo>
                      <a:pt x="459" y="2114"/>
                      <a:pt x="580" y="2089"/>
                      <a:pt x="701" y="2061"/>
                    </a:cubicBezTo>
                    <a:cubicBezTo>
                      <a:pt x="804" y="2035"/>
                      <a:pt x="906" y="2008"/>
                      <a:pt x="1009" y="1980"/>
                    </a:cubicBezTo>
                    <a:cubicBezTo>
                      <a:pt x="1107" y="1951"/>
                      <a:pt x="1208" y="1927"/>
                      <a:pt x="1308" y="1903"/>
                    </a:cubicBezTo>
                    <a:cubicBezTo>
                      <a:pt x="1409" y="1878"/>
                      <a:pt x="1510" y="1854"/>
                      <a:pt x="1611" y="1832"/>
                    </a:cubicBezTo>
                    <a:cubicBezTo>
                      <a:pt x="1701" y="1814"/>
                      <a:pt x="1791" y="1790"/>
                      <a:pt x="1883" y="1790"/>
                    </a:cubicBezTo>
                    <a:cubicBezTo>
                      <a:pt x="1871" y="1741"/>
                      <a:pt x="1846" y="1696"/>
                      <a:pt x="1831" y="1648"/>
                    </a:cubicBezTo>
                    <a:cubicBezTo>
                      <a:pt x="1811" y="1581"/>
                      <a:pt x="1781" y="1517"/>
                      <a:pt x="1753" y="1453"/>
                    </a:cubicBezTo>
                    <a:cubicBezTo>
                      <a:pt x="1674" y="1265"/>
                      <a:pt x="1604" y="1074"/>
                      <a:pt x="1528" y="885"/>
                    </a:cubicBezTo>
                    <a:cubicBezTo>
                      <a:pt x="1389" y="957"/>
                      <a:pt x="1240" y="1007"/>
                      <a:pt x="1094" y="1060"/>
                    </a:cubicBezTo>
                    <a:close/>
                    <a:moveTo>
                      <a:pt x="465" y="1177"/>
                    </a:moveTo>
                    <a:cubicBezTo>
                      <a:pt x="431" y="1175"/>
                      <a:pt x="400" y="1190"/>
                      <a:pt x="367" y="1196"/>
                    </a:cubicBezTo>
                    <a:cubicBezTo>
                      <a:pt x="365" y="1207"/>
                      <a:pt x="362" y="1218"/>
                      <a:pt x="359" y="1228"/>
                    </a:cubicBezTo>
                    <a:cubicBezTo>
                      <a:pt x="413" y="1210"/>
                      <a:pt x="467" y="1192"/>
                      <a:pt x="521" y="1172"/>
                    </a:cubicBezTo>
                    <a:cubicBezTo>
                      <a:pt x="502" y="1173"/>
                      <a:pt x="484" y="1175"/>
                      <a:pt x="465" y="117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xmlns="" id="{F8C8FF11-329E-4380-81AF-DFFF72CCB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42026" y="3263900"/>
                <a:ext cx="84138" cy="106363"/>
              </a:xfrm>
              <a:custGeom>
                <a:avLst/>
                <a:gdLst>
                  <a:gd name="T0" fmla="*/ 59 w 135"/>
                  <a:gd name="T1" fmla="*/ 9 h 164"/>
                  <a:gd name="T2" fmla="*/ 123 w 135"/>
                  <a:gd name="T3" fmla="*/ 35 h 164"/>
                  <a:gd name="T4" fmla="*/ 122 w 135"/>
                  <a:gd name="T5" fmla="*/ 127 h 164"/>
                  <a:gd name="T6" fmla="*/ 52 w 135"/>
                  <a:gd name="T7" fmla="*/ 153 h 164"/>
                  <a:gd name="T8" fmla="*/ 59 w 135"/>
                  <a:gd name="T9" fmla="*/ 9 h 164"/>
                  <a:gd name="T10" fmla="*/ 38 w 135"/>
                  <a:gd name="T11" fmla="*/ 48 h 164"/>
                  <a:gd name="T12" fmla="*/ 49 w 135"/>
                  <a:gd name="T13" fmla="*/ 81 h 164"/>
                  <a:gd name="T14" fmla="*/ 70 w 135"/>
                  <a:gd name="T15" fmla="*/ 36 h 164"/>
                  <a:gd name="T16" fmla="*/ 38 w 135"/>
                  <a:gd name="T17" fmla="*/ 4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64">
                    <a:moveTo>
                      <a:pt x="59" y="9"/>
                    </a:moveTo>
                    <a:cubicBezTo>
                      <a:pt x="83" y="0"/>
                      <a:pt x="114" y="10"/>
                      <a:pt x="123" y="35"/>
                    </a:cubicBezTo>
                    <a:cubicBezTo>
                      <a:pt x="134" y="64"/>
                      <a:pt x="135" y="99"/>
                      <a:pt x="122" y="127"/>
                    </a:cubicBezTo>
                    <a:cubicBezTo>
                      <a:pt x="110" y="153"/>
                      <a:pt x="77" y="164"/>
                      <a:pt x="52" y="153"/>
                    </a:cubicBezTo>
                    <a:cubicBezTo>
                      <a:pt x="1" y="123"/>
                      <a:pt x="0" y="31"/>
                      <a:pt x="59" y="9"/>
                    </a:cubicBezTo>
                    <a:close/>
                    <a:moveTo>
                      <a:pt x="38" y="48"/>
                    </a:moveTo>
                    <a:cubicBezTo>
                      <a:pt x="31" y="60"/>
                      <a:pt x="40" y="73"/>
                      <a:pt x="49" y="81"/>
                    </a:cubicBezTo>
                    <a:cubicBezTo>
                      <a:pt x="74" y="86"/>
                      <a:pt x="93" y="51"/>
                      <a:pt x="70" y="36"/>
                    </a:cubicBezTo>
                    <a:cubicBezTo>
                      <a:pt x="58" y="35"/>
                      <a:pt x="44" y="37"/>
                      <a:pt x="38" y="4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xmlns="" id="{7DEF2FD9-B3F7-4CEF-9F96-476F2380C8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2163" y="3290888"/>
                <a:ext cx="85725" cy="103188"/>
              </a:xfrm>
              <a:custGeom>
                <a:avLst/>
                <a:gdLst>
                  <a:gd name="T0" fmla="*/ 48 w 138"/>
                  <a:gd name="T1" fmla="*/ 6 h 163"/>
                  <a:gd name="T2" fmla="*/ 106 w 138"/>
                  <a:gd name="T3" fmla="*/ 20 h 163"/>
                  <a:gd name="T4" fmla="*/ 99 w 138"/>
                  <a:gd name="T5" fmla="*/ 140 h 163"/>
                  <a:gd name="T6" fmla="*/ 13 w 138"/>
                  <a:gd name="T7" fmla="*/ 92 h 163"/>
                  <a:gd name="T8" fmla="*/ 48 w 138"/>
                  <a:gd name="T9" fmla="*/ 6 h 163"/>
                  <a:gd name="T10" fmla="*/ 36 w 138"/>
                  <a:gd name="T11" fmla="*/ 66 h 163"/>
                  <a:gd name="T12" fmla="*/ 72 w 138"/>
                  <a:gd name="T13" fmla="*/ 56 h 163"/>
                  <a:gd name="T14" fmla="*/ 62 w 138"/>
                  <a:gd name="T15" fmla="*/ 29 h 163"/>
                  <a:gd name="T16" fmla="*/ 38 w 138"/>
                  <a:gd name="T17" fmla="*/ 30 h 163"/>
                  <a:gd name="T18" fmla="*/ 36 w 138"/>
                  <a:gd name="T19" fmla="*/ 6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163">
                    <a:moveTo>
                      <a:pt x="48" y="6"/>
                    </a:moveTo>
                    <a:cubicBezTo>
                      <a:pt x="68" y="0"/>
                      <a:pt x="92" y="3"/>
                      <a:pt x="106" y="20"/>
                    </a:cubicBezTo>
                    <a:cubicBezTo>
                      <a:pt x="138" y="53"/>
                      <a:pt x="132" y="110"/>
                      <a:pt x="99" y="140"/>
                    </a:cubicBezTo>
                    <a:cubicBezTo>
                      <a:pt x="63" y="163"/>
                      <a:pt x="18" y="130"/>
                      <a:pt x="13" y="92"/>
                    </a:cubicBezTo>
                    <a:cubicBezTo>
                      <a:pt x="0" y="60"/>
                      <a:pt x="15" y="19"/>
                      <a:pt x="48" y="6"/>
                    </a:cubicBezTo>
                    <a:close/>
                    <a:moveTo>
                      <a:pt x="36" y="66"/>
                    </a:moveTo>
                    <a:cubicBezTo>
                      <a:pt x="47" y="76"/>
                      <a:pt x="68" y="71"/>
                      <a:pt x="72" y="56"/>
                    </a:cubicBezTo>
                    <a:cubicBezTo>
                      <a:pt x="75" y="45"/>
                      <a:pt x="69" y="35"/>
                      <a:pt x="62" y="29"/>
                    </a:cubicBezTo>
                    <a:cubicBezTo>
                      <a:pt x="54" y="29"/>
                      <a:pt x="46" y="28"/>
                      <a:pt x="38" y="30"/>
                    </a:cubicBezTo>
                    <a:cubicBezTo>
                      <a:pt x="24" y="36"/>
                      <a:pt x="24" y="58"/>
                      <a:pt x="36" y="6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xmlns="" id="{4EA762BC-F301-431F-91EB-504E2F35C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876" y="3351213"/>
                <a:ext cx="568325" cy="274638"/>
              </a:xfrm>
              <a:custGeom>
                <a:avLst/>
                <a:gdLst>
                  <a:gd name="T0" fmla="*/ 750 w 923"/>
                  <a:gd name="T1" fmla="*/ 10 h 428"/>
                  <a:gd name="T2" fmla="*/ 875 w 923"/>
                  <a:gd name="T3" fmla="*/ 16 h 428"/>
                  <a:gd name="T4" fmla="*/ 923 w 923"/>
                  <a:gd name="T5" fmla="*/ 59 h 428"/>
                  <a:gd name="T6" fmla="*/ 862 w 923"/>
                  <a:gd name="T7" fmla="*/ 48 h 428"/>
                  <a:gd name="T8" fmla="*/ 842 w 923"/>
                  <a:gd name="T9" fmla="*/ 166 h 428"/>
                  <a:gd name="T10" fmla="*/ 599 w 923"/>
                  <a:gd name="T11" fmla="*/ 396 h 428"/>
                  <a:gd name="T12" fmla="*/ 413 w 923"/>
                  <a:gd name="T13" fmla="*/ 426 h 428"/>
                  <a:gd name="T14" fmla="*/ 88 w 923"/>
                  <a:gd name="T15" fmla="*/ 226 h 428"/>
                  <a:gd name="T16" fmla="*/ 71 w 923"/>
                  <a:gd name="T17" fmla="*/ 143 h 428"/>
                  <a:gd name="T18" fmla="*/ 0 w 923"/>
                  <a:gd name="T19" fmla="*/ 192 h 428"/>
                  <a:gd name="T20" fmla="*/ 29 w 923"/>
                  <a:gd name="T21" fmla="*/ 134 h 428"/>
                  <a:gd name="T22" fmla="*/ 151 w 923"/>
                  <a:gd name="T23" fmla="*/ 63 h 428"/>
                  <a:gd name="T24" fmla="*/ 163 w 923"/>
                  <a:gd name="T25" fmla="*/ 107 h 428"/>
                  <a:gd name="T26" fmla="*/ 118 w 923"/>
                  <a:gd name="T27" fmla="*/ 127 h 428"/>
                  <a:gd name="T28" fmla="*/ 171 w 923"/>
                  <a:gd name="T29" fmla="*/ 251 h 428"/>
                  <a:gd name="T30" fmla="*/ 299 w 923"/>
                  <a:gd name="T31" fmla="*/ 337 h 428"/>
                  <a:gd name="T32" fmla="*/ 613 w 923"/>
                  <a:gd name="T33" fmla="*/ 325 h 428"/>
                  <a:gd name="T34" fmla="*/ 790 w 923"/>
                  <a:gd name="T35" fmla="*/ 151 h 428"/>
                  <a:gd name="T36" fmla="*/ 811 w 923"/>
                  <a:gd name="T37" fmla="*/ 42 h 428"/>
                  <a:gd name="T38" fmla="*/ 760 w 923"/>
                  <a:gd name="T39" fmla="*/ 57 h 428"/>
                  <a:gd name="T40" fmla="*/ 750 w 923"/>
                  <a:gd name="T41" fmla="*/ 1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23" h="428">
                    <a:moveTo>
                      <a:pt x="750" y="10"/>
                    </a:moveTo>
                    <a:cubicBezTo>
                      <a:pt x="792" y="7"/>
                      <a:pt x="836" y="0"/>
                      <a:pt x="875" y="16"/>
                    </a:cubicBezTo>
                    <a:cubicBezTo>
                      <a:pt x="896" y="23"/>
                      <a:pt x="912" y="40"/>
                      <a:pt x="923" y="59"/>
                    </a:cubicBezTo>
                    <a:cubicBezTo>
                      <a:pt x="903" y="56"/>
                      <a:pt x="882" y="51"/>
                      <a:pt x="862" y="48"/>
                    </a:cubicBezTo>
                    <a:cubicBezTo>
                      <a:pt x="874" y="88"/>
                      <a:pt x="857" y="130"/>
                      <a:pt x="842" y="166"/>
                    </a:cubicBezTo>
                    <a:cubicBezTo>
                      <a:pt x="795" y="270"/>
                      <a:pt x="709" y="360"/>
                      <a:pt x="599" y="396"/>
                    </a:cubicBezTo>
                    <a:cubicBezTo>
                      <a:pt x="538" y="414"/>
                      <a:pt x="476" y="428"/>
                      <a:pt x="413" y="426"/>
                    </a:cubicBezTo>
                    <a:cubicBezTo>
                      <a:pt x="278" y="428"/>
                      <a:pt x="150" y="344"/>
                      <a:pt x="88" y="226"/>
                    </a:cubicBezTo>
                    <a:cubicBezTo>
                      <a:pt x="71" y="202"/>
                      <a:pt x="70" y="171"/>
                      <a:pt x="71" y="143"/>
                    </a:cubicBezTo>
                    <a:cubicBezTo>
                      <a:pt x="43" y="153"/>
                      <a:pt x="29" y="184"/>
                      <a:pt x="0" y="192"/>
                    </a:cubicBezTo>
                    <a:cubicBezTo>
                      <a:pt x="5" y="171"/>
                      <a:pt x="17" y="152"/>
                      <a:pt x="29" y="134"/>
                    </a:cubicBezTo>
                    <a:cubicBezTo>
                      <a:pt x="55" y="92"/>
                      <a:pt x="102" y="63"/>
                      <a:pt x="151" y="63"/>
                    </a:cubicBezTo>
                    <a:cubicBezTo>
                      <a:pt x="161" y="75"/>
                      <a:pt x="160" y="92"/>
                      <a:pt x="163" y="107"/>
                    </a:cubicBezTo>
                    <a:cubicBezTo>
                      <a:pt x="148" y="111"/>
                      <a:pt x="129" y="113"/>
                      <a:pt x="118" y="127"/>
                    </a:cubicBezTo>
                    <a:cubicBezTo>
                      <a:pt x="108" y="175"/>
                      <a:pt x="142" y="217"/>
                      <a:pt x="171" y="251"/>
                    </a:cubicBezTo>
                    <a:cubicBezTo>
                      <a:pt x="204" y="292"/>
                      <a:pt x="250" y="319"/>
                      <a:pt x="299" y="337"/>
                    </a:cubicBezTo>
                    <a:cubicBezTo>
                      <a:pt x="399" y="378"/>
                      <a:pt x="515" y="370"/>
                      <a:pt x="613" y="325"/>
                    </a:cubicBezTo>
                    <a:cubicBezTo>
                      <a:pt x="690" y="289"/>
                      <a:pt x="748" y="223"/>
                      <a:pt x="790" y="151"/>
                    </a:cubicBezTo>
                    <a:cubicBezTo>
                      <a:pt x="806" y="117"/>
                      <a:pt x="811" y="79"/>
                      <a:pt x="811" y="42"/>
                    </a:cubicBezTo>
                    <a:cubicBezTo>
                      <a:pt x="794" y="47"/>
                      <a:pt x="778" y="56"/>
                      <a:pt x="760" y="57"/>
                    </a:cubicBezTo>
                    <a:cubicBezTo>
                      <a:pt x="752" y="43"/>
                      <a:pt x="754" y="26"/>
                      <a:pt x="750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sp>
          <p:nvSpPr>
            <p:cNvPr id="148" name="CuadroTexto 147"/>
            <p:cNvSpPr txBox="1"/>
            <p:nvPr/>
          </p:nvSpPr>
          <p:spPr>
            <a:xfrm>
              <a:off x="5636444" y="4010001"/>
              <a:ext cx="8675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1100" dirty="0"/>
                <a:t>Gestión </a:t>
              </a:r>
            </a:p>
            <a:p>
              <a:pPr algn="ctr"/>
              <a:r>
                <a:rPr lang="es-CO" sz="1100" dirty="0"/>
                <a:t>del cambio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567355" y="1604617"/>
            <a:ext cx="2733196" cy="1383478"/>
            <a:chOff x="520700" y="1641941"/>
            <a:chExt cx="2733196" cy="1383478"/>
          </a:xfrm>
        </p:grpSpPr>
        <p:grpSp>
          <p:nvGrpSpPr>
            <p:cNvPr id="87" name="Grupo 86"/>
            <p:cNvGrpSpPr/>
            <p:nvPr/>
          </p:nvGrpSpPr>
          <p:grpSpPr>
            <a:xfrm>
              <a:off x="520700" y="1641941"/>
              <a:ext cx="2733196" cy="1154867"/>
              <a:chOff x="334008" y="1530804"/>
              <a:chExt cx="2733196" cy="1154867"/>
            </a:xfrm>
          </p:grpSpPr>
          <p:grpSp>
            <p:nvGrpSpPr>
              <p:cNvPr id="30" name="Group 113">
                <a:extLst>
                  <a:ext uri="{FF2B5EF4-FFF2-40B4-BE49-F238E27FC236}">
                    <a16:creationId xmlns:a16="http://schemas.microsoft.com/office/drawing/2014/main" xmlns="" id="{8C2877FB-5130-405C-8E7D-E5FAF97125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4008" y="1857607"/>
                <a:ext cx="2377079" cy="828064"/>
                <a:chOff x="2911475" y="-3175"/>
                <a:chExt cx="6129338" cy="2135188"/>
              </a:xfrm>
            </p:grpSpPr>
            <p:sp>
              <p:nvSpPr>
                <p:cNvPr id="31" name="Freeform 5">
                  <a:extLst>
                    <a:ext uri="{FF2B5EF4-FFF2-40B4-BE49-F238E27FC236}">
                      <a16:creationId xmlns:a16="http://schemas.microsoft.com/office/drawing/2014/main" xmlns="" id="{5073C0B7-665C-4D00-81AC-BF1AF42E1D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11475" y="-3175"/>
                  <a:ext cx="6129338" cy="2135188"/>
                </a:xfrm>
                <a:custGeom>
                  <a:avLst/>
                  <a:gdLst>
                    <a:gd name="T0" fmla="*/ 9165 w 10191"/>
                    <a:gd name="T1" fmla="*/ 1153 h 3407"/>
                    <a:gd name="T2" fmla="*/ 9531 w 10191"/>
                    <a:gd name="T3" fmla="*/ 1391 h 3407"/>
                    <a:gd name="T4" fmla="*/ 9684 w 10191"/>
                    <a:gd name="T5" fmla="*/ 980 h 3407"/>
                    <a:gd name="T6" fmla="*/ 9846 w 10191"/>
                    <a:gd name="T7" fmla="*/ 1093 h 3407"/>
                    <a:gd name="T8" fmla="*/ 9529 w 10191"/>
                    <a:gd name="T9" fmla="*/ 1780 h 3407"/>
                    <a:gd name="T10" fmla="*/ 8957 w 10191"/>
                    <a:gd name="T11" fmla="*/ 2041 h 3407"/>
                    <a:gd name="T12" fmla="*/ 9185 w 10191"/>
                    <a:gd name="T13" fmla="*/ 3201 h 3407"/>
                    <a:gd name="T14" fmla="*/ 9020 w 10191"/>
                    <a:gd name="T15" fmla="*/ 2689 h 3407"/>
                    <a:gd name="T16" fmla="*/ 8459 w 10191"/>
                    <a:gd name="T17" fmla="*/ 2959 h 3407"/>
                    <a:gd name="T18" fmla="*/ 8279 w 10191"/>
                    <a:gd name="T19" fmla="*/ 3146 h 3407"/>
                    <a:gd name="T20" fmla="*/ 8795 w 10191"/>
                    <a:gd name="T21" fmla="*/ 1970 h 3407"/>
                    <a:gd name="T22" fmla="*/ 8311 w 10191"/>
                    <a:gd name="T23" fmla="*/ 1711 h 3407"/>
                    <a:gd name="T24" fmla="*/ 7893 w 10191"/>
                    <a:gd name="T25" fmla="*/ 1612 h 3407"/>
                    <a:gd name="T26" fmla="*/ 7161 w 10191"/>
                    <a:gd name="T27" fmla="*/ 1372 h 3407"/>
                    <a:gd name="T28" fmla="*/ 6908 w 10191"/>
                    <a:gd name="T29" fmla="*/ 1725 h 3407"/>
                    <a:gd name="T30" fmla="*/ 6640 w 10191"/>
                    <a:gd name="T31" fmla="*/ 2102 h 3407"/>
                    <a:gd name="T32" fmla="*/ 5482 w 10191"/>
                    <a:gd name="T33" fmla="*/ 2959 h 3407"/>
                    <a:gd name="T34" fmla="*/ 4631 w 10191"/>
                    <a:gd name="T35" fmla="*/ 2055 h 3407"/>
                    <a:gd name="T36" fmla="*/ 3617 w 10191"/>
                    <a:gd name="T37" fmla="*/ 1634 h 3407"/>
                    <a:gd name="T38" fmla="*/ 2734 w 10191"/>
                    <a:gd name="T39" fmla="*/ 2351 h 3407"/>
                    <a:gd name="T40" fmla="*/ 2972 w 10191"/>
                    <a:gd name="T41" fmla="*/ 2680 h 3407"/>
                    <a:gd name="T42" fmla="*/ 3429 w 10191"/>
                    <a:gd name="T43" fmla="*/ 1932 h 3407"/>
                    <a:gd name="T44" fmla="*/ 3378 w 10191"/>
                    <a:gd name="T45" fmla="*/ 2486 h 3407"/>
                    <a:gd name="T46" fmla="*/ 2141 w 10191"/>
                    <a:gd name="T47" fmla="*/ 3347 h 3407"/>
                    <a:gd name="T48" fmla="*/ 937 w 10191"/>
                    <a:gd name="T49" fmla="*/ 2454 h 3407"/>
                    <a:gd name="T50" fmla="*/ 98 w 10191"/>
                    <a:gd name="T51" fmla="*/ 3085 h 3407"/>
                    <a:gd name="T52" fmla="*/ 1339 w 10191"/>
                    <a:gd name="T53" fmla="*/ 1613 h 3407"/>
                    <a:gd name="T54" fmla="*/ 2423 w 10191"/>
                    <a:gd name="T55" fmla="*/ 1614 h 3407"/>
                    <a:gd name="T56" fmla="*/ 3114 w 10191"/>
                    <a:gd name="T57" fmla="*/ 1998 h 3407"/>
                    <a:gd name="T58" fmla="*/ 4129 w 10191"/>
                    <a:gd name="T59" fmla="*/ 2041 h 3407"/>
                    <a:gd name="T60" fmla="*/ 4931 w 10191"/>
                    <a:gd name="T61" fmla="*/ 2058 h 3407"/>
                    <a:gd name="T62" fmla="*/ 5586 w 10191"/>
                    <a:gd name="T63" fmla="*/ 2416 h 3407"/>
                    <a:gd name="T64" fmla="*/ 5427 w 10191"/>
                    <a:gd name="T65" fmla="*/ 1597 h 3407"/>
                    <a:gd name="T66" fmla="*/ 6655 w 10191"/>
                    <a:gd name="T67" fmla="*/ 799 h 3407"/>
                    <a:gd name="T68" fmla="*/ 6405 w 10191"/>
                    <a:gd name="T69" fmla="*/ 1419 h 3407"/>
                    <a:gd name="T70" fmla="*/ 7211 w 10191"/>
                    <a:gd name="T71" fmla="*/ 1166 h 3407"/>
                    <a:gd name="T72" fmla="*/ 8582 w 10191"/>
                    <a:gd name="T73" fmla="*/ 1167 h 3407"/>
                    <a:gd name="T74" fmla="*/ 8827 w 10191"/>
                    <a:gd name="T75" fmla="*/ 431 h 3407"/>
                    <a:gd name="T76" fmla="*/ 5812 w 10191"/>
                    <a:gd name="T77" fmla="*/ 660 h 3407"/>
                    <a:gd name="T78" fmla="*/ 1575 w 10191"/>
                    <a:gd name="T79" fmla="*/ 1493 h 3407"/>
                    <a:gd name="T80" fmla="*/ 1072 w 10191"/>
                    <a:gd name="T81" fmla="*/ 2437 h 3407"/>
                    <a:gd name="T82" fmla="*/ 1894 w 10191"/>
                    <a:gd name="T83" fmla="*/ 2962 h 3407"/>
                    <a:gd name="T84" fmla="*/ 1723 w 10191"/>
                    <a:gd name="T85" fmla="*/ 2195 h 3407"/>
                    <a:gd name="T86" fmla="*/ 1798 w 10191"/>
                    <a:gd name="T87" fmla="*/ 1809 h 3407"/>
                    <a:gd name="T88" fmla="*/ 2201 w 10191"/>
                    <a:gd name="T89" fmla="*/ 2236 h 3407"/>
                    <a:gd name="T90" fmla="*/ 2100 w 10191"/>
                    <a:gd name="T91" fmla="*/ 2984 h 3407"/>
                    <a:gd name="T92" fmla="*/ 2446 w 10191"/>
                    <a:gd name="T93" fmla="*/ 2489 h 3407"/>
                    <a:gd name="T94" fmla="*/ 2625 w 10191"/>
                    <a:gd name="T95" fmla="*/ 2054 h 3407"/>
                    <a:gd name="T96" fmla="*/ 5627 w 10191"/>
                    <a:gd name="T97" fmla="*/ 1493 h 3407"/>
                    <a:gd name="T98" fmla="*/ 6148 w 10191"/>
                    <a:gd name="T99" fmla="*/ 2000 h 3407"/>
                    <a:gd name="T100" fmla="*/ 6503 w 10191"/>
                    <a:gd name="T101" fmla="*/ 2122 h 3407"/>
                    <a:gd name="T102" fmla="*/ 6088 w 10191"/>
                    <a:gd name="T103" fmla="*/ 1595 h 3407"/>
                    <a:gd name="T104" fmla="*/ 6641 w 10191"/>
                    <a:gd name="T105" fmla="*/ 1685 h 3407"/>
                    <a:gd name="T106" fmla="*/ 6641 w 10191"/>
                    <a:gd name="T107" fmla="*/ 1523 h 3407"/>
                    <a:gd name="T108" fmla="*/ 5973 w 10191"/>
                    <a:gd name="T109" fmla="*/ 2204 h 3407"/>
                    <a:gd name="T110" fmla="*/ 5631 w 10191"/>
                    <a:gd name="T111" fmla="*/ 2965 h 3407"/>
                    <a:gd name="T112" fmla="*/ 6219 w 10191"/>
                    <a:gd name="T113" fmla="*/ 2506 h 3407"/>
                    <a:gd name="T114" fmla="*/ 5639 w 10191"/>
                    <a:gd name="T115" fmla="*/ 1884 h 3407"/>
                    <a:gd name="T116" fmla="*/ 1019 w 10191"/>
                    <a:gd name="T117" fmla="*/ 3002 h 3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191" h="3407">
                      <a:moveTo>
                        <a:pt x="8742" y="281"/>
                      </a:moveTo>
                      <a:cubicBezTo>
                        <a:pt x="8830" y="112"/>
                        <a:pt x="9018" y="0"/>
                        <a:pt x="9209" y="5"/>
                      </a:cubicBezTo>
                      <a:cubicBezTo>
                        <a:pt x="9338" y="6"/>
                        <a:pt x="9466" y="65"/>
                        <a:pt x="9554" y="159"/>
                      </a:cubicBezTo>
                      <a:cubicBezTo>
                        <a:pt x="9647" y="262"/>
                        <a:pt x="9678" y="408"/>
                        <a:pt x="9666" y="544"/>
                      </a:cubicBezTo>
                      <a:cubicBezTo>
                        <a:pt x="9654" y="679"/>
                        <a:pt x="9587" y="809"/>
                        <a:pt x="9485" y="900"/>
                      </a:cubicBezTo>
                      <a:cubicBezTo>
                        <a:pt x="9403" y="972"/>
                        <a:pt x="9296" y="1012"/>
                        <a:pt x="9188" y="1016"/>
                      </a:cubicBezTo>
                      <a:cubicBezTo>
                        <a:pt x="9182" y="1016"/>
                        <a:pt x="9177" y="1016"/>
                        <a:pt x="9172" y="1016"/>
                      </a:cubicBezTo>
                      <a:cubicBezTo>
                        <a:pt x="9172" y="1018"/>
                        <a:pt x="9171" y="1021"/>
                        <a:pt x="9170" y="1023"/>
                      </a:cubicBezTo>
                      <a:cubicBezTo>
                        <a:pt x="9161" y="1049"/>
                        <a:pt x="9151" y="1074"/>
                        <a:pt x="9144" y="1101"/>
                      </a:cubicBezTo>
                      <a:cubicBezTo>
                        <a:pt x="9145" y="1120"/>
                        <a:pt x="9157" y="1136"/>
                        <a:pt x="9165" y="1153"/>
                      </a:cubicBezTo>
                      <a:cubicBezTo>
                        <a:pt x="9171" y="1166"/>
                        <a:pt x="9177" y="1179"/>
                        <a:pt x="9184" y="1193"/>
                      </a:cubicBezTo>
                      <a:cubicBezTo>
                        <a:pt x="9199" y="1227"/>
                        <a:pt x="9214" y="1261"/>
                        <a:pt x="9229" y="1296"/>
                      </a:cubicBezTo>
                      <a:cubicBezTo>
                        <a:pt x="9267" y="1391"/>
                        <a:pt x="9321" y="1479"/>
                        <a:pt x="9375" y="1566"/>
                      </a:cubicBezTo>
                      <a:cubicBezTo>
                        <a:pt x="9381" y="1578"/>
                        <a:pt x="9390" y="1588"/>
                        <a:pt x="9400" y="1597"/>
                      </a:cubicBezTo>
                      <a:cubicBezTo>
                        <a:pt x="9405" y="1603"/>
                        <a:pt x="9410" y="1608"/>
                        <a:pt x="9416" y="1613"/>
                      </a:cubicBezTo>
                      <a:cubicBezTo>
                        <a:pt x="9439" y="1637"/>
                        <a:pt x="9464" y="1660"/>
                        <a:pt x="9490" y="1681"/>
                      </a:cubicBezTo>
                      <a:cubicBezTo>
                        <a:pt x="9500" y="1659"/>
                        <a:pt x="9508" y="1636"/>
                        <a:pt x="9515" y="1613"/>
                      </a:cubicBezTo>
                      <a:cubicBezTo>
                        <a:pt x="9517" y="1607"/>
                        <a:pt x="9518" y="1600"/>
                        <a:pt x="9520" y="1594"/>
                      </a:cubicBezTo>
                      <a:cubicBezTo>
                        <a:pt x="9536" y="1532"/>
                        <a:pt x="9552" y="1469"/>
                        <a:pt x="9567" y="1407"/>
                      </a:cubicBezTo>
                      <a:cubicBezTo>
                        <a:pt x="9555" y="1402"/>
                        <a:pt x="9543" y="1397"/>
                        <a:pt x="9531" y="1391"/>
                      </a:cubicBezTo>
                      <a:cubicBezTo>
                        <a:pt x="9499" y="1421"/>
                        <a:pt x="9469" y="1453"/>
                        <a:pt x="9436" y="1483"/>
                      </a:cubicBezTo>
                      <a:cubicBezTo>
                        <a:pt x="9405" y="1440"/>
                        <a:pt x="9382" y="1393"/>
                        <a:pt x="9355" y="1347"/>
                      </a:cubicBezTo>
                      <a:cubicBezTo>
                        <a:pt x="9373" y="1316"/>
                        <a:pt x="9405" y="1295"/>
                        <a:pt x="9430" y="1271"/>
                      </a:cubicBezTo>
                      <a:cubicBezTo>
                        <a:pt x="9418" y="1237"/>
                        <a:pt x="9396" y="1202"/>
                        <a:pt x="9407" y="1166"/>
                      </a:cubicBezTo>
                      <a:cubicBezTo>
                        <a:pt x="9412" y="1160"/>
                        <a:pt x="9418" y="1154"/>
                        <a:pt x="9425" y="1149"/>
                      </a:cubicBezTo>
                      <a:cubicBezTo>
                        <a:pt x="9440" y="1139"/>
                        <a:pt x="9459" y="1136"/>
                        <a:pt x="9477" y="1137"/>
                      </a:cubicBezTo>
                      <a:cubicBezTo>
                        <a:pt x="9470" y="1111"/>
                        <a:pt x="9450" y="1082"/>
                        <a:pt x="9469" y="1056"/>
                      </a:cubicBezTo>
                      <a:cubicBezTo>
                        <a:pt x="9495" y="1023"/>
                        <a:pt x="9545" y="1011"/>
                        <a:pt x="9582" y="1030"/>
                      </a:cubicBezTo>
                      <a:cubicBezTo>
                        <a:pt x="9559" y="982"/>
                        <a:pt x="9628" y="950"/>
                        <a:pt x="9666" y="967"/>
                      </a:cubicBezTo>
                      <a:cubicBezTo>
                        <a:pt x="9672" y="970"/>
                        <a:pt x="9678" y="975"/>
                        <a:pt x="9684" y="980"/>
                      </a:cubicBezTo>
                      <a:cubicBezTo>
                        <a:pt x="9702" y="996"/>
                        <a:pt x="9712" y="1019"/>
                        <a:pt x="9726" y="1039"/>
                      </a:cubicBezTo>
                      <a:cubicBezTo>
                        <a:pt x="9804" y="980"/>
                        <a:pt x="9880" y="918"/>
                        <a:pt x="9956" y="855"/>
                      </a:cubicBezTo>
                      <a:cubicBezTo>
                        <a:pt x="9988" y="827"/>
                        <a:pt x="10020" y="799"/>
                        <a:pt x="10055" y="775"/>
                      </a:cubicBezTo>
                      <a:cubicBezTo>
                        <a:pt x="10008" y="723"/>
                        <a:pt x="9966" y="666"/>
                        <a:pt x="9920" y="612"/>
                      </a:cubicBezTo>
                      <a:cubicBezTo>
                        <a:pt x="9884" y="573"/>
                        <a:pt x="9850" y="532"/>
                        <a:pt x="9817" y="490"/>
                      </a:cubicBezTo>
                      <a:cubicBezTo>
                        <a:pt x="9837" y="457"/>
                        <a:pt x="9856" y="423"/>
                        <a:pt x="9874" y="389"/>
                      </a:cubicBezTo>
                      <a:cubicBezTo>
                        <a:pt x="9906" y="439"/>
                        <a:pt x="9943" y="484"/>
                        <a:pt x="9978" y="531"/>
                      </a:cubicBezTo>
                      <a:cubicBezTo>
                        <a:pt x="10019" y="582"/>
                        <a:pt x="10065" y="629"/>
                        <a:pt x="10103" y="682"/>
                      </a:cubicBezTo>
                      <a:cubicBezTo>
                        <a:pt x="10130" y="722"/>
                        <a:pt x="10169" y="752"/>
                        <a:pt x="10191" y="796"/>
                      </a:cubicBezTo>
                      <a:cubicBezTo>
                        <a:pt x="10081" y="901"/>
                        <a:pt x="9960" y="993"/>
                        <a:pt x="9846" y="1093"/>
                      </a:cubicBezTo>
                      <a:cubicBezTo>
                        <a:pt x="9854" y="1111"/>
                        <a:pt x="9862" y="1129"/>
                        <a:pt x="9864" y="1149"/>
                      </a:cubicBezTo>
                      <a:cubicBezTo>
                        <a:pt x="9863" y="1154"/>
                        <a:pt x="9862" y="1158"/>
                        <a:pt x="9860" y="1163"/>
                      </a:cubicBezTo>
                      <a:cubicBezTo>
                        <a:pt x="9846" y="1187"/>
                        <a:pt x="9826" y="1206"/>
                        <a:pt x="9804" y="1221"/>
                      </a:cubicBezTo>
                      <a:cubicBezTo>
                        <a:pt x="9817" y="1255"/>
                        <a:pt x="9834" y="1293"/>
                        <a:pt x="9817" y="1328"/>
                      </a:cubicBezTo>
                      <a:cubicBezTo>
                        <a:pt x="9793" y="1374"/>
                        <a:pt x="9741" y="1398"/>
                        <a:pt x="9692" y="1408"/>
                      </a:cubicBezTo>
                      <a:cubicBezTo>
                        <a:pt x="9688" y="1409"/>
                        <a:pt x="9684" y="1409"/>
                        <a:pt x="9679" y="1410"/>
                      </a:cubicBezTo>
                      <a:cubicBezTo>
                        <a:pt x="9675" y="1433"/>
                        <a:pt x="9670" y="1456"/>
                        <a:pt x="9666" y="1479"/>
                      </a:cubicBezTo>
                      <a:cubicBezTo>
                        <a:pt x="9657" y="1519"/>
                        <a:pt x="9648" y="1558"/>
                        <a:pt x="9636" y="1597"/>
                      </a:cubicBezTo>
                      <a:cubicBezTo>
                        <a:pt x="9634" y="1601"/>
                        <a:pt x="9633" y="1606"/>
                        <a:pt x="9631" y="1611"/>
                      </a:cubicBezTo>
                      <a:cubicBezTo>
                        <a:pt x="9609" y="1672"/>
                        <a:pt x="9587" y="1743"/>
                        <a:pt x="9529" y="1780"/>
                      </a:cubicBezTo>
                      <a:cubicBezTo>
                        <a:pt x="9490" y="1798"/>
                        <a:pt x="9444" y="1781"/>
                        <a:pt x="9409" y="1760"/>
                      </a:cubicBezTo>
                      <a:cubicBezTo>
                        <a:pt x="9349" y="1723"/>
                        <a:pt x="9302" y="1669"/>
                        <a:pt x="9262" y="1612"/>
                      </a:cubicBezTo>
                      <a:cubicBezTo>
                        <a:pt x="9258" y="1607"/>
                        <a:pt x="9254" y="1601"/>
                        <a:pt x="9251" y="1596"/>
                      </a:cubicBezTo>
                      <a:cubicBezTo>
                        <a:pt x="9228" y="1563"/>
                        <a:pt x="9207" y="1529"/>
                        <a:pt x="9188" y="1495"/>
                      </a:cubicBezTo>
                      <a:cubicBezTo>
                        <a:pt x="9183" y="1486"/>
                        <a:pt x="9178" y="1478"/>
                        <a:pt x="9174" y="1470"/>
                      </a:cubicBezTo>
                      <a:cubicBezTo>
                        <a:pt x="9141" y="1411"/>
                        <a:pt x="9112" y="1351"/>
                        <a:pt x="9084" y="1290"/>
                      </a:cubicBezTo>
                      <a:cubicBezTo>
                        <a:pt x="9058" y="1392"/>
                        <a:pt x="9032" y="1494"/>
                        <a:pt x="9003" y="1596"/>
                      </a:cubicBezTo>
                      <a:cubicBezTo>
                        <a:pt x="9002" y="1601"/>
                        <a:pt x="9001" y="1607"/>
                        <a:pt x="9000" y="1612"/>
                      </a:cubicBezTo>
                      <a:cubicBezTo>
                        <a:pt x="8979" y="1733"/>
                        <a:pt x="8953" y="1854"/>
                        <a:pt x="8938" y="1976"/>
                      </a:cubicBezTo>
                      <a:cubicBezTo>
                        <a:pt x="8937" y="1999"/>
                        <a:pt x="8950" y="2019"/>
                        <a:pt x="8957" y="2041"/>
                      </a:cubicBezTo>
                      <a:cubicBezTo>
                        <a:pt x="8959" y="2047"/>
                        <a:pt x="8961" y="2052"/>
                        <a:pt x="8963" y="2058"/>
                      </a:cubicBezTo>
                      <a:cubicBezTo>
                        <a:pt x="8986" y="2131"/>
                        <a:pt x="9014" y="2203"/>
                        <a:pt x="9036" y="2277"/>
                      </a:cubicBezTo>
                      <a:cubicBezTo>
                        <a:pt x="9056" y="2348"/>
                        <a:pt x="9077" y="2418"/>
                        <a:pt x="9096" y="2489"/>
                      </a:cubicBezTo>
                      <a:cubicBezTo>
                        <a:pt x="9097" y="2494"/>
                        <a:pt x="9098" y="2499"/>
                        <a:pt x="9100" y="2505"/>
                      </a:cubicBezTo>
                      <a:cubicBezTo>
                        <a:pt x="9111" y="2555"/>
                        <a:pt x="9129" y="2604"/>
                        <a:pt x="9130" y="2656"/>
                      </a:cubicBezTo>
                      <a:cubicBezTo>
                        <a:pt x="9106" y="2749"/>
                        <a:pt x="9073" y="2840"/>
                        <a:pt x="9056" y="2935"/>
                      </a:cubicBezTo>
                      <a:cubicBezTo>
                        <a:pt x="9053" y="2944"/>
                        <a:pt x="9051" y="2953"/>
                        <a:pt x="9050" y="2962"/>
                      </a:cubicBezTo>
                      <a:cubicBezTo>
                        <a:pt x="9040" y="3003"/>
                        <a:pt x="9030" y="3043"/>
                        <a:pt x="9020" y="3084"/>
                      </a:cubicBezTo>
                      <a:cubicBezTo>
                        <a:pt x="9054" y="3094"/>
                        <a:pt x="9085" y="3112"/>
                        <a:pt x="9114" y="3131"/>
                      </a:cubicBezTo>
                      <a:cubicBezTo>
                        <a:pt x="9143" y="3149"/>
                        <a:pt x="9161" y="3178"/>
                        <a:pt x="9185" y="3201"/>
                      </a:cubicBezTo>
                      <a:cubicBezTo>
                        <a:pt x="9229" y="3190"/>
                        <a:pt x="9276" y="3193"/>
                        <a:pt x="9321" y="3204"/>
                      </a:cubicBezTo>
                      <a:cubicBezTo>
                        <a:pt x="9384" y="3216"/>
                        <a:pt x="9446" y="3245"/>
                        <a:pt x="9488" y="3296"/>
                      </a:cubicBezTo>
                      <a:cubicBezTo>
                        <a:pt x="9467" y="3324"/>
                        <a:pt x="9429" y="3327"/>
                        <a:pt x="9400" y="3342"/>
                      </a:cubicBezTo>
                      <a:cubicBezTo>
                        <a:pt x="9317" y="3358"/>
                        <a:pt x="9233" y="3361"/>
                        <a:pt x="9149" y="3362"/>
                      </a:cubicBezTo>
                      <a:cubicBezTo>
                        <a:pt x="9084" y="3334"/>
                        <a:pt x="9020" y="3302"/>
                        <a:pt x="8952" y="3281"/>
                      </a:cubicBezTo>
                      <a:cubicBezTo>
                        <a:pt x="8928" y="3271"/>
                        <a:pt x="8896" y="3263"/>
                        <a:pt x="8884" y="3237"/>
                      </a:cubicBezTo>
                      <a:cubicBezTo>
                        <a:pt x="8880" y="3209"/>
                        <a:pt x="8906" y="3188"/>
                        <a:pt x="8905" y="3160"/>
                      </a:cubicBezTo>
                      <a:cubicBezTo>
                        <a:pt x="8914" y="3093"/>
                        <a:pt x="8932" y="3028"/>
                        <a:pt x="8947" y="2962"/>
                      </a:cubicBezTo>
                      <a:cubicBezTo>
                        <a:pt x="8948" y="2957"/>
                        <a:pt x="8949" y="2951"/>
                        <a:pt x="8951" y="2945"/>
                      </a:cubicBezTo>
                      <a:cubicBezTo>
                        <a:pt x="8968" y="2858"/>
                        <a:pt x="9003" y="2776"/>
                        <a:pt x="9020" y="2689"/>
                      </a:cubicBezTo>
                      <a:cubicBezTo>
                        <a:pt x="9000" y="2628"/>
                        <a:pt x="8988" y="2566"/>
                        <a:pt x="8974" y="2504"/>
                      </a:cubicBezTo>
                      <a:cubicBezTo>
                        <a:pt x="8972" y="2499"/>
                        <a:pt x="8971" y="2493"/>
                        <a:pt x="8970" y="2488"/>
                      </a:cubicBezTo>
                      <a:cubicBezTo>
                        <a:pt x="8946" y="2364"/>
                        <a:pt x="8887" y="2252"/>
                        <a:pt x="8838" y="2137"/>
                      </a:cubicBezTo>
                      <a:cubicBezTo>
                        <a:pt x="8785" y="2218"/>
                        <a:pt x="8730" y="2297"/>
                        <a:pt x="8680" y="2379"/>
                      </a:cubicBezTo>
                      <a:cubicBezTo>
                        <a:pt x="8674" y="2388"/>
                        <a:pt x="8668" y="2397"/>
                        <a:pt x="8663" y="2406"/>
                      </a:cubicBezTo>
                      <a:cubicBezTo>
                        <a:pt x="8646" y="2433"/>
                        <a:pt x="8630" y="2460"/>
                        <a:pt x="8615" y="2488"/>
                      </a:cubicBezTo>
                      <a:cubicBezTo>
                        <a:pt x="8612" y="2493"/>
                        <a:pt x="8609" y="2498"/>
                        <a:pt x="8607" y="2503"/>
                      </a:cubicBezTo>
                      <a:cubicBezTo>
                        <a:pt x="8560" y="2587"/>
                        <a:pt x="8527" y="2677"/>
                        <a:pt x="8498" y="2769"/>
                      </a:cubicBezTo>
                      <a:cubicBezTo>
                        <a:pt x="8480" y="2821"/>
                        <a:pt x="8474" y="2877"/>
                        <a:pt x="8464" y="2931"/>
                      </a:cubicBezTo>
                      <a:cubicBezTo>
                        <a:pt x="8462" y="2941"/>
                        <a:pt x="8460" y="2950"/>
                        <a:pt x="8459" y="2959"/>
                      </a:cubicBezTo>
                      <a:cubicBezTo>
                        <a:pt x="8451" y="3000"/>
                        <a:pt x="8445" y="3041"/>
                        <a:pt x="8436" y="3081"/>
                      </a:cubicBezTo>
                      <a:cubicBezTo>
                        <a:pt x="8472" y="3127"/>
                        <a:pt x="8514" y="3171"/>
                        <a:pt x="8528" y="3228"/>
                      </a:cubicBezTo>
                      <a:cubicBezTo>
                        <a:pt x="8532" y="3243"/>
                        <a:pt x="8520" y="3254"/>
                        <a:pt x="8510" y="3261"/>
                      </a:cubicBezTo>
                      <a:cubicBezTo>
                        <a:pt x="8488" y="3275"/>
                        <a:pt x="8463" y="3283"/>
                        <a:pt x="8439" y="3290"/>
                      </a:cubicBezTo>
                      <a:cubicBezTo>
                        <a:pt x="8378" y="3311"/>
                        <a:pt x="8320" y="3338"/>
                        <a:pt x="8261" y="3365"/>
                      </a:cubicBezTo>
                      <a:cubicBezTo>
                        <a:pt x="8177" y="3364"/>
                        <a:pt x="8091" y="3362"/>
                        <a:pt x="8008" y="3345"/>
                      </a:cubicBezTo>
                      <a:cubicBezTo>
                        <a:pt x="7979" y="3328"/>
                        <a:pt x="7941" y="3327"/>
                        <a:pt x="7919" y="3299"/>
                      </a:cubicBezTo>
                      <a:cubicBezTo>
                        <a:pt x="7961" y="3244"/>
                        <a:pt x="8028" y="3218"/>
                        <a:pt x="8095" y="3206"/>
                      </a:cubicBezTo>
                      <a:cubicBezTo>
                        <a:pt x="8137" y="3195"/>
                        <a:pt x="8182" y="3194"/>
                        <a:pt x="8225" y="3204"/>
                      </a:cubicBezTo>
                      <a:cubicBezTo>
                        <a:pt x="8245" y="3186"/>
                        <a:pt x="8259" y="3164"/>
                        <a:pt x="8279" y="3146"/>
                      </a:cubicBezTo>
                      <a:cubicBezTo>
                        <a:pt x="8300" y="3129"/>
                        <a:pt x="8324" y="3117"/>
                        <a:pt x="8348" y="3104"/>
                      </a:cubicBezTo>
                      <a:cubicBezTo>
                        <a:pt x="8353" y="3056"/>
                        <a:pt x="8358" y="3008"/>
                        <a:pt x="8361" y="2960"/>
                      </a:cubicBezTo>
                      <a:cubicBezTo>
                        <a:pt x="8361" y="2955"/>
                        <a:pt x="8362" y="2950"/>
                        <a:pt x="8362" y="2945"/>
                      </a:cubicBezTo>
                      <a:cubicBezTo>
                        <a:pt x="8378" y="2794"/>
                        <a:pt x="8417" y="2647"/>
                        <a:pt x="8471" y="2506"/>
                      </a:cubicBezTo>
                      <a:cubicBezTo>
                        <a:pt x="8473" y="2500"/>
                        <a:pt x="8475" y="2495"/>
                        <a:pt x="8478" y="2489"/>
                      </a:cubicBezTo>
                      <a:cubicBezTo>
                        <a:pt x="8528" y="2364"/>
                        <a:pt x="8591" y="2244"/>
                        <a:pt x="8665" y="2132"/>
                      </a:cubicBezTo>
                      <a:cubicBezTo>
                        <a:pt x="8671" y="2124"/>
                        <a:pt x="8677" y="2115"/>
                        <a:pt x="8683" y="2107"/>
                      </a:cubicBezTo>
                      <a:cubicBezTo>
                        <a:pt x="8695" y="2090"/>
                        <a:pt x="8707" y="2074"/>
                        <a:pt x="8719" y="2058"/>
                      </a:cubicBezTo>
                      <a:cubicBezTo>
                        <a:pt x="8723" y="2052"/>
                        <a:pt x="8728" y="2046"/>
                        <a:pt x="8733" y="2041"/>
                      </a:cubicBezTo>
                      <a:cubicBezTo>
                        <a:pt x="8752" y="2016"/>
                        <a:pt x="8774" y="1993"/>
                        <a:pt x="8795" y="1970"/>
                      </a:cubicBezTo>
                      <a:cubicBezTo>
                        <a:pt x="8818" y="1850"/>
                        <a:pt x="8848" y="1732"/>
                        <a:pt x="8874" y="1613"/>
                      </a:cubicBezTo>
                      <a:cubicBezTo>
                        <a:pt x="8875" y="1607"/>
                        <a:pt x="8876" y="1602"/>
                        <a:pt x="8877" y="1597"/>
                      </a:cubicBezTo>
                      <a:cubicBezTo>
                        <a:pt x="8910" y="1464"/>
                        <a:pt x="8945" y="1332"/>
                        <a:pt x="8993" y="1205"/>
                      </a:cubicBezTo>
                      <a:cubicBezTo>
                        <a:pt x="8888" y="1214"/>
                        <a:pt x="8783" y="1231"/>
                        <a:pt x="8681" y="1260"/>
                      </a:cubicBezTo>
                      <a:cubicBezTo>
                        <a:pt x="8675" y="1261"/>
                        <a:pt x="8670" y="1262"/>
                        <a:pt x="8665" y="1264"/>
                      </a:cubicBezTo>
                      <a:cubicBezTo>
                        <a:pt x="8525" y="1304"/>
                        <a:pt x="8389" y="1360"/>
                        <a:pt x="8264" y="1434"/>
                      </a:cubicBezTo>
                      <a:cubicBezTo>
                        <a:pt x="8292" y="1465"/>
                        <a:pt x="8286" y="1507"/>
                        <a:pt x="8282" y="1544"/>
                      </a:cubicBezTo>
                      <a:cubicBezTo>
                        <a:pt x="8313" y="1553"/>
                        <a:pt x="8343" y="1570"/>
                        <a:pt x="8363" y="1596"/>
                      </a:cubicBezTo>
                      <a:cubicBezTo>
                        <a:pt x="8363" y="1601"/>
                        <a:pt x="8363" y="1606"/>
                        <a:pt x="8363" y="1611"/>
                      </a:cubicBezTo>
                      <a:cubicBezTo>
                        <a:pt x="8364" y="1650"/>
                        <a:pt x="8352" y="1698"/>
                        <a:pt x="8311" y="1711"/>
                      </a:cubicBezTo>
                      <a:cubicBezTo>
                        <a:pt x="8346" y="1751"/>
                        <a:pt x="8378" y="1795"/>
                        <a:pt x="8409" y="1839"/>
                      </a:cubicBezTo>
                      <a:cubicBezTo>
                        <a:pt x="8391" y="1872"/>
                        <a:pt x="8375" y="1906"/>
                        <a:pt x="8358" y="1940"/>
                      </a:cubicBezTo>
                      <a:cubicBezTo>
                        <a:pt x="8305" y="1906"/>
                        <a:pt x="8271" y="1851"/>
                        <a:pt x="8228" y="1806"/>
                      </a:cubicBezTo>
                      <a:cubicBezTo>
                        <a:pt x="8219" y="1820"/>
                        <a:pt x="8207" y="1833"/>
                        <a:pt x="8190" y="1837"/>
                      </a:cubicBezTo>
                      <a:cubicBezTo>
                        <a:pt x="8179" y="1837"/>
                        <a:pt x="8169" y="1837"/>
                        <a:pt x="8158" y="1837"/>
                      </a:cubicBezTo>
                      <a:cubicBezTo>
                        <a:pt x="8131" y="1836"/>
                        <a:pt x="8106" y="1815"/>
                        <a:pt x="8112" y="1786"/>
                      </a:cubicBezTo>
                      <a:cubicBezTo>
                        <a:pt x="8078" y="1814"/>
                        <a:pt x="8026" y="1815"/>
                        <a:pt x="7992" y="1789"/>
                      </a:cubicBezTo>
                      <a:cubicBezTo>
                        <a:pt x="7969" y="1770"/>
                        <a:pt x="7976" y="1737"/>
                        <a:pt x="7979" y="1711"/>
                      </a:cubicBezTo>
                      <a:cubicBezTo>
                        <a:pt x="7952" y="1718"/>
                        <a:pt x="7914" y="1720"/>
                        <a:pt x="7897" y="1692"/>
                      </a:cubicBezTo>
                      <a:cubicBezTo>
                        <a:pt x="7883" y="1668"/>
                        <a:pt x="7893" y="1638"/>
                        <a:pt x="7893" y="1612"/>
                      </a:cubicBezTo>
                      <a:cubicBezTo>
                        <a:pt x="7894" y="1606"/>
                        <a:pt x="7895" y="1600"/>
                        <a:pt x="7896" y="1594"/>
                      </a:cubicBezTo>
                      <a:cubicBezTo>
                        <a:pt x="7903" y="1559"/>
                        <a:pt x="7919" y="1527"/>
                        <a:pt x="7942" y="1500"/>
                      </a:cubicBezTo>
                      <a:cubicBezTo>
                        <a:pt x="7852" y="1397"/>
                        <a:pt x="7762" y="1295"/>
                        <a:pt x="7671" y="1192"/>
                      </a:cubicBezTo>
                      <a:cubicBezTo>
                        <a:pt x="7665" y="1186"/>
                        <a:pt x="7659" y="1179"/>
                        <a:pt x="7653" y="1172"/>
                      </a:cubicBezTo>
                      <a:cubicBezTo>
                        <a:pt x="7651" y="1169"/>
                        <a:pt x="7648" y="1166"/>
                        <a:pt x="7646" y="1164"/>
                      </a:cubicBezTo>
                      <a:cubicBezTo>
                        <a:pt x="7641" y="1158"/>
                        <a:pt x="7636" y="1153"/>
                        <a:pt x="7632" y="1147"/>
                      </a:cubicBezTo>
                      <a:cubicBezTo>
                        <a:pt x="7575" y="1083"/>
                        <a:pt x="7519" y="1019"/>
                        <a:pt x="7462" y="955"/>
                      </a:cubicBezTo>
                      <a:cubicBezTo>
                        <a:pt x="7416" y="1018"/>
                        <a:pt x="7369" y="1082"/>
                        <a:pt x="7323" y="1146"/>
                      </a:cubicBezTo>
                      <a:cubicBezTo>
                        <a:pt x="7319" y="1152"/>
                        <a:pt x="7315" y="1158"/>
                        <a:pt x="7311" y="1163"/>
                      </a:cubicBezTo>
                      <a:cubicBezTo>
                        <a:pt x="7262" y="1233"/>
                        <a:pt x="7211" y="1302"/>
                        <a:pt x="7161" y="1372"/>
                      </a:cubicBezTo>
                      <a:cubicBezTo>
                        <a:pt x="7155" y="1380"/>
                        <a:pt x="7149" y="1388"/>
                        <a:pt x="7143" y="1397"/>
                      </a:cubicBezTo>
                      <a:cubicBezTo>
                        <a:pt x="7127" y="1419"/>
                        <a:pt x="7111" y="1441"/>
                        <a:pt x="7096" y="1463"/>
                      </a:cubicBezTo>
                      <a:cubicBezTo>
                        <a:pt x="7112" y="1475"/>
                        <a:pt x="7129" y="1486"/>
                        <a:pt x="7143" y="1499"/>
                      </a:cubicBezTo>
                      <a:cubicBezTo>
                        <a:pt x="7160" y="1518"/>
                        <a:pt x="7158" y="1545"/>
                        <a:pt x="7153" y="1567"/>
                      </a:cubicBezTo>
                      <a:cubicBezTo>
                        <a:pt x="7146" y="1591"/>
                        <a:pt x="7120" y="1603"/>
                        <a:pt x="7097" y="1601"/>
                      </a:cubicBezTo>
                      <a:cubicBezTo>
                        <a:pt x="7098" y="1604"/>
                        <a:pt x="7099" y="1608"/>
                        <a:pt x="7101" y="1613"/>
                      </a:cubicBezTo>
                      <a:cubicBezTo>
                        <a:pt x="7104" y="1630"/>
                        <a:pt x="7107" y="1652"/>
                        <a:pt x="7096" y="1667"/>
                      </a:cubicBezTo>
                      <a:cubicBezTo>
                        <a:pt x="7072" y="1686"/>
                        <a:pt x="7036" y="1681"/>
                        <a:pt x="7009" y="1670"/>
                      </a:cubicBezTo>
                      <a:cubicBezTo>
                        <a:pt x="7010" y="1696"/>
                        <a:pt x="7014" y="1732"/>
                        <a:pt x="6988" y="1747"/>
                      </a:cubicBezTo>
                      <a:cubicBezTo>
                        <a:pt x="6959" y="1757"/>
                        <a:pt x="6930" y="1741"/>
                        <a:pt x="6908" y="1725"/>
                      </a:cubicBezTo>
                      <a:cubicBezTo>
                        <a:pt x="6891" y="1750"/>
                        <a:pt x="6873" y="1775"/>
                        <a:pt x="6855" y="1800"/>
                      </a:cubicBezTo>
                      <a:cubicBezTo>
                        <a:pt x="6893" y="1815"/>
                        <a:pt x="6911" y="1857"/>
                        <a:pt x="6896" y="1895"/>
                      </a:cubicBezTo>
                      <a:cubicBezTo>
                        <a:pt x="6889" y="1917"/>
                        <a:pt x="6865" y="1927"/>
                        <a:pt x="6844" y="1925"/>
                      </a:cubicBezTo>
                      <a:cubicBezTo>
                        <a:pt x="6853" y="1947"/>
                        <a:pt x="6860" y="1975"/>
                        <a:pt x="6844" y="1995"/>
                      </a:cubicBezTo>
                      <a:cubicBezTo>
                        <a:pt x="6820" y="2012"/>
                        <a:pt x="6788" y="2007"/>
                        <a:pt x="6761" y="1999"/>
                      </a:cubicBezTo>
                      <a:cubicBezTo>
                        <a:pt x="6761" y="2003"/>
                        <a:pt x="6761" y="2003"/>
                        <a:pt x="6761" y="2003"/>
                      </a:cubicBezTo>
                      <a:cubicBezTo>
                        <a:pt x="6762" y="2020"/>
                        <a:pt x="6762" y="2038"/>
                        <a:pt x="6760" y="2056"/>
                      </a:cubicBezTo>
                      <a:cubicBezTo>
                        <a:pt x="6747" y="2097"/>
                        <a:pt x="6694" y="2081"/>
                        <a:pt x="6667" y="2063"/>
                      </a:cubicBezTo>
                      <a:cubicBezTo>
                        <a:pt x="6662" y="2071"/>
                        <a:pt x="6657" y="2078"/>
                        <a:pt x="6652" y="2085"/>
                      </a:cubicBezTo>
                      <a:cubicBezTo>
                        <a:pt x="6648" y="2091"/>
                        <a:pt x="6644" y="2097"/>
                        <a:pt x="6640" y="2102"/>
                      </a:cubicBezTo>
                      <a:cubicBezTo>
                        <a:pt x="6545" y="2229"/>
                        <a:pt x="6457" y="2360"/>
                        <a:pt x="6363" y="2486"/>
                      </a:cubicBezTo>
                      <a:cubicBezTo>
                        <a:pt x="6359" y="2492"/>
                        <a:pt x="6355" y="2497"/>
                        <a:pt x="6351" y="2503"/>
                      </a:cubicBezTo>
                      <a:cubicBezTo>
                        <a:pt x="6284" y="2598"/>
                        <a:pt x="6217" y="2693"/>
                        <a:pt x="6148" y="2787"/>
                      </a:cubicBezTo>
                      <a:cubicBezTo>
                        <a:pt x="6142" y="2794"/>
                        <a:pt x="6137" y="2802"/>
                        <a:pt x="6131" y="2810"/>
                      </a:cubicBezTo>
                      <a:cubicBezTo>
                        <a:pt x="6100" y="2854"/>
                        <a:pt x="6069" y="2898"/>
                        <a:pt x="6038" y="2942"/>
                      </a:cubicBezTo>
                      <a:cubicBezTo>
                        <a:pt x="6034" y="2948"/>
                        <a:pt x="6029" y="2954"/>
                        <a:pt x="6025" y="2960"/>
                      </a:cubicBezTo>
                      <a:cubicBezTo>
                        <a:pt x="5966" y="3041"/>
                        <a:pt x="5908" y="3124"/>
                        <a:pt x="5851" y="3206"/>
                      </a:cubicBezTo>
                      <a:cubicBezTo>
                        <a:pt x="5836" y="3226"/>
                        <a:pt x="5819" y="3249"/>
                        <a:pt x="5793" y="3255"/>
                      </a:cubicBezTo>
                      <a:cubicBezTo>
                        <a:pt x="5771" y="3260"/>
                        <a:pt x="5751" y="3248"/>
                        <a:pt x="5736" y="3233"/>
                      </a:cubicBezTo>
                      <a:cubicBezTo>
                        <a:pt x="5648" y="3145"/>
                        <a:pt x="5563" y="3054"/>
                        <a:pt x="5482" y="2959"/>
                      </a:cubicBezTo>
                      <a:cubicBezTo>
                        <a:pt x="5477" y="2953"/>
                        <a:pt x="5472" y="2948"/>
                        <a:pt x="5468" y="2942"/>
                      </a:cubicBezTo>
                      <a:cubicBezTo>
                        <a:pt x="5354" y="2808"/>
                        <a:pt x="5248" y="2667"/>
                        <a:pt x="5139" y="2529"/>
                      </a:cubicBezTo>
                      <a:cubicBezTo>
                        <a:pt x="5134" y="2521"/>
                        <a:pt x="5128" y="2514"/>
                        <a:pt x="5122" y="2507"/>
                      </a:cubicBezTo>
                      <a:cubicBezTo>
                        <a:pt x="5122" y="2506"/>
                        <a:pt x="5120" y="2504"/>
                        <a:pt x="5120" y="2503"/>
                      </a:cubicBezTo>
                      <a:cubicBezTo>
                        <a:pt x="5115" y="2497"/>
                        <a:pt x="5111" y="2492"/>
                        <a:pt x="5107" y="2486"/>
                      </a:cubicBezTo>
                      <a:cubicBezTo>
                        <a:pt x="5000" y="2345"/>
                        <a:pt x="4890" y="2205"/>
                        <a:pt x="4793" y="2056"/>
                      </a:cubicBezTo>
                      <a:cubicBezTo>
                        <a:pt x="4789" y="2051"/>
                        <a:pt x="4786" y="2045"/>
                        <a:pt x="4782" y="2040"/>
                      </a:cubicBezTo>
                      <a:cubicBezTo>
                        <a:pt x="4760" y="2006"/>
                        <a:pt x="4738" y="1971"/>
                        <a:pt x="4716" y="1937"/>
                      </a:cubicBezTo>
                      <a:cubicBezTo>
                        <a:pt x="4692" y="1971"/>
                        <a:pt x="4668" y="2006"/>
                        <a:pt x="4643" y="2039"/>
                      </a:cubicBezTo>
                      <a:cubicBezTo>
                        <a:pt x="4639" y="2045"/>
                        <a:pt x="4635" y="2050"/>
                        <a:pt x="4631" y="2055"/>
                      </a:cubicBezTo>
                      <a:cubicBezTo>
                        <a:pt x="4631" y="2056"/>
                        <a:pt x="4629" y="2058"/>
                        <a:pt x="4629" y="2059"/>
                      </a:cubicBezTo>
                      <a:cubicBezTo>
                        <a:pt x="4624" y="2065"/>
                        <a:pt x="4619" y="2071"/>
                        <a:pt x="4614" y="2077"/>
                      </a:cubicBezTo>
                      <a:cubicBezTo>
                        <a:pt x="4531" y="2183"/>
                        <a:pt x="4443" y="2284"/>
                        <a:pt x="4345" y="2376"/>
                      </a:cubicBezTo>
                      <a:cubicBezTo>
                        <a:pt x="4326" y="2383"/>
                        <a:pt x="4305" y="2382"/>
                        <a:pt x="4285" y="2385"/>
                      </a:cubicBezTo>
                      <a:cubicBezTo>
                        <a:pt x="4232" y="2320"/>
                        <a:pt x="4180" y="2255"/>
                        <a:pt x="4127" y="2189"/>
                      </a:cubicBezTo>
                      <a:cubicBezTo>
                        <a:pt x="4121" y="2182"/>
                        <a:pt x="4115" y="2175"/>
                        <a:pt x="4109" y="2168"/>
                      </a:cubicBezTo>
                      <a:cubicBezTo>
                        <a:pt x="4079" y="2130"/>
                        <a:pt x="4049" y="2093"/>
                        <a:pt x="4018" y="2055"/>
                      </a:cubicBezTo>
                      <a:cubicBezTo>
                        <a:pt x="4014" y="2049"/>
                        <a:pt x="4009" y="2043"/>
                        <a:pt x="4004" y="2038"/>
                      </a:cubicBezTo>
                      <a:cubicBezTo>
                        <a:pt x="3886" y="1892"/>
                        <a:pt x="3770" y="1745"/>
                        <a:pt x="3651" y="1601"/>
                      </a:cubicBezTo>
                      <a:cubicBezTo>
                        <a:pt x="3639" y="1612"/>
                        <a:pt x="3628" y="1623"/>
                        <a:pt x="3617" y="1634"/>
                      </a:cubicBezTo>
                      <a:cubicBezTo>
                        <a:pt x="3612" y="1639"/>
                        <a:pt x="3607" y="1644"/>
                        <a:pt x="3602" y="1649"/>
                      </a:cubicBezTo>
                      <a:cubicBezTo>
                        <a:pt x="3472" y="1777"/>
                        <a:pt x="3342" y="1905"/>
                        <a:pt x="3218" y="2039"/>
                      </a:cubicBezTo>
                      <a:cubicBezTo>
                        <a:pt x="3214" y="2045"/>
                        <a:pt x="3209" y="2050"/>
                        <a:pt x="3204" y="2056"/>
                      </a:cubicBezTo>
                      <a:cubicBezTo>
                        <a:pt x="3173" y="2089"/>
                        <a:pt x="3143" y="2122"/>
                        <a:pt x="3112" y="2155"/>
                      </a:cubicBezTo>
                      <a:cubicBezTo>
                        <a:pt x="3106" y="2161"/>
                        <a:pt x="3101" y="2167"/>
                        <a:pt x="3095" y="2173"/>
                      </a:cubicBezTo>
                      <a:cubicBezTo>
                        <a:pt x="3031" y="2242"/>
                        <a:pt x="2968" y="2311"/>
                        <a:pt x="2903" y="2378"/>
                      </a:cubicBezTo>
                      <a:cubicBezTo>
                        <a:pt x="2890" y="2392"/>
                        <a:pt x="2874" y="2376"/>
                        <a:pt x="2867" y="2364"/>
                      </a:cubicBezTo>
                      <a:cubicBezTo>
                        <a:pt x="2862" y="2363"/>
                        <a:pt x="2858" y="2363"/>
                        <a:pt x="2854" y="2362"/>
                      </a:cubicBezTo>
                      <a:cubicBezTo>
                        <a:pt x="2844" y="2349"/>
                        <a:pt x="2834" y="2336"/>
                        <a:pt x="2823" y="2322"/>
                      </a:cubicBezTo>
                      <a:cubicBezTo>
                        <a:pt x="2809" y="2361"/>
                        <a:pt x="2765" y="2348"/>
                        <a:pt x="2734" y="2351"/>
                      </a:cubicBezTo>
                      <a:cubicBezTo>
                        <a:pt x="2729" y="2361"/>
                        <a:pt x="2725" y="2372"/>
                        <a:pt x="2717" y="2380"/>
                      </a:cubicBezTo>
                      <a:cubicBezTo>
                        <a:pt x="2679" y="2414"/>
                        <a:pt x="2638" y="2446"/>
                        <a:pt x="2602" y="2483"/>
                      </a:cubicBezTo>
                      <a:cubicBezTo>
                        <a:pt x="2595" y="2489"/>
                        <a:pt x="2589" y="2496"/>
                        <a:pt x="2582" y="2503"/>
                      </a:cubicBezTo>
                      <a:cubicBezTo>
                        <a:pt x="2513" y="2572"/>
                        <a:pt x="2455" y="2652"/>
                        <a:pt x="2400" y="2732"/>
                      </a:cubicBezTo>
                      <a:cubicBezTo>
                        <a:pt x="2455" y="2802"/>
                        <a:pt x="2503" y="2877"/>
                        <a:pt x="2561" y="2945"/>
                      </a:cubicBezTo>
                      <a:cubicBezTo>
                        <a:pt x="2575" y="2962"/>
                        <a:pt x="2589" y="2980"/>
                        <a:pt x="2604" y="2996"/>
                      </a:cubicBezTo>
                      <a:cubicBezTo>
                        <a:pt x="2644" y="3041"/>
                        <a:pt x="2686" y="3084"/>
                        <a:pt x="2730" y="3126"/>
                      </a:cubicBezTo>
                      <a:cubicBezTo>
                        <a:pt x="2759" y="3071"/>
                        <a:pt x="2785" y="3015"/>
                        <a:pt x="2814" y="2961"/>
                      </a:cubicBezTo>
                      <a:cubicBezTo>
                        <a:pt x="2817" y="2955"/>
                        <a:pt x="2820" y="2950"/>
                        <a:pt x="2822" y="2945"/>
                      </a:cubicBezTo>
                      <a:cubicBezTo>
                        <a:pt x="2869" y="2855"/>
                        <a:pt x="2918" y="2766"/>
                        <a:pt x="2972" y="2680"/>
                      </a:cubicBezTo>
                      <a:cubicBezTo>
                        <a:pt x="2986" y="2652"/>
                        <a:pt x="3005" y="2622"/>
                        <a:pt x="3035" y="2610"/>
                      </a:cubicBezTo>
                      <a:cubicBezTo>
                        <a:pt x="3057" y="2593"/>
                        <a:pt x="3077" y="2575"/>
                        <a:pt x="3098" y="2558"/>
                      </a:cubicBezTo>
                      <a:cubicBezTo>
                        <a:pt x="3103" y="2554"/>
                        <a:pt x="3108" y="2550"/>
                        <a:pt x="3113" y="2546"/>
                      </a:cubicBezTo>
                      <a:cubicBezTo>
                        <a:pt x="3129" y="2532"/>
                        <a:pt x="3146" y="2519"/>
                        <a:pt x="3163" y="2506"/>
                      </a:cubicBezTo>
                      <a:cubicBezTo>
                        <a:pt x="3171" y="2501"/>
                        <a:pt x="3178" y="2495"/>
                        <a:pt x="3185" y="2489"/>
                      </a:cubicBezTo>
                      <a:cubicBezTo>
                        <a:pt x="3254" y="2437"/>
                        <a:pt x="3323" y="2384"/>
                        <a:pt x="3395" y="2336"/>
                      </a:cubicBezTo>
                      <a:cubicBezTo>
                        <a:pt x="3383" y="2277"/>
                        <a:pt x="3428" y="2228"/>
                        <a:pt x="3471" y="2196"/>
                      </a:cubicBezTo>
                      <a:cubicBezTo>
                        <a:pt x="3447" y="2153"/>
                        <a:pt x="3426" y="2106"/>
                        <a:pt x="3422" y="2056"/>
                      </a:cubicBezTo>
                      <a:cubicBezTo>
                        <a:pt x="3421" y="2051"/>
                        <a:pt x="3421" y="2046"/>
                        <a:pt x="3421" y="2040"/>
                      </a:cubicBezTo>
                      <a:cubicBezTo>
                        <a:pt x="3420" y="2004"/>
                        <a:pt x="3422" y="1968"/>
                        <a:pt x="3429" y="1932"/>
                      </a:cubicBezTo>
                      <a:cubicBezTo>
                        <a:pt x="3435" y="1917"/>
                        <a:pt x="3455" y="1896"/>
                        <a:pt x="3472" y="1909"/>
                      </a:cubicBezTo>
                      <a:cubicBezTo>
                        <a:pt x="3521" y="1940"/>
                        <a:pt x="3549" y="1993"/>
                        <a:pt x="3578" y="2041"/>
                      </a:cubicBezTo>
                      <a:cubicBezTo>
                        <a:pt x="3597" y="2071"/>
                        <a:pt x="3609" y="2106"/>
                        <a:pt x="3616" y="2141"/>
                      </a:cubicBezTo>
                      <a:cubicBezTo>
                        <a:pt x="3618" y="2172"/>
                        <a:pt x="3636" y="2200"/>
                        <a:pt x="3633" y="2232"/>
                      </a:cubicBezTo>
                      <a:cubicBezTo>
                        <a:pt x="3628" y="2248"/>
                        <a:pt x="3620" y="2263"/>
                        <a:pt x="3616" y="2279"/>
                      </a:cubicBezTo>
                      <a:cubicBezTo>
                        <a:pt x="3611" y="2293"/>
                        <a:pt x="3605" y="2306"/>
                        <a:pt x="3600" y="2321"/>
                      </a:cubicBezTo>
                      <a:cubicBezTo>
                        <a:pt x="3581" y="2385"/>
                        <a:pt x="3540" y="2440"/>
                        <a:pt x="3495" y="2488"/>
                      </a:cubicBezTo>
                      <a:cubicBezTo>
                        <a:pt x="3486" y="2499"/>
                        <a:pt x="3473" y="2494"/>
                        <a:pt x="3463" y="2486"/>
                      </a:cubicBezTo>
                      <a:cubicBezTo>
                        <a:pt x="3453" y="2476"/>
                        <a:pt x="3443" y="2465"/>
                        <a:pt x="3433" y="2455"/>
                      </a:cubicBezTo>
                      <a:cubicBezTo>
                        <a:pt x="3415" y="2464"/>
                        <a:pt x="3396" y="2475"/>
                        <a:pt x="3378" y="2486"/>
                      </a:cubicBezTo>
                      <a:cubicBezTo>
                        <a:pt x="3370" y="2491"/>
                        <a:pt x="3361" y="2497"/>
                        <a:pt x="3352" y="2503"/>
                      </a:cubicBezTo>
                      <a:cubicBezTo>
                        <a:pt x="3265" y="2561"/>
                        <a:pt x="3187" y="2631"/>
                        <a:pt x="3112" y="2704"/>
                      </a:cubicBezTo>
                      <a:cubicBezTo>
                        <a:pt x="3106" y="2710"/>
                        <a:pt x="3100" y="2715"/>
                        <a:pt x="3095" y="2722"/>
                      </a:cubicBezTo>
                      <a:cubicBezTo>
                        <a:pt x="3055" y="2797"/>
                        <a:pt x="3008" y="2868"/>
                        <a:pt x="2965" y="2942"/>
                      </a:cubicBezTo>
                      <a:cubicBezTo>
                        <a:pt x="2962" y="2948"/>
                        <a:pt x="2959" y="2953"/>
                        <a:pt x="2956" y="2959"/>
                      </a:cubicBezTo>
                      <a:cubicBezTo>
                        <a:pt x="2911" y="3040"/>
                        <a:pt x="2874" y="3124"/>
                        <a:pt x="2842" y="3210"/>
                      </a:cubicBezTo>
                      <a:cubicBezTo>
                        <a:pt x="2831" y="3244"/>
                        <a:pt x="2809" y="3274"/>
                        <a:pt x="2788" y="3303"/>
                      </a:cubicBezTo>
                      <a:cubicBezTo>
                        <a:pt x="2775" y="3323"/>
                        <a:pt x="2751" y="3330"/>
                        <a:pt x="2729" y="3333"/>
                      </a:cubicBezTo>
                      <a:cubicBezTo>
                        <a:pt x="2628" y="3346"/>
                        <a:pt x="2526" y="3352"/>
                        <a:pt x="2425" y="3361"/>
                      </a:cubicBezTo>
                      <a:cubicBezTo>
                        <a:pt x="2330" y="3362"/>
                        <a:pt x="2235" y="3355"/>
                        <a:pt x="2141" y="3347"/>
                      </a:cubicBezTo>
                      <a:cubicBezTo>
                        <a:pt x="2012" y="3334"/>
                        <a:pt x="1882" y="3309"/>
                        <a:pt x="1762" y="3259"/>
                      </a:cubicBezTo>
                      <a:cubicBezTo>
                        <a:pt x="1753" y="3255"/>
                        <a:pt x="1745" y="3249"/>
                        <a:pt x="1736" y="3243"/>
                      </a:cubicBezTo>
                      <a:cubicBezTo>
                        <a:pt x="1599" y="3358"/>
                        <a:pt x="1405" y="3407"/>
                        <a:pt x="1233" y="3352"/>
                      </a:cubicBezTo>
                      <a:cubicBezTo>
                        <a:pt x="1150" y="3329"/>
                        <a:pt x="1071" y="3288"/>
                        <a:pt x="1011" y="3226"/>
                      </a:cubicBezTo>
                      <a:cubicBezTo>
                        <a:pt x="942" y="3154"/>
                        <a:pt x="902" y="3058"/>
                        <a:pt x="889" y="2960"/>
                      </a:cubicBezTo>
                      <a:cubicBezTo>
                        <a:pt x="888" y="2955"/>
                        <a:pt x="888" y="2950"/>
                        <a:pt x="887" y="2944"/>
                      </a:cubicBezTo>
                      <a:cubicBezTo>
                        <a:pt x="872" y="2800"/>
                        <a:pt x="935" y="2655"/>
                        <a:pt x="1031" y="2550"/>
                      </a:cubicBezTo>
                      <a:cubicBezTo>
                        <a:pt x="1018" y="2534"/>
                        <a:pt x="1004" y="2518"/>
                        <a:pt x="990" y="2503"/>
                      </a:cubicBezTo>
                      <a:cubicBezTo>
                        <a:pt x="986" y="2498"/>
                        <a:pt x="981" y="2492"/>
                        <a:pt x="976" y="2487"/>
                      </a:cubicBezTo>
                      <a:cubicBezTo>
                        <a:pt x="964" y="2476"/>
                        <a:pt x="952" y="2462"/>
                        <a:pt x="937" y="2454"/>
                      </a:cubicBezTo>
                      <a:cubicBezTo>
                        <a:pt x="906" y="2457"/>
                        <a:pt x="877" y="2470"/>
                        <a:pt x="851" y="2486"/>
                      </a:cubicBezTo>
                      <a:cubicBezTo>
                        <a:pt x="840" y="2492"/>
                        <a:pt x="830" y="2498"/>
                        <a:pt x="820" y="2503"/>
                      </a:cubicBezTo>
                      <a:cubicBezTo>
                        <a:pt x="769" y="2523"/>
                        <a:pt x="774" y="2588"/>
                        <a:pt x="741" y="2624"/>
                      </a:cubicBezTo>
                      <a:cubicBezTo>
                        <a:pt x="718" y="2660"/>
                        <a:pt x="657" y="2663"/>
                        <a:pt x="635" y="2625"/>
                      </a:cubicBezTo>
                      <a:cubicBezTo>
                        <a:pt x="628" y="2631"/>
                        <a:pt x="621" y="2637"/>
                        <a:pt x="612" y="2641"/>
                      </a:cubicBezTo>
                      <a:cubicBezTo>
                        <a:pt x="596" y="2641"/>
                        <a:pt x="580" y="2642"/>
                        <a:pt x="565" y="2637"/>
                      </a:cubicBezTo>
                      <a:cubicBezTo>
                        <a:pt x="560" y="2633"/>
                        <a:pt x="555" y="2630"/>
                        <a:pt x="550" y="2626"/>
                      </a:cubicBezTo>
                      <a:cubicBezTo>
                        <a:pt x="453" y="2732"/>
                        <a:pt x="355" y="2839"/>
                        <a:pt x="254" y="2942"/>
                      </a:cubicBezTo>
                      <a:cubicBezTo>
                        <a:pt x="248" y="2948"/>
                        <a:pt x="243" y="2954"/>
                        <a:pt x="237" y="2960"/>
                      </a:cubicBezTo>
                      <a:cubicBezTo>
                        <a:pt x="192" y="3003"/>
                        <a:pt x="148" y="3048"/>
                        <a:pt x="98" y="3085"/>
                      </a:cubicBezTo>
                      <a:cubicBezTo>
                        <a:pt x="71" y="3108"/>
                        <a:pt x="33" y="3102"/>
                        <a:pt x="0" y="3105"/>
                      </a:cubicBezTo>
                      <a:cubicBezTo>
                        <a:pt x="176" y="2903"/>
                        <a:pt x="358" y="2707"/>
                        <a:pt x="536" y="2507"/>
                      </a:cubicBezTo>
                      <a:cubicBezTo>
                        <a:pt x="541" y="2501"/>
                        <a:pt x="546" y="2495"/>
                        <a:pt x="551" y="2490"/>
                      </a:cubicBezTo>
                      <a:cubicBezTo>
                        <a:pt x="556" y="2484"/>
                        <a:pt x="561" y="2478"/>
                        <a:pt x="566" y="2472"/>
                      </a:cubicBezTo>
                      <a:cubicBezTo>
                        <a:pt x="571" y="2466"/>
                        <a:pt x="577" y="2460"/>
                        <a:pt x="582" y="2454"/>
                      </a:cubicBezTo>
                      <a:cubicBezTo>
                        <a:pt x="701" y="2323"/>
                        <a:pt x="820" y="2190"/>
                        <a:pt x="940" y="2058"/>
                      </a:cubicBezTo>
                      <a:cubicBezTo>
                        <a:pt x="945" y="2053"/>
                        <a:pt x="950" y="2047"/>
                        <a:pt x="955" y="2042"/>
                      </a:cubicBezTo>
                      <a:cubicBezTo>
                        <a:pt x="995" y="1997"/>
                        <a:pt x="1034" y="1953"/>
                        <a:pt x="1073" y="1908"/>
                      </a:cubicBezTo>
                      <a:cubicBezTo>
                        <a:pt x="1079" y="1901"/>
                        <a:pt x="1085" y="1894"/>
                        <a:pt x="1091" y="1888"/>
                      </a:cubicBezTo>
                      <a:cubicBezTo>
                        <a:pt x="1175" y="1797"/>
                        <a:pt x="1257" y="1705"/>
                        <a:pt x="1339" y="1613"/>
                      </a:cubicBezTo>
                      <a:cubicBezTo>
                        <a:pt x="1344" y="1608"/>
                        <a:pt x="1349" y="1602"/>
                        <a:pt x="1354" y="1597"/>
                      </a:cubicBezTo>
                      <a:cubicBezTo>
                        <a:pt x="1430" y="1515"/>
                        <a:pt x="1503" y="1431"/>
                        <a:pt x="1578" y="1348"/>
                      </a:cubicBezTo>
                      <a:cubicBezTo>
                        <a:pt x="1583" y="1342"/>
                        <a:pt x="1589" y="1336"/>
                        <a:pt x="1594" y="1330"/>
                      </a:cubicBezTo>
                      <a:cubicBezTo>
                        <a:pt x="1644" y="1275"/>
                        <a:pt x="1694" y="1221"/>
                        <a:pt x="1743" y="1166"/>
                      </a:cubicBezTo>
                      <a:cubicBezTo>
                        <a:pt x="1748" y="1161"/>
                        <a:pt x="1753" y="1155"/>
                        <a:pt x="1758" y="1149"/>
                      </a:cubicBezTo>
                      <a:cubicBezTo>
                        <a:pt x="1817" y="1084"/>
                        <a:pt x="1877" y="1019"/>
                        <a:pt x="1936" y="954"/>
                      </a:cubicBezTo>
                      <a:cubicBezTo>
                        <a:pt x="1985" y="1019"/>
                        <a:pt x="2033" y="1086"/>
                        <a:pt x="2082" y="1151"/>
                      </a:cubicBezTo>
                      <a:cubicBezTo>
                        <a:pt x="2088" y="1159"/>
                        <a:pt x="2094" y="1167"/>
                        <a:pt x="2100" y="1175"/>
                      </a:cubicBezTo>
                      <a:cubicBezTo>
                        <a:pt x="2203" y="1316"/>
                        <a:pt x="2307" y="1456"/>
                        <a:pt x="2410" y="1596"/>
                      </a:cubicBezTo>
                      <a:cubicBezTo>
                        <a:pt x="2414" y="1602"/>
                        <a:pt x="2419" y="1608"/>
                        <a:pt x="2423" y="1614"/>
                      </a:cubicBezTo>
                      <a:cubicBezTo>
                        <a:pt x="2479" y="1690"/>
                        <a:pt x="2535" y="1766"/>
                        <a:pt x="2590" y="1841"/>
                      </a:cubicBezTo>
                      <a:cubicBezTo>
                        <a:pt x="2595" y="1848"/>
                        <a:pt x="2600" y="1855"/>
                        <a:pt x="2605" y="1861"/>
                      </a:cubicBezTo>
                      <a:cubicBezTo>
                        <a:pt x="2649" y="1921"/>
                        <a:pt x="2693" y="1981"/>
                        <a:pt x="2737" y="2040"/>
                      </a:cubicBezTo>
                      <a:cubicBezTo>
                        <a:pt x="2742" y="2046"/>
                        <a:pt x="2746" y="2052"/>
                        <a:pt x="2751" y="2058"/>
                      </a:cubicBezTo>
                      <a:cubicBezTo>
                        <a:pt x="2796" y="2120"/>
                        <a:pt x="2842" y="2182"/>
                        <a:pt x="2887" y="2243"/>
                      </a:cubicBezTo>
                      <a:cubicBezTo>
                        <a:pt x="2907" y="2222"/>
                        <a:pt x="2932" y="2204"/>
                        <a:pt x="2947" y="2178"/>
                      </a:cubicBezTo>
                      <a:cubicBezTo>
                        <a:pt x="2983" y="2137"/>
                        <a:pt x="3021" y="2098"/>
                        <a:pt x="3058" y="2057"/>
                      </a:cubicBezTo>
                      <a:cubicBezTo>
                        <a:pt x="3063" y="2052"/>
                        <a:pt x="3068" y="2046"/>
                        <a:pt x="3074" y="2041"/>
                      </a:cubicBezTo>
                      <a:cubicBezTo>
                        <a:pt x="3082" y="2032"/>
                        <a:pt x="3090" y="2023"/>
                        <a:pt x="3098" y="2014"/>
                      </a:cubicBezTo>
                      <a:cubicBezTo>
                        <a:pt x="3103" y="2009"/>
                        <a:pt x="3109" y="2003"/>
                        <a:pt x="3114" y="1998"/>
                      </a:cubicBezTo>
                      <a:cubicBezTo>
                        <a:pt x="3236" y="1870"/>
                        <a:pt x="3357" y="1741"/>
                        <a:pt x="3479" y="1613"/>
                      </a:cubicBezTo>
                      <a:cubicBezTo>
                        <a:pt x="3484" y="1608"/>
                        <a:pt x="3489" y="1603"/>
                        <a:pt x="3495" y="1597"/>
                      </a:cubicBezTo>
                      <a:cubicBezTo>
                        <a:pt x="3532" y="1559"/>
                        <a:pt x="3569" y="1521"/>
                        <a:pt x="3605" y="1482"/>
                      </a:cubicBezTo>
                      <a:cubicBezTo>
                        <a:pt x="3610" y="1477"/>
                        <a:pt x="3615" y="1472"/>
                        <a:pt x="3620" y="1467"/>
                      </a:cubicBezTo>
                      <a:cubicBezTo>
                        <a:pt x="3625" y="1461"/>
                        <a:pt x="3631" y="1456"/>
                        <a:pt x="3636" y="1450"/>
                      </a:cubicBezTo>
                      <a:cubicBezTo>
                        <a:pt x="3677" y="1499"/>
                        <a:pt x="3718" y="1549"/>
                        <a:pt x="3759" y="1597"/>
                      </a:cubicBezTo>
                      <a:cubicBezTo>
                        <a:pt x="3763" y="1603"/>
                        <a:pt x="3767" y="1608"/>
                        <a:pt x="3772" y="1613"/>
                      </a:cubicBezTo>
                      <a:cubicBezTo>
                        <a:pt x="3883" y="1747"/>
                        <a:pt x="3995" y="1880"/>
                        <a:pt x="4107" y="2014"/>
                      </a:cubicBezTo>
                      <a:cubicBezTo>
                        <a:pt x="4113" y="2021"/>
                        <a:pt x="4118" y="2027"/>
                        <a:pt x="4123" y="2033"/>
                      </a:cubicBezTo>
                      <a:cubicBezTo>
                        <a:pt x="4125" y="2035"/>
                        <a:pt x="4128" y="2039"/>
                        <a:pt x="4129" y="2041"/>
                      </a:cubicBezTo>
                      <a:cubicBezTo>
                        <a:pt x="4134" y="2046"/>
                        <a:pt x="4138" y="2052"/>
                        <a:pt x="4143" y="2057"/>
                      </a:cubicBezTo>
                      <a:cubicBezTo>
                        <a:pt x="4202" y="2127"/>
                        <a:pt x="4260" y="2197"/>
                        <a:pt x="4319" y="2268"/>
                      </a:cubicBezTo>
                      <a:cubicBezTo>
                        <a:pt x="4377" y="2198"/>
                        <a:pt x="4434" y="2128"/>
                        <a:pt x="4492" y="2059"/>
                      </a:cubicBezTo>
                      <a:cubicBezTo>
                        <a:pt x="4497" y="2053"/>
                        <a:pt x="4502" y="2047"/>
                        <a:pt x="4507" y="2041"/>
                      </a:cubicBezTo>
                      <a:cubicBezTo>
                        <a:pt x="4544" y="1996"/>
                        <a:pt x="4581" y="1951"/>
                        <a:pt x="4618" y="1906"/>
                      </a:cubicBezTo>
                      <a:cubicBezTo>
                        <a:pt x="4624" y="1900"/>
                        <a:pt x="4629" y="1893"/>
                        <a:pt x="4635" y="1887"/>
                      </a:cubicBezTo>
                      <a:cubicBezTo>
                        <a:pt x="4660" y="1856"/>
                        <a:pt x="4686" y="1824"/>
                        <a:pt x="4712" y="1793"/>
                      </a:cubicBezTo>
                      <a:cubicBezTo>
                        <a:pt x="4730" y="1808"/>
                        <a:pt x="4749" y="1823"/>
                        <a:pt x="4763" y="1842"/>
                      </a:cubicBezTo>
                      <a:cubicBezTo>
                        <a:pt x="4814" y="1908"/>
                        <a:pt x="4866" y="1974"/>
                        <a:pt x="4917" y="2041"/>
                      </a:cubicBezTo>
                      <a:cubicBezTo>
                        <a:pt x="4922" y="2047"/>
                        <a:pt x="4926" y="2052"/>
                        <a:pt x="4931" y="2058"/>
                      </a:cubicBezTo>
                      <a:cubicBezTo>
                        <a:pt x="4993" y="2140"/>
                        <a:pt x="5057" y="2221"/>
                        <a:pt x="5120" y="2303"/>
                      </a:cubicBezTo>
                      <a:cubicBezTo>
                        <a:pt x="5125" y="2309"/>
                        <a:pt x="5130" y="2316"/>
                        <a:pt x="5136" y="2322"/>
                      </a:cubicBezTo>
                      <a:cubicBezTo>
                        <a:pt x="5178" y="2378"/>
                        <a:pt x="5221" y="2434"/>
                        <a:pt x="5264" y="2489"/>
                      </a:cubicBezTo>
                      <a:cubicBezTo>
                        <a:pt x="5268" y="2494"/>
                        <a:pt x="5272" y="2500"/>
                        <a:pt x="5276" y="2505"/>
                      </a:cubicBezTo>
                      <a:cubicBezTo>
                        <a:pt x="5323" y="2566"/>
                        <a:pt x="5370" y="2627"/>
                        <a:pt x="5417" y="2688"/>
                      </a:cubicBezTo>
                      <a:cubicBezTo>
                        <a:pt x="5415" y="2676"/>
                        <a:pt x="5412" y="2664"/>
                        <a:pt x="5415" y="2652"/>
                      </a:cubicBezTo>
                      <a:cubicBezTo>
                        <a:pt x="5427" y="2604"/>
                        <a:pt x="5437" y="2554"/>
                        <a:pt x="5452" y="2507"/>
                      </a:cubicBezTo>
                      <a:cubicBezTo>
                        <a:pt x="5455" y="2501"/>
                        <a:pt x="5458" y="2495"/>
                        <a:pt x="5461" y="2489"/>
                      </a:cubicBezTo>
                      <a:cubicBezTo>
                        <a:pt x="5481" y="2452"/>
                        <a:pt x="5496" y="2411"/>
                        <a:pt x="5528" y="2383"/>
                      </a:cubicBezTo>
                      <a:cubicBezTo>
                        <a:pt x="5552" y="2380"/>
                        <a:pt x="5568" y="2404"/>
                        <a:pt x="5586" y="2416"/>
                      </a:cubicBezTo>
                      <a:cubicBezTo>
                        <a:pt x="5600" y="2406"/>
                        <a:pt x="5615" y="2395"/>
                        <a:pt x="5629" y="2384"/>
                      </a:cubicBezTo>
                      <a:cubicBezTo>
                        <a:pt x="5634" y="2380"/>
                        <a:pt x="5639" y="2375"/>
                        <a:pt x="5644" y="2371"/>
                      </a:cubicBezTo>
                      <a:cubicBezTo>
                        <a:pt x="5728" y="2302"/>
                        <a:pt x="5802" y="2221"/>
                        <a:pt x="5870" y="2136"/>
                      </a:cubicBezTo>
                      <a:cubicBezTo>
                        <a:pt x="5817" y="2111"/>
                        <a:pt x="5767" y="2080"/>
                        <a:pt x="5714" y="2055"/>
                      </a:cubicBezTo>
                      <a:cubicBezTo>
                        <a:pt x="5686" y="2041"/>
                        <a:pt x="5659" y="2027"/>
                        <a:pt x="5630" y="2016"/>
                      </a:cubicBezTo>
                      <a:cubicBezTo>
                        <a:pt x="5568" y="1990"/>
                        <a:pt x="5504" y="1968"/>
                        <a:pt x="5441" y="1948"/>
                      </a:cubicBezTo>
                      <a:cubicBezTo>
                        <a:pt x="5399" y="1937"/>
                        <a:pt x="5361" y="1913"/>
                        <a:pt x="5326" y="1887"/>
                      </a:cubicBezTo>
                      <a:cubicBezTo>
                        <a:pt x="5299" y="1859"/>
                        <a:pt x="5292" y="1812"/>
                        <a:pt x="5315" y="1778"/>
                      </a:cubicBezTo>
                      <a:cubicBezTo>
                        <a:pt x="5346" y="1722"/>
                        <a:pt x="5382" y="1669"/>
                        <a:pt x="5416" y="1614"/>
                      </a:cubicBezTo>
                      <a:cubicBezTo>
                        <a:pt x="5419" y="1609"/>
                        <a:pt x="5423" y="1603"/>
                        <a:pt x="5427" y="1597"/>
                      </a:cubicBezTo>
                      <a:cubicBezTo>
                        <a:pt x="5482" y="1500"/>
                        <a:pt x="5557" y="1417"/>
                        <a:pt x="5630" y="1333"/>
                      </a:cubicBezTo>
                      <a:cubicBezTo>
                        <a:pt x="5635" y="1327"/>
                        <a:pt x="5640" y="1321"/>
                        <a:pt x="5646" y="1315"/>
                      </a:cubicBezTo>
                      <a:cubicBezTo>
                        <a:pt x="5693" y="1261"/>
                        <a:pt x="5743" y="1210"/>
                        <a:pt x="5798" y="1165"/>
                      </a:cubicBezTo>
                      <a:cubicBezTo>
                        <a:pt x="5805" y="1160"/>
                        <a:pt x="5811" y="1154"/>
                        <a:pt x="5818" y="1149"/>
                      </a:cubicBezTo>
                      <a:cubicBezTo>
                        <a:pt x="5848" y="1124"/>
                        <a:pt x="5879" y="1099"/>
                        <a:pt x="5913" y="1078"/>
                      </a:cubicBezTo>
                      <a:cubicBezTo>
                        <a:pt x="5772" y="992"/>
                        <a:pt x="5683" y="826"/>
                        <a:pt x="5690" y="660"/>
                      </a:cubicBezTo>
                      <a:cubicBezTo>
                        <a:pt x="5696" y="524"/>
                        <a:pt x="5749" y="389"/>
                        <a:pt x="5846" y="293"/>
                      </a:cubicBezTo>
                      <a:cubicBezTo>
                        <a:pt x="5926" y="212"/>
                        <a:pt x="6030" y="149"/>
                        <a:pt x="6146" y="138"/>
                      </a:cubicBezTo>
                      <a:cubicBezTo>
                        <a:pt x="6270" y="125"/>
                        <a:pt x="6398" y="168"/>
                        <a:pt x="6495" y="246"/>
                      </a:cubicBezTo>
                      <a:cubicBezTo>
                        <a:pt x="6650" y="379"/>
                        <a:pt x="6714" y="605"/>
                        <a:pt x="6655" y="799"/>
                      </a:cubicBezTo>
                      <a:cubicBezTo>
                        <a:pt x="6650" y="814"/>
                        <a:pt x="6644" y="828"/>
                        <a:pt x="6638" y="841"/>
                      </a:cubicBezTo>
                      <a:cubicBezTo>
                        <a:pt x="6559" y="1008"/>
                        <a:pt x="6385" y="1124"/>
                        <a:pt x="6202" y="1140"/>
                      </a:cubicBezTo>
                      <a:cubicBezTo>
                        <a:pt x="6180" y="1141"/>
                        <a:pt x="6158" y="1140"/>
                        <a:pt x="6137" y="1141"/>
                      </a:cubicBezTo>
                      <a:cubicBezTo>
                        <a:pt x="6095" y="1139"/>
                        <a:pt x="6054" y="1133"/>
                        <a:pt x="6014" y="1121"/>
                      </a:cubicBezTo>
                      <a:cubicBezTo>
                        <a:pt x="6004" y="1129"/>
                        <a:pt x="5993" y="1138"/>
                        <a:pt x="5982" y="1146"/>
                      </a:cubicBezTo>
                      <a:cubicBezTo>
                        <a:pt x="5976" y="1151"/>
                        <a:pt x="5970" y="1156"/>
                        <a:pt x="5964" y="1161"/>
                      </a:cubicBezTo>
                      <a:cubicBezTo>
                        <a:pt x="5966" y="1163"/>
                        <a:pt x="5968" y="1165"/>
                        <a:pt x="5971" y="1167"/>
                      </a:cubicBezTo>
                      <a:cubicBezTo>
                        <a:pt x="6025" y="1214"/>
                        <a:pt x="6075" y="1266"/>
                        <a:pt x="6132" y="1311"/>
                      </a:cubicBezTo>
                      <a:cubicBezTo>
                        <a:pt x="6137" y="1315"/>
                        <a:pt x="6143" y="1318"/>
                        <a:pt x="6148" y="1322"/>
                      </a:cubicBezTo>
                      <a:cubicBezTo>
                        <a:pt x="6224" y="1375"/>
                        <a:pt x="6314" y="1407"/>
                        <a:pt x="6405" y="1419"/>
                      </a:cubicBezTo>
                      <a:cubicBezTo>
                        <a:pt x="6483" y="1432"/>
                        <a:pt x="6565" y="1431"/>
                        <a:pt x="6641" y="1409"/>
                      </a:cubicBezTo>
                      <a:cubicBezTo>
                        <a:pt x="6646" y="1408"/>
                        <a:pt x="6652" y="1406"/>
                        <a:pt x="6657" y="1405"/>
                      </a:cubicBezTo>
                      <a:cubicBezTo>
                        <a:pt x="6729" y="1387"/>
                        <a:pt x="6798" y="1353"/>
                        <a:pt x="6873" y="1346"/>
                      </a:cubicBezTo>
                      <a:cubicBezTo>
                        <a:pt x="6898" y="1345"/>
                        <a:pt x="6927" y="1362"/>
                        <a:pt x="6950" y="1345"/>
                      </a:cubicBezTo>
                      <a:cubicBezTo>
                        <a:pt x="6976" y="1329"/>
                        <a:pt x="6982" y="1295"/>
                        <a:pt x="7007" y="1278"/>
                      </a:cubicBezTo>
                      <a:cubicBezTo>
                        <a:pt x="7023" y="1270"/>
                        <a:pt x="7043" y="1279"/>
                        <a:pt x="7051" y="1294"/>
                      </a:cubicBezTo>
                      <a:cubicBezTo>
                        <a:pt x="7063" y="1317"/>
                        <a:pt x="7063" y="1344"/>
                        <a:pt x="7060" y="1369"/>
                      </a:cubicBezTo>
                      <a:cubicBezTo>
                        <a:pt x="7089" y="1331"/>
                        <a:pt x="7118" y="1292"/>
                        <a:pt x="7146" y="1253"/>
                      </a:cubicBezTo>
                      <a:cubicBezTo>
                        <a:pt x="7152" y="1245"/>
                        <a:pt x="7158" y="1238"/>
                        <a:pt x="7164" y="1230"/>
                      </a:cubicBezTo>
                      <a:cubicBezTo>
                        <a:pt x="7179" y="1209"/>
                        <a:pt x="7195" y="1187"/>
                        <a:pt x="7211" y="1166"/>
                      </a:cubicBezTo>
                      <a:cubicBezTo>
                        <a:pt x="7215" y="1161"/>
                        <a:pt x="7219" y="1155"/>
                        <a:pt x="7223" y="1150"/>
                      </a:cubicBezTo>
                      <a:cubicBezTo>
                        <a:pt x="7308" y="1035"/>
                        <a:pt x="7392" y="921"/>
                        <a:pt x="7477" y="807"/>
                      </a:cubicBezTo>
                      <a:cubicBezTo>
                        <a:pt x="7534" y="874"/>
                        <a:pt x="7593" y="940"/>
                        <a:pt x="7651" y="1007"/>
                      </a:cubicBezTo>
                      <a:cubicBezTo>
                        <a:pt x="7656" y="1013"/>
                        <a:pt x="7662" y="1019"/>
                        <a:pt x="7667" y="1026"/>
                      </a:cubicBezTo>
                      <a:cubicBezTo>
                        <a:pt x="7704" y="1067"/>
                        <a:pt x="7740" y="1108"/>
                        <a:pt x="7776" y="1149"/>
                      </a:cubicBezTo>
                      <a:cubicBezTo>
                        <a:pt x="7781" y="1155"/>
                        <a:pt x="7786" y="1161"/>
                        <a:pt x="7791" y="1166"/>
                      </a:cubicBezTo>
                      <a:cubicBezTo>
                        <a:pt x="7861" y="1252"/>
                        <a:pt x="7943" y="1328"/>
                        <a:pt x="8002" y="1422"/>
                      </a:cubicBezTo>
                      <a:cubicBezTo>
                        <a:pt x="8050" y="1396"/>
                        <a:pt x="8105" y="1391"/>
                        <a:pt x="8159" y="1393"/>
                      </a:cubicBezTo>
                      <a:cubicBezTo>
                        <a:pt x="8166" y="1390"/>
                        <a:pt x="8172" y="1387"/>
                        <a:pt x="8179" y="1383"/>
                      </a:cubicBezTo>
                      <a:cubicBezTo>
                        <a:pt x="8310" y="1305"/>
                        <a:pt x="8445" y="1232"/>
                        <a:pt x="8582" y="1167"/>
                      </a:cubicBezTo>
                      <a:cubicBezTo>
                        <a:pt x="8597" y="1161"/>
                        <a:pt x="8611" y="1155"/>
                        <a:pt x="8626" y="1149"/>
                      </a:cubicBezTo>
                      <a:cubicBezTo>
                        <a:pt x="8639" y="1144"/>
                        <a:pt x="8652" y="1139"/>
                        <a:pt x="8666" y="1134"/>
                      </a:cubicBezTo>
                      <a:cubicBezTo>
                        <a:pt x="8671" y="1132"/>
                        <a:pt x="8676" y="1130"/>
                        <a:pt x="8681" y="1129"/>
                      </a:cubicBezTo>
                      <a:cubicBezTo>
                        <a:pt x="8799" y="1089"/>
                        <a:pt x="8923" y="1059"/>
                        <a:pt x="9048" y="1062"/>
                      </a:cubicBezTo>
                      <a:cubicBezTo>
                        <a:pt x="9058" y="1044"/>
                        <a:pt x="9063" y="1023"/>
                        <a:pt x="9072" y="1004"/>
                      </a:cubicBezTo>
                      <a:cubicBezTo>
                        <a:pt x="8914" y="961"/>
                        <a:pt x="8783" y="835"/>
                        <a:pt x="8728" y="681"/>
                      </a:cubicBezTo>
                      <a:cubicBezTo>
                        <a:pt x="8684" y="553"/>
                        <a:pt x="8681" y="405"/>
                        <a:pt x="8742" y="281"/>
                      </a:cubicBezTo>
                      <a:close/>
                      <a:moveTo>
                        <a:pt x="9150" y="126"/>
                      </a:moveTo>
                      <a:cubicBezTo>
                        <a:pt x="9060" y="141"/>
                        <a:pt x="8974" y="187"/>
                        <a:pt x="8917" y="260"/>
                      </a:cubicBezTo>
                      <a:cubicBezTo>
                        <a:pt x="8876" y="310"/>
                        <a:pt x="8841" y="367"/>
                        <a:pt x="8827" y="431"/>
                      </a:cubicBezTo>
                      <a:cubicBezTo>
                        <a:pt x="8811" y="502"/>
                        <a:pt x="8824" y="578"/>
                        <a:pt x="8852" y="645"/>
                      </a:cubicBezTo>
                      <a:cubicBezTo>
                        <a:pt x="8880" y="713"/>
                        <a:pt x="8921" y="776"/>
                        <a:pt x="8979" y="822"/>
                      </a:cubicBezTo>
                      <a:cubicBezTo>
                        <a:pt x="9081" y="900"/>
                        <a:pt x="9229" y="907"/>
                        <a:pt x="9343" y="850"/>
                      </a:cubicBezTo>
                      <a:cubicBezTo>
                        <a:pt x="9396" y="822"/>
                        <a:pt x="9441" y="779"/>
                        <a:pt x="9472" y="727"/>
                      </a:cubicBezTo>
                      <a:cubicBezTo>
                        <a:pt x="9523" y="646"/>
                        <a:pt x="9551" y="548"/>
                        <a:pt x="9538" y="452"/>
                      </a:cubicBezTo>
                      <a:cubicBezTo>
                        <a:pt x="9521" y="336"/>
                        <a:pt x="9458" y="223"/>
                        <a:pt x="9358" y="159"/>
                      </a:cubicBezTo>
                      <a:cubicBezTo>
                        <a:pt x="9296" y="121"/>
                        <a:pt x="9221" y="116"/>
                        <a:pt x="9150" y="126"/>
                      </a:cubicBezTo>
                      <a:close/>
                      <a:moveTo>
                        <a:pt x="6183" y="270"/>
                      </a:moveTo>
                      <a:cubicBezTo>
                        <a:pt x="6108" y="280"/>
                        <a:pt x="6033" y="305"/>
                        <a:pt x="5972" y="351"/>
                      </a:cubicBezTo>
                      <a:cubicBezTo>
                        <a:pt x="5877" y="424"/>
                        <a:pt x="5821" y="542"/>
                        <a:pt x="5812" y="660"/>
                      </a:cubicBezTo>
                      <a:cubicBezTo>
                        <a:pt x="5801" y="849"/>
                        <a:pt x="5978" y="1032"/>
                        <a:pt x="6169" y="1015"/>
                      </a:cubicBezTo>
                      <a:cubicBezTo>
                        <a:pt x="6281" y="1005"/>
                        <a:pt x="6396" y="961"/>
                        <a:pt x="6468" y="871"/>
                      </a:cubicBezTo>
                      <a:cubicBezTo>
                        <a:pt x="6520" y="807"/>
                        <a:pt x="6541" y="725"/>
                        <a:pt x="6547" y="644"/>
                      </a:cubicBezTo>
                      <a:cubicBezTo>
                        <a:pt x="6558" y="508"/>
                        <a:pt x="6485" y="368"/>
                        <a:pt x="6366" y="299"/>
                      </a:cubicBezTo>
                      <a:cubicBezTo>
                        <a:pt x="6310" y="269"/>
                        <a:pt x="6245" y="264"/>
                        <a:pt x="6183" y="270"/>
                      </a:cubicBezTo>
                      <a:close/>
                      <a:moveTo>
                        <a:pt x="1935" y="1100"/>
                      </a:moveTo>
                      <a:cubicBezTo>
                        <a:pt x="1920" y="1116"/>
                        <a:pt x="1906" y="1132"/>
                        <a:pt x="1891" y="1148"/>
                      </a:cubicBezTo>
                      <a:cubicBezTo>
                        <a:pt x="1886" y="1153"/>
                        <a:pt x="1881" y="1159"/>
                        <a:pt x="1877" y="1164"/>
                      </a:cubicBezTo>
                      <a:cubicBezTo>
                        <a:pt x="1781" y="1267"/>
                        <a:pt x="1687" y="1371"/>
                        <a:pt x="1592" y="1475"/>
                      </a:cubicBezTo>
                      <a:cubicBezTo>
                        <a:pt x="1587" y="1481"/>
                        <a:pt x="1581" y="1487"/>
                        <a:pt x="1575" y="1493"/>
                      </a:cubicBezTo>
                      <a:cubicBezTo>
                        <a:pt x="1545" y="1527"/>
                        <a:pt x="1513" y="1561"/>
                        <a:pt x="1482" y="1596"/>
                      </a:cubicBezTo>
                      <a:cubicBezTo>
                        <a:pt x="1477" y="1601"/>
                        <a:pt x="1472" y="1606"/>
                        <a:pt x="1468" y="1611"/>
                      </a:cubicBezTo>
                      <a:cubicBezTo>
                        <a:pt x="1340" y="1750"/>
                        <a:pt x="1215" y="1890"/>
                        <a:pt x="1087" y="2029"/>
                      </a:cubicBezTo>
                      <a:cubicBezTo>
                        <a:pt x="1081" y="2037"/>
                        <a:pt x="1074" y="2045"/>
                        <a:pt x="1068" y="2052"/>
                      </a:cubicBezTo>
                      <a:cubicBezTo>
                        <a:pt x="1050" y="2070"/>
                        <a:pt x="1033" y="2089"/>
                        <a:pt x="1016" y="2109"/>
                      </a:cubicBezTo>
                      <a:cubicBezTo>
                        <a:pt x="1038" y="2105"/>
                        <a:pt x="1059" y="2115"/>
                        <a:pt x="1072" y="2133"/>
                      </a:cubicBezTo>
                      <a:cubicBezTo>
                        <a:pt x="1078" y="2151"/>
                        <a:pt x="1081" y="2171"/>
                        <a:pt x="1071" y="2189"/>
                      </a:cubicBezTo>
                      <a:cubicBezTo>
                        <a:pt x="1047" y="2229"/>
                        <a:pt x="1021" y="2268"/>
                        <a:pt x="995" y="2306"/>
                      </a:cubicBezTo>
                      <a:cubicBezTo>
                        <a:pt x="992" y="2329"/>
                        <a:pt x="996" y="2354"/>
                        <a:pt x="992" y="2377"/>
                      </a:cubicBezTo>
                      <a:cubicBezTo>
                        <a:pt x="1018" y="2398"/>
                        <a:pt x="1046" y="2417"/>
                        <a:pt x="1072" y="2437"/>
                      </a:cubicBezTo>
                      <a:cubicBezTo>
                        <a:pt x="1077" y="2440"/>
                        <a:pt x="1081" y="2443"/>
                        <a:pt x="1086" y="2446"/>
                      </a:cubicBezTo>
                      <a:cubicBezTo>
                        <a:pt x="1086" y="2448"/>
                        <a:pt x="1086" y="2448"/>
                        <a:pt x="1086" y="2448"/>
                      </a:cubicBezTo>
                      <a:cubicBezTo>
                        <a:pt x="1098" y="2456"/>
                        <a:pt x="1109" y="2465"/>
                        <a:pt x="1121" y="2474"/>
                      </a:cubicBezTo>
                      <a:cubicBezTo>
                        <a:pt x="1155" y="2452"/>
                        <a:pt x="1190" y="2434"/>
                        <a:pt x="1228" y="2419"/>
                      </a:cubicBezTo>
                      <a:cubicBezTo>
                        <a:pt x="1342" y="2384"/>
                        <a:pt x="1467" y="2393"/>
                        <a:pt x="1577" y="2437"/>
                      </a:cubicBezTo>
                      <a:cubicBezTo>
                        <a:pt x="1582" y="2439"/>
                        <a:pt x="1588" y="2441"/>
                        <a:pt x="1593" y="2444"/>
                      </a:cubicBezTo>
                      <a:cubicBezTo>
                        <a:pt x="1622" y="2456"/>
                        <a:pt x="1650" y="2472"/>
                        <a:pt x="1677" y="2489"/>
                      </a:cubicBezTo>
                      <a:cubicBezTo>
                        <a:pt x="1684" y="2494"/>
                        <a:pt x="1692" y="2500"/>
                        <a:pt x="1699" y="2505"/>
                      </a:cubicBezTo>
                      <a:cubicBezTo>
                        <a:pt x="1830" y="2608"/>
                        <a:pt x="1920" y="2776"/>
                        <a:pt x="1896" y="2945"/>
                      </a:cubicBezTo>
                      <a:cubicBezTo>
                        <a:pt x="1895" y="2950"/>
                        <a:pt x="1894" y="2956"/>
                        <a:pt x="1894" y="2962"/>
                      </a:cubicBezTo>
                      <a:cubicBezTo>
                        <a:pt x="1881" y="3039"/>
                        <a:pt x="1847" y="3112"/>
                        <a:pt x="1800" y="3175"/>
                      </a:cubicBezTo>
                      <a:cubicBezTo>
                        <a:pt x="1822" y="3180"/>
                        <a:pt x="1843" y="3187"/>
                        <a:pt x="1865" y="3193"/>
                      </a:cubicBezTo>
                      <a:cubicBezTo>
                        <a:pt x="1911" y="3119"/>
                        <a:pt x="1964" y="3047"/>
                        <a:pt x="1996" y="2965"/>
                      </a:cubicBezTo>
                      <a:cubicBezTo>
                        <a:pt x="1998" y="2958"/>
                        <a:pt x="2000" y="2952"/>
                        <a:pt x="2002" y="2945"/>
                      </a:cubicBezTo>
                      <a:cubicBezTo>
                        <a:pt x="2048" y="2802"/>
                        <a:pt x="2043" y="2641"/>
                        <a:pt x="1981" y="2504"/>
                      </a:cubicBezTo>
                      <a:cubicBezTo>
                        <a:pt x="1978" y="2499"/>
                        <a:pt x="1976" y="2493"/>
                        <a:pt x="1974" y="2488"/>
                      </a:cubicBezTo>
                      <a:cubicBezTo>
                        <a:pt x="1946" y="2428"/>
                        <a:pt x="1911" y="2373"/>
                        <a:pt x="1884" y="2313"/>
                      </a:cubicBezTo>
                      <a:cubicBezTo>
                        <a:pt x="1866" y="2294"/>
                        <a:pt x="1857" y="2270"/>
                        <a:pt x="1852" y="2245"/>
                      </a:cubicBezTo>
                      <a:cubicBezTo>
                        <a:pt x="1841" y="2231"/>
                        <a:pt x="1825" y="2222"/>
                        <a:pt x="1810" y="2215"/>
                      </a:cubicBezTo>
                      <a:cubicBezTo>
                        <a:pt x="1782" y="2203"/>
                        <a:pt x="1750" y="2210"/>
                        <a:pt x="1723" y="2195"/>
                      </a:cubicBezTo>
                      <a:cubicBezTo>
                        <a:pt x="1692" y="2196"/>
                        <a:pt x="1668" y="2172"/>
                        <a:pt x="1655" y="2146"/>
                      </a:cubicBezTo>
                      <a:cubicBezTo>
                        <a:pt x="1646" y="2131"/>
                        <a:pt x="1636" y="2113"/>
                        <a:pt x="1644" y="2095"/>
                      </a:cubicBezTo>
                      <a:cubicBezTo>
                        <a:pt x="1651" y="2075"/>
                        <a:pt x="1675" y="2073"/>
                        <a:pt x="1693" y="2076"/>
                      </a:cubicBezTo>
                      <a:cubicBezTo>
                        <a:pt x="1719" y="2084"/>
                        <a:pt x="1743" y="2100"/>
                        <a:pt x="1761" y="2121"/>
                      </a:cubicBezTo>
                      <a:cubicBezTo>
                        <a:pt x="1771" y="2121"/>
                        <a:pt x="1781" y="2121"/>
                        <a:pt x="1791" y="2121"/>
                      </a:cubicBezTo>
                      <a:cubicBezTo>
                        <a:pt x="1761" y="2095"/>
                        <a:pt x="1717" y="2089"/>
                        <a:pt x="1692" y="2056"/>
                      </a:cubicBezTo>
                      <a:cubicBezTo>
                        <a:pt x="1689" y="2048"/>
                        <a:pt x="1685" y="2040"/>
                        <a:pt x="1682" y="2032"/>
                      </a:cubicBezTo>
                      <a:cubicBezTo>
                        <a:pt x="1673" y="1989"/>
                        <a:pt x="1684" y="1939"/>
                        <a:pt x="1717" y="1908"/>
                      </a:cubicBezTo>
                      <a:cubicBezTo>
                        <a:pt x="1724" y="1908"/>
                        <a:pt x="1730" y="1909"/>
                        <a:pt x="1737" y="1909"/>
                      </a:cubicBezTo>
                      <a:cubicBezTo>
                        <a:pt x="1742" y="1869"/>
                        <a:pt x="1762" y="1829"/>
                        <a:pt x="1798" y="1809"/>
                      </a:cubicBezTo>
                      <a:cubicBezTo>
                        <a:pt x="1815" y="1797"/>
                        <a:pt x="1842" y="1796"/>
                        <a:pt x="1854" y="1815"/>
                      </a:cubicBezTo>
                      <a:cubicBezTo>
                        <a:pt x="1872" y="1842"/>
                        <a:pt x="1869" y="1878"/>
                        <a:pt x="1861" y="1908"/>
                      </a:cubicBezTo>
                      <a:cubicBezTo>
                        <a:pt x="1898" y="1949"/>
                        <a:pt x="1909" y="2010"/>
                        <a:pt x="1956" y="2042"/>
                      </a:cubicBezTo>
                      <a:cubicBezTo>
                        <a:pt x="1960" y="2047"/>
                        <a:pt x="1964" y="2052"/>
                        <a:pt x="1968" y="2057"/>
                      </a:cubicBezTo>
                      <a:cubicBezTo>
                        <a:pt x="1984" y="2080"/>
                        <a:pt x="1996" y="2105"/>
                        <a:pt x="2006" y="2131"/>
                      </a:cubicBezTo>
                      <a:cubicBezTo>
                        <a:pt x="2022" y="2139"/>
                        <a:pt x="2041" y="2143"/>
                        <a:pt x="2057" y="2153"/>
                      </a:cubicBezTo>
                      <a:cubicBezTo>
                        <a:pt x="2067" y="2151"/>
                        <a:pt x="2076" y="2148"/>
                        <a:pt x="2086" y="2146"/>
                      </a:cubicBezTo>
                      <a:cubicBezTo>
                        <a:pt x="2091" y="2144"/>
                        <a:pt x="2097" y="2143"/>
                        <a:pt x="2102" y="2142"/>
                      </a:cubicBezTo>
                      <a:cubicBezTo>
                        <a:pt x="2138" y="2129"/>
                        <a:pt x="2178" y="2144"/>
                        <a:pt x="2202" y="2171"/>
                      </a:cubicBezTo>
                      <a:cubicBezTo>
                        <a:pt x="2217" y="2190"/>
                        <a:pt x="2213" y="2217"/>
                        <a:pt x="2201" y="2236"/>
                      </a:cubicBezTo>
                      <a:cubicBezTo>
                        <a:pt x="2182" y="2273"/>
                        <a:pt x="2133" y="2249"/>
                        <a:pt x="2101" y="2255"/>
                      </a:cubicBezTo>
                      <a:cubicBezTo>
                        <a:pt x="2095" y="2255"/>
                        <a:pt x="2090" y="2256"/>
                        <a:pt x="2085" y="2256"/>
                      </a:cubicBezTo>
                      <a:cubicBezTo>
                        <a:pt x="2050" y="2255"/>
                        <a:pt x="2023" y="2283"/>
                        <a:pt x="2010" y="2313"/>
                      </a:cubicBezTo>
                      <a:cubicBezTo>
                        <a:pt x="2040" y="2358"/>
                        <a:pt x="2067" y="2406"/>
                        <a:pt x="2083" y="2458"/>
                      </a:cubicBezTo>
                      <a:cubicBezTo>
                        <a:pt x="2087" y="2474"/>
                        <a:pt x="2095" y="2489"/>
                        <a:pt x="2100" y="2504"/>
                      </a:cubicBezTo>
                      <a:cubicBezTo>
                        <a:pt x="2126" y="2595"/>
                        <a:pt x="2127" y="2691"/>
                        <a:pt x="2118" y="2784"/>
                      </a:cubicBezTo>
                      <a:cubicBezTo>
                        <a:pt x="2118" y="2838"/>
                        <a:pt x="2115" y="2892"/>
                        <a:pt x="2108" y="2945"/>
                      </a:cubicBezTo>
                      <a:cubicBezTo>
                        <a:pt x="2107" y="2945"/>
                        <a:pt x="2107" y="2945"/>
                        <a:pt x="2107" y="2945"/>
                      </a:cubicBezTo>
                      <a:cubicBezTo>
                        <a:pt x="2106" y="2950"/>
                        <a:pt x="2105" y="2955"/>
                        <a:pt x="2105" y="2960"/>
                      </a:cubicBezTo>
                      <a:cubicBezTo>
                        <a:pt x="2103" y="2968"/>
                        <a:pt x="2101" y="2976"/>
                        <a:pt x="2100" y="2984"/>
                      </a:cubicBezTo>
                      <a:cubicBezTo>
                        <a:pt x="2095" y="3002"/>
                        <a:pt x="2089" y="3020"/>
                        <a:pt x="2083" y="3038"/>
                      </a:cubicBezTo>
                      <a:cubicBezTo>
                        <a:pt x="2055" y="3101"/>
                        <a:pt x="2027" y="3166"/>
                        <a:pt x="1981" y="3219"/>
                      </a:cubicBezTo>
                      <a:cubicBezTo>
                        <a:pt x="2076" y="3230"/>
                        <a:pt x="2170" y="3249"/>
                        <a:pt x="2265" y="3257"/>
                      </a:cubicBezTo>
                      <a:cubicBezTo>
                        <a:pt x="2383" y="3261"/>
                        <a:pt x="2497" y="3227"/>
                        <a:pt x="2609" y="3195"/>
                      </a:cubicBezTo>
                      <a:cubicBezTo>
                        <a:pt x="2542" y="3118"/>
                        <a:pt x="2477" y="3039"/>
                        <a:pt x="2413" y="2960"/>
                      </a:cubicBezTo>
                      <a:cubicBezTo>
                        <a:pt x="2409" y="2955"/>
                        <a:pt x="2404" y="2949"/>
                        <a:pt x="2400" y="2944"/>
                      </a:cubicBezTo>
                      <a:cubicBezTo>
                        <a:pt x="2362" y="2897"/>
                        <a:pt x="2326" y="2847"/>
                        <a:pt x="2290" y="2799"/>
                      </a:cubicBezTo>
                      <a:cubicBezTo>
                        <a:pt x="2249" y="2776"/>
                        <a:pt x="2251" y="2718"/>
                        <a:pt x="2279" y="2686"/>
                      </a:cubicBezTo>
                      <a:cubicBezTo>
                        <a:pt x="2331" y="2627"/>
                        <a:pt x="2378" y="2564"/>
                        <a:pt x="2431" y="2506"/>
                      </a:cubicBezTo>
                      <a:cubicBezTo>
                        <a:pt x="2436" y="2500"/>
                        <a:pt x="2441" y="2495"/>
                        <a:pt x="2446" y="2489"/>
                      </a:cubicBezTo>
                      <a:cubicBezTo>
                        <a:pt x="2498" y="2430"/>
                        <a:pt x="2550" y="2371"/>
                        <a:pt x="2605" y="2315"/>
                      </a:cubicBezTo>
                      <a:cubicBezTo>
                        <a:pt x="2590" y="2297"/>
                        <a:pt x="2576" y="2279"/>
                        <a:pt x="2564" y="2259"/>
                      </a:cubicBezTo>
                      <a:cubicBezTo>
                        <a:pt x="2531" y="2270"/>
                        <a:pt x="2500" y="2284"/>
                        <a:pt x="2465" y="2289"/>
                      </a:cubicBezTo>
                      <a:cubicBezTo>
                        <a:pt x="2409" y="2297"/>
                        <a:pt x="2353" y="2284"/>
                        <a:pt x="2298" y="2270"/>
                      </a:cubicBezTo>
                      <a:cubicBezTo>
                        <a:pt x="2284" y="2264"/>
                        <a:pt x="2277" y="2249"/>
                        <a:pt x="2271" y="2235"/>
                      </a:cubicBezTo>
                      <a:cubicBezTo>
                        <a:pt x="2308" y="2180"/>
                        <a:pt x="2374" y="2157"/>
                        <a:pt x="2432" y="2131"/>
                      </a:cubicBezTo>
                      <a:cubicBezTo>
                        <a:pt x="2482" y="2106"/>
                        <a:pt x="2539" y="2111"/>
                        <a:pt x="2592" y="2102"/>
                      </a:cubicBezTo>
                      <a:cubicBezTo>
                        <a:pt x="2595" y="2102"/>
                        <a:pt x="2602" y="2102"/>
                        <a:pt x="2605" y="2102"/>
                      </a:cubicBezTo>
                      <a:cubicBezTo>
                        <a:pt x="2634" y="2103"/>
                        <a:pt x="2657" y="2126"/>
                        <a:pt x="2684" y="2135"/>
                      </a:cubicBezTo>
                      <a:cubicBezTo>
                        <a:pt x="2665" y="2108"/>
                        <a:pt x="2645" y="2081"/>
                        <a:pt x="2625" y="2054"/>
                      </a:cubicBezTo>
                      <a:cubicBezTo>
                        <a:pt x="2614" y="2037"/>
                        <a:pt x="2602" y="2021"/>
                        <a:pt x="2590" y="2005"/>
                      </a:cubicBezTo>
                      <a:cubicBezTo>
                        <a:pt x="2497" y="1870"/>
                        <a:pt x="2395" y="1743"/>
                        <a:pt x="2298" y="1611"/>
                      </a:cubicBezTo>
                      <a:cubicBezTo>
                        <a:pt x="2295" y="1606"/>
                        <a:pt x="2291" y="1601"/>
                        <a:pt x="2287" y="1596"/>
                      </a:cubicBezTo>
                      <a:cubicBezTo>
                        <a:pt x="2225" y="1511"/>
                        <a:pt x="2163" y="1427"/>
                        <a:pt x="2103" y="1340"/>
                      </a:cubicBezTo>
                      <a:cubicBezTo>
                        <a:pt x="2098" y="1333"/>
                        <a:pt x="2092" y="1326"/>
                        <a:pt x="2086" y="1319"/>
                      </a:cubicBezTo>
                      <a:cubicBezTo>
                        <a:pt x="2052" y="1266"/>
                        <a:pt x="2014" y="1215"/>
                        <a:pt x="1978" y="1163"/>
                      </a:cubicBezTo>
                      <a:cubicBezTo>
                        <a:pt x="1975" y="1158"/>
                        <a:pt x="1971" y="1153"/>
                        <a:pt x="1968" y="1148"/>
                      </a:cubicBezTo>
                      <a:cubicBezTo>
                        <a:pt x="1957" y="1132"/>
                        <a:pt x="1946" y="1116"/>
                        <a:pt x="1935" y="1100"/>
                      </a:cubicBezTo>
                      <a:close/>
                      <a:moveTo>
                        <a:pt x="5644" y="1468"/>
                      </a:moveTo>
                      <a:cubicBezTo>
                        <a:pt x="5638" y="1476"/>
                        <a:pt x="5632" y="1485"/>
                        <a:pt x="5627" y="1493"/>
                      </a:cubicBezTo>
                      <a:cubicBezTo>
                        <a:pt x="5606" y="1526"/>
                        <a:pt x="5587" y="1560"/>
                        <a:pt x="5569" y="1594"/>
                      </a:cubicBezTo>
                      <a:cubicBezTo>
                        <a:pt x="5566" y="1600"/>
                        <a:pt x="5563" y="1606"/>
                        <a:pt x="5561" y="1612"/>
                      </a:cubicBezTo>
                      <a:cubicBezTo>
                        <a:pt x="5536" y="1662"/>
                        <a:pt x="5519" y="1714"/>
                        <a:pt x="5498" y="1765"/>
                      </a:cubicBezTo>
                      <a:cubicBezTo>
                        <a:pt x="5542" y="1763"/>
                        <a:pt x="5585" y="1760"/>
                        <a:pt x="5629" y="1757"/>
                      </a:cubicBezTo>
                      <a:cubicBezTo>
                        <a:pt x="5634" y="1757"/>
                        <a:pt x="5639" y="1757"/>
                        <a:pt x="5644" y="1757"/>
                      </a:cubicBezTo>
                      <a:cubicBezTo>
                        <a:pt x="5765" y="1749"/>
                        <a:pt x="5885" y="1750"/>
                        <a:pt x="6005" y="1750"/>
                      </a:cubicBezTo>
                      <a:cubicBezTo>
                        <a:pt x="6027" y="1741"/>
                        <a:pt x="6050" y="1747"/>
                        <a:pt x="6071" y="1754"/>
                      </a:cubicBezTo>
                      <a:cubicBezTo>
                        <a:pt x="6082" y="1772"/>
                        <a:pt x="6099" y="1786"/>
                        <a:pt x="6103" y="1806"/>
                      </a:cubicBezTo>
                      <a:cubicBezTo>
                        <a:pt x="6111" y="1845"/>
                        <a:pt x="6120" y="1885"/>
                        <a:pt x="6130" y="1923"/>
                      </a:cubicBezTo>
                      <a:cubicBezTo>
                        <a:pt x="6135" y="1949"/>
                        <a:pt x="6142" y="1975"/>
                        <a:pt x="6148" y="2000"/>
                      </a:cubicBezTo>
                      <a:cubicBezTo>
                        <a:pt x="6149" y="2014"/>
                        <a:pt x="6153" y="2027"/>
                        <a:pt x="6155" y="2041"/>
                      </a:cubicBezTo>
                      <a:cubicBezTo>
                        <a:pt x="6157" y="2046"/>
                        <a:pt x="6158" y="2052"/>
                        <a:pt x="6159" y="2058"/>
                      </a:cubicBezTo>
                      <a:cubicBezTo>
                        <a:pt x="6172" y="2120"/>
                        <a:pt x="6184" y="2182"/>
                        <a:pt x="6194" y="2244"/>
                      </a:cubicBezTo>
                      <a:cubicBezTo>
                        <a:pt x="6229" y="2230"/>
                        <a:pt x="6267" y="2233"/>
                        <a:pt x="6304" y="2234"/>
                      </a:cubicBezTo>
                      <a:cubicBezTo>
                        <a:pt x="6318" y="2166"/>
                        <a:pt x="6351" y="2103"/>
                        <a:pt x="6403" y="2058"/>
                      </a:cubicBezTo>
                      <a:cubicBezTo>
                        <a:pt x="6409" y="2052"/>
                        <a:pt x="6416" y="2047"/>
                        <a:pt x="6422" y="2041"/>
                      </a:cubicBezTo>
                      <a:cubicBezTo>
                        <a:pt x="6440" y="2027"/>
                        <a:pt x="6459" y="2004"/>
                        <a:pt x="6485" y="2012"/>
                      </a:cubicBezTo>
                      <a:cubicBezTo>
                        <a:pt x="6502" y="2010"/>
                        <a:pt x="6502" y="2029"/>
                        <a:pt x="6506" y="2041"/>
                      </a:cubicBezTo>
                      <a:cubicBezTo>
                        <a:pt x="6507" y="2061"/>
                        <a:pt x="6507" y="2081"/>
                        <a:pt x="6506" y="2101"/>
                      </a:cubicBezTo>
                      <a:cubicBezTo>
                        <a:pt x="6505" y="2108"/>
                        <a:pt x="6504" y="2115"/>
                        <a:pt x="6503" y="2122"/>
                      </a:cubicBezTo>
                      <a:cubicBezTo>
                        <a:pt x="6520" y="2100"/>
                        <a:pt x="6535" y="2079"/>
                        <a:pt x="6551" y="2057"/>
                      </a:cubicBezTo>
                      <a:cubicBezTo>
                        <a:pt x="6555" y="2052"/>
                        <a:pt x="6559" y="2047"/>
                        <a:pt x="6563" y="2041"/>
                      </a:cubicBezTo>
                      <a:cubicBezTo>
                        <a:pt x="6575" y="2025"/>
                        <a:pt x="6588" y="2008"/>
                        <a:pt x="6600" y="1991"/>
                      </a:cubicBezTo>
                      <a:cubicBezTo>
                        <a:pt x="6584" y="1971"/>
                        <a:pt x="6573" y="1947"/>
                        <a:pt x="6560" y="1925"/>
                      </a:cubicBezTo>
                      <a:cubicBezTo>
                        <a:pt x="6533" y="1892"/>
                        <a:pt x="6488" y="1862"/>
                        <a:pt x="6499" y="1814"/>
                      </a:cubicBezTo>
                      <a:cubicBezTo>
                        <a:pt x="6459" y="1807"/>
                        <a:pt x="6420" y="1795"/>
                        <a:pt x="6382" y="1783"/>
                      </a:cubicBezTo>
                      <a:cubicBezTo>
                        <a:pt x="6294" y="1759"/>
                        <a:pt x="6220" y="1702"/>
                        <a:pt x="6150" y="1646"/>
                      </a:cubicBezTo>
                      <a:cubicBezTo>
                        <a:pt x="6145" y="1641"/>
                        <a:pt x="6139" y="1636"/>
                        <a:pt x="6134" y="1632"/>
                      </a:cubicBezTo>
                      <a:cubicBezTo>
                        <a:pt x="6126" y="1624"/>
                        <a:pt x="6118" y="1618"/>
                        <a:pt x="6109" y="1612"/>
                      </a:cubicBezTo>
                      <a:cubicBezTo>
                        <a:pt x="6102" y="1606"/>
                        <a:pt x="6095" y="1600"/>
                        <a:pt x="6088" y="1595"/>
                      </a:cubicBezTo>
                      <a:cubicBezTo>
                        <a:pt x="6034" y="1550"/>
                        <a:pt x="5980" y="1503"/>
                        <a:pt x="5942" y="1443"/>
                      </a:cubicBezTo>
                      <a:cubicBezTo>
                        <a:pt x="5908" y="1382"/>
                        <a:pt x="5874" y="1319"/>
                        <a:pt x="5857" y="1250"/>
                      </a:cubicBezTo>
                      <a:cubicBezTo>
                        <a:pt x="5787" y="1324"/>
                        <a:pt x="5709" y="1389"/>
                        <a:pt x="5644" y="1468"/>
                      </a:cubicBezTo>
                      <a:close/>
                      <a:moveTo>
                        <a:pt x="6027" y="1370"/>
                      </a:moveTo>
                      <a:cubicBezTo>
                        <a:pt x="6053" y="1423"/>
                        <a:pt x="6090" y="1470"/>
                        <a:pt x="6131" y="1512"/>
                      </a:cubicBezTo>
                      <a:cubicBezTo>
                        <a:pt x="6137" y="1517"/>
                        <a:pt x="6143" y="1523"/>
                        <a:pt x="6149" y="1529"/>
                      </a:cubicBezTo>
                      <a:cubicBezTo>
                        <a:pt x="6176" y="1553"/>
                        <a:pt x="6205" y="1577"/>
                        <a:pt x="6236" y="1597"/>
                      </a:cubicBezTo>
                      <a:cubicBezTo>
                        <a:pt x="6245" y="1603"/>
                        <a:pt x="6253" y="1610"/>
                        <a:pt x="6263" y="1614"/>
                      </a:cubicBezTo>
                      <a:cubicBezTo>
                        <a:pt x="6352" y="1672"/>
                        <a:pt x="6458" y="1689"/>
                        <a:pt x="6561" y="1704"/>
                      </a:cubicBezTo>
                      <a:cubicBezTo>
                        <a:pt x="6581" y="1681"/>
                        <a:pt x="6613" y="1678"/>
                        <a:pt x="6641" y="1685"/>
                      </a:cubicBezTo>
                      <a:cubicBezTo>
                        <a:pt x="6646" y="1686"/>
                        <a:pt x="6651" y="1686"/>
                        <a:pt x="6657" y="1686"/>
                      </a:cubicBezTo>
                      <a:cubicBezTo>
                        <a:pt x="6697" y="1686"/>
                        <a:pt x="6709" y="1641"/>
                        <a:pt x="6728" y="1614"/>
                      </a:cubicBezTo>
                      <a:cubicBezTo>
                        <a:pt x="6741" y="1599"/>
                        <a:pt x="6761" y="1602"/>
                        <a:pt x="6775" y="1612"/>
                      </a:cubicBezTo>
                      <a:cubicBezTo>
                        <a:pt x="6803" y="1649"/>
                        <a:pt x="6798" y="1700"/>
                        <a:pt x="6784" y="1742"/>
                      </a:cubicBezTo>
                      <a:cubicBezTo>
                        <a:pt x="6806" y="1713"/>
                        <a:pt x="6827" y="1683"/>
                        <a:pt x="6850" y="1654"/>
                      </a:cubicBezTo>
                      <a:cubicBezTo>
                        <a:pt x="6841" y="1640"/>
                        <a:pt x="6833" y="1626"/>
                        <a:pt x="6826" y="1612"/>
                      </a:cubicBezTo>
                      <a:cubicBezTo>
                        <a:pt x="6823" y="1606"/>
                        <a:pt x="6821" y="1601"/>
                        <a:pt x="6819" y="1596"/>
                      </a:cubicBezTo>
                      <a:cubicBezTo>
                        <a:pt x="6801" y="1562"/>
                        <a:pt x="6763" y="1538"/>
                        <a:pt x="6756" y="1498"/>
                      </a:cubicBezTo>
                      <a:cubicBezTo>
                        <a:pt x="6723" y="1508"/>
                        <a:pt x="6690" y="1515"/>
                        <a:pt x="6656" y="1520"/>
                      </a:cubicBezTo>
                      <a:cubicBezTo>
                        <a:pt x="6651" y="1521"/>
                        <a:pt x="6646" y="1522"/>
                        <a:pt x="6641" y="1523"/>
                      </a:cubicBezTo>
                      <a:cubicBezTo>
                        <a:pt x="6522" y="1546"/>
                        <a:pt x="6403" y="1510"/>
                        <a:pt x="6287" y="1486"/>
                      </a:cubicBezTo>
                      <a:cubicBezTo>
                        <a:pt x="6242" y="1475"/>
                        <a:pt x="6196" y="1465"/>
                        <a:pt x="6154" y="1446"/>
                      </a:cubicBezTo>
                      <a:cubicBezTo>
                        <a:pt x="6147" y="1443"/>
                        <a:pt x="6140" y="1440"/>
                        <a:pt x="6133" y="1437"/>
                      </a:cubicBezTo>
                      <a:cubicBezTo>
                        <a:pt x="6095" y="1420"/>
                        <a:pt x="6061" y="1394"/>
                        <a:pt x="6027" y="1370"/>
                      </a:cubicBezTo>
                      <a:close/>
                      <a:moveTo>
                        <a:pt x="5639" y="1884"/>
                      </a:moveTo>
                      <a:cubicBezTo>
                        <a:pt x="5750" y="1934"/>
                        <a:pt x="5861" y="1985"/>
                        <a:pt x="5968" y="2041"/>
                      </a:cubicBezTo>
                      <a:cubicBezTo>
                        <a:pt x="5978" y="2047"/>
                        <a:pt x="5988" y="2053"/>
                        <a:pt x="5998" y="2059"/>
                      </a:cubicBezTo>
                      <a:cubicBezTo>
                        <a:pt x="6012" y="2067"/>
                        <a:pt x="6027" y="2076"/>
                        <a:pt x="6040" y="2085"/>
                      </a:cubicBezTo>
                      <a:cubicBezTo>
                        <a:pt x="6051" y="2120"/>
                        <a:pt x="6033" y="2156"/>
                        <a:pt x="6005" y="2175"/>
                      </a:cubicBezTo>
                      <a:cubicBezTo>
                        <a:pt x="5993" y="2183"/>
                        <a:pt x="5983" y="2193"/>
                        <a:pt x="5973" y="2204"/>
                      </a:cubicBezTo>
                      <a:cubicBezTo>
                        <a:pt x="5880" y="2301"/>
                        <a:pt x="5785" y="2396"/>
                        <a:pt x="5686" y="2486"/>
                      </a:cubicBezTo>
                      <a:cubicBezTo>
                        <a:pt x="5680" y="2492"/>
                        <a:pt x="5674" y="2497"/>
                        <a:pt x="5668" y="2503"/>
                      </a:cubicBezTo>
                      <a:cubicBezTo>
                        <a:pt x="5659" y="2510"/>
                        <a:pt x="5651" y="2517"/>
                        <a:pt x="5643" y="2524"/>
                      </a:cubicBezTo>
                      <a:cubicBezTo>
                        <a:pt x="5642" y="2525"/>
                        <a:pt x="5639" y="2528"/>
                        <a:pt x="5638" y="2529"/>
                      </a:cubicBezTo>
                      <a:cubicBezTo>
                        <a:pt x="5649" y="2558"/>
                        <a:pt x="5640" y="2590"/>
                        <a:pt x="5627" y="2617"/>
                      </a:cubicBezTo>
                      <a:cubicBezTo>
                        <a:pt x="5613" y="2639"/>
                        <a:pt x="5596" y="2659"/>
                        <a:pt x="5578" y="2679"/>
                      </a:cubicBezTo>
                      <a:cubicBezTo>
                        <a:pt x="5596" y="2704"/>
                        <a:pt x="5614" y="2730"/>
                        <a:pt x="5627" y="2758"/>
                      </a:cubicBezTo>
                      <a:cubicBezTo>
                        <a:pt x="5634" y="2774"/>
                        <a:pt x="5640" y="2791"/>
                        <a:pt x="5644" y="2808"/>
                      </a:cubicBezTo>
                      <a:cubicBezTo>
                        <a:pt x="5652" y="2851"/>
                        <a:pt x="5654" y="2893"/>
                        <a:pt x="5653" y="2936"/>
                      </a:cubicBezTo>
                      <a:cubicBezTo>
                        <a:pt x="5648" y="2948"/>
                        <a:pt x="5641" y="2958"/>
                        <a:pt x="5631" y="2965"/>
                      </a:cubicBezTo>
                      <a:cubicBezTo>
                        <a:pt x="5635" y="2970"/>
                        <a:pt x="5639" y="2976"/>
                        <a:pt x="5643" y="2981"/>
                      </a:cubicBezTo>
                      <a:cubicBezTo>
                        <a:pt x="5682" y="3032"/>
                        <a:pt x="5721" y="3082"/>
                        <a:pt x="5760" y="3133"/>
                      </a:cubicBezTo>
                      <a:cubicBezTo>
                        <a:pt x="5765" y="3124"/>
                        <a:pt x="5771" y="3115"/>
                        <a:pt x="5780" y="3110"/>
                      </a:cubicBezTo>
                      <a:cubicBezTo>
                        <a:pt x="5780" y="3109"/>
                        <a:pt x="5778" y="3105"/>
                        <a:pt x="5777" y="3104"/>
                      </a:cubicBezTo>
                      <a:cubicBezTo>
                        <a:pt x="5780" y="3103"/>
                        <a:pt x="5784" y="3103"/>
                        <a:pt x="5788" y="3102"/>
                      </a:cubicBezTo>
                      <a:cubicBezTo>
                        <a:pt x="5819" y="3055"/>
                        <a:pt x="5849" y="3006"/>
                        <a:pt x="5882" y="2961"/>
                      </a:cubicBezTo>
                      <a:cubicBezTo>
                        <a:pt x="5886" y="2956"/>
                        <a:pt x="5890" y="2950"/>
                        <a:pt x="5894" y="2945"/>
                      </a:cubicBezTo>
                      <a:cubicBezTo>
                        <a:pt x="5974" y="2837"/>
                        <a:pt x="6055" y="2729"/>
                        <a:pt x="6134" y="2620"/>
                      </a:cubicBezTo>
                      <a:cubicBezTo>
                        <a:pt x="6140" y="2613"/>
                        <a:pt x="6145" y="2606"/>
                        <a:pt x="6150" y="2599"/>
                      </a:cubicBezTo>
                      <a:cubicBezTo>
                        <a:pt x="6173" y="2568"/>
                        <a:pt x="6196" y="2537"/>
                        <a:pt x="6219" y="2506"/>
                      </a:cubicBezTo>
                      <a:cubicBezTo>
                        <a:pt x="6223" y="2500"/>
                        <a:pt x="6227" y="2495"/>
                        <a:pt x="6231" y="2490"/>
                      </a:cubicBezTo>
                      <a:cubicBezTo>
                        <a:pt x="6246" y="2470"/>
                        <a:pt x="6261" y="2450"/>
                        <a:pt x="6275" y="2429"/>
                      </a:cubicBezTo>
                      <a:cubicBezTo>
                        <a:pt x="6236" y="2448"/>
                        <a:pt x="6191" y="2452"/>
                        <a:pt x="6148" y="2461"/>
                      </a:cubicBezTo>
                      <a:cubicBezTo>
                        <a:pt x="6134" y="2462"/>
                        <a:pt x="6120" y="2461"/>
                        <a:pt x="6106" y="2461"/>
                      </a:cubicBezTo>
                      <a:cubicBezTo>
                        <a:pt x="6088" y="2443"/>
                        <a:pt x="6100" y="2415"/>
                        <a:pt x="6092" y="2393"/>
                      </a:cubicBezTo>
                      <a:cubicBezTo>
                        <a:pt x="6083" y="2341"/>
                        <a:pt x="6080" y="2289"/>
                        <a:pt x="6077" y="2236"/>
                      </a:cubicBezTo>
                      <a:cubicBezTo>
                        <a:pt x="6071" y="2175"/>
                        <a:pt x="6060" y="2115"/>
                        <a:pt x="6046" y="2056"/>
                      </a:cubicBezTo>
                      <a:cubicBezTo>
                        <a:pt x="6045" y="2051"/>
                        <a:pt x="6044" y="2045"/>
                        <a:pt x="6042" y="2040"/>
                      </a:cubicBezTo>
                      <a:cubicBezTo>
                        <a:pt x="6029" y="1985"/>
                        <a:pt x="6011" y="1931"/>
                        <a:pt x="5993" y="1877"/>
                      </a:cubicBezTo>
                      <a:cubicBezTo>
                        <a:pt x="5875" y="1881"/>
                        <a:pt x="5757" y="1871"/>
                        <a:pt x="5639" y="1884"/>
                      </a:cubicBezTo>
                      <a:close/>
                      <a:moveTo>
                        <a:pt x="1767" y="1976"/>
                      </a:moveTo>
                      <a:cubicBezTo>
                        <a:pt x="1768" y="1986"/>
                        <a:pt x="1768" y="1996"/>
                        <a:pt x="1767" y="2006"/>
                      </a:cubicBezTo>
                      <a:cubicBezTo>
                        <a:pt x="1777" y="2008"/>
                        <a:pt x="1787" y="2011"/>
                        <a:pt x="1797" y="2013"/>
                      </a:cubicBezTo>
                      <a:cubicBezTo>
                        <a:pt x="1787" y="2000"/>
                        <a:pt x="1778" y="1988"/>
                        <a:pt x="1767" y="1976"/>
                      </a:cubicBezTo>
                      <a:close/>
                      <a:moveTo>
                        <a:pt x="833" y="2311"/>
                      </a:moveTo>
                      <a:cubicBezTo>
                        <a:pt x="865" y="2299"/>
                        <a:pt x="896" y="2275"/>
                        <a:pt x="899" y="2239"/>
                      </a:cubicBezTo>
                      <a:cubicBezTo>
                        <a:pt x="876" y="2262"/>
                        <a:pt x="855" y="2287"/>
                        <a:pt x="833" y="2311"/>
                      </a:cubicBezTo>
                      <a:close/>
                      <a:moveTo>
                        <a:pt x="1355" y="2526"/>
                      </a:moveTo>
                      <a:cubicBezTo>
                        <a:pt x="1209" y="2546"/>
                        <a:pt x="1067" y="2646"/>
                        <a:pt x="1023" y="2790"/>
                      </a:cubicBezTo>
                      <a:cubicBezTo>
                        <a:pt x="999" y="2858"/>
                        <a:pt x="992" y="2934"/>
                        <a:pt x="1019" y="3002"/>
                      </a:cubicBezTo>
                      <a:cubicBezTo>
                        <a:pt x="1048" y="3082"/>
                        <a:pt x="1112" y="3143"/>
                        <a:pt x="1181" y="3188"/>
                      </a:cubicBezTo>
                      <a:cubicBezTo>
                        <a:pt x="1267" y="3243"/>
                        <a:pt x="1375" y="3261"/>
                        <a:pt x="1475" y="3237"/>
                      </a:cubicBezTo>
                      <a:cubicBezTo>
                        <a:pt x="1566" y="3219"/>
                        <a:pt x="1657" y="3172"/>
                        <a:pt x="1709" y="3092"/>
                      </a:cubicBezTo>
                      <a:cubicBezTo>
                        <a:pt x="1774" y="2991"/>
                        <a:pt x="1792" y="2856"/>
                        <a:pt x="1739" y="2746"/>
                      </a:cubicBezTo>
                      <a:cubicBezTo>
                        <a:pt x="1706" y="2678"/>
                        <a:pt x="1648" y="2625"/>
                        <a:pt x="1585" y="2585"/>
                      </a:cubicBezTo>
                      <a:cubicBezTo>
                        <a:pt x="1517" y="2541"/>
                        <a:pt x="1436" y="2517"/>
                        <a:pt x="1355" y="2526"/>
                      </a:cubicBezTo>
                      <a:close/>
                      <a:moveTo>
                        <a:pt x="5801" y="3100"/>
                      </a:moveTo>
                      <a:cubicBezTo>
                        <a:pt x="5817" y="3095"/>
                        <a:pt x="5834" y="3087"/>
                        <a:pt x="5848" y="3078"/>
                      </a:cubicBezTo>
                      <a:cubicBezTo>
                        <a:pt x="5832" y="3084"/>
                        <a:pt x="5815" y="3090"/>
                        <a:pt x="5801" y="310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CO"/>
                </a:p>
              </p:txBody>
            </p:sp>
            <p:grpSp>
              <p:nvGrpSpPr>
                <p:cNvPr id="32" name="Group 112">
                  <a:extLst>
                    <a:ext uri="{FF2B5EF4-FFF2-40B4-BE49-F238E27FC236}">
                      <a16:creationId xmlns:a16="http://schemas.microsoft.com/office/drawing/2014/main" xmlns="" id="{842D77CF-A54E-45AC-AB0C-AEE81445C7ED}"/>
                    </a:ext>
                  </a:extLst>
                </p:cNvPr>
                <p:cNvGrpSpPr/>
                <p:nvPr/>
              </p:nvGrpSpPr>
              <p:grpSpPr>
                <a:xfrm>
                  <a:off x="3019425" y="430213"/>
                  <a:ext cx="5970588" cy="1546225"/>
                  <a:chOff x="3019425" y="430213"/>
                  <a:chExt cx="5970588" cy="1546225"/>
                </a:xfrm>
              </p:grpSpPr>
              <p:sp>
                <p:nvSpPr>
                  <p:cNvPr id="33" name="Freeform 6">
                    <a:extLst>
                      <a:ext uri="{FF2B5EF4-FFF2-40B4-BE49-F238E27FC236}">
                        <a16:creationId xmlns:a16="http://schemas.microsoft.com/office/drawing/2014/main" xmlns="" id="{54C83F4C-8EEF-4127-A8AE-79F84C4D896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019425" y="430213"/>
                    <a:ext cx="949325" cy="1116013"/>
                  </a:xfrm>
                  <a:custGeom>
                    <a:avLst/>
                    <a:gdLst>
                      <a:gd name="T0" fmla="*/ 386 w 1578"/>
                      <a:gd name="T1" fmla="*/ 0 h 1782"/>
                      <a:gd name="T2" fmla="*/ 402 w 1578"/>
                      <a:gd name="T3" fmla="*/ 74 h 1782"/>
                      <a:gd name="T4" fmla="*/ 402 w 1578"/>
                      <a:gd name="T5" fmla="*/ 458 h 1782"/>
                      <a:gd name="T6" fmla="*/ 892 w 1578"/>
                      <a:gd name="T7" fmla="*/ 458 h 1782"/>
                      <a:gd name="T8" fmla="*/ 893 w 1578"/>
                      <a:gd name="T9" fmla="*/ 0 h 1782"/>
                      <a:gd name="T10" fmla="*/ 908 w 1578"/>
                      <a:gd name="T11" fmla="*/ 78 h 1782"/>
                      <a:gd name="T12" fmla="*/ 909 w 1578"/>
                      <a:gd name="T13" fmla="*/ 458 h 1782"/>
                      <a:gd name="T14" fmla="*/ 1397 w 1578"/>
                      <a:gd name="T15" fmla="*/ 458 h 1782"/>
                      <a:gd name="T16" fmla="*/ 1398 w 1578"/>
                      <a:gd name="T17" fmla="*/ 0 h 1782"/>
                      <a:gd name="T18" fmla="*/ 1414 w 1578"/>
                      <a:gd name="T19" fmla="*/ 70 h 1782"/>
                      <a:gd name="T20" fmla="*/ 1414 w 1578"/>
                      <a:gd name="T21" fmla="*/ 458 h 1782"/>
                      <a:gd name="T22" fmla="*/ 1578 w 1578"/>
                      <a:gd name="T23" fmla="*/ 459 h 1782"/>
                      <a:gd name="T24" fmla="*/ 1563 w 1578"/>
                      <a:gd name="T25" fmla="*/ 476 h 1782"/>
                      <a:gd name="T26" fmla="*/ 1414 w 1578"/>
                      <a:gd name="T27" fmla="*/ 475 h 1782"/>
                      <a:gd name="T28" fmla="*/ 1414 w 1578"/>
                      <a:gd name="T29" fmla="*/ 640 h 1782"/>
                      <a:gd name="T30" fmla="*/ 1398 w 1578"/>
                      <a:gd name="T31" fmla="*/ 658 h 1782"/>
                      <a:gd name="T32" fmla="*/ 1397 w 1578"/>
                      <a:gd name="T33" fmla="*/ 475 h 1782"/>
                      <a:gd name="T34" fmla="*/ 909 w 1578"/>
                      <a:gd name="T35" fmla="*/ 475 h 1782"/>
                      <a:gd name="T36" fmla="*/ 909 w 1578"/>
                      <a:gd name="T37" fmla="*/ 906 h 1782"/>
                      <a:gd name="T38" fmla="*/ 1174 w 1578"/>
                      <a:gd name="T39" fmla="*/ 907 h 1782"/>
                      <a:gd name="T40" fmla="*/ 1159 w 1578"/>
                      <a:gd name="T41" fmla="*/ 923 h 1782"/>
                      <a:gd name="T42" fmla="*/ 909 w 1578"/>
                      <a:gd name="T43" fmla="*/ 923 h 1782"/>
                      <a:gd name="T44" fmla="*/ 911 w 1578"/>
                      <a:gd name="T45" fmla="*/ 1198 h 1782"/>
                      <a:gd name="T46" fmla="*/ 893 w 1578"/>
                      <a:gd name="T47" fmla="*/ 1218 h 1782"/>
                      <a:gd name="T48" fmla="*/ 892 w 1578"/>
                      <a:gd name="T49" fmla="*/ 923 h 1782"/>
                      <a:gd name="T50" fmla="*/ 402 w 1578"/>
                      <a:gd name="T51" fmla="*/ 923 h 1782"/>
                      <a:gd name="T52" fmla="*/ 401 w 1578"/>
                      <a:gd name="T53" fmla="*/ 1350 h 1782"/>
                      <a:gd name="T54" fmla="*/ 775 w 1578"/>
                      <a:gd name="T55" fmla="*/ 1352 h 1782"/>
                      <a:gd name="T56" fmla="*/ 760 w 1578"/>
                      <a:gd name="T57" fmla="*/ 1368 h 1782"/>
                      <a:gd name="T58" fmla="*/ 402 w 1578"/>
                      <a:gd name="T59" fmla="*/ 1367 h 1782"/>
                      <a:gd name="T60" fmla="*/ 402 w 1578"/>
                      <a:gd name="T61" fmla="*/ 1764 h 1782"/>
                      <a:gd name="T62" fmla="*/ 386 w 1578"/>
                      <a:gd name="T63" fmla="*/ 1782 h 1782"/>
                      <a:gd name="T64" fmla="*/ 385 w 1578"/>
                      <a:gd name="T65" fmla="*/ 1367 h 1782"/>
                      <a:gd name="T66" fmla="*/ 33 w 1578"/>
                      <a:gd name="T67" fmla="*/ 1367 h 1782"/>
                      <a:gd name="T68" fmla="*/ 2 w 1578"/>
                      <a:gd name="T69" fmla="*/ 1362 h 1782"/>
                      <a:gd name="T70" fmla="*/ 33 w 1578"/>
                      <a:gd name="T71" fmla="*/ 1351 h 1782"/>
                      <a:gd name="T72" fmla="*/ 385 w 1578"/>
                      <a:gd name="T73" fmla="*/ 1350 h 1782"/>
                      <a:gd name="T74" fmla="*/ 385 w 1578"/>
                      <a:gd name="T75" fmla="*/ 923 h 1782"/>
                      <a:gd name="T76" fmla="*/ 33 w 1578"/>
                      <a:gd name="T77" fmla="*/ 923 h 1782"/>
                      <a:gd name="T78" fmla="*/ 2 w 1578"/>
                      <a:gd name="T79" fmla="*/ 918 h 1782"/>
                      <a:gd name="T80" fmla="*/ 33 w 1578"/>
                      <a:gd name="T81" fmla="*/ 907 h 1782"/>
                      <a:gd name="T82" fmla="*/ 385 w 1578"/>
                      <a:gd name="T83" fmla="*/ 906 h 1782"/>
                      <a:gd name="T84" fmla="*/ 385 w 1578"/>
                      <a:gd name="T85" fmla="*/ 475 h 1782"/>
                      <a:gd name="T86" fmla="*/ 77 w 1578"/>
                      <a:gd name="T87" fmla="*/ 475 h 1782"/>
                      <a:gd name="T88" fmla="*/ 0 w 1578"/>
                      <a:gd name="T89" fmla="*/ 469 h 1782"/>
                      <a:gd name="T90" fmla="*/ 41 w 1578"/>
                      <a:gd name="T91" fmla="*/ 459 h 1782"/>
                      <a:gd name="T92" fmla="*/ 385 w 1578"/>
                      <a:gd name="T93" fmla="*/ 458 h 1782"/>
                      <a:gd name="T94" fmla="*/ 386 w 1578"/>
                      <a:gd name="T95" fmla="*/ 0 h 1782"/>
                      <a:gd name="T96" fmla="*/ 402 w 1578"/>
                      <a:gd name="T97" fmla="*/ 475 h 1782"/>
                      <a:gd name="T98" fmla="*/ 402 w 1578"/>
                      <a:gd name="T99" fmla="*/ 906 h 1782"/>
                      <a:gd name="T100" fmla="*/ 892 w 1578"/>
                      <a:gd name="T101" fmla="*/ 906 h 1782"/>
                      <a:gd name="T102" fmla="*/ 892 w 1578"/>
                      <a:gd name="T103" fmla="*/ 475 h 1782"/>
                      <a:gd name="T104" fmla="*/ 402 w 1578"/>
                      <a:gd name="T105" fmla="*/ 475 h 1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578" h="1782">
                        <a:moveTo>
                          <a:pt x="386" y="0"/>
                        </a:moveTo>
                        <a:cubicBezTo>
                          <a:pt x="411" y="15"/>
                          <a:pt x="401" y="50"/>
                          <a:pt x="402" y="74"/>
                        </a:cubicBezTo>
                        <a:cubicBezTo>
                          <a:pt x="401" y="202"/>
                          <a:pt x="402" y="330"/>
                          <a:pt x="402" y="458"/>
                        </a:cubicBezTo>
                        <a:cubicBezTo>
                          <a:pt x="565" y="459"/>
                          <a:pt x="729" y="459"/>
                          <a:pt x="892" y="458"/>
                        </a:cubicBezTo>
                        <a:cubicBezTo>
                          <a:pt x="893" y="305"/>
                          <a:pt x="891" y="153"/>
                          <a:pt x="893" y="0"/>
                        </a:cubicBezTo>
                        <a:cubicBezTo>
                          <a:pt x="919" y="16"/>
                          <a:pt x="906" y="53"/>
                          <a:pt x="908" y="78"/>
                        </a:cubicBezTo>
                        <a:cubicBezTo>
                          <a:pt x="909" y="205"/>
                          <a:pt x="908" y="332"/>
                          <a:pt x="909" y="458"/>
                        </a:cubicBezTo>
                        <a:cubicBezTo>
                          <a:pt x="1072" y="459"/>
                          <a:pt x="1234" y="459"/>
                          <a:pt x="1397" y="458"/>
                        </a:cubicBezTo>
                        <a:cubicBezTo>
                          <a:pt x="1398" y="306"/>
                          <a:pt x="1396" y="153"/>
                          <a:pt x="1398" y="0"/>
                        </a:cubicBezTo>
                        <a:cubicBezTo>
                          <a:pt x="1424" y="12"/>
                          <a:pt x="1413" y="47"/>
                          <a:pt x="1414" y="70"/>
                        </a:cubicBezTo>
                        <a:cubicBezTo>
                          <a:pt x="1413" y="199"/>
                          <a:pt x="1414" y="328"/>
                          <a:pt x="1414" y="458"/>
                        </a:cubicBezTo>
                        <a:cubicBezTo>
                          <a:pt x="1469" y="460"/>
                          <a:pt x="1523" y="457"/>
                          <a:pt x="1578" y="459"/>
                        </a:cubicBezTo>
                        <a:cubicBezTo>
                          <a:pt x="1573" y="465"/>
                          <a:pt x="1568" y="471"/>
                          <a:pt x="1563" y="476"/>
                        </a:cubicBezTo>
                        <a:cubicBezTo>
                          <a:pt x="1513" y="473"/>
                          <a:pt x="1464" y="475"/>
                          <a:pt x="1414" y="475"/>
                        </a:cubicBezTo>
                        <a:cubicBezTo>
                          <a:pt x="1413" y="530"/>
                          <a:pt x="1413" y="585"/>
                          <a:pt x="1414" y="640"/>
                        </a:cubicBezTo>
                        <a:cubicBezTo>
                          <a:pt x="1409" y="646"/>
                          <a:pt x="1403" y="652"/>
                          <a:pt x="1398" y="658"/>
                        </a:cubicBezTo>
                        <a:cubicBezTo>
                          <a:pt x="1397" y="597"/>
                          <a:pt x="1399" y="536"/>
                          <a:pt x="1397" y="475"/>
                        </a:cubicBezTo>
                        <a:cubicBezTo>
                          <a:pt x="1234" y="474"/>
                          <a:pt x="1072" y="474"/>
                          <a:pt x="909" y="475"/>
                        </a:cubicBezTo>
                        <a:cubicBezTo>
                          <a:pt x="908" y="619"/>
                          <a:pt x="908" y="762"/>
                          <a:pt x="909" y="906"/>
                        </a:cubicBezTo>
                        <a:cubicBezTo>
                          <a:pt x="997" y="908"/>
                          <a:pt x="1086" y="905"/>
                          <a:pt x="1174" y="907"/>
                        </a:cubicBezTo>
                        <a:cubicBezTo>
                          <a:pt x="1169" y="912"/>
                          <a:pt x="1164" y="918"/>
                          <a:pt x="1159" y="923"/>
                        </a:cubicBezTo>
                        <a:cubicBezTo>
                          <a:pt x="1076" y="922"/>
                          <a:pt x="993" y="923"/>
                          <a:pt x="909" y="923"/>
                        </a:cubicBezTo>
                        <a:cubicBezTo>
                          <a:pt x="909" y="1014"/>
                          <a:pt x="905" y="1106"/>
                          <a:pt x="911" y="1198"/>
                        </a:cubicBezTo>
                        <a:cubicBezTo>
                          <a:pt x="905" y="1204"/>
                          <a:pt x="899" y="1211"/>
                          <a:pt x="893" y="1218"/>
                        </a:cubicBezTo>
                        <a:cubicBezTo>
                          <a:pt x="891" y="1120"/>
                          <a:pt x="894" y="1021"/>
                          <a:pt x="892" y="923"/>
                        </a:cubicBezTo>
                        <a:cubicBezTo>
                          <a:pt x="729" y="922"/>
                          <a:pt x="565" y="922"/>
                          <a:pt x="402" y="923"/>
                        </a:cubicBezTo>
                        <a:cubicBezTo>
                          <a:pt x="401" y="1065"/>
                          <a:pt x="402" y="1208"/>
                          <a:pt x="401" y="1350"/>
                        </a:cubicBezTo>
                        <a:cubicBezTo>
                          <a:pt x="526" y="1352"/>
                          <a:pt x="651" y="1349"/>
                          <a:pt x="775" y="1352"/>
                        </a:cubicBezTo>
                        <a:cubicBezTo>
                          <a:pt x="770" y="1357"/>
                          <a:pt x="765" y="1363"/>
                          <a:pt x="760" y="1368"/>
                        </a:cubicBezTo>
                        <a:cubicBezTo>
                          <a:pt x="640" y="1365"/>
                          <a:pt x="521" y="1367"/>
                          <a:pt x="402" y="1367"/>
                        </a:cubicBezTo>
                        <a:cubicBezTo>
                          <a:pt x="401" y="1499"/>
                          <a:pt x="400" y="1632"/>
                          <a:pt x="402" y="1764"/>
                        </a:cubicBezTo>
                        <a:cubicBezTo>
                          <a:pt x="397" y="1770"/>
                          <a:pt x="391" y="1776"/>
                          <a:pt x="386" y="1782"/>
                        </a:cubicBezTo>
                        <a:cubicBezTo>
                          <a:pt x="384" y="1644"/>
                          <a:pt x="387" y="1505"/>
                          <a:pt x="385" y="1367"/>
                        </a:cubicBezTo>
                        <a:cubicBezTo>
                          <a:pt x="268" y="1366"/>
                          <a:pt x="150" y="1367"/>
                          <a:pt x="33" y="1367"/>
                        </a:cubicBezTo>
                        <a:cubicBezTo>
                          <a:pt x="23" y="1366"/>
                          <a:pt x="12" y="1366"/>
                          <a:pt x="2" y="1362"/>
                        </a:cubicBezTo>
                        <a:cubicBezTo>
                          <a:pt x="5" y="1350"/>
                          <a:pt x="23" y="1354"/>
                          <a:pt x="33" y="1351"/>
                        </a:cubicBezTo>
                        <a:cubicBezTo>
                          <a:pt x="150" y="1350"/>
                          <a:pt x="268" y="1351"/>
                          <a:pt x="385" y="1350"/>
                        </a:cubicBezTo>
                        <a:cubicBezTo>
                          <a:pt x="386" y="1208"/>
                          <a:pt x="386" y="1065"/>
                          <a:pt x="385" y="923"/>
                        </a:cubicBezTo>
                        <a:cubicBezTo>
                          <a:pt x="268" y="922"/>
                          <a:pt x="150" y="923"/>
                          <a:pt x="33" y="923"/>
                        </a:cubicBezTo>
                        <a:cubicBezTo>
                          <a:pt x="23" y="922"/>
                          <a:pt x="12" y="922"/>
                          <a:pt x="2" y="918"/>
                        </a:cubicBezTo>
                        <a:cubicBezTo>
                          <a:pt x="5" y="906"/>
                          <a:pt x="23" y="910"/>
                          <a:pt x="33" y="907"/>
                        </a:cubicBezTo>
                        <a:cubicBezTo>
                          <a:pt x="150" y="906"/>
                          <a:pt x="268" y="907"/>
                          <a:pt x="385" y="906"/>
                        </a:cubicBezTo>
                        <a:cubicBezTo>
                          <a:pt x="386" y="762"/>
                          <a:pt x="386" y="619"/>
                          <a:pt x="385" y="475"/>
                        </a:cubicBezTo>
                        <a:cubicBezTo>
                          <a:pt x="282" y="474"/>
                          <a:pt x="180" y="475"/>
                          <a:pt x="77" y="475"/>
                        </a:cubicBezTo>
                        <a:cubicBezTo>
                          <a:pt x="51" y="474"/>
                          <a:pt x="25" y="477"/>
                          <a:pt x="0" y="469"/>
                        </a:cubicBezTo>
                        <a:cubicBezTo>
                          <a:pt x="11" y="459"/>
                          <a:pt x="27" y="460"/>
                          <a:pt x="41" y="459"/>
                        </a:cubicBezTo>
                        <a:cubicBezTo>
                          <a:pt x="156" y="458"/>
                          <a:pt x="270" y="459"/>
                          <a:pt x="385" y="458"/>
                        </a:cubicBezTo>
                        <a:cubicBezTo>
                          <a:pt x="386" y="306"/>
                          <a:pt x="384" y="153"/>
                          <a:pt x="386" y="0"/>
                        </a:cubicBezTo>
                        <a:close/>
                        <a:moveTo>
                          <a:pt x="402" y="475"/>
                        </a:moveTo>
                        <a:cubicBezTo>
                          <a:pt x="401" y="619"/>
                          <a:pt x="402" y="762"/>
                          <a:pt x="402" y="906"/>
                        </a:cubicBezTo>
                        <a:cubicBezTo>
                          <a:pt x="565" y="907"/>
                          <a:pt x="729" y="907"/>
                          <a:pt x="892" y="906"/>
                        </a:cubicBezTo>
                        <a:cubicBezTo>
                          <a:pt x="892" y="762"/>
                          <a:pt x="893" y="619"/>
                          <a:pt x="892" y="475"/>
                        </a:cubicBezTo>
                        <a:cubicBezTo>
                          <a:pt x="729" y="474"/>
                          <a:pt x="565" y="474"/>
                          <a:pt x="402" y="475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34" name="Freeform 7">
                    <a:extLst>
                      <a:ext uri="{FF2B5EF4-FFF2-40B4-BE49-F238E27FC236}">
                        <a16:creationId xmlns:a16="http://schemas.microsoft.com/office/drawing/2014/main" xmlns="" id="{3FF3257D-8CD6-4ACB-863D-7ED29A73C14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164013" y="430213"/>
                    <a:ext cx="2246313" cy="1060450"/>
                  </a:xfrm>
                  <a:custGeom>
                    <a:avLst/>
                    <a:gdLst>
                      <a:gd name="T0" fmla="*/ 19 w 3736"/>
                      <a:gd name="T1" fmla="*/ 34 h 1694"/>
                      <a:gd name="T2" fmla="*/ 508 w 3736"/>
                      <a:gd name="T3" fmla="*/ 458 h 1694"/>
                      <a:gd name="T4" fmla="*/ 524 w 3736"/>
                      <a:gd name="T5" fmla="*/ 82 h 1694"/>
                      <a:gd name="T6" fmla="*/ 1015 w 3736"/>
                      <a:gd name="T7" fmla="*/ 458 h 1694"/>
                      <a:gd name="T8" fmla="*/ 1031 w 3736"/>
                      <a:gd name="T9" fmla="*/ 30 h 1694"/>
                      <a:gd name="T10" fmla="*/ 1520 w 3736"/>
                      <a:gd name="T11" fmla="*/ 458 h 1694"/>
                      <a:gd name="T12" fmla="*/ 1534 w 3736"/>
                      <a:gd name="T13" fmla="*/ 11 h 1694"/>
                      <a:gd name="T14" fmla="*/ 1538 w 3736"/>
                      <a:gd name="T15" fmla="*/ 458 h 1694"/>
                      <a:gd name="T16" fmla="*/ 2028 w 3736"/>
                      <a:gd name="T17" fmla="*/ 0 h 1694"/>
                      <a:gd name="T18" fmla="*/ 2043 w 3736"/>
                      <a:gd name="T19" fmla="*/ 458 h 1694"/>
                      <a:gd name="T20" fmla="*/ 2535 w 3736"/>
                      <a:gd name="T21" fmla="*/ 0 h 1694"/>
                      <a:gd name="T22" fmla="*/ 2550 w 3736"/>
                      <a:gd name="T23" fmla="*/ 458 h 1694"/>
                      <a:gd name="T24" fmla="*/ 3040 w 3736"/>
                      <a:gd name="T25" fmla="*/ 0 h 1694"/>
                      <a:gd name="T26" fmla="*/ 3056 w 3736"/>
                      <a:gd name="T27" fmla="*/ 458 h 1694"/>
                      <a:gd name="T28" fmla="*/ 3547 w 3736"/>
                      <a:gd name="T29" fmla="*/ 0 h 1694"/>
                      <a:gd name="T30" fmla="*/ 3563 w 3736"/>
                      <a:gd name="T31" fmla="*/ 458 h 1694"/>
                      <a:gd name="T32" fmla="*/ 3716 w 3736"/>
                      <a:gd name="T33" fmla="*/ 475 h 1694"/>
                      <a:gd name="T34" fmla="*/ 3564 w 3736"/>
                      <a:gd name="T35" fmla="*/ 625 h 1694"/>
                      <a:gd name="T36" fmla="*/ 3546 w 3736"/>
                      <a:gd name="T37" fmla="*/ 475 h 1694"/>
                      <a:gd name="T38" fmla="*/ 3056 w 3736"/>
                      <a:gd name="T39" fmla="*/ 906 h 1694"/>
                      <a:gd name="T40" fmla="*/ 3334 w 3736"/>
                      <a:gd name="T41" fmla="*/ 924 h 1694"/>
                      <a:gd name="T42" fmla="*/ 3055 w 3736"/>
                      <a:gd name="T43" fmla="*/ 1350 h 1694"/>
                      <a:gd name="T44" fmla="*/ 3548 w 3736"/>
                      <a:gd name="T45" fmla="*/ 1326 h 1694"/>
                      <a:gd name="T46" fmla="*/ 3561 w 3736"/>
                      <a:gd name="T47" fmla="*/ 1367 h 1694"/>
                      <a:gd name="T48" fmla="*/ 3547 w 3736"/>
                      <a:gd name="T49" fmla="*/ 1694 h 1694"/>
                      <a:gd name="T50" fmla="*/ 3056 w 3736"/>
                      <a:gd name="T51" fmla="*/ 1367 h 1694"/>
                      <a:gd name="T52" fmla="*/ 3038 w 3736"/>
                      <a:gd name="T53" fmla="*/ 1613 h 1694"/>
                      <a:gd name="T54" fmla="*/ 2849 w 3736"/>
                      <a:gd name="T55" fmla="*/ 1368 h 1694"/>
                      <a:gd name="T56" fmla="*/ 3039 w 3736"/>
                      <a:gd name="T57" fmla="*/ 1350 h 1694"/>
                      <a:gd name="T58" fmla="*/ 2550 w 3736"/>
                      <a:gd name="T59" fmla="*/ 923 h 1694"/>
                      <a:gd name="T60" fmla="*/ 2553 w 3736"/>
                      <a:gd name="T61" fmla="*/ 1197 h 1694"/>
                      <a:gd name="T62" fmla="*/ 2534 w 3736"/>
                      <a:gd name="T63" fmla="*/ 923 h 1694"/>
                      <a:gd name="T64" fmla="*/ 2041 w 3736"/>
                      <a:gd name="T65" fmla="*/ 1343 h 1694"/>
                      <a:gd name="T66" fmla="*/ 2026 w 3736"/>
                      <a:gd name="T67" fmla="*/ 923 h 1694"/>
                      <a:gd name="T68" fmla="*/ 1677 w 3736"/>
                      <a:gd name="T69" fmla="*/ 907 h 1694"/>
                      <a:gd name="T70" fmla="*/ 2026 w 3736"/>
                      <a:gd name="T71" fmla="*/ 475 h 1694"/>
                      <a:gd name="T72" fmla="*/ 1538 w 3736"/>
                      <a:gd name="T73" fmla="*/ 777 h 1694"/>
                      <a:gd name="T74" fmla="*/ 1521 w 3736"/>
                      <a:gd name="T75" fmla="*/ 475 h 1694"/>
                      <a:gd name="T76" fmla="*/ 1031 w 3736"/>
                      <a:gd name="T77" fmla="*/ 906 h 1694"/>
                      <a:gd name="T78" fmla="*/ 1397 w 3736"/>
                      <a:gd name="T79" fmla="*/ 923 h 1694"/>
                      <a:gd name="T80" fmla="*/ 1032 w 3736"/>
                      <a:gd name="T81" fmla="*/ 1308 h 1694"/>
                      <a:gd name="T82" fmla="*/ 1014 w 3736"/>
                      <a:gd name="T83" fmla="*/ 923 h 1694"/>
                      <a:gd name="T84" fmla="*/ 523 w 3736"/>
                      <a:gd name="T85" fmla="*/ 1171 h 1694"/>
                      <a:gd name="T86" fmla="*/ 508 w 3736"/>
                      <a:gd name="T87" fmla="*/ 923 h 1694"/>
                      <a:gd name="T88" fmla="*/ 328 w 3736"/>
                      <a:gd name="T89" fmla="*/ 906 h 1694"/>
                      <a:gd name="T90" fmla="*/ 509 w 3736"/>
                      <a:gd name="T91" fmla="*/ 475 h 1694"/>
                      <a:gd name="T92" fmla="*/ 18 w 3736"/>
                      <a:gd name="T93" fmla="*/ 485 h 1694"/>
                      <a:gd name="T94" fmla="*/ 3 w 3736"/>
                      <a:gd name="T95" fmla="*/ 386 h 1694"/>
                      <a:gd name="T96" fmla="*/ 525 w 3736"/>
                      <a:gd name="T97" fmla="*/ 475 h 1694"/>
                      <a:gd name="T98" fmla="*/ 1015 w 3736"/>
                      <a:gd name="T99" fmla="*/ 906 h 1694"/>
                      <a:gd name="T100" fmla="*/ 525 w 3736"/>
                      <a:gd name="T101" fmla="*/ 475 h 1694"/>
                      <a:gd name="T102" fmla="*/ 2043 w 3736"/>
                      <a:gd name="T103" fmla="*/ 906 h 1694"/>
                      <a:gd name="T104" fmla="*/ 2534 w 3736"/>
                      <a:gd name="T105" fmla="*/ 475 h 1694"/>
                      <a:gd name="T106" fmla="*/ 2549 w 3736"/>
                      <a:gd name="T107" fmla="*/ 475 h 1694"/>
                      <a:gd name="T108" fmla="*/ 3039 w 3736"/>
                      <a:gd name="T109" fmla="*/ 906 h 1694"/>
                      <a:gd name="T110" fmla="*/ 2549 w 3736"/>
                      <a:gd name="T111" fmla="*/ 475 h 16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3736" h="1694">
                        <a:moveTo>
                          <a:pt x="4" y="0"/>
                        </a:moveTo>
                        <a:cubicBezTo>
                          <a:pt x="17" y="5"/>
                          <a:pt x="18" y="21"/>
                          <a:pt x="19" y="34"/>
                        </a:cubicBezTo>
                        <a:cubicBezTo>
                          <a:pt x="18" y="175"/>
                          <a:pt x="18" y="317"/>
                          <a:pt x="19" y="458"/>
                        </a:cubicBezTo>
                        <a:cubicBezTo>
                          <a:pt x="182" y="459"/>
                          <a:pt x="345" y="459"/>
                          <a:pt x="508" y="458"/>
                        </a:cubicBezTo>
                        <a:cubicBezTo>
                          <a:pt x="511" y="305"/>
                          <a:pt x="506" y="152"/>
                          <a:pt x="510" y="0"/>
                        </a:cubicBezTo>
                        <a:cubicBezTo>
                          <a:pt x="534" y="19"/>
                          <a:pt x="523" y="55"/>
                          <a:pt x="524" y="82"/>
                        </a:cubicBezTo>
                        <a:cubicBezTo>
                          <a:pt x="527" y="207"/>
                          <a:pt x="524" y="333"/>
                          <a:pt x="526" y="458"/>
                        </a:cubicBezTo>
                        <a:cubicBezTo>
                          <a:pt x="689" y="459"/>
                          <a:pt x="852" y="459"/>
                          <a:pt x="1015" y="458"/>
                        </a:cubicBezTo>
                        <a:cubicBezTo>
                          <a:pt x="1016" y="305"/>
                          <a:pt x="1014" y="153"/>
                          <a:pt x="1016" y="0"/>
                        </a:cubicBezTo>
                        <a:cubicBezTo>
                          <a:pt x="1028" y="5"/>
                          <a:pt x="1031" y="18"/>
                          <a:pt x="1031" y="30"/>
                        </a:cubicBezTo>
                        <a:cubicBezTo>
                          <a:pt x="1031" y="173"/>
                          <a:pt x="1031" y="315"/>
                          <a:pt x="1031" y="458"/>
                        </a:cubicBezTo>
                        <a:cubicBezTo>
                          <a:pt x="1194" y="459"/>
                          <a:pt x="1357" y="459"/>
                          <a:pt x="1520" y="458"/>
                        </a:cubicBezTo>
                        <a:cubicBezTo>
                          <a:pt x="1522" y="306"/>
                          <a:pt x="1520" y="154"/>
                          <a:pt x="1521" y="1"/>
                        </a:cubicBezTo>
                        <a:cubicBezTo>
                          <a:pt x="1526" y="3"/>
                          <a:pt x="1533" y="5"/>
                          <a:pt x="1534" y="11"/>
                        </a:cubicBezTo>
                        <a:cubicBezTo>
                          <a:pt x="1543" y="39"/>
                          <a:pt x="1536" y="69"/>
                          <a:pt x="1536" y="98"/>
                        </a:cubicBezTo>
                        <a:cubicBezTo>
                          <a:pt x="1539" y="218"/>
                          <a:pt x="1535" y="338"/>
                          <a:pt x="1538" y="458"/>
                        </a:cubicBezTo>
                        <a:cubicBezTo>
                          <a:pt x="1701" y="459"/>
                          <a:pt x="1864" y="459"/>
                          <a:pt x="2027" y="458"/>
                        </a:cubicBezTo>
                        <a:cubicBezTo>
                          <a:pt x="2028" y="305"/>
                          <a:pt x="2026" y="153"/>
                          <a:pt x="2028" y="0"/>
                        </a:cubicBezTo>
                        <a:cubicBezTo>
                          <a:pt x="2040" y="4"/>
                          <a:pt x="2043" y="18"/>
                          <a:pt x="2043" y="30"/>
                        </a:cubicBezTo>
                        <a:cubicBezTo>
                          <a:pt x="2042" y="173"/>
                          <a:pt x="2043" y="315"/>
                          <a:pt x="2043" y="458"/>
                        </a:cubicBezTo>
                        <a:cubicBezTo>
                          <a:pt x="2207" y="459"/>
                          <a:pt x="2371" y="459"/>
                          <a:pt x="2534" y="458"/>
                        </a:cubicBezTo>
                        <a:cubicBezTo>
                          <a:pt x="2535" y="305"/>
                          <a:pt x="2533" y="153"/>
                          <a:pt x="2535" y="0"/>
                        </a:cubicBezTo>
                        <a:cubicBezTo>
                          <a:pt x="2548" y="7"/>
                          <a:pt x="2549" y="21"/>
                          <a:pt x="2550" y="34"/>
                        </a:cubicBezTo>
                        <a:cubicBezTo>
                          <a:pt x="2548" y="175"/>
                          <a:pt x="2549" y="317"/>
                          <a:pt x="2550" y="458"/>
                        </a:cubicBezTo>
                        <a:cubicBezTo>
                          <a:pt x="2713" y="459"/>
                          <a:pt x="2876" y="459"/>
                          <a:pt x="3039" y="458"/>
                        </a:cubicBezTo>
                        <a:cubicBezTo>
                          <a:pt x="3040" y="306"/>
                          <a:pt x="3038" y="153"/>
                          <a:pt x="3040" y="0"/>
                        </a:cubicBezTo>
                        <a:cubicBezTo>
                          <a:pt x="3053" y="5"/>
                          <a:pt x="3055" y="18"/>
                          <a:pt x="3055" y="30"/>
                        </a:cubicBezTo>
                        <a:cubicBezTo>
                          <a:pt x="3055" y="173"/>
                          <a:pt x="3056" y="315"/>
                          <a:pt x="3056" y="458"/>
                        </a:cubicBezTo>
                        <a:cubicBezTo>
                          <a:pt x="3219" y="459"/>
                          <a:pt x="3383" y="459"/>
                          <a:pt x="3546" y="458"/>
                        </a:cubicBezTo>
                        <a:cubicBezTo>
                          <a:pt x="3547" y="305"/>
                          <a:pt x="3545" y="153"/>
                          <a:pt x="3547" y="0"/>
                        </a:cubicBezTo>
                        <a:cubicBezTo>
                          <a:pt x="3573" y="18"/>
                          <a:pt x="3560" y="56"/>
                          <a:pt x="3562" y="82"/>
                        </a:cubicBezTo>
                        <a:cubicBezTo>
                          <a:pt x="3563" y="208"/>
                          <a:pt x="3562" y="333"/>
                          <a:pt x="3563" y="458"/>
                        </a:cubicBezTo>
                        <a:cubicBezTo>
                          <a:pt x="3620" y="459"/>
                          <a:pt x="3678" y="458"/>
                          <a:pt x="3736" y="459"/>
                        </a:cubicBezTo>
                        <a:cubicBezTo>
                          <a:pt x="3729" y="464"/>
                          <a:pt x="3723" y="470"/>
                          <a:pt x="3716" y="475"/>
                        </a:cubicBezTo>
                        <a:cubicBezTo>
                          <a:pt x="3665" y="475"/>
                          <a:pt x="3614" y="474"/>
                          <a:pt x="3563" y="475"/>
                        </a:cubicBezTo>
                        <a:cubicBezTo>
                          <a:pt x="3562" y="525"/>
                          <a:pt x="3562" y="575"/>
                          <a:pt x="3564" y="625"/>
                        </a:cubicBezTo>
                        <a:cubicBezTo>
                          <a:pt x="3558" y="631"/>
                          <a:pt x="3553" y="637"/>
                          <a:pt x="3548" y="643"/>
                        </a:cubicBezTo>
                        <a:cubicBezTo>
                          <a:pt x="3545" y="587"/>
                          <a:pt x="3548" y="531"/>
                          <a:pt x="3546" y="475"/>
                        </a:cubicBezTo>
                        <a:cubicBezTo>
                          <a:pt x="3383" y="474"/>
                          <a:pt x="3219" y="474"/>
                          <a:pt x="3056" y="475"/>
                        </a:cubicBezTo>
                        <a:cubicBezTo>
                          <a:pt x="3055" y="619"/>
                          <a:pt x="3056" y="762"/>
                          <a:pt x="3056" y="906"/>
                        </a:cubicBezTo>
                        <a:cubicBezTo>
                          <a:pt x="3152" y="908"/>
                          <a:pt x="3248" y="905"/>
                          <a:pt x="3345" y="907"/>
                        </a:cubicBezTo>
                        <a:cubicBezTo>
                          <a:pt x="3341" y="913"/>
                          <a:pt x="3337" y="919"/>
                          <a:pt x="3334" y="924"/>
                        </a:cubicBezTo>
                        <a:cubicBezTo>
                          <a:pt x="3241" y="921"/>
                          <a:pt x="3149" y="923"/>
                          <a:pt x="3056" y="923"/>
                        </a:cubicBezTo>
                        <a:cubicBezTo>
                          <a:pt x="3055" y="1065"/>
                          <a:pt x="3056" y="1208"/>
                          <a:pt x="3055" y="1350"/>
                        </a:cubicBezTo>
                        <a:cubicBezTo>
                          <a:pt x="3219" y="1351"/>
                          <a:pt x="3382" y="1351"/>
                          <a:pt x="3546" y="1350"/>
                        </a:cubicBezTo>
                        <a:cubicBezTo>
                          <a:pt x="3546" y="1342"/>
                          <a:pt x="3547" y="1334"/>
                          <a:pt x="3548" y="1326"/>
                        </a:cubicBezTo>
                        <a:cubicBezTo>
                          <a:pt x="3577" y="1337"/>
                          <a:pt x="3604" y="1351"/>
                          <a:pt x="3632" y="1365"/>
                        </a:cubicBezTo>
                        <a:cubicBezTo>
                          <a:pt x="3608" y="1366"/>
                          <a:pt x="3585" y="1367"/>
                          <a:pt x="3561" y="1367"/>
                        </a:cubicBezTo>
                        <a:cubicBezTo>
                          <a:pt x="3562" y="1472"/>
                          <a:pt x="3559" y="1577"/>
                          <a:pt x="3562" y="1681"/>
                        </a:cubicBezTo>
                        <a:cubicBezTo>
                          <a:pt x="3557" y="1685"/>
                          <a:pt x="3552" y="1690"/>
                          <a:pt x="3547" y="1694"/>
                        </a:cubicBezTo>
                        <a:cubicBezTo>
                          <a:pt x="3545" y="1585"/>
                          <a:pt x="3547" y="1476"/>
                          <a:pt x="3546" y="1367"/>
                        </a:cubicBezTo>
                        <a:cubicBezTo>
                          <a:pt x="3382" y="1366"/>
                          <a:pt x="3219" y="1367"/>
                          <a:pt x="3056" y="1367"/>
                        </a:cubicBezTo>
                        <a:cubicBezTo>
                          <a:pt x="3053" y="1455"/>
                          <a:pt x="3057" y="1544"/>
                          <a:pt x="3054" y="1632"/>
                        </a:cubicBezTo>
                        <a:cubicBezTo>
                          <a:pt x="3048" y="1626"/>
                          <a:pt x="3043" y="1619"/>
                          <a:pt x="3038" y="1613"/>
                        </a:cubicBezTo>
                        <a:cubicBezTo>
                          <a:pt x="3041" y="1531"/>
                          <a:pt x="3040" y="1449"/>
                          <a:pt x="3039" y="1367"/>
                        </a:cubicBezTo>
                        <a:cubicBezTo>
                          <a:pt x="2975" y="1367"/>
                          <a:pt x="2912" y="1365"/>
                          <a:pt x="2849" y="1368"/>
                        </a:cubicBezTo>
                        <a:cubicBezTo>
                          <a:pt x="2844" y="1362"/>
                          <a:pt x="2840" y="1357"/>
                          <a:pt x="2835" y="1351"/>
                        </a:cubicBezTo>
                        <a:cubicBezTo>
                          <a:pt x="2903" y="1350"/>
                          <a:pt x="2971" y="1351"/>
                          <a:pt x="3039" y="1350"/>
                        </a:cubicBezTo>
                        <a:cubicBezTo>
                          <a:pt x="3040" y="1208"/>
                          <a:pt x="3040" y="1065"/>
                          <a:pt x="3039" y="923"/>
                        </a:cubicBezTo>
                        <a:cubicBezTo>
                          <a:pt x="2876" y="923"/>
                          <a:pt x="2713" y="922"/>
                          <a:pt x="2550" y="923"/>
                        </a:cubicBezTo>
                        <a:cubicBezTo>
                          <a:pt x="2548" y="981"/>
                          <a:pt x="2550" y="1040"/>
                          <a:pt x="2549" y="1098"/>
                        </a:cubicBezTo>
                        <a:cubicBezTo>
                          <a:pt x="2550" y="1131"/>
                          <a:pt x="2546" y="1164"/>
                          <a:pt x="2553" y="1197"/>
                        </a:cubicBezTo>
                        <a:cubicBezTo>
                          <a:pt x="2547" y="1203"/>
                          <a:pt x="2542" y="1210"/>
                          <a:pt x="2536" y="1216"/>
                        </a:cubicBezTo>
                        <a:cubicBezTo>
                          <a:pt x="2532" y="1119"/>
                          <a:pt x="2536" y="1021"/>
                          <a:pt x="2534" y="923"/>
                        </a:cubicBezTo>
                        <a:cubicBezTo>
                          <a:pt x="2370" y="922"/>
                          <a:pt x="2207" y="923"/>
                          <a:pt x="2044" y="923"/>
                        </a:cubicBezTo>
                        <a:cubicBezTo>
                          <a:pt x="2041" y="1063"/>
                          <a:pt x="2045" y="1203"/>
                          <a:pt x="2041" y="1343"/>
                        </a:cubicBezTo>
                        <a:cubicBezTo>
                          <a:pt x="2036" y="1337"/>
                          <a:pt x="2031" y="1331"/>
                          <a:pt x="2025" y="1324"/>
                        </a:cubicBezTo>
                        <a:cubicBezTo>
                          <a:pt x="2029" y="1190"/>
                          <a:pt x="2027" y="1057"/>
                          <a:pt x="2026" y="923"/>
                        </a:cubicBezTo>
                        <a:cubicBezTo>
                          <a:pt x="1914" y="922"/>
                          <a:pt x="1802" y="922"/>
                          <a:pt x="1690" y="923"/>
                        </a:cubicBezTo>
                        <a:cubicBezTo>
                          <a:pt x="1685" y="918"/>
                          <a:pt x="1681" y="913"/>
                          <a:pt x="1677" y="907"/>
                        </a:cubicBezTo>
                        <a:cubicBezTo>
                          <a:pt x="1793" y="905"/>
                          <a:pt x="1910" y="908"/>
                          <a:pt x="2027" y="906"/>
                        </a:cubicBezTo>
                        <a:cubicBezTo>
                          <a:pt x="2027" y="762"/>
                          <a:pt x="2028" y="619"/>
                          <a:pt x="2026" y="475"/>
                        </a:cubicBezTo>
                        <a:cubicBezTo>
                          <a:pt x="1863" y="475"/>
                          <a:pt x="1700" y="474"/>
                          <a:pt x="1537" y="475"/>
                        </a:cubicBezTo>
                        <a:cubicBezTo>
                          <a:pt x="1538" y="576"/>
                          <a:pt x="1535" y="676"/>
                          <a:pt x="1538" y="777"/>
                        </a:cubicBezTo>
                        <a:cubicBezTo>
                          <a:pt x="1533" y="782"/>
                          <a:pt x="1528" y="787"/>
                          <a:pt x="1523" y="792"/>
                        </a:cubicBezTo>
                        <a:cubicBezTo>
                          <a:pt x="1518" y="687"/>
                          <a:pt x="1523" y="581"/>
                          <a:pt x="1521" y="475"/>
                        </a:cubicBezTo>
                        <a:cubicBezTo>
                          <a:pt x="1358" y="474"/>
                          <a:pt x="1195" y="475"/>
                          <a:pt x="1032" y="475"/>
                        </a:cubicBezTo>
                        <a:cubicBezTo>
                          <a:pt x="1030" y="619"/>
                          <a:pt x="1031" y="762"/>
                          <a:pt x="1031" y="906"/>
                        </a:cubicBezTo>
                        <a:cubicBezTo>
                          <a:pt x="1158" y="908"/>
                          <a:pt x="1286" y="905"/>
                          <a:pt x="1413" y="907"/>
                        </a:cubicBezTo>
                        <a:cubicBezTo>
                          <a:pt x="1407" y="913"/>
                          <a:pt x="1402" y="918"/>
                          <a:pt x="1397" y="923"/>
                        </a:cubicBezTo>
                        <a:cubicBezTo>
                          <a:pt x="1275" y="922"/>
                          <a:pt x="1153" y="923"/>
                          <a:pt x="1032" y="923"/>
                        </a:cubicBezTo>
                        <a:cubicBezTo>
                          <a:pt x="1031" y="1051"/>
                          <a:pt x="1030" y="1180"/>
                          <a:pt x="1032" y="1308"/>
                        </a:cubicBezTo>
                        <a:cubicBezTo>
                          <a:pt x="1027" y="1313"/>
                          <a:pt x="1021" y="1319"/>
                          <a:pt x="1016" y="1324"/>
                        </a:cubicBezTo>
                        <a:cubicBezTo>
                          <a:pt x="1013" y="1191"/>
                          <a:pt x="1017" y="1057"/>
                          <a:pt x="1014" y="923"/>
                        </a:cubicBezTo>
                        <a:cubicBezTo>
                          <a:pt x="851" y="923"/>
                          <a:pt x="688" y="922"/>
                          <a:pt x="525" y="923"/>
                        </a:cubicBezTo>
                        <a:cubicBezTo>
                          <a:pt x="524" y="1006"/>
                          <a:pt x="527" y="1089"/>
                          <a:pt x="523" y="1171"/>
                        </a:cubicBezTo>
                        <a:cubicBezTo>
                          <a:pt x="518" y="1165"/>
                          <a:pt x="513" y="1158"/>
                          <a:pt x="508" y="1151"/>
                        </a:cubicBezTo>
                        <a:cubicBezTo>
                          <a:pt x="509" y="1075"/>
                          <a:pt x="511" y="999"/>
                          <a:pt x="508" y="923"/>
                        </a:cubicBezTo>
                        <a:cubicBezTo>
                          <a:pt x="452" y="923"/>
                          <a:pt x="397" y="921"/>
                          <a:pt x="341" y="924"/>
                        </a:cubicBezTo>
                        <a:cubicBezTo>
                          <a:pt x="337" y="918"/>
                          <a:pt x="332" y="912"/>
                          <a:pt x="328" y="906"/>
                        </a:cubicBezTo>
                        <a:cubicBezTo>
                          <a:pt x="388" y="906"/>
                          <a:pt x="449" y="908"/>
                          <a:pt x="509" y="905"/>
                        </a:cubicBezTo>
                        <a:cubicBezTo>
                          <a:pt x="509" y="762"/>
                          <a:pt x="509" y="619"/>
                          <a:pt x="509" y="475"/>
                        </a:cubicBezTo>
                        <a:cubicBezTo>
                          <a:pt x="346" y="474"/>
                          <a:pt x="183" y="474"/>
                          <a:pt x="20" y="475"/>
                        </a:cubicBezTo>
                        <a:cubicBezTo>
                          <a:pt x="19" y="478"/>
                          <a:pt x="18" y="483"/>
                          <a:pt x="18" y="485"/>
                        </a:cubicBezTo>
                        <a:cubicBezTo>
                          <a:pt x="12" y="477"/>
                          <a:pt x="6" y="469"/>
                          <a:pt x="0" y="461"/>
                        </a:cubicBezTo>
                        <a:cubicBezTo>
                          <a:pt x="5" y="436"/>
                          <a:pt x="2" y="411"/>
                          <a:pt x="3" y="386"/>
                        </a:cubicBezTo>
                        <a:cubicBezTo>
                          <a:pt x="3" y="257"/>
                          <a:pt x="2" y="129"/>
                          <a:pt x="4" y="0"/>
                        </a:cubicBezTo>
                        <a:close/>
                        <a:moveTo>
                          <a:pt x="525" y="475"/>
                        </a:moveTo>
                        <a:cubicBezTo>
                          <a:pt x="525" y="619"/>
                          <a:pt x="525" y="762"/>
                          <a:pt x="525" y="905"/>
                        </a:cubicBezTo>
                        <a:cubicBezTo>
                          <a:pt x="688" y="908"/>
                          <a:pt x="851" y="906"/>
                          <a:pt x="1015" y="906"/>
                        </a:cubicBezTo>
                        <a:cubicBezTo>
                          <a:pt x="1015" y="762"/>
                          <a:pt x="1015" y="619"/>
                          <a:pt x="1014" y="475"/>
                        </a:cubicBezTo>
                        <a:cubicBezTo>
                          <a:pt x="851" y="475"/>
                          <a:pt x="688" y="474"/>
                          <a:pt x="525" y="475"/>
                        </a:cubicBezTo>
                        <a:close/>
                        <a:moveTo>
                          <a:pt x="2044" y="475"/>
                        </a:moveTo>
                        <a:cubicBezTo>
                          <a:pt x="2043" y="619"/>
                          <a:pt x="2043" y="762"/>
                          <a:pt x="2043" y="906"/>
                        </a:cubicBezTo>
                        <a:cubicBezTo>
                          <a:pt x="2207" y="907"/>
                          <a:pt x="2371" y="907"/>
                          <a:pt x="2534" y="906"/>
                        </a:cubicBezTo>
                        <a:cubicBezTo>
                          <a:pt x="2534" y="762"/>
                          <a:pt x="2535" y="619"/>
                          <a:pt x="2534" y="475"/>
                        </a:cubicBezTo>
                        <a:cubicBezTo>
                          <a:pt x="2370" y="474"/>
                          <a:pt x="2207" y="475"/>
                          <a:pt x="2044" y="475"/>
                        </a:cubicBezTo>
                        <a:close/>
                        <a:moveTo>
                          <a:pt x="2549" y="475"/>
                        </a:moveTo>
                        <a:cubicBezTo>
                          <a:pt x="2549" y="619"/>
                          <a:pt x="2549" y="762"/>
                          <a:pt x="2549" y="905"/>
                        </a:cubicBezTo>
                        <a:cubicBezTo>
                          <a:pt x="2712" y="908"/>
                          <a:pt x="2876" y="906"/>
                          <a:pt x="3039" y="906"/>
                        </a:cubicBezTo>
                        <a:cubicBezTo>
                          <a:pt x="3040" y="762"/>
                          <a:pt x="3040" y="619"/>
                          <a:pt x="3039" y="475"/>
                        </a:cubicBezTo>
                        <a:cubicBezTo>
                          <a:pt x="2875" y="475"/>
                          <a:pt x="2712" y="474"/>
                          <a:pt x="2549" y="475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35" name="Freeform 8">
                    <a:extLst>
                      <a:ext uri="{FF2B5EF4-FFF2-40B4-BE49-F238E27FC236}">
                        <a16:creationId xmlns:a16="http://schemas.microsoft.com/office/drawing/2014/main" xmlns="" id="{FA0CF4E4-8013-4735-8992-A4BEB47513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7638" y="430213"/>
                    <a:ext cx="757238" cy="449263"/>
                  </a:xfrm>
                  <a:custGeom>
                    <a:avLst/>
                    <a:gdLst>
                      <a:gd name="T0" fmla="*/ 1182 w 1259"/>
                      <a:gd name="T1" fmla="*/ 0 h 719"/>
                      <a:gd name="T2" fmla="*/ 1198 w 1259"/>
                      <a:gd name="T3" fmla="*/ 70 h 719"/>
                      <a:gd name="T4" fmla="*/ 1198 w 1259"/>
                      <a:gd name="T5" fmla="*/ 458 h 719"/>
                      <a:gd name="T6" fmla="*/ 1259 w 1259"/>
                      <a:gd name="T7" fmla="*/ 460 h 719"/>
                      <a:gd name="T8" fmla="*/ 1247 w 1259"/>
                      <a:gd name="T9" fmla="*/ 476 h 719"/>
                      <a:gd name="T10" fmla="*/ 1198 w 1259"/>
                      <a:gd name="T11" fmla="*/ 475 h 719"/>
                      <a:gd name="T12" fmla="*/ 1200 w 1259"/>
                      <a:gd name="T13" fmla="*/ 540 h 719"/>
                      <a:gd name="T14" fmla="*/ 1182 w 1259"/>
                      <a:gd name="T15" fmla="*/ 563 h 719"/>
                      <a:gd name="T16" fmla="*/ 1181 w 1259"/>
                      <a:gd name="T17" fmla="*/ 475 h 719"/>
                      <a:gd name="T18" fmla="*/ 693 w 1259"/>
                      <a:gd name="T19" fmla="*/ 475 h 719"/>
                      <a:gd name="T20" fmla="*/ 693 w 1259"/>
                      <a:gd name="T21" fmla="*/ 715 h 719"/>
                      <a:gd name="T22" fmla="*/ 677 w 1259"/>
                      <a:gd name="T23" fmla="*/ 719 h 719"/>
                      <a:gd name="T24" fmla="*/ 676 w 1259"/>
                      <a:gd name="T25" fmla="*/ 475 h 719"/>
                      <a:gd name="T26" fmla="*/ 186 w 1259"/>
                      <a:gd name="T27" fmla="*/ 475 h 719"/>
                      <a:gd name="T28" fmla="*/ 184 w 1259"/>
                      <a:gd name="T29" fmla="*/ 632 h 719"/>
                      <a:gd name="T30" fmla="*/ 168 w 1259"/>
                      <a:gd name="T31" fmla="*/ 621 h 719"/>
                      <a:gd name="T32" fmla="*/ 169 w 1259"/>
                      <a:gd name="T33" fmla="*/ 475 h 719"/>
                      <a:gd name="T34" fmla="*/ 7 w 1259"/>
                      <a:gd name="T35" fmla="*/ 477 h 719"/>
                      <a:gd name="T36" fmla="*/ 0 w 1259"/>
                      <a:gd name="T37" fmla="*/ 471 h 719"/>
                      <a:gd name="T38" fmla="*/ 18 w 1259"/>
                      <a:gd name="T39" fmla="*/ 456 h 719"/>
                      <a:gd name="T40" fmla="*/ 125 w 1259"/>
                      <a:gd name="T41" fmla="*/ 459 h 719"/>
                      <a:gd name="T42" fmla="*/ 173 w 1259"/>
                      <a:gd name="T43" fmla="*/ 451 h 719"/>
                      <a:gd name="T44" fmla="*/ 238 w 1259"/>
                      <a:gd name="T45" fmla="*/ 450 h 719"/>
                      <a:gd name="T46" fmla="*/ 183 w 1259"/>
                      <a:gd name="T47" fmla="*/ 455 h 719"/>
                      <a:gd name="T48" fmla="*/ 217 w 1259"/>
                      <a:gd name="T49" fmla="*/ 459 h 719"/>
                      <a:gd name="T50" fmla="*/ 676 w 1259"/>
                      <a:gd name="T51" fmla="*/ 458 h 719"/>
                      <a:gd name="T52" fmla="*/ 674 w 1259"/>
                      <a:gd name="T53" fmla="*/ 151 h 719"/>
                      <a:gd name="T54" fmla="*/ 691 w 1259"/>
                      <a:gd name="T55" fmla="*/ 109 h 719"/>
                      <a:gd name="T56" fmla="*/ 693 w 1259"/>
                      <a:gd name="T57" fmla="*/ 458 h 719"/>
                      <a:gd name="T58" fmla="*/ 1181 w 1259"/>
                      <a:gd name="T59" fmla="*/ 458 h 719"/>
                      <a:gd name="T60" fmla="*/ 1182 w 1259"/>
                      <a:gd name="T61" fmla="*/ 0 h 7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259" h="719">
                        <a:moveTo>
                          <a:pt x="1182" y="0"/>
                        </a:moveTo>
                        <a:cubicBezTo>
                          <a:pt x="1208" y="12"/>
                          <a:pt x="1197" y="47"/>
                          <a:pt x="1198" y="70"/>
                        </a:cubicBezTo>
                        <a:cubicBezTo>
                          <a:pt x="1197" y="199"/>
                          <a:pt x="1198" y="328"/>
                          <a:pt x="1198" y="458"/>
                        </a:cubicBezTo>
                        <a:cubicBezTo>
                          <a:pt x="1218" y="459"/>
                          <a:pt x="1239" y="458"/>
                          <a:pt x="1259" y="460"/>
                        </a:cubicBezTo>
                        <a:cubicBezTo>
                          <a:pt x="1255" y="465"/>
                          <a:pt x="1251" y="471"/>
                          <a:pt x="1247" y="476"/>
                        </a:cubicBezTo>
                        <a:cubicBezTo>
                          <a:pt x="1231" y="474"/>
                          <a:pt x="1214" y="474"/>
                          <a:pt x="1198" y="475"/>
                        </a:cubicBezTo>
                        <a:cubicBezTo>
                          <a:pt x="1197" y="497"/>
                          <a:pt x="1197" y="518"/>
                          <a:pt x="1200" y="540"/>
                        </a:cubicBezTo>
                        <a:cubicBezTo>
                          <a:pt x="1194" y="548"/>
                          <a:pt x="1188" y="555"/>
                          <a:pt x="1182" y="563"/>
                        </a:cubicBezTo>
                        <a:cubicBezTo>
                          <a:pt x="1181" y="534"/>
                          <a:pt x="1182" y="504"/>
                          <a:pt x="1181" y="475"/>
                        </a:cubicBezTo>
                        <a:cubicBezTo>
                          <a:pt x="1018" y="474"/>
                          <a:pt x="856" y="474"/>
                          <a:pt x="693" y="475"/>
                        </a:cubicBezTo>
                        <a:cubicBezTo>
                          <a:pt x="692" y="555"/>
                          <a:pt x="692" y="635"/>
                          <a:pt x="693" y="715"/>
                        </a:cubicBezTo>
                        <a:cubicBezTo>
                          <a:pt x="688" y="716"/>
                          <a:pt x="682" y="718"/>
                          <a:pt x="677" y="719"/>
                        </a:cubicBezTo>
                        <a:cubicBezTo>
                          <a:pt x="675" y="638"/>
                          <a:pt x="678" y="556"/>
                          <a:pt x="676" y="475"/>
                        </a:cubicBezTo>
                        <a:cubicBezTo>
                          <a:pt x="513" y="474"/>
                          <a:pt x="349" y="474"/>
                          <a:pt x="186" y="475"/>
                        </a:cubicBezTo>
                        <a:cubicBezTo>
                          <a:pt x="184" y="527"/>
                          <a:pt x="188" y="580"/>
                          <a:pt x="184" y="632"/>
                        </a:cubicBezTo>
                        <a:cubicBezTo>
                          <a:pt x="179" y="628"/>
                          <a:pt x="173" y="625"/>
                          <a:pt x="168" y="621"/>
                        </a:cubicBezTo>
                        <a:cubicBezTo>
                          <a:pt x="170" y="572"/>
                          <a:pt x="170" y="523"/>
                          <a:pt x="169" y="475"/>
                        </a:cubicBezTo>
                        <a:cubicBezTo>
                          <a:pt x="115" y="475"/>
                          <a:pt x="61" y="473"/>
                          <a:pt x="7" y="477"/>
                        </a:cubicBezTo>
                        <a:cubicBezTo>
                          <a:pt x="4" y="475"/>
                          <a:pt x="2" y="473"/>
                          <a:pt x="0" y="471"/>
                        </a:cubicBezTo>
                        <a:cubicBezTo>
                          <a:pt x="6" y="466"/>
                          <a:pt x="12" y="461"/>
                          <a:pt x="18" y="456"/>
                        </a:cubicBezTo>
                        <a:cubicBezTo>
                          <a:pt x="54" y="461"/>
                          <a:pt x="89" y="457"/>
                          <a:pt x="125" y="459"/>
                        </a:cubicBezTo>
                        <a:cubicBezTo>
                          <a:pt x="141" y="458"/>
                          <a:pt x="159" y="462"/>
                          <a:pt x="173" y="451"/>
                        </a:cubicBezTo>
                        <a:cubicBezTo>
                          <a:pt x="194" y="450"/>
                          <a:pt x="216" y="451"/>
                          <a:pt x="238" y="450"/>
                        </a:cubicBezTo>
                        <a:cubicBezTo>
                          <a:pt x="219" y="452"/>
                          <a:pt x="201" y="452"/>
                          <a:pt x="183" y="455"/>
                        </a:cubicBezTo>
                        <a:cubicBezTo>
                          <a:pt x="194" y="458"/>
                          <a:pt x="205" y="459"/>
                          <a:pt x="217" y="459"/>
                        </a:cubicBezTo>
                        <a:cubicBezTo>
                          <a:pt x="370" y="458"/>
                          <a:pt x="523" y="460"/>
                          <a:pt x="676" y="458"/>
                        </a:cubicBezTo>
                        <a:cubicBezTo>
                          <a:pt x="675" y="356"/>
                          <a:pt x="680" y="253"/>
                          <a:pt x="674" y="151"/>
                        </a:cubicBezTo>
                        <a:cubicBezTo>
                          <a:pt x="680" y="138"/>
                          <a:pt x="686" y="124"/>
                          <a:pt x="691" y="109"/>
                        </a:cubicBezTo>
                        <a:cubicBezTo>
                          <a:pt x="694" y="226"/>
                          <a:pt x="691" y="342"/>
                          <a:pt x="693" y="458"/>
                        </a:cubicBezTo>
                        <a:cubicBezTo>
                          <a:pt x="856" y="459"/>
                          <a:pt x="1018" y="459"/>
                          <a:pt x="1181" y="458"/>
                        </a:cubicBezTo>
                        <a:cubicBezTo>
                          <a:pt x="1182" y="306"/>
                          <a:pt x="1181" y="153"/>
                          <a:pt x="1182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36" name="Freeform 9">
                    <a:extLst>
                      <a:ext uri="{FF2B5EF4-FFF2-40B4-BE49-F238E27FC236}">
                        <a16:creationId xmlns:a16="http://schemas.microsoft.com/office/drawing/2014/main" xmlns="" id="{32C68896-6BEF-4A50-AA3A-D077AB7467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12050" y="430213"/>
                    <a:ext cx="12700" cy="209550"/>
                  </a:xfrm>
                  <a:custGeom>
                    <a:avLst/>
                    <a:gdLst>
                      <a:gd name="T0" fmla="*/ 4 w 21"/>
                      <a:gd name="T1" fmla="*/ 0 h 336"/>
                      <a:gd name="T2" fmla="*/ 19 w 21"/>
                      <a:gd name="T3" fmla="*/ 46 h 336"/>
                      <a:gd name="T4" fmla="*/ 17 w 21"/>
                      <a:gd name="T5" fmla="*/ 336 h 336"/>
                      <a:gd name="T6" fmla="*/ 1 w 21"/>
                      <a:gd name="T7" fmla="*/ 317 h 336"/>
                      <a:gd name="T8" fmla="*/ 4 w 21"/>
                      <a:gd name="T9" fmla="*/ 0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336">
                        <a:moveTo>
                          <a:pt x="4" y="0"/>
                        </a:moveTo>
                        <a:cubicBezTo>
                          <a:pt x="21" y="8"/>
                          <a:pt x="18" y="30"/>
                          <a:pt x="19" y="46"/>
                        </a:cubicBezTo>
                        <a:cubicBezTo>
                          <a:pt x="17" y="143"/>
                          <a:pt x="20" y="239"/>
                          <a:pt x="17" y="336"/>
                        </a:cubicBezTo>
                        <a:cubicBezTo>
                          <a:pt x="12" y="329"/>
                          <a:pt x="6" y="323"/>
                          <a:pt x="1" y="317"/>
                        </a:cubicBezTo>
                        <a:cubicBezTo>
                          <a:pt x="6" y="211"/>
                          <a:pt x="0" y="106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37" name="Freeform 10">
                    <a:extLst>
                      <a:ext uri="{FF2B5EF4-FFF2-40B4-BE49-F238E27FC236}">
                        <a16:creationId xmlns:a16="http://schemas.microsoft.com/office/drawing/2014/main" xmlns="" id="{D2293669-77AB-4B55-A77F-7957F6DABA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88250" y="430213"/>
                    <a:ext cx="511175" cy="439738"/>
                  </a:xfrm>
                  <a:custGeom>
                    <a:avLst/>
                    <a:gdLst>
                      <a:gd name="T0" fmla="*/ 383 w 850"/>
                      <a:gd name="T1" fmla="*/ 0 h 702"/>
                      <a:gd name="T2" fmla="*/ 395 w 850"/>
                      <a:gd name="T3" fmla="*/ 10 h 702"/>
                      <a:gd name="T4" fmla="*/ 398 w 850"/>
                      <a:gd name="T5" fmla="*/ 93 h 702"/>
                      <a:gd name="T6" fmla="*/ 400 w 850"/>
                      <a:gd name="T7" fmla="*/ 457 h 702"/>
                      <a:gd name="T8" fmla="*/ 850 w 850"/>
                      <a:gd name="T9" fmla="*/ 458 h 702"/>
                      <a:gd name="T10" fmla="*/ 806 w 850"/>
                      <a:gd name="T11" fmla="*/ 476 h 702"/>
                      <a:gd name="T12" fmla="*/ 400 w 850"/>
                      <a:gd name="T13" fmla="*/ 474 h 702"/>
                      <a:gd name="T14" fmla="*/ 403 w 850"/>
                      <a:gd name="T15" fmla="*/ 692 h 702"/>
                      <a:gd name="T16" fmla="*/ 383 w 850"/>
                      <a:gd name="T17" fmla="*/ 702 h 702"/>
                      <a:gd name="T18" fmla="*/ 382 w 850"/>
                      <a:gd name="T19" fmla="*/ 474 h 702"/>
                      <a:gd name="T20" fmla="*/ 15 w 850"/>
                      <a:gd name="T21" fmla="*/ 475 h 702"/>
                      <a:gd name="T22" fmla="*/ 0 w 850"/>
                      <a:gd name="T23" fmla="*/ 458 h 702"/>
                      <a:gd name="T24" fmla="*/ 382 w 850"/>
                      <a:gd name="T25" fmla="*/ 457 h 702"/>
                      <a:gd name="T26" fmla="*/ 383 w 850"/>
                      <a:gd name="T27" fmla="*/ 0 h 7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850" h="702">
                        <a:moveTo>
                          <a:pt x="383" y="0"/>
                        </a:moveTo>
                        <a:cubicBezTo>
                          <a:pt x="388" y="3"/>
                          <a:pt x="394" y="4"/>
                          <a:pt x="395" y="10"/>
                        </a:cubicBezTo>
                        <a:cubicBezTo>
                          <a:pt x="403" y="37"/>
                          <a:pt x="397" y="66"/>
                          <a:pt x="398" y="93"/>
                        </a:cubicBezTo>
                        <a:cubicBezTo>
                          <a:pt x="401" y="214"/>
                          <a:pt x="397" y="336"/>
                          <a:pt x="400" y="457"/>
                        </a:cubicBezTo>
                        <a:cubicBezTo>
                          <a:pt x="550" y="458"/>
                          <a:pt x="700" y="457"/>
                          <a:pt x="850" y="458"/>
                        </a:cubicBezTo>
                        <a:cubicBezTo>
                          <a:pt x="835" y="464"/>
                          <a:pt x="821" y="470"/>
                          <a:pt x="806" y="476"/>
                        </a:cubicBezTo>
                        <a:cubicBezTo>
                          <a:pt x="671" y="471"/>
                          <a:pt x="536" y="474"/>
                          <a:pt x="400" y="474"/>
                        </a:cubicBezTo>
                        <a:cubicBezTo>
                          <a:pt x="400" y="546"/>
                          <a:pt x="395" y="620"/>
                          <a:pt x="403" y="692"/>
                        </a:cubicBezTo>
                        <a:cubicBezTo>
                          <a:pt x="396" y="696"/>
                          <a:pt x="390" y="699"/>
                          <a:pt x="383" y="702"/>
                        </a:cubicBezTo>
                        <a:cubicBezTo>
                          <a:pt x="382" y="626"/>
                          <a:pt x="384" y="550"/>
                          <a:pt x="382" y="474"/>
                        </a:cubicBezTo>
                        <a:cubicBezTo>
                          <a:pt x="259" y="474"/>
                          <a:pt x="137" y="472"/>
                          <a:pt x="15" y="475"/>
                        </a:cubicBezTo>
                        <a:cubicBezTo>
                          <a:pt x="10" y="470"/>
                          <a:pt x="5" y="464"/>
                          <a:pt x="0" y="458"/>
                        </a:cubicBezTo>
                        <a:cubicBezTo>
                          <a:pt x="127" y="456"/>
                          <a:pt x="255" y="459"/>
                          <a:pt x="382" y="457"/>
                        </a:cubicBezTo>
                        <a:cubicBezTo>
                          <a:pt x="384" y="305"/>
                          <a:pt x="382" y="152"/>
                          <a:pt x="383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38" name="Freeform 11">
                    <a:extLst>
                      <a:ext uri="{FF2B5EF4-FFF2-40B4-BE49-F238E27FC236}">
                        <a16:creationId xmlns:a16="http://schemas.microsoft.com/office/drawing/2014/main" xmlns="" id="{CC7B13AE-5E0F-4812-B605-6A91094476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21650" y="430213"/>
                    <a:ext cx="11113" cy="277813"/>
                  </a:xfrm>
                  <a:custGeom>
                    <a:avLst/>
                    <a:gdLst>
                      <a:gd name="T0" fmla="*/ 2 w 18"/>
                      <a:gd name="T1" fmla="*/ 0 h 444"/>
                      <a:gd name="T2" fmla="*/ 17 w 18"/>
                      <a:gd name="T3" fmla="*/ 34 h 444"/>
                      <a:gd name="T4" fmla="*/ 17 w 18"/>
                      <a:gd name="T5" fmla="*/ 439 h 444"/>
                      <a:gd name="T6" fmla="*/ 2 w 18"/>
                      <a:gd name="T7" fmla="*/ 444 h 444"/>
                      <a:gd name="T8" fmla="*/ 2 w 18"/>
                      <a:gd name="T9" fmla="*/ 0 h 4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444">
                        <a:moveTo>
                          <a:pt x="2" y="0"/>
                        </a:moveTo>
                        <a:cubicBezTo>
                          <a:pt x="15" y="5"/>
                          <a:pt x="17" y="21"/>
                          <a:pt x="17" y="34"/>
                        </a:cubicBezTo>
                        <a:cubicBezTo>
                          <a:pt x="16" y="169"/>
                          <a:pt x="18" y="304"/>
                          <a:pt x="17" y="439"/>
                        </a:cubicBezTo>
                        <a:cubicBezTo>
                          <a:pt x="12" y="440"/>
                          <a:pt x="7" y="442"/>
                          <a:pt x="2" y="444"/>
                        </a:cubicBezTo>
                        <a:cubicBezTo>
                          <a:pt x="0" y="296"/>
                          <a:pt x="1" y="148"/>
                          <a:pt x="2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39" name="Freeform 12">
                    <a:extLst>
                      <a:ext uri="{FF2B5EF4-FFF2-40B4-BE49-F238E27FC236}">
                        <a16:creationId xmlns:a16="http://schemas.microsoft.com/office/drawing/2014/main" xmlns="" id="{944F1362-3044-49A8-B067-7F726C8219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724900" y="430213"/>
                    <a:ext cx="11113" cy="180975"/>
                  </a:xfrm>
                  <a:custGeom>
                    <a:avLst/>
                    <a:gdLst>
                      <a:gd name="T0" fmla="*/ 1 w 18"/>
                      <a:gd name="T1" fmla="*/ 0 h 289"/>
                      <a:gd name="T2" fmla="*/ 18 w 18"/>
                      <a:gd name="T3" fmla="*/ 37 h 289"/>
                      <a:gd name="T4" fmla="*/ 18 w 18"/>
                      <a:gd name="T5" fmla="*/ 289 h 289"/>
                      <a:gd name="T6" fmla="*/ 0 w 18"/>
                      <a:gd name="T7" fmla="*/ 276 h 289"/>
                      <a:gd name="T8" fmla="*/ 1 w 18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289">
                        <a:moveTo>
                          <a:pt x="1" y="0"/>
                        </a:moveTo>
                        <a:cubicBezTo>
                          <a:pt x="18" y="3"/>
                          <a:pt x="17" y="24"/>
                          <a:pt x="18" y="37"/>
                        </a:cubicBezTo>
                        <a:cubicBezTo>
                          <a:pt x="14" y="121"/>
                          <a:pt x="18" y="205"/>
                          <a:pt x="18" y="289"/>
                        </a:cubicBezTo>
                        <a:cubicBezTo>
                          <a:pt x="12" y="284"/>
                          <a:pt x="6" y="279"/>
                          <a:pt x="0" y="276"/>
                        </a:cubicBezTo>
                        <a:cubicBezTo>
                          <a:pt x="3" y="184"/>
                          <a:pt x="0" y="92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0" name="Freeform 13">
                    <a:extLst>
                      <a:ext uri="{FF2B5EF4-FFF2-40B4-BE49-F238E27FC236}">
                        <a16:creationId xmlns:a16="http://schemas.microsoft.com/office/drawing/2014/main" xmlns="" id="{E7145971-D986-4DF9-AC9A-F9B5C68016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23275" y="633413"/>
                    <a:ext cx="155575" cy="111125"/>
                  </a:xfrm>
                  <a:custGeom>
                    <a:avLst/>
                    <a:gdLst>
                      <a:gd name="T0" fmla="*/ 7 w 260"/>
                      <a:gd name="T1" fmla="*/ 0 h 177"/>
                      <a:gd name="T2" fmla="*/ 23 w 260"/>
                      <a:gd name="T3" fmla="*/ 0 h 177"/>
                      <a:gd name="T4" fmla="*/ 23 w 260"/>
                      <a:gd name="T5" fmla="*/ 132 h 177"/>
                      <a:gd name="T6" fmla="*/ 260 w 260"/>
                      <a:gd name="T7" fmla="*/ 133 h 177"/>
                      <a:gd name="T8" fmla="*/ 242 w 260"/>
                      <a:gd name="T9" fmla="*/ 150 h 177"/>
                      <a:gd name="T10" fmla="*/ 24 w 260"/>
                      <a:gd name="T11" fmla="*/ 149 h 177"/>
                      <a:gd name="T12" fmla="*/ 19 w 260"/>
                      <a:gd name="T13" fmla="*/ 177 h 177"/>
                      <a:gd name="T14" fmla="*/ 0 w 260"/>
                      <a:gd name="T15" fmla="*/ 137 h 177"/>
                      <a:gd name="T16" fmla="*/ 5 w 260"/>
                      <a:gd name="T17" fmla="*/ 7 h 177"/>
                      <a:gd name="T18" fmla="*/ 7 w 260"/>
                      <a:gd name="T19" fmla="*/ 0 h 1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60" h="177">
                        <a:moveTo>
                          <a:pt x="7" y="0"/>
                        </a:moveTo>
                        <a:cubicBezTo>
                          <a:pt x="12" y="0"/>
                          <a:pt x="17" y="0"/>
                          <a:pt x="23" y="0"/>
                        </a:cubicBezTo>
                        <a:cubicBezTo>
                          <a:pt x="22" y="44"/>
                          <a:pt x="21" y="88"/>
                          <a:pt x="23" y="132"/>
                        </a:cubicBezTo>
                        <a:cubicBezTo>
                          <a:pt x="102" y="133"/>
                          <a:pt x="181" y="132"/>
                          <a:pt x="260" y="133"/>
                        </a:cubicBezTo>
                        <a:cubicBezTo>
                          <a:pt x="253" y="138"/>
                          <a:pt x="247" y="144"/>
                          <a:pt x="242" y="150"/>
                        </a:cubicBezTo>
                        <a:cubicBezTo>
                          <a:pt x="169" y="147"/>
                          <a:pt x="97" y="149"/>
                          <a:pt x="24" y="149"/>
                        </a:cubicBezTo>
                        <a:cubicBezTo>
                          <a:pt x="22" y="158"/>
                          <a:pt x="20" y="167"/>
                          <a:pt x="19" y="177"/>
                        </a:cubicBezTo>
                        <a:cubicBezTo>
                          <a:pt x="12" y="163"/>
                          <a:pt x="6" y="150"/>
                          <a:pt x="0" y="137"/>
                        </a:cubicBezTo>
                        <a:cubicBezTo>
                          <a:pt x="13" y="95"/>
                          <a:pt x="3" y="50"/>
                          <a:pt x="5" y="7"/>
                        </a:cubicBezTo>
                        <a:cubicBezTo>
                          <a:pt x="6" y="5"/>
                          <a:pt x="7" y="2"/>
                          <a:pt x="7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1" name="Freeform 14">
                    <a:extLst>
                      <a:ext uri="{FF2B5EF4-FFF2-40B4-BE49-F238E27FC236}">
                        <a16:creationId xmlns:a16="http://schemas.microsoft.com/office/drawing/2014/main" xmlns="" id="{A28AD86B-56F1-4701-BFB8-96FB1B7ACA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08850" y="715963"/>
                    <a:ext cx="201613" cy="11113"/>
                  </a:xfrm>
                  <a:custGeom>
                    <a:avLst/>
                    <a:gdLst>
                      <a:gd name="T0" fmla="*/ 0 w 335"/>
                      <a:gd name="T1" fmla="*/ 17 h 20"/>
                      <a:gd name="T2" fmla="*/ 12 w 335"/>
                      <a:gd name="T3" fmla="*/ 0 h 20"/>
                      <a:gd name="T4" fmla="*/ 321 w 335"/>
                      <a:gd name="T5" fmla="*/ 1 h 20"/>
                      <a:gd name="T6" fmla="*/ 335 w 335"/>
                      <a:gd name="T7" fmla="*/ 18 h 20"/>
                      <a:gd name="T8" fmla="*/ 0 w 335"/>
                      <a:gd name="T9" fmla="*/ 17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5" h="20">
                        <a:moveTo>
                          <a:pt x="0" y="17"/>
                        </a:moveTo>
                        <a:cubicBezTo>
                          <a:pt x="4" y="12"/>
                          <a:pt x="8" y="6"/>
                          <a:pt x="12" y="0"/>
                        </a:cubicBezTo>
                        <a:cubicBezTo>
                          <a:pt x="115" y="5"/>
                          <a:pt x="218" y="3"/>
                          <a:pt x="321" y="1"/>
                        </a:cubicBezTo>
                        <a:cubicBezTo>
                          <a:pt x="325" y="7"/>
                          <a:pt x="330" y="12"/>
                          <a:pt x="335" y="18"/>
                        </a:cubicBezTo>
                        <a:cubicBezTo>
                          <a:pt x="223" y="19"/>
                          <a:pt x="112" y="20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2" name="Freeform 15">
                    <a:extLst>
                      <a:ext uri="{FF2B5EF4-FFF2-40B4-BE49-F238E27FC236}">
                        <a16:creationId xmlns:a16="http://schemas.microsoft.com/office/drawing/2014/main" xmlns="" id="{D7886E26-ACE1-49E7-A7A4-5E1B600F02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40188" y="715963"/>
                    <a:ext cx="60325" cy="11113"/>
                  </a:xfrm>
                  <a:custGeom>
                    <a:avLst/>
                    <a:gdLst>
                      <a:gd name="T0" fmla="*/ 0 w 101"/>
                      <a:gd name="T1" fmla="*/ 16 h 17"/>
                      <a:gd name="T2" fmla="*/ 14 w 101"/>
                      <a:gd name="T3" fmla="*/ 0 h 17"/>
                      <a:gd name="T4" fmla="*/ 91 w 101"/>
                      <a:gd name="T5" fmla="*/ 0 h 17"/>
                      <a:gd name="T6" fmla="*/ 101 w 101"/>
                      <a:gd name="T7" fmla="*/ 15 h 17"/>
                      <a:gd name="T8" fmla="*/ 0 w 101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1" h="17">
                        <a:moveTo>
                          <a:pt x="0" y="16"/>
                        </a:moveTo>
                        <a:cubicBezTo>
                          <a:pt x="4" y="11"/>
                          <a:pt x="9" y="5"/>
                          <a:pt x="14" y="0"/>
                        </a:cubicBezTo>
                        <a:cubicBezTo>
                          <a:pt x="40" y="1"/>
                          <a:pt x="65" y="1"/>
                          <a:pt x="91" y="0"/>
                        </a:cubicBezTo>
                        <a:cubicBezTo>
                          <a:pt x="94" y="5"/>
                          <a:pt x="98" y="10"/>
                          <a:pt x="101" y="15"/>
                        </a:cubicBezTo>
                        <a:cubicBezTo>
                          <a:pt x="67" y="17"/>
                          <a:pt x="34" y="17"/>
                          <a:pt x="0" y="16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3" name="Freeform 16">
                    <a:extLst>
                      <a:ext uri="{FF2B5EF4-FFF2-40B4-BE49-F238E27FC236}">
                        <a16:creationId xmlns:a16="http://schemas.microsoft.com/office/drawing/2014/main" xmlns="" id="{08E8383A-653C-49FE-82B2-7AEF119DD4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40788" y="715963"/>
                    <a:ext cx="149225" cy="11113"/>
                  </a:xfrm>
                  <a:custGeom>
                    <a:avLst/>
                    <a:gdLst>
                      <a:gd name="T0" fmla="*/ 4 w 247"/>
                      <a:gd name="T1" fmla="*/ 2 h 19"/>
                      <a:gd name="T2" fmla="*/ 247 w 247"/>
                      <a:gd name="T3" fmla="*/ 3 h 19"/>
                      <a:gd name="T4" fmla="*/ 189 w 247"/>
                      <a:gd name="T5" fmla="*/ 16 h 19"/>
                      <a:gd name="T6" fmla="*/ 0 w 247"/>
                      <a:gd name="T7" fmla="*/ 16 h 19"/>
                      <a:gd name="T8" fmla="*/ 4 w 247"/>
                      <a:gd name="T9" fmla="*/ 2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7" h="19">
                        <a:moveTo>
                          <a:pt x="4" y="2"/>
                        </a:moveTo>
                        <a:cubicBezTo>
                          <a:pt x="85" y="2"/>
                          <a:pt x="166" y="0"/>
                          <a:pt x="247" y="3"/>
                        </a:cubicBezTo>
                        <a:cubicBezTo>
                          <a:pt x="230" y="14"/>
                          <a:pt x="209" y="13"/>
                          <a:pt x="189" y="16"/>
                        </a:cubicBezTo>
                        <a:cubicBezTo>
                          <a:pt x="126" y="19"/>
                          <a:pt x="63" y="19"/>
                          <a:pt x="0" y="16"/>
                        </a:cubicBezTo>
                        <a:cubicBezTo>
                          <a:pt x="2" y="11"/>
                          <a:pt x="3" y="7"/>
                          <a:pt x="4" y="2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4" name="Freeform 17">
                    <a:extLst>
                      <a:ext uri="{FF2B5EF4-FFF2-40B4-BE49-F238E27FC236}">
                        <a16:creationId xmlns:a16="http://schemas.microsoft.com/office/drawing/2014/main" xmlns="" id="{5AF6C7B5-7F06-4EEA-BA02-AFFE8FBCCB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18363" y="727075"/>
                    <a:ext cx="30163" cy="41275"/>
                  </a:xfrm>
                  <a:custGeom>
                    <a:avLst/>
                    <a:gdLst>
                      <a:gd name="T0" fmla="*/ 1 w 50"/>
                      <a:gd name="T1" fmla="*/ 1 h 66"/>
                      <a:gd name="T2" fmla="*/ 50 w 50"/>
                      <a:gd name="T3" fmla="*/ 2 h 66"/>
                      <a:gd name="T4" fmla="*/ 3 w 50"/>
                      <a:gd name="T5" fmla="*/ 66 h 66"/>
                      <a:gd name="T6" fmla="*/ 1 w 50"/>
                      <a:gd name="T7" fmla="*/ 1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0" h="66">
                        <a:moveTo>
                          <a:pt x="1" y="1"/>
                        </a:moveTo>
                        <a:cubicBezTo>
                          <a:pt x="17" y="0"/>
                          <a:pt x="34" y="0"/>
                          <a:pt x="50" y="2"/>
                        </a:cubicBezTo>
                        <a:cubicBezTo>
                          <a:pt x="34" y="23"/>
                          <a:pt x="18" y="45"/>
                          <a:pt x="3" y="66"/>
                        </a:cubicBezTo>
                        <a:cubicBezTo>
                          <a:pt x="0" y="44"/>
                          <a:pt x="0" y="23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5" name="Freeform 18">
                    <a:extLst>
                      <a:ext uri="{FF2B5EF4-FFF2-40B4-BE49-F238E27FC236}">
                        <a16:creationId xmlns:a16="http://schemas.microsoft.com/office/drawing/2014/main" xmlns="" id="{E55F26AF-B6A8-4BB8-ACA3-820FA047883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534150" y="731838"/>
                    <a:ext cx="1716088" cy="1244600"/>
                  </a:xfrm>
                  <a:custGeom>
                    <a:avLst/>
                    <a:gdLst>
                      <a:gd name="T0" fmla="*/ 1646 w 2852"/>
                      <a:gd name="T1" fmla="*/ 20 h 1986"/>
                      <a:gd name="T2" fmla="*/ 1644 w 2852"/>
                      <a:gd name="T3" fmla="*/ 424 h 1986"/>
                      <a:gd name="T4" fmla="*/ 1868 w 2852"/>
                      <a:gd name="T5" fmla="*/ 440 h 1986"/>
                      <a:gd name="T6" fmla="*/ 1644 w 2852"/>
                      <a:gd name="T7" fmla="*/ 868 h 1986"/>
                      <a:gd name="T8" fmla="*/ 2133 w 2852"/>
                      <a:gd name="T9" fmla="*/ 665 h 1986"/>
                      <a:gd name="T10" fmla="*/ 2151 w 2852"/>
                      <a:gd name="T11" fmla="*/ 669 h 1986"/>
                      <a:gd name="T12" fmla="*/ 2190 w 2852"/>
                      <a:gd name="T13" fmla="*/ 871 h 1986"/>
                      <a:gd name="T14" fmla="*/ 2252 w 2852"/>
                      <a:gd name="T15" fmla="*/ 869 h 1986"/>
                      <a:gd name="T16" fmla="*/ 2639 w 2852"/>
                      <a:gd name="T17" fmla="*/ 441 h 1986"/>
                      <a:gd name="T18" fmla="*/ 2338 w 2852"/>
                      <a:gd name="T19" fmla="*/ 424 h 1986"/>
                      <a:gd name="T20" fmla="*/ 2640 w 2852"/>
                      <a:gd name="T21" fmla="*/ 92 h 1986"/>
                      <a:gd name="T22" fmla="*/ 2656 w 2852"/>
                      <a:gd name="T23" fmla="*/ 424 h 1986"/>
                      <a:gd name="T24" fmla="*/ 2849 w 2852"/>
                      <a:gd name="T25" fmla="*/ 441 h 1986"/>
                      <a:gd name="T26" fmla="*/ 2656 w 2852"/>
                      <a:gd name="T27" fmla="*/ 868 h 1986"/>
                      <a:gd name="T28" fmla="*/ 2694 w 2852"/>
                      <a:gd name="T29" fmla="*/ 886 h 1986"/>
                      <a:gd name="T30" fmla="*/ 2658 w 2852"/>
                      <a:gd name="T31" fmla="*/ 935 h 1986"/>
                      <a:gd name="T32" fmla="*/ 2639 w 2852"/>
                      <a:gd name="T33" fmla="*/ 885 h 1986"/>
                      <a:gd name="T34" fmla="*/ 2149 w 2852"/>
                      <a:gd name="T35" fmla="*/ 1316 h 1986"/>
                      <a:gd name="T36" fmla="*/ 2446 w 2852"/>
                      <a:gd name="T37" fmla="*/ 1334 h 1986"/>
                      <a:gd name="T38" fmla="*/ 2149 w 2852"/>
                      <a:gd name="T39" fmla="*/ 1772 h 1986"/>
                      <a:gd name="T40" fmla="*/ 2336 w 2852"/>
                      <a:gd name="T41" fmla="*/ 1788 h 1986"/>
                      <a:gd name="T42" fmla="*/ 2147 w 2852"/>
                      <a:gd name="T43" fmla="*/ 1980 h 1986"/>
                      <a:gd name="T44" fmla="*/ 2133 w 2852"/>
                      <a:gd name="T45" fmla="*/ 1789 h 1986"/>
                      <a:gd name="T46" fmla="*/ 1643 w 2852"/>
                      <a:gd name="T47" fmla="*/ 1980 h 1986"/>
                      <a:gd name="T48" fmla="*/ 1627 w 2852"/>
                      <a:gd name="T49" fmla="*/ 1789 h 1986"/>
                      <a:gd name="T50" fmla="*/ 1135 w 2852"/>
                      <a:gd name="T51" fmla="*/ 1980 h 1986"/>
                      <a:gd name="T52" fmla="*/ 1120 w 2852"/>
                      <a:gd name="T53" fmla="*/ 1789 h 1986"/>
                      <a:gd name="T54" fmla="*/ 629 w 2852"/>
                      <a:gd name="T55" fmla="*/ 1980 h 1986"/>
                      <a:gd name="T56" fmla="*/ 615 w 2852"/>
                      <a:gd name="T57" fmla="*/ 1789 h 1986"/>
                      <a:gd name="T58" fmla="*/ 123 w 2852"/>
                      <a:gd name="T59" fmla="*/ 1980 h 1986"/>
                      <a:gd name="T60" fmla="*/ 108 w 2852"/>
                      <a:gd name="T61" fmla="*/ 1789 h 1986"/>
                      <a:gd name="T62" fmla="*/ 13 w 2852"/>
                      <a:gd name="T63" fmla="*/ 1770 h 1986"/>
                      <a:gd name="T64" fmla="*/ 106 w 2852"/>
                      <a:gd name="T65" fmla="*/ 1638 h 1986"/>
                      <a:gd name="T66" fmla="*/ 124 w 2852"/>
                      <a:gd name="T67" fmla="*/ 1772 h 1986"/>
                      <a:gd name="T68" fmla="*/ 615 w 2852"/>
                      <a:gd name="T69" fmla="*/ 1333 h 1986"/>
                      <a:gd name="T70" fmla="*/ 338 w 2852"/>
                      <a:gd name="T71" fmla="*/ 1314 h 1986"/>
                      <a:gd name="T72" fmla="*/ 615 w 2852"/>
                      <a:gd name="T73" fmla="*/ 930 h 1986"/>
                      <a:gd name="T74" fmla="*/ 630 w 2852"/>
                      <a:gd name="T75" fmla="*/ 1004 h 1986"/>
                      <a:gd name="T76" fmla="*/ 1120 w 2852"/>
                      <a:gd name="T77" fmla="*/ 1316 h 1986"/>
                      <a:gd name="T78" fmla="*/ 735 w 2852"/>
                      <a:gd name="T79" fmla="*/ 884 h 1986"/>
                      <a:gd name="T80" fmla="*/ 740 w 2852"/>
                      <a:gd name="T81" fmla="*/ 868 h 1986"/>
                      <a:gd name="T82" fmla="*/ 1120 w 2852"/>
                      <a:gd name="T83" fmla="*/ 441 h 1986"/>
                      <a:gd name="T84" fmla="*/ 1072 w 2852"/>
                      <a:gd name="T85" fmla="*/ 429 h 1986"/>
                      <a:gd name="T86" fmla="*/ 1118 w 2852"/>
                      <a:gd name="T87" fmla="*/ 327 h 1986"/>
                      <a:gd name="T88" fmla="*/ 1136 w 2852"/>
                      <a:gd name="T89" fmla="*/ 200 h 1986"/>
                      <a:gd name="T90" fmla="*/ 1628 w 2852"/>
                      <a:gd name="T91" fmla="*/ 424 h 1986"/>
                      <a:gd name="T92" fmla="*/ 1137 w 2852"/>
                      <a:gd name="T93" fmla="*/ 441 h 1986"/>
                      <a:gd name="T94" fmla="*/ 1628 w 2852"/>
                      <a:gd name="T95" fmla="*/ 868 h 1986"/>
                      <a:gd name="T96" fmla="*/ 1137 w 2852"/>
                      <a:gd name="T97" fmla="*/ 441 h 1986"/>
                      <a:gd name="T98" fmla="*/ 1136 w 2852"/>
                      <a:gd name="T99" fmla="*/ 1316 h 1986"/>
                      <a:gd name="T100" fmla="*/ 1627 w 2852"/>
                      <a:gd name="T101" fmla="*/ 885 h 1986"/>
                      <a:gd name="T102" fmla="*/ 1644 w 2852"/>
                      <a:gd name="T103" fmla="*/ 885 h 1986"/>
                      <a:gd name="T104" fmla="*/ 2134 w 2852"/>
                      <a:gd name="T105" fmla="*/ 1315 h 1986"/>
                      <a:gd name="T106" fmla="*/ 1644 w 2852"/>
                      <a:gd name="T107" fmla="*/ 885 h 1986"/>
                      <a:gd name="T108" fmla="*/ 630 w 2852"/>
                      <a:gd name="T109" fmla="*/ 1771 h 1986"/>
                      <a:gd name="T110" fmla="*/ 1120 w 2852"/>
                      <a:gd name="T111" fmla="*/ 1333 h 1986"/>
                      <a:gd name="T112" fmla="*/ 1137 w 2852"/>
                      <a:gd name="T113" fmla="*/ 1333 h 1986"/>
                      <a:gd name="T114" fmla="*/ 1628 w 2852"/>
                      <a:gd name="T115" fmla="*/ 1772 h 1986"/>
                      <a:gd name="T116" fmla="*/ 1137 w 2852"/>
                      <a:gd name="T117" fmla="*/ 1333 h 1986"/>
                      <a:gd name="T118" fmla="*/ 1644 w 2852"/>
                      <a:gd name="T119" fmla="*/ 1772 h 1986"/>
                      <a:gd name="T120" fmla="*/ 2134 w 2852"/>
                      <a:gd name="T121" fmla="*/ 1333 h 1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52" h="1986">
                        <a:moveTo>
                          <a:pt x="1628" y="0"/>
                        </a:moveTo>
                        <a:cubicBezTo>
                          <a:pt x="1634" y="7"/>
                          <a:pt x="1640" y="14"/>
                          <a:pt x="1646" y="20"/>
                        </a:cubicBezTo>
                        <a:cubicBezTo>
                          <a:pt x="1644" y="35"/>
                          <a:pt x="1643" y="49"/>
                          <a:pt x="1643" y="64"/>
                        </a:cubicBezTo>
                        <a:cubicBezTo>
                          <a:pt x="1644" y="184"/>
                          <a:pt x="1643" y="304"/>
                          <a:pt x="1644" y="424"/>
                        </a:cubicBezTo>
                        <a:cubicBezTo>
                          <a:pt x="1720" y="424"/>
                          <a:pt x="1796" y="428"/>
                          <a:pt x="1871" y="422"/>
                        </a:cubicBezTo>
                        <a:cubicBezTo>
                          <a:pt x="1870" y="428"/>
                          <a:pt x="1869" y="434"/>
                          <a:pt x="1868" y="440"/>
                        </a:cubicBezTo>
                        <a:cubicBezTo>
                          <a:pt x="1793" y="442"/>
                          <a:pt x="1719" y="440"/>
                          <a:pt x="1644" y="441"/>
                        </a:cubicBezTo>
                        <a:cubicBezTo>
                          <a:pt x="1643" y="583"/>
                          <a:pt x="1643" y="726"/>
                          <a:pt x="1644" y="868"/>
                        </a:cubicBezTo>
                        <a:cubicBezTo>
                          <a:pt x="1807" y="869"/>
                          <a:pt x="1970" y="869"/>
                          <a:pt x="2133" y="868"/>
                        </a:cubicBezTo>
                        <a:cubicBezTo>
                          <a:pt x="2134" y="800"/>
                          <a:pt x="2134" y="733"/>
                          <a:pt x="2133" y="665"/>
                        </a:cubicBezTo>
                        <a:cubicBezTo>
                          <a:pt x="2144" y="665"/>
                          <a:pt x="2154" y="665"/>
                          <a:pt x="2165" y="665"/>
                        </a:cubicBezTo>
                        <a:cubicBezTo>
                          <a:pt x="2160" y="666"/>
                          <a:pt x="2156" y="667"/>
                          <a:pt x="2151" y="669"/>
                        </a:cubicBezTo>
                        <a:cubicBezTo>
                          <a:pt x="2149" y="735"/>
                          <a:pt x="2150" y="801"/>
                          <a:pt x="2149" y="867"/>
                        </a:cubicBezTo>
                        <a:cubicBezTo>
                          <a:pt x="2163" y="868"/>
                          <a:pt x="2176" y="870"/>
                          <a:pt x="2190" y="871"/>
                        </a:cubicBezTo>
                        <a:cubicBezTo>
                          <a:pt x="2198" y="870"/>
                          <a:pt x="2205" y="868"/>
                          <a:pt x="2213" y="865"/>
                        </a:cubicBezTo>
                        <a:cubicBezTo>
                          <a:pt x="2226" y="867"/>
                          <a:pt x="2239" y="869"/>
                          <a:pt x="2252" y="869"/>
                        </a:cubicBezTo>
                        <a:cubicBezTo>
                          <a:pt x="2381" y="868"/>
                          <a:pt x="2510" y="869"/>
                          <a:pt x="2640" y="868"/>
                        </a:cubicBezTo>
                        <a:cubicBezTo>
                          <a:pt x="2640" y="726"/>
                          <a:pt x="2641" y="583"/>
                          <a:pt x="2639" y="441"/>
                        </a:cubicBezTo>
                        <a:cubicBezTo>
                          <a:pt x="2539" y="440"/>
                          <a:pt x="2438" y="442"/>
                          <a:pt x="2338" y="439"/>
                        </a:cubicBezTo>
                        <a:cubicBezTo>
                          <a:pt x="2338" y="434"/>
                          <a:pt x="2338" y="429"/>
                          <a:pt x="2338" y="424"/>
                        </a:cubicBezTo>
                        <a:cubicBezTo>
                          <a:pt x="2438" y="425"/>
                          <a:pt x="2539" y="425"/>
                          <a:pt x="2640" y="424"/>
                        </a:cubicBezTo>
                        <a:cubicBezTo>
                          <a:pt x="2641" y="313"/>
                          <a:pt x="2640" y="203"/>
                          <a:pt x="2640" y="92"/>
                        </a:cubicBezTo>
                        <a:cubicBezTo>
                          <a:pt x="2645" y="90"/>
                          <a:pt x="2650" y="89"/>
                          <a:pt x="2656" y="88"/>
                        </a:cubicBezTo>
                        <a:cubicBezTo>
                          <a:pt x="2657" y="200"/>
                          <a:pt x="2655" y="312"/>
                          <a:pt x="2656" y="424"/>
                        </a:cubicBezTo>
                        <a:cubicBezTo>
                          <a:pt x="2722" y="425"/>
                          <a:pt x="2787" y="424"/>
                          <a:pt x="2852" y="425"/>
                        </a:cubicBezTo>
                        <a:cubicBezTo>
                          <a:pt x="2851" y="430"/>
                          <a:pt x="2850" y="435"/>
                          <a:pt x="2849" y="441"/>
                        </a:cubicBezTo>
                        <a:cubicBezTo>
                          <a:pt x="2785" y="441"/>
                          <a:pt x="2721" y="440"/>
                          <a:pt x="2657" y="441"/>
                        </a:cubicBezTo>
                        <a:cubicBezTo>
                          <a:pt x="2655" y="583"/>
                          <a:pt x="2656" y="726"/>
                          <a:pt x="2656" y="868"/>
                        </a:cubicBezTo>
                        <a:cubicBezTo>
                          <a:pt x="2673" y="869"/>
                          <a:pt x="2690" y="869"/>
                          <a:pt x="2708" y="869"/>
                        </a:cubicBezTo>
                        <a:cubicBezTo>
                          <a:pt x="2703" y="874"/>
                          <a:pt x="2698" y="880"/>
                          <a:pt x="2694" y="886"/>
                        </a:cubicBezTo>
                        <a:cubicBezTo>
                          <a:pt x="2681" y="885"/>
                          <a:pt x="2669" y="885"/>
                          <a:pt x="2656" y="884"/>
                        </a:cubicBezTo>
                        <a:cubicBezTo>
                          <a:pt x="2655" y="901"/>
                          <a:pt x="2655" y="918"/>
                          <a:pt x="2658" y="935"/>
                        </a:cubicBezTo>
                        <a:cubicBezTo>
                          <a:pt x="2652" y="943"/>
                          <a:pt x="2646" y="952"/>
                          <a:pt x="2640" y="960"/>
                        </a:cubicBezTo>
                        <a:cubicBezTo>
                          <a:pt x="2640" y="935"/>
                          <a:pt x="2640" y="910"/>
                          <a:pt x="2639" y="885"/>
                        </a:cubicBezTo>
                        <a:cubicBezTo>
                          <a:pt x="2476" y="885"/>
                          <a:pt x="2313" y="884"/>
                          <a:pt x="2149" y="885"/>
                        </a:cubicBezTo>
                        <a:cubicBezTo>
                          <a:pt x="2148" y="1029"/>
                          <a:pt x="2149" y="1172"/>
                          <a:pt x="2149" y="1316"/>
                        </a:cubicBezTo>
                        <a:cubicBezTo>
                          <a:pt x="2250" y="1318"/>
                          <a:pt x="2352" y="1315"/>
                          <a:pt x="2453" y="1317"/>
                        </a:cubicBezTo>
                        <a:cubicBezTo>
                          <a:pt x="2450" y="1323"/>
                          <a:pt x="2448" y="1328"/>
                          <a:pt x="2446" y="1334"/>
                        </a:cubicBezTo>
                        <a:cubicBezTo>
                          <a:pt x="2347" y="1331"/>
                          <a:pt x="2248" y="1333"/>
                          <a:pt x="2149" y="1333"/>
                        </a:cubicBezTo>
                        <a:cubicBezTo>
                          <a:pt x="2148" y="1479"/>
                          <a:pt x="2149" y="1626"/>
                          <a:pt x="2149" y="1772"/>
                        </a:cubicBezTo>
                        <a:cubicBezTo>
                          <a:pt x="2212" y="1774"/>
                          <a:pt x="2274" y="1772"/>
                          <a:pt x="2337" y="1773"/>
                        </a:cubicBezTo>
                        <a:cubicBezTo>
                          <a:pt x="2337" y="1778"/>
                          <a:pt x="2336" y="1783"/>
                          <a:pt x="2336" y="1788"/>
                        </a:cubicBezTo>
                        <a:cubicBezTo>
                          <a:pt x="2274" y="1790"/>
                          <a:pt x="2211" y="1788"/>
                          <a:pt x="2149" y="1789"/>
                        </a:cubicBezTo>
                        <a:cubicBezTo>
                          <a:pt x="2147" y="1853"/>
                          <a:pt x="2151" y="1917"/>
                          <a:pt x="2147" y="1980"/>
                        </a:cubicBezTo>
                        <a:cubicBezTo>
                          <a:pt x="2139" y="1985"/>
                          <a:pt x="2134" y="1978"/>
                          <a:pt x="2134" y="1970"/>
                        </a:cubicBezTo>
                        <a:cubicBezTo>
                          <a:pt x="2133" y="1910"/>
                          <a:pt x="2136" y="1849"/>
                          <a:pt x="2133" y="1789"/>
                        </a:cubicBezTo>
                        <a:cubicBezTo>
                          <a:pt x="1970" y="1788"/>
                          <a:pt x="1807" y="1789"/>
                          <a:pt x="1644" y="1789"/>
                        </a:cubicBezTo>
                        <a:cubicBezTo>
                          <a:pt x="1642" y="1852"/>
                          <a:pt x="1645" y="1916"/>
                          <a:pt x="1643" y="1980"/>
                        </a:cubicBezTo>
                        <a:cubicBezTo>
                          <a:pt x="1638" y="1981"/>
                          <a:pt x="1634" y="1982"/>
                          <a:pt x="1630" y="1983"/>
                        </a:cubicBezTo>
                        <a:cubicBezTo>
                          <a:pt x="1625" y="1918"/>
                          <a:pt x="1630" y="1853"/>
                          <a:pt x="1627" y="1789"/>
                        </a:cubicBezTo>
                        <a:cubicBezTo>
                          <a:pt x="1464" y="1789"/>
                          <a:pt x="1300" y="1789"/>
                          <a:pt x="1137" y="1789"/>
                        </a:cubicBezTo>
                        <a:cubicBezTo>
                          <a:pt x="1135" y="1853"/>
                          <a:pt x="1138" y="1916"/>
                          <a:pt x="1135" y="1980"/>
                        </a:cubicBezTo>
                        <a:cubicBezTo>
                          <a:pt x="1127" y="1986"/>
                          <a:pt x="1120" y="1976"/>
                          <a:pt x="1121" y="1968"/>
                        </a:cubicBezTo>
                        <a:cubicBezTo>
                          <a:pt x="1120" y="1908"/>
                          <a:pt x="1122" y="1848"/>
                          <a:pt x="1120" y="1789"/>
                        </a:cubicBezTo>
                        <a:cubicBezTo>
                          <a:pt x="957" y="1789"/>
                          <a:pt x="794" y="1788"/>
                          <a:pt x="631" y="1789"/>
                        </a:cubicBezTo>
                        <a:cubicBezTo>
                          <a:pt x="628" y="1852"/>
                          <a:pt x="632" y="1916"/>
                          <a:pt x="629" y="1980"/>
                        </a:cubicBezTo>
                        <a:cubicBezTo>
                          <a:pt x="627" y="1981"/>
                          <a:pt x="622" y="1983"/>
                          <a:pt x="620" y="1984"/>
                        </a:cubicBezTo>
                        <a:cubicBezTo>
                          <a:pt x="609" y="1920"/>
                          <a:pt x="619" y="1854"/>
                          <a:pt x="615" y="1789"/>
                        </a:cubicBezTo>
                        <a:cubicBezTo>
                          <a:pt x="451" y="1788"/>
                          <a:pt x="288" y="1789"/>
                          <a:pt x="125" y="1789"/>
                        </a:cubicBezTo>
                        <a:cubicBezTo>
                          <a:pt x="123" y="1853"/>
                          <a:pt x="126" y="1916"/>
                          <a:pt x="123" y="1980"/>
                        </a:cubicBezTo>
                        <a:cubicBezTo>
                          <a:pt x="115" y="1986"/>
                          <a:pt x="108" y="1976"/>
                          <a:pt x="109" y="1968"/>
                        </a:cubicBezTo>
                        <a:cubicBezTo>
                          <a:pt x="108" y="1908"/>
                          <a:pt x="110" y="1849"/>
                          <a:pt x="108" y="1789"/>
                        </a:cubicBezTo>
                        <a:cubicBezTo>
                          <a:pt x="72" y="1788"/>
                          <a:pt x="36" y="1790"/>
                          <a:pt x="0" y="1788"/>
                        </a:cubicBezTo>
                        <a:cubicBezTo>
                          <a:pt x="4" y="1782"/>
                          <a:pt x="9" y="1776"/>
                          <a:pt x="13" y="1770"/>
                        </a:cubicBezTo>
                        <a:cubicBezTo>
                          <a:pt x="44" y="1774"/>
                          <a:pt x="76" y="1773"/>
                          <a:pt x="108" y="1772"/>
                        </a:cubicBezTo>
                        <a:cubicBezTo>
                          <a:pt x="108" y="1727"/>
                          <a:pt x="111" y="1682"/>
                          <a:pt x="106" y="1638"/>
                        </a:cubicBezTo>
                        <a:cubicBezTo>
                          <a:pt x="112" y="1630"/>
                          <a:pt x="117" y="1622"/>
                          <a:pt x="123" y="1615"/>
                        </a:cubicBezTo>
                        <a:cubicBezTo>
                          <a:pt x="126" y="1667"/>
                          <a:pt x="123" y="1720"/>
                          <a:pt x="124" y="1772"/>
                        </a:cubicBezTo>
                        <a:cubicBezTo>
                          <a:pt x="288" y="1773"/>
                          <a:pt x="452" y="1773"/>
                          <a:pt x="615" y="1772"/>
                        </a:cubicBezTo>
                        <a:cubicBezTo>
                          <a:pt x="615" y="1626"/>
                          <a:pt x="616" y="1479"/>
                          <a:pt x="615" y="1333"/>
                        </a:cubicBezTo>
                        <a:cubicBezTo>
                          <a:pt x="519" y="1331"/>
                          <a:pt x="422" y="1335"/>
                          <a:pt x="326" y="1331"/>
                        </a:cubicBezTo>
                        <a:cubicBezTo>
                          <a:pt x="330" y="1325"/>
                          <a:pt x="334" y="1320"/>
                          <a:pt x="338" y="1314"/>
                        </a:cubicBezTo>
                        <a:cubicBezTo>
                          <a:pt x="430" y="1319"/>
                          <a:pt x="523" y="1316"/>
                          <a:pt x="615" y="1316"/>
                        </a:cubicBezTo>
                        <a:cubicBezTo>
                          <a:pt x="615" y="1187"/>
                          <a:pt x="616" y="1059"/>
                          <a:pt x="615" y="930"/>
                        </a:cubicBezTo>
                        <a:cubicBezTo>
                          <a:pt x="619" y="925"/>
                          <a:pt x="623" y="919"/>
                          <a:pt x="627" y="913"/>
                        </a:cubicBezTo>
                        <a:cubicBezTo>
                          <a:pt x="632" y="943"/>
                          <a:pt x="629" y="974"/>
                          <a:pt x="630" y="1004"/>
                        </a:cubicBezTo>
                        <a:cubicBezTo>
                          <a:pt x="630" y="1108"/>
                          <a:pt x="630" y="1212"/>
                          <a:pt x="630" y="1315"/>
                        </a:cubicBezTo>
                        <a:cubicBezTo>
                          <a:pt x="793" y="1318"/>
                          <a:pt x="957" y="1316"/>
                          <a:pt x="1120" y="1316"/>
                        </a:cubicBezTo>
                        <a:cubicBezTo>
                          <a:pt x="1121" y="1172"/>
                          <a:pt x="1121" y="1029"/>
                          <a:pt x="1120" y="885"/>
                        </a:cubicBezTo>
                        <a:cubicBezTo>
                          <a:pt x="991" y="884"/>
                          <a:pt x="863" y="886"/>
                          <a:pt x="735" y="884"/>
                        </a:cubicBezTo>
                        <a:cubicBezTo>
                          <a:pt x="737" y="866"/>
                          <a:pt x="737" y="848"/>
                          <a:pt x="736" y="831"/>
                        </a:cubicBezTo>
                        <a:cubicBezTo>
                          <a:pt x="737" y="843"/>
                          <a:pt x="739" y="856"/>
                          <a:pt x="740" y="868"/>
                        </a:cubicBezTo>
                        <a:cubicBezTo>
                          <a:pt x="867" y="869"/>
                          <a:pt x="993" y="869"/>
                          <a:pt x="1120" y="868"/>
                        </a:cubicBezTo>
                        <a:cubicBezTo>
                          <a:pt x="1121" y="726"/>
                          <a:pt x="1121" y="583"/>
                          <a:pt x="1120" y="441"/>
                        </a:cubicBezTo>
                        <a:cubicBezTo>
                          <a:pt x="1105" y="441"/>
                          <a:pt x="1090" y="440"/>
                          <a:pt x="1076" y="441"/>
                        </a:cubicBezTo>
                        <a:cubicBezTo>
                          <a:pt x="1074" y="436"/>
                          <a:pt x="1073" y="432"/>
                          <a:pt x="1072" y="429"/>
                        </a:cubicBezTo>
                        <a:cubicBezTo>
                          <a:pt x="1095" y="431"/>
                          <a:pt x="1121" y="419"/>
                          <a:pt x="1128" y="395"/>
                        </a:cubicBezTo>
                        <a:cubicBezTo>
                          <a:pt x="1133" y="373"/>
                          <a:pt x="1135" y="346"/>
                          <a:pt x="1118" y="327"/>
                        </a:cubicBezTo>
                        <a:cubicBezTo>
                          <a:pt x="1122" y="293"/>
                          <a:pt x="1122" y="259"/>
                          <a:pt x="1118" y="225"/>
                        </a:cubicBezTo>
                        <a:cubicBezTo>
                          <a:pt x="1124" y="216"/>
                          <a:pt x="1130" y="208"/>
                          <a:pt x="1136" y="200"/>
                        </a:cubicBezTo>
                        <a:cubicBezTo>
                          <a:pt x="1139" y="274"/>
                          <a:pt x="1134" y="349"/>
                          <a:pt x="1137" y="424"/>
                        </a:cubicBezTo>
                        <a:cubicBezTo>
                          <a:pt x="1301" y="425"/>
                          <a:pt x="1464" y="425"/>
                          <a:pt x="1628" y="424"/>
                        </a:cubicBezTo>
                        <a:cubicBezTo>
                          <a:pt x="1629" y="283"/>
                          <a:pt x="1627" y="141"/>
                          <a:pt x="1628" y="0"/>
                        </a:cubicBezTo>
                        <a:close/>
                        <a:moveTo>
                          <a:pt x="1137" y="441"/>
                        </a:moveTo>
                        <a:cubicBezTo>
                          <a:pt x="1136" y="583"/>
                          <a:pt x="1137" y="726"/>
                          <a:pt x="1136" y="868"/>
                        </a:cubicBezTo>
                        <a:cubicBezTo>
                          <a:pt x="1300" y="869"/>
                          <a:pt x="1464" y="869"/>
                          <a:pt x="1628" y="868"/>
                        </a:cubicBezTo>
                        <a:cubicBezTo>
                          <a:pt x="1628" y="726"/>
                          <a:pt x="1628" y="583"/>
                          <a:pt x="1627" y="441"/>
                        </a:cubicBezTo>
                        <a:cubicBezTo>
                          <a:pt x="1464" y="441"/>
                          <a:pt x="1301" y="440"/>
                          <a:pt x="1137" y="441"/>
                        </a:cubicBezTo>
                        <a:close/>
                        <a:moveTo>
                          <a:pt x="1137" y="885"/>
                        </a:moveTo>
                        <a:cubicBezTo>
                          <a:pt x="1136" y="1029"/>
                          <a:pt x="1136" y="1172"/>
                          <a:pt x="1136" y="1316"/>
                        </a:cubicBezTo>
                        <a:cubicBezTo>
                          <a:pt x="1300" y="1317"/>
                          <a:pt x="1464" y="1317"/>
                          <a:pt x="1628" y="1316"/>
                        </a:cubicBezTo>
                        <a:cubicBezTo>
                          <a:pt x="1628" y="1172"/>
                          <a:pt x="1628" y="1029"/>
                          <a:pt x="1627" y="885"/>
                        </a:cubicBezTo>
                        <a:cubicBezTo>
                          <a:pt x="1464" y="885"/>
                          <a:pt x="1300" y="885"/>
                          <a:pt x="1137" y="885"/>
                        </a:cubicBezTo>
                        <a:close/>
                        <a:moveTo>
                          <a:pt x="1644" y="885"/>
                        </a:moveTo>
                        <a:cubicBezTo>
                          <a:pt x="1643" y="1029"/>
                          <a:pt x="1643" y="1172"/>
                          <a:pt x="1644" y="1316"/>
                        </a:cubicBezTo>
                        <a:cubicBezTo>
                          <a:pt x="1807" y="1316"/>
                          <a:pt x="1971" y="1318"/>
                          <a:pt x="2134" y="1315"/>
                        </a:cubicBezTo>
                        <a:cubicBezTo>
                          <a:pt x="2134" y="1172"/>
                          <a:pt x="2134" y="1029"/>
                          <a:pt x="2134" y="885"/>
                        </a:cubicBezTo>
                        <a:cubicBezTo>
                          <a:pt x="1971" y="884"/>
                          <a:pt x="1808" y="885"/>
                          <a:pt x="1644" y="885"/>
                        </a:cubicBezTo>
                        <a:close/>
                        <a:moveTo>
                          <a:pt x="630" y="1333"/>
                        </a:moveTo>
                        <a:cubicBezTo>
                          <a:pt x="630" y="1479"/>
                          <a:pt x="630" y="1625"/>
                          <a:pt x="630" y="1771"/>
                        </a:cubicBezTo>
                        <a:cubicBezTo>
                          <a:pt x="793" y="1774"/>
                          <a:pt x="957" y="1772"/>
                          <a:pt x="1120" y="1772"/>
                        </a:cubicBezTo>
                        <a:cubicBezTo>
                          <a:pt x="1121" y="1626"/>
                          <a:pt x="1121" y="1479"/>
                          <a:pt x="1120" y="1333"/>
                        </a:cubicBezTo>
                        <a:cubicBezTo>
                          <a:pt x="956" y="1333"/>
                          <a:pt x="793" y="1332"/>
                          <a:pt x="630" y="1333"/>
                        </a:cubicBezTo>
                        <a:close/>
                        <a:moveTo>
                          <a:pt x="1137" y="1333"/>
                        </a:moveTo>
                        <a:cubicBezTo>
                          <a:pt x="1136" y="1479"/>
                          <a:pt x="1136" y="1626"/>
                          <a:pt x="1136" y="1772"/>
                        </a:cubicBezTo>
                        <a:cubicBezTo>
                          <a:pt x="1300" y="1773"/>
                          <a:pt x="1464" y="1773"/>
                          <a:pt x="1628" y="1772"/>
                        </a:cubicBezTo>
                        <a:cubicBezTo>
                          <a:pt x="1628" y="1626"/>
                          <a:pt x="1628" y="1479"/>
                          <a:pt x="1627" y="1333"/>
                        </a:cubicBezTo>
                        <a:cubicBezTo>
                          <a:pt x="1464" y="1333"/>
                          <a:pt x="1300" y="1333"/>
                          <a:pt x="1137" y="1333"/>
                        </a:cubicBezTo>
                        <a:close/>
                        <a:moveTo>
                          <a:pt x="1644" y="1333"/>
                        </a:moveTo>
                        <a:cubicBezTo>
                          <a:pt x="1643" y="1479"/>
                          <a:pt x="1643" y="1626"/>
                          <a:pt x="1644" y="1772"/>
                        </a:cubicBezTo>
                        <a:cubicBezTo>
                          <a:pt x="1807" y="1772"/>
                          <a:pt x="1971" y="1774"/>
                          <a:pt x="2134" y="1771"/>
                        </a:cubicBezTo>
                        <a:cubicBezTo>
                          <a:pt x="2134" y="1625"/>
                          <a:pt x="2134" y="1479"/>
                          <a:pt x="2134" y="1333"/>
                        </a:cubicBezTo>
                        <a:cubicBezTo>
                          <a:pt x="1971" y="1332"/>
                          <a:pt x="1808" y="1333"/>
                          <a:pt x="1644" y="1333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6" name="Freeform 19">
                    <a:extLst>
                      <a:ext uri="{FF2B5EF4-FFF2-40B4-BE49-F238E27FC236}">
                        <a16:creationId xmlns:a16="http://schemas.microsoft.com/office/drawing/2014/main" xmlns="" id="{528B7DB9-ED57-4D8A-B3C7-0C56A887CD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52825" y="823913"/>
                    <a:ext cx="936625" cy="706438"/>
                  </a:xfrm>
                  <a:custGeom>
                    <a:avLst/>
                    <a:gdLst>
                      <a:gd name="T0" fmla="*/ 1018 w 1557"/>
                      <a:gd name="T1" fmla="*/ 0 h 1127"/>
                      <a:gd name="T2" fmla="*/ 1035 w 1557"/>
                      <a:gd name="T3" fmla="*/ 21 h 1127"/>
                      <a:gd name="T4" fmla="*/ 1033 w 1557"/>
                      <a:gd name="T5" fmla="*/ 277 h 1127"/>
                      <a:gd name="T6" fmla="*/ 1219 w 1557"/>
                      <a:gd name="T7" fmla="*/ 277 h 1127"/>
                      <a:gd name="T8" fmla="*/ 1230 w 1557"/>
                      <a:gd name="T9" fmla="*/ 292 h 1127"/>
                      <a:gd name="T10" fmla="*/ 1033 w 1557"/>
                      <a:gd name="T11" fmla="*/ 294 h 1127"/>
                      <a:gd name="T12" fmla="*/ 1033 w 1557"/>
                      <a:gd name="T13" fmla="*/ 721 h 1127"/>
                      <a:gd name="T14" fmla="*/ 1522 w 1557"/>
                      <a:gd name="T15" fmla="*/ 721 h 1127"/>
                      <a:gd name="T16" fmla="*/ 1522 w 1557"/>
                      <a:gd name="T17" fmla="*/ 686 h 1127"/>
                      <a:gd name="T18" fmla="*/ 1557 w 1557"/>
                      <a:gd name="T19" fmla="*/ 735 h 1127"/>
                      <a:gd name="T20" fmla="*/ 1538 w 1557"/>
                      <a:gd name="T21" fmla="*/ 739 h 1127"/>
                      <a:gd name="T22" fmla="*/ 1537 w 1557"/>
                      <a:gd name="T23" fmla="*/ 783 h 1127"/>
                      <a:gd name="T24" fmla="*/ 1524 w 1557"/>
                      <a:gd name="T25" fmla="*/ 783 h 1127"/>
                      <a:gd name="T26" fmla="*/ 1522 w 1557"/>
                      <a:gd name="T27" fmla="*/ 738 h 1127"/>
                      <a:gd name="T28" fmla="*/ 1033 w 1557"/>
                      <a:gd name="T29" fmla="*/ 738 h 1127"/>
                      <a:gd name="T30" fmla="*/ 1034 w 1557"/>
                      <a:gd name="T31" fmla="*/ 823 h 1127"/>
                      <a:gd name="T32" fmla="*/ 1018 w 1557"/>
                      <a:gd name="T33" fmla="*/ 827 h 1127"/>
                      <a:gd name="T34" fmla="*/ 1016 w 1557"/>
                      <a:gd name="T35" fmla="*/ 738 h 1127"/>
                      <a:gd name="T36" fmla="*/ 900 w 1557"/>
                      <a:gd name="T37" fmla="*/ 738 h 1127"/>
                      <a:gd name="T38" fmla="*/ 888 w 1557"/>
                      <a:gd name="T39" fmla="*/ 723 h 1127"/>
                      <a:gd name="T40" fmla="*/ 1017 w 1557"/>
                      <a:gd name="T41" fmla="*/ 721 h 1127"/>
                      <a:gd name="T42" fmla="*/ 1016 w 1557"/>
                      <a:gd name="T43" fmla="*/ 294 h 1127"/>
                      <a:gd name="T44" fmla="*/ 526 w 1557"/>
                      <a:gd name="T45" fmla="*/ 294 h 1127"/>
                      <a:gd name="T46" fmla="*/ 525 w 1557"/>
                      <a:gd name="T47" fmla="*/ 721 h 1127"/>
                      <a:gd name="T48" fmla="*/ 613 w 1557"/>
                      <a:gd name="T49" fmla="*/ 721 h 1127"/>
                      <a:gd name="T50" fmla="*/ 614 w 1557"/>
                      <a:gd name="T51" fmla="*/ 713 h 1127"/>
                      <a:gd name="T52" fmla="*/ 624 w 1557"/>
                      <a:gd name="T53" fmla="*/ 737 h 1127"/>
                      <a:gd name="T54" fmla="*/ 526 w 1557"/>
                      <a:gd name="T55" fmla="*/ 738 h 1127"/>
                      <a:gd name="T56" fmla="*/ 525 w 1557"/>
                      <a:gd name="T57" fmla="*/ 1125 h 1127"/>
                      <a:gd name="T58" fmla="*/ 509 w 1557"/>
                      <a:gd name="T59" fmla="*/ 1118 h 1127"/>
                      <a:gd name="T60" fmla="*/ 509 w 1557"/>
                      <a:gd name="T61" fmla="*/ 738 h 1127"/>
                      <a:gd name="T62" fmla="*/ 19 w 1557"/>
                      <a:gd name="T63" fmla="*/ 738 h 1127"/>
                      <a:gd name="T64" fmla="*/ 18 w 1557"/>
                      <a:gd name="T65" fmla="*/ 1127 h 1127"/>
                      <a:gd name="T66" fmla="*/ 4 w 1557"/>
                      <a:gd name="T67" fmla="*/ 1118 h 1127"/>
                      <a:gd name="T68" fmla="*/ 3 w 1557"/>
                      <a:gd name="T69" fmla="*/ 870 h 1127"/>
                      <a:gd name="T70" fmla="*/ 4 w 1557"/>
                      <a:gd name="T71" fmla="*/ 814 h 1127"/>
                      <a:gd name="T72" fmla="*/ 0 w 1557"/>
                      <a:gd name="T73" fmla="*/ 733 h 1127"/>
                      <a:gd name="T74" fmla="*/ 19 w 1557"/>
                      <a:gd name="T75" fmla="*/ 710 h 1127"/>
                      <a:gd name="T76" fmla="*/ 21 w 1557"/>
                      <a:gd name="T77" fmla="*/ 721 h 1127"/>
                      <a:gd name="T78" fmla="*/ 509 w 1557"/>
                      <a:gd name="T79" fmla="*/ 721 h 1127"/>
                      <a:gd name="T80" fmla="*/ 509 w 1557"/>
                      <a:gd name="T81" fmla="*/ 294 h 1127"/>
                      <a:gd name="T82" fmla="*/ 400 w 1557"/>
                      <a:gd name="T83" fmla="*/ 292 h 1127"/>
                      <a:gd name="T84" fmla="*/ 414 w 1557"/>
                      <a:gd name="T85" fmla="*/ 277 h 1127"/>
                      <a:gd name="T86" fmla="*/ 509 w 1557"/>
                      <a:gd name="T87" fmla="*/ 277 h 1127"/>
                      <a:gd name="T88" fmla="*/ 507 w 1557"/>
                      <a:gd name="T89" fmla="*/ 174 h 1127"/>
                      <a:gd name="T90" fmla="*/ 524 w 1557"/>
                      <a:gd name="T91" fmla="*/ 156 h 1127"/>
                      <a:gd name="T92" fmla="*/ 526 w 1557"/>
                      <a:gd name="T93" fmla="*/ 277 h 1127"/>
                      <a:gd name="T94" fmla="*/ 1017 w 1557"/>
                      <a:gd name="T95" fmla="*/ 277 h 1127"/>
                      <a:gd name="T96" fmla="*/ 1018 w 1557"/>
                      <a:gd name="T97" fmla="*/ 0 h 1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557" h="1127">
                        <a:moveTo>
                          <a:pt x="1018" y="0"/>
                        </a:moveTo>
                        <a:cubicBezTo>
                          <a:pt x="1024" y="7"/>
                          <a:pt x="1030" y="14"/>
                          <a:pt x="1035" y="21"/>
                        </a:cubicBezTo>
                        <a:cubicBezTo>
                          <a:pt x="1030" y="106"/>
                          <a:pt x="1033" y="192"/>
                          <a:pt x="1033" y="277"/>
                        </a:cubicBezTo>
                        <a:cubicBezTo>
                          <a:pt x="1095" y="278"/>
                          <a:pt x="1157" y="278"/>
                          <a:pt x="1219" y="277"/>
                        </a:cubicBezTo>
                        <a:cubicBezTo>
                          <a:pt x="1223" y="282"/>
                          <a:pt x="1227" y="287"/>
                          <a:pt x="1230" y="292"/>
                        </a:cubicBezTo>
                        <a:cubicBezTo>
                          <a:pt x="1165" y="295"/>
                          <a:pt x="1099" y="292"/>
                          <a:pt x="1033" y="294"/>
                        </a:cubicBezTo>
                        <a:cubicBezTo>
                          <a:pt x="1032" y="436"/>
                          <a:pt x="1032" y="579"/>
                          <a:pt x="1033" y="721"/>
                        </a:cubicBezTo>
                        <a:cubicBezTo>
                          <a:pt x="1196" y="722"/>
                          <a:pt x="1359" y="722"/>
                          <a:pt x="1522" y="721"/>
                        </a:cubicBezTo>
                        <a:cubicBezTo>
                          <a:pt x="1523" y="709"/>
                          <a:pt x="1523" y="698"/>
                          <a:pt x="1522" y="686"/>
                        </a:cubicBezTo>
                        <a:cubicBezTo>
                          <a:pt x="1534" y="702"/>
                          <a:pt x="1546" y="718"/>
                          <a:pt x="1557" y="735"/>
                        </a:cubicBezTo>
                        <a:cubicBezTo>
                          <a:pt x="1551" y="736"/>
                          <a:pt x="1545" y="738"/>
                          <a:pt x="1538" y="739"/>
                        </a:cubicBezTo>
                        <a:cubicBezTo>
                          <a:pt x="1538" y="753"/>
                          <a:pt x="1537" y="768"/>
                          <a:pt x="1537" y="783"/>
                        </a:cubicBezTo>
                        <a:cubicBezTo>
                          <a:pt x="1534" y="783"/>
                          <a:pt x="1527" y="783"/>
                          <a:pt x="1524" y="783"/>
                        </a:cubicBezTo>
                        <a:cubicBezTo>
                          <a:pt x="1524" y="768"/>
                          <a:pt x="1523" y="753"/>
                          <a:pt x="1522" y="738"/>
                        </a:cubicBezTo>
                        <a:cubicBezTo>
                          <a:pt x="1359" y="737"/>
                          <a:pt x="1196" y="738"/>
                          <a:pt x="1033" y="738"/>
                        </a:cubicBezTo>
                        <a:cubicBezTo>
                          <a:pt x="1032" y="766"/>
                          <a:pt x="1032" y="794"/>
                          <a:pt x="1034" y="823"/>
                        </a:cubicBezTo>
                        <a:cubicBezTo>
                          <a:pt x="1029" y="824"/>
                          <a:pt x="1023" y="825"/>
                          <a:pt x="1018" y="827"/>
                        </a:cubicBezTo>
                        <a:cubicBezTo>
                          <a:pt x="1016" y="797"/>
                          <a:pt x="1018" y="767"/>
                          <a:pt x="1016" y="738"/>
                        </a:cubicBezTo>
                        <a:cubicBezTo>
                          <a:pt x="978" y="737"/>
                          <a:pt x="939" y="738"/>
                          <a:pt x="900" y="738"/>
                        </a:cubicBezTo>
                        <a:cubicBezTo>
                          <a:pt x="896" y="733"/>
                          <a:pt x="892" y="728"/>
                          <a:pt x="888" y="723"/>
                        </a:cubicBezTo>
                        <a:cubicBezTo>
                          <a:pt x="931" y="720"/>
                          <a:pt x="974" y="723"/>
                          <a:pt x="1017" y="721"/>
                        </a:cubicBezTo>
                        <a:cubicBezTo>
                          <a:pt x="1017" y="579"/>
                          <a:pt x="1017" y="436"/>
                          <a:pt x="1016" y="294"/>
                        </a:cubicBezTo>
                        <a:cubicBezTo>
                          <a:pt x="853" y="294"/>
                          <a:pt x="690" y="293"/>
                          <a:pt x="526" y="294"/>
                        </a:cubicBezTo>
                        <a:cubicBezTo>
                          <a:pt x="525" y="436"/>
                          <a:pt x="526" y="579"/>
                          <a:pt x="525" y="721"/>
                        </a:cubicBezTo>
                        <a:cubicBezTo>
                          <a:pt x="555" y="722"/>
                          <a:pt x="584" y="723"/>
                          <a:pt x="613" y="721"/>
                        </a:cubicBezTo>
                        <a:cubicBezTo>
                          <a:pt x="613" y="719"/>
                          <a:pt x="614" y="715"/>
                          <a:pt x="614" y="713"/>
                        </a:cubicBezTo>
                        <a:cubicBezTo>
                          <a:pt x="617" y="721"/>
                          <a:pt x="621" y="729"/>
                          <a:pt x="624" y="737"/>
                        </a:cubicBezTo>
                        <a:cubicBezTo>
                          <a:pt x="591" y="738"/>
                          <a:pt x="558" y="737"/>
                          <a:pt x="526" y="738"/>
                        </a:cubicBezTo>
                        <a:cubicBezTo>
                          <a:pt x="524" y="867"/>
                          <a:pt x="526" y="996"/>
                          <a:pt x="525" y="1125"/>
                        </a:cubicBezTo>
                        <a:cubicBezTo>
                          <a:pt x="520" y="1122"/>
                          <a:pt x="514" y="1120"/>
                          <a:pt x="509" y="1118"/>
                        </a:cubicBezTo>
                        <a:cubicBezTo>
                          <a:pt x="509" y="991"/>
                          <a:pt x="510" y="865"/>
                          <a:pt x="509" y="738"/>
                        </a:cubicBezTo>
                        <a:cubicBezTo>
                          <a:pt x="345" y="738"/>
                          <a:pt x="182" y="737"/>
                          <a:pt x="19" y="738"/>
                        </a:cubicBezTo>
                        <a:cubicBezTo>
                          <a:pt x="18" y="868"/>
                          <a:pt x="20" y="998"/>
                          <a:pt x="18" y="1127"/>
                        </a:cubicBezTo>
                        <a:cubicBezTo>
                          <a:pt x="13" y="1124"/>
                          <a:pt x="9" y="1121"/>
                          <a:pt x="4" y="1118"/>
                        </a:cubicBezTo>
                        <a:cubicBezTo>
                          <a:pt x="4" y="1036"/>
                          <a:pt x="6" y="953"/>
                          <a:pt x="3" y="870"/>
                        </a:cubicBezTo>
                        <a:cubicBezTo>
                          <a:pt x="13" y="852"/>
                          <a:pt x="10" y="832"/>
                          <a:pt x="4" y="814"/>
                        </a:cubicBezTo>
                        <a:cubicBezTo>
                          <a:pt x="3" y="787"/>
                          <a:pt x="8" y="759"/>
                          <a:pt x="0" y="733"/>
                        </a:cubicBezTo>
                        <a:cubicBezTo>
                          <a:pt x="6" y="726"/>
                          <a:pt x="13" y="718"/>
                          <a:pt x="19" y="710"/>
                        </a:cubicBezTo>
                        <a:cubicBezTo>
                          <a:pt x="20" y="713"/>
                          <a:pt x="21" y="718"/>
                          <a:pt x="21" y="721"/>
                        </a:cubicBezTo>
                        <a:cubicBezTo>
                          <a:pt x="184" y="722"/>
                          <a:pt x="346" y="722"/>
                          <a:pt x="509" y="721"/>
                        </a:cubicBezTo>
                        <a:cubicBezTo>
                          <a:pt x="510" y="579"/>
                          <a:pt x="510" y="436"/>
                          <a:pt x="509" y="294"/>
                        </a:cubicBezTo>
                        <a:cubicBezTo>
                          <a:pt x="472" y="293"/>
                          <a:pt x="436" y="295"/>
                          <a:pt x="400" y="292"/>
                        </a:cubicBezTo>
                        <a:cubicBezTo>
                          <a:pt x="404" y="287"/>
                          <a:pt x="409" y="282"/>
                          <a:pt x="414" y="277"/>
                        </a:cubicBezTo>
                        <a:cubicBezTo>
                          <a:pt x="446" y="278"/>
                          <a:pt x="477" y="278"/>
                          <a:pt x="509" y="277"/>
                        </a:cubicBezTo>
                        <a:cubicBezTo>
                          <a:pt x="510" y="243"/>
                          <a:pt x="511" y="208"/>
                          <a:pt x="507" y="174"/>
                        </a:cubicBezTo>
                        <a:cubicBezTo>
                          <a:pt x="513" y="168"/>
                          <a:pt x="519" y="162"/>
                          <a:pt x="524" y="156"/>
                        </a:cubicBezTo>
                        <a:cubicBezTo>
                          <a:pt x="527" y="196"/>
                          <a:pt x="525" y="237"/>
                          <a:pt x="526" y="277"/>
                        </a:cubicBezTo>
                        <a:cubicBezTo>
                          <a:pt x="689" y="278"/>
                          <a:pt x="853" y="278"/>
                          <a:pt x="1017" y="277"/>
                        </a:cubicBezTo>
                        <a:cubicBezTo>
                          <a:pt x="1018" y="185"/>
                          <a:pt x="1015" y="92"/>
                          <a:pt x="1018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7" name="Freeform 20">
                    <a:extLst>
                      <a:ext uri="{FF2B5EF4-FFF2-40B4-BE49-F238E27FC236}">
                        <a16:creationId xmlns:a16="http://schemas.microsoft.com/office/drawing/2014/main" xmlns="" id="{65083470-F262-4ABC-A5F1-6B757D28B4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297863" y="879475"/>
                    <a:ext cx="692150" cy="1093788"/>
                  </a:xfrm>
                  <a:custGeom>
                    <a:avLst/>
                    <a:gdLst>
                      <a:gd name="T0" fmla="*/ 735 w 1150"/>
                      <a:gd name="T1" fmla="*/ 0 h 1745"/>
                      <a:gd name="T2" fmla="*/ 727 w 1150"/>
                      <a:gd name="T3" fmla="*/ 188 h 1745"/>
                      <a:gd name="T4" fmla="*/ 1100 w 1150"/>
                      <a:gd name="T5" fmla="*/ 202 h 1745"/>
                      <a:gd name="T6" fmla="*/ 725 w 1150"/>
                      <a:gd name="T7" fmla="*/ 632 h 1745"/>
                      <a:gd name="T8" fmla="*/ 1103 w 1150"/>
                      <a:gd name="T9" fmla="*/ 646 h 1745"/>
                      <a:gd name="T10" fmla="*/ 725 w 1150"/>
                      <a:gd name="T11" fmla="*/ 1080 h 1745"/>
                      <a:gd name="T12" fmla="*/ 1102 w 1150"/>
                      <a:gd name="T13" fmla="*/ 1094 h 1745"/>
                      <a:gd name="T14" fmla="*/ 725 w 1150"/>
                      <a:gd name="T15" fmla="*/ 1536 h 1745"/>
                      <a:gd name="T16" fmla="*/ 1103 w 1150"/>
                      <a:gd name="T17" fmla="*/ 1550 h 1745"/>
                      <a:gd name="T18" fmla="*/ 724 w 1150"/>
                      <a:gd name="T19" fmla="*/ 1745 h 1745"/>
                      <a:gd name="T20" fmla="*/ 709 w 1150"/>
                      <a:gd name="T21" fmla="*/ 1553 h 1745"/>
                      <a:gd name="T22" fmla="*/ 228 w 1150"/>
                      <a:gd name="T23" fmla="*/ 1745 h 1745"/>
                      <a:gd name="T24" fmla="*/ 213 w 1150"/>
                      <a:gd name="T25" fmla="*/ 1553 h 1745"/>
                      <a:gd name="T26" fmla="*/ 99 w 1150"/>
                      <a:gd name="T27" fmla="*/ 1527 h 1745"/>
                      <a:gd name="T28" fmla="*/ 214 w 1150"/>
                      <a:gd name="T29" fmla="*/ 1535 h 1745"/>
                      <a:gd name="T30" fmla="*/ 143 w 1150"/>
                      <a:gd name="T31" fmla="*/ 1097 h 1745"/>
                      <a:gd name="T32" fmla="*/ 214 w 1150"/>
                      <a:gd name="T33" fmla="*/ 1079 h 1745"/>
                      <a:gd name="T34" fmla="*/ 6 w 1150"/>
                      <a:gd name="T35" fmla="*/ 650 h 1745"/>
                      <a:gd name="T36" fmla="*/ 214 w 1150"/>
                      <a:gd name="T37" fmla="*/ 631 h 1745"/>
                      <a:gd name="T38" fmla="*/ 43 w 1150"/>
                      <a:gd name="T39" fmla="*/ 204 h 1745"/>
                      <a:gd name="T40" fmla="*/ 213 w 1150"/>
                      <a:gd name="T41" fmla="*/ 188 h 1745"/>
                      <a:gd name="T42" fmla="*/ 231 w 1150"/>
                      <a:gd name="T43" fmla="*/ 87 h 1745"/>
                      <a:gd name="T44" fmla="*/ 294 w 1150"/>
                      <a:gd name="T45" fmla="*/ 188 h 1745"/>
                      <a:gd name="T46" fmla="*/ 230 w 1150"/>
                      <a:gd name="T47" fmla="*/ 205 h 1745"/>
                      <a:gd name="T48" fmla="*/ 710 w 1150"/>
                      <a:gd name="T49" fmla="*/ 631 h 1745"/>
                      <a:gd name="T50" fmla="*/ 674 w 1150"/>
                      <a:gd name="T51" fmla="*/ 203 h 1745"/>
                      <a:gd name="T52" fmla="*/ 710 w 1150"/>
                      <a:gd name="T53" fmla="*/ 187 h 1745"/>
                      <a:gd name="T54" fmla="*/ 722 w 1150"/>
                      <a:gd name="T55" fmla="*/ 2 h 1745"/>
                      <a:gd name="T56" fmla="*/ 229 w 1150"/>
                      <a:gd name="T57" fmla="*/ 1080 h 1745"/>
                      <a:gd name="T58" fmla="*/ 710 w 1150"/>
                      <a:gd name="T59" fmla="*/ 649 h 1745"/>
                      <a:gd name="T60" fmla="*/ 229 w 1150"/>
                      <a:gd name="T61" fmla="*/ 1097 h 1745"/>
                      <a:gd name="T62" fmla="*/ 710 w 1150"/>
                      <a:gd name="T63" fmla="*/ 1535 h 1745"/>
                      <a:gd name="T64" fmla="*/ 229 w 1150"/>
                      <a:gd name="T65" fmla="*/ 1097 h 17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150" h="1745">
                        <a:moveTo>
                          <a:pt x="722" y="2"/>
                        </a:moveTo>
                        <a:cubicBezTo>
                          <a:pt x="727" y="1"/>
                          <a:pt x="731" y="1"/>
                          <a:pt x="735" y="0"/>
                        </a:cubicBezTo>
                        <a:cubicBezTo>
                          <a:pt x="732" y="3"/>
                          <a:pt x="729" y="5"/>
                          <a:pt x="727" y="8"/>
                        </a:cubicBezTo>
                        <a:cubicBezTo>
                          <a:pt x="726" y="68"/>
                          <a:pt x="725" y="128"/>
                          <a:pt x="727" y="188"/>
                        </a:cubicBezTo>
                        <a:cubicBezTo>
                          <a:pt x="868" y="190"/>
                          <a:pt x="1009" y="187"/>
                          <a:pt x="1150" y="190"/>
                        </a:cubicBezTo>
                        <a:cubicBezTo>
                          <a:pt x="1136" y="202"/>
                          <a:pt x="1116" y="200"/>
                          <a:pt x="1100" y="202"/>
                        </a:cubicBezTo>
                        <a:cubicBezTo>
                          <a:pt x="976" y="211"/>
                          <a:pt x="851" y="203"/>
                          <a:pt x="727" y="205"/>
                        </a:cubicBezTo>
                        <a:cubicBezTo>
                          <a:pt x="724" y="347"/>
                          <a:pt x="728" y="490"/>
                          <a:pt x="725" y="632"/>
                        </a:cubicBezTo>
                        <a:cubicBezTo>
                          <a:pt x="866" y="634"/>
                          <a:pt x="1008" y="630"/>
                          <a:pt x="1150" y="634"/>
                        </a:cubicBezTo>
                        <a:cubicBezTo>
                          <a:pt x="1137" y="645"/>
                          <a:pt x="1118" y="643"/>
                          <a:pt x="1103" y="646"/>
                        </a:cubicBezTo>
                        <a:cubicBezTo>
                          <a:pt x="977" y="656"/>
                          <a:pt x="851" y="646"/>
                          <a:pt x="725" y="649"/>
                        </a:cubicBezTo>
                        <a:cubicBezTo>
                          <a:pt x="724" y="793"/>
                          <a:pt x="725" y="936"/>
                          <a:pt x="725" y="1080"/>
                        </a:cubicBezTo>
                        <a:cubicBezTo>
                          <a:pt x="866" y="1082"/>
                          <a:pt x="1008" y="1079"/>
                          <a:pt x="1150" y="1082"/>
                        </a:cubicBezTo>
                        <a:cubicBezTo>
                          <a:pt x="1137" y="1093"/>
                          <a:pt x="1118" y="1091"/>
                          <a:pt x="1102" y="1094"/>
                        </a:cubicBezTo>
                        <a:cubicBezTo>
                          <a:pt x="977" y="1104"/>
                          <a:pt x="851" y="1094"/>
                          <a:pt x="725" y="1097"/>
                        </a:cubicBezTo>
                        <a:cubicBezTo>
                          <a:pt x="724" y="1243"/>
                          <a:pt x="725" y="1390"/>
                          <a:pt x="725" y="1536"/>
                        </a:cubicBezTo>
                        <a:cubicBezTo>
                          <a:pt x="866" y="1538"/>
                          <a:pt x="1008" y="1534"/>
                          <a:pt x="1150" y="1538"/>
                        </a:cubicBezTo>
                        <a:cubicBezTo>
                          <a:pt x="1137" y="1549"/>
                          <a:pt x="1118" y="1547"/>
                          <a:pt x="1103" y="1550"/>
                        </a:cubicBezTo>
                        <a:cubicBezTo>
                          <a:pt x="977" y="1560"/>
                          <a:pt x="851" y="1550"/>
                          <a:pt x="725" y="1553"/>
                        </a:cubicBezTo>
                        <a:cubicBezTo>
                          <a:pt x="724" y="1617"/>
                          <a:pt x="726" y="1681"/>
                          <a:pt x="724" y="1745"/>
                        </a:cubicBezTo>
                        <a:cubicBezTo>
                          <a:pt x="721" y="1745"/>
                          <a:pt x="715" y="1745"/>
                          <a:pt x="711" y="1744"/>
                        </a:cubicBezTo>
                        <a:cubicBezTo>
                          <a:pt x="707" y="1681"/>
                          <a:pt x="712" y="1617"/>
                          <a:pt x="709" y="1553"/>
                        </a:cubicBezTo>
                        <a:cubicBezTo>
                          <a:pt x="549" y="1553"/>
                          <a:pt x="389" y="1552"/>
                          <a:pt x="229" y="1553"/>
                        </a:cubicBezTo>
                        <a:cubicBezTo>
                          <a:pt x="228" y="1617"/>
                          <a:pt x="230" y="1681"/>
                          <a:pt x="228" y="1745"/>
                        </a:cubicBezTo>
                        <a:cubicBezTo>
                          <a:pt x="225" y="1745"/>
                          <a:pt x="219" y="1745"/>
                          <a:pt x="215" y="1745"/>
                        </a:cubicBezTo>
                        <a:cubicBezTo>
                          <a:pt x="211" y="1681"/>
                          <a:pt x="216" y="1617"/>
                          <a:pt x="213" y="1553"/>
                        </a:cubicBezTo>
                        <a:cubicBezTo>
                          <a:pt x="173" y="1553"/>
                          <a:pt x="133" y="1551"/>
                          <a:pt x="93" y="1554"/>
                        </a:cubicBezTo>
                        <a:cubicBezTo>
                          <a:pt x="94" y="1545"/>
                          <a:pt x="96" y="1536"/>
                          <a:pt x="99" y="1527"/>
                        </a:cubicBezTo>
                        <a:cubicBezTo>
                          <a:pt x="99" y="1529"/>
                          <a:pt x="99" y="1534"/>
                          <a:pt x="99" y="1536"/>
                        </a:cubicBezTo>
                        <a:cubicBezTo>
                          <a:pt x="138" y="1537"/>
                          <a:pt x="176" y="1537"/>
                          <a:pt x="214" y="1535"/>
                        </a:cubicBezTo>
                        <a:cubicBezTo>
                          <a:pt x="214" y="1389"/>
                          <a:pt x="214" y="1243"/>
                          <a:pt x="214" y="1097"/>
                        </a:cubicBezTo>
                        <a:cubicBezTo>
                          <a:pt x="190" y="1096"/>
                          <a:pt x="167" y="1097"/>
                          <a:pt x="143" y="1097"/>
                        </a:cubicBezTo>
                        <a:cubicBezTo>
                          <a:pt x="141" y="1091"/>
                          <a:pt x="140" y="1086"/>
                          <a:pt x="139" y="1081"/>
                        </a:cubicBezTo>
                        <a:cubicBezTo>
                          <a:pt x="164" y="1081"/>
                          <a:pt x="189" y="1081"/>
                          <a:pt x="214" y="1079"/>
                        </a:cubicBezTo>
                        <a:cubicBezTo>
                          <a:pt x="214" y="936"/>
                          <a:pt x="214" y="793"/>
                          <a:pt x="214" y="649"/>
                        </a:cubicBezTo>
                        <a:cubicBezTo>
                          <a:pt x="145" y="649"/>
                          <a:pt x="75" y="647"/>
                          <a:pt x="6" y="650"/>
                        </a:cubicBezTo>
                        <a:cubicBezTo>
                          <a:pt x="4" y="644"/>
                          <a:pt x="2" y="639"/>
                          <a:pt x="0" y="633"/>
                        </a:cubicBezTo>
                        <a:cubicBezTo>
                          <a:pt x="71" y="632"/>
                          <a:pt x="143" y="634"/>
                          <a:pt x="214" y="631"/>
                        </a:cubicBezTo>
                        <a:cubicBezTo>
                          <a:pt x="214" y="489"/>
                          <a:pt x="214" y="347"/>
                          <a:pt x="214" y="205"/>
                        </a:cubicBezTo>
                        <a:cubicBezTo>
                          <a:pt x="157" y="203"/>
                          <a:pt x="100" y="206"/>
                          <a:pt x="43" y="204"/>
                        </a:cubicBezTo>
                        <a:cubicBezTo>
                          <a:pt x="44" y="199"/>
                          <a:pt x="45" y="193"/>
                          <a:pt x="46" y="188"/>
                        </a:cubicBezTo>
                        <a:cubicBezTo>
                          <a:pt x="102" y="189"/>
                          <a:pt x="157" y="189"/>
                          <a:pt x="213" y="188"/>
                        </a:cubicBezTo>
                        <a:cubicBezTo>
                          <a:pt x="217" y="146"/>
                          <a:pt x="211" y="104"/>
                          <a:pt x="217" y="62"/>
                        </a:cubicBezTo>
                        <a:cubicBezTo>
                          <a:pt x="221" y="70"/>
                          <a:pt x="226" y="78"/>
                          <a:pt x="231" y="87"/>
                        </a:cubicBezTo>
                        <a:cubicBezTo>
                          <a:pt x="230" y="120"/>
                          <a:pt x="229" y="154"/>
                          <a:pt x="230" y="187"/>
                        </a:cubicBezTo>
                        <a:cubicBezTo>
                          <a:pt x="251" y="189"/>
                          <a:pt x="272" y="189"/>
                          <a:pt x="294" y="188"/>
                        </a:cubicBezTo>
                        <a:cubicBezTo>
                          <a:pt x="297" y="193"/>
                          <a:pt x="301" y="199"/>
                          <a:pt x="305" y="204"/>
                        </a:cubicBezTo>
                        <a:cubicBezTo>
                          <a:pt x="280" y="205"/>
                          <a:pt x="255" y="204"/>
                          <a:pt x="230" y="205"/>
                        </a:cubicBezTo>
                        <a:cubicBezTo>
                          <a:pt x="229" y="347"/>
                          <a:pt x="231" y="490"/>
                          <a:pt x="229" y="632"/>
                        </a:cubicBezTo>
                        <a:cubicBezTo>
                          <a:pt x="389" y="633"/>
                          <a:pt x="550" y="634"/>
                          <a:pt x="710" y="631"/>
                        </a:cubicBezTo>
                        <a:cubicBezTo>
                          <a:pt x="710" y="490"/>
                          <a:pt x="710" y="348"/>
                          <a:pt x="710" y="206"/>
                        </a:cubicBezTo>
                        <a:cubicBezTo>
                          <a:pt x="698" y="205"/>
                          <a:pt x="686" y="204"/>
                          <a:pt x="674" y="203"/>
                        </a:cubicBezTo>
                        <a:cubicBezTo>
                          <a:pt x="676" y="198"/>
                          <a:pt x="677" y="193"/>
                          <a:pt x="679" y="189"/>
                        </a:cubicBezTo>
                        <a:cubicBezTo>
                          <a:pt x="689" y="188"/>
                          <a:pt x="700" y="188"/>
                          <a:pt x="710" y="187"/>
                        </a:cubicBezTo>
                        <a:cubicBezTo>
                          <a:pt x="710" y="149"/>
                          <a:pt x="711" y="110"/>
                          <a:pt x="709" y="71"/>
                        </a:cubicBezTo>
                        <a:cubicBezTo>
                          <a:pt x="713" y="48"/>
                          <a:pt x="718" y="25"/>
                          <a:pt x="722" y="2"/>
                        </a:cubicBezTo>
                        <a:close/>
                        <a:moveTo>
                          <a:pt x="229" y="649"/>
                        </a:moveTo>
                        <a:cubicBezTo>
                          <a:pt x="228" y="793"/>
                          <a:pt x="229" y="936"/>
                          <a:pt x="229" y="1080"/>
                        </a:cubicBezTo>
                        <a:cubicBezTo>
                          <a:pt x="389" y="1081"/>
                          <a:pt x="550" y="1082"/>
                          <a:pt x="710" y="1079"/>
                        </a:cubicBezTo>
                        <a:cubicBezTo>
                          <a:pt x="710" y="936"/>
                          <a:pt x="710" y="793"/>
                          <a:pt x="710" y="649"/>
                        </a:cubicBezTo>
                        <a:cubicBezTo>
                          <a:pt x="550" y="648"/>
                          <a:pt x="389" y="648"/>
                          <a:pt x="229" y="649"/>
                        </a:cubicBezTo>
                        <a:close/>
                        <a:moveTo>
                          <a:pt x="229" y="1097"/>
                        </a:moveTo>
                        <a:cubicBezTo>
                          <a:pt x="228" y="1243"/>
                          <a:pt x="229" y="1390"/>
                          <a:pt x="229" y="1536"/>
                        </a:cubicBezTo>
                        <a:cubicBezTo>
                          <a:pt x="389" y="1537"/>
                          <a:pt x="550" y="1538"/>
                          <a:pt x="710" y="1535"/>
                        </a:cubicBezTo>
                        <a:cubicBezTo>
                          <a:pt x="710" y="1389"/>
                          <a:pt x="710" y="1243"/>
                          <a:pt x="710" y="1097"/>
                        </a:cubicBezTo>
                        <a:cubicBezTo>
                          <a:pt x="550" y="1096"/>
                          <a:pt x="389" y="1096"/>
                          <a:pt x="229" y="1097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8" name="Freeform 21">
                    <a:extLst>
                      <a:ext uri="{FF2B5EF4-FFF2-40B4-BE49-F238E27FC236}">
                        <a16:creationId xmlns:a16="http://schemas.microsoft.com/office/drawing/2014/main" xmlns="" id="{1D6CA2FD-1DF7-4DBE-9F95-BC0CEF39DC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9238" y="898525"/>
                    <a:ext cx="12700" cy="57150"/>
                  </a:xfrm>
                  <a:custGeom>
                    <a:avLst/>
                    <a:gdLst>
                      <a:gd name="T0" fmla="*/ 2 w 23"/>
                      <a:gd name="T1" fmla="*/ 0 h 92"/>
                      <a:gd name="T2" fmla="*/ 23 w 23"/>
                      <a:gd name="T3" fmla="*/ 9 h 92"/>
                      <a:gd name="T4" fmla="*/ 18 w 23"/>
                      <a:gd name="T5" fmla="*/ 92 h 92"/>
                      <a:gd name="T6" fmla="*/ 0 w 23"/>
                      <a:gd name="T7" fmla="*/ 75 h 92"/>
                      <a:gd name="T8" fmla="*/ 2 w 23"/>
                      <a:gd name="T9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92">
                        <a:moveTo>
                          <a:pt x="2" y="0"/>
                        </a:moveTo>
                        <a:cubicBezTo>
                          <a:pt x="9" y="3"/>
                          <a:pt x="16" y="6"/>
                          <a:pt x="23" y="9"/>
                        </a:cubicBezTo>
                        <a:cubicBezTo>
                          <a:pt x="14" y="35"/>
                          <a:pt x="21" y="64"/>
                          <a:pt x="18" y="92"/>
                        </a:cubicBezTo>
                        <a:cubicBezTo>
                          <a:pt x="12" y="86"/>
                          <a:pt x="6" y="80"/>
                          <a:pt x="0" y="75"/>
                        </a:cubicBezTo>
                        <a:cubicBezTo>
                          <a:pt x="3" y="50"/>
                          <a:pt x="3" y="25"/>
                          <a:pt x="2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49" name="Freeform 22">
                    <a:extLst>
                      <a:ext uri="{FF2B5EF4-FFF2-40B4-BE49-F238E27FC236}">
                        <a16:creationId xmlns:a16="http://schemas.microsoft.com/office/drawing/2014/main" xmlns="" id="{72FC48A5-6A43-4BFB-94FC-25098A080C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56338" y="917575"/>
                    <a:ext cx="328613" cy="180975"/>
                  </a:xfrm>
                  <a:custGeom>
                    <a:avLst/>
                    <a:gdLst>
                      <a:gd name="T0" fmla="*/ 66 w 548"/>
                      <a:gd name="T1" fmla="*/ 25 h 289"/>
                      <a:gd name="T2" fmla="*/ 83 w 548"/>
                      <a:gd name="T3" fmla="*/ 0 h 289"/>
                      <a:gd name="T4" fmla="*/ 84 w 548"/>
                      <a:gd name="T5" fmla="*/ 128 h 289"/>
                      <a:gd name="T6" fmla="*/ 527 w 548"/>
                      <a:gd name="T7" fmla="*/ 127 h 289"/>
                      <a:gd name="T8" fmla="*/ 548 w 548"/>
                      <a:gd name="T9" fmla="*/ 144 h 289"/>
                      <a:gd name="T10" fmla="*/ 84 w 548"/>
                      <a:gd name="T11" fmla="*/ 145 h 289"/>
                      <a:gd name="T12" fmla="*/ 83 w 548"/>
                      <a:gd name="T13" fmla="*/ 289 h 289"/>
                      <a:gd name="T14" fmla="*/ 68 w 548"/>
                      <a:gd name="T15" fmla="*/ 289 h 289"/>
                      <a:gd name="T16" fmla="*/ 67 w 548"/>
                      <a:gd name="T17" fmla="*/ 145 h 289"/>
                      <a:gd name="T18" fmla="*/ 0 w 548"/>
                      <a:gd name="T19" fmla="*/ 144 h 289"/>
                      <a:gd name="T20" fmla="*/ 8 w 548"/>
                      <a:gd name="T21" fmla="*/ 126 h 289"/>
                      <a:gd name="T22" fmla="*/ 67 w 548"/>
                      <a:gd name="T23" fmla="*/ 128 h 289"/>
                      <a:gd name="T24" fmla="*/ 66 w 548"/>
                      <a:gd name="T25" fmla="*/ 25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548" h="289">
                        <a:moveTo>
                          <a:pt x="66" y="25"/>
                        </a:moveTo>
                        <a:cubicBezTo>
                          <a:pt x="71" y="17"/>
                          <a:pt x="77" y="8"/>
                          <a:pt x="83" y="0"/>
                        </a:cubicBezTo>
                        <a:cubicBezTo>
                          <a:pt x="84" y="43"/>
                          <a:pt x="83" y="85"/>
                          <a:pt x="84" y="128"/>
                        </a:cubicBezTo>
                        <a:cubicBezTo>
                          <a:pt x="232" y="128"/>
                          <a:pt x="379" y="131"/>
                          <a:pt x="527" y="127"/>
                        </a:cubicBezTo>
                        <a:cubicBezTo>
                          <a:pt x="534" y="132"/>
                          <a:pt x="541" y="138"/>
                          <a:pt x="548" y="144"/>
                        </a:cubicBezTo>
                        <a:cubicBezTo>
                          <a:pt x="394" y="146"/>
                          <a:pt x="239" y="144"/>
                          <a:pt x="84" y="145"/>
                        </a:cubicBezTo>
                        <a:cubicBezTo>
                          <a:pt x="82" y="193"/>
                          <a:pt x="84" y="241"/>
                          <a:pt x="83" y="289"/>
                        </a:cubicBezTo>
                        <a:cubicBezTo>
                          <a:pt x="78" y="289"/>
                          <a:pt x="73" y="289"/>
                          <a:pt x="68" y="289"/>
                        </a:cubicBezTo>
                        <a:cubicBezTo>
                          <a:pt x="66" y="241"/>
                          <a:pt x="68" y="193"/>
                          <a:pt x="67" y="145"/>
                        </a:cubicBezTo>
                        <a:cubicBezTo>
                          <a:pt x="44" y="144"/>
                          <a:pt x="22" y="144"/>
                          <a:pt x="0" y="144"/>
                        </a:cubicBezTo>
                        <a:cubicBezTo>
                          <a:pt x="2" y="138"/>
                          <a:pt x="5" y="132"/>
                          <a:pt x="8" y="126"/>
                        </a:cubicBezTo>
                        <a:cubicBezTo>
                          <a:pt x="28" y="129"/>
                          <a:pt x="47" y="129"/>
                          <a:pt x="67" y="128"/>
                        </a:cubicBezTo>
                        <a:cubicBezTo>
                          <a:pt x="68" y="94"/>
                          <a:pt x="68" y="59"/>
                          <a:pt x="66" y="25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0" name="Freeform 23">
                    <a:extLst>
                      <a:ext uri="{FF2B5EF4-FFF2-40B4-BE49-F238E27FC236}">
                        <a16:creationId xmlns:a16="http://schemas.microsoft.com/office/drawing/2014/main" xmlns="" id="{5889D919-D37D-46CD-B9E7-76701AB918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61150" y="949325"/>
                    <a:ext cx="355600" cy="104775"/>
                  </a:xfrm>
                  <a:custGeom>
                    <a:avLst/>
                    <a:gdLst>
                      <a:gd name="T0" fmla="*/ 405 w 590"/>
                      <a:gd name="T1" fmla="*/ 3 h 166"/>
                      <a:gd name="T2" fmla="*/ 420 w 590"/>
                      <a:gd name="T3" fmla="*/ 0 h 166"/>
                      <a:gd name="T4" fmla="*/ 421 w 590"/>
                      <a:gd name="T5" fmla="*/ 76 h 166"/>
                      <a:gd name="T6" fmla="*/ 583 w 590"/>
                      <a:gd name="T7" fmla="*/ 76 h 166"/>
                      <a:gd name="T8" fmla="*/ 590 w 590"/>
                      <a:gd name="T9" fmla="*/ 92 h 166"/>
                      <a:gd name="T10" fmla="*/ 539 w 590"/>
                      <a:gd name="T11" fmla="*/ 92 h 166"/>
                      <a:gd name="T12" fmla="*/ 492 w 590"/>
                      <a:gd name="T13" fmla="*/ 94 h 166"/>
                      <a:gd name="T14" fmla="*/ 421 w 590"/>
                      <a:gd name="T15" fmla="*/ 93 h 166"/>
                      <a:gd name="T16" fmla="*/ 421 w 590"/>
                      <a:gd name="T17" fmla="*/ 166 h 166"/>
                      <a:gd name="T18" fmla="*/ 405 w 590"/>
                      <a:gd name="T19" fmla="*/ 165 h 166"/>
                      <a:gd name="T20" fmla="*/ 404 w 590"/>
                      <a:gd name="T21" fmla="*/ 93 h 166"/>
                      <a:gd name="T22" fmla="*/ 27 w 590"/>
                      <a:gd name="T23" fmla="*/ 94 h 166"/>
                      <a:gd name="T24" fmla="*/ 0 w 590"/>
                      <a:gd name="T25" fmla="*/ 77 h 166"/>
                      <a:gd name="T26" fmla="*/ 404 w 590"/>
                      <a:gd name="T27" fmla="*/ 76 h 166"/>
                      <a:gd name="T28" fmla="*/ 405 w 590"/>
                      <a:gd name="T29" fmla="*/ 3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90" h="166">
                        <a:moveTo>
                          <a:pt x="405" y="3"/>
                        </a:moveTo>
                        <a:cubicBezTo>
                          <a:pt x="410" y="2"/>
                          <a:pt x="415" y="1"/>
                          <a:pt x="420" y="0"/>
                        </a:cubicBezTo>
                        <a:cubicBezTo>
                          <a:pt x="420" y="25"/>
                          <a:pt x="420" y="51"/>
                          <a:pt x="421" y="76"/>
                        </a:cubicBezTo>
                        <a:cubicBezTo>
                          <a:pt x="475" y="77"/>
                          <a:pt x="529" y="77"/>
                          <a:pt x="583" y="76"/>
                        </a:cubicBezTo>
                        <a:cubicBezTo>
                          <a:pt x="585" y="81"/>
                          <a:pt x="587" y="86"/>
                          <a:pt x="590" y="92"/>
                        </a:cubicBezTo>
                        <a:cubicBezTo>
                          <a:pt x="573" y="92"/>
                          <a:pt x="556" y="93"/>
                          <a:pt x="539" y="92"/>
                        </a:cubicBezTo>
                        <a:cubicBezTo>
                          <a:pt x="525" y="82"/>
                          <a:pt x="505" y="79"/>
                          <a:pt x="492" y="94"/>
                        </a:cubicBezTo>
                        <a:cubicBezTo>
                          <a:pt x="469" y="92"/>
                          <a:pt x="445" y="92"/>
                          <a:pt x="421" y="93"/>
                        </a:cubicBezTo>
                        <a:cubicBezTo>
                          <a:pt x="420" y="117"/>
                          <a:pt x="420" y="142"/>
                          <a:pt x="421" y="166"/>
                        </a:cubicBezTo>
                        <a:cubicBezTo>
                          <a:pt x="415" y="166"/>
                          <a:pt x="410" y="166"/>
                          <a:pt x="405" y="165"/>
                        </a:cubicBezTo>
                        <a:cubicBezTo>
                          <a:pt x="404" y="141"/>
                          <a:pt x="405" y="117"/>
                          <a:pt x="404" y="93"/>
                        </a:cubicBezTo>
                        <a:cubicBezTo>
                          <a:pt x="278" y="93"/>
                          <a:pt x="152" y="91"/>
                          <a:pt x="27" y="94"/>
                        </a:cubicBezTo>
                        <a:cubicBezTo>
                          <a:pt x="17" y="90"/>
                          <a:pt x="9" y="83"/>
                          <a:pt x="0" y="77"/>
                        </a:cubicBezTo>
                        <a:cubicBezTo>
                          <a:pt x="135" y="75"/>
                          <a:pt x="269" y="78"/>
                          <a:pt x="404" y="76"/>
                        </a:cubicBezTo>
                        <a:cubicBezTo>
                          <a:pt x="405" y="51"/>
                          <a:pt x="404" y="27"/>
                          <a:pt x="405" y="3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1" name="Freeform 24">
                    <a:extLst>
                      <a:ext uri="{FF2B5EF4-FFF2-40B4-BE49-F238E27FC236}">
                        <a16:creationId xmlns:a16="http://schemas.microsoft.com/office/drawing/2014/main" xmlns="" id="{399523BA-C0EF-4C67-A8F7-E5C7ED1497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4563" y="995363"/>
                    <a:ext cx="71438" cy="12700"/>
                  </a:xfrm>
                  <a:custGeom>
                    <a:avLst/>
                    <a:gdLst>
                      <a:gd name="T0" fmla="*/ 0 w 120"/>
                      <a:gd name="T1" fmla="*/ 3 h 19"/>
                      <a:gd name="T2" fmla="*/ 120 w 120"/>
                      <a:gd name="T3" fmla="*/ 0 h 19"/>
                      <a:gd name="T4" fmla="*/ 115 w 120"/>
                      <a:gd name="T5" fmla="*/ 19 h 19"/>
                      <a:gd name="T6" fmla="*/ 16 w 120"/>
                      <a:gd name="T7" fmla="*/ 19 h 19"/>
                      <a:gd name="T8" fmla="*/ 0 w 1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" h="19">
                        <a:moveTo>
                          <a:pt x="0" y="3"/>
                        </a:moveTo>
                        <a:cubicBezTo>
                          <a:pt x="40" y="1"/>
                          <a:pt x="80" y="5"/>
                          <a:pt x="120" y="0"/>
                        </a:cubicBezTo>
                        <a:cubicBezTo>
                          <a:pt x="118" y="6"/>
                          <a:pt x="117" y="13"/>
                          <a:pt x="115" y="19"/>
                        </a:cubicBezTo>
                        <a:cubicBezTo>
                          <a:pt x="82" y="19"/>
                          <a:pt x="49" y="19"/>
                          <a:pt x="16" y="19"/>
                        </a:cubicBezTo>
                        <a:cubicBezTo>
                          <a:pt x="10" y="14"/>
                          <a:pt x="5" y="9"/>
                          <a:pt x="0" y="3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2" name="Freeform 25">
                    <a:extLst>
                      <a:ext uri="{FF2B5EF4-FFF2-40B4-BE49-F238E27FC236}">
                        <a16:creationId xmlns:a16="http://schemas.microsoft.com/office/drawing/2014/main" xmlns="" id="{8D0F0B48-9075-4EF2-BAC2-BFB6686E64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97650" y="1019175"/>
                    <a:ext cx="12700" cy="231775"/>
                  </a:xfrm>
                  <a:custGeom>
                    <a:avLst/>
                    <a:gdLst>
                      <a:gd name="T0" fmla="*/ 4 w 22"/>
                      <a:gd name="T1" fmla="*/ 0 h 368"/>
                      <a:gd name="T2" fmla="*/ 20 w 22"/>
                      <a:gd name="T3" fmla="*/ 14 h 368"/>
                      <a:gd name="T4" fmla="*/ 18 w 22"/>
                      <a:gd name="T5" fmla="*/ 368 h 368"/>
                      <a:gd name="T6" fmla="*/ 0 w 22"/>
                      <a:gd name="T7" fmla="*/ 291 h 368"/>
                      <a:gd name="T8" fmla="*/ 4 w 22"/>
                      <a:gd name="T9" fmla="*/ 0 h 3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" h="368">
                        <a:moveTo>
                          <a:pt x="4" y="0"/>
                        </a:moveTo>
                        <a:cubicBezTo>
                          <a:pt x="9" y="4"/>
                          <a:pt x="15" y="9"/>
                          <a:pt x="20" y="14"/>
                        </a:cubicBezTo>
                        <a:cubicBezTo>
                          <a:pt x="18" y="132"/>
                          <a:pt x="22" y="250"/>
                          <a:pt x="18" y="368"/>
                        </a:cubicBezTo>
                        <a:cubicBezTo>
                          <a:pt x="12" y="343"/>
                          <a:pt x="5" y="317"/>
                          <a:pt x="0" y="291"/>
                        </a:cubicBezTo>
                        <a:cubicBezTo>
                          <a:pt x="8" y="194"/>
                          <a:pt x="1" y="97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3" name="Freeform 26">
                    <a:extLst>
                      <a:ext uri="{FF2B5EF4-FFF2-40B4-BE49-F238E27FC236}">
                        <a16:creationId xmlns:a16="http://schemas.microsoft.com/office/drawing/2014/main" xmlns="" id="{17D37CD4-E464-41C6-81CF-F532080332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2538" y="1020763"/>
                    <a:ext cx="265113" cy="317500"/>
                  </a:xfrm>
                  <a:custGeom>
                    <a:avLst/>
                    <a:gdLst>
                      <a:gd name="T0" fmla="*/ 24 w 440"/>
                      <a:gd name="T1" fmla="*/ 15 h 507"/>
                      <a:gd name="T2" fmla="*/ 39 w 440"/>
                      <a:gd name="T3" fmla="*/ 0 h 507"/>
                      <a:gd name="T4" fmla="*/ 40 w 440"/>
                      <a:gd name="T5" fmla="*/ 406 h 507"/>
                      <a:gd name="T6" fmla="*/ 379 w 440"/>
                      <a:gd name="T7" fmla="*/ 407 h 507"/>
                      <a:gd name="T8" fmla="*/ 426 w 440"/>
                      <a:gd name="T9" fmla="*/ 404 h 507"/>
                      <a:gd name="T10" fmla="*/ 440 w 440"/>
                      <a:gd name="T11" fmla="*/ 421 h 507"/>
                      <a:gd name="T12" fmla="*/ 40 w 440"/>
                      <a:gd name="T13" fmla="*/ 423 h 507"/>
                      <a:gd name="T14" fmla="*/ 38 w 440"/>
                      <a:gd name="T15" fmla="*/ 507 h 507"/>
                      <a:gd name="T16" fmla="*/ 0 w 440"/>
                      <a:gd name="T17" fmla="*/ 407 h 507"/>
                      <a:gd name="T18" fmla="*/ 25 w 440"/>
                      <a:gd name="T19" fmla="*/ 405 h 507"/>
                      <a:gd name="T20" fmla="*/ 24 w 440"/>
                      <a:gd name="T21" fmla="*/ 15 h 5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40" h="507">
                        <a:moveTo>
                          <a:pt x="24" y="15"/>
                        </a:moveTo>
                        <a:cubicBezTo>
                          <a:pt x="29" y="10"/>
                          <a:pt x="34" y="5"/>
                          <a:pt x="39" y="0"/>
                        </a:cubicBezTo>
                        <a:cubicBezTo>
                          <a:pt x="43" y="135"/>
                          <a:pt x="40" y="271"/>
                          <a:pt x="40" y="406"/>
                        </a:cubicBezTo>
                        <a:cubicBezTo>
                          <a:pt x="153" y="408"/>
                          <a:pt x="266" y="406"/>
                          <a:pt x="379" y="407"/>
                        </a:cubicBezTo>
                        <a:cubicBezTo>
                          <a:pt x="395" y="407"/>
                          <a:pt x="411" y="406"/>
                          <a:pt x="426" y="404"/>
                        </a:cubicBezTo>
                        <a:cubicBezTo>
                          <a:pt x="431" y="409"/>
                          <a:pt x="436" y="415"/>
                          <a:pt x="440" y="421"/>
                        </a:cubicBezTo>
                        <a:cubicBezTo>
                          <a:pt x="307" y="425"/>
                          <a:pt x="174" y="421"/>
                          <a:pt x="40" y="423"/>
                        </a:cubicBezTo>
                        <a:cubicBezTo>
                          <a:pt x="39" y="451"/>
                          <a:pt x="40" y="479"/>
                          <a:pt x="38" y="507"/>
                        </a:cubicBezTo>
                        <a:cubicBezTo>
                          <a:pt x="31" y="472"/>
                          <a:pt x="19" y="437"/>
                          <a:pt x="0" y="407"/>
                        </a:cubicBezTo>
                        <a:cubicBezTo>
                          <a:pt x="8" y="406"/>
                          <a:pt x="17" y="406"/>
                          <a:pt x="25" y="405"/>
                        </a:cubicBezTo>
                        <a:cubicBezTo>
                          <a:pt x="24" y="275"/>
                          <a:pt x="27" y="145"/>
                          <a:pt x="24" y="15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4" name="Freeform 27">
                    <a:extLst>
                      <a:ext uri="{FF2B5EF4-FFF2-40B4-BE49-F238E27FC236}">
                        <a16:creationId xmlns:a16="http://schemas.microsoft.com/office/drawing/2014/main" xmlns="" id="{3F030E84-C5BC-4D98-AF54-730512A97B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10525" y="1090613"/>
                    <a:ext cx="69850" cy="88900"/>
                  </a:xfrm>
                  <a:custGeom>
                    <a:avLst/>
                    <a:gdLst>
                      <a:gd name="T0" fmla="*/ 0 w 116"/>
                      <a:gd name="T1" fmla="*/ 43 h 142"/>
                      <a:gd name="T2" fmla="*/ 48 w 116"/>
                      <a:gd name="T3" fmla="*/ 0 h 142"/>
                      <a:gd name="T4" fmla="*/ 116 w 116"/>
                      <a:gd name="T5" fmla="*/ 142 h 142"/>
                      <a:gd name="T6" fmla="*/ 0 w 116"/>
                      <a:gd name="T7" fmla="*/ 43 h 1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16" h="142">
                        <a:moveTo>
                          <a:pt x="0" y="43"/>
                        </a:moveTo>
                        <a:cubicBezTo>
                          <a:pt x="16" y="29"/>
                          <a:pt x="30" y="13"/>
                          <a:pt x="48" y="0"/>
                        </a:cubicBezTo>
                        <a:cubicBezTo>
                          <a:pt x="70" y="48"/>
                          <a:pt x="93" y="95"/>
                          <a:pt x="116" y="142"/>
                        </a:cubicBezTo>
                        <a:cubicBezTo>
                          <a:pt x="79" y="107"/>
                          <a:pt x="39" y="76"/>
                          <a:pt x="0" y="43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5" name="Freeform 28">
                    <a:extLst>
                      <a:ext uri="{FF2B5EF4-FFF2-40B4-BE49-F238E27FC236}">
                        <a16:creationId xmlns:a16="http://schemas.microsoft.com/office/drawing/2014/main" xmlns="" id="{B6803788-9117-4BF1-BF37-AB158D1649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43838" y="1239838"/>
                    <a:ext cx="96838" cy="38100"/>
                  </a:xfrm>
                  <a:custGeom>
                    <a:avLst/>
                    <a:gdLst>
                      <a:gd name="T0" fmla="*/ 0 w 160"/>
                      <a:gd name="T1" fmla="*/ 0 h 60"/>
                      <a:gd name="T2" fmla="*/ 160 w 160"/>
                      <a:gd name="T3" fmla="*/ 11 h 60"/>
                      <a:gd name="T4" fmla="*/ 36 w 160"/>
                      <a:gd name="T5" fmla="*/ 54 h 60"/>
                      <a:gd name="T6" fmla="*/ 13 w 160"/>
                      <a:gd name="T7" fmla="*/ 60 h 60"/>
                      <a:gd name="T8" fmla="*/ 0 w 160"/>
                      <a:gd name="T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0" h="60">
                        <a:moveTo>
                          <a:pt x="0" y="0"/>
                        </a:moveTo>
                        <a:cubicBezTo>
                          <a:pt x="54" y="2"/>
                          <a:pt x="107" y="9"/>
                          <a:pt x="160" y="11"/>
                        </a:cubicBezTo>
                        <a:cubicBezTo>
                          <a:pt x="118" y="23"/>
                          <a:pt x="77" y="39"/>
                          <a:pt x="36" y="54"/>
                        </a:cubicBezTo>
                        <a:cubicBezTo>
                          <a:pt x="28" y="57"/>
                          <a:pt x="21" y="59"/>
                          <a:pt x="13" y="60"/>
                        </a:cubicBezTo>
                        <a:cubicBezTo>
                          <a:pt x="9" y="40"/>
                          <a:pt x="3" y="2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6" name="Freeform 29">
                    <a:extLst>
                      <a:ext uri="{FF2B5EF4-FFF2-40B4-BE49-F238E27FC236}">
                        <a16:creationId xmlns:a16="http://schemas.microsoft.com/office/drawing/2014/main" xmlns="" id="{2EA629CD-0D0C-4CDE-AFF1-2BE76A35B0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7713" y="1276350"/>
                    <a:ext cx="201613" cy="11113"/>
                  </a:xfrm>
                  <a:custGeom>
                    <a:avLst/>
                    <a:gdLst>
                      <a:gd name="T0" fmla="*/ 0 w 337"/>
                      <a:gd name="T1" fmla="*/ 0 h 18"/>
                      <a:gd name="T2" fmla="*/ 337 w 337"/>
                      <a:gd name="T3" fmla="*/ 1 h 18"/>
                      <a:gd name="T4" fmla="*/ 321 w 337"/>
                      <a:gd name="T5" fmla="*/ 17 h 18"/>
                      <a:gd name="T6" fmla="*/ 14 w 337"/>
                      <a:gd name="T7" fmla="*/ 18 h 18"/>
                      <a:gd name="T8" fmla="*/ 0 w 337"/>
                      <a:gd name="T9" fmla="*/ 0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37" h="18">
                        <a:moveTo>
                          <a:pt x="0" y="0"/>
                        </a:moveTo>
                        <a:cubicBezTo>
                          <a:pt x="112" y="1"/>
                          <a:pt x="225" y="0"/>
                          <a:pt x="337" y="1"/>
                        </a:cubicBezTo>
                        <a:cubicBezTo>
                          <a:pt x="331" y="6"/>
                          <a:pt x="326" y="12"/>
                          <a:pt x="321" y="17"/>
                        </a:cubicBezTo>
                        <a:cubicBezTo>
                          <a:pt x="219" y="17"/>
                          <a:pt x="116" y="15"/>
                          <a:pt x="14" y="18"/>
                        </a:cubicBezTo>
                        <a:cubicBezTo>
                          <a:pt x="9" y="12"/>
                          <a:pt x="5" y="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7" name="Freeform 30">
                    <a:extLst>
                      <a:ext uri="{FF2B5EF4-FFF2-40B4-BE49-F238E27FC236}">
                        <a16:creationId xmlns:a16="http://schemas.microsoft.com/office/drawing/2014/main" xmlns="" id="{04A012BE-76C8-4333-BFCC-470EC5A1CC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38700" y="1274763"/>
                    <a:ext cx="130175" cy="12700"/>
                  </a:xfrm>
                  <a:custGeom>
                    <a:avLst/>
                    <a:gdLst>
                      <a:gd name="T0" fmla="*/ 0 w 218"/>
                      <a:gd name="T1" fmla="*/ 17 h 19"/>
                      <a:gd name="T2" fmla="*/ 14 w 218"/>
                      <a:gd name="T3" fmla="*/ 0 h 19"/>
                      <a:gd name="T4" fmla="*/ 217 w 218"/>
                      <a:gd name="T5" fmla="*/ 1 h 19"/>
                      <a:gd name="T6" fmla="*/ 218 w 218"/>
                      <a:gd name="T7" fmla="*/ 17 h 19"/>
                      <a:gd name="T8" fmla="*/ 0 w 218"/>
                      <a:gd name="T9" fmla="*/ 1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8" h="19">
                        <a:moveTo>
                          <a:pt x="0" y="17"/>
                        </a:moveTo>
                        <a:cubicBezTo>
                          <a:pt x="5" y="11"/>
                          <a:pt x="10" y="6"/>
                          <a:pt x="14" y="0"/>
                        </a:cubicBezTo>
                        <a:cubicBezTo>
                          <a:pt x="82" y="3"/>
                          <a:pt x="149" y="1"/>
                          <a:pt x="217" y="1"/>
                        </a:cubicBezTo>
                        <a:cubicBezTo>
                          <a:pt x="217" y="7"/>
                          <a:pt x="217" y="12"/>
                          <a:pt x="218" y="17"/>
                        </a:cubicBezTo>
                        <a:cubicBezTo>
                          <a:pt x="145" y="17"/>
                          <a:pt x="72" y="19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8" name="Freeform 31">
                    <a:extLst>
                      <a:ext uri="{FF2B5EF4-FFF2-40B4-BE49-F238E27FC236}">
                        <a16:creationId xmlns:a16="http://schemas.microsoft.com/office/drawing/2014/main" xmlns="" id="{94843921-79B6-43CE-A82F-D7519A9084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4325" y="1274763"/>
                    <a:ext cx="227013" cy="12700"/>
                  </a:xfrm>
                  <a:custGeom>
                    <a:avLst/>
                    <a:gdLst>
                      <a:gd name="T0" fmla="*/ 0 w 378"/>
                      <a:gd name="T1" fmla="*/ 2 h 20"/>
                      <a:gd name="T2" fmla="*/ 378 w 378"/>
                      <a:gd name="T3" fmla="*/ 2 h 20"/>
                      <a:gd name="T4" fmla="*/ 363 w 378"/>
                      <a:gd name="T5" fmla="*/ 20 h 20"/>
                      <a:gd name="T6" fmla="*/ 14 w 378"/>
                      <a:gd name="T7" fmla="*/ 18 h 20"/>
                      <a:gd name="T8" fmla="*/ 0 w 378"/>
                      <a:gd name="T9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78" h="20">
                        <a:moveTo>
                          <a:pt x="0" y="2"/>
                        </a:moveTo>
                        <a:cubicBezTo>
                          <a:pt x="126" y="2"/>
                          <a:pt x="252" y="0"/>
                          <a:pt x="378" y="2"/>
                        </a:cubicBezTo>
                        <a:cubicBezTo>
                          <a:pt x="373" y="8"/>
                          <a:pt x="368" y="14"/>
                          <a:pt x="363" y="20"/>
                        </a:cubicBezTo>
                        <a:cubicBezTo>
                          <a:pt x="247" y="15"/>
                          <a:pt x="130" y="19"/>
                          <a:pt x="14" y="18"/>
                        </a:cubicBezTo>
                        <a:cubicBezTo>
                          <a:pt x="9" y="13"/>
                          <a:pt x="5" y="7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59" name="Freeform 32">
                    <a:extLst>
                      <a:ext uri="{FF2B5EF4-FFF2-40B4-BE49-F238E27FC236}">
                        <a16:creationId xmlns:a16="http://schemas.microsoft.com/office/drawing/2014/main" xmlns="" id="{361305BA-678F-4548-AD23-44C4865821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95950" y="1274763"/>
                    <a:ext cx="98425" cy="12700"/>
                  </a:xfrm>
                  <a:custGeom>
                    <a:avLst/>
                    <a:gdLst>
                      <a:gd name="T0" fmla="*/ 0 w 162"/>
                      <a:gd name="T1" fmla="*/ 16 h 19"/>
                      <a:gd name="T2" fmla="*/ 12 w 162"/>
                      <a:gd name="T3" fmla="*/ 0 h 19"/>
                      <a:gd name="T4" fmla="*/ 151 w 162"/>
                      <a:gd name="T5" fmla="*/ 1 h 19"/>
                      <a:gd name="T6" fmla="*/ 162 w 162"/>
                      <a:gd name="T7" fmla="*/ 17 h 19"/>
                      <a:gd name="T8" fmla="*/ 0 w 162"/>
                      <a:gd name="T9" fmla="*/ 16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2" h="19">
                        <a:moveTo>
                          <a:pt x="0" y="16"/>
                        </a:moveTo>
                        <a:cubicBezTo>
                          <a:pt x="4" y="11"/>
                          <a:pt x="8" y="6"/>
                          <a:pt x="12" y="0"/>
                        </a:cubicBezTo>
                        <a:cubicBezTo>
                          <a:pt x="58" y="2"/>
                          <a:pt x="105" y="2"/>
                          <a:pt x="151" y="1"/>
                        </a:cubicBezTo>
                        <a:cubicBezTo>
                          <a:pt x="155" y="6"/>
                          <a:pt x="158" y="12"/>
                          <a:pt x="162" y="17"/>
                        </a:cubicBezTo>
                        <a:cubicBezTo>
                          <a:pt x="108" y="17"/>
                          <a:pt x="54" y="19"/>
                          <a:pt x="0" y="16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0" name="Freeform 33">
                    <a:extLst>
                      <a:ext uri="{FF2B5EF4-FFF2-40B4-BE49-F238E27FC236}">
                        <a16:creationId xmlns:a16="http://schemas.microsoft.com/office/drawing/2014/main" xmlns="" id="{9BD1E5C7-4C64-493E-8F31-7915596424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00813" y="1276350"/>
                    <a:ext cx="46038" cy="11113"/>
                  </a:xfrm>
                  <a:custGeom>
                    <a:avLst/>
                    <a:gdLst>
                      <a:gd name="T0" fmla="*/ 0 w 78"/>
                      <a:gd name="T1" fmla="*/ 1 h 19"/>
                      <a:gd name="T2" fmla="*/ 74 w 78"/>
                      <a:gd name="T3" fmla="*/ 0 h 19"/>
                      <a:gd name="T4" fmla="*/ 78 w 78"/>
                      <a:gd name="T5" fmla="*/ 16 h 19"/>
                      <a:gd name="T6" fmla="*/ 30 w 78"/>
                      <a:gd name="T7" fmla="*/ 19 h 19"/>
                      <a:gd name="T8" fmla="*/ 0 w 78"/>
                      <a:gd name="T9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8" h="19">
                        <a:moveTo>
                          <a:pt x="0" y="1"/>
                        </a:moveTo>
                        <a:cubicBezTo>
                          <a:pt x="25" y="1"/>
                          <a:pt x="50" y="0"/>
                          <a:pt x="74" y="0"/>
                        </a:cubicBezTo>
                        <a:cubicBezTo>
                          <a:pt x="76" y="5"/>
                          <a:pt x="77" y="11"/>
                          <a:pt x="78" y="16"/>
                        </a:cubicBezTo>
                        <a:cubicBezTo>
                          <a:pt x="62" y="16"/>
                          <a:pt x="46" y="17"/>
                          <a:pt x="30" y="19"/>
                        </a:cubicBezTo>
                        <a:cubicBezTo>
                          <a:pt x="20" y="13"/>
                          <a:pt x="10" y="7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1" name="Freeform 34">
                    <a:extLst>
                      <a:ext uri="{FF2B5EF4-FFF2-40B4-BE49-F238E27FC236}">
                        <a16:creationId xmlns:a16="http://schemas.microsoft.com/office/drawing/2014/main" xmlns="" id="{7D25E78F-7EB7-4439-9135-7EDAD8C84D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13525" y="1276350"/>
                    <a:ext cx="160338" cy="11113"/>
                  </a:xfrm>
                  <a:custGeom>
                    <a:avLst/>
                    <a:gdLst>
                      <a:gd name="T0" fmla="*/ 0 w 267"/>
                      <a:gd name="T1" fmla="*/ 1 h 18"/>
                      <a:gd name="T2" fmla="*/ 267 w 267"/>
                      <a:gd name="T3" fmla="*/ 1 h 18"/>
                      <a:gd name="T4" fmla="*/ 248 w 267"/>
                      <a:gd name="T5" fmla="*/ 18 h 18"/>
                      <a:gd name="T6" fmla="*/ 4 w 267"/>
                      <a:gd name="T7" fmla="*/ 18 h 18"/>
                      <a:gd name="T8" fmla="*/ 0 w 267"/>
                      <a:gd name="T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7" h="18">
                        <a:moveTo>
                          <a:pt x="0" y="1"/>
                        </a:moveTo>
                        <a:cubicBezTo>
                          <a:pt x="89" y="0"/>
                          <a:pt x="178" y="0"/>
                          <a:pt x="267" y="1"/>
                        </a:cubicBezTo>
                        <a:cubicBezTo>
                          <a:pt x="261" y="7"/>
                          <a:pt x="254" y="12"/>
                          <a:pt x="248" y="18"/>
                        </a:cubicBezTo>
                        <a:cubicBezTo>
                          <a:pt x="167" y="16"/>
                          <a:pt x="85" y="16"/>
                          <a:pt x="4" y="18"/>
                        </a:cubicBezTo>
                        <a:cubicBezTo>
                          <a:pt x="3" y="12"/>
                          <a:pt x="2" y="6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2" name="Freeform 35">
                    <a:extLst>
                      <a:ext uri="{FF2B5EF4-FFF2-40B4-BE49-F238E27FC236}">
                        <a16:creationId xmlns:a16="http://schemas.microsoft.com/office/drawing/2014/main" xmlns="" id="{574023AA-DF58-4494-84CA-4D7C092F6D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24663" y="1276350"/>
                    <a:ext cx="33338" cy="38100"/>
                  </a:xfrm>
                  <a:custGeom>
                    <a:avLst/>
                    <a:gdLst>
                      <a:gd name="T0" fmla="*/ 0 w 57"/>
                      <a:gd name="T1" fmla="*/ 1 h 61"/>
                      <a:gd name="T2" fmla="*/ 57 w 57"/>
                      <a:gd name="T3" fmla="*/ 1 h 61"/>
                      <a:gd name="T4" fmla="*/ 45 w 57"/>
                      <a:gd name="T5" fmla="*/ 17 h 61"/>
                      <a:gd name="T6" fmla="*/ 3 w 57"/>
                      <a:gd name="T7" fmla="*/ 17 h 61"/>
                      <a:gd name="T8" fmla="*/ 0 w 57"/>
                      <a:gd name="T9" fmla="*/ 61 h 61"/>
                      <a:gd name="T10" fmla="*/ 0 w 57"/>
                      <a:gd name="T11" fmla="*/ 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7" h="61">
                        <a:moveTo>
                          <a:pt x="0" y="1"/>
                        </a:moveTo>
                        <a:cubicBezTo>
                          <a:pt x="19" y="0"/>
                          <a:pt x="38" y="0"/>
                          <a:pt x="57" y="1"/>
                        </a:cubicBezTo>
                        <a:cubicBezTo>
                          <a:pt x="53" y="7"/>
                          <a:pt x="49" y="12"/>
                          <a:pt x="45" y="17"/>
                        </a:cubicBezTo>
                        <a:cubicBezTo>
                          <a:pt x="31" y="17"/>
                          <a:pt x="17" y="17"/>
                          <a:pt x="3" y="17"/>
                        </a:cubicBezTo>
                        <a:cubicBezTo>
                          <a:pt x="2" y="31"/>
                          <a:pt x="1" y="46"/>
                          <a:pt x="0" y="61"/>
                        </a:cubicBezTo>
                        <a:cubicBezTo>
                          <a:pt x="1" y="41"/>
                          <a:pt x="1" y="2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3" name="Freeform 36">
                    <a:extLst>
                      <a:ext uri="{FF2B5EF4-FFF2-40B4-BE49-F238E27FC236}">
                        <a16:creationId xmlns:a16="http://schemas.microsoft.com/office/drawing/2014/main" xmlns="" id="{B2F8008F-EE69-4196-8637-AD3D06BFFA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89475" y="1287463"/>
                    <a:ext cx="1519238" cy="687388"/>
                  </a:xfrm>
                  <a:custGeom>
                    <a:avLst/>
                    <a:gdLst>
                      <a:gd name="T0" fmla="*/ 1673 w 2526"/>
                      <a:gd name="T1" fmla="*/ 0 h 1097"/>
                      <a:gd name="T2" fmla="*/ 2101 w 2526"/>
                      <a:gd name="T3" fmla="*/ 430 h 1097"/>
                      <a:gd name="T4" fmla="*/ 2164 w 2526"/>
                      <a:gd name="T5" fmla="*/ 444 h 1097"/>
                      <a:gd name="T6" fmla="*/ 1675 w 2526"/>
                      <a:gd name="T7" fmla="*/ 884 h 1097"/>
                      <a:gd name="T8" fmla="*/ 2166 w 2526"/>
                      <a:gd name="T9" fmla="*/ 448 h 1097"/>
                      <a:gd name="T10" fmla="*/ 2181 w 2526"/>
                      <a:gd name="T11" fmla="*/ 885 h 1097"/>
                      <a:gd name="T12" fmla="*/ 2526 w 2526"/>
                      <a:gd name="T13" fmla="*/ 900 h 1097"/>
                      <a:gd name="T14" fmla="*/ 2180 w 2526"/>
                      <a:gd name="T15" fmla="*/ 1092 h 1097"/>
                      <a:gd name="T16" fmla="*/ 2166 w 2526"/>
                      <a:gd name="T17" fmla="*/ 1081 h 1097"/>
                      <a:gd name="T18" fmla="*/ 1676 w 2526"/>
                      <a:gd name="T19" fmla="*/ 902 h 1097"/>
                      <a:gd name="T20" fmla="*/ 1661 w 2526"/>
                      <a:gd name="T21" fmla="*/ 1094 h 1097"/>
                      <a:gd name="T22" fmla="*/ 1169 w 2526"/>
                      <a:gd name="T23" fmla="*/ 902 h 1097"/>
                      <a:gd name="T24" fmla="*/ 1157 w 2526"/>
                      <a:gd name="T25" fmla="*/ 1096 h 1097"/>
                      <a:gd name="T26" fmla="*/ 662 w 2526"/>
                      <a:gd name="T27" fmla="*/ 902 h 1097"/>
                      <a:gd name="T28" fmla="*/ 648 w 2526"/>
                      <a:gd name="T29" fmla="*/ 1093 h 1097"/>
                      <a:gd name="T30" fmla="*/ 157 w 2526"/>
                      <a:gd name="T31" fmla="*/ 902 h 1097"/>
                      <a:gd name="T32" fmla="*/ 145 w 2526"/>
                      <a:gd name="T33" fmla="*/ 1096 h 1097"/>
                      <a:gd name="T34" fmla="*/ 0 w 2526"/>
                      <a:gd name="T35" fmla="*/ 900 h 1097"/>
                      <a:gd name="T36" fmla="*/ 141 w 2526"/>
                      <a:gd name="T37" fmla="*/ 885 h 1097"/>
                      <a:gd name="T38" fmla="*/ 156 w 2526"/>
                      <a:gd name="T39" fmla="*/ 645 h 1097"/>
                      <a:gd name="T40" fmla="*/ 647 w 2526"/>
                      <a:gd name="T41" fmla="*/ 884 h 1097"/>
                      <a:gd name="T42" fmla="*/ 396 w 2526"/>
                      <a:gd name="T43" fmla="*/ 444 h 1097"/>
                      <a:gd name="T44" fmla="*/ 507 w 2526"/>
                      <a:gd name="T45" fmla="*/ 427 h 1097"/>
                      <a:gd name="T46" fmla="*/ 646 w 2526"/>
                      <a:gd name="T47" fmla="*/ 429 h 1097"/>
                      <a:gd name="T48" fmla="*/ 660 w 2526"/>
                      <a:gd name="T49" fmla="*/ 220 h 1097"/>
                      <a:gd name="T50" fmla="*/ 1153 w 2526"/>
                      <a:gd name="T51" fmla="*/ 429 h 1097"/>
                      <a:gd name="T52" fmla="*/ 1171 w 2526"/>
                      <a:gd name="T53" fmla="*/ 130 h 1097"/>
                      <a:gd name="T54" fmla="*/ 1660 w 2526"/>
                      <a:gd name="T55" fmla="*/ 429 h 1097"/>
                      <a:gd name="T56" fmla="*/ 662 w 2526"/>
                      <a:gd name="T57" fmla="*/ 446 h 1097"/>
                      <a:gd name="T58" fmla="*/ 1153 w 2526"/>
                      <a:gd name="T59" fmla="*/ 885 h 1097"/>
                      <a:gd name="T60" fmla="*/ 662 w 2526"/>
                      <a:gd name="T61" fmla="*/ 446 h 1097"/>
                      <a:gd name="T62" fmla="*/ 1169 w 2526"/>
                      <a:gd name="T63" fmla="*/ 885 h 1097"/>
                      <a:gd name="T64" fmla="*/ 1660 w 2526"/>
                      <a:gd name="T65" fmla="*/ 446 h 10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526" h="1097">
                        <a:moveTo>
                          <a:pt x="1658" y="18"/>
                        </a:moveTo>
                        <a:cubicBezTo>
                          <a:pt x="1663" y="12"/>
                          <a:pt x="1668" y="6"/>
                          <a:pt x="1673" y="0"/>
                        </a:cubicBezTo>
                        <a:cubicBezTo>
                          <a:pt x="1678" y="142"/>
                          <a:pt x="1673" y="285"/>
                          <a:pt x="1675" y="428"/>
                        </a:cubicBezTo>
                        <a:cubicBezTo>
                          <a:pt x="1817" y="431"/>
                          <a:pt x="1959" y="429"/>
                          <a:pt x="2101" y="430"/>
                        </a:cubicBezTo>
                        <a:cubicBezTo>
                          <a:pt x="2118" y="430"/>
                          <a:pt x="2134" y="429"/>
                          <a:pt x="2151" y="427"/>
                        </a:cubicBezTo>
                        <a:cubicBezTo>
                          <a:pt x="2155" y="433"/>
                          <a:pt x="2159" y="438"/>
                          <a:pt x="2164" y="444"/>
                        </a:cubicBezTo>
                        <a:cubicBezTo>
                          <a:pt x="2001" y="448"/>
                          <a:pt x="1838" y="444"/>
                          <a:pt x="1675" y="446"/>
                        </a:cubicBezTo>
                        <a:cubicBezTo>
                          <a:pt x="1675" y="592"/>
                          <a:pt x="1675" y="738"/>
                          <a:pt x="1675" y="884"/>
                        </a:cubicBezTo>
                        <a:cubicBezTo>
                          <a:pt x="1838" y="887"/>
                          <a:pt x="2002" y="886"/>
                          <a:pt x="2165" y="885"/>
                        </a:cubicBezTo>
                        <a:cubicBezTo>
                          <a:pt x="2167" y="739"/>
                          <a:pt x="2164" y="594"/>
                          <a:pt x="2166" y="448"/>
                        </a:cubicBezTo>
                        <a:cubicBezTo>
                          <a:pt x="2172" y="455"/>
                          <a:pt x="2178" y="462"/>
                          <a:pt x="2183" y="470"/>
                        </a:cubicBezTo>
                        <a:cubicBezTo>
                          <a:pt x="2178" y="608"/>
                          <a:pt x="2182" y="747"/>
                          <a:pt x="2181" y="885"/>
                        </a:cubicBezTo>
                        <a:cubicBezTo>
                          <a:pt x="2291" y="885"/>
                          <a:pt x="2402" y="888"/>
                          <a:pt x="2512" y="883"/>
                        </a:cubicBezTo>
                        <a:cubicBezTo>
                          <a:pt x="2516" y="889"/>
                          <a:pt x="2521" y="894"/>
                          <a:pt x="2526" y="900"/>
                        </a:cubicBezTo>
                        <a:cubicBezTo>
                          <a:pt x="2411" y="904"/>
                          <a:pt x="2296" y="901"/>
                          <a:pt x="2182" y="902"/>
                        </a:cubicBezTo>
                        <a:cubicBezTo>
                          <a:pt x="2180" y="965"/>
                          <a:pt x="2182" y="1029"/>
                          <a:pt x="2180" y="1092"/>
                        </a:cubicBezTo>
                        <a:cubicBezTo>
                          <a:pt x="2178" y="1093"/>
                          <a:pt x="2175" y="1096"/>
                          <a:pt x="2173" y="1097"/>
                        </a:cubicBezTo>
                        <a:cubicBezTo>
                          <a:pt x="2170" y="1092"/>
                          <a:pt x="2165" y="1087"/>
                          <a:pt x="2166" y="1081"/>
                        </a:cubicBezTo>
                        <a:cubicBezTo>
                          <a:pt x="2165" y="1021"/>
                          <a:pt x="2167" y="962"/>
                          <a:pt x="2165" y="902"/>
                        </a:cubicBezTo>
                        <a:cubicBezTo>
                          <a:pt x="2002" y="902"/>
                          <a:pt x="1839" y="901"/>
                          <a:pt x="1676" y="902"/>
                        </a:cubicBezTo>
                        <a:cubicBezTo>
                          <a:pt x="1673" y="966"/>
                          <a:pt x="1678" y="1030"/>
                          <a:pt x="1674" y="1094"/>
                        </a:cubicBezTo>
                        <a:cubicBezTo>
                          <a:pt x="1670" y="1094"/>
                          <a:pt x="1664" y="1094"/>
                          <a:pt x="1661" y="1094"/>
                        </a:cubicBezTo>
                        <a:cubicBezTo>
                          <a:pt x="1659" y="1030"/>
                          <a:pt x="1661" y="966"/>
                          <a:pt x="1660" y="902"/>
                        </a:cubicBezTo>
                        <a:cubicBezTo>
                          <a:pt x="1496" y="901"/>
                          <a:pt x="1333" y="902"/>
                          <a:pt x="1169" y="902"/>
                        </a:cubicBezTo>
                        <a:cubicBezTo>
                          <a:pt x="1166" y="966"/>
                          <a:pt x="1171" y="1030"/>
                          <a:pt x="1167" y="1095"/>
                        </a:cubicBezTo>
                        <a:cubicBezTo>
                          <a:pt x="1164" y="1095"/>
                          <a:pt x="1160" y="1096"/>
                          <a:pt x="1157" y="1096"/>
                        </a:cubicBezTo>
                        <a:cubicBezTo>
                          <a:pt x="1147" y="1033"/>
                          <a:pt x="1156" y="966"/>
                          <a:pt x="1152" y="902"/>
                        </a:cubicBezTo>
                        <a:cubicBezTo>
                          <a:pt x="989" y="902"/>
                          <a:pt x="826" y="901"/>
                          <a:pt x="662" y="902"/>
                        </a:cubicBezTo>
                        <a:cubicBezTo>
                          <a:pt x="661" y="966"/>
                          <a:pt x="663" y="1030"/>
                          <a:pt x="661" y="1094"/>
                        </a:cubicBezTo>
                        <a:cubicBezTo>
                          <a:pt x="658" y="1094"/>
                          <a:pt x="652" y="1094"/>
                          <a:pt x="648" y="1093"/>
                        </a:cubicBezTo>
                        <a:cubicBezTo>
                          <a:pt x="644" y="1030"/>
                          <a:pt x="649" y="966"/>
                          <a:pt x="646" y="902"/>
                        </a:cubicBezTo>
                        <a:cubicBezTo>
                          <a:pt x="483" y="901"/>
                          <a:pt x="320" y="902"/>
                          <a:pt x="157" y="902"/>
                        </a:cubicBezTo>
                        <a:cubicBezTo>
                          <a:pt x="154" y="966"/>
                          <a:pt x="159" y="1030"/>
                          <a:pt x="155" y="1095"/>
                        </a:cubicBezTo>
                        <a:cubicBezTo>
                          <a:pt x="152" y="1095"/>
                          <a:pt x="148" y="1096"/>
                          <a:pt x="145" y="1096"/>
                        </a:cubicBezTo>
                        <a:cubicBezTo>
                          <a:pt x="135" y="1033"/>
                          <a:pt x="145" y="966"/>
                          <a:pt x="140" y="902"/>
                        </a:cubicBezTo>
                        <a:cubicBezTo>
                          <a:pt x="94" y="901"/>
                          <a:pt x="46" y="903"/>
                          <a:pt x="0" y="900"/>
                        </a:cubicBezTo>
                        <a:cubicBezTo>
                          <a:pt x="3" y="894"/>
                          <a:pt x="6" y="889"/>
                          <a:pt x="9" y="883"/>
                        </a:cubicBezTo>
                        <a:cubicBezTo>
                          <a:pt x="53" y="888"/>
                          <a:pt x="97" y="885"/>
                          <a:pt x="141" y="885"/>
                        </a:cubicBezTo>
                        <a:cubicBezTo>
                          <a:pt x="140" y="811"/>
                          <a:pt x="143" y="737"/>
                          <a:pt x="139" y="663"/>
                        </a:cubicBezTo>
                        <a:cubicBezTo>
                          <a:pt x="144" y="656"/>
                          <a:pt x="150" y="651"/>
                          <a:pt x="156" y="645"/>
                        </a:cubicBezTo>
                        <a:cubicBezTo>
                          <a:pt x="157" y="725"/>
                          <a:pt x="156" y="805"/>
                          <a:pt x="157" y="885"/>
                        </a:cubicBezTo>
                        <a:cubicBezTo>
                          <a:pt x="320" y="885"/>
                          <a:pt x="484" y="887"/>
                          <a:pt x="647" y="884"/>
                        </a:cubicBezTo>
                        <a:cubicBezTo>
                          <a:pt x="647" y="738"/>
                          <a:pt x="647" y="592"/>
                          <a:pt x="647" y="446"/>
                        </a:cubicBezTo>
                        <a:cubicBezTo>
                          <a:pt x="564" y="444"/>
                          <a:pt x="480" y="448"/>
                          <a:pt x="396" y="444"/>
                        </a:cubicBezTo>
                        <a:cubicBezTo>
                          <a:pt x="405" y="438"/>
                          <a:pt x="414" y="432"/>
                          <a:pt x="422" y="427"/>
                        </a:cubicBezTo>
                        <a:cubicBezTo>
                          <a:pt x="450" y="431"/>
                          <a:pt x="479" y="430"/>
                          <a:pt x="507" y="427"/>
                        </a:cubicBezTo>
                        <a:cubicBezTo>
                          <a:pt x="517" y="435"/>
                          <a:pt x="530" y="440"/>
                          <a:pt x="539" y="429"/>
                        </a:cubicBezTo>
                        <a:cubicBezTo>
                          <a:pt x="575" y="430"/>
                          <a:pt x="610" y="430"/>
                          <a:pt x="646" y="429"/>
                        </a:cubicBezTo>
                        <a:cubicBezTo>
                          <a:pt x="647" y="373"/>
                          <a:pt x="649" y="317"/>
                          <a:pt x="644" y="262"/>
                        </a:cubicBezTo>
                        <a:cubicBezTo>
                          <a:pt x="649" y="247"/>
                          <a:pt x="655" y="234"/>
                          <a:pt x="660" y="220"/>
                        </a:cubicBezTo>
                        <a:cubicBezTo>
                          <a:pt x="664" y="289"/>
                          <a:pt x="660" y="359"/>
                          <a:pt x="662" y="429"/>
                        </a:cubicBezTo>
                        <a:cubicBezTo>
                          <a:pt x="825" y="430"/>
                          <a:pt x="989" y="430"/>
                          <a:pt x="1153" y="429"/>
                        </a:cubicBezTo>
                        <a:cubicBezTo>
                          <a:pt x="1154" y="322"/>
                          <a:pt x="1152" y="216"/>
                          <a:pt x="1153" y="109"/>
                        </a:cubicBezTo>
                        <a:cubicBezTo>
                          <a:pt x="1159" y="116"/>
                          <a:pt x="1165" y="123"/>
                          <a:pt x="1171" y="130"/>
                        </a:cubicBezTo>
                        <a:cubicBezTo>
                          <a:pt x="1166" y="230"/>
                          <a:pt x="1169" y="330"/>
                          <a:pt x="1169" y="429"/>
                        </a:cubicBezTo>
                        <a:cubicBezTo>
                          <a:pt x="1333" y="430"/>
                          <a:pt x="1496" y="430"/>
                          <a:pt x="1660" y="429"/>
                        </a:cubicBezTo>
                        <a:cubicBezTo>
                          <a:pt x="1659" y="292"/>
                          <a:pt x="1663" y="155"/>
                          <a:pt x="1658" y="18"/>
                        </a:cubicBezTo>
                        <a:close/>
                        <a:moveTo>
                          <a:pt x="662" y="446"/>
                        </a:moveTo>
                        <a:cubicBezTo>
                          <a:pt x="661" y="592"/>
                          <a:pt x="662" y="739"/>
                          <a:pt x="662" y="885"/>
                        </a:cubicBezTo>
                        <a:cubicBezTo>
                          <a:pt x="825" y="886"/>
                          <a:pt x="989" y="886"/>
                          <a:pt x="1153" y="885"/>
                        </a:cubicBezTo>
                        <a:cubicBezTo>
                          <a:pt x="1153" y="739"/>
                          <a:pt x="1153" y="592"/>
                          <a:pt x="1152" y="446"/>
                        </a:cubicBezTo>
                        <a:cubicBezTo>
                          <a:pt x="989" y="446"/>
                          <a:pt x="826" y="445"/>
                          <a:pt x="662" y="446"/>
                        </a:cubicBezTo>
                        <a:close/>
                        <a:moveTo>
                          <a:pt x="1169" y="446"/>
                        </a:moveTo>
                        <a:cubicBezTo>
                          <a:pt x="1168" y="592"/>
                          <a:pt x="1168" y="739"/>
                          <a:pt x="1169" y="885"/>
                        </a:cubicBezTo>
                        <a:cubicBezTo>
                          <a:pt x="1333" y="886"/>
                          <a:pt x="1496" y="886"/>
                          <a:pt x="1660" y="885"/>
                        </a:cubicBezTo>
                        <a:cubicBezTo>
                          <a:pt x="1660" y="739"/>
                          <a:pt x="1661" y="592"/>
                          <a:pt x="1660" y="446"/>
                        </a:cubicBezTo>
                        <a:cubicBezTo>
                          <a:pt x="1496" y="445"/>
                          <a:pt x="1333" y="446"/>
                          <a:pt x="1169" y="446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4" name="Freeform 37">
                    <a:extLst>
                      <a:ext uri="{FF2B5EF4-FFF2-40B4-BE49-F238E27FC236}">
                        <a16:creationId xmlns:a16="http://schemas.microsoft.com/office/drawing/2014/main" xmlns="" id="{F9A6FF21-AA3A-4AF2-B3A3-51A1C74568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62888" y="1303338"/>
                    <a:ext cx="60325" cy="100013"/>
                  </a:xfrm>
                  <a:custGeom>
                    <a:avLst/>
                    <a:gdLst>
                      <a:gd name="T0" fmla="*/ 0 w 99"/>
                      <a:gd name="T1" fmla="*/ 118 h 161"/>
                      <a:gd name="T2" fmla="*/ 98 w 99"/>
                      <a:gd name="T3" fmla="*/ 0 h 161"/>
                      <a:gd name="T4" fmla="*/ 81 w 99"/>
                      <a:gd name="T5" fmla="*/ 161 h 161"/>
                      <a:gd name="T6" fmla="*/ 0 w 99"/>
                      <a:gd name="T7" fmla="*/ 118 h 1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9" h="161">
                        <a:moveTo>
                          <a:pt x="0" y="118"/>
                        </a:moveTo>
                        <a:cubicBezTo>
                          <a:pt x="34" y="79"/>
                          <a:pt x="65" y="39"/>
                          <a:pt x="98" y="0"/>
                        </a:cubicBezTo>
                        <a:cubicBezTo>
                          <a:pt x="99" y="54"/>
                          <a:pt x="83" y="107"/>
                          <a:pt x="81" y="161"/>
                        </a:cubicBezTo>
                        <a:cubicBezTo>
                          <a:pt x="52" y="149"/>
                          <a:pt x="26" y="134"/>
                          <a:pt x="0" y="118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5" name="Freeform 38">
                    <a:extLst>
                      <a:ext uri="{FF2B5EF4-FFF2-40B4-BE49-F238E27FC236}">
                        <a16:creationId xmlns:a16="http://schemas.microsoft.com/office/drawing/2014/main" xmlns="" id="{90E57DB1-089E-4350-BEAF-2539581264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51350" y="1347788"/>
                    <a:ext cx="374650" cy="527050"/>
                  </a:xfrm>
                  <a:custGeom>
                    <a:avLst/>
                    <a:gdLst>
                      <a:gd name="T0" fmla="*/ 534 w 624"/>
                      <a:gd name="T1" fmla="*/ 18 h 841"/>
                      <a:gd name="T2" fmla="*/ 551 w 624"/>
                      <a:gd name="T3" fmla="*/ 0 h 841"/>
                      <a:gd name="T4" fmla="*/ 552 w 624"/>
                      <a:gd name="T5" fmla="*/ 333 h 841"/>
                      <a:gd name="T6" fmla="*/ 624 w 624"/>
                      <a:gd name="T7" fmla="*/ 334 h 841"/>
                      <a:gd name="T8" fmla="*/ 602 w 624"/>
                      <a:gd name="T9" fmla="*/ 351 h 841"/>
                      <a:gd name="T10" fmla="*/ 552 w 624"/>
                      <a:gd name="T11" fmla="*/ 350 h 841"/>
                      <a:gd name="T12" fmla="*/ 552 w 624"/>
                      <a:gd name="T13" fmla="*/ 391 h 841"/>
                      <a:gd name="T14" fmla="*/ 537 w 624"/>
                      <a:gd name="T15" fmla="*/ 403 h 841"/>
                      <a:gd name="T16" fmla="*/ 535 w 624"/>
                      <a:gd name="T17" fmla="*/ 350 h 841"/>
                      <a:gd name="T18" fmla="*/ 45 w 624"/>
                      <a:gd name="T19" fmla="*/ 350 h 841"/>
                      <a:gd name="T20" fmla="*/ 45 w 624"/>
                      <a:gd name="T21" fmla="*/ 789 h 841"/>
                      <a:gd name="T22" fmla="*/ 261 w 624"/>
                      <a:gd name="T23" fmla="*/ 790 h 841"/>
                      <a:gd name="T24" fmla="*/ 253 w 624"/>
                      <a:gd name="T25" fmla="*/ 806 h 841"/>
                      <a:gd name="T26" fmla="*/ 45 w 624"/>
                      <a:gd name="T27" fmla="*/ 806 h 841"/>
                      <a:gd name="T28" fmla="*/ 43 w 624"/>
                      <a:gd name="T29" fmla="*/ 841 h 841"/>
                      <a:gd name="T30" fmla="*/ 0 w 624"/>
                      <a:gd name="T31" fmla="*/ 790 h 841"/>
                      <a:gd name="T32" fmla="*/ 30 w 624"/>
                      <a:gd name="T33" fmla="*/ 788 h 841"/>
                      <a:gd name="T34" fmla="*/ 30 w 624"/>
                      <a:gd name="T35" fmla="*/ 352 h 841"/>
                      <a:gd name="T36" fmla="*/ 21 w 624"/>
                      <a:gd name="T37" fmla="*/ 348 h 841"/>
                      <a:gd name="T38" fmla="*/ 41 w 624"/>
                      <a:gd name="T39" fmla="*/ 328 h 841"/>
                      <a:gd name="T40" fmla="*/ 68 w 624"/>
                      <a:gd name="T41" fmla="*/ 334 h 841"/>
                      <a:gd name="T42" fmla="*/ 536 w 624"/>
                      <a:gd name="T43" fmla="*/ 333 h 841"/>
                      <a:gd name="T44" fmla="*/ 534 w 624"/>
                      <a:gd name="T45" fmla="*/ 18 h 8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24" h="841">
                        <a:moveTo>
                          <a:pt x="534" y="18"/>
                        </a:moveTo>
                        <a:cubicBezTo>
                          <a:pt x="540" y="12"/>
                          <a:pt x="545" y="6"/>
                          <a:pt x="551" y="0"/>
                        </a:cubicBezTo>
                        <a:cubicBezTo>
                          <a:pt x="552" y="111"/>
                          <a:pt x="550" y="222"/>
                          <a:pt x="552" y="333"/>
                        </a:cubicBezTo>
                        <a:cubicBezTo>
                          <a:pt x="576" y="334"/>
                          <a:pt x="600" y="334"/>
                          <a:pt x="624" y="334"/>
                        </a:cubicBezTo>
                        <a:cubicBezTo>
                          <a:pt x="617" y="340"/>
                          <a:pt x="610" y="346"/>
                          <a:pt x="602" y="351"/>
                        </a:cubicBezTo>
                        <a:cubicBezTo>
                          <a:pt x="585" y="350"/>
                          <a:pt x="569" y="349"/>
                          <a:pt x="552" y="350"/>
                        </a:cubicBezTo>
                        <a:cubicBezTo>
                          <a:pt x="552" y="363"/>
                          <a:pt x="552" y="377"/>
                          <a:pt x="552" y="391"/>
                        </a:cubicBezTo>
                        <a:cubicBezTo>
                          <a:pt x="547" y="395"/>
                          <a:pt x="542" y="399"/>
                          <a:pt x="537" y="403"/>
                        </a:cubicBezTo>
                        <a:cubicBezTo>
                          <a:pt x="536" y="385"/>
                          <a:pt x="536" y="368"/>
                          <a:pt x="535" y="350"/>
                        </a:cubicBezTo>
                        <a:cubicBezTo>
                          <a:pt x="372" y="350"/>
                          <a:pt x="208" y="349"/>
                          <a:pt x="45" y="350"/>
                        </a:cubicBezTo>
                        <a:cubicBezTo>
                          <a:pt x="44" y="496"/>
                          <a:pt x="45" y="643"/>
                          <a:pt x="45" y="789"/>
                        </a:cubicBezTo>
                        <a:cubicBezTo>
                          <a:pt x="117" y="791"/>
                          <a:pt x="189" y="788"/>
                          <a:pt x="261" y="790"/>
                        </a:cubicBezTo>
                        <a:cubicBezTo>
                          <a:pt x="259" y="795"/>
                          <a:pt x="256" y="800"/>
                          <a:pt x="253" y="806"/>
                        </a:cubicBezTo>
                        <a:cubicBezTo>
                          <a:pt x="184" y="806"/>
                          <a:pt x="115" y="805"/>
                          <a:pt x="45" y="806"/>
                        </a:cubicBezTo>
                        <a:cubicBezTo>
                          <a:pt x="45" y="818"/>
                          <a:pt x="44" y="829"/>
                          <a:pt x="43" y="841"/>
                        </a:cubicBezTo>
                        <a:cubicBezTo>
                          <a:pt x="28" y="825"/>
                          <a:pt x="14" y="807"/>
                          <a:pt x="0" y="790"/>
                        </a:cubicBezTo>
                        <a:cubicBezTo>
                          <a:pt x="10" y="790"/>
                          <a:pt x="20" y="789"/>
                          <a:pt x="30" y="788"/>
                        </a:cubicBezTo>
                        <a:cubicBezTo>
                          <a:pt x="30" y="643"/>
                          <a:pt x="31" y="497"/>
                          <a:pt x="30" y="352"/>
                        </a:cubicBezTo>
                        <a:cubicBezTo>
                          <a:pt x="27" y="351"/>
                          <a:pt x="23" y="349"/>
                          <a:pt x="21" y="348"/>
                        </a:cubicBezTo>
                        <a:cubicBezTo>
                          <a:pt x="28" y="341"/>
                          <a:pt x="34" y="334"/>
                          <a:pt x="41" y="328"/>
                        </a:cubicBezTo>
                        <a:cubicBezTo>
                          <a:pt x="49" y="331"/>
                          <a:pt x="58" y="334"/>
                          <a:pt x="68" y="334"/>
                        </a:cubicBezTo>
                        <a:cubicBezTo>
                          <a:pt x="224" y="333"/>
                          <a:pt x="380" y="334"/>
                          <a:pt x="536" y="333"/>
                        </a:cubicBezTo>
                        <a:cubicBezTo>
                          <a:pt x="535" y="228"/>
                          <a:pt x="538" y="123"/>
                          <a:pt x="534" y="18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6" name="Freeform 39">
                    <a:extLst>
                      <a:ext uri="{FF2B5EF4-FFF2-40B4-BE49-F238E27FC236}">
                        <a16:creationId xmlns:a16="http://schemas.microsoft.com/office/drawing/2014/main" xmlns="" id="{0184661F-DBF1-4140-B716-219FF84F03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64013" y="1409700"/>
                    <a:ext cx="217488" cy="158750"/>
                  </a:xfrm>
                  <a:custGeom>
                    <a:avLst/>
                    <a:gdLst>
                      <a:gd name="T0" fmla="*/ 2 w 363"/>
                      <a:gd name="T1" fmla="*/ 1 h 251"/>
                      <a:gd name="T2" fmla="*/ 18 w 363"/>
                      <a:gd name="T3" fmla="*/ 0 h 251"/>
                      <a:gd name="T4" fmla="*/ 18 w 363"/>
                      <a:gd name="T5" fmla="*/ 233 h 251"/>
                      <a:gd name="T6" fmla="*/ 363 w 363"/>
                      <a:gd name="T7" fmla="*/ 234 h 251"/>
                      <a:gd name="T8" fmla="*/ 348 w 363"/>
                      <a:gd name="T9" fmla="*/ 251 h 251"/>
                      <a:gd name="T10" fmla="*/ 17 w 363"/>
                      <a:gd name="T11" fmla="*/ 249 h 251"/>
                      <a:gd name="T12" fmla="*/ 0 w 363"/>
                      <a:gd name="T13" fmla="*/ 203 h 251"/>
                      <a:gd name="T14" fmla="*/ 2 w 363"/>
                      <a:gd name="T15" fmla="*/ 1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63" h="251">
                        <a:moveTo>
                          <a:pt x="2" y="1"/>
                        </a:moveTo>
                        <a:cubicBezTo>
                          <a:pt x="7" y="1"/>
                          <a:pt x="12" y="0"/>
                          <a:pt x="18" y="0"/>
                        </a:cubicBezTo>
                        <a:cubicBezTo>
                          <a:pt x="18" y="78"/>
                          <a:pt x="17" y="155"/>
                          <a:pt x="18" y="233"/>
                        </a:cubicBezTo>
                        <a:cubicBezTo>
                          <a:pt x="133" y="234"/>
                          <a:pt x="248" y="232"/>
                          <a:pt x="363" y="234"/>
                        </a:cubicBezTo>
                        <a:cubicBezTo>
                          <a:pt x="358" y="240"/>
                          <a:pt x="353" y="245"/>
                          <a:pt x="348" y="251"/>
                        </a:cubicBezTo>
                        <a:cubicBezTo>
                          <a:pt x="238" y="248"/>
                          <a:pt x="127" y="251"/>
                          <a:pt x="17" y="249"/>
                        </a:cubicBezTo>
                        <a:cubicBezTo>
                          <a:pt x="12" y="234"/>
                          <a:pt x="4" y="219"/>
                          <a:pt x="0" y="203"/>
                        </a:cubicBezTo>
                        <a:cubicBezTo>
                          <a:pt x="4" y="136"/>
                          <a:pt x="1" y="68"/>
                          <a:pt x="2" y="1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7" name="Freeform 40">
                    <a:extLst>
                      <a:ext uri="{FF2B5EF4-FFF2-40B4-BE49-F238E27FC236}">
                        <a16:creationId xmlns:a16="http://schemas.microsoft.com/office/drawing/2014/main" xmlns="" id="{C7E6FDED-EE1A-4C19-91C8-A400867D91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99413" y="1487488"/>
                    <a:ext cx="309563" cy="487363"/>
                  </a:xfrm>
                  <a:custGeom>
                    <a:avLst/>
                    <a:gdLst>
                      <a:gd name="T0" fmla="*/ 204 w 515"/>
                      <a:gd name="T1" fmla="*/ 27 h 776"/>
                      <a:gd name="T2" fmla="*/ 221 w 515"/>
                      <a:gd name="T3" fmla="*/ 0 h 776"/>
                      <a:gd name="T4" fmla="*/ 222 w 515"/>
                      <a:gd name="T5" fmla="*/ 109 h 776"/>
                      <a:gd name="T6" fmla="*/ 511 w 515"/>
                      <a:gd name="T7" fmla="*/ 109 h 776"/>
                      <a:gd name="T8" fmla="*/ 515 w 515"/>
                      <a:gd name="T9" fmla="*/ 125 h 776"/>
                      <a:gd name="T10" fmla="*/ 222 w 515"/>
                      <a:gd name="T11" fmla="*/ 126 h 776"/>
                      <a:gd name="T12" fmla="*/ 222 w 515"/>
                      <a:gd name="T13" fmla="*/ 565 h 776"/>
                      <a:gd name="T14" fmla="*/ 492 w 515"/>
                      <a:gd name="T15" fmla="*/ 566 h 776"/>
                      <a:gd name="T16" fmla="*/ 488 w 515"/>
                      <a:gd name="T17" fmla="*/ 583 h 776"/>
                      <a:gd name="T18" fmla="*/ 222 w 515"/>
                      <a:gd name="T19" fmla="*/ 582 h 776"/>
                      <a:gd name="T20" fmla="*/ 220 w 515"/>
                      <a:gd name="T21" fmla="*/ 776 h 776"/>
                      <a:gd name="T22" fmla="*/ 207 w 515"/>
                      <a:gd name="T23" fmla="*/ 765 h 776"/>
                      <a:gd name="T24" fmla="*/ 205 w 515"/>
                      <a:gd name="T25" fmla="*/ 582 h 776"/>
                      <a:gd name="T26" fmla="*/ 0 w 515"/>
                      <a:gd name="T27" fmla="*/ 580 h 776"/>
                      <a:gd name="T28" fmla="*/ 5 w 515"/>
                      <a:gd name="T29" fmla="*/ 552 h 776"/>
                      <a:gd name="T30" fmla="*/ 4 w 515"/>
                      <a:gd name="T31" fmla="*/ 565 h 776"/>
                      <a:gd name="T32" fmla="*/ 206 w 515"/>
                      <a:gd name="T33" fmla="*/ 565 h 776"/>
                      <a:gd name="T34" fmla="*/ 205 w 515"/>
                      <a:gd name="T35" fmla="*/ 126 h 776"/>
                      <a:gd name="T36" fmla="*/ 148 w 515"/>
                      <a:gd name="T37" fmla="*/ 124 h 776"/>
                      <a:gd name="T38" fmla="*/ 156 w 515"/>
                      <a:gd name="T39" fmla="*/ 109 h 776"/>
                      <a:gd name="T40" fmla="*/ 206 w 515"/>
                      <a:gd name="T41" fmla="*/ 109 h 776"/>
                      <a:gd name="T42" fmla="*/ 204 w 515"/>
                      <a:gd name="T43" fmla="*/ 27 h 7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515" h="776">
                        <a:moveTo>
                          <a:pt x="204" y="27"/>
                        </a:moveTo>
                        <a:cubicBezTo>
                          <a:pt x="209" y="18"/>
                          <a:pt x="215" y="9"/>
                          <a:pt x="221" y="0"/>
                        </a:cubicBezTo>
                        <a:cubicBezTo>
                          <a:pt x="222" y="36"/>
                          <a:pt x="220" y="73"/>
                          <a:pt x="222" y="109"/>
                        </a:cubicBezTo>
                        <a:cubicBezTo>
                          <a:pt x="318" y="110"/>
                          <a:pt x="415" y="110"/>
                          <a:pt x="511" y="109"/>
                        </a:cubicBezTo>
                        <a:cubicBezTo>
                          <a:pt x="512" y="114"/>
                          <a:pt x="513" y="120"/>
                          <a:pt x="515" y="125"/>
                        </a:cubicBezTo>
                        <a:cubicBezTo>
                          <a:pt x="417" y="127"/>
                          <a:pt x="320" y="125"/>
                          <a:pt x="222" y="126"/>
                        </a:cubicBezTo>
                        <a:cubicBezTo>
                          <a:pt x="221" y="272"/>
                          <a:pt x="221" y="419"/>
                          <a:pt x="222" y="565"/>
                        </a:cubicBezTo>
                        <a:cubicBezTo>
                          <a:pt x="312" y="567"/>
                          <a:pt x="402" y="565"/>
                          <a:pt x="492" y="566"/>
                        </a:cubicBezTo>
                        <a:cubicBezTo>
                          <a:pt x="490" y="572"/>
                          <a:pt x="489" y="578"/>
                          <a:pt x="488" y="583"/>
                        </a:cubicBezTo>
                        <a:cubicBezTo>
                          <a:pt x="399" y="580"/>
                          <a:pt x="311" y="582"/>
                          <a:pt x="222" y="582"/>
                        </a:cubicBezTo>
                        <a:cubicBezTo>
                          <a:pt x="219" y="646"/>
                          <a:pt x="224" y="711"/>
                          <a:pt x="220" y="776"/>
                        </a:cubicBezTo>
                        <a:cubicBezTo>
                          <a:pt x="213" y="776"/>
                          <a:pt x="206" y="774"/>
                          <a:pt x="207" y="765"/>
                        </a:cubicBezTo>
                        <a:cubicBezTo>
                          <a:pt x="205" y="704"/>
                          <a:pt x="207" y="643"/>
                          <a:pt x="205" y="582"/>
                        </a:cubicBezTo>
                        <a:cubicBezTo>
                          <a:pt x="137" y="581"/>
                          <a:pt x="68" y="584"/>
                          <a:pt x="0" y="580"/>
                        </a:cubicBezTo>
                        <a:cubicBezTo>
                          <a:pt x="1" y="571"/>
                          <a:pt x="3" y="562"/>
                          <a:pt x="5" y="552"/>
                        </a:cubicBezTo>
                        <a:cubicBezTo>
                          <a:pt x="5" y="555"/>
                          <a:pt x="5" y="562"/>
                          <a:pt x="4" y="565"/>
                        </a:cubicBezTo>
                        <a:cubicBezTo>
                          <a:pt x="72" y="566"/>
                          <a:pt x="139" y="566"/>
                          <a:pt x="206" y="565"/>
                        </a:cubicBezTo>
                        <a:cubicBezTo>
                          <a:pt x="206" y="419"/>
                          <a:pt x="207" y="272"/>
                          <a:pt x="205" y="126"/>
                        </a:cubicBezTo>
                        <a:cubicBezTo>
                          <a:pt x="186" y="126"/>
                          <a:pt x="167" y="125"/>
                          <a:pt x="148" y="124"/>
                        </a:cubicBezTo>
                        <a:cubicBezTo>
                          <a:pt x="150" y="119"/>
                          <a:pt x="153" y="114"/>
                          <a:pt x="156" y="109"/>
                        </a:cubicBezTo>
                        <a:cubicBezTo>
                          <a:pt x="172" y="110"/>
                          <a:pt x="189" y="110"/>
                          <a:pt x="206" y="109"/>
                        </a:cubicBezTo>
                        <a:cubicBezTo>
                          <a:pt x="206" y="82"/>
                          <a:pt x="207" y="54"/>
                          <a:pt x="204" y="27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8" name="Freeform 41">
                    <a:extLst>
                      <a:ext uri="{FF2B5EF4-FFF2-40B4-BE49-F238E27FC236}">
                        <a16:creationId xmlns:a16="http://schemas.microsoft.com/office/drawing/2014/main" xmlns="" id="{0EC391F0-22AB-4BFD-9DA7-213DAE18FE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19838" y="1539875"/>
                    <a:ext cx="338138" cy="100013"/>
                  </a:xfrm>
                  <a:custGeom>
                    <a:avLst/>
                    <a:gdLst>
                      <a:gd name="T0" fmla="*/ 438 w 563"/>
                      <a:gd name="T1" fmla="*/ 0 h 159"/>
                      <a:gd name="T2" fmla="*/ 480 w 563"/>
                      <a:gd name="T3" fmla="*/ 0 h 159"/>
                      <a:gd name="T4" fmla="*/ 482 w 563"/>
                      <a:gd name="T5" fmla="*/ 27 h 159"/>
                      <a:gd name="T6" fmla="*/ 563 w 563"/>
                      <a:gd name="T7" fmla="*/ 29 h 159"/>
                      <a:gd name="T8" fmla="*/ 551 w 563"/>
                      <a:gd name="T9" fmla="*/ 45 h 159"/>
                      <a:gd name="T10" fmla="*/ 482 w 563"/>
                      <a:gd name="T11" fmla="*/ 44 h 159"/>
                      <a:gd name="T12" fmla="*/ 482 w 563"/>
                      <a:gd name="T13" fmla="*/ 138 h 159"/>
                      <a:gd name="T14" fmla="*/ 466 w 563"/>
                      <a:gd name="T15" fmla="*/ 159 h 159"/>
                      <a:gd name="T16" fmla="*/ 465 w 563"/>
                      <a:gd name="T17" fmla="*/ 44 h 159"/>
                      <a:gd name="T18" fmla="*/ 0 w 563"/>
                      <a:gd name="T19" fmla="*/ 42 h 159"/>
                      <a:gd name="T20" fmla="*/ 18 w 563"/>
                      <a:gd name="T21" fmla="*/ 25 h 159"/>
                      <a:gd name="T22" fmla="*/ 465 w 563"/>
                      <a:gd name="T23" fmla="*/ 27 h 159"/>
                      <a:gd name="T24" fmla="*/ 465 w 563"/>
                      <a:gd name="T25" fmla="*/ 4 h 159"/>
                      <a:gd name="T26" fmla="*/ 438 w 563"/>
                      <a:gd name="T27" fmla="*/ 0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63" h="159">
                        <a:moveTo>
                          <a:pt x="438" y="0"/>
                        </a:moveTo>
                        <a:cubicBezTo>
                          <a:pt x="452" y="0"/>
                          <a:pt x="466" y="1"/>
                          <a:pt x="480" y="0"/>
                        </a:cubicBezTo>
                        <a:cubicBezTo>
                          <a:pt x="481" y="9"/>
                          <a:pt x="481" y="18"/>
                          <a:pt x="482" y="27"/>
                        </a:cubicBezTo>
                        <a:cubicBezTo>
                          <a:pt x="509" y="28"/>
                          <a:pt x="536" y="27"/>
                          <a:pt x="563" y="29"/>
                        </a:cubicBezTo>
                        <a:cubicBezTo>
                          <a:pt x="559" y="34"/>
                          <a:pt x="555" y="39"/>
                          <a:pt x="551" y="45"/>
                        </a:cubicBezTo>
                        <a:cubicBezTo>
                          <a:pt x="528" y="43"/>
                          <a:pt x="505" y="43"/>
                          <a:pt x="482" y="44"/>
                        </a:cubicBezTo>
                        <a:cubicBezTo>
                          <a:pt x="481" y="75"/>
                          <a:pt x="480" y="106"/>
                          <a:pt x="482" y="138"/>
                        </a:cubicBezTo>
                        <a:cubicBezTo>
                          <a:pt x="477" y="145"/>
                          <a:pt x="472" y="152"/>
                          <a:pt x="466" y="159"/>
                        </a:cubicBezTo>
                        <a:cubicBezTo>
                          <a:pt x="465" y="121"/>
                          <a:pt x="466" y="82"/>
                          <a:pt x="465" y="44"/>
                        </a:cubicBezTo>
                        <a:cubicBezTo>
                          <a:pt x="310" y="42"/>
                          <a:pt x="155" y="46"/>
                          <a:pt x="0" y="42"/>
                        </a:cubicBezTo>
                        <a:cubicBezTo>
                          <a:pt x="6" y="36"/>
                          <a:pt x="12" y="31"/>
                          <a:pt x="18" y="25"/>
                        </a:cubicBezTo>
                        <a:cubicBezTo>
                          <a:pt x="167" y="30"/>
                          <a:pt x="316" y="27"/>
                          <a:pt x="465" y="27"/>
                        </a:cubicBezTo>
                        <a:cubicBezTo>
                          <a:pt x="465" y="19"/>
                          <a:pt x="465" y="11"/>
                          <a:pt x="465" y="4"/>
                        </a:cubicBezTo>
                        <a:cubicBezTo>
                          <a:pt x="456" y="3"/>
                          <a:pt x="446" y="4"/>
                          <a:pt x="438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69" name="Freeform 42">
                    <a:extLst>
                      <a:ext uri="{FF2B5EF4-FFF2-40B4-BE49-F238E27FC236}">
                        <a16:creationId xmlns:a16="http://schemas.microsoft.com/office/drawing/2014/main" xmlns="" id="{FAB6DB34-0AEC-480A-8EA7-6A5CA4751C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03600" y="1555750"/>
                    <a:ext cx="103188" cy="12700"/>
                  </a:xfrm>
                  <a:custGeom>
                    <a:avLst/>
                    <a:gdLst>
                      <a:gd name="T0" fmla="*/ 0 w 170"/>
                      <a:gd name="T1" fmla="*/ 17 h 20"/>
                      <a:gd name="T2" fmla="*/ 31 w 170"/>
                      <a:gd name="T3" fmla="*/ 0 h 20"/>
                      <a:gd name="T4" fmla="*/ 156 w 170"/>
                      <a:gd name="T5" fmla="*/ 1 h 20"/>
                      <a:gd name="T6" fmla="*/ 170 w 170"/>
                      <a:gd name="T7" fmla="*/ 17 h 20"/>
                      <a:gd name="T8" fmla="*/ 0 w 170"/>
                      <a:gd name="T9" fmla="*/ 17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0" h="20">
                        <a:moveTo>
                          <a:pt x="0" y="17"/>
                        </a:moveTo>
                        <a:cubicBezTo>
                          <a:pt x="10" y="12"/>
                          <a:pt x="20" y="6"/>
                          <a:pt x="31" y="0"/>
                        </a:cubicBezTo>
                        <a:cubicBezTo>
                          <a:pt x="72" y="5"/>
                          <a:pt x="114" y="3"/>
                          <a:pt x="156" y="1"/>
                        </a:cubicBezTo>
                        <a:cubicBezTo>
                          <a:pt x="161" y="6"/>
                          <a:pt x="166" y="12"/>
                          <a:pt x="170" y="17"/>
                        </a:cubicBezTo>
                        <a:cubicBezTo>
                          <a:pt x="114" y="19"/>
                          <a:pt x="56" y="20"/>
                          <a:pt x="0" y="17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0" name="Freeform 43">
                    <a:extLst>
                      <a:ext uri="{FF2B5EF4-FFF2-40B4-BE49-F238E27FC236}">
                        <a16:creationId xmlns:a16="http://schemas.microsoft.com/office/drawing/2014/main" xmlns="" id="{1E66B548-2140-4AE3-B302-4AA2A6EF97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9425" y="1554163"/>
                    <a:ext cx="222250" cy="14288"/>
                  </a:xfrm>
                  <a:custGeom>
                    <a:avLst/>
                    <a:gdLst>
                      <a:gd name="T0" fmla="*/ 3 w 371"/>
                      <a:gd name="T1" fmla="*/ 10 h 22"/>
                      <a:gd name="T2" fmla="*/ 93 w 371"/>
                      <a:gd name="T3" fmla="*/ 3 h 22"/>
                      <a:gd name="T4" fmla="*/ 371 w 371"/>
                      <a:gd name="T5" fmla="*/ 5 h 22"/>
                      <a:gd name="T6" fmla="*/ 356 w 371"/>
                      <a:gd name="T7" fmla="*/ 22 h 22"/>
                      <a:gd name="T8" fmla="*/ 21 w 371"/>
                      <a:gd name="T9" fmla="*/ 19 h 22"/>
                      <a:gd name="T10" fmla="*/ 3 w 371"/>
                      <a:gd name="T11" fmla="*/ 1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1" h="22">
                        <a:moveTo>
                          <a:pt x="3" y="10"/>
                        </a:moveTo>
                        <a:cubicBezTo>
                          <a:pt x="32" y="0"/>
                          <a:pt x="63" y="4"/>
                          <a:pt x="93" y="3"/>
                        </a:cubicBezTo>
                        <a:cubicBezTo>
                          <a:pt x="186" y="4"/>
                          <a:pt x="278" y="2"/>
                          <a:pt x="371" y="5"/>
                        </a:cubicBezTo>
                        <a:cubicBezTo>
                          <a:pt x="366" y="10"/>
                          <a:pt x="361" y="16"/>
                          <a:pt x="356" y="22"/>
                        </a:cubicBezTo>
                        <a:cubicBezTo>
                          <a:pt x="244" y="17"/>
                          <a:pt x="132" y="22"/>
                          <a:pt x="21" y="19"/>
                        </a:cubicBezTo>
                        <a:cubicBezTo>
                          <a:pt x="15" y="17"/>
                          <a:pt x="0" y="19"/>
                          <a:pt x="3" y="1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1" name="Freeform 44">
                    <a:extLst>
                      <a:ext uri="{FF2B5EF4-FFF2-40B4-BE49-F238E27FC236}">
                        <a16:creationId xmlns:a16="http://schemas.microsoft.com/office/drawing/2014/main" xmlns="" id="{2410C7DE-57C6-40F6-9C44-E9BD17AE67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19538" y="1555750"/>
                    <a:ext cx="182563" cy="12700"/>
                  </a:xfrm>
                  <a:custGeom>
                    <a:avLst/>
                    <a:gdLst>
                      <a:gd name="T0" fmla="*/ 0 w 304"/>
                      <a:gd name="T1" fmla="*/ 1 h 18"/>
                      <a:gd name="T2" fmla="*/ 297 w 304"/>
                      <a:gd name="T3" fmla="*/ 0 h 18"/>
                      <a:gd name="T4" fmla="*/ 304 w 304"/>
                      <a:gd name="T5" fmla="*/ 16 h 18"/>
                      <a:gd name="T6" fmla="*/ 22 w 304"/>
                      <a:gd name="T7" fmla="*/ 17 h 18"/>
                      <a:gd name="T8" fmla="*/ 0 w 304"/>
                      <a:gd name="T9" fmla="*/ 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04" h="18">
                        <a:moveTo>
                          <a:pt x="0" y="1"/>
                        </a:moveTo>
                        <a:cubicBezTo>
                          <a:pt x="99" y="0"/>
                          <a:pt x="198" y="1"/>
                          <a:pt x="297" y="0"/>
                        </a:cubicBezTo>
                        <a:cubicBezTo>
                          <a:pt x="299" y="5"/>
                          <a:pt x="301" y="11"/>
                          <a:pt x="304" y="16"/>
                        </a:cubicBezTo>
                        <a:cubicBezTo>
                          <a:pt x="210" y="18"/>
                          <a:pt x="116" y="16"/>
                          <a:pt x="22" y="17"/>
                        </a:cubicBezTo>
                        <a:cubicBezTo>
                          <a:pt x="15" y="12"/>
                          <a:pt x="7" y="6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2" name="Freeform 45">
                    <a:extLst>
                      <a:ext uri="{FF2B5EF4-FFF2-40B4-BE49-F238E27FC236}">
                        <a16:creationId xmlns:a16="http://schemas.microsoft.com/office/drawing/2014/main" xmlns="" id="{308A0329-3264-4797-955E-A417114512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076950" y="1555750"/>
                    <a:ext cx="119063" cy="12700"/>
                  </a:xfrm>
                  <a:custGeom>
                    <a:avLst/>
                    <a:gdLst>
                      <a:gd name="T0" fmla="*/ 0 w 197"/>
                      <a:gd name="T1" fmla="*/ 2 h 20"/>
                      <a:gd name="T2" fmla="*/ 197 w 197"/>
                      <a:gd name="T3" fmla="*/ 2 h 20"/>
                      <a:gd name="T4" fmla="*/ 188 w 197"/>
                      <a:gd name="T5" fmla="*/ 20 h 20"/>
                      <a:gd name="T6" fmla="*/ 12 w 197"/>
                      <a:gd name="T7" fmla="*/ 18 h 20"/>
                      <a:gd name="T8" fmla="*/ 0 w 197"/>
                      <a:gd name="T9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7" h="20">
                        <a:moveTo>
                          <a:pt x="0" y="2"/>
                        </a:moveTo>
                        <a:cubicBezTo>
                          <a:pt x="66" y="0"/>
                          <a:pt x="131" y="2"/>
                          <a:pt x="197" y="2"/>
                        </a:cubicBezTo>
                        <a:cubicBezTo>
                          <a:pt x="194" y="8"/>
                          <a:pt x="191" y="14"/>
                          <a:pt x="188" y="20"/>
                        </a:cubicBezTo>
                        <a:cubicBezTo>
                          <a:pt x="129" y="15"/>
                          <a:pt x="71" y="19"/>
                          <a:pt x="12" y="18"/>
                        </a:cubicBezTo>
                        <a:cubicBezTo>
                          <a:pt x="8" y="13"/>
                          <a:pt x="4" y="7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3" name="Freeform 46">
                    <a:extLst>
                      <a:ext uri="{FF2B5EF4-FFF2-40B4-BE49-F238E27FC236}">
                        <a16:creationId xmlns:a16="http://schemas.microsoft.com/office/drawing/2014/main" xmlns="" id="{8148ACFE-C4EA-4375-A102-5595839A18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83138" y="1566863"/>
                    <a:ext cx="30163" cy="25400"/>
                  </a:xfrm>
                  <a:custGeom>
                    <a:avLst/>
                    <a:gdLst>
                      <a:gd name="T0" fmla="*/ 0 w 50"/>
                      <a:gd name="T1" fmla="*/ 1 h 42"/>
                      <a:gd name="T2" fmla="*/ 50 w 50"/>
                      <a:gd name="T3" fmla="*/ 2 h 42"/>
                      <a:gd name="T4" fmla="*/ 0 w 50"/>
                      <a:gd name="T5" fmla="*/ 42 h 42"/>
                      <a:gd name="T6" fmla="*/ 0 w 50"/>
                      <a:gd name="T7" fmla="*/ 1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0" h="42">
                        <a:moveTo>
                          <a:pt x="0" y="1"/>
                        </a:moveTo>
                        <a:cubicBezTo>
                          <a:pt x="17" y="0"/>
                          <a:pt x="33" y="1"/>
                          <a:pt x="50" y="2"/>
                        </a:cubicBezTo>
                        <a:cubicBezTo>
                          <a:pt x="33" y="15"/>
                          <a:pt x="16" y="28"/>
                          <a:pt x="0" y="42"/>
                        </a:cubicBezTo>
                        <a:cubicBezTo>
                          <a:pt x="0" y="28"/>
                          <a:pt x="0" y="14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4" name="Freeform 47">
                    <a:extLst>
                      <a:ext uri="{FF2B5EF4-FFF2-40B4-BE49-F238E27FC236}">
                        <a16:creationId xmlns:a16="http://schemas.microsoft.com/office/drawing/2014/main" xmlns="" id="{E97E3417-7D27-465C-867E-9596DC29AF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96025" y="1579563"/>
                    <a:ext cx="12700" cy="177800"/>
                  </a:xfrm>
                  <a:custGeom>
                    <a:avLst/>
                    <a:gdLst>
                      <a:gd name="T0" fmla="*/ 11 w 22"/>
                      <a:gd name="T1" fmla="*/ 5 h 284"/>
                      <a:gd name="T2" fmla="*/ 16 w 22"/>
                      <a:gd name="T3" fmla="*/ 0 h 284"/>
                      <a:gd name="T4" fmla="*/ 17 w 22"/>
                      <a:gd name="T5" fmla="*/ 284 h 284"/>
                      <a:gd name="T6" fmla="*/ 0 w 22"/>
                      <a:gd name="T7" fmla="*/ 234 h 284"/>
                      <a:gd name="T8" fmla="*/ 0 w 22"/>
                      <a:gd name="T9" fmla="*/ 93 h 284"/>
                      <a:gd name="T10" fmla="*/ 11 w 22"/>
                      <a:gd name="T11" fmla="*/ 5 h 2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2" h="284">
                        <a:moveTo>
                          <a:pt x="11" y="5"/>
                        </a:moveTo>
                        <a:cubicBezTo>
                          <a:pt x="12" y="4"/>
                          <a:pt x="15" y="1"/>
                          <a:pt x="16" y="0"/>
                        </a:cubicBezTo>
                        <a:cubicBezTo>
                          <a:pt x="17" y="95"/>
                          <a:pt x="15" y="190"/>
                          <a:pt x="17" y="284"/>
                        </a:cubicBezTo>
                        <a:cubicBezTo>
                          <a:pt x="13" y="267"/>
                          <a:pt x="7" y="250"/>
                          <a:pt x="0" y="234"/>
                        </a:cubicBezTo>
                        <a:cubicBezTo>
                          <a:pt x="2" y="187"/>
                          <a:pt x="3" y="140"/>
                          <a:pt x="0" y="93"/>
                        </a:cubicBezTo>
                        <a:cubicBezTo>
                          <a:pt x="13" y="66"/>
                          <a:pt x="22" y="34"/>
                          <a:pt x="11" y="5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5" name="Freeform 48">
                    <a:extLst>
                      <a:ext uri="{FF2B5EF4-FFF2-40B4-BE49-F238E27FC236}">
                        <a16:creationId xmlns:a16="http://schemas.microsoft.com/office/drawing/2014/main" xmlns="" id="{6C31D0BF-4B3B-4B5C-B038-9D5A8F8710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4350" y="1649413"/>
                    <a:ext cx="392113" cy="327025"/>
                  </a:xfrm>
                  <a:custGeom>
                    <a:avLst/>
                    <a:gdLst>
                      <a:gd name="T0" fmla="*/ 328 w 652"/>
                      <a:gd name="T1" fmla="*/ 0 h 521"/>
                      <a:gd name="T2" fmla="*/ 375 w 652"/>
                      <a:gd name="T3" fmla="*/ 4 h 521"/>
                      <a:gd name="T4" fmla="*/ 344 w 652"/>
                      <a:gd name="T5" fmla="*/ 7 h 521"/>
                      <a:gd name="T6" fmla="*/ 344 w 652"/>
                      <a:gd name="T7" fmla="*/ 307 h 521"/>
                      <a:gd name="T8" fmla="*/ 650 w 652"/>
                      <a:gd name="T9" fmla="*/ 307 h 521"/>
                      <a:gd name="T10" fmla="*/ 652 w 652"/>
                      <a:gd name="T11" fmla="*/ 323 h 521"/>
                      <a:gd name="T12" fmla="*/ 345 w 652"/>
                      <a:gd name="T13" fmla="*/ 324 h 521"/>
                      <a:gd name="T14" fmla="*/ 343 w 652"/>
                      <a:gd name="T15" fmla="*/ 515 h 521"/>
                      <a:gd name="T16" fmla="*/ 329 w 652"/>
                      <a:gd name="T17" fmla="*/ 503 h 521"/>
                      <a:gd name="T18" fmla="*/ 328 w 652"/>
                      <a:gd name="T19" fmla="*/ 324 h 521"/>
                      <a:gd name="T20" fmla="*/ 0 w 652"/>
                      <a:gd name="T21" fmla="*/ 323 h 521"/>
                      <a:gd name="T22" fmla="*/ 17 w 652"/>
                      <a:gd name="T23" fmla="*/ 305 h 521"/>
                      <a:gd name="T24" fmla="*/ 328 w 652"/>
                      <a:gd name="T25" fmla="*/ 307 h 521"/>
                      <a:gd name="T26" fmla="*/ 328 w 652"/>
                      <a:gd name="T27" fmla="*/ 0 h 5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52" h="521">
                        <a:moveTo>
                          <a:pt x="328" y="0"/>
                        </a:moveTo>
                        <a:cubicBezTo>
                          <a:pt x="343" y="5"/>
                          <a:pt x="359" y="4"/>
                          <a:pt x="375" y="4"/>
                        </a:cubicBezTo>
                        <a:cubicBezTo>
                          <a:pt x="366" y="8"/>
                          <a:pt x="355" y="7"/>
                          <a:pt x="344" y="7"/>
                        </a:cubicBezTo>
                        <a:cubicBezTo>
                          <a:pt x="344" y="107"/>
                          <a:pt x="344" y="207"/>
                          <a:pt x="344" y="307"/>
                        </a:cubicBezTo>
                        <a:cubicBezTo>
                          <a:pt x="446" y="308"/>
                          <a:pt x="548" y="307"/>
                          <a:pt x="650" y="307"/>
                        </a:cubicBezTo>
                        <a:cubicBezTo>
                          <a:pt x="651" y="313"/>
                          <a:pt x="651" y="318"/>
                          <a:pt x="652" y="323"/>
                        </a:cubicBezTo>
                        <a:cubicBezTo>
                          <a:pt x="549" y="325"/>
                          <a:pt x="447" y="323"/>
                          <a:pt x="345" y="324"/>
                        </a:cubicBezTo>
                        <a:cubicBezTo>
                          <a:pt x="343" y="388"/>
                          <a:pt x="346" y="451"/>
                          <a:pt x="343" y="515"/>
                        </a:cubicBezTo>
                        <a:cubicBezTo>
                          <a:pt x="335" y="521"/>
                          <a:pt x="328" y="511"/>
                          <a:pt x="329" y="503"/>
                        </a:cubicBezTo>
                        <a:cubicBezTo>
                          <a:pt x="328" y="443"/>
                          <a:pt x="330" y="384"/>
                          <a:pt x="328" y="324"/>
                        </a:cubicBezTo>
                        <a:cubicBezTo>
                          <a:pt x="218" y="323"/>
                          <a:pt x="109" y="325"/>
                          <a:pt x="0" y="323"/>
                        </a:cubicBezTo>
                        <a:cubicBezTo>
                          <a:pt x="6" y="317"/>
                          <a:pt x="11" y="311"/>
                          <a:pt x="17" y="305"/>
                        </a:cubicBezTo>
                        <a:cubicBezTo>
                          <a:pt x="121" y="310"/>
                          <a:pt x="224" y="307"/>
                          <a:pt x="328" y="307"/>
                        </a:cubicBezTo>
                        <a:cubicBezTo>
                          <a:pt x="329" y="205"/>
                          <a:pt x="329" y="102"/>
                          <a:pt x="328" y="0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6" name="Freeform 49">
                    <a:extLst>
                      <a:ext uri="{FF2B5EF4-FFF2-40B4-BE49-F238E27FC236}">
                        <a16:creationId xmlns:a16="http://schemas.microsoft.com/office/drawing/2014/main" xmlns="" id="{00B47B14-6B0C-47CD-AAD0-6E75B0E6C3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97613" y="1836738"/>
                    <a:ext cx="158750" cy="28575"/>
                  </a:xfrm>
                  <a:custGeom>
                    <a:avLst/>
                    <a:gdLst>
                      <a:gd name="T0" fmla="*/ 0 w 263"/>
                      <a:gd name="T1" fmla="*/ 29 h 45"/>
                      <a:gd name="T2" fmla="*/ 22 w 263"/>
                      <a:gd name="T3" fmla="*/ 0 h 45"/>
                      <a:gd name="T4" fmla="*/ 22 w 263"/>
                      <a:gd name="T5" fmla="*/ 7 h 45"/>
                      <a:gd name="T6" fmla="*/ 263 w 263"/>
                      <a:gd name="T7" fmla="*/ 9 h 45"/>
                      <a:gd name="T8" fmla="*/ 251 w 263"/>
                      <a:gd name="T9" fmla="*/ 25 h 45"/>
                      <a:gd name="T10" fmla="*/ 12 w 263"/>
                      <a:gd name="T11" fmla="*/ 26 h 45"/>
                      <a:gd name="T12" fmla="*/ 12 w 263"/>
                      <a:gd name="T13" fmla="*/ 45 h 45"/>
                      <a:gd name="T14" fmla="*/ 0 w 263"/>
                      <a:gd name="T15" fmla="*/ 29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63" h="45">
                        <a:moveTo>
                          <a:pt x="0" y="29"/>
                        </a:moveTo>
                        <a:cubicBezTo>
                          <a:pt x="10" y="22"/>
                          <a:pt x="17" y="12"/>
                          <a:pt x="22" y="0"/>
                        </a:cubicBezTo>
                        <a:cubicBezTo>
                          <a:pt x="22" y="2"/>
                          <a:pt x="22" y="6"/>
                          <a:pt x="22" y="7"/>
                        </a:cubicBezTo>
                        <a:cubicBezTo>
                          <a:pt x="103" y="10"/>
                          <a:pt x="183" y="7"/>
                          <a:pt x="263" y="9"/>
                        </a:cubicBezTo>
                        <a:cubicBezTo>
                          <a:pt x="259" y="14"/>
                          <a:pt x="255" y="20"/>
                          <a:pt x="251" y="25"/>
                        </a:cubicBezTo>
                        <a:cubicBezTo>
                          <a:pt x="172" y="25"/>
                          <a:pt x="92" y="23"/>
                          <a:pt x="12" y="26"/>
                        </a:cubicBezTo>
                        <a:cubicBezTo>
                          <a:pt x="12" y="32"/>
                          <a:pt x="12" y="38"/>
                          <a:pt x="12" y="45"/>
                        </a:cubicBezTo>
                        <a:cubicBezTo>
                          <a:pt x="8" y="40"/>
                          <a:pt x="4" y="34"/>
                          <a:pt x="0" y="29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7" name="Freeform 50">
                    <a:extLst>
                      <a:ext uri="{FF2B5EF4-FFF2-40B4-BE49-F238E27FC236}">
                        <a16:creationId xmlns:a16="http://schemas.microsoft.com/office/drawing/2014/main" xmlns="" id="{2BD868F9-D816-4A73-A051-C4C990110F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49713" y="1843088"/>
                    <a:ext cx="65088" cy="12700"/>
                  </a:xfrm>
                  <a:custGeom>
                    <a:avLst/>
                    <a:gdLst>
                      <a:gd name="T0" fmla="*/ 2 w 108"/>
                      <a:gd name="T1" fmla="*/ 1 h 21"/>
                      <a:gd name="T2" fmla="*/ 108 w 108"/>
                      <a:gd name="T3" fmla="*/ 1 h 21"/>
                      <a:gd name="T4" fmla="*/ 102 w 108"/>
                      <a:gd name="T5" fmla="*/ 21 h 21"/>
                      <a:gd name="T6" fmla="*/ 0 w 108"/>
                      <a:gd name="T7" fmla="*/ 18 h 21"/>
                      <a:gd name="T8" fmla="*/ 2 w 108"/>
                      <a:gd name="T9" fmla="*/ 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21">
                        <a:moveTo>
                          <a:pt x="2" y="1"/>
                        </a:moveTo>
                        <a:cubicBezTo>
                          <a:pt x="38" y="0"/>
                          <a:pt x="73" y="0"/>
                          <a:pt x="108" y="1"/>
                        </a:cubicBezTo>
                        <a:cubicBezTo>
                          <a:pt x="106" y="8"/>
                          <a:pt x="104" y="14"/>
                          <a:pt x="102" y="21"/>
                        </a:cubicBezTo>
                        <a:cubicBezTo>
                          <a:pt x="69" y="11"/>
                          <a:pt x="33" y="18"/>
                          <a:pt x="0" y="18"/>
                        </a:cubicBezTo>
                        <a:cubicBezTo>
                          <a:pt x="0" y="12"/>
                          <a:pt x="1" y="6"/>
                          <a:pt x="2" y="1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8" name="Freeform 51">
                    <a:extLst>
                      <a:ext uri="{FF2B5EF4-FFF2-40B4-BE49-F238E27FC236}">
                        <a16:creationId xmlns:a16="http://schemas.microsoft.com/office/drawing/2014/main" xmlns="" id="{C06C2702-71FA-4A21-9359-892FBECAFD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76713" y="1843088"/>
                    <a:ext cx="185738" cy="9525"/>
                  </a:xfrm>
                  <a:custGeom>
                    <a:avLst/>
                    <a:gdLst>
                      <a:gd name="T0" fmla="*/ 2 w 308"/>
                      <a:gd name="T1" fmla="*/ 1 h 17"/>
                      <a:gd name="T2" fmla="*/ 3 w 308"/>
                      <a:gd name="T3" fmla="*/ 1 h 17"/>
                      <a:gd name="T4" fmla="*/ 295 w 308"/>
                      <a:gd name="T5" fmla="*/ 0 h 17"/>
                      <a:gd name="T6" fmla="*/ 308 w 308"/>
                      <a:gd name="T7" fmla="*/ 16 h 17"/>
                      <a:gd name="T8" fmla="*/ 0 w 308"/>
                      <a:gd name="T9" fmla="*/ 16 h 17"/>
                      <a:gd name="T10" fmla="*/ 2 w 308"/>
                      <a:gd name="T11" fmla="*/ 1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08" h="17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100" y="0"/>
                          <a:pt x="198" y="2"/>
                          <a:pt x="295" y="0"/>
                        </a:cubicBezTo>
                        <a:cubicBezTo>
                          <a:pt x="299" y="5"/>
                          <a:pt x="304" y="11"/>
                          <a:pt x="308" y="16"/>
                        </a:cubicBezTo>
                        <a:cubicBezTo>
                          <a:pt x="205" y="17"/>
                          <a:pt x="102" y="17"/>
                          <a:pt x="0" y="16"/>
                        </a:cubicBezTo>
                        <a:cubicBezTo>
                          <a:pt x="0" y="11"/>
                          <a:pt x="1" y="6"/>
                          <a:pt x="2" y="1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79" name="Freeform 52">
                    <a:extLst>
                      <a:ext uri="{FF2B5EF4-FFF2-40B4-BE49-F238E27FC236}">
                        <a16:creationId xmlns:a16="http://schemas.microsoft.com/office/drawing/2014/main" xmlns="" id="{87FBDCD0-6D7B-48AD-823A-A156A86AE9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62425" y="1866900"/>
                    <a:ext cx="12700" cy="107950"/>
                  </a:xfrm>
                  <a:custGeom>
                    <a:avLst/>
                    <a:gdLst>
                      <a:gd name="T0" fmla="*/ 3 w 22"/>
                      <a:gd name="T1" fmla="*/ 54 h 172"/>
                      <a:gd name="T2" fmla="*/ 20 w 22"/>
                      <a:gd name="T3" fmla="*/ 0 h 172"/>
                      <a:gd name="T4" fmla="*/ 20 w 22"/>
                      <a:gd name="T5" fmla="*/ 167 h 172"/>
                      <a:gd name="T6" fmla="*/ 8 w 22"/>
                      <a:gd name="T7" fmla="*/ 172 h 172"/>
                      <a:gd name="T8" fmla="*/ 3 w 22"/>
                      <a:gd name="T9" fmla="*/ 54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" h="172">
                        <a:moveTo>
                          <a:pt x="3" y="54"/>
                        </a:moveTo>
                        <a:cubicBezTo>
                          <a:pt x="9" y="36"/>
                          <a:pt x="15" y="18"/>
                          <a:pt x="20" y="0"/>
                        </a:cubicBezTo>
                        <a:cubicBezTo>
                          <a:pt x="20" y="55"/>
                          <a:pt x="22" y="111"/>
                          <a:pt x="20" y="167"/>
                        </a:cubicBezTo>
                        <a:cubicBezTo>
                          <a:pt x="16" y="169"/>
                          <a:pt x="12" y="171"/>
                          <a:pt x="8" y="172"/>
                        </a:cubicBezTo>
                        <a:cubicBezTo>
                          <a:pt x="0" y="133"/>
                          <a:pt x="8" y="93"/>
                          <a:pt x="3" y="54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  <p:sp>
                <p:nvSpPr>
                  <p:cNvPr id="80" name="Freeform 53">
                    <a:extLst>
                      <a:ext uri="{FF2B5EF4-FFF2-40B4-BE49-F238E27FC236}">
                        <a16:creationId xmlns:a16="http://schemas.microsoft.com/office/drawing/2014/main" xmlns="" id="{21A820CF-9A27-4623-A8B5-667135C67F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00800" y="1925638"/>
                    <a:ext cx="26988" cy="14288"/>
                  </a:xfrm>
                  <a:custGeom>
                    <a:avLst/>
                    <a:gdLst>
                      <a:gd name="T0" fmla="*/ 0 w 47"/>
                      <a:gd name="T1" fmla="*/ 22 h 22"/>
                      <a:gd name="T2" fmla="*/ 47 w 47"/>
                      <a:gd name="T3" fmla="*/ 0 h 22"/>
                      <a:gd name="T4" fmla="*/ 0 w 47"/>
                      <a:gd name="T5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7" h="22">
                        <a:moveTo>
                          <a:pt x="0" y="22"/>
                        </a:moveTo>
                        <a:cubicBezTo>
                          <a:pt x="14" y="12"/>
                          <a:pt x="31" y="6"/>
                          <a:pt x="47" y="0"/>
                        </a:cubicBezTo>
                        <a:cubicBezTo>
                          <a:pt x="33" y="9"/>
                          <a:pt x="16" y="17"/>
                          <a:pt x="0" y="22"/>
                        </a:cubicBezTo>
                        <a:close/>
                      </a:path>
                    </a:pathLst>
                  </a:custGeom>
                  <a:solidFill>
                    <a:srgbClr val="02020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s-CO"/>
                  </a:p>
                </p:txBody>
              </p:sp>
            </p:grpSp>
          </p:grpSp>
          <p:sp>
            <p:nvSpPr>
              <p:cNvPr id="83" name="Freeform 71">
                <a:extLst>
                  <a:ext uri="{FF2B5EF4-FFF2-40B4-BE49-F238E27FC236}">
                    <a16:creationId xmlns:a16="http://schemas.microsoft.com/office/drawing/2014/main" xmlns="" id="{4ED868D2-635C-4EFC-9CAF-F5DC158930A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V="1">
                <a:off x="2633514" y="1530804"/>
                <a:ext cx="404103" cy="384098"/>
              </a:xfrm>
              <a:custGeom>
                <a:avLst/>
                <a:gdLst>
                  <a:gd name="T0" fmla="*/ 581 w 1868"/>
                  <a:gd name="T1" fmla="*/ 113 h 1702"/>
                  <a:gd name="T2" fmla="*/ 1062 w 1868"/>
                  <a:gd name="T3" fmla="*/ 26 h 1702"/>
                  <a:gd name="T4" fmla="*/ 1417 w 1868"/>
                  <a:gd name="T5" fmla="*/ 143 h 1702"/>
                  <a:gd name="T6" fmla="*/ 1742 w 1868"/>
                  <a:gd name="T7" fmla="*/ 430 h 1702"/>
                  <a:gd name="T8" fmla="*/ 1839 w 1868"/>
                  <a:gd name="T9" fmla="*/ 982 h 1702"/>
                  <a:gd name="T10" fmla="*/ 1707 w 1868"/>
                  <a:gd name="T11" fmla="*/ 1343 h 1702"/>
                  <a:gd name="T12" fmla="*/ 1305 w 1868"/>
                  <a:gd name="T13" fmla="*/ 1677 h 1702"/>
                  <a:gd name="T14" fmla="*/ 1054 w 1868"/>
                  <a:gd name="T15" fmla="*/ 1689 h 1702"/>
                  <a:gd name="T16" fmla="*/ 500 w 1868"/>
                  <a:gd name="T17" fmla="*/ 1464 h 1702"/>
                  <a:gd name="T18" fmla="*/ 345 w 1868"/>
                  <a:gd name="T19" fmla="*/ 1318 h 1702"/>
                  <a:gd name="T20" fmla="*/ 192 w 1868"/>
                  <a:gd name="T21" fmla="*/ 761 h 1702"/>
                  <a:gd name="T22" fmla="*/ 277 w 1868"/>
                  <a:gd name="T23" fmla="*/ 467 h 1702"/>
                  <a:gd name="T24" fmla="*/ 24 w 1868"/>
                  <a:gd name="T25" fmla="*/ 168 h 1702"/>
                  <a:gd name="T26" fmla="*/ 11 w 1868"/>
                  <a:gd name="T27" fmla="*/ 112 h 1702"/>
                  <a:gd name="T28" fmla="*/ 56 w 1868"/>
                  <a:gd name="T29" fmla="*/ 104 h 1702"/>
                  <a:gd name="T30" fmla="*/ 296 w 1868"/>
                  <a:gd name="T31" fmla="*/ 208 h 1702"/>
                  <a:gd name="T32" fmla="*/ 415 w 1868"/>
                  <a:gd name="T33" fmla="*/ 253 h 1702"/>
                  <a:gd name="T34" fmla="*/ 581 w 1868"/>
                  <a:gd name="T35" fmla="*/ 113 h 1702"/>
                  <a:gd name="T36" fmla="*/ 645 w 1868"/>
                  <a:gd name="T37" fmla="*/ 193 h 1702"/>
                  <a:gd name="T38" fmla="*/ 502 w 1868"/>
                  <a:gd name="T39" fmla="*/ 302 h 1702"/>
                  <a:gd name="T40" fmla="*/ 471 w 1868"/>
                  <a:gd name="T41" fmla="*/ 340 h 1702"/>
                  <a:gd name="T42" fmla="*/ 125 w 1868"/>
                  <a:gd name="T43" fmla="*/ 201 h 1702"/>
                  <a:gd name="T44" fmla="*/ 382 w 1868"/>
                  <a:gd name="T45" fmla="*/ 478 h 1702"/>
                  <a:gd name="T46" fmla="*/ 344 w 1868"/>
                  <a:gd name="T47" fmla="*/ 528 h 1702"/>
                  <a:gd name="T48" fmla="*/ 394 w 1868"/>
                  <a:gd name="T49" fmla="*/ 1226 h 1702"/>
                  <a:gd name="T50" fmla="*/ 473 w 1868"/>
                  <a:gd name="T51" fmla="*/ 1323 h 1702"/>
                  <a:gd name="T52" fmla="*/ 1042 w 1868"/>
                  <a:gd name="T53" fmla="*/ 1591 h 1702"/>
                  <a:gd name="T54" fmla="*/ 1285 w 1868"/>
                  <a:gd name="T55" fmla="*/ 1588 h 1702"/>
                  <a:gd name="T56" fmla="*/ 1627 w 1868"/>
                  <a:gd name="T57" fmla="*/ 1327 h 1702"/>
                  <a:gd name="T58" fmla="*/ 1726 w 1868"/>
                  <a:gd name="T59" fmla="*/ 1090 h 1702"/>
                  <a:gd name="T60" fmla="*/ 1754 w 1868"/>
                  <a:gd name="T61" fmla="*/ 722 h 1702"/>
                  <a:gd name="T62" fmla="*/ 1592 w 1868"/>
                  <a:gd name="T63" fmla="*/ 388 h 1702"/>
                  <a:gd name="T64" fmla="*/ 1249 w 1868"/>
                  <a:gd name="T65" fmla="*/ 163 h 1702"/>
                  <a:gd name="T66" fmla="*/ 986 w 1868"/>
                  <a:gd name="T67" fmla="*/ 114 h 1702"/>
                  <a:gd name="T68" fmla="*/ 645 w 1868"/>
                  <a:gd name="T69" fmla="*/ 193 h 1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68" h="1702">
                    <a:moveTo>
                      <a:pt x="581" y="113"/>
                    </a:moveTo>
                    <a:cubicBezTo>
                      <a:pt x="724" y="26"/>
                      <a:pt x="898" y="0"/>
                      <a:pt x="1062" y="26"/>
                    </a:cubicBezTo>
                    <a:cubicBezTo>
                      <a:pt x="1184" y="50"/>
                      <a:pt x="1304" y="91"/>
                      <a:pt x="1417" y="143"/>
                    </a:cubicBezTo>
                    <a:cubicBezTo>
                      <a:pt x="1549" y="205"/>
                      <a:pt x="1663" y="307"/>
                      <a:pt x="1742" y="430"/>
                    </a:cubicBezTo>
                    <a:cubicBezTo>
                      <a:pt x="1844" y="593"/>
                      <a:pt x="1868" y="795"/>
                      <a:pt x="1839" y="982"/>
                    </a:cubicBezTo>
                    <a:cubicBezTo>
                      <a:pt x="1817" y="1109"/>
                      <a:pt x="1769" y="1231"/>
                      <a:pt x="1707" y="1343"/>
                    </a:cubicBezTo>
                    <a:cubicBezTo>
                      <a:pt x="1622" y="1500"/>
                      <a:pt x="1477" y="1627"/>
                      <a:pt x="1305" y="1677"/>
                    </a:cubicBezTo>
                    <a:cubicBezTo>
                      <a:pt x="1223" y="1701"/>
                      <a:pt x="1137" y="1702"/>
                      <a:pt x="1054" y="1689"/>
                    </a:cubicBezTo>
                    <a:cubicBezTo>
                      <a:pt x="854" y="1661"/>
                      <a:pt x="661" y="1586"/>
                      <a:pt x="500" y="1464"/>
                    </a:cubicBezTo>
                    <a:cubicBezTo>
                      <a:pt x="443" y="1422"/>
                      <a:pt x="390" y="1374"/>
                      <a:pt x="345" y="1318"/>
                    </a:cubicBezTo>
                    <a:cubicBezTo>
                      <a:pt x="223" y="1163"/>
                      <a:pt x="161" y="957"/>
                      <a:pt x="192" y="761"/>
                    </a:cubicBezTo>
                    <a:cubicBezTo>
                      <a:pt x="206" y="659"/>
                      <a:pt x="235" y="560"/>
                      <a:pt x="277" y="467"/>
                    </a:cubicBezTo>
                    <a:cubicBezTo>
                      <a:pt x="195" y="366"/>
                      <a:pt x="102" y="273"/>
                      <a:pt x="24" y="168"/>
                    </a:cubicBezTo>
                    <a:cubicBezTo>
                      <a:pt x="12" y="152"/>
                      <a:pt x="0" y="131"/>
                      <a:pt x="11" y="112"/>
                    </a:cubicBezTo>
                    <a:cubicBezTo>
                      <a:pt x="22" y="98"/>
                      <a:pt x="42" y="100"/>
                      <a:pt x="56" y="104"/>
                    </a:cubicBezTo>
                    <a:cubicBezTo>
                      <a:pt x="141" y="128"/>
                      <a:pt x="216" y="175"/>
                      <a:pt x="296" y="208"/>
                    </a:cubicBezTo>
                    <a:cubicBezTo>
                      <a:pt x="336" y="222"/>
                      <a:pt x="376" y="237"/>
                      <a:pt x="415" y="253"/>
                    </a:cubicBezTo>
                    <a:cubicBezTo>
                      <a:pt x="464" y="199"/>
                      <a:pt x="519" y="151"/>
                      <a:pt x="581" y="113"/>
                    </a:cubicBezTo>
                    <a:close/>
                    <a:moveTo>
                      <a:pt x="645" y="193"/>
                    </a:moveTo>
                    <a:cubicBezTo>
                      <a:pt x="592" y="222"/>
                      <a:pt x="545" y="261"/>
                      <a:pt x="502" y="302"/>
                    </a:cubicBezTo>
                    <a:cubicBezTo>
                      <a:pt x="506" y="321"/>
                      <a:pt x="490" y="340"/>
                      <a:pt x="471" y="340"/>
                    </a:cubicBezTo>
                    <a:cubicBezTo>
                      <a:pt x="354" y="298"/>
                      <a:pt x="239" y="250"/>
                      <a:pt x="125" y="201"/>
                    </a:cubicBezTo>
                    <a:cubicBezTo>
                      <a:pt x="212" y="292"/>
                      <a:pt x="299" y="383"/>
                      <a:pt x="382" y="478"/>
                    </a:cubicBezTo>
                    <a:cubicBezTo>
                      <a:pt x="402" y="503"/>
                      <a:pt x="375" y="554"/>
                      <a:pt x="344" y="528"/>
                    </a:cubicBezTo>
                    <a:cubicBezTo>
                      <a:pt x="235" y="747"/>
                      <a:pt x="244" y="1028"/>
                      <a:pt x="394" y="1226"/>
                    </a:cubicBezTo>
                    <a:cubicBezTo>
                      <a:pt x="421" y="1258"/>
                      <a:pt x="442" y="1295"/>
                      <a:pt x="473" y="1323"/>
                    </a:cubicBezTo>
                    <a:cubicBezTo>
                      <a:pt x="638" y="1454"/>
                      <a:pt x="832" y="1556"/>
                      <a:pt x="1042" y="1591"/>
                    </a:cubicBezTo>
                    <a:cubicBezTo>
                      <a:pt x="1122" y="1604"/>
                      <a:pt x="1206" y="1611"/>
                      <a:pt x="1285" y="1588"/>
                    </a:cubicBezTo>
                    <a:cubicBezTo>
                      <a:pt x="1428" y="1552"/>
                      <a:pt x="1548" y="1449"/>
                      <a:pt x="1627" y="1327"/>
                    </a:cubicBezTo>
                    <a:cubicBezTo>
                      <a:pt x="1673" y="1254"/>
                      <a:pt x="1703" y="1173"/>
                      <a:pt x="1726" y="1090"/>
                    </a:cubicBezTo>
                    <a:cubicBezTo>
                      <a:pt x="1757" y="971"/>
                      <a:pt x="1773" y="845"/>
                      <a:pt x="1754" y="722"/>
                    </a:cubicBezTo>
                    <a:cubicBezTo>
                      <a:pt x="1736" y="597"/>
                      <a:pt x="1675" y="482"/>
                      <a:pt x="1592" y="388"/>
                    </a:cubicBezTo>
                    <a:cubicBezTo>
                      <a:pt x="1502" y="283"/>
                      <a:pt x="1378" y="210"/>
                      <a:pt x="1249" y="163"/>
                    </a:cubicBezTo>
                    <a:cubicBezTo>
                      <a:pt x="1165" y="132"/>
                      <a:pt x="1076" y="114"/>
                      <a:pt x="986" y="114"/>
                    </a:cubicBezTo>
                    <a:cubicBezTo>
                      <a:pt x="868" y="111"/>
                      <a:pt x="747" y="133"/>
                      <a:pt x="645" y="193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2632470" y="1546894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1600" b="1" dirty="0"/>
                  <a:t>¿?</a:t>
                </a:r>
                <a:endParaRPr lang="es-CO" sz="1000" b="1" dirty="0"/>
              </a:p>
            </p:txBody>
          </p:sp>
        </p:grpSp>
        <p:sp>
          <p:nvSpPr>
            <p:cNvPr id="149" name="CuadroTexto 148"/>
            <p:cNvSpPr txBox="1"/>
            <p:nvPr/>
          </p:nvSpPr>
          <p:spPr>
            <a:xfrm>
              <a:off x="1406333" y="2763809"/>
              <a:ext cx="6543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Cliente</a:t>
              </a: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3059578" y="1156268"/>
            <a:ext cx="2077582" cy="2148699"/>
            <a:chOff x="3012923" y="1193592"/>
            <a:chExt cx="2077582" cy="2148699"/>
          </a:xfrm>
        </p:grpSpPr>
        <p:sp>
          <p:nvSpPr>
            <p:cNvPr id="90" name="CuadroTexto 89"/>
            <p:cNvSpPr txBox="1"/>
            <p:nvPr/>
          </p:nvSpPr>
          <p:spPr>
            <a:xfrm>
              <a:off x="3012923" y="2742127"/>
              <a:ext cx="128913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1100" b="1" dirty="0"/>
                <a:t>Ingeniero de </a:t>
              </a:r>
            </a:p>
            <a:p>
              <a:pPr algn="ctr"/>
              <a:r>
                <a:rPr lang="es-CO" sz="1100" b="1" dirty="0"/>
                <a:t>Requerimientos </a:t>
              </a:r>
            </a:p>
            <a:p>
              <a:pPr algn="ctr"/>
              <a:r>
                <a:rPr lang="es-CO" sz="1100" b="1" dirty="0"/>
                <a:t>de Negocio</a:t>
              </a:r>
            </a:p>
          </p:txBody>
        </p:sp>
        <p:grpSp>
          <p:nvGrpSpPr>
            <p:cNvPr id="186" name="Group 25">
              <a:extLst>
                <a:ext uri="{FF2B5EF4-FFF2-40B4-BE49-F238E27FC236}">
                  <a16:creationId xmlns:a16="http://schemas.microsoft.com/office/drawing/2014/main" xmlns="" id="{F9B38C3A-D14C-42AB-935A-9B84B79BFE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2502" y="1666275"/>
              <a:ext cx="828913" cy="1107666"/>
              <a:chOff x="1500188" y="711201"/>
              <a:chExt cx="1789112" cy="2390775"/>
            </a:xfrm>
          </p:grpSpPr>
          <p:sp>
            <p:nvSpPr>
              <p:cNvPr id="187" name="Freeform 16">
                <a:extLst>
                  <a:ext uri="{FF2B5EF4-FFF2-40B4-BE49-F238E27FC236}">
                    <a16:creationId xmlns:a16="http://schemas.microsoft.com/office/drawing/2014/main" xmlns="" id="{CD876F47-6F29-444C-806F-CB9DE66EE3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0188" y="1106488"/>
                <a:ext cx="1789112" cy="1995488"/>
              </a:xfrm>
              <a:custGeom>
                <a:avLst/>
                <a:gdLst>
                  <a:gd name="T0" fmla="*/ 2142 w 3050"/>
                  <a:gd name="T1" fmla="*/ 712 h 3268"/>
                  <a:gd name="T2" fmla="*/ 1770 w 3050"/>
                  <a:gd name="T3" fmla="*/ 966 h 3268"/>
                  <a:gd name="T4" fmla="*/ 2615 w 3050"/>
                  <a:gd name="T5" fmla="*/ 506 h 3268"/>
                  <a:gd name="T6" fmla="*/ 2869 w 3050"/>
                  <a:gd name="T7" fmla="*/ 181 h 3268"/>
                  <a:gd name="T8" fmla="*/ 2892 w 3050"/>
                  <a:gd name="T9" fmla="*/ 315 h 3268"/>
                  <a:gd name="T10" fmla="*/ 2377 w 3050"/>
                  <a:gd name="T11" fmla="*/ 963 h 3268"/>
                  <a:gd name="T12" fmla="*/ 1742 w 3050"/>
                  <a:gd name="T13" fmla="*/ 1245 h 3268"/>
                  <a:gd name="T14" fmla="*/ 2456 w 3050"/>
                  <a:gd name="T15" fmla="*/ 1682 h 3268"/>
                  <a:gd name="T16" fmla="*/ 2464 w 3050"/>
                  <a:gd name="T17" fmla="*/ 2278 h 3268"/>
                  <a:gd name="T18" fmla="*/ 2357 w 3050"/>
                  <a:gd name="T19" fmla="*/ 2746 h 3268"/>
                  <a:gd name="T20" fmla="*/ 1856 w 3050"/>
                  <a:gd name="T21" fmla="*/ 2943 h 3268"/>
                  <a:gd name="T22" fmla="*/ 2323 w 3050"/>
                  <a:gd name="T23" fmla="*/ 3256 h 3268"/>
                  <a:gd name="T24" fmla="*/ 1750 w 3050"/>
                  <a:gd name="T25" fmla="*/ 2449 h 3268"/>
                  <a:gd name="T26" fmla="*/ 1637 w 3050"/>
                  <a:gd name="T27" fmla="*/ 3098 h 3268"/>
                  <a:gd name="T28" fmla="*/ 1080 w 3050"/>
                  <a:gd name="T29" fmla="*/ 3263 h 3268"/>
                  <a:gd name="T30" fmla="*/ 773 w 3050"/>
                  <a:gd name="T31" fmla="*/ 3079 h 3268"/>
                  <a:gd name="T32" fmla="*/ 746 w 3050"/>
                  <a:gd name="T33" fmla="*/ 2438 h 3268"/>
                  <a:gd name="T34" fmla="*/ 619 w 3050"/>
                  <a:gd name="T35" fmla="*/ 1997 h 3268"/>
                  <a:gd name="T36" fmla="*/ 546 w 3050"/>
                  <a:gd name="T37" fmla="*/ 2580 h 3268"/>
                  <a:gd name="T38" fmla="*/ 528 w 3050"/>
                  <a:gd name="T39" fmla="*/ 3070 h 3268"/>
                  <a:gd name="T40" fmla="*/ 20 w 3050"/>
                  <a:gd name="T41" fmla="*/ 3195 h 3268"/>
                  <a:gd name="T42" fmla="*/ 436 w 3050"/>
                  <a:gd name="T43" fmla="*/ 2926 h 3268"/>
                  <a:gd name="T44" fmla="*/ 475 w 3050"/>
                  <a:gd name="T45" fmla="*/ 2298 h 3268"/>
                  <a:gd name="T46" fmla="*/ 412 w 3050"/>
                  <a:gd name="T47" fmla="*/ 1892 h 3268"/>
                  <a:gd name="T48" fmla="*/ 402 w 3050"/>
                  <a:gd name="T49" fmla="*/ 1703 h 3268"/>
                  <a:gd name="T50" fmla="*/ 259 w 3050"/>
                  <a:gd name="T51" fmla="*/ 1371 h 3268"/>
                  <a:gd name="T52" fmla="*/ 755 w 3050"/>
                  <a:gd name="T53" fmla="*/ 947 h 3268"/>
                  <a:gd name="T54" fmla="*/ 603 w 3050"/>
                  <a:gd name="T55" fmla="*/ 214 h 3268"/>
                  <a:gd name="T56" fmla="*/ 1325 w 3050"/>
                  <a:gd name="T57" fmla="*/ 570 h 3268"/>
                  <a:gd name="T58" fmla="*/ 926 w 3050"/>
                  <a:gd name="T59" fmla="*/ 901 h 3268"/>
                  <a:gd name="T60" fmla="*/ 1194 w 3050"/>
                  <a:gd name="T61" fmla="*/ 1215 h 3268"/>
                  <a:gd name="T62" fmla="*/ 1643 w 3050"/>
                  <a:gd name="T63" fmla="*/ 966 h 3268"/>
                  <a:gd name="T64" fmla="*/ 1646 w 3050"/>
                  <a:gd name="T65" fmla="*/ 719 h 3268"/>
                  <a:gd name="T66" fmla="*/ 1479 w 3050"/>
                  <a:gd name="T67" fmla="*/ 264 h 3268"/>
                  <a:gd name="T68" fmla="*/ 1607 w 3050"/>
                  <a:gd name="T69" fmla="*/ 515 h 3268"/>
                  <a:gd name="T70" fmla="*/ 2185 w 3050"/>
                  <a:gd name="T71" fmla="*/ 440 h 3268"/>
                  <a:gd name="T72" fmla="*/ 612 w 3050"/>
                  <a:gd name="T73" fmla="*/ 438 h 3268"/>
                  <a:gd name="T74" fmla="*/ 1091 w 3050"/>
                  <a:gd name="T75" fmla="*/ 741 h 3268"/>
                  <a:gd name="T76" fmla="*/ 826 w 3050"/>
                  <a:gd name="T77" fmla="*/ 148 h 3268"/>
                  <a:gd name="T78" fmla="*/ 448 w 3050"/>
                  <a:gd name="T79" fmla="*/ 1386 h 3268"/>
                  <a:gd name="T80" fmla="*/ 456 w 3050"/>
                  <a:gd name="T81" fmla="*/ 1386 h 3268"/>
                  <a:gd name="T82" fmla="*/ 544 w 3050"/>
                  <a:gd name="T83" fmla="*/ 1186 h 3268"/>
                  <a:gd name="T84" fmla="*/ 868 w 3050"/>
                  <a:gd name="T85" fmla="*/ 1104 h 3268"/>
                  <a:gd name="T86" fmla="*/ 1598 w 3050"/>
                  <a:gd name="T87" fmla="*/ 1144 h 3268"/>
                  <a:gd name="T88" fmla="*/ 771 w 3050"/>
                  <a:gd name="T89" fmla="*/ 1322 h 3268"/>
                  <a:gd name="T90" fmla="*/ 984 w 3050"/>
                  <a:gd name="T91" fmla="*/ 1719 h 3268"/>
                  <a:gd name="T92" fmla="*/ 1117 w 3050"/>
                  <a:gd name="T93" fmla="*/ 1884 h 3268"/>
                  <a:gd name="T94" fmla="*/ 1258 w 3050"/>
                  <a:gd name="T95" fmla="*/ 2219 h 3268"/>
                  <a:gd name="T96" fmla="*/ 1644 w 3050"/>
                  <a:gd name="T97" fmla="*/ 2415 h 3268"/>
                  <a:gd name="T98" fmla="*/ 2207 w 3050"/>
                  <a:gd name="T99" fmla="*/ 2598 h 3268"/>
                  <a:gd name="T100" fmla="*/ 2442 w 3050"/>
                  <a:gd name="T101" fmla="*/ 2196 h 3268"/>
                  <a:gd name="T102" fmla="*/ 2477 w 3050"/>
                  <a:gd name="T103" fmla="*/ 1790 h 3268"/>
                  <a:gd name="T104" fmla="*/ 2147 w 3050"/>
                  <a:gd name="T105" fmla="*/ 1603 h 3268"/>
                  <a:gd name="T106" fmla="*/ 1380 w 3050"/>
                  <a:gd name="T107" fmla="*/ 1259 h 3268"/>
                  <a:gd name="T108" fmla="*/ 2160 w 3050"/>
                  <a:gd name="T109" fmla="*/ 1709 h 3268"/>
                  <a:gd name="T110" fmla="*/ 735 w 3050"/>
                  <a:gd name="T111" fmla="*/ 1582 h 3268"/>
                  <a:gd name="T112" fmla="*/ 804 w 3050"/>
                  <a:gd name="T113" fmla="*/ 2162 h 3268"/>
                  <a:gd name="T114" fmla="*/ 984 w 3050"/>
                  <a:gd name="T115" fmla="*/ 2936 h 3268"/>
                  <a:gd name="T116" fmla="*/ 1552 w 3050"/>
                  <a:gd name="T117" fmla="*/ 3124 h 3268"/>
                  <a:gd name="T118" fmla="*/ 1416 w 3050"/>
                  <a:gd name="T119" fmla="*/ 2506 h 3268"/>
                  <a:gd name="T120" fmla="*/ 1213 w 3050"/>
                  <a:gd name="T121" fmla="*/ 2113 h 3268"/>
                  <a:gd name="T122" fmla="*/ 887 w 3050"/>
                  <a:gd name="T123" fmla="*/ 1810 h 3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50" h="3268">
                    <a:moveTo>
                      <a:pt x="2154" y="0"/>
                    </a:moveTo>
                    <a:cubicBezTo>
                      <a:pt x="2212" y="48"/>
                      <a:pt x="2251" y="115"/>
                      <a:pt x="2271" y="187"/>
                    </a:cubicBezTo>
                    <a:cubicBezTo>
                      <a:pt x="2299" y="284"/>
                      <a:pt x="2291" y="388"/>
                      <a:pt x="2269" y="486"/>
                    </a:cubicBezTo>
                    <a:cubicBezTo>
                      <a:pt x="2253" y="572"/>
                      <a:pt x="2209" y="655"/>
                      <a:pt x="2142" y="712"/>
                    </a:cubicBezTo>
                    <a:cubicBezTo>
                      <a:pt x="2081" y="770"/>
                      <a:pt x="1994" y="793"/>
                      <a:pt x="1912" y="790"/>
                    </a:cubicBezTo>
                    <a:cubicBezTo>
                      <a:pt x="1880" y="792"/>
                      <a:pt x="1848" y="788"/>
                      <a:pt x="1815" y="786"/>
                    </a:cubicBezTo>
                    <a:cubicBezTo>
                      <a:pt x="1803" y="807"/>
                      <a:pt x="1795" y="830"/>
                      <a:pt x="1790" y="854"/>
                    </a:cubicBezTo>
                    <a:cubicBezTo>
                      <a:pt x="1782" y="891"/>
                      <a:pt x="1772" y="928"/>
                      <a:pt x="1770" y="966"/>
                    </a:cubicBezTo>
                    <a:cubicBezTo>
                      <a:pt x="1808" y="983"/>
                      <a:pt x="1849" y="991"/>
                      <a:pt x="1888" y="1003"/>
                    </a:cubicBezTo>
                    <a:cubicBezTo>
                      <a:pt x="2006" y="998"/>
                      <a:pt x="2124" y="964"/>
                      <a:pt x="2227" y="905"/>
                    </a:cubicBezTo>
                    <a:cubicBezTo>
                      <a:pt x="2332" y="842"/>
                      <a:pt x="2421" y="756"/>
                      <a:pt x="2506" y="668"/>
                    </a:cubicBezTo>
                    <a:cubicBezTo>
                      <a:pt x="2550" y="620"/>
                      <a:pt x="2582" y="562"/>
                      <a:pt x="2615" y="506"/>
                    </a:cubicBezTo>
                    <a:cubicBezTo>
                      <a:pt x="2626" y="488"/>
                      <a:pt x="2632" y="468"/>
                      <a:pt x="2640" y="449"/>
                    </a:cubicBezTo>
                    <a:cubicBezTo>
                      <a:pt x="2631" y="393"/>
                      <a:pt x="2654" y="338"/>
                      <a:pt x="2674" y="286"/>
                    </a:cubicBezTo>
                    <a:cubicBezTo>
                      <a:pt x="2696" y="253"/>
                      <a:pt x="2731" y="230"/>
                      <a:pt x="2767" y="213"/>
                    </a:cubicBezTo>
                    <a:cubicBezTo>
                      <a:pt x="2797" y="194"/>
                      <a:pt x="2833" y="182"/>
                      <a:pt x="2869" y="181"/>
                    </a:cubicBezTo>
                    <a:cubicBezTo>
                      <a:pt x="2899" y="179"/>
                      <a:pt x="2929" y="168"/>
                      <a:pt x="2960" y="170"/>
                    </a:cubicBezTo>
                    <a:cubicBezTo>
                      <a:pt x="2987" y="169"/>
                      <a:pt x="3019" y="171"/>
                      <a:pt x="3037" y="193"/>
                    </a:cubicBezTo>
                    <a:cubicBezTo>
                      <a:pt x="3050" y="209"/>
                      <a:pt x="3043" y="231"/>
                      <a:pt x="3030" y="244"/>
                    </a:cubicBezTo>
                    <a:cubicBezTo>
                      <a:pt x="2994" y="282"/>
                      <a:pt x="2943" y="305"/>
                      <a:pt x="2892" y="315"/>
                    </a:cubicBezTo>
                    <a:cubicBezTo>
                      <a:pt x="2909" y="358"/>
                      <a:pt x="2921" y="413"/>
                      <a:pt x="2891" y="454"/>
                    </a:cubicBezTo>
                    <a:cubicBezTo>
                      <a:pt x="2859" y="489"/>
                      <a:pt x="2806" y="495"/>
                      <a:pt x="2762" y="488"/>
                    </a:cubicBezTo>
                    <a:cubicBezTo>
                      <a:pt x="2706" y="577"/>
                      <a:pt x="2662" y="673"/>
                      <a:pt x="2602" y="760"/>
                    </a:cubicBezTo>
                    <a:cubicBezTo>
                      <a:pt x="2540" y="841"/>
                      <a:pt x="2454" y="898"/>
                      <a:pt x="2377" y="963"/>
                    </a:cubicBezTo>
                    <a:cubicBezTo>
                      <a:pt x="2355" y="984"/>
                      <a:pt x="2326" y="995"/>
                      <a:pt x="2302" y="1012"/>
                    </a:cubicBezTo>
                    <a:cubicBezTo>
                      <a:pt x="2253" y="1044"/>
                      <a:pt x="2201" y="1073"/>
                      <a:pt x="2146" y="1092"/>
                    </a:cubicBezTo>
                    <a:cubicBezTo>
                      <a:pt x="2022" y="1134"/>
                      <a:pt x="1890" y="1146"/>
                      <a:pt x="1760" y="1147"/>
                    </a:cubicBezTo>
                    <a:cubicBezTo>
                      <a:pt x="1754" y="1180"/>
                      <a:pt x="1748" y="1212"/>
                      <a:pt x="1742" y="1245"/>
                    </a:cubicBezTo>
                    <a:cubicBezTo>
                      <a:pt x="1853" y="1264"/>
                      <a:pt x="1966" y="1286"/>
                      <a:pt x="2068" y="1334"/>
                    </a:cubicBezTo>
                    <a:cubicBezTo>
                      <a:pt x="2125" y="1359"/>
                      <a:pt x="2167" y="1407"/>
                      <a:pt x="2218" y="1441"/>
                    </a:cubicBezTo>
                    <a:cubicBezTo>
                      <a:pt x="2261" y="1478"/>
                      <a:pt x="2305" y="1514"/>
                      <a:pt x="2344" y="1555"/>
                    </a:cubicBezTo>
                    <a:cubicBezTo>
                      <a:pt x="2380" y="1599"/>
                      <a:pt x="2419" y="1640"/>
                      <a:pt x="2456" y="1682"/>
                    </a:cubicBezTo>
                    <a:cubicBezTo>
                      <a:pt x="2489" y="1741"/>
                      <a:pt x="2536" y="1791"/>
                      <a:pt x="2561" y="1854"/>
                    </a:cubicBezTo>
                    <a:cubicBezTo>
                      <a:pt x="2576" y="1889"/>
                      <a:pt x="2587" y="1928"/>
                      <a:pt x="2576" y="1965"/>
                    </a:cubicBezTo>
                    <a:cubicBezTo>
                      <a:pt x="2559" y="2012"/>
                      <a:pt x="2550" y="2062"/>
                      <a:pt x="2530" y="2108"/>
                    </a:cubicBezTo>
                    <a:cubicBezTo>
                      <a:pt x="2520" y="2169"/>
                      <a:pt x="2486" y="2221"/>
                      <a:pt x="2464" y="2278"/>
                    </a:cubicBezTo>
                    <a:cubicBezTo>
                      <a:pt x="2431" y="2342"/>
                      <a:pt x="2393" y="2406"/>
                      <a:pt x="2380" y="2478"/>
                    </a:cubicBezTo>
                    <a:cubicBezTo>
                      <a:pt x="2368" y="2550"/>
                      <a:pt x="2372" y="2622"/>
                      <a:pt x="2374" y="2694"/>
                    </a:cubicBezTo>
                    <a:cubicBezTo>
                      <a:pt x="2372" y="2712"/>
                      <a:pt x="2376" y="2730"/>
                      <a:pt x="2369" y="2746"/>
                    </a:cubicBezTo>
                    <a:cubicBezTo>
                      <a:pt x="2366" y="2746"/>
                      <a:pt x="2360" y="2746"/>
                      <a:pt x="2357" y="2746"/>
                    </a:cubicBezTo>
                    <a:cubicBezTo>
                      <a:pt x="2305" y="2711"/>
                      <a:pt x="2253" y="2676"/>
                      <a:pt x="2199" y="2643"/>
                    </a:cubicBezTo>
                    <a:cubicBezTo>
                      <a:pt x="2093" y="2564"/>
                      <a:pt x="1969" y="2515"/>
                      <a:pt x="1845" y="2473"/>
                    </a:cubicBezTo>
                    <a:cubicBezTo>
                      <a:pt x="1850" y="2495"/>
                      <a:pt x="1852" y="2519"/>
                      <a:pt x="1852" y="2542"/>
                    </a:cubicBezTo>
                    <a:cubicBezTo>
                      <a:pt x="1852" y="2676"/>
                      <a:pt x="1869" y="2809"/>
                      <a:pt x="1856" y="2943"/>
                    </a:cubicBezTo>
                    <a:cubicBezTo>
                      <a:pt x="1849" y="3006"/>
                      <a:pt x="1861" y="3069"/>
                      <a:pt x="1865" y="3132"/>
                    </a:cubicBezTo>
                    <a:cubicBezTo>
                      <a:pt x="1911" y="3110"/>
                      <a:pt x="1962" y="3099"/>
                      <a:pt x="2012" y="3097"/>
                    </a:cubicBezTo>
                    <a:cubicBezTo>
                      <a:pt x="2119" y="3079"/>
                      <a:pt x="2230" y="3119"/>
                      <a:pt x="2309" y="3189"/>
                    </a:cubicBezTo>
                    <a:cubicBezTo>
                      <a:pt x="2330" y="3204"/>
                      <a:pt x="2335" y="3233"/>
                      <a:pt x="2323" y="3256"/>
                    </a:cubicBezTo>
                    <a:cubicBezTo>
                      <a:pt x="2149" y="3257"/>
                      <a:pt x="1975" y="3256"/>
                      <a:pt x="1800" y="3256"/>
                    </a:cubicBezTo>
                    <a:cubicBezTo>
                      <a:pt x="1792" y="3257"/>
                      <a:pt x="1789" y="3248"/>
                      <a:pt x="1784" y="3243"/>
                    </a:cubicBezTo>
                    <a:cubicBezTo>
                      <a:pt x="1782" y="3123"/>
                      <a:pt x="1787" y="3003"/>
                      <a:pt x="1782" y="2883"/>
                    </a:cubicBezTo>
                    <a:cubicBezTo>
                      <a:pt x="1768" y="2739"/>
                      <a:pt x="1743" y="2594"/>
                      <a:pt x="1750" y="2449"/>
                    </a:cubicBezTo>
                    <a:cubicBezTo>
                      <a:pt x="1702" y="2456"/>
                      <a:pt x="1653" y="2454"/>
                      <a:pt x="1605" y="2464"/>
                    </a:cubicBezTo>
                    <a:cubicBezTo>
                      <a:pt x="1602" y="2481"/>
                      <a:pt x="1595" y="2497"/>
                      <a:pt x="1596" y="2514"/>
                    </a:cubicBezTo>
                    <a:cubicBezTo>
                      <a:pt x="1596" y="2608"/>
                      <a:pt x="1601" y="2702"/>
                      <a:pt x="1608" y="2795"/>
                    </a:cubicBezTo>
                    <a:cubicBezTo>
                      <a:pt x="1616" y="2896"/>
                      <a:pt x="1630" y="2997"/>
                      <a:pt x="1637" y="3098"/>
                    </a:cubicBezTo>
                    <a:cubicBezTo>
                      <a:pt x="1646" y="3132"/>
                      <a:pt x="1651" y="3167"/>
                      <a:pt x="1651" y="3202"/>
                    </a:cubicBezTo>
                    <a:cubicBezTo>
                      <a:pt x="1652" y="3220"/>
                      <a:pt x="1655" y="3241"/>
                      <a:pt x="1643" y="3257"/>
                    </a:cubicBezTo>
                    <a:cubicBezTo>
                      <a:pt x="1634" y="3268"/>
                      <a:pt x="1618" y="3267"/>
                      <a:pt x="1606" y="3262"/>
                    </a:cubicBezTo>
                    <a:cubicBezTo>
                      <a:pt x="1430" y="3264"/>
                      <a:pt x="1255" y="3263"/>
                      <a:pt x="1080" y="3263"/>
                    </a:cubicBezTo>
                    <a:cubicBezTo>
                      <a:pt x="1075" y="3247"/>
                      <a:pt x="1071" y="3229"/>
                      <a:pt x="1081" y="3214"/>
                    </a:cubicBezTo>
                    <a:cubicBezTo>
                      <a:pt x="1090" y="3197"/>
                      <a:pt x="1106" y="3185"/>
                      <a:pt x="1122" y="3174"/>
                    </a:cubicBezTo>
                    <a:cubicBezTo>
                      <a:pt x="1076" y="3158"/>
                      <a:pt x="1029" y="3143"/>
                      <a:pt x="982" y="3128"/>
                    </a:cubicBezTo>
                    <a:cubicBezTo>
                      <a:pt x="913" y="3111"/>
                      <a:pt x="843" y="3096"/>
                      <a:pt x="773" y="3079"/>
                    </a:cubicBezTo>
                    <a:cubicBezTo>
                      <a:pt x="737" y="3063"/>
                      <a:pt x="703" y="3031"/>
                      <a:pt x="699" y="2990"/>
                    </a:cubicBezTo>
                    <a:cubicBezTo>
                      <a:pt x="692" y="2960"/>
                      <a:pt x="718" y="2936"/>
                      <a:pt x="719" y="2908"/>
                    </a:cubicBezTo>
                    <a:cubicBezTo>
                      <a:pt x="727" y="2868"/>
                      <a:pt x="738" y="2829"/>
                      <a:pt x="748" y="2790"/>
                    </a:cubicBezTo>
                    <a:cubicBezTo>
                      <a:pt x="766" y="2674"/>
                      <a:pt x="763" y="2555"/>
                      <a:pt x="746" y="2438"/>
                    </a:cubicBezTo>
                    <a:cubicBezTo>
                      <a:pt x="729" y="2370"/>
                      <a:pt x="717" y="2301"/>
                      <a:pt x="698" y="2234"/>
                    </a:cubicBezTo>
                    <a:cubicBezTo>
                      <a:pt x="672" y="2155"/>
                      <a:pt x="647" y="2077"/>
                      <a:pt x="621" y="1999"/>
                    </a:cubicBezTo>
                    <a:cubicBezTo>
                      <a:pt x="626" y="1997"/>
                      <a:pt x="626" y="1997"/>
                      <a:pt x="626" y="1997"/>
                    </a:cubicBezTo>
                    <a:cubicBezTo>
                      <a:pt x="624" y="1996"/>
                      <a:pt x="621" y="1996"/>
                      <a:pt x="619" y="1997"/>
                    </a:cubicBezTo>
                    <a:cubicBezTo>
                      <a:pt x="608" y="2080"/>
                      <a:pt x="600" y="2163"/>
                      <a:pt x="591" y="2246"/>
                    </a:cubicBezTo>
                    <a:cubicBezTo>
                      <a:pt x="591" y="2266"/>
                      <a:pt x="591" y="2286"/>
                      <a:pt x="586" y="2305"/>
                    </a:cubicBezTo>
                    <a:cubicBezTo>
                      <a:pt x="584" y="2328"/>
                      <a:pt x="586" y="2351"/>
                      <a:pt x="581" y="2374"/>
                    </a:cubicBezTo>
                    <a:cubicBezTo>
                      <a:pt x="566" y="2442"/>
                      <a:pt x="556" y="2511"/>
                      <a:pt x="546" y="2580"/>
                    </a:cubicBezTo>
                    <a:cubicBezTo>
                      <a:pt x="546" y="2630"/>
                      <a:pt x="545" y="2680"/>
                      <a:pt x="543" y="2730"/>
                    </a:cubicBezTo>
                    <a:cubicBezTo>
                      <a:pt x="539" y="2788"/>
                      <a:pt x="547" y="2845"/>
                      <a:pt x="536" y="2902"/>
                    </a:cubicBezTo>
                    <a:cubicBezTo>
                      <a:pt x="530" y="2933"/>
                      <a:pt x="540" y="2965"/>
                      <a:pt x="538" y="2996"/>
                    </a:cubicBezTo>
                    <a:cubicBezTo>
                      <a:pt x="551" y="3019"/>
                      <a:pt x="550" y="3053"/>
                      <a:pt x="528" y="3070"/>
                    </a:cubicBezTo>
                    <a:cubicBezTo>
                      <a:pt x="519" y="3078"/>
                      <a:pt x="506" y="3072"/>
                      <a:pt x="497" y="3079"/>
                    </a:cubicBezTo>
                    <a:cubicBezTo>
                      <a:pt x="464" y="3099"/>
                      <a:pt x="426" y="3107"/>
                      <a:pt x="388" y="3115"/>
                    </a:cubicBezTo>
                    <a:cubicBezTo>
                      <a:pt x="289" y="3143"/>
                      <a:pt x="190" y="3172"/>
                      <a:pt x="91" y="3201"/>
                    </a:cubicBezTo>
                    <a:cubicBezTo>
                      <a:pt x="68" y="3209"/>
                      <a:pt x="42" y="3206"/>
                      <a:pt x="20" y="3195"/>
                    </a:cubicBezTo>
                    <a:cubicBezTo>
                      <a:pt x="9" y="3187"/>
                      <a:pt x="0" y="3172"/>
                      <a:pt x="6" y="3158"/>
                    </a:cubicBezTo>
                    <a:cubicBezTo>
                      <a:pt x="14" y="3126"/>
                      <a:pt x="34" y="3098"/>
                      <a:pt x="53" y="3071"/>
                    </a:cubicBezTo>
                    <a:cubicBezTo>
                      <a:pt x="74" y="3045"/>
                      <a:pt x="100" y="3022"/>
                      <a:pt x="132" y="3010"/>
                    </a:cubicBezTo>
                    <a:cubicBezTo>
                      <a:pt x="230" y="2973"/>
                      <a:pt x="330" y="2933"/>
                      <a:pt x="436" y="2926"/>
                    </a:cubicBezTo>
                    <a:cubicBezTo>
                      <a:pt x="432" y="2862"/>
                      <a:pt x="439" y="2798"/>
                      <a:pt x="445" y="2734"/>
                    </a:cubicBezTo>
                    <a:cubicBezTo>
                      <a:pt x="447" y="2672"/>
                      <a:pt x="448" y="2610"/>
                      <a:pt x="452" y="2549"/>
                    </a:cubicBezTo>
                    <a:cubicBezTo>
                      <a:pt x="456" y="2536"/>
                      <a:pt x="461" y="2523"/>
                      <a:pt x="462" y="2510"/>
                    </a:cubicBezTo>
                    <a:cubicBezTo>
                      <a:pt x="467" y="2439"/>
                      <a:pt x="466" y="2368"/>
                      <a:pt x="475" y="2298"/>
                    </a:cubicBezTo>
                    <a:cubicBezTo>
                      <a:pt x="476" y="2258"/>
                      <a:pt x="473" y="2218"/>
                      <a:pt x="478" y="2178"/>
                    </a:cubicBezTo>
                    <a:cubicBezTo>
                      <a:pt x="485" y="2110"/>
                      <a:pt x="495" y="2044"/>
                      <a:pt x="506" y="1977"/>
                    </a:cubicBezTo>
                    <a:cubicBezTo>
                      <a:pt x="512" y="1940"/>
                      <a:pt x="507" y="1901"/>
                      <a:pt x="515" y="1864"/>
                    </a:cubicBezTo>
                    <a:cubicBezTo>
                      <a:pt x="486" y="1886"/>
                      <a:pt x="448" y="1894"/>
                      <a:pt x="412" y="1892"/>
                    </a:cubicBezTo>
                    <a:cubicBezTo>
                      <a:pt x="377" y="1894"/>
                      <a:pt x="340" y="1881"/>
                      <a:pt x="315" y="1855"/>
                    </a:cubicBezTo>
                    <a:cubicBezTo>
                      <a:pt x="291" y="1829"/>
                      <a:pt x="275" y="1795"/>
                      <a:pt x="271" y="1759"/>
                    </a:cubicBezTo>
                    <a:cubicBezTo>
                      <a:pt x="269" y="1718"/>
                      <a:pt x="312" y="1679"/>
                      <a:pt x="353" y="1692"/>
                    </a:cubicBezTo>
                    <a:cubicBezTo>
                      <a:pt x="370" y="1693"/>
                      <a:pt x="385" y="1714"/>
                      <a:pt x="402" y="1703"/>
                    </a:cubicBezTo>
                    <a:cubicBezTo>
                      <a:pt x="389" y="1687"/>
                      <a:pt x="379" y="1661"/>
                      <a:pt x="393" y="1643"/>
                    </a:cubicBezTo>
                    <a:cubicBezTo>
                      <a:pt x="402" y="1629"/>
                      <a:pt x="419" y="1625"/>
                      <a:pt x="435" y="1626"/>
                    </a:cubicBezTo>
                    <a:cubicBezTo>
                      <a:pt x="425" y="1601"/>
                      <a:pt x="415" y="1575"/>
                      <a:pt x="399" y="1552"/>
                    </a:cubicBezTo>
                    <a:cubicBezTo>
                      <a:pt x="355" y="1490"/>
                      <a:pt x="307" y="1430"/>
                      <a:pt x="259" y="1371"/>
                    </a:cubicBezTo>
                    <a:cubicBezTo>
                      <a:pt x="242" y="1358"/>
                      <a:pt x="234" y="1334"/>
                      <a:pt x="245" y="1315"/>
                    </a:cubicBezTo>
                    <a:cubicBezTo>
                      <a:pt x="268" y="1272"/>
                      <a:pt x="300" y="1235"/>
                      <a:pt x="333" y="1198"/>
                    </a:cubicBezTo>
                    <a:cubicBezTo>
                      <a:pt x="415" y="1112"/>
                      <a:pt x="510" y="1035"/>
                      <a:pt x="619" y="985"/>
                    </a:cubicBezTo>
                    <a:cubicBezTo>
                      <a:pt x="662" y="967"/>
                      <a:pt x="708" y="953"/>
                      <a:pt x="755" y="947"/>
                    </a:cubicBezTo>
                    <a:cubicBezTo>
                      <a:pt x="762" y="929"/>
                      <a:pt x="768" y="911"/>
                      <a:pt x="774" y="894"/>
                    </a:cubicBezTo>
                    <a:cubicBezTo>
                      <a:pt x="687" y="859"/>
                      <a:pt x="612" y="795"/>
                      <a:pt x="560" y="718"/>
                    </a:cubicBezTo>
                    <a:cubicBezTo>
                      <a:pt x="502" y="628"/>
                      <a:pt x="493" y="512"/>
                      <a:pt x="521" y="410"/>
                    </a:cubicBezTo>
                    <a:cubicBezTo>
                      <a:pt x="540" y="342"/>
                      <a:pt x="564" y="274"/>
                      <a:pt x="603" y="214"/>
                    </a:cubicBezTo>
                    <a:cubicBezTo>
                      <a:pt x="656" y="133"/>
                      <a:pt x="733" y="65"/>
                      <a:pt x="827" y="37"/>
                    </a:cubicBezTo>
                    <a:cubicBezTo>
                      <a:pt x="955" y="1"/>
                      <a:pt x="1105" y="31"/>
                      <a:pt x="1198" y="128"/>
                    </a:cubicBezTo>
                    <a:cubicBezTo>
                      <a:pt x="1257" y="179"/>
                      <a:pt x="1295" y="249"/>
                      <a:pt x="1325" y="319"/>
                    </a:cubicBezTo>
                    <a:cubicBezTo>
                      <a:pt x="1348" y="401"/>
                      <a:pt x="1344" y="488"/>
                      <a:pt x="1325" y="570"/>
                    </a:cubicBezTo>
                    <a:cubicBezTo>
                      <a:pt x="1317" y="624"/>
                      <a:pt x="1290" y="672"/>
                      <a:pt x="1266" y="720"/>
                    </a:cubicBezTo>
                    <a:cubicBezTo>
                      <a:pt x="1257" y="738"/>
                      <a:pt x="1237" y="748"/>
                      <a:pt x="1225" y="764"/>
                    </a:cubicBezTo>
                    <a:cubicBezTo>
                      <a:pt x="1212" y="781"/>
                      <a:pt x="1191" y="790"/>
                      <a:pt x="1176" y="806"/>
                    </a:cubicBezTo>
                    <a:cubicBezTo>
                      <a:pt x="1107" y="866"/>
                      <a:pt x="1018" y="904"/>
                      <a:pt x="926" y="901"/>
                    </a:cubicBezTo>
                    <a:cubicBezTo>
                      <a:pt x="922" y="920"/>
                      <a:pt x="919" y="940"/>
                      <a:pt x="913" y="958"/>
                    </a:cubicBezTo>
                    <a:cubicBezTo>
                      <a:pt x="960" y="977"/>
                      <a:pt x="1000" y="1008"/>
                      <a:pt x="1036" y="1042"/>
                    </a:cubicBezTo>
                    <a:cubicBezTo>
                      <a:pt x="1064" y="1073"/>
                      <a:pt x="1095" y="1101"/>
                      <a:pt x="1121" y="1133"/>
                    </a:cubicBezTo>
                    <a:cubicBezTo>
                      <a:pt x="1141" y="1164"/>
                      <a:pt x="1174" y="1184"/>
                      <a:pt x="1194" y="1215"/>
                    </a:cubicBezTo>
                    <a:cubicBezTo>
                      <a:pt x="1215" y="1214"/>
                      <a:pt x="1236" y="1214"/>
                      <a:pt x="1257" y="1214"/>
                    </a:cubicBezTo>
                    <a:cubicBezTo>
                      <a:pt x="1298" y="1174"/>
                      <a:pt x="1341" y="1137"/>
                      <a:pt x="1384" y="1101"/>
                    </a:cubicBezTo>
                    <a:cubicBezTo>
                      <a:pt x="1430" y="1062"/>
                      <a:pt x="1487" y="1038"/>
                      <a:pt x="1540" y="1010"/>
                    </a:cubicBezTo>
                    <a:cubicBezTo>
                      <a:pt x="1569" y="986"/>
                      <a:pt x="1606" y="972"/>
                      <a:pt x="1643" y="966"/>
                    </a:cubicBezTo>
                    <a:cubicBezTo>
                      <a:pt x="1657" y="953"/>
                      <a:pt x="1664" y="934"/>
                      <a:pt x="1670" y="917"/>
                    </a:cubicBezTo>
                    <a:cubicBezTo>
                      <a:pt x="1683" y="881"/>
                      <a:pt x="1697" y="846"/>
                      <a:pt x="1700" y="807"/>
                    </a:cubicBezTo>
                    <a:cubicBezTo>
                      <a:pt x="1701" y="789"/>
                      <a:pt x="1705" y="769"/>
                      <a:pt x="1694" y="753"/>
                    </a:cubicBezTo>
                    <a:cubicBezTo>
                      <a:pt x="1677" y="743"/>
                      <a:pt x="1661" y="732"/>
                      <a:pt x="1646" y="719"/>
                    </a:cubicBezTo>
                    <a:cubicBezTo>
                      <a:pt x="1577" y="673"/>
                      <a:pt x="1527" y="601"/>
                      <a:pt x="1499" y="523"/>
                    </a:cubicBezTo>
                    <a:cubicBezTo>
                      <a:pt x="1493" y="506"/>
                      <a:pt x="1481" y="492"/>
                      <a:pt x="1479" y="474"/>
                    </a:cubicBezTo>
                    <a:cubicBezTo>
                      <a:pt x="1476" y="452"/>
                      <a:pt x="1461" y="433"/>
                      <a:pt x="1464" y="410"/>
                    </a:cubicBezTo>
                    <a:cubicBezTo>
                      <a:pt x="1466" y="361"/>
                      <a:pt x="1464" y="311"/>
                      <a:pt x="1479" y="264"/>
                    </a:cubicBezTo>
                    <a:moveTo>
                      <a:pt x="1614" y="188"/>
                    </a:moveTo>
                    <a:cubicBezTo>
                      <a:pt x="1589" y="230"/>
                      <a:pt x="1579" y="279"/>
                      <a:pt x="1567" y="326"/>
                    </a:cubicBezTo>
                    <a:cubicBezTo>
                      <a:pt x="1560" y="358"/>
                      <a:pt x="1566" y="391"/>
                      <a:pt x="1572" y="423"/>
                    </a:cubicBezTo>
                    <a:cubicBezTo>
                      <a:pt x="1578" y="455"/>
                      <a:pt x="1590" y="486"/>
                      <a:pt x="1607" y="515"/>
                    </a:cubicBezTo>
                    <a:cubicBezTo>
                      <a:pt x="1640" y="583"/>
                      <a:pt x="1704" y="633"/>
                      <a:pt x="1776" y="655"/>
                    </a:cubicBezTo>
                    <a:cubicBezTo>
                      <a:pt x="1847" y="682"/>
                      <a:pt x="1930" y="684"/>
                      <a:pt x="2000" y="652"/>
                    </a:cubicBezTo>
                    <a:cubicBezTo>
                      <a:pt x="2059" y="643"/>
                      <a:pt x="2103" y="596"/>
                      <a:pt x="2134" y="548"/>
                    </a:cubicBezTo>
                    <a:cubicBezTo>
                      <a:pt x="2153" y="513"/>
                      <a:pt x="2179" y="480"/>
                      <a:pt x="2185" y="440"/>
                    </a:cubicBezTo>
                    <a:cubicBezTo>
                      <a:pt x="2207" y="357"/>
                      <a:pt x="2195" y="269"/>
                      <a:pt x="2164" y="190"/>
                    </a:cubicBezTo>
                    <a:cubicBezTo>
                      <a:pt x="2143" y="144"/>
                      <a:pt x="2116" y="98"/>
                      <a:pt x="2073" y="69"/>
                    </a:cubicBezTo>
                    <a:moveTo>
                      <a:pt x="826" y="148"/>
                    </a:moveTo>
                    <a:cubicBezTo>
                      <a:pt x="715" y="205"/>
                      <a:pt x="630" y="314"/>
                      <a:pt x="612" y="438"/>
                    </a:cubicBezTo>
                    <a:cubicBezTo>
                      <a:pt x="612" y="508"/>
                      <a:pt x="611" y="585"/>
                      <a:pt x="653" y="644"/>
                    </a:cubicBezTo>
                    <a:cubicBezTo>
                      <a:pt x="663" y="660"/>
                      <a:pt x="679" y="670"/>
                      <a:pt x="691" y="684"/>
                    </a:cubicBezTo>
                    <a:cubicBezTo>
                      <a:pt x="740" y="743"/>
                      <a:pt x="814" y="778"/>
                      <a:pt x="889" y="784"/>
                    </a:cubicBezTo>
                    <a:cubicBezTo>
                      <a:pt x="959" y="797"/>
                      <a:pt x="1034" y="783"/>
                      <a:pt x="1091" y="741"/>
                    </a:cubicBezTo>
                    <a:cubicBezTo>
                      <a:pt x="1144" y="710"/>
                      <a:pt x="1186" y="661"/>
                      <a:pt x="1212" y="606"/>
                    </a:cubicBezTo>
                    <a:cubicBezTo>
                      <a:pt x="1231" y="543"/>
                      <a:pt x="1247" y="476"/>
                      <a:pt x="1234" y="410"/>
                    </a:cubicBezTo>
                    <a:cubicBezTo>
                      <a:pt x="1223" y="328"/>
                      <a:pt x="1175" y="255"/>
                      <a:pt x="1112" y="204"/>
                    </a:cubicBezTo>
                    <a:cubicBezTo>
                      <a:pt x="1035" y="139"/>
                      <a:pt x="921" y="105"/>
                      <a:pt x="826" y="148"/>
                    </a:cubicBezTo>
                    <a:close/>
                    <a:moveTo>
                      <a:pt x="544" y="1186"/>
                    </a:moveTo>
                    <a:cubicBezTo>
                      <a:pt x="510" y="1203"/>
                      <a:pt x="475" y="1219"/>
                      <a:pt x="446" y="1244"/>
                    </a:cubicBezTo>
                    <a:cubicBezTo>
                      <a:pt x="426" y="1266"/>
                      <a:pt x="408" y="1290"/>
                      <a:pt x="388" y="1311"/>
                    </a:cubicBezTo>
                    <a:cubicBezTo>
                      <a:pt x="410" y="1334"/>
                      <a:pt x="433" y="1357"/>
                      <a:pt x="448" y="1386"/>
                    </a:cubicBezTo>
                    <a:cubicBezTo>
                      <a:pt x="491" y="1472"/>
                      <a:pt x="525" y="1562"/>
                      <a:pt x="557" y="1652"/>
                    </a:cubicBezTo>
                    <a:cubicBezTo>
                      <a:pt x="569" y="1591"/>
                      <a:pt x="583" y="1530"/>
                      <a:pt x="598" y="1470"/>
                    </a:cubicBezTo>
                    <a:cubicBezTo>
                      <a:pt x="559" y="1443"/>
                      <a:pt x="518" y="1419"/>
                      <a:pt x="485" y="1384"/>
                    </a:cubicBezTo>
                    <a:cubicBezTo>
                      <a:pt x="476" y="1386"/>
                      <a:pt x="466" y="1386"/>
                      <a:pt x="456" y="1386"/>
                    </a:cubicBezTo>
                    <a:cubicBezTo>
                      <a:pt x="447" y="1361"/>
                      <a:pt x="477" y="1349"/>
                      <a:pt x="495" y="1341"/>
                    </a:cubicBezTo>
                    <a:cubicBezTo>
                      <a:pt x="545" y="1323"/>
                      <a:pt x="596" y="1312"/>
                      <a:pt x="647" y="1299"/>
                    </a:cubicBezTo>
                    <a:cubicBezTo>
                      <a:pt x="671" y="1234"/>
                      <a:pt x="697" y="1170"/>
                      <a:pt x="721" y="1106"/>
                    </a:cubicBezTo>
                    <a:cubicBezTo>
                      <a:pt x="661" y="1131"/>
                      <a:pt x="601" y="1155"/>
                      <a:pt x="544" y="1186"/>
                    </a:cubicBezTo>
                    <a:close/>
                    <a:moveTo>
                      <a:pt x="817" y="1261"/>
                    </a:moveTo>
                    <a:cubicBezTo>
                      <a:pt x="897" y="1243"/>
                      <a:pt x="979" y="1232"/>
                      <a:pt x="1061" y="1226"/>
                    </a:cubicBezTo>
                    <a:cubicBezTo>
                      <a:pt x="1034" y="1203"/>
                      <a:pt x="1006" y="1181"/>
                      <a:pt x="978" y="1158"/>
                    </a:cubicBezTo>
                    <a:cubicBezTo>
                      <a:pt x="942" y="1139"/>
                      <a:pt x="904" y="1123"/>
                      <a:pt x="868" y="1104"/>
                    </a:cubicBezTo>
                    <a:cubicBezTo>
                      <a:pt x="850" y="1156"/>
                      <a:pt x="832" y="1208"/>
                      <a:pt x="817" y="1261"/>
                    </a:cubicBezTo>
                    <a:close/>
                    <a:moveTo>
                      <a:pt x="1407" y="1221"/>
                    </a:moveTo>
                    <a:cubicBezTo>
                      <a:pt x="1469" y="1218"/>
                      <a:pt x="1532" y="1213"/>
                      <a:pt x="1593" y="1224"/>
                    </a:cubicBezTo>
                    <a:cubicBezTo>
                      <a:pt x="1591" y="1197"/>
                      <a:pt x="1596" y="1171"/>
                      <a:pt x="1598" y="1144"/>
                    </a:cubicBezTo>
                    <a:cubicBezTo>
                      <a:pt x="1572" y="1145"/>
                      <a:pt x="1546" y="1142"/>
                      <a:pt x="1520" y="1147"/>
                    </a:cubicBezTo>
                    <a:cubicBezTo>
                      <a:pt x="1481" y="1170"/>
                      <a:pt x="1445" y="1196"/>
                      <a:pt x="1407" y="1221"/>
                    </a:cubicBezTo>
                    <a:close/>
                    <a:moveTo>
                      <a:pt x="1050" y="1271"/>
                    </a:moveTo>
                    <a:cubicBezTo>
                      <a:pt x="956" y="1282"/>
                      <a:pt x="864" y="1304"/>
                      <a:pt x="771" y="1322"/>
                    </a:cubicBezTo>
                    <a:cubicBezTo>
                      <a:pt x="685" y="1337"/>
                      <a:pt x="599" y="1360"/>
                      <a:pt x="513" y="1378"/>
                    </a:cubicBezTo>
                    <a:cubicBezTo>
                      <a:pt x="648" y="1446"/>
                      <a:pt x="761" y="1547"/>
                      <a:pt x="876" y="1642"/>
                    </a:cubicBezTo>
                    <a:cubicBezTo>
                      <a:pt x="907" y="1665"/>
                      <a:pt x="932" y="1694"/>
                      <a:pt x="958" y="1721"/>
                    </a:cubicBezTo>
                    <a:cubicBezTo>
                      <a:pt x="967" y="1720"/>
                      <a:pt x="975" y="1719"/>
                      <a:pt x="984" y="1719"/>
                    </a:cubicBezTo>
                    <a:cubicBezTo>
                      <a:pt x="1024" y="1697"/>
                      <a:pt x="1070" y="1677"/>
                      <a:pt x="1116" y="1686"/>
                    </a:cubicBezTo>
                    <a:cubicBezTo>
                      <a:pt x="1154" y="1698"/>
                      <a:pt x="1155" y="1750"/>
                      <a:pt x="1131" y="1775"/>
                    </a:cubicBezTo>
                    <a:cubicBezTo>
                      <a:pt x="1141" y="1795"/>
                      <a:pt x="1152" y="1819"/>
                      <a:pt x="1145" y="1842"/>
                    </a:cubicBezTo>
                    <a:cubicBezTo>
                      <a:pt x="1142" y="1859"/>
                      <a:pt x="1130" y="1873"/>
                      <a:pt x="1117" y="1884"/>
                    </a:cubicBezTo>
                    <a:cubicBezTo>
                      <a:pt x="1147" y="1915"/>
                      <a:pt x="1175" y="1947"/>
                      <a:pt x="1200" y="1982"/>
                    </a:cubicBezTo>
                    <a:cubicBezTo>
                      <a:pt x="1214" y="1979"/>
                      <a:pt x="1227" y="1988"/>
                      <a:pt x="1235" y="2000"/>
                    </a:cubicBezTo>
                    <a:cubicBezTo>
                      <a:pt x="1254" y="2030"/>
                      <a:pt x="1259" y="2067"/>
                      <a:pt x="1260" y="2102"/>
                    </a:cubicBezTo>
                    <a:cubicBezTo>
                      <a:pt x="1260" y="2141"/>
                      <a:pt x="1261" y="2180"/>
                      <a:pt x="1258" y="2219"/>
                    </a:cubicBezTo>
                    <a:cubicBezTo>
                      <a:pt x="1248" y="2306"/>
                      <a:pt x="1260" y="2396"/>
                      <a:pt x="1224" y="2478"/>
                    </a:cubicBezTo>
                    <a:cubicBezTo>
                      <a:pt x="1215" y="2495"/>
                      <a:pt x="1213" y="2514"/>
                      <a:pt x="1208" y="2533"/>
                    </a:cubicBezTo>
                    <a:cubicBezTo>
                      <a:pt x="1248" y="2505"/>
                      <a:pt x="1299" y="2506"/>
                      <a:pt x="1342" y="2484"/>
                    </a:cubicBezTo>
                    <a:cubicBezTo>
                      <a:pt x="1440" y="2450"/>
                      <a:pt x="1542" y="2430"/>
                      <a:pt x="1644" y="2415"/>
                    </a:cubicBezTo>
                    <a:cubicBezTo>
                      <a:pt x="1692" y="2415"/>
                      <a:pt x="1741" y="2416"/>
                      <a:pt x="1789" y="2412"/>
                    </a:cubicBezTo>
                    <a:cubicBezTo>
                      <a:pt x="1803" y="2421"/>
                      <a:pt x="1821" y="2413"/>
                      <a:pt x="1836" y="2418"/>
                    </a:cubicBezTo>
                    <a:cubicBezTo>
                      <a:pt x="1931" y="2441"/>
                      <a:pt x="2013" y="2496"/>
                      <a:pt x="2101" y="2538"/>
                    </a:cubicBezTo>
                    <a:cubicBezTo>
                      <a:pt x="2139" y="2552"/>
                      <a:pt x="2174" y="2573"/>
                      <a:pt x="2207" y="2598"/>
                    </a:cubicBezTo>
                    <a:cubicBezTo>
                      <a:pt x="2249" y="2623"/>
                      <a:pt x="2292" y="2647"/>
                      <a:pt x="2332" y="2675"/>
                    </a:cubicBezTo>
                    <a:cubicBezTo>
                      <a:pt x="2328" y="2624"/>
                      <a:pt x="2329" y="2573"/>
                      <a:pt x="2335" y="2523"/>
                    </a:cubicBezTo>
                    <a:cubicBezTo>
                      <a:pt x="2331" y="2479"/>
                      <a:pt x="2343" y="2436"/>
                      <a:pt x="2355" y="2394"/>
                    </a:cubicBezTo>
                    <a:cubicBezTo>
                      <a:pt x="2378" y="2325"/>
                      <a:pt x="2408" y="2259"/>
                      <a:pt x="2442" y="2196"/>
                    </a:cubicBezTo>
                    <a:cubicBezTo>
                      <a:pt x="2458" y="2169"/>
                      <a:pt x="2468" y="2140"/>
                      <a:pt x="2478" y="2110"/>
                    </a:cubicBezTo>
                    <a:cubicBezTo>
                      <a:pt x="2478" y="2084"/>
                      <a:pt x="2490" y="2059"/>
                      <a:pt x="2502" y="2036"/>
                    </a:cubicBezTo>
                    <a:cubicBezTo>
                      <a:pt x="2517" y="1976"/>
                      <a:pt x="2528" y="1912"/>
                      <a:pt x="2513" y="1851"/>
                    </a:cubicBezTo>
                    <a:cubicBezTo>
                      <a:pt x="2504" y="1829"/>
                      <a:pt x="2489" y="1810"/>
                      <a:pt x="2477" y="1790"/>
                    </a:cubicBezTo>
                    <a:cubicBezTo>
                      <a:pt x="2471" y="1780"/>
                      <a:pt x="2462" y="1773"/>
                      <a:pt x="2452" y="1768"/>
                    </a:cubicBezTo>
                    <a:cubicBezTo>
                      <a:pt x="2409" y="1743"/>
                      <a:pt x="2357" y="1737"/>
                      <a:pt x="2308" y="1738"/>
                    </a:cubicBezTo>
                    <a:cubicBezTo>
                      <a:pt x="2232" y="1741"/>
                      <a:pt x="2157" y="1751"/>
                      <a:pt x="2082" y="1766"/>
                    </a:cubicBezTo>
                    <a:cubicBezTo>
                      <a:pt x="2103" y="1711"/>
                      <a:pt x="2129" y="1658"/>
                      <a:pt x="2147" y="1603"/>
                    </a:cubicBezTo>
                    <a:cubicBezTo>
                      <a:pt x="2156" y="1579"/>
                      <a:pt x="2154" y="1554"/>
                      <a:pt x="2158" y="1530"/>
                    </a:cubicBezTo>
                    <a:cubicBezTo>
                      <a:pt x="2159" y="1475"/>
                      <a:pt x="2127" y="1424"/>
                      <a:pt x="2082" y="1395"/>
                    </a:cubicBezTo>
                    <a:cubicBezTo>
                      <a:pt x="2006" y="1345"/>
                      <a:pt x="1915" y="1325"/>
                      <a:pt x="1826" y="1308"/>
                    </a:cubicBezTo>
                    <a:cubicBezTo>
                      <a:pt x="1679" y="1280"/>
                      <a:pt x="1530" y="1267"/>
                      <a:pt x="1380" y="1259"/>
                    </a:cubicBezTo>
                    <a:cubicBezTo>
                      <a:pt x="1270" y="1251"/>
                      <a:pt x="1159" y="1259"/>
                      <a:pt x="1050" y="1271"/>
                    </a:cubicBezTo>
                    <a:close/>
                    <a:moveTo>
                      <a:pt x="2195" y="1468"/>
                    </a:moveTo>
                    <a:cubicBezTo>
                      <a:pt x="2199" y="1483"/>
                      <a:pt x="2207" y="1498"/>
                      <a:pt x="2209" y="1514"/>
                    </a:cubicBezTo>
                    <a:cubicBezTo>
                      <a:pt x="2211" y="1581"/>
                      <a:pt x="2199" y="1652"/>
                      <a:pt x="2160" y="1709"/>
                    </a:cubicBezTo>
                    <a:cubicBezTo>
                      <a:pt x="2169" y="1705"/>
                      <a:pt x="2177" y="1702"/>
                      <a:pt x="2186" y="1700"/>
                    </a:cubicBezTo>
                    <a:cubicBezTo>
                      <a:pt x="2260" y="1690"/>
                      <a:pt x="2335" y="1692"/>
                      <a:pt x="2409" y="1699"/>
                    </a:cubicBezTo>
                    <a:cubicBezTo>
                      <a:pt x="2343" y="1618"/>
                      <a:pt x="2272" y="1539"/>
                      <a:pt x="2195" y="1468"/>
                    </a:cubicBezTo>
                    <a:close/>
                    <a:moveTo>
                      <a:pt x="735" y="1582"/>
                    </a:moveTo>
                    <a:cubicBezTo>
                      <a:pt x="728" y="1617"/>
                      <a:pt x="720" y="1652"/>
                      <a:pt x="713" y="1686"/>
                    </a:cubicBezTo>
                    <a:cubicBezTo>
                      <a:pt x="704" y="1730"/>
                      <a:pt x="705" y="1775"/>
                      <a:pt x="698" y="1819"/>
                    </a:cubicBezTo>
                    <a:cubicBezTo>
                      <a:pt x="710" y="1849"/>
                      <a:pt x="730" y="1875"/>
                      <a:pt x="740" y="1906"/>
                    </a:cubicBezTo>
                    <a:cubicBezTo>
                      <a:pt x="766" y="1990"/>
                      <a:pt x="784" y="2076"/>
                      <a:pt x="804" y="2162"/>
                    </a:cubicBezTo>
                    <a:cubicBezTo>
                      <a:pt x="822" y="2335"/>
                      <a:pt x="865" y="2506"/>
                      <a:pt x="853" y="2681"/>
                    </a:cubicBezTo>
                    <a:cubicBezTo>
                      <a:pt x="852" y="2711"/>
                      <a:pt x="842" y="2741"/>
                      <a:pt x="850" y="2770"/>
                    </a:cubicBezTo>
                    <a:cubicBezTo>
                      <a:pt x="843" y="2813"/>
                      <a:pt x="829" y="2855"/>
                      <a:pt x="828" y="2899"/>
                    </a:cubicBezTo>
                    <a:cubicBezTo>
                      <a:pt x="881" y="2908"/>
                      <a:pt x="934" y="2917"/>
                      <a:pt x="984" y="2936"/>
                    </a:cubicBezTo>
                    <a:cubicBezTo>
                      <a:pt x="1032" y="2950"/>
                      <a:pt x="1080" y="2971"/>
                      <a:pt x="1118" y="3005"/>
                    </a:cubicBezTo>
                    <a:cubicBezTo>
                      <a:pt x="1167" y="3034"/>
                      <a:pt x="1213" y="3073"/>
                      <a:pt x="1241" y="3124"/>
                    </a:cubicBezTo>
                    <a:cubicBezTo>
                      <a:pt x="1274" y="3115"/>
                      <a:pt x="1308" y="3110"/>
                      <a:pt x="1343" y="3106"/>
                    </a:cubicBezTo>
                    <a:cubicBezTo>
                      <a:pt x="1413" y="3105"/>
                      <a:pt x="1485" y="3102"/>
                      <a:pt x="1552" y="3124"/>
                    </a:cubicBezTo>
                    <a:cubicBezTo>
                      <a:pt x="1544" y="3047"/>
                      <a:pt x="1535" y="2971"/>
                      <a:pt x="1530" y="2894"/>
                    </a:cubicBezTo>
                    <a:cubicBezTo>
                      <a:pt x="1527" y="2831"/>
                      <a:pt x="1512" y="2769"/>
                      <a:pt x="1506" y="2705"/>
                    </a:cubicBezTo>
                    <a:cubicBezTo>
                      <a:pt x="1497" y="2632"/>
                      <a:pt x="1501" y="2559"/>
                      <a:pt x="1502" y="2485"/>
                    </a:cubicBezTo>
                    <a:cubicBezTo>
                      <a:pt x="1473" y="2491"/>
                      <a:pt x="1445" y="2503"/>
                      <a:pt x="1416" y="2506"/>
                    </a:cubicBezTo>
                    <a:cubicBezTo>
                      <a:pt x="1401" y="2508"/>
                      <a:pt x="1387" y="2514"/>
                      <a:pt x="1374" y="2520"/>
                    </a:cubicBezTo>
                    <a:cubicBezTo>
                      <a:pt x="1311" y="2549"/>
                      <a:pt x="1242" y="2562"/>
                      <a:pt x="1177" y="2585"/>
                    </a:cubicBezTo>
                    <a:cubicBezTo>
                      <a:pt x="1154" y="2565"/>
                      <a:pt x="1163" y="2532"/>
                      <a:pt x="1165" y="2506"/>
                    </a:cubicBezTo>
                    <a:cubicBezTo>
                      <a:pt x="1185" y="2375"/>
                      <a:pt x="1208" y="2245"/>
                      <a:pt x="1213" y="2113"/>
                    </a:cubicBezTo>
                    <a:cubicBezTo>
                      <a:pt x="1218" y="2084"/>
                      <a:pt x="1208" y="2055"/>
                      <a:pt x="1190" y="2033"/>
                    </a:cubicBezTo>
                    <a:cubicBezTo>
                      <a:pt x="1148" y="1997"/>
                      <a:pt x="1111" y="1955"/>
                      <a:pt x="1072" y="1916"/>
                    </a:cubicBezTo>
                    <a:cubicBezTo>
                      <a:pt x="1038" y="1926"/>
                      <a:pt x="1000" y="1930"/>
                      <a:pt x="967" y="1915"/>
                    </a:cubicBezTo>
                    <a:cubicBezTo>
                      <a:pt x="925" y="1896"/>
                      <a:pt x="898" y="1853"/>
                      <a:pt x="887" y="1810"/>
                    </a:cubicBezTo>
                    <a:cubicBezTo>
                      <a:pt x="884" y="1798"/>
                      <a:pt x="889" y="1787"/>
                      <a:pt x="892" y="1776"/>
                    </a:cubicBezTo>
                    <a:cubicBezTo>
                      <a:pt x="881" y="1756"/>
                      <a:pt x="874" y="1732"/>
                      <a:pt x="882" y="1709"/>
                    </a:cubicBezTo>
                    <a:cubicBezTo>
                      <a:pt x="836" y="1663"/>
                      <a:pt x="785" y="1624"/>
                      <a:pt x="735" y="1582"/>
                    </a:cubicBez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88" name="Freeform 17">
                <a:extLst>
                  <a:ext uri="{FF2B5EF4-FFF2-40B4-BE49-F238E27FC236}">
                    <a16:creationId xmlns:a16="http://schemas.microsoft.com/office/drawing/2014/main" xmlns="" id="{05C63E90-F876-4C85-BB79-7EA96F9FA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8225" y="1920876"/>
                <a:ext cx="134937" cy="223838"/>
              </a:xfrm>
              <a:custGeom>
                <a:avLst/>
                <a:gdLst>
                  <a:gd name="T0" fmla="*/ 0 w 228"/>
                  <a:gd name="T1" fmla="*/ 0 h 365"/>
                  <a:gd name="T2" fmla="*/ 228 w 228"/>
                  <a:gd name="T3" fmla="*/ 365 h 365"/>
                  <a:gd name="T4" fmla="*/ 0 w 228"/>
                  <a:gd name="T5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8" h="365">
                    <a:moveTo>
                      <a:pt x="0" y="0"/>
                    </a:moveTo>
                    <a:cubicBezTo>
                      <a:pt x="89" y="113"/>
                      <a:pt x="173" y="232"/>
                      <a:pt x="228" y="365"/>
                    </a:cubicBezTo>
                    <a:cubicBezTo>
                      <a:pt x="147" y="247"/>
                      <a:pt x="78" y="12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89" name="Freeform 18">
                <a:extLst>
                  <a:ext uri="{FF2B5EF4-FFF2-40B4-BE49-F238E27FC236}">
                    <a16:creationId xmlns:a16="http://schemas.microsoft.com/office/drawing/2014/main" xmlns="" id="{43283476-E5BE-4CC9-A3AC-02097191D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300" y="2308226"/>
                <a:ext cx="219075" cy="38100"/>
              </a:xfrm>
              <a:custGeom>
                <a:avLst/>
                <a:gdLst>
                  <a:gd name="T0" fmla="*/ 163 w 373"/>
                  <a:gd name="T1" fmla="*/ 10 h 63"/>
                  <a:gd name="T2" fmla="*/ 337 w 373"/>
                  <a:gd name="T3" fmla="*/ 1 h 63"/>
                  <a:gd name="T4" fmla="*/ 373 w 373"/>
                  <a:gd name="T5" fmla="*/ 14 h 63"/>
                  <a:gd name="T6" fmla="*/ 34 w 373"/>
                  <a:gd name="T7" fmla="*/ 60 h 63"/>
                  <a:gd name="T8" fmla="*/ 0 w 373"/>
                  <a:gd name="T9" fmla="*/ 57 h 63"/>
                  <a:gd name="T10" fmla="*/ 163 w 373"/>
                  <a:gd name="T11" fmla="*/ 1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63">
                    <a:moveTo>
                      <a:pt x="163" y="10"/>
                    </a:moveTo>
                    <a:cubicBezTo>
                      <a:pt x="221" y="3"/>
                      <a:pt x="279" y="0"/>
                      <a:pt x="337" y="1"/>
                    </a:cubicBezTo>
                    <a:cubicBezTo>
                      <a:pt x="349" y="5"/>
                      <a:pt x="361" y="9"/>
                      <a:pt x="373" y="14"/>
                    </a:cubicBezTo>
                    <a:cubicBezTo>
                      <a:pt x="259" y="28"/>
                      <a:pt x="146" y="43"/>
                      <a:pt x="34" y="60"/>
                    </a:cubicBezTo>
                    <a:cubicBezTo>
                      <a:pt x="22" y="63"/>
                      <a:pt x="11" y="59"/>
                      <a:pt x="0" y="57"/>
                    </a:cubicBezTo>
                    <a:cubicBezTo>
                      <a:pt x="51" y="31"/>
                      <a:pt x="108" y="22"/>
                      <a:pt x="16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0" name="Freeform 19">
                <a:extLst>
                  <a:ext uri="{FF2B5EF4-FFF2-40B4-BE49-F238E27FC236}">
                    <a16:creationId xmlns:a16="http://schemas.microsoft.com/office/drawing/2014/main" xmlns="" id="{AD7FE4F4-2395-4BE1-99F5-16A4E79E6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075" y="2311401"/>
                <a:ext cx="31750" cy="198438"/>
              </a:xfrm>
              <a:custGeom>
                <a:avLst/>
                <a:gdLst>
                  <a:gd name="T0" fmla="*/ 3 w 54"/>
                  <a:gd name="T1" fmla="*/ 0 h 325"/>
                  <a:gd name="T2" fmla="*/ 14 w 54"/>
                  <a:gd name="T3" fmla="*/ 9 h 325"/>
                  <a:gd name="T4" fmla="*/ 44 w 54"/>
                  <a:gd name="T5" fmla="*/ 160 h 325"/>
                  <a:gd name="T6" fmla="*/ 35 w 54"/>
                  <a:gd name="T7" fmla="*/ 323 h 325"/>
                  <a:gd name="T8" fmla="*/ 27 w 54"/>
                  <a:gd name="T9" fmla="*/ 325 h 325"/>
                  <a:gd name="T10" fmla="*/ 2 w 54"/>
                  <a:gd name="T11" fmla="*/ 41 h 325"/>
                  <a:gd name="T12" fmla="*/ 3 w 54"/>
                  <a:gd name="T13" fmla="*/ 0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325">
                    <a:moveTo>
                      <a:pt x="3" y="0"/>
                    </a:moveTo>
                    <a:cubicBezTo>
                      <a:pt x="8" y="1"/>
                      <a:pt x="14" y="2"/>
                      <a:pt x="14" y="9"/>
                    </a:cubicBezTo>
                    <a:cubicBezTo>
                      <a:pt x="27" y="58"/>
                      <a:pt x="36" y="109"/>
                      <a:pt x="44" y="160"/>
                    </a:cubicBezTo>
                    <a:cubicBezTo>
                      <a:pt x="54" y="214"/>
                      <a:pt x="47" y="269"/>
                      <a:pt x="35" y="323"/>
                    </a:cubicBezTo>
                    <a:cubicBezTo>
                      <a:pt x="33" y="323"/>
                      <a:pt x="29" y="324"/>
                      <a:pt x="27" y="325"/>
                    </a:cubicBezTo>
                    <a:cubicBezTo>
                      <a:pt x="28" y="230"/>
                      <a:pt x="13" y="135"/>
                      <a:pt x="2" y="41"/>
                    </a:cubicBezTo>
                    <a:cubicBezTo>
                      <a:pt x="0" y="27"/>
                      <a:pt x="2" y="14"/>
                      <a:pt x="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1" name="Freeform 20">
                <a:extLst>
                  <a:ext uri="{FF2B5EF4-FFF2-40B4-BE49-F238E27FC236}">
                    <a16:creationId xmlns:a16="http://schemas.microsoft.com/office/drawing/2014/main" xmlns="" id="{CF5BD995-31E7-496A-BE64-A6DA9E8FB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813" y="2319338"/>
                <a:ext cx="358775" cy="63500"/>
              </a:xfrm>
              <a:custGeom>
                <a:avLst/>
                <a:gdLst>
                  <a:gd name="T0" fmla="*/ 0 w 612"/>
                  <a:gd name="T1" fmla="*/ 2 h 104"/>
                  <a:gd name="T2" fmla="*/ 190 w 612"/>
                  <a:gd name="T3" fmla="*/ 1 h 104"/>
                  <a:gd name="T4" fmla="*/ 498 w 612"/>
                  <a:gd name="T5" fmla="*/ 55 h 104"/>
                  <a:gd name="T6" fmla="*/ 612 w 612"/>
                  <a:gd name="T7" fmla="*/ 104 h 104"/>
                  <a:gd name="T8" fmla="*/ 414 w 612"/>
                  <a:gd name="T9" fmla="*/ 55 h 104"/>
                  <a:gd name="T10" fmla="*/ 29 w 612"/>
                  <a:gd name="T11" fmla="*/ 12 h 104"/>
                  <a:gd name="T12" fmla="*/ 0 w 612"/>
                  <a:gd name="T13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2" h="104">
                    <a:moveTo>
                      <a:pt x="0" y="2"/>
                    </a:moveTo>
                    <a:cubicBezTo>
                      <a:pt x="63" y="0"/>
                      <a:pt x="127" y="2"/>
                      <a:pt x="190" y="1"/>
                    </a:cubicBezTo>
                    <a:cubicBezTo>
                      <a:pt x="294" y="5"/>
                      <a:pt x="400" y="17"/>
                      <a:pt x="498" y="55"/>
                    </a:cubicBezTo>
                    <a:cubicBezTo>
                      <a:pt x="536" y="70"/>
                      <a:pt x="575" y="85"/>
                      <a:pt x="612" y="104"/>
                    </a:cubicBezTo>
                    <a:cubicBezTo>
                      <a:pt x="544" y="97"/>
                      <a:pt x="482" y="63"/>
                      <a:pt x="414" y="55"/>
                    </a:cubicBezTo>
                    <a:cubicBezTo>
                      <a:pt x="286" y="42"/>
                      <a:pt x="158" y="23"/>
                      <a:pt x="29" y="12"/>
                    </a:cubicBezTo>
                    <a:cubicBezTo>
                      <a:pt x="19" y="10"/>
                      <a:pt x="7" y="11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2" name="Freeform 23">
                <a:extLst>
                  <a:ext uri="{FF2B5EF4-FFF2-40B4-BE49-F238E27FC236}">
                    <a16:creationId xmlns:a16="http://schemas.microsoft.com/office/drawing/2014/main" xmlns="" id="{EA9EBD37-BD65-43AB-A984-D5DF169E3B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6475" y="711201"/>
                <a:ext cx="644525" cy="579438"/>
              </a:xfrm>
              <a:custGeom>
                <a:avLst/>
                <a:gdLst>
                  <a:gd name="T0" fmla="*/ 1084 w 1101"/>
                  <a:gd name="T1" fmla="*/ 261 h 949"/>
                  <a:gd name="T2" fmla="*/ 900 w 1101"/>
                  <a:gd name="T3" fmla="*/ 45 h 949"/>
                  <a:gd name="T4" fmla="*/ 663 w 1101"/>
                  <a:gd name="T5" fmla="*/ 16 h 949"/>
                  <a:gd name="T6" fmla="*/ 503 w 1101"/>
                  <a:gd name="T7" fmla="*/ 90 h 949"/>
                  <a:gd name="T8" fmla="*/ 238 w 1101"/>
                  <a:gd name="T9" fmla="*/ 19 h 949"/>
                  <a:gd name="T10" fmla="*/ 111 w 1101"/>
                  <a:gd name="T11" fmla="*/ 69 h 949"/>
                  <a:gd name="T12" fmla="*/ 10 w 1101"/>
                  <a:gd name="T13" fmla="*/ 255 h 949"/>
                  <a:gd name="T14" fmla="*/ 46 w 1101"/>
                  <a:gd name="T15" fmla="*/ 399 h 949"/>
                  <a:gd name="T16" fmla="*/ 41 w 1101"/>
                  <a:gd name="T17" fmla="*/ 411 h 949"/>
                  <a:gd name="T18" fmla="*/ 84 w 1101"/>
                  <a:gd name="T19" fmla="*/ 718 h 949"/>
                  <a:gd name="T20" fmla="*/ 97 w 1101"/>
                  <a:gd name="T21" fmla="*/ 767 h 949"/>
                  <a:gd name="T22" fmla="*/ 75 w 1101"/>
                  <a:gd name="T23" fmla="*/ 883 h 949"/>
                  <a:gd name="T24" fmla="*/ 110 w 1101"/>
                  <a:gd name="T25" fmla="*/ 949 h 949"/>
                  <a:gd name="T26" fmla="*/ 110 w 1101"/>
                  <a:gd name="T27" fmla="*/ 949 h 949"/>
                  <a:gd name="T28" fmla="*/ 115 w 1101"/>
                  <a:gd name="T29" fmla="*/ 948 h 949"/>
                  <a:gd name="T30" fmla="*/ 119 w 1101"/>
                  <a:gd name="T31" fmla="*/ 948 h 949"/>
                  <a:gd name="T32" fmla="*/ 246 w 1101"/>
                  <a:gd name="T33" fmla="*/ 879 h 949"/>
                  <a:gd name="T34" fmla="*/ 251 w 1101"/>
                  <a:gd name="T35" fmla="*/ 878 h 949"/>
                  <a:gd name="T36" fmla="*/ 763 w 1101"/>
                  <a:gd name="T37" fmla="*/ 718 h 949"/>
                  <a:gd name="T38" fmla="*/ 763 w 1101"/>
                  <a:gd name="T39" fmla="*/ 719 h 949"/>
                  <a:gd name="T40" fmla="*/ 769 w 1101"/>
                  <a:gd name="T41" fmla="*/ 717 h 949"/>
                  <a:gd name="T42" fmla="*/ 776 w 1101"/>
                  <a:gd name="T43" fmla="*/ 718 h 949"/>
                  <a:gd name="T44" fmla="*/ 870 w 1101"/>
                  <a:gd name="T45" fmla="*/ 696 h 949"/>
                  <a:gd name="T46" fmla="*/ 876 w 1101"/>
                  <a:gd name="T47" fmla="*/ 689 h 949"/>
                  <a:gd name="T48" fmla="*/ 875 w 1101"/>
                  <a:gd name="T49" fmla="*/ 688 h 949"/>
                  <a:gd name="T50" fmla="*/ 853 w 1101"/>
                  <a:gd name="T51" fmla="*/ 587 h 949"/>
                  <a:gd name="T52" fmla="*/ 997 w 1101"/>
                  <a:gd name="T53" fmla="*/ 519 h 949"/>
                  <a:gd name="T54" fmla="*/ 1084 w 1101"/>
                  <a:gd name="T55" fmla="*/ 261 h 949"/>
                  <a:gd name="T56" fmla="*/ 981 w 1101"/>
                  <a:gd name="T57" fmla="*/ 420 h 949"/>
                  <a:gd name="T58" fmla="*/ 797 w 1101"/>
                  <a:gd name="T59" fmla="*/ 535 h 949"/>
                  <a:gd name="T60" fmla="*/ 767 w 1101"/>
                  <a:gd name="T61" fmla="*/ 520 h 949"/>
                  <a:gd name="T62" fmla="*/ 675 w 1101"/>
                  <a:gd name="T63" fmla="*/ 493 h 949"/>
                  <a:gd name="T64" fmla="*/ 571 w 1101"/>
                  <a:gd name="T65" fmla="*/ 498 h 949"/>
                  <a:gd name="T66" fmla="*/ 724 w 1101"/>
                  <a:gd name="T67" fmla="*/ 539 h 949"/>
                  <a:gd name="T68" fmla="*/ 672 w 1101"/>
                  <a:gd name="T69" fmla="*/ 562 h 949"/>
                  <a:gd name="T70" fmla="*/ 760 w 1101"/>
                  <a:gd name="T71" fmla="*/ 574 h 949"/>
                  <a:gd name="T72" fmla="*/ 813 w 1101"/>
                  <a:gd name="T73" fmla="*/ 630 h 949"/>
                  <a:gd name="T74" fmla="*/ 792 w 1101"/>
                  <a:gd name="T75" fmla="*/ 653 h 949"/>
                  <a:gd name="T76" fmla="*/ 580 w 1101"/>
                  <a:gd name="T77" fmla="*/ 697 h 949"/>
                  <a:gd name="T78" fmla="*/ 164 w 1101"/>
                  <a:gd name="T79" fmla="*/ 869 h 949"/>
                  <a:gd name="T80" fmla="*/ 142 w 1101"/>
                  <a:gd name="T81" fmla="*/ 872 h 949"/>
                  <a:gd name="T82" fmla="*/ 145 w 1101"/>
                  <a:gd name="T83" fmla="*/ 794 h 949"/>
                  <a:gd name="T84" fmla="*/ 201 w 1101"/>
                  <a:gd name="T85" fmla="*/ 719 h 949"/>
                  <a:gd name="T86" fmla="*/ 331 w 1101"/>
                  <a:gd name="T87" fmla="*/ 656 h 949"/>
                  <a:gd name="T88" fmla="*/ 449 w 1101"/>
                  <a:gd name="T89" fmla="*/ 613 h 949"/>
                  <a:gd name="T90" fmla="*/ 570 w 1101"/>
                  <a:gd name="T91" fmla="*/ 589 h 949"/>
                  <a:gd name="T92" fmla="*/ 291 w 1101"/>
                  <a:gd name="T93" fmla="*/ 642 h 949"/>
                  <a:gd name="T94" fmla="*/ 136 w 1101"/>
                  <a:gd name="T95" fmla="*/ 713 h 949"/>
                  <a:gd name="T96" fmla="*/ 104 w 1101"/>
                  <a:gd name="T97" fmla="*/ 397 h 949"/>
                  <a:gd name="T98" fmla="*/ 75 w 1101"/>
                  <a:gd name="T99" fmla="*/ 332 h 949"/>
                  <a:gd name="T100" fmla="*/ 107 w 1101"/>
                  <a:gd name="T101" fmla="*/ 163 h 949"/>
                  <a:gd name="T102" fmla="*/ 257 w 1101"/>
                  <a:gd name="T103" fmla="*/ 82 h 949"/>
                  <a:gd name="T104" fmla="*/ 475 w 1101"/>
                  <a:gd name="T105" fmla="*/ 160 h 949"/>
                  <a:gd name="T106" fmla="*/ 475 w 1101"/>
                  <a:gd name="T107" fmla="*/ 198 h 949"/>
                  <a:gd name="T108" fmla="*/ 673 w 1101"/>
                  <a:gd name="T109" fmla="*/ 75 h 949"/>
                  <a:gd name="T110" fmla="*/ 800 w 1101"/>
                  <a:gd name="T111" fmla="*/ 80 h 949"/>
                  <a:gd name="T112" fmla="*/ 963 w 1101"/>
                  <a:gd name="T113" fmla="*/ 178 h 949"/>
                  <a:gd name="T114" fmla="*/ 1017 w 1101"/>
                  <a:gd name="T115" fmla="*/ 294 h 949"/>
                  <a:gd name="T116" fmla="*/ 981 w 1101"/>
                  <a:gd name="T117" fmla="*/ 420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01" h="949">
                    <a:moveTo>
                      <a:pt x="1084" y="261"/>
                    </a:moveTo>
                    <a:cubicBezTo>
                      <a:pt x="1054" y="169"/>
                      <a:pt x="982" y="95"/>
                      <a:pt x="900" y="45"/>
                    </a:cubicBezTo>
                    <a:cubicBezTo>
                      <a:pt x="827" y="8"/>
                      <a:pt x="742" y="0"/>
                      <a:pt x="663" y="16"/>
                    </a:cubicBezTo>
                    <a:cubicBezTo>
                      <a:pt x="605" y="27"/>
                      <a:pt x="548" y="51"/>
                      <a:pt x="503" y="90"/>
                    </a:cubicBezTo>
                    <a:cubicBezTo>
                      <a:pt x="432" y="27"/>
                      <a:pt x="331" y="4"/>
                      <a:pt x="238" y="19"/>
                    </a:cubicBezTo>
                    <a:cubicBezTo>
                      <a:pt x="193" y="27"/>
                      <a:pt x="146" y="38"/>
                      <a:pt x="111" y="69"/>
                    </a:cubicBezTo>
                    <a:cubicBezTo>
                      <a:pt x="58" y="118"/>
                      <a:pt x="28" y="187"/>
                      <a:pt x="10" y="255"/>
                    </a:cubicBezTo>
                    <a:cubicBezTo>
                      <a:pt x="0" y="306"/>
                      <a:pt x="27" y="354"/>
                      <a:pt x="46" y="399"/>
                    </a:cubicBezTo>
                    <a:cubicBezTo>
                      <a:pt x="44" y="403"/>
                      <a:pt x="43" y="407"/>
                      <a:pt x="41" y="411"/>
                    </a:cubicBezTo>
                    <a:cubicBezTo>
                      <a:pt x="14" y="514"/>
                      <a:pt x="42" y="623"/>
                      <a:pt x="84" y="718"/>
                    </a:cubicBezTo>
                    <a:cubicBezTo>
                      <a:pt x="95" y="732"/>
                      <a:pt x="91" y="751"/>
                      <a:pt x="97" y="767"/>
                    </a:cubicBezTo>
                    <a:cubicBezTo>
                      <a:pt x="79" y="802"/>
                      <a:pt x="69" y="843"/>
                      <a:pt x="75" y="883"/>
                    </a:cubicBezTo>
                    <a:cubicBezTo>
                      <a:pt x="76" y="908"/>
                      <a:pt x="83" y="939"/>
                      <a:pt x="110" y="949"/>
                    </a:cubicBezTo>
                    <a:cubicBezTo>
                      <a:pt x="110" y="949"/>
                      <a:pt x="110" y="949"/>
                      <a:pt x="110" y="949"/>
                    </a:cubicBezTo>
                    <a:cubicBezTo>
                      <a:pt x="111" y="948"/>
                      <a:pt x="113" y="948"/>
                      <a:pt x="115" y="948"/>
                    </a:cubicBezTo>
                    <a:cubicBezTo>
                      <a:pt x="116" y="948"/>
                      <a:pt x="118" y="948"/>
                      <a:pt x="119" y="948"/>
                    </a:cubicBezTo>
                    <a:cubicBezTo>
                      <a:pt x="160" y="923"/>
                      <a:pt x="200" y="894"/>
                      <a:pt x="246" y="879"/>
                    </a:cubicBezTo>
                    <a:cubicBezTo>
                      <a:pt x="248" y="878"/>
                      <a:pt x="250" y="878"/>
                      <a:pt x="251" y="878"/>
                    </a:cubicBezTo>
                    <a:cubicBezTo>
                      <a:pt x="414" y="802"/>
                      <a:pt x="590" y="761"/>
                      <a:pt x="763" y="718"/>
                    </a:cubicBezTo>
                    <a:cubicBezTo>
                      <a:pt x="763" y="718"/>
                      <a:pt x="763" y="719"/>
                      <a:pt x="763" y="719"/>
                    </a:cubicBezTo>
                    <a:cubicBezTo>
                      <a:pt x="765" y="718"/>
                      <a:pt x="767" y="717"/>
                      <a:pt x="769" y="717"/>
                    </a:cubicBezTo>
                    <a:cubicBezTo>
                      <a:pt x="772" y="717"/>
                      <a:pt x="774" y="717"/>
                      <a:pt x="776" y="718"/>
                    </a:cubicBezTo>
                    <a:cubicBezTo>
                      <a:pt x="806" y="706"/>
                      <a:pt x="837" y="701"/>
                      <a:pt x="870" y="696"/>
                    </a:cubicBezTo>
                    <a:cubicBezTo>
                      <a:pt x="871" y="693"/>
                      <a:pt x="873" y="691"/>
                      <a:pt x="876" y="689"/>
                    </a:cubicBezTo>
                    <a:cubicBezTo>
                      <a:pt x="876" y="689"/>
                      <a:pt x="876" y="688"/>
                      <a:pt x="875" y="688"/>
                    </a:cubicBezTo>
                    <a:cubicBezTo>
                      <a:pt x="891" y="653"/>
                      <a:pt x="880" y="613"/>
                      <a:pt x="853" y="587"/>
                    </a:cubicBezTo>
                    <a:cubicBezTo>
                      <a:pt x="906" y="576"/>
                      <a:pt x="961" y="561"/>
                      <a:pt x="997" y="519"/>
                    </a:cubicBezTo>
                    <a:cubicBezTo>
                      <a:pt x="1068" y="456"/>
                      <a:pt x="1101" y="354"/>
                      <a:pt x="1084" y="261"/>
                    </a:cubicBezTo>
                    <a:close/>
                    <a:moveTo>
                      <a:pt x="981" y="420"/>
                    </a:moveTo>
                    <a:cubicBezTo>
                      <a:pt x="944" y="485"/>
                      <a:pt x="873" y="534"/>
                      <a:pt x="797" y="535"/>
                    </a:cubicBezTo>
                    <a:cubicBezTo>
                      <a:pt x="785" y="536"/>
                      <a:pt x="777" y="525"/>
                      <a:pt x="767" y="520"/>
                    </a:cubicBezTo>
                    <a:cubicBezTo>
                      <a:pt x="740" y="501"/>
                      <a:pt x="706" y="498"/>
                      <a:pt x="675" y="493"/>
                    </a:cubicBezTo>
                    <a:cubicBezTo>
                      <a:pt x="641" y="488"/>
                      <a:pt x="603" y="483"/>
                      <a:pt x="571" y="498"/>
                    </a:cubicBezTo>
                    <a:cubicBezTo>
                      <a:pt x="622" y="511"/>
                      <a:pt x="674" y="521"/>
                      <a:pt x="724" y="539"/>
                    </a:cubicBezTo>
                    <a:cubicBezTo>
                      <a:pt x="707" y="545"/>
                      <a:pt x="678" y="540"/>
                      <a:pt x="672" y="562"/>
                    </a:cubicBezTo>
                    <a:cubicBezTo>
                      <a:pt x="701" y="568"/>
                      <a:pt x="732" y="561"/>
                      <a:pt x="760" y="574"/>
                    </a:cubicBezTo>
                    <a:cubicBezTo>
                      <a:pt x="786" y="581"/>
                      <a:pt x="805" y="604"/>
                      <a:pt x="813" y="630"/>
                    </a:cubicBezTo>
                    <a:cubicBezTo>
                      <a:pt x="818" y="643"/>
                      <a:pt x="803" y="652"/>
                      <a:pt x="792" y="653"/>
                    </a:cubicBezTo>
                    <a:cubicBezTo>
                      <a:pt x="720" y="663"/>
                      <a:pt x="650" y="680"/>
                      <a:pt x="580" y="697"/>
                    </a:cubicBezTo>
                    <a:cubicBezTo>
                      <a:pt x="433" y="732"/>
                      <a:pt x="292" y="790"/>
                      <a:pt x="164" y="869"/>
                    </a:cubicBezTo>
                    <a:cubicBezTo>
                      <a:pt x="157" y="873"/>
                      <a:pt x="147" y="881"/>
                      <a:pt x="142" y="872"/>
                    </a:cubicBezTo>
                    <a:cubicBezTo>
                      <a:pt x="128" y="847"/>
                      <a:pt x="139" y="819"/>
                      <a:pt x="145" y="794"/>
                    </a:cubicBezTo>
                    <a:cubicBezTo>
                      <a:pt x="153" y="762"/>
                      <a:pt x="175" y="736"/>
                      <a:pt x="201" y="719"/>
                    </a:cubicBezTo>
                    <a:cubicBezTo>
                      <a:pt x="240" y="690"/>
                      <a:pt x="287" y="675"/>
                      <a:pt x="331" y="656"/>
                    </a:cubicBezTo>
                    <a:cubicBezTo>
                      <a:pt x="370" y="641"/>
                      <a:pt x="410" y="627"/>
                      <a:pt x="449" y="613"/>
                    </a:cubicBezTo>
                    <a:cubicBezTo>
                      <a:pt x="489" y="601"/>
                      <a:pt x="530" y="597"/>
                      <a:pt x="570" y="589"/>
                    </a:cubicBezTo>
                    <a:cubicBezTo>
                      <a:pt x="474" y="572"/>
                      <a:pt x="379" y="608"/>
                      <a:pt x="291" y="642"/>
                    </a:cubicBezTo>
                    <a:cubicBezTo>
                      <a:pt x="237" y="659"/>
                      <a:pt x="184" y="683"/>
                      <a:pt x="136" y="713"/>
                    </a:cubicBezTo>
                    <a:cubicBezTo>
                      <a:pt x="106" y="612"/>
                      <a:pt x="77" y="502"/>
                      <a:pt x="104" y="397"/>
                    </a:cubicBezTo>
                    <a:cubicBezTo>
                      <a:pt x="95" y="375"/>
                      <a:pt x="83" y="354"/>
                      <a:pt x="75" y="332"/>
                    </a:cubicBezTo>
                    <a:cubicBezTo>
                      <a:pt x="62" y="274"/>
                      <a:pt x="79" y="213"/>
                      <a:pt x="107" y="163"/>
                    </a:cubicBezTo>
                    <a:cubicBezTo>
                      <a:pt x="137" y="110"/>
                      <a:pt x="197" y="81"/>
                      <a:pt x="257" y="82"/>
                    </a:cubicBezTo>
                    <a:cubicBezTo>
                      <a:pt x="335" y="79"/>
                      <a:pt x="423" y="95"/>
                      <a:pt x="475" y="160"/>
                    </a:cubicBezTo>
                    <a:cubicBezTo>
                      <a:pt x="469" y="172"/>
                      <a:pt x="469" y="186"/>
                      <a:pt x="475" y="198"/>
                    </a:cubicBezTo>
                    <a:cubicBezTo>
                      <a:pt x="524" y="137"/>
                      <a:pt x="591" y="81"/>
                      <a:pt x="673" y="75"/>
                    </a:cubicBezTo>
                    <a:cubicBezTo>
                      <a:pt x="715" y="68"/>
                      <a:pt x="758" y="71"/>
                      <a:pt x="800" y="80"/>
                    </a:cubicBezTo>
                    <a:cubicBezTo>
                      <a:pt x="864" y="93"/>
                      <a:pt x="918" y="133"/>
                      <a:pt x="963" y="178"/>
                    </a:cubicBezTo>
                    <a:cubicBezTo>
                      <a:pt x="990" y="211"/>
                      <a:pt x="1014" y="250"/>
                      <a:pt x="1017" y="294"/>
                    </a:cubicBezTo>
                    <a:cubicBezTo>
                      <a:pt x="1021" y="339"/>
                      <a:pt x="1002" y="382"/>
                      <a:pt x="981" y="42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sp>
          <p:nvSpPr>
            <p:cNvPr id="258" name="CuadroTexto 257"/>
            <p:cNvSpPr txBox="1"/>
            <p:nvPr/>
          </p:nvSpPr>
          <p:spPr>
            <a:xfrm>
              <a:off x="3310686" y="1193592"/>
              <a:ext cx="1608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Entender el negocio y sus problemas</a:t>
              </a:r>
            </a:p>
          </p:txBody>
        </p:sp>
        <p:pic>
          <p:nvPicPr>
            <p:cNvPr id="226" name="Imagen 22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0" t="19543" r="66014" b="61691"/>
            <a:stretch/>
          </p:blipFill>
          <p:spPr>
            <a:xfrm>
              <a:off x="3997204" y="1764623"/>
              <a:ext cx="1093301" cy="546659"/>
            </a:xfrm>
            <a:prstGeom prst="rect">
              <a:avLst/>
            </a:prstGeom>
          </p:spPr>
        </p:pic>
      </p:grpSp>
      <p:grpSp>
        <p:nvGrpSpPr>
          <p:cNvPr id="7" name="Grupo 6"/>
          <p:cNvGrpSpPr/>
          <p:nvPr/>
        </p:nvGrpSpPr>
        <p:grpSpPr>
          <a:xfrm>
            <a:off x="4983990" y="1251136"/>
            <a:ext cx="1797880" cy="1513233"/>
            <a:chOff x="4937335" y="1288460"/>
            <a:chExt cx="1797880" cy="1513233"/>
          </a:xfrm>
        </p:grpSpPr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xmlns="" id="{32FE2629-8B17-46E4-BF88-763EFE41F5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5259429" y="1662445"/>
              <a:ext cx="636585" cy="902374"/>
            </a:xfrm>
            <a:custGeom>
              <a:avLst/>
              <a:gdLst>
                <a:gd name="T0" fmla="*/ 1762 w 2370"/>
                <a:gd name="T1" fmla="*/ 127 h 3222"/>
                <a:gd name="T2" fmla="*/ 1801 w 2370"/>
                <a:gd name="T3" fmla="*/ 982 h 3222"/>
                <a:gd name="T4" fmla="*/ 2360 w 2370"/>
                <a:gd name="T5" fmla="*/ 1893 h 3222"/>
                <a:gd name="T6" fmla="*/ 2242 w 2370"/>
                <a:gd name="T7" fmla="*/ 2617 h 3222"/>
                <a:gd name="T8" fmla="*/ 2370 w 2370"/>
                <a:gd name="T9" fmla="*/ 3125 h 3222"/>
                <a:gd name="T10" fmla="*/ 1803 w 2370"/>
                <a:gd name="T11" fmla="*/ 3183 h 3222"/>
                <a:gd name="T12" fmla="*/ 92 w 2370"/>
                <a:gd name="T13" fmla="*/ 3213 h 3222"/>
                <a:gd name="T14" fmla="*/ 19 w 2370"/>
                <a:gd name="T15" fmla="*/ 2152 h 3222"/>
                <a:gd name="T16" fmla="*/ 401 w 2370"/>
                <a:gd name="T17" fmla="*/ 2015 h 3222"/>
                <a:gd name="T18" fmla="*/ 679 w 2370"/>
                <a:gd name="T19" fmla="*/ 1949 h 3222"/>
                <a:gd name="T20" fmla="*/ 969 w 2370"/>
                <a:gd name="T21" fmla="*/ 2110 h 3222"/>
                <a:gd name="T22" fmla="*/ 1439 w 2370"/>
                <a:gd name="T23" fmla="*/ 2178 h 3222"/>
                <a:gd name="T24" fmla="*/ 1678 w 2370"/>
                <a:gd name="T25" fmla="*/ 3002 h 3222"/>
                <a:gd name="T26" fmla="*/ 2145 w 2370"/>
                <a:gd name="T27" fmla="*/ 1877 h 3222"/>
                <a:gd name="T28" fmla="*/ 1952 w 2370"/>
                <a:gd name="T29" fmla="*/ 1513 h 3222"/>
                <a:gd name="T30" fmla="*/ 1889 w 2370"/>
                <a:gd name="T31" fmla="*/ 2074 h 3222"/>
                <a:gd name="T32" fmla="*/ 1614 w 2370"/>
                <a:gd name="T33" fmla="*/ 2117 h 3222"/>
                <a:gd name="T34" fmla="*/ 1506 w 2370"/>
                <a:gd name="T35" fmla="*/ 1971 h 3222"/>
                <a:gd name="T36" fmla="*/ 1206 w 2370"/>
                <a:gd name="T37" fmla="*/ 2027 h 3222"/>
                <a:gd name="T38" fmla="*/ 1029 w 2370"/>
                <a:gd name="T39" fmla="*/ 1720 h 3222"/>
                <a:gd name="T40" fmla="*/ 1682 w 2370"/>
                <a:gd name="T41" fmla="*/ 1768 h 3222"/>
                <a:gd name="T42" fmla="*/ 1788 w 2370"/>
                <a:gd name="T43" fmla="*/ 1199 h 3222"/>
                <a:gd name="T44" fmla="*/ 1049 w 2370"/>
                <a:gd name="T45" fmla="*/ 1570 h 3222"/>
                <a:gd name="T46" fmla="*/ 863 w 2370"/>
                <a:gd name="T47" fmla="*/ 1700 h 3222"/>
                <a:gd name="T48" fmla="*/ 728 w 2370"/>
                <a:gd name="T49" fmla="*/ 1493 h 3222"/>
                <a:gd name="T50" fmla="*/ 1041 w 2370"/>
                <a:gd name="T51" fmla="*/ 1340 h 3222"/>
                <a:gd name="T52" fmla="*/ 1736 w 2370"/>
                <a:gd name="T53" fmla="*/ 1057 h 3222"/>
                <a:gd name="T54" fmla="*/ 926 w 2370"/>
                <a:gd name="T55" fmla="*/ 267 h 3222"/>
                <a:gd name="T56" fmla="*/ 1007 w 2370"/>
                <a:gd name="T57" fmla="*/ 203 h 3222"/>
                <a:gd name="T58" fmla="*/ 1000 w 2370"/>
                <a:gd name="T59" fmla="*/ 236 h 3222"/>
                <a:gd name="T60" fmla="*/ 1640 w 2370"/>
                <a:gd name="T61" fmla="*/ 470 h 3222"/>
                <a:gd name="T62" fmla="*/ 1692 w 2370"/>
                <a:gd name="T63" fmla="*/ 202 h 3222"/>
                <a:gd name="T64" fmla="*/ 1416 w 2370"/>
                <a:gd name="T65" fmla="*/ 51 h 3222"/>
                <a:gd name="T66" fmla="*/ 1452 w 2370"/>
                <a:gd name="T67" fmla="*/ 1058 h 3222"/>
                <a:gd name="T68" fmla="*/ 1240 w 2370"/>
                <a:gd name="T69" fmla="*/ 531 h 3222"/>
                <a:gd name="T70" fmla="*/ 792 w 2370"/>
                <a:gd name="T71" fmla="*/ 1681 h 3222"/>
                <a:gd name="T72" fmla="*/ 939 w 2370"/>
                <a:gd name="T73" fmla="*/ 1732 h 3222"/>
                <a:gd name="T74" fmla="*/ 1398 w 2370"/>
                <a:gd name="T75" fmla="*/ 2011 h 3222"/>
                <a:gd name="T76" fmla="*/ 939 w 2370"/>
                <a:gd name="T77" fmla="*/ 1732 h 3222"/>
                <a:gd name="T78" fmla="*/ 1544 w 2370"/>
                <a:gd name="T79" fmla="*/ 1896 h 3222"/>
                <a:gd name="T80" fmla="*/ 524 w 2370"/>
                <a:gd name="T81" fmla="*/ 2194 h 3222"/>
                <a:gd name="T82" fmla="*/ 504 w 2370"/>
                <a:gd name="T83" fmla="*/ 2049 h 3222"/>
                <a:gd name="T84" fmla="*/ 591 w 2370"/>
                <a:gd name="T85" fmla="*/ 1964 h 3222"/>
                <a:gd name="T86" fmla="*/ 657 w 2370"/>
                <a:gd name="T87" fmla="*/ 1981 h 3222"/>
                <a:gd name="T88" fmla="*/ 760 w 2370"/>
                <a:gd name="T89" fmla="*/ 2195 h 3222"/>
                <a:gd name="T90" fmla="*/ 1867 w 2370"/>
                <a:gd name="T91" fmla="*/ 1969 h 3222"/>
                <a:gd name="T92" fmla="*/ 308 w 2370"/>
                <a:gd name="T93" fmla="*/ 2149 h 3222"/>
                <a:gd name="T94" fmla="*/ 186 w 2370"/>
                <a:gd name="T95" fmla="*/ 2109 h 3222"/>
                <a:gd name="T96" fmla="*/ 186 w 2370"/>
                <a:gd name="T97" fmla="*/ 2109 h 3222"/>
                <a:gd name="T98" fmla="*/ 1190 w 2370"/>
                <a:gd name="T99" fmla="*/ 2118 h 3222"/>
                <a:gd name="T100" fmla="*/ 249 w 2370"/>
                <a:gd name="T101" fmla="*/ 2228 h 3222"/>
                <a:gd name="T102" fmla="*/ 1977 w 2370"/>
                <a:gd name="T103" fmla="*/ 2562 h 3222"/>
                <a:gd name="T104" fmla="*/ 2029 w 2370"/>
                <a:gd name="T105" fmla="*/ 3047 h 3222"/>
                <a:gd name="T106" fmla="*/ 2112 w 2370"/>
                <a:gd name="T107" fmla="*/ 2481 h 3222"/>
                <a:gd name="T108" fmla="*/ 1112 w 2370"/>
                <a:gd name="T109" fmla="*/ 2181 h 3222"/>
                <a:gd name="T110" fmla="*/ 1320 w 2370"/>
                <a:gd name="T111" fmla="*/ 2164 h 3222"/>
                <a:gd name="T112" fmla="*/ 612 w 2370"/>
                <a:gd name="T113" fmla="*/ 2233 h 3222"/>
                <a:gd name="T114" fmla="*/ 106 w 2370"/>
                <a:gd name="T115" fmla="*/ 2275 h 3222"/>
                <a:gd name="T116" fmla="*/ 1366 w 2370"/>
                <a:gd name="T117" fmla="*/ 2210 h 3222"/>
                <a:gd name="T118" fmla="*/ 983 w 2370"/>
                <a:gd name="T119" fmla="*/ 2222 h 3222"/>
                <a:gd name="T120" fmla="*/ 109 w 2370"/>
                <a:gd name="T121" fmla="*/ 2477 h 3222"/>
                <a:gd name="T122" fmla="*/ 1384 w 2370"/>
                <a:gd name="T123" fmla="*/ 3150 h 3222"/>
                <a:gd name="T124" fmla="*/ 118 w 2370"/>
                <a:gd name="T125" fmla="*/ 2352 h 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0" h="3222">
                  <a:moveTo>
                    <a:pt x="1359" y="12"/>
                  </a:moveTo>
                  <a:cubicBezTo>
                    <a:pt x="1429" y="0"/>
                    <a:pt x="1500" y="6"/>
                    <a:pt x="1570" y="11"/>
                  </a:cubicBezTo>
                  <a:cubicBezTo>
                    <a:pt x="1603" y="20"/>
                    <a:pt x="1639" y="25"/>
                    <a:pt x="1668" y="45"/>
                  </a:cubicBezTo>
                  <a:cubicBezTo>
                    <a:pt x="1704" y="66"/>
                    <a:pt x="1733" y="97"/>
                    <a:pt x="1762" y="127"/>
                  </a:cubicBezTo>
                  <a:cubicBezTo>
                    <a:pt x="1784" y="151"/>
                    <a:pt x="1815" y="166"/>
                    <a:pt x="1831" y="194"/>
                  </a:cubicBezTo>
                  <a:cubicBezTo>
                    <a:pt x="1845" y="216"/>
                    <a:pt x="1842" y="244"/>
                    <a:pt x="1842" y="269"/>
                  </a:cubicBezTo>
                  <a:cubicBezTo>
                    <a:pt x="1838" y="338"/>
                    <a:pt x="1847" y="409"/>
                    <a:pt x="1824" y="475"/>
                  </a:cubicBezTo>
                  <a:cubicBezTo>
                    <a:pt x="1905" y="632"/>
                    <a:pt x="1901" y="835"/>
                    <a:pt x="1801" y="982"/>
                  </a:cubicBezTo>
                  <a:cubicBezTo>
                    <a:pt x="1892" y="1061"/>
                    <a:pt x="1966" y="1156"/>
                    <a:pt x="2033" y="1255"/>
                  </a:cubicBezTo>
                  <a:cubicBezTo>
                    <a:pt x="2095" y="1340"/>
                    <a:pt x="2151" y="1428"/>
                    <a:pt x="2194" y="1522"/>
                  </a:cubicBezTo>
                  <a:cubicBezTo>
                    <a:pt x="2236" y="1613"/>
                    <a:pt x="2279" y="1703"/>
                    <a:pt x="2320" y="1792"/>
                  </a:cubicBezTo>
                  <a:cubicBezTo>
                    <a:pt x="2353" y="1814"/>
                    <a:pt x="2366" y="1855"/>
                    <a:pt x="2360" y="1893"/>
                  </a:cubicBezTo>
                  <a:cubicBezTo>
                    <a:pt x="2359" y="1930"/>
                    <a:pt x="2347" y="1966"/>
                    <a:pt x="2336" y="2001"/>
                  </a:cubicBezTo>
                  <a:cubicBezTo>
                    <a:pt x="2300" y="2108"/>
                    <a:pt x="2275" y="2220"/>
                    <a:pt x="2264" y="2333"/>
                  </a:cubicBezTo>
                  <a:cubicBezTo>
                    <a:pt x="2259" y="2389"/>
                    <a:pt x="2247" y="2445"/>
                    <a:pt x="2240" y="2501"/>
                  </a:cubicBezTo>
                  <a:cubicBezTo>
                    <a:pt x="2243" y="2540"/>
                    <a:pt x="2242" y="2578"/>
                    <a:pt x="2242" y="2617"/>
                  </a:cubicBezTo>
                  <a:cubicBezTo>
                    <a:pt x="2242" y="2730"/>
                    <a:pt x="2256" y="2843"/>
                    <a:pt x="2285" y="2952"/>
                  </a:cubicBezTo>
                  <a:cubicBezTo>
                    <a:pt x="2291" y="2977"/>
                    <a:pt x="2301" y="3003"/>
                    <a:pt x="2301" y="3030"/>
                  </a:cubicBezTo>
                  <a:cubicBezTo>
                    <a:pt x="2314" y="3035"/>
                    <a:pt x="2330" y="3039"/>
                    <a:pt x="2335" y="3054"/>
                  </a:cubicBezTo>
                  <a:cubicBezTo>
                    <a:pt x="2341" y="3080"/>
                    <a:pt x="2366" y="3097"/>
                    <a:pt x="2370" y="3125"/>
                  </a:cubicBezTo>
                  <a:cubicBezTo>
                    <a:pt x="2345" y="3151"/>
                    <a:pt x="2310" y="3162"/>
                    <a:pt x="2279" y="3176"/>
                  </a:cubicBezTo>
                  <a:cubicBezTo>
                    <a:pt x="2220" y="3204"/>
                    <a:pt x="2152" y="3206"/>
                    <a:pt x="2088" y="3213"/>
                  </a:cubicBezTo>
                  <a:cubicBezTo>
                    <a:pt x="2053" y="3211"/>
                    <a:pt x="2019" y="3222"/>
                    <a:pt x="1984" y="3220"/>
                  </a:cubicBezTo>
                  <a:cubicBezTo>
                    <a:pt x="1922" y="3215"/>
                    <a:pt x="1860" y="3207"/>
                    <a:pt x="1803" y="3183"/>
                  </a:cubicBezTo>
                  <a:cubicBezTo>
                    <a:pt x="1738" y="3180"/>
                    <a:pt x="1673" y="3169"/>
                    <a:pt x="1610" y="3155"/>
                  </a:cubicBezTo>
                  <a:cubicBezTo>
                    <a:pt x="1551" y="3149"/>
                    <a:pt x="1497" y="3125"/>
                    <a:pt x="1444" y="3100"/>
                  </a:cubicBezTo>
                  <a:cubicBezTo>
                    <a:pt x="1443" y="3138"/>
                    <a:pt x="1443" y="3175"/>
                    <a:pt x="1440" y="3213"/>
                  </a:cubicBezTo>
                  <a:cubicBezTo>
                    <a:pt x="990" y="3213"/>
                    <a:pt x="541" y="3213"/>
                    <a:pt x="92" y="3213"/>
                  </a:cubicBezTo>
                  <a:cubicBezTo>
                    <a:pt x="72" y="3213"/>
                    <a:pt x="62" y="3192"/>
                    <a:pt x="58" y="3176"/>
                  </a:cubicBezTo>
                  <a:cubicBezTo>
                    <a:pt x="45" y="3115"/>
                    <a:pt x="56" y="3054"/>
                    <a:pt x="57" y="2993"/>
                  </a:cubicBezTo>
                  <a:cubicBezTo>
                    <a:pt x="58" y="2747"/>
                    <a:pt x="57" y="2501"/>
                    <a:pt x="56" y="2255"/>
                  </a:cubicBezTo>
                  <a:cubicBezTo>
                    <a:pt x="23" y="2234"/>
                    <a:pt x="0" y="2190"/>
                    <a:pt x="19" y="2152"/>
                  </a:cubicBezTo>
                  <a:cubicBezTo>
                    <a:pt x="42" y="2098"/>
                    <a:pt x="106" y="2075"/>
                    <a:pt x="160" y="2078"/>
                  </a:cubicBezTo>
                  <a:cubicBezTo>
                    <a:pt x="179" y="2052"/>
                    <a:pt x="208" y="2035"/>
                    <a:pt x="239" y="2032"/>
                  </a:cubicBezTo>
                  <a:cubicBezTo>
                    <a:pt x="259" y="2033"/>
                    <a:pt x="270" y="2014"/>
                    <a:pt x="287" y="2009"/>
                  </a:cubicBezTo>
                  <a:cubicBezTo>
                    <a:pt x="324" y="1995"/>
                    <a:pt x="366" y="1999"/>
                    <a:pt x="401" y="2015"/>
                  </a:cubicBezTo>
                  <a:cubicBezTo>
                    <a:pt x="405" y="1987"/>
                    <a:pt x="415" y="1960"/>
                    <a:pt x="436" y="1941"/>
                  </a:cubicBezTo>
                  <a:cubicBezTo>
                    <a:pt x="457" y="1920"/>
                    <a:pt x="491" y="1920"/>
                    <a:pt x="517" y="1930"/>
                  </a:cubicBezTo>
                  <a:cubicBezTo>
                    <a:pt x="537" y="1922"/>
                    <a:pt x="560" y="1922"/>
                    <a:pt x="581" y="1929"/>
                  </a:cubicBezTo>
                  <a:cubicBezTo>
                    <a:pt x="614" y="1917"/>
                    <a:pt x="651" y="1927"/>
                    <a:pt x="679" y="1949"/>
                  </a:cubicBezTo>
                  <a:cubicBezTo>
                    <a:pt x="714" y="1908"/>
                    <a:pt x="781" y="1921"/>
                    <a:pt x="812" y="1961"/>
                  </a:cubicBezTo>
                  <a:cubicBezTo>
                    <a:pt x="861" y="2021"/>
                    <a:pt x="857" y="2106"/>
                    <a:pt x="837" y="2177"/>
                  </a:cubicBezTo>
                  <a:cubicBezTo>
                    <a:pt x="871" y="2177"/>
                    <a:pt x="904" y="2177"/>
                    <a:pt x="938" y="2177"/>
                  </a:cubicBezTo>
                  <a:cubicBezTo>
                    <a:pt x="934" y="2151"/>
                    <a:pt x="947" y="2124"/>
                    <a:pt x="969" y="2110"/>
                  </a:cubicBezTo>
                  <a:cubicBezTo>
                    <a:pt x="1013" y="2076"/>
                    <a:pt x="1071" y="2074"/>
                    <a:pt x="1124" y="2076"/>
                  </a:cubicBezTo>
                  <a:cubicBezTo>
                    <a:pt x="1166" y="2079"/>
                    <a:pt x="1215" y="2083"/>
                    <a:pt x="1243" y="2118"/>
                  </a:cubicBezTo>
                  <a:cubicBezTo>
                    <a:pt x="1289" y="2122"/>
                    <a:pt x="1358" y="2123"/>
                    <a:pt x="1372" y="2177"/>
                  </a:cubicBezTo>
                  <a:cubicBezTo>
                    <a:pt x="1395" y="2177"/>
                    <a:pt x="1417" y="2177"/>
                    <a:pt x="1439" y="2178"/>
                  </a:cubicBezTo>
                  <a:cubicBezTo>
                    <a:pt x="1437" y="2266"/>
                    <a:pt x="1450" y="2353"/>
                    <a:pt x="1444" y="2441"/>
                  </a:cubicBezTo>
                  <a:cubicBezTo>
                    <a:pt x="1444" y="2621"/>
                    <a:pt x="1444" y="2800"/>
                    <a:pt x="1444" y="2980"/>
                  </a:cubicBezTo>
                  <a:cubicBezTo>
                    <a:pt x="1506" y="2965"/>
                    <a:pt x="1570" y="2973"/>
                    <a:pt x="1632" y="2986"/>
                  </a:cubicBezTo>
                  <a:cubicBezTo>
                    <a:pt x="1649" y="2974"/>
                    <a:pt x="1671" y="2983"/>
                    <a:pt x="1678" y="3002"/>
                  </a:cubicBezTo>
                  <a:cubicBezTo>
                    <a:pt x="1713" y="2984"/>
                    <a:pt x="1753" y="2973"/>
                    <a:pt x="1793" y="2977"/>
                  </a:cubicBezTo>
                  <a:cubicBezTo>
                    <a:pt x="1806" y="2804"/>
                    <a:pt x="1839" y="2633"/>
                    <a:pt x="1869" y="2461"/>
                  </a:cubicBezTo>
                  <a:cubicBezTo>
                    <a:pt x="1876" y="2445"/>
                    <a:pt x="1885" y="2429"/>
                    <a:pt x="1891" y="2411"/>
                  </a:cubicBezTo>
                  <a:cubicBezTo>
                    <a:pt x="1964" y="2228"/>
                    <a:pt x="2056" y="2053"/>
                    <a:pt x="2145" y="1877"/>
                  </a:cubicBezTo>
                  <a:cubicBezTo>
                    <a:pt x="2149" y="1871"/>
                    <a:pt x="2155" y="1867"/>
                    <a:pt x="2160" y="1862"/>
                  </a:cubicBezTo>
                  <a:cubicBezTo>
                    <a:pt x="2152" y="1822"/>
                    <a:pt x="2151" y="1781"/>
                    <a:pt x="2140" y="1742"/>
                  </a:cubicBezTo>
                  <a:cubicBezTo>
                    <a:pt x="2092" y="1585"/>
                    <a:pt x="2022" y="1436"/>
                    <a:pt x="1933" y="1300"/>
                  </a:cubicBezTo>
                  <a:cubicBezTo>
                    <a:pt x="1942" y="1370"/>
                    <a:pt x="1946" y="1442"/>
                    <a:pt x="1952" y="1513"/>
                  </a:cubicBezTo>
                  <a:cubicBezTo>
                    <a:pt x="1925" y="1634"/>
                    <a:pt x="1895" y="1755"/>
                    <a:pt x="1849" y="1871"/>
                  </a:cubicBezTo>
                  <a:cubicBezTo>
                    <a:pt x="1859" y="1890"/>
                    <a:pt x="1865" y="1911"/>
                    <a:pt x="1867" y="1933"/>
                  </a:cubicBezTo>
                  <a:cubicBezTo>
                    <a:pt x="1893" y="1944"/>
                    <a:pt x="1911" y="1972"/>
                    <a:pt x="1909" y="2001"/>
                  </a:cubicBezTo>
                  <a:cubicBezTo>
                    <a:pt x="1908" y="2026"/>
                    <a:pt x="1908" y="2055"/>
                    <a:pt x="1889" y="2074"/>
                  </a:cubicBezTo>
                  <a:cubicBezTo>
                    <a:pt x="1870" y="2096"/>
                    <a:pt x="1839" y="2092"/>
                    <a:pt x="1813" y="2091"/>
                  </a:cubicBezTo>
                  <a:cubicBezTo>
                    <a:pt x="1800" y="2103"/>
                    <a:pt x="1789" y="2117"/>
                    <a:pt x="1772" y="2123"/>
                  </a:cubicBezTo>
                  <a:cubicBezTo>
                    <a:pt x="1755" y="2125"/>
                    <a:pt x="1738" y="2119"/>
                    <a:pt x="1722" y="2115"/>
                  </a:cubicBezTo>
                  <a:cubicBezTo>
                    <a:pt x="1707" y="2161"/>
                    <a:pt x="1637" y="2151"/>
                    <a:pt x="1614" y="2117"/>
                  </a:cubicBezTo>
                  <a:cubicBezTo>
                    <a:pt x="1592" y="2134"/>
                    <a:pt x="1565" y="2119"/>
                    <a:pt x="1543" y="2110"/>
                  </a:cubicBezTo>
                  <a:cubicBezTo>
                    <a:pt x="1522" y="2102"/>
                    <a:pt x="1504" y="2085"/>
                    <a:pt x="1497" y="2064"/>
                  </a:cubicBezTo>
                  <a:cubicBezTo>
                    <a:pt x="1488" y="2034"/>
                    <a:pt x="1499" y="2003"/>
                    <a:pt x="1514" y="1977"/>
                  </a:cubicBezTo>
                  <a:cubicBezTo>
                    <a:pt x="1512" y="1976"/>
                    <a:pt x="1508" y="1973"/>
                    <a:pt x="1506" y="1971"/>
                  </a:cubicBezTo>
                  <a:cubicBezTo>
                    <a:pt x="1503" y="1976"/>
                    <a:pt x="1501" y="1980"/>
                    <a:pt x="1498" y="1985"/>
                  </a:cubicBezTo>
                  <a:cubicBezTo>
                    <a:pt x="1485" y="1985"/>
                    <a:pt x="1472" y="1983"/>
                    <a:pt x="1459" y="1984"/>
                  </a:cubicBezTo>
                  <a:cubicBezTo>
                    <a:pt x="1450" y="2008"/>
                    <a:pt x="1440" y="2037"/>
                    <a:pt x="1413" y="2045"/>
                  </a:cubicBezTo>
                  <a:cubicBezTo>
                    <a:pt x="1345" y="2067"/>
                    <a:pt x="1272" y="2049"/>
                    <a:pt x="1206" y="2027"/>
                  </a:cubicBezTo>
                  <a:cubicBezTo>
                    <a:pt x="1150" y="2005"/>
                    <a:pt x="1094" y="1980"/>
                    <a:pt x="1046" y="1944"/>
                  </a:cubicBezTo>
                  <a:cubicBezTo>
                    <a:pt x="1010" y="1904"/>
                    <a:pt x="964" y="1872"/>
                    <a:pt x="944" y="1821"/>
                  </a:cubicBezTo>
                  <a:cubicBezTo>
                    <a:pt x="925" y="1777"/>
                    <a:pt x="902" y="1735"/>
                    <a:pt x="891" y="1688"/>
                  </a:cubicBezTo>
                  <a:cubicBezTo>
                    <a:pt x="938" y="1695"/>
                    <a:pt x="984" y="1706"/>
                    <a:pt x="1029" y="1720"/>
                  </a:cubicBezTo>
                  <a:cubicBezTo>
                    <a:pt x="1178" y="1762"/>
                    <a:pt x="1327" y="1801"/>
                    <a:pt x="1475" y="1843"/>
                  </a:cubicBezTo>
                  <a:cubicBezTo>
                    <a:pt x="1470" y="1822"/>
                    <a:pt x="1475" y="1795"/>
                    <a:pt x="1497" y="1784"/>
                  </a:cubicBezTo>
                  <a:cubicBezTo>
                    <a:pt x="1527" y="1784"/>
                    <a:pt x="1554" y="1807"/>
                    <a:pt x="1585" y="1803"/>
                  </a:cubicBezTo>
                  <a:cubicBezTo>
                    <a:pt x="1619" y="1797"/>
                    <a:pt x="1654" y="1788"/>
                    <a:pt x="1682" y="1768"/>
                  </a:cubicBezTo>
                  <a:cubicBezTo>
                    <a:pt x="1712" y="1760"/>
                    <a:pt x="1744" y="1763"/>
                    <a:pt x="1770" y="1778"/>
                  </a:cubicBezTo>
                  <a:cubicBezTo>
                    <a:pt x="1798" y="1707"/>
                    <a:pt x="1816" y="1631"/>
                    <a:pt x="1830" y="1556"/>
                  </a:cubicBezTo>
                  <a:cubicBezTo>
                    <a:pt x="1833" y="1535"/>
                    <a:pt x="1840" y="1514"/>
                    <a:pt x="1836" y="1493"/>
                  </a:cubicBezTo>
                  <a:cubicBezTo>
                    <a:pt x="1819" y="1395"/>
                    <a:pt x="1801" y="1298"/>
                    <a:pt x="1788" y="1199"/>
                  </a:cubicBezTo>
                  <a:cubicBezTo>
                    <a:pt x="1711" y="1246"/>
                    <a:pt x="1629" y="1284"/>
                    <a:pt x="1546" y="1319"/>
                  </a:cubicBezTo>
                  <a:cubicBezTo>
                    <a:pt x="1431" y="1366"/>
                    <a:pt x="1315" y="1409"/>
                    <a:pt x="1195" y="1440"/>
                  </a:cubicBezTo>
                  <a:cubicBezTo>
                    <a:pt x="1160" y="1446"/>
                    <a:pt x="1125" y="1451"/>
                    <a:pt x="1089" y="1456"/>
                  </a:cubicBezTo>
                  <a:cubicBezTo>
                    <a:pt x="1088" y="1497"/>
                    <a:pt x="1077" y="1539"/>
                    <a:pt x="1049" y="1570"/>
                  </a:cubicBezTo>
                  <a:cubicBezTo>
                    <a:pt x="1028" y="1593"/>
                    <a:pt x="1044" y="1625"/>
                    <a:pt x="1039" y="1652"/>
                  </a:cubicBezTo>
                  <a:cubicBezTo>
                    <a:pt x="1033" y="1670"/>
                    <a:pt x="1016" y="1692"/>
                    <a:pt x="995" y="1686"/>
                  </a:cubicBezTo>
                  <a:cubicBezTo>
                    <a:pt x="966" y="1681"/>
                    <a:pt x="947" y="1654"/>
                    <a:pt x="945" y="1626"/>
                  </a:cubicBezTo>
                  <a:cubicBezTo>
                    <a:pt x="922" y="1656"/>
                    <a:pt x="893" y="1679"/>
                    <a:pt x="863" y="1700"/>
                  </a:cubicBezTo>
                  <a:cubicBezTo>
                    <a:pt x="839" y="1716"/>
                    <a:pt x="808" y="1729"/>
                    <a:pt x="779" y="1718"/>
                  </a:cubicBezTo>
                  <a:cubicBezTo>
                    <a:pt x="736" y="1699"/>
                    <a:pt x="714" y="1647"/>
                    <a:pt x="725" y="1603"/>
                  </a:cubicBezTo>
                  <a:cubicBezTo>
                    <a:pt x="713" y="1597"/>
                    <a:pt x="700" y="1590"/>
                    <a:pt x="698" y="1576"/>
                  </a:cubicBezTo>
                  <a:cubicBezTo>
                    <a:pt x="693" y="1545"/>
                    <a:pt x="712" y="1517"/>
                    <a:pt x="728" y="1493"/>
                  </a:cubicBezTo>
                  <a:cubicBezTo>
                    <a:pt x="706" y="1489"/>
                    <a:pt x="676" y="1480"/>
                    <a:pt x="674" y="1452"/>
                  </a:cubicBezTo>
                  <a:cubicBezTo>
                    <a:pt x="675" y="1410"/>
                    <a:pt x="712" y="1380"/>
                    <a:pt x="748" y="1365"/>
                  </a:cubicBezTo>
                  <a:cubicBezTo>
                    <a:pt x="797" y="1340"/>
                    <a:pt x="854" y="1344"/>
                    <a:pt x="908" y="1347"/>
                  </a:cubicBezTo>
                  <a:cubicBezTo>
                    <a:pt x="950" y="1332"/>
                    <a:pt x="997" y="1331"/>
                    <a:pt x="1041" y="1340"/>
                  </a:cubicBezTo>
                  <a:cubicBezTo>
                    <a:pt x="1091" y="1331"/>
                    <a:pt x="1142" y="1346"/>
                    <a:pt x="1191" y="1332"/>
                  </a:cubicBezTo>
                  <a:cubicBezTo>
                    <a:pt x="1282" y="1309"/>
                    <a:pt x="1369" y="1275"/>
                    <a:pt x="1453" y="1234"/>
                  </a:cubicBezTo>
                  <a:cubicBezTo>
                    <a:pt x="1561" y="1190"/>
                    <a:pt x="1665" y="1137"/>
                    <a:pt x="1774" y="1097"/>
                  </a:cubicBezTo>
                  <a:cubicBezTo>
                    <a:pt x="1762" y="1083"/>
                    <a:pt x="1749" y="1070"/>
                    <a:pt x="1736" y="1057"/>
                  </a:cubicBezTo>
                  <a:cubicBezTo>
                    <a:pt x="1623" y="1159"/>
                    <a:pt x="1459" y="1204"/>
                    <a:pt x="1309" y="1169"/>
                  </a:cubicBezTo>
                  <a:cubicBezTo>
                    <a:pt x="1116" y="1134"/>
                    <a:pt x="954" y="983"/>
                    <a:pt x="894" y="799"/>
                  </a:cubicBezTo>
                  <a:cubicBezTo>
                    <a:pt x="858" y="687"/>
                    <a:pt x="878" y="565"/>
                    <a:pt x="930" y="462"/>
                  </a:cubicBezTo>
                  <a:cubicBezTo>
                    <a:pt x="910" y="399"/>
                    <a:pt x="920" y="331"/>
                    <a:pt x="926" y="267"/>
                  </a:cubicBezTo>
                  <a:cubicBezTo>
                    <a:pt x="931" y="243"/>
                    <a:pt x="932" y="216"/>
                    <a:pt x="947" y="196"/>
                  </a:cubicBezTo>
                  <a:cubicBezTo>
                    <a:pt x="1068" y="105"/>
                    <a:pt x="1211" y="44"/>
                    <a:pt x="1359" y="12"/>
                  </a:cubicBezTo>
                  <a:close/>
                  <a:moveTo>
                    <a:pt x="1250" y="91"/>
                  </a:moveTo>
                  <a:cubicBezTo>
                    <a:pt x="1163" y="115"/>
                    <a:pt x="1087" y="163"/>
                    <a:pt x="1007" y="203"/>
                  </a:cubicBezTo>
                  <a:cubicBezTo>
                    <a:pt x="1070" y="206"/>
                    <a:pt x="1133" y="213"/>
                    <a:pt x="1196" y="215"/>
                  </a:cubicBezTo>
                  <a:cubicBezTo>
                    <a:pt x="1325" y="225"/>
                    <a:pt x="1455" y="219"/>
                    <a:pt x="1583" y="213"/>
                  </a:cubicBezTo>
                  <a:cubicBezTo>
                    <a:pt x="1493" y="246"/>
                    <a:pt x="1396" y="255"/>
                    <a:pt x="1300" y="250"/>
                  </a:cubicBezTo>
                  <a:cubicBezTo>
                    <a:pt x="1200" y="243"/>
                    <a:pt x="1100" y="242"/>
                    <a:pt x="1000" y="236"/>
                  </a:cubicBezTo>
                  <a:cubicBezTo>
                    <a:pt x="992" y="244"/>
                    <a:pt x="982" y="252"/>
                    <a:pt x="981" y="265"/>
                  </a:cubicBezTo>
                  <a:cubicBezTo>
                    <a:pt x="973" y="316"/>
                    <a:pt x="971" y="368"/>
                    <a:pt x="966" y="420"/>
                  </a:cubicBezTo>
                  <a:cubicBezTo>
                    <a:pt x="1009" y="428"/>
                    <a:pt x="1048" y="450"/>
                    <a:pt x="1091" y="458"/>
                  </a:cubicBezTo>
                  <a:cubicBezTo>
                    <a:pt x="1271" y="497"/>
                    <a:pt x="1458" y="490"/>
                    <a:pt x="1640" y="470"/>
                  </a:cubicBezTo>
                  <a:cubicBezTo>
                    <a:pt x="1689" y="471"/>
                    <a:pt x="1731" y="443"/>
                    <a:pt x="1779" y="436"/>
                  </a:cubicBezTo>
                  <a:cubicBezTo>
                    <a:pt x="1782" y="404"/>
                    <a:pt x="1794" y="373"/>
                    <a:pt x="1794" y="341"/>
                  </a:cubicBezTo>
                  <a:cubicBezTo>
                    <a:pt x="1794" y="302"/>
                    <a:pt x="1790" y="264"/>
                    <a:pt x="1787" y="225"/>
                  </a:cubicBezTo>
                  <a:cubicBezTo>
                    <a:pt x="1757" y="208"/>
                    <a:pt x="1712" y="236"/>
                    <a:pt x="1692" y="202"/>
                  </a:cubicBezTo>
                  <a:cubicBezTo>
                    <a:pt x="1714" y="193"/>
                    <a:pt x="1737" y="190"/>
                    <a:pt x="1759" y="186"/>
                  </a:cubicBezTo>
                  <a:cubicBezTo>
                    <a:pt x="1722" y="149"/>
                    <a:pt x="1686" y="109"/>
                    <a:pt x="1638" y="87"/>
                  </a:cubicBezTo>
                  <a:cubicBezTo>
                    <a:pt x="1601" y="75"/>
                    <a:pt x="1563" y="66"/>
                    <a:pt x="1526" y="55"/>
                  </a:cubicBezTo>
                  <a:cubicBezTo>
                    <a:pt x="1490" y="49"/>
                    <a:pt x="1453" y="51"/>
                    <a:pt x="1416" y="51"/>
                  </a:cubicBezTo>
                  <a:cubicBezTo>
                    <a:pt x="1358" y="52"/>
                    <a:pt x="1304" y="74"/>
                    <a:pt x="1250" y="91"/>
                  </a:cubicBezTo>
                  <a:close/>
                  <a:moveTo>
                    <a:pt x="1042" y="498"/>
                  </a:moveTo>
                  <a:cubicBezTo>
                    <a:pt x="992" y="586"/>
                    <a:pt x="1003" y="694"/>
                    <a:pt x="1034" y="787"/>
                  </a:cubicBezTo>
                  <a:cubicBezTo>
                    <a:pt x="1089" y="959"/>
                    <a:pt x="1274" y="1071"/>
                    <a:pt x="1452" y="1058"/>
                  </a:cubicBezTo>
                  <a:cubicBezTo>
                    <a:pt x="1611" y="1038"/>
                    <a:pt x="1752" y="896"/>
                    <a:pt x="1755" y="733"/>
                  </a:cubicBezTo>
                  <a:cubicBezTo>
                    <a:pt x="1756" y="660"/>
                    <a:pt x="1736" y="587"/>
                    <a:pt x="1704" y="520"/>
                  </a:cubicBezTo>
                  <a:cubicBezTo>
                    <a:pt x="1625" y="531"/>
                    <a:pt x="1544" y="532"/>
                    <a:pt x="1464" y="536"/>
                  </a:cubicBezTo>
                  <a:cubicBezTo>
                    <a:pt x="1389" y="541"/>
                    <a:pt x="1315" y="536"/>
                    <a:pt x="1240" y="531"/>
                  </a:cubicBezTo>
                  <a:cubicBezTo>
                    <a:pt x="1173" y="525"/>
                    <a:pt x="1106" y="518"/>
                    <a:pt x="1042" y="498"/>
                  </a:cubicBezTo>
                  <a:close/>
                  <a:moveTo>
                    <a:pt x="815" y="1548"/>
                  </a:moveTo>
                  <a:cubicBezTo>
                    <a:pt x="803" y="1568"/>
                    <a:pt x="788" y="1587"/>
                    <a:pt x="768" y="1602"/>
                  </a:cubicBezTo>
                  <a:cubicBezTo>
                    <a:pt x="757" y="1628"/>
                    <a:pt x="762" y="1670"/>
                    <a:pt x="792" y="1681"/>
                  </a:cubicBezTo>
                  <a:cubicBezTo>
                    <a:pt x="821" y="1685"/>
                    <a:pt x="846" y="1666"/>
                    <a:pt x="868" y="1650"/>
                  </a:cubicBezTo>
                  <a:cubicBezTo>
                    <a:pt x="912" y="1616"/>
                    <a:pt x="948" y="1562"/>
                    <a:pt x="937" y="1505"/>
                  </a:cubicBezTo>
                  <a:cubicBezTo>
                    <a:pt x="892" y="1491"/>
                    <a:pt x="844" y="1513"/>
                    <a:pt x="815" y="1548"/>
                  </a:cubicBezTo>
                  <a:close/>
                  <a:moveTo>
                    <a:pt x="939" y="1732"/>
                  </a:moveTo>
                  <a:cubicBezTo>
                    <a:pt x="968" y="1785"/>
                    <a:pt x="991" y="1846"/>
                    <a:pt x="1040" y="1884"/>
                  </a:cubicBezTo>
                  <a:cubicBezTo>
                    <a:pt x="1087" y="1922"/>
                    <a:pt x="1137" y="1956"/>
                    <a:pt x="1191" y="1983"/>
                  </a:cubicBezTo>
                  <a:cubicBezTo>
                    <a:pt x="1231" y="1998"/>
                    <a:pt x="1274" y="2004"/>
                    <a:pt x="1316" y="2013"/>
                  </a:cubicBezTo>
                  <a:cubicBezTo>
                    <a:pt x="1343" y="2017"/>
                    <a:pt x="1372" y="2021"/>
                    <a:pt x="1398" y="2011"/>
                  </a:cubicBezTo>
                  <a:cubicBezTo>
                    <a:pt x="1423" y="2000"/>
                    <a:pt x="1419" y="1967"/>
                    <a:pt x="1439" y="1952"/>
                  </a:cubicBezTo>
                  <a:cubicBezTo>
                    <a:pt x="1452" y="1943"/>
                    <a:pt x="1469" y="1945"/>
                    <a:pt x="1484" y="1946"/>
                  </a:cubicBezTo>
                  <a:cubicBezTo>
                    <a:pt x="1488" y="1928"/>
                    <a:pt x="1492" y="1909"/>
                    <a:pt x="1496" y="1891"/>
                  </a:cubicBezTo>
                  <a:cubicBezTo>
                    <a:pt x="1311" y="1836"/>
                    <a:pt x="1123" y="1790"/>
                    <a:pt x="939" y="1732"/>
                  </a:cubicBezTo>
                  <a:close/>
                  <a:moveTo>
                    <a:pt x="1523" y="1940"/>
                  </a:moveTo>
                  <a:cubicBezTo>
                    <a:pt x="1531" y="1952"/>
                    <a:pt x="1544" y="1957"/>
                    <a:pt x="1555" y="1964"/>
                  </a:cubicBezTo>
                  <a:cubicBezTo>
                    <a:pt x="1566" y="1942"/>
                    <a:pt x="1581" y="1922"/>
                    <a:pt x="1589" y="1899"/>
                  </a:cubicBezTo>
                  <a:cubicBezTo>
                    <a:pt x="1574" y="1898"/>
                    <a:pt x="1559" y="1895"/>
                    <a:pt x="1544" y="1896"/>
                  </a:cubicBezTo>
                  <a:cubicBezTo>
                    <a:pt x="1527" y="1902"/>
                    <a:pt x="1518" y="1924"/>
                    <a:pt x="1523" y="1940"/>
                  </a:cubicBezTo>
                  <a:close/>
                  <a:moveTo>
                    <a:pt x="442" y="1995"/>
                  </a:moveTo>
                  <a:cubicBezTo>
                    <a:pt x="430" y="2032"/>
                    <a:pt x="441" y="2070"/>
                    <a:pt x="452" y="2105"/>
                  </a:cubicBezTo>
                  <a:cubicBezTo>
                    <a:pt x="465" y="2141"/>
                    <a:pt x="486" y="2179"/>
                    <a:pt x="524" y="2194"/>
                  </a:cubicBezTo>
                  <a:cubicBezTo>
                    <a:pt x="494" y="2158"/>
                    <a:pt x="478" y="2112"/>
                    <a:pt x="471" y="2066"/>
                  </a:cubicBezTo>
                  <a:cubicBezTo>
                    <a:pt x="462" y="2030"/>
                    <a:pt x="468" y="1991"/>
                    <a:pt x="486" y="1959"/>
                  </a:cubicBezTo>
                  <a:cubicBezTo>
                    <a:pt x="464" y="1958"/>
                    <a:pt x="447" y="1976"/>
                    <a:pt x="442" y="1995"/>
                  </a:cubicBezTo>
                  <a:close/>
                  <a:moveTo>
                    <a:pt x="504" y="2049"/>
                  </a:moveTo>
                  <a:cubicBezTo>
                    <a:pt x="515" y="2102"/>
                    <a:pt x="532" y="2164"/>
                    <a:pt x="583" y="2192"/>
                  </a:cubicBezTo>
                  <a:cubicBezTo>
                    <a:pt x="538" y="2126"/>
                    <a:pt x="509" y="2034"/>
                    <a:pt x="547" y="1958"/>
                  </a:cubicBezTo>
                  <a:cubicBezTo>
                    <a:pt x="506" y="1965"/>
                    <a:pt x="499" y="2015"/>
                    <a:pt x="504" y="2049"/>
                  </a:cubicBezTo>
                  <a:close/>
                  <a:moveTo>
                    <a:pt x="591" y="1964"/>
                  </a:moveTo>
                  <a:cubicBezTo>
                    <a:pt x="566" y="1981"/>
                    <a:pt x="563" y="2014"/>
                    <a:pt x="565" y="2041"/>
                  </a:cubicBezTo>
                  <a:cubicBezTo>
                    <a:pt x="572" y="2087"/>
                    <a:pt x="585" y="2134"/>
                    <a:pt x="616" y="2169"/>
                  </a:cubicBezTo>
                  <a:cubicBezTo>
                    <a:pt x="632" y="2189"/>
                    <a:pt x="658" y="2200"/>
                    <a:pt x="683" y="2194"/>
                  </a:cubicBezTo>
                  <a:cubicBezTo>
                    <a:pt x="644" y="2132"/>
                    <a:pt x="629" y="2050"/>
                    <a:pt x="657" y="1981"/>
                  </a:cubicBezTo>
                  <a:cubicBezTo>
                    <a:pt x="640" y="1964"/>
                    <a:pt x="614" y="1952"/>
                    <a:pt x="591" y="1964"/>
                  </a:cubicBezTo>
                  <a:close/>
                  <a:moveTo>
                    <a:pt x="717" y="1962"/>
                  </a:moveTo>
                  <a:cubicBezTo>
                    <a:pt x="672" y="1988"/>
                    <a:pt x="676" y="2051"/>
                    <a:pt x="685" y="2096"/>
                  </a:cubicBezTo>
                  <a:cubicBezTo>
                    <a:pt x="695" y="2136"/>
                    <a:pt x="713" y="2189"/>
                    <a:pt x="760" y="2195"/>
                  </a:cubicBezTo>
                  <a:cubicBezTo>
                    <a:pt x="785" y="2201"/>
                    <a:pt x="799" y="2174"/>
                    <a:pt x="805" y="2154"/>
                  </a:cubicBezTo>
                  <a:cubicBezTo>
                    <a:pt x="819" y="2099"/>
                    <a:pt x="817" y="2036"/>
                    <a:pt x="784" y="1989"/>
                  </a:cubicBezTo>
                  <a:cubicBezTo>
                    <a:pt x="769" y="1968"/>
                    <a:pt x="743" y="1953"/>
                    <a:pt x="717" y="1962"/>
                  </a:cubicBezTo>
                  <a:close/>
                  <a:moveTo>
                    <a:pt x="1867" y="1969"/>
                  </a:moveTo>
                  <a:cubicBezTo>
                    <a:pt x="1863" y="1999"/>
                    <a:pt x="1851" y="2026"/>
                    <a:pt x="1834" y="2050"/>
                  </a:cubicBezTo>
                  <a:cubicBezTo>
                    <a:pt x="1875" y="2051"/>
                    <a:pt x="1890" y="1998"/>
                    <a:pt x="1867" y="1969"/>
                  </a:cubicBezTo>
                  <a:close/>
                  <a:moveTo>
                    <a:pt x="277" y="2058"/>
                  </a:moveTo>
                  <a:cubicBezTo>
                    <a:pt x="254" y="2090"/>
                    <a:pt x="283" y="2128"/>
                    <a:pt x="308" y="2149"/>
                  </a:cubicBezTo>
                  <a:cubicBezTo>
                    <a:pt x="353" y="2179"/>
                    <a:pt x="406" y="2209"/>
                    <a:pt x="462" y="2199"/>
                  </a:cubicBezTo>
                  <a:cubicBezTo>
                    <a:pt x="427" y="2160"/>
                    <a:pt x="411" y="2109"/>
                    <a:pt x="403" y="2058"/>
                  </a:cubicBezTo>
                  <a:cubicBezTo>
                    <a:pt x="365" y="2038"/>
                    <a:pt x="312" y="2026"/>
                    <a:pt x="277" y="2058"/>
                  </a:cubicBezTo>
                  <a:close/>
                  <a:moveTo>
                    <a:pt x="186" y="2109"/>
                  </a:moveTo>
                  <a:cubicBezTo>
                    <a:pt x="182" y="2136"/>
                    <a:pt x="202" y="2159"/>
                    <a:pt x="223" y="2174"/>
                  </a:cubicBezTo>
                  <a:cubicBezTo>
                    <a:pt x="260" y="2197"/>
                    <a:pt x="303" y="2209"/>
                    <a:pt x="345" y="2216"/>
                  </a:cubicBezTo>
                  <a:cubicBezTo>
                    <a:pt x="291" y="2185"/>
                    <a:pt x="229" y="2140"/>
                    <a:pt x="233" y="2070"/>
                  </a:cubicBezTo>
                  <a:cubicBezTo>
                    <a:pt x="214" y="2076"/>
                    <a:pt x="191" y="2087"/>
                    <a:pt x="186" y="2109"/>
                  </a:cubicBezTo>
                  <a:close/>
                  <a:moveTo>
                    <a:pt x="1000" y="2130"/>
                  </a:moveTo>
                  <a:cubicBezTo>
                    <a:pt x="983" y="2139"/>
                    <a:pt x="965" y="2161"/>
                    <a:pt x="976" y="2181"/>
                  </a:cubicBezTo>
                  <a:cubicBezTo>
                    <a:pt x="996" y="2206"/>
                    <a:pt x="1030" y="2210"/>
                    <a:pt x="1060" y="2210"/>
                  </a:cubicBezTo>
                  <a:cubicBezTo>
                    <a:pt x="1065" y="2147"/>
                    <a:pt x="1136" y="2124"/>
                    <a:pt x="1190" y="2118"/>
                  </a:cubicBezTo>
                  <a:cubicBezTo>
                    <a:pt x="1128" y="2101"/>
                    <a:pt x="1057" y="2096"/>
                    <a:pt x="1000" y="2130"/>
                  </a:cubicBezTo>
                  <a:close/>
                  <a:moveTo>
                    <a:pt x="47" y="2177"/>
                  </a:moveTo>
                  <a:cubicBezTo>
                    <a:pt x="42" y="2216"/>
                    <a:pt x="86" y="2234"/>
                    <a:pt x="117" y="2240"/>
                  </a:cubicBezTo>
                  <a:cubicBezTo>
                    <a:pt x="161" y="2244"/>
                    <a:pt x="207" y="2245"/>
                    <a:pt x="249" y="2228"/>
                  </a:cubicBezTo>
                  <a:cubicBezTo>
                    <a:pt x="200" y="2210"/>
                    <a:pt x="154" y="2170"/>
                    <a:pt x="149" y="2115"/>
                  </a:cubicBezTo>
                  <a:cubicBezTo>
                    <a:pt x="109" y="2120"/>
                    <a:pt x="60" y="2134"/>
                    <a:pt x="47" y="2177"/>
                  </a:cubicBezTo>
                  <a:close/>
                  <a:moveTo>
                    <a:pt x="2038" y="2403"/>
                  </a:moveTo>
                  <a:cubicBezTo>
                    <a:pt x="2018" y="2457"/>
                    <a:pt x="1986" y="2506"/>
                    <a:pt x="1977" y="2562"/>
                  </a:cubicBezTo>
                  <a:cubicBezTo>
                    <a:pt x="1938" y="2697"/>
                    <a:pt x="1912" y="2836"/>
                    <a:pt x="1913" y="2977"/>
                  </a:cubicBezTo>
                  <a:cubicBezTo>
                    <a:pt x="1912" y="3000"/>
                    <a:pt x="1914" y="3024"/>
                    <a:pt x="1908" y="3047"/>
                  </a:cubicBezTo>
                  <a:cubicBezTo>
                    <a:pt x="1913" y="3051"/>
                    <a:pt x="1918" y="3055"/>
                    <a:pt x="1922" y="3059"/>
                  </a:cubicBezTo>
                  <a:cubicBezTo>
                    <a:pt x="1958" y="3057"/>
                    <a:pt x="1993" y="3045"/>
                    <a:pt x="2029" y="3047"/>
                  </a:cubicBezTo>
                  <a:cubicBezTo>
                    <a:pt x="2033" y="3043"/>
                    <a:pt x="2037" y="3040"/>
                    <a:pt x="2040" y="3037"/>
                  </a:cubicBezTo>
                  <a:cubicBezTo>
                    <a:pt x="2054" y="3035"/>
                    <a:pt x="2066" y="3039"/>
                    <a:pt x="2075" y="3049"/>
                  </a:cubicBezTo>
                  <a:cubicBezTo>
                    <a:pt x="2103" y="3025"/>
                    <a:pt x="2135" y="3003"/>
                    <a:pt x="2172" y="2996"/>
                  </a:cubicBezTo>
                  <a:cubicBezTo>
                    <a:pt x="2140" y="2826"/>
                    <a:pt x="2127" y="2653"/>
                    <a:pt x="2112" y="2481"/>
                  </a:cubicBezTo>
                  <a:cubicBezTo>
                    <a:pt x="2124" y="2364"/>
                    <a:pt x="2143" y="2247"/>
                    <a:pt x="2165" y="2132"/>
                  </a:cubicBezTo>
                  <a:cubicBezTo>
                    <a:pt x="2114" y="2218"/>
                    <a:pt x="2072" y="2309"/>
                    <a:pt x="2038" y="2403"/>
                  </a:cubicBezTo>
                  <a:close/>
                  <a:moveTo>
                    <a:pt x="1181" y="2150"/>
                  </a:moveTo>
                  <a:cubicBezTo>
                    <a:pt x="1156" y="2155"/>
                    <a:pt x="1131" y="2164"/>
                    <a:pt x="1112" y="2181"/>
                  </a:cubicBezTo>
                  <a:cubicBezTo>
                    <a:pt x="1099" y="2191"/>
                    <a:pt x="1090" y="2212"/>
                    <a:pt x="1103" y="2226"/>
                  </a:cubicBezTo>
                  <a:cubicBezTo>
                    <a:pt x="1127" y="2252"/>
                    <a:pt x="1166" y="2254"/>
                    <a:pt x="1199" y="2251"/>
                  </a:cubicBezTo>
                  <a:cubicBezTo>
                    <a:pt x="1239" y="2247"/>
                    <a:pt x="1283" y="2241"/>
                    <a:pt x="1316" y="2217"/>
                  </a:cubicBezTo>
                  <a:cubicBezTo>
                    <a:pt x="1331" y="2205"/>
                    <a:pt x="1343" y="2175"/>
                    <a:pt x="1320" y="2164"/>
                  </a:cubicBezTo>
                  <a:cubicBezTo>
                    <a:pt x="1277" y="2145"/>
                    <a:pt x="1228" y="2144"/>
                    <a:pt x="1181" y="2150"/>
                  </a:cubicBezTo>
                  <a:close/>
                  <a:moveTo>
                    <a:pt x="821" y="2211"/>
                  </a:moveTo>
                  <a:cubicBezTo>
                    <a:pt x="794" y="2241"/>
                    <a:pt x="749" y="2238"/>
                    <a:pt x="715" y="2221"/>
                  </a:cubicBezTo>
                  <a:cubicBezTo>
                    <a:pt x="685" y="2245"/>
                    <a:pt x="646" y="2225"/>
                    <a:pt x="612" y="2233"/>
                  </a:cubicBezTo>
                  <a:cubicBezTo>
                    <a:pt x="573" y="2225"/>
                    <a:pt x="533" y="2242"/>
                    <a:pt x="496" y="2223"/>
                  </a:cubicBezTo>
                  <a:cubicBezTo>
                    <a:pt x="471" y="2239"/>
                    <a:pt x="442" y="2240"/>
                    <a:pt x="414" y="2239"/>
                  </a:cubicBezTo>
                  <a:cubicBezTo>
                    <a:pt x="376" y="2259"/>
                    <a:pt x="332" y="2255"/>
                    <a:pt x="292" y="2245"/>
                  </a:cubicBezTo>
                  <a:cubicBezTo>
                    <a:pt x="240" y="2286"/>
                    <a:pt x="169" y="2284"/>
                    <a:pt x="106" y="2275"/>
                  </a:cubicBezTo>
                  <a:cubicBezTo>
                    <a:pt x="106" y="2282"/>
                    <a:pt x="106" y="2289"/>
                    <a:pt x="106" y="2297"/>
                  </a:cubicBezTo>
                  <a:cubicBezTo>
                    <a:pt x="531" y="2297"/>
                    <a:pt x="956" y="2297"/>
                    <a:pt x="1380" y="2297"/>
                  </a:cubicBezTo>
                  <a:cubicBezTo>
                    <a:pt x="1381" y="2268"/>
                    <a:pt x="1381" y="2239"/>
                    <a:pt x="1381" y="2210"/>
                  </a:cubicBezTo>
                  <a:cubicBezTo>
                    <a:pt x="1376" y="2210"/>
                    <a:pt x="1371" y="2210"/>
                    <a:pt x="1366" y="2210"/>
                  </a:cubicBezTo>
                  <a:cubicBezTo>
                    <a:pt x="1345" y="2254"/>
                    <a:pt x="1294" y="2268"/>
                    <a:pt x="1250" y="2275"/>
                  </a:cubicBezTo>
                  <a:cubicBezTo>
                    <a:pt x="1199" y="2282"/>
                    <a:pt x="1143" y="2286"/>
                    <a:pt x="1098" y="2259"/>
                  </a:cubicBezTo>
                  <a:cubicBezTo>
                    <a:pt x="1085" y="2253"/>
                    <a:pt x="1077" y="2235"/>
                    <a:pt x="1060" y="2238"/>
                  </a:cubicBezTo>
                  <a:cubicBezTo>
                    <a:pt x="1034" y="2239"/>
                    <a:pt x="1007" y="2234"/>
                    <a:pt x="983" y="2222"/>
                  </a:cubicBezTo>
                  <a:cubicBezTo>
                    <a:pt x="973" y="2217"/>
                    <a:pt x="964" y="2208"/>
                    <a:pt x="952" y="2210"/>
                  </a:cubicBezTo>
                  <a:cubicBezTo>
                    <a:pt x="909" y="2210"/>
                    <a:pt x="865" y="2209"/>
                    <a:pt x="821" y="2211"/>
                  </a:cubicBezTo>
                  <a:close/>
                  <a:moveTo>
                    <a:pt x="118" y="2352"/>
                  </a:moveTo>
                  <a:cubicBezTo>
                    <a:pt x="121" y="2394"/>
                    <a:pt x="111" y="2435"/>
                    <a:pt x="109" y="2477"/>
                  </a:cubicBezTo>
                  <a:cubicBezTo>
                    <a:pt x="111" y="2650"/>
                    <a:pt x="109" y="2823"/>
                    <a:pt x="110" y="2996"/>
                  </a:cubicBezTo>
                  <a:cubicBezTo>
                    <a:pt x="111" y="3046"/>
                    <a:pt x="118" y="3097"/>
                    <a:pt x="113" y="3147"/>
                  </a:cubicBezTo>
                  <a:cubicBezTo>
                    <a:pt x="519" y="3147"/>
                    <a:pt x="926" y="3147"/>
                    <a:pt x="1332" y="3147"/>
                  </a:cubicBezTo>
                  <a:cubicBezTo>
                    <a:pt x="1349" y="3147"/>
                    <a:pt x="1367" y="3146"/>
                    <a:pt x="1384" y="3150"/>
                  </a:cubicBezTo>
                  <a:cubicBezTo>
                    <a:pt x="1379" y="3114"/>
                    <a:pt x="1379" y="3077"/>
                    <a:pt x="1382" y="3041"/>
                  </a:cubicBezTo>
                  <a:cubicBezTo>
                    <a:pt x="1386" y="2978"/>
                    <a:pt x="1385" y="2916"/>
                    <a:pt x="1385" y="2853"/>
                  </a:cubicBezTo>
                  <a:cubicBezTo>
                    <a:pt x="1385" y="2686"/>
                    <a:pt x="1385" y="2518"/>
                    <a:pt x="1384" y="2351"/>
                  </a:cubicBezTo>
                  <a:cubicBezTo>
                    <a:pt x="962" y="2352"/>
                    <a:pt x="540" y="2350"/>
                    <a:pt x="118" y="235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89" name="CuadroTexto 88"/>
            <p:cNvSpPr txBox="1"/>
            <p:nvPr/>
          </p:nvSpPr>
          <p:spPr>
            <a:xfrm>
              <a:off x="4937335" y="2540083"/>
              <a:ext cx="12506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Ingeniero Datos</a:t>
              </a:r>
            </a:p>
          </p:txBody>
        </p:sp>
        <p:pic>
          <p:nvPicPr>
            <p:cNvPr id="227" name="Imagen 22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10424" y="1705293"/>
              <a:ext cx="927831" cy="580328"/>
            </a:xfrm>
            <a:prstGeom prst="rect">
              <a:avLst/>
            </a:prstGeom>
          </p:spPr>
        </p:pic>
        <p:sp>
          <p:nvSpPr>
            <p:cNvPr id="228" name="CuadroTexto 227"/>
            <p:cNvSpPr txBox="1"/>
            <p:nvPr/>
          </p:nvSpPr>
          <p:spPr>
            <a:xfrm>
              <a:off x="5126596" y="1288460"/>
              <a:ext cx="1608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/>
                <a:t>Ingesta de Datos</a:t>
              </a: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707053" y="1287040"/>
            <a:ext cx="1805434" cy="1504056"/>
            <a:chOff x="6660398" y="1324364"/>
            <a:chExt cx="1805434" cy="1504056"/>
          </a:xfrm>
        </p:grpSpPr>
        <p:grpSp>
          <p:nvGrpSpPr>
            <p:cNvPr id="91" name="Group 45">
              <a:extLst>
                <a:ext uri="{FF2B5EF4-FFF2-40B4-BE49-F238E27FC236}">
                  <a16:creationId xmlns:a16="http://schemas.microsoft.com/office/drawing/2014/main" xmlns="" id="{447FD34B-639D-4B02-AFC8-0B60845E6A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1055" y="1600588"/>
              <a:ext cx="798110" cy="1011431"/>
              <a:chOff x="3087688" y="4679950"/>
              <a:chExt cx="1722438" cy="2182813"/>
            </a:xfrm>
          </p:grpSpPr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xmlns="" id="{BED084DD-2356-479B-B1C0-0186E8810F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87688" y="4679950"/>
                <a:ext cx="1636713" cy="2182813"/>
              </a:xfrm>
              <a:custGeom>
                <a:avLst/>
                <a:gdLst>
                  <a:gd name="T0" fmla="*/ 847 w 2818"/>
                  <a:gd name="T1" fmla="*/ 130 h 3606"/>
                  <a:gd name="T2" fmla="*/ 1350 w 2818"/>
                  <a:gd name="T3" fmla="*/ 308 h 3606"/>
                  <a:gd name="T4" fmla="*/ 1733 w 2818"/>
                  <a:gd name="T5" fmla="*/ 600 h 3606"/>
                  <a:gd name="T6" fmla="*/ 1500 w 2818"/>
                  <a:gd name="T7" fmla="*/ 1374 h 3606"/>
                  <a:gd name="T8" fmla="*/ 2170 w 2818"/>
                  <a:gd name="T9" fmla="*/ 1111 h 3606"/>
                  <a:gd name="T10" fmla="*/ 2265 w 2818"/>
                  <a:gd name="T11" fmla="*/ 912 h 3606"/>
                  <a:gd name="T12" fmla="*/ 2298 w 2818"/>
                  <a:gd name="T13" fmla="*/ 669 h 3606"/>
                  <a:gd name="T14" fmla="*/ 2467 w 2818"/>
                  <a:gd name="T15" fmla="*/ 910 h 3606"/>
                  <a:gd name="T16" fmla="*/ 2523 w 2818"/>
                  <a:gd name="T17" fmla="*/ 1133 h 3606"/>
                  <a:gd name="T18" fmla="*/ 2401 w 2818"/>
                  <a:gd name="T19" fmla="*/ 1279 h 3606"/>
                  <a:gd name="T20" fmla="*/ 2763 w 2818"/>
                  <a:gd name="T21" fmla="*/ 1766 h 3606"/>
                  <a:gd name="T22" fmla="*/ 2763 w 2818"/>
                  <a:gd name="T23" fmla="*/ 2296 h 3606"/>
                  <a:gd name="T24" fmla="*/ 2149 w 2818"/>
                  <a:gd name="T25" fmla="*/ 2557 h 3606"/>
                  <a:gd name="T26" fmla="*/ 1845 w 2818"/>
                  <a:gd name="T27" fmla="*/ 2092 h 3606"/>
                  <a:gd name="T28" fmla="*/ 1599 w 2818"/>
                  <a:gd name="T29" fmla="*/ 2058 h 3606"/>
                  <a:gd name="T30" fmla="*/ 1810 w 2818"/>
                  <a:gd name="T31" fmla="*/ 3365 h 3606"/>
                  <a:gd name="T32" fmla="*/ 2213 w 2818"/>
                  <a:gd name="T33" fmla="*/ 3464 h 3606"/>
                  <a:gd name="T34" fmla="*/ 1976 w 2818"/>
                  <a:gd name="T35" fmla="*/ 3585 h 3606"/>
                  <a:gd name="T36" fmla="*/ 1654 w 2818"/>
                  <a:gd name="T37" fmla="*/ 3438 h 3606"/>
                  <a:gd name="T38" fmla="*/ 1639 w 2818"/>
                  <a:gd name="T39" fmla="*/ 2770 h 3606"/>
                  <a:gd name="T40" fmla="*/ 1365 w 2818"/>
                  <a:gd name="T41" fmla="*/ 2878 h 3606"/>
                  <a:gd name="T42" fmla="*/ 1316 w 2818"/>
                  <a:gd name="T43" fmla="*/ 3452 h 3606"/>
                  <a:gd name="T44" fmla="*/ 983 w 2818"/>
                  <a:gd name="T45" fmla="*/ 3596 h 3606"/>
                  <a:gd name="T46" fmla="*/ 757 w 2818"/>
                  <a:gd name="T47" fmla="*/ 3474 h 3606"/>
                  <a:gd name="T48" fmla="*/ 1166 w 2818"/>
                  <a:gd name="T49" fmla="*/ 3375 h 3606"/>
                  <a:gd name="T50" fmla="*/ 1419 w 2818"/>
                  <a:gd name="T51" fmla="*/ 2212 h 3606"/>
                  <a:gd name="T52" fmla="*/ 1089 w 2818"/>
                  <a:gd name="T53" fmla="*/ 1340 h 3606"/>
                  <a:gd name="T54" fmla="*/ 691 w 2818"/>
                  <a:gd name="T55" fmla="*/ 986 h 3606"/>
                  <a:gd name="T56" fmla="*/ 41 w 2818"/>
                  <a:gd name="T57" fmla="*/ 996 h 3606"/>
                  <a:gd name="T58" fmla="*/ 262 w 2818"/>
                  <a:gd name="T59" fmla="*/ 461 h 3606"/>
                  <a:gd name="T60" fmla="*/ 505 w 2818"/>
                  <a:gd name="T61" fmla="*/ 82 h 3606"/>
                  <a:gd name="T62" fmla="*/ 395 w 2818"/>
                  <a:gd name="T63" fmla="*/ 490 h 3606"/>
                  <a:gd name="T64" fmla="*/ 91 w 2818"/>
                  <a:gd name="T65" fmla="*/ 847 h 3606"/>
                  <a:gd name="T66" fmla="*/ 484 w 2818"/>
                  <a:gd name="T67" fmla="*/ 1117 h 3606"/>
                  <a:gd name="T68" fmla="*/ 721 w 2818"/>
                  <a:gd name="T69" fmla="*/ 940 h 3606"/>
                  <a:gd name="T70" fmla="*/ 1247 w 2818"/>
                  <a:gd name="T71" fmla="*/ 532 h 3606"/>
                  <a:gd name="T72" fmla="*/ 1172 w 2818"/>
                  <a:gd name="T73" fmla="*/ 412 h 3606"/>
                  <a:gd name="T74" fmla="*/ 894 w 2818"/>
                  <a:gd name="T75" fmla="*/ 788 h 3606"/>
                  <a:gd name="T76" fmla="*/ 955 w 2818"/>
                  <a:gd name="T77" fmla="*/ 218 h 3606"/>
                  <a:gd name="T78" fmla="*/ 606 w 2818"/>
                  <a:gd name="T79" fmla="*/ 75 h 3606"/>
                  <a:gd name="T80" fmla="*/ 989 w 2818"/>
                  <a:gd name="T81" fmla="*/ 1039 h 3606"/>
                  <a:gd name="T82" fmla="*/ 1658 w 2818"/>
                  <a:gd name="T83" fmla="*/ 771 h 3606"/>
                  <a:gd name="T84" fmla="*/ 2224 w 2818"/>
                  <a:gd name="T85" fmla="*/ 1224 h 3606"/>
                  <a:gd name="T86" fmla="*/ 1714 w 2818"/>
                  <a:gd name="T87" fmla="*/ 1687 h 3606"/>
                  <a:gd name="T88" fmla="*/ 2313 w 2818"/>
                  <a:gd name="T89" fmla="*/ 1631 h 3606"/>
                  <a:gd name="T90" fmla="*/ 2224 w 2818"/>
                  <a:gd name="T91" fmla="*/ 1224 h 3606"/>
                  <a:gd name="T92" fmla="*/ 2438 w 2818"/>
                  <a:gd name="T93" fmla="*/ 1815 h 3606"/>
                  <a:gd name="T94" fmla="*/ 2386 w 2818"/>
                  <a:gd name="T95" fmla="*/ 1447 h 3606"/>
                  <a:gd name="T96" fmla="*/ 2353 w 2818"/>
                  <a:gd name="T97" fmla="*/ 1817 h 3606"/>
                  <a:gd name="T98" fmla="*/ 2268 w 2818"/>
                  <a:gd name="T99" fmla="*/ 1938 h 3606"/>
                  <a:gd name="T100" fmla="*/ 2720 w 2818"/>
                  <a:gd name="T101" fmla="*/ 1815 h 3606"/>
                  <a:gd name="T102" fmla="*/ 2223 w 2818"/>
                  <a:gd name="T103" fmla="*/ 1990 h 3606"/>
                  <a:gd name="T104" fmla="*/ 2629 w 2818"/>
                  <a:gd name="T105" fmla="*/ 2018 h 3606"/>
                  <a:gd name="T106" fmla="*/ 2684 w 2818"/>
                  <a:gd name="T107" fmla="*/ 1881 h 3606"/>
                  <a:gd name="T108" fmla="*/ 2256 w 2818"/>
                  <a:gd name="T109" fmla="*/ 2145 h 3606"/>
                  <a:gd name="T110" fmla="*/ 2191 w 2818"/>
                  <a:gd name="T111" fmla="*/ 2263 h 3606"/>
                  <a:gd name="T112" fmla="*/ 2005 w 2818"/>
                  <a:gd name="T113" fmla="*/ 2162 h 3606"/>
                  <a:gd name="T114" fmla="*/ 2376 w 2818"/>
                  <a:gd name="T115" fmla="*/ 2537 h 3606"/>
                  <a:gd name="T116" fmla="*/ 2715 w 2818"/>
                  <a:gd name="T117" fmla="*/ 2012 h 3606"/>
                  <a:gd name="T118" fmla="*/ 1920 w 2818"/>
                  <a:gd name="T119" fmla="*/ 2110 h 3606"/>
                  <a:gd name="T120" fmla="*/ 1974 w 2818"/>
                  <a:gd name="T121" fmla="*/ 2033 h 3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18" h="3606">
                    <a:moveTo>
                      <a:pt x="470" y="19"/>
                    </a:moveTo>
                    <a:cubicBezTo>
                      <a:pt x="549" y="0"/>
                      <a:pt x="632" y="2"/>
                      <a:pt x="711" y="19"/>
                    </a:cubicBezTo>
                    <a:cubicBezTo>
                      <a:pt x="769" y="37"/>
                      <a:pt x="806" y="89"/>
                      <a:pt x="847" y="130"/>
                    </a:cubicBezTo>
                    <a:cubicBezTo>
                      <a:pt x="955" y="124"/>
                      <a:pt x="1058" y="168"/>
                      <a:pt x="1145" y="228"/>
                    </a:cubicBezTo>
                    <a:cubicBezTo>
                      <a:pt x="1183" y="251"/>
                      <a:pt x="1219" y="277"/>
                      <a:pt x="1248" y="311"/>
                    </a:cubicBezTo>
                    <a:cubicBezTo>
                      <a:pt x="1281" y="300"/>
                      <a:pt x="1316" y="304"/>
                      <a:pt x="1350" y="308"/>
                    </a:cubicBezTo>
                    <a:cubicBezTo>
                      <a:pt x="1389" y="309"/>
                      <a:pt x="1429" y="321"/>
                      <a:pt x="1460" y="345"/>
                    </a:cubicBezTo>
                    <a:cubicBezTo>
                      <a:pt x="1478" y="358"/>
                      <a:pt x="1487" y="387"/>
                      <a:pt x="1468" y="403"/>
                    </a:cubicBezTo>
                    <a:cubicBezTo>
                      <a:pt x="1574" y="437"/>
                      <a:pt x="1674" y="504"/>
                      <a:pt x="1733" y="600"/>
                    </a:cubicBezTo>
                    <a:cubicBezTo>
                      <a:pt x="1783" y="679"/>
                      <a:pt x="1804" y="774"/>
                      <a:pt x="1802" y="867"/>
                    </a:cubicBezTo>
                    <a:cubicBezTo>
                      <a:pt x="1803" y="1070"/>
                      <a:pt x="1679" y="1271"/>
                      <a:pt x="1493" y="1354"/>
                    </a:cubicBezTo>
                    <a:cubicBezTo>
                      <a:pt x="1495" y="1361"/>
                      <a:pt x="1497" y="1367"/>
                      <a:pt x="1500" y="1374"/>
                    </a:cubicBezTo>
                    <a:cubicBezTo>
                      <a:pt x="1622" y="1330"/>
                      <a:pt x="1751" y="1305"/>
                      <a:pt x="1876" y="1269"/>
                    </a:cubicBezTo>
                    <a:cubicBezTo>
                      <a:pt x="1955" y="1241"/>
                      <a:pt x="2034" y="1211"/>
                      <a:pt x="2106" y="1168"/>
                    </a:cubicBezTo>
                    <a:cubicBezTo>
                      <a:pt x="2132" y="1154"/>
                      <a:pt x="2150" y="1131"/>
                      <a:pt x="2170" y="1111"/>
                    </a:cubicBezTo>
                    <a:cubicBezTo>
                      <a:pt x="2193" y="1085"/>
                      <a:pt x="2198" y="1049"/>
                      <a:pt x="2204" y="1017"/>
                    </a:cubicBezTo>
                    <a:cubicBezTo>
                      <a:pt x="2212" y="983"/>
                      <a:pt x="2185" y="955"/>
                      <a:pt x="2182" y="923"/>
                    </a:cubicBezTo>
                    <a:cubicBezTo>
                      <a:pt x="2193" y="891"/>
                      <a:pt x="2243" y="889"/>
                      <a:pt x="2265" y="912"/>
                    </a:cubicBezTo>
                    <a:cubicBezTo>
                      <a:pt x="2289" y="938"/>
                      <a:pt x="2298" y="974"/>
                      <a:pt x="2301" y="1008"/>
                    </a:cubicBezTo>
                    <a:cubicBezTo>
                      <a:pt x="2307" y="1006"/>
                      <a:pt x="2313" y="1003"/>
                      <a:pt x="2319" y="1001"/>
                    </a:cubicBezTo>
                    <a:cubicBezTo>
                      <a:pt x="2312" y="890"/>
                      <a:pt x="2305" y="780"/>
                      <a:pt x="2298" y="669"/>
                    </a:cubicBezTo>
                    <a:cubicBezTo>
                      <a:pt x="2317" y="665"/>
                      <a:pt x="2336" y="658"/>
                      <a:pt x="2356" y="664"/>
                    </a:cubicBezTo>
                    <a:cubicBezTo>
                      <a:pt x="2362" y="753"/>
                      <a:pt x="2367" y="842"/>
                      <a:pt x="2373" y="931"/>
                    </a:cubicBezTo>
                    <a:cubicBezTo>
                      <a:pt x="2401" y="913"/>
                      <a:pt x="2435" y="902"/>
                      <a:pt x="2467" y="910"/>
                    </a:cubicBezTo>
                    <a:cubicBezTo>
                      <a:pt x="2501" y="925"/>
                      <a:pt x="2517" y="961"/>
                      <a:pt x="2526" y="995"/>
                    </a:cubicBezTo>
                    <a:cubicBezTo>
                      <a:pt x="2529" y="1005"/>
                      <a:pt x="2524" y="1015"/>
                      <a:pt x="2521" y="1024"/>
                    </a:cubicBezTo>
                    <a:cubicBezTo>
                      <a:pt x="2554" y="1048"/>
                      <a:pt x="2567" y="1113"/>
                      <a:pt x="2523" y="1133"/>
                    </a:cubicBezTo>
                    <a:cubicBezTo>
                      <a:pt x="2527" y="1153"/>
                      <a:pt x="2539" y="1176"/>
                      <a:pt x="2526" y="1195"/>
                    </a:cubicBezTo>
                    <a:cubicBezTo>
                      <a:pt x="2514" y="1214"/>
                      <a:pt x="2498" y="1229"/>
                      <a:pt x="2478" y="1239"/>
                    </a:cubicBezTo>
                    <a:cubicBezTo>
                      <a:pt x="2451" y="1250"/>
                      <a:pt x="2430" y="1272"/>
                      <a:pt x="2401" y="1279"/>
                    </a:cubicBezTo>
                    <a:cubicBezTo>
                      <a:pt x="2413" y="1343"/>
                      <a:pt x="2436" y="1404"/>
                      <a:pt x="2468" y="1461"/>
                    </a:cubicBezTo>
                    <a:cubicBezTo>
                      <a:pt x="2516" y="1545"/>
                      <a:pt x="2550" y="1637"/>
                      <a:pt x="2568" y="1732"/>
                    </a:cubicBezTo>
                    <a:cubicBezTo>
                      <a:pt x="2634" y="1729"/>
                      <a:pt x="2706" y="1725"/>
                      <a:pt x="2763" y="1766"/>
                    </a:cubicBezTo>
                    <a:cubicBezTo>
                      <a:pt x="2787" y="1777"/>
                      <a:pt x="2791" y="1805"/>
                      <a:pt x="2796" y="1829"/>
                    </a:cubicBezTo>
                    <a:cubicBezTo>
                      <a:pt x="2807" y="1888"/>
                      <a:pt x="2818" y="1960"/>
                      <a:pt x="2770" y="2007"/>
                    </a:cubicBezTo>
                    <a:cubicBezTo>
                      <a:pt x="2771" y="2103"/>
                      <a:pt x="2773" y="2200"/>
                      <a:pt x="2763" y="2296"/>
                    </a:cubicBezTo>
                    <a:cubicBezTo>
                      <a:pt x="2746" y="2434"/>
                      <a:pt x="2630" y="2547"/>
                      <a:pt x="2496" y="2573"/>
                    </a:cubicBezTo>
                    <a:cubicBezTo>
                      <a:pt x="2431" y="2582"/>
                      <a:pt x="2368" y="2604"/>
                      <a:pt x="2302" y="2601"/>
                    </a:cubicBezTo>
                    <a:cubicBezTo>
                      <a:pt x="2248" y="2600"/>
                      <a:pt x="2196" y="2582"/>
                      <a:pt x="2149" y="2557"/>
                    </a:cubicBezTo>
                    <a:cubicBezTo>
                      <a:pt x="2099" y="2529"/>
                      <a:pt x="2063" y="2483"/>
                      <a:pt x="2034" y="2436"/>
                    </a:cubicBezTo>
                    <a:cubicBezTo>
                      <a:pt x="1981" y="2356"/>
                      <a:pt x="1953" y="2264"/>
                      <a:pt x="1918" y="2176"/>
                    </a:cubicBezTo>
                    <a:cubicBezTo>
                      <a:pt x="1882" y="2161"/>
                      <a:pt x="1856" y="2129"/>
                      <a:pt x="1845" y="2092"/>
                    </a:cubicBezTo>
                    <a:cubicBezTo>
                      <a:pt x="1832" y="2051"/>
                      <a:pt x="1813" y="2008"/>
                      <a:pt x="1825" y="1964"/>
                    </a:cubicBezTo>
                    <a:cubicBezTo>
                      <a:pt x="1731" y="1902"/>
                      <a:pt x="1651" y="1821"/>
                      <a:pt x="1581" y="1733"/>
                    </a:cubicBezTo>
                    <a:cubicBezTo>
                      <a:pt x="1595" y="1841"/>
                      <a:pt x="1594" y="1950"/>
                      <a:pt x="1599" y="2058"/>
                    </a:cubicBezTo>
                    <a:cubicBezTo>
                      <a:pt x="1602" y="2116"/>
                      <a:pt x="1603" y="2173"/>
                      <a:pt x="1601" y="2231"/>
                    </a:cubicBezTo>
                    <a:cubicBezTo>
                      <a:pt x="1676" y="2441"/>
                      <a:pt x="1749" y="2653"/>
                      <a:pt x="1802" y="2871"/>
                    </a:cubicBezTo>
                    <a:cubicBezTo>
                      <a:pt x="1808" y="3035"/>
                      <a:pt x="1816" y="3200"/>
                      <a:pt x="1810" y="3365"/>
                    </a:cubicBezTo>
                    <a:cubicBezTo>
                      <a:pt x="1861" y="3369"/>
                      <a:pt x="1903" y="3401"/>
                      <a:pt x="1941" y="3432"/>
                    </a:cubicBezTo>
                    <a:cubicBezTo>
                      <a:pt x="1980" y="3432"/>
                      <a:pt x="2018" y="3419"/>
                      <a:pt x="2058" y="3421"/>
                    </a:cubicBezTo>
                    <a:cubicBezTo>
                      <a:pt x="2113" y="3419"/>
                      <a:pt x="2164" y="3441"/>
                      <a:pt x="2213" y="3464"/>
                    </a:cubicBezTo>
                    <a:cubicBezTo>
                      <a:pt x="2232" y="3473"/>
                      <a:pt x="2248" y="3487"/>
                      <a:pt x="2261" y="3504"/>
                    </a:cubicBezTo>
                    <a:cubicBezTo>
                      <a:pt x="2234" y="3542"/>
                      <a:pt x="2187" y="3556"/>
                      <a:pt x="2144" y="3569"/>
                    </a:cubicBezTo>
                    <a:cubicBezTo>
                      <a:pt x="2089" y="3581"/>
                      <a:pt x="2032" y="3597"/>
                      <a:pt x="1976" y="3585"/>
                    </a:cubicBezTo>
                    <a:cubicBezTo>
                      <a:pt x="1890" y="3566"/>
                      <a:pt x="1798" y="3583"/>
                      <a:pt x="1715" y="3550"/>
                    </a:cubicBezTo>
                    <a:cubicBezTo>
                      <a:pt x="1685" y="3538"/>
                      <a:pt x="1652" y="3531"/>
                      <a:pt x="1628" y="3509"/>
                    </a:cubicBezTo>
                    <a:cubicBezTo>
                      <a:pt x="1623" y="3482"/>
                      <a:pt x="1651" y="3464"/>
                      <a:pt x="1654" y="3438"/>
                    </a:cubicBezTo>
                    <a:cubicBezTo>
                      <a:pt x="1656" y="3421"/>
                      <a:pt x="1673" y="3414"/>
                      <a:pt x="1686" y="3407"/>
                    </a:cubicBezTo>
                    <a:cubicBezTo>
                      <a:pt x="1708" y="3254"/>
                      <a:pt x="1705" y="3098"/>
                      <a:pt x="1680" y="2946"/>
                    </a:cubicBezTo>
                    <a:cubicBezTo>
                      <a:pt x="1681" y="2885"/>
                      <a:pt x="1653" y="2829"/>
                      <a:pt x="1639" y="2770"/>
                    </a:cubicBezTo>
                    <a:cubicBezTo>
                      <a:pt x="1609" y="2638"/>
                      <a:pt x="1564" y="2510"/>
                      <a:pt x="1505" y="2388"/>
                    </a:cubicBezTo>
                    <a:cubicBezTo>
                      <a:pt x="1461" y="2493"/>
                      <a:pt x="1426" y="2601"/>
                      <a:pt x="1403" y="2713"/>
                    </a:cubicBezTo>
                    <a:cubicBezTo>
                      <a:pt x="1393" y="2768"/>
                      <a:pt x="1378" y="2823"/>
                      <a:pt x="1365" y="2878"/>
                    </a:cubicBezTo>
                    <a:cubicBezTo>
                      <a:pt x="1354" y="2911"/>
                      <a:pt x="1359" y="2947"/>
                      <a:pt x="1346" y="2980"/>
                    </a:cubicBezTo>
                    <a:cubicBezTo>
                      <a:pt x="1305" y="3122"/>
                      <a:pt x="1281" y="3270"/>
                      <a:pt x="1285" y="3419"/>
                    </a:cubicBezTo>
                    <a:cubicBezTo>
                      <a:pt x="1299" y="3425"/>
                      <a:pt x="1315" y="3435"/>
                      <a:pt x="1316" y="3452"/>
                    </a:cubicBezTo>
                    <a:cubicBezTo>
                      <a:pt x="1319" y="3476"/>
                      <a:pt x="1349" y="3497"/>
                      <a:pt x="1337" y="3521"/>
                    </a:cubicBezTo>
                    <a:cubicBezTo>
                      <a:pt x="1297" y="3548"/>
                      <a:pt x="1249" y="3558"/>
                      <a:pt x="1205" y="3574"/>
                    </a:cubicBezTo>
                    <a:cubicBezTo>
                      <a:pt x="1131" y="3586"/>
                      <a:pt x="1056" y="3579"/>
                      <a:pt x="983" y="3596"/>
                    </a:cubicBezTo>
                    <a:cubicBezTo>
                      <a:pt x="933" y="3606"/>
                      <a:pt x="884" y="3592"/>
                      <a:pt x="836" y="3582"/>
                    </a:cubicBezTo>
                    <a:cubicBezTo>
                      <a:pt x="789" y="3569"/>
                      <a:pt x="735" y="3556"/>
                      <a:pt x="706" y="3513"/>
                    </a:cubicBezTo>
                    <a:cubicBezTo>
                      <a:pt x="720" y="3497"/>
                      <a:pt x="737" y="3482"/>
                      <a:pt x="757" y="3474"/>
                    </a:cubicBezTo>
                    <a:cubicBezTo>
                      <a:pt x="806" y="3451"/>
                      <a:pt x="859" y="3430"/>
                      <a:pt x="914" y="3432"/>
                    </a:cubicBezTo>
                    <a:cubicBezTo>
                      <a:pt x="953" y="3429"/>
                      <a:pt x="990" y="3442"/>
                      <a:pt x="1029" y="3442"/>
                    </a:cubicBezTo>
                    <a:cubicBezTo>
                      <a:pt x="1068" y="3410"/>
                      <a:pt x="1113" y="3378"/>
                      <a:pt x="1166" y="3375"/>
                    </a:cubicBezTo>
                    <a:cubicBezTo>
                      <a:pt x="1179" y="3233"/>
                      <a:pt x="1203" y="3091"/>
                      <a:pt x="1229" y="2950"/>
                    </a:cubicBezTo>
                    <a:cubicBezTo>
                      <a:pt x="1238" y="2913"/>
                      <a:pt x="1235" y="2874"/>
                      <a:pt x="1244" y="2837"/>
                    </a:cubicBezTo>
                    <a:cubicBezTo>
                      <a:pt x="1289" y="2625"/>
                      <a:pt x="1355" y="2418"/>
                      <a:pt x="1419" y="2212"/>
                    </a:cubicBezTo>
                    <a:cubicBezTo>
                      <a:pt x="1434" y="2149"/>
                      <a:pt x="1454" y="2088"/>
                      <a:pt x="1455" y="2023"/>
                    </a:cubicBezTo>
                    <a:cubicBezTo>
                      <a:pt x="1471" y="1809"/>
                      <a:pt x="1451" y="1591"/>
                      <a:pt x="1384" y="1388"/>
                    </a:cubicBezTo>
                    <a:cubicBezTo>
                      <a:pt x="1284" y="1406"/>
                      <a:pt x="1177" y="1392"/>
                      <a:pt x="1089" y="1340"/>
                    </a:cubicBezTo>
                    <a:cubicBezTo>
                      <a:pt x="1017" y="1298"/>
                      <a:pt x="956" y="1238"/>
                      <a:pt x="911" y="1168"/>
                    </a:cubicBezTo>
                    <a:cubicBezTo>
                      <a:pt x="865" y="1177"/>
                      <a:pt x="828" y="1140"/>
                      <a:pt x="812" y="1102"/>
                    </a:cubicBezTo>
                    <a:cubicBezTo>
                      <a:pt x="795" y="1045"/>
                      <a:pt x="739" y="1013"/>
                      <a:pt x="691" y="986"/>
                    </a:cubicBezTo>
                    <a:cubicBezTo>
                      <a:pt x="670" y="1064"/>
                      <a:pt x="616" y="1129"/>
                      <a:pt x="553" y="1178"/>
                    </a:cubicBezTo>
                    <a:cubicBezTo>
                      <a:pt x="441" y="1249"/>
                      <a:pt x="291" y="1250"/>
                      <a:pt x="177" y="1184"/>
                    </a:cubicBezTo>
                    <a:cubicBezTo>
                      <a:pt x="110" y="1141"/>
                      <a:pt x="70" y="1068"/>
                      <a:pt x="41" y="996"/>
                    </a:cubicBezTo>
                    <a:cubicBezTo>
                      <a:pt x="20" y="934"/>
                      <a:pt x="0" y="869"/>
                      <a:pt x="10" y="803"/>
                    </a:cubicBezTo>
                    <a:cubicBezTo>
                      <a:pt x="19" y="720"/>
                      <a:pt x="56" y="642"/>
                      <a:pt x="109" y="579"/>
                    </a:cubicBezTo>
                    <a:cubicBezTo>
                      <a:pt x="150" y="529"/>
                      <a:pt x="201" y="485"/>
                      <a:pt x="262" y="461"/>
                    </a:cubicBezTo>
                    <a:cubicBezTo>
                      <a:pt x="235" y="366"/>
                      <a:pt x="249" y="260"/>
                      <a:pt x="298" y="175"/>
                    </a:cubicBezTo>
                    <a:cubicBezTo>
                      <a:pt x="338" y="108"/>
                      <a:pt x="392" y="42"/>
                      <a:pt x="470" y="19"/>
                    </a:cubicBezTo>
                    <a:close/>
                    <a:moveTo>
                      <a:pt x="505" y="82"/>
                    </a:moveTo>
                    <a:cubicBezTo>
                      <a:pt x="443" y="100"/>
                      <a:pt x="395" y="152"/>
                      <a:pt x="370" y="211"/>
                    </a:cubicBezTo>
                    <a:cubicBezTo>
                      <a:pt x="335" y="290"/>
                      <a:pt x="313" y="385"/>
                      <a:pt x="355" y="466"/>
                    </a:cubicBezTo>
                    <a:cubicBezTo>
                      <a:pt x="370" y="467"/>
                      <a:pt x="398" y="470"/>
                      <a:pt x="395" y="490"/>
                    </a:cubicBezTo>
                    <a:cubicBezTo>
                      <a:pt x="339" y="544"/>
                      <a:pt x="246" y="530"/>
                      <a:pt x="195" y="591"/>
                    </a:cubicBezTo>
                    <a:cubicBezTo>
                      <a:pt x="171" y="623"/>
                      <a:pt x="140" y="650"/>
                      <a:pt x="127" y="688"/>
                    </a:cubicBezTo>
                    <a:cubicBezTo>
                      <a:pt x="106" y="738"/>
                      <a:pt x="88" y="792"/>
                      <a:pt x="91" y="847"/>
                    </a:cubicBezTo>
                    <a:cubicBezTo>
                      <a:pt x="94" y="916"/>
                      <a:pt x="112" y="985"/>
                      <a:pt x="151" y="1042"/>
                    </a:cubicBezTo>
                    <a:cubicBezTo>
                      <a:pt x="184" y="1094"/>
                      <a:pt x="241" y="1131"/>
                      <a:pt x="302" y="1139"/>
                    </a:cubicBezTo>
                    <a:cubicBezTo>
                      <a:pt x="363" y="1144"/>
                      <a:pt x="427" y="1143"/>
                      <a:pt x="484" y="1117"/>
                    </a:cubicBezTo>
                    <a:cubicBezTo>
                      <a:pt x="552" y="1091"/>
                      <a:pt x="603" y="1033"/>
                      <a:pt x="632" y="967"/>
                    </a:cubicBezTo>
                    <a:cubicBezTo>
                      <a:pt x="599" y="961"/>
                      <a:pt x="566" y="974"/>
                      <a:pt x="534" y="967"/>
                    </a:cubicBezTo>
                    <a:cubicBezTo>
                      <a:pt x="583" y="922"/>
                      <a:pt x="661" y="908"/>
                      <a:pt x="721" y="940"/>
                    </a:cubicBezTo>
                    <a:cubicBezTo>
                      <a:pt x="785" y="973"/>
                      <a:pt x="855" y="1006"/>
                      <a:pt x="890" y="1072"/>
                    </a:cubicBezTo>
                    <a:cubicBezTo>
                      <a:pt x="931" y="988"/>
                      <a:pt x="976" y="906"/>
                      <a:pt x="1026" y="826"/>
                    </a:cubicBezTo>
                    <a:cubicBezTo>
                      <a:pt x="1087" y="720"/>
                      <a:pt x="1164" y="622"/>
                      <a:pt x="1247" y="532"/>
                    </a:cubicBezTo>
                    <a:cubicBezTo>
                      <a:pt x="1288" y="484"/>
                      <a:pt x="1338" y="446"/>
                      <a:pt x="1383" y="402"/>
                    </a:cubicBezTo>
                    <a:cubicBezTo>
                      <a:pt x="1368" y="373"/>
                      <a:pt x="1331" y="372"/>
                      <a:pt x="1302" y="371"/>
                    </a:cubicBezTo>
                    <a:cubicBezTo>
                      <a:pt x="1255" y="366"/>
                      <a:pt x="1207" y="381"/>
                      <a:pt x="1172" y="412"/>
                    </a:cubicBezTo>
                    <a:cubicBezTo>
                      <a:pt x="1123" y="449"/>
                      <a:pt x="1088" y="500"/>
                      <a:pt x="1049" y="546"/>
                    </a:cubicBezTo>
                    <a:cubicBezTo>
                      <a:pt x="1013" y="593"/>
                      <a:pt x="975" y="639"/>
                      <a:pt x="945" y="690"/>
                    </a:cubicBezTo>
                    <a:cubicBezTo>
                      <a:pt x="927" y="722"/>
                      <a:pt x="912" y="756"/>
                      <a:pt x="894" y="788"/>
                    </a:cubicBezTo>
                    <a:cubicBezTo>
                      <a:pt x="905" y="677"/>
                      <a:pt x="976" y="585"/>
                      <a:pt x="1043" y="500"/>
                    </a:cubicBezTo>
                    <a:cubicBezTo>
                      <a:pt x="1085" y="439"/>
                      <a:pt x="1133" y="382"/>
                      <a:pt x="1190" y="335"/>
                    </a:cubicBezTo>
                    <a:cubicBezTo>
                      <a:pt x="1117" y="287"/>
                      <a:pt x="1037" y="248"/>
                      <a:pt x="955" y="218"/>
                    </a:cubicBezTo>
                    <a:cubicBezTo>
                      <a:pt x="910" y="201"/>
                      <a:pt x="861" y="200"/>
                      <a:pt x="815" y="190"/>
                    </a:cubicBezTo>
                    <a:cubicBezTo>
                      <a:pt x="787" y="167"/>
                      <a:pt x="769" y="132"/>
                      <a:pt x="736" y="113"/>
                    </a:cubicBezTo>
                    <a:cubicBezTo>
                      <a:pt x="697" y="89"/>
                      <a:pt x="652" y="77"/>
                      <a:pt x="606" y="75"/>
                    </a:cubicBezTo>
                    <a:cubicBezTo>
                      <a:pt x="572" y="75"/>
                      <a:pt x="538" y="70"/>
                      <a:pt x="505" y="82"/>
                    </a:cubicBezTo>
                    <a:close/>
                    <a:moveTo>
                      <a:pt x="1360" y="504"/>
                    </a:moveTo>
                    <a:cubicBezTo>
                      <a:pt x="1212" y="664"/>
                      <a:pt x="1102" y="853"/>
                      <a:pt x="989" y="1039"/>
                    </a:cubicBezTo>
                    <a:cubicBezTo>
                      <a:pt x="1016" y="1105"/>
                      <a:pt x="1057" y="1168"/>
                      <a:pt x="1116" y="1208"/>
                    </a:cubicBezTo>
                    <a:cubicBezTo>
                      <a:pt x="1258" y="1306"/>
                      <a:pt x="1475" y="1280"/>
                      <a:pt x="1579" y="1140"/>
                    </a:cubicBezTo>
                    <a:cubicBezTo>
                      <a:pt x="1660" y="1038"/>
                      <a:pt x="1696" y="897"/>
                      <a:pt x="1658" y="771"/>
                    </a:cubicBezTo>
                    <a:cubicBezTo>
                      <a:pt x="1634" y="689"/>
                      <a:pt x="1591" y="608"/>
                      <a:pt x="1520" y="556"/>
                    </a:cubicBezTo>
                    <a:cubicBezTo>
                      <a:pt x="1475" y="521"/>
                      <a:pt x="1417" y="505"/>
                      <a:pt x="1360" y="504"/>
                    </a:cubicBezTo>
                    <a:close/>
                    <a:moveTo>
                      <a:pt x="2224" y="1224"/>
                    </a:moveTo>
                    <a:cubicBezTo>
                      <a:pt x="2078" y="1309"/>
                      <a:pt x="1922" y="1373"/>
                      <a:pt x="1763" y="1428"/>
                    </a:cubicBezTo>
                    <a:cubicBezTo>
                      <a:pt x="1700" y="1448"/>
                      <a:pt x="1637" y="1468"/>
                      <a:pt x="1573" y="1481"/>
                    </a:cubicBezTo>
                    <a:cubicBezTo>
                      <a:pt x="1611" y="1556"/>
                      <a:pt x="1668" y="1617"/>
                      <a:pt x="1714" y="1687"/>
                    </a:cubicBezTo>
                    <a:cubicBezTo>
                      <a:pt x="1777" y="1765"/>
                      <a:pt x="1865" y="1817"/>
                      <a:pt x="1952" y="1865"/>
                    </a:cubicBezTo>
                    <a:cubicBezTo>
                      <a:pt x="2072" y="1813"/>
                      <a:pt x="2202" y="1786"/>
                      <a:pt x="2330" y="1761"/>
                    </a:cubicBezTo>
                    <a:cubicBezTo>
                      <a:pt x="2318" y="1719"/>
                      <a:pt x="2312" y="1675"/>
                      <a:pt x="2313" y="1631"/>
                    </a:cubicBezTo>
                    <a:cubicBezTo>
                      <a:pt x="2304" y="1515"/>
                      <a:pt x="2319" y="1398"/>
                      <a:pt x="2323" y="1282"/>
                    </a:cubicBezTo>
                    <a:cubicBezTo>
                      <a:pt x="2295" y="1276"/>
                      <a:pt x="2267" y="1263"/>
                      <a:pt x="2250" y="1239"/>
                    </a:cubicBezTo>
                    <a:cubicBezTo>
                      <a:pt x="2244" y="1230"/>
                      <a:pt x="2233" y="1227"/>
                      <a:pt x="2224" y="1224"/>
                    </a:cubicBezTo>
                    <a:close/>
                    <a:moveTo>
                      <a:pt x="2386" y="1447"/>
                    </a:moveTo>
                    <a:cubicBezTo>
                      <a:pt x="2368" y="1544"/>
                      <a:pt x="2357" y="1647"/>
                      <a:pt x="2391" y="1742"/>
                    </a:cubicBezTo>
                    <a:cubicBezTo>
                      <a:pt x="2401" y="1769"/>
                      <a:pt x="2412" y="1800"/>
                      <a:pt x="2438" y="1815"/>
                    </a:cubicBezTo>
                    <a:cubicBezTo>
                      <a:pt x="2464" y="1824"/>
                      <a:pt x="2505" y="1818"/>
                      <a:pt x="2512" y="1786"/>
                    </a:cubicBezTo>
                    <a:cubicBezTo>
                      <a:pt x="2518" y="1741"/>
                      <a:pt x="2499" y="1699"/>
                      <a:pt x="2489" y="1656"/>
                    </a:cubicBezTo>
                    <a:cubicBezTo>
                      <a:pt x="2460" y="1585"/>
                      <a:pt x="2432" y="1510"/>
                      <a:pt x="2386" y="1447"/>
                    </a:cubicBezTo>
                    <a:close/>
                    <a:moveTo>
                      <a:pt x="2572" y="1790"/>
                    </a:moveTo>
                    <a:cubicBezTo>
                      <a:pt x="2567" y="1827"/>
                      <a:pt x="2538" y="1854"/>
                      <a:pt x="2509" y="1873"/>
                    </a:cubicBezTo>
                    <a:cubicBezTo>
                      <a:pt x="2452" y="1901"/>
                      <a:pt x="2381" y="1873"/>
                      <a:pt x="2353" y="1817"/>
                    </a:cubicBezTo>
                    <a:cubicBezTo>
                      <a:pt x="2242" y="1839"/>
                      <a:pt x="2132" y="1861"/>
                      <a:pt x="2025" y="1897"/>
                    </a:cubicBezTo>
                    <a:cubicBezTo>
                      <a:pt x="2066" y="1919"/>
                      <a:pt x="2112" y="1905"/>
                      <a:pt x="2154" y="1896"/>
                    </a:cubicBezTo>
                    <a:cubicBezTo>
                      <a:pt x="2194" y="1894"/>
                      <a:pt x="2249" y="1895"/>
                      <a:pt x="2268" y="1938"/>
                    </a:cubicBezTo>
                    <a:cubicBezTo>
                      <a:pt x="2383" y="1913"/>
                      <a:pt x="2500" y="1892"/>
                      <a:pt x="2615" y="1864"/>
                    </a:cubicBezTo>
                    <a:cubicBezTo>
                      <a:pt x="2650" y="1855"/>
                      <a:pt x="2684" y="1842"/>
                      <a:pt x="2716" y="1825"/>
                    </a:cubicBezTo>
                    <a:cubicBezTo>
                      <a:pt x="2717" y="1823"/>
                      <a:pt x="2719" y="1817"/>
                      <a:pt x="2720" y="1815"/>
                    </a:cubicBezTo>
                    <a:cubicBezTo>
                      <a:pt x="2676" y="1785"/>
                      <a:pt x="2622" y="1790"/>
                      <a:pt x="2572" y="1790"/>
                    </a:cubicBezTo>
                    <a:close/>
                    <a:moveTo>
                      <a:pt x="2684" y="1881"/>
                    </a:moveTo>
                    <a:cubicBezTo>
                      <a:pt x="2534" y="1931"/>
                      <a:pt x="2378" y="1962"/>
                      <a:pt x="2223" y="1990"/>
                    </a:cubicBezTo>
                    <a:cubicBezTo>
                      <a:pt x="2254" y="1994"/>
                      <a:pt x="2284" y="2005"/>
                      <a:pt x="2310" y="2023"/>
                    </a:cubicBezTo>
                    <a:cubicBezTo>
                      <a:pt x="2342" y="2037"/>
                      <a:pt x="2379" y="2051"/>
                      <a:pt x="2396" y="2084"/>
                    </a:cubicBezTo>
                    <a:cubicBezTo>
                      <a:pt x="2475" y="2067"/>
                      <a:pt x="2552" y="2043"/>
                      <a:pt x="2629" y="2018"/>
                    </a:cubicBezTo>
                    <a:cubicBezTo>
                      <a:pt x="2662" y="2005"/>
                      <a:pt x="2700" y="1998"/>
                      <a:pt x="2724" y="1969"/>
                    </a:cubicBezTo>
                    <a:cubicBezTo>
                      <a:pt x="2753" y="1936"/>
                      <a:pt x="2751" y="1889"/>
                      <a:pt x="2743" y="1849"/>
                    </a:cubicBezTo>
                    <a:cubicBezTo>
                      <a:pt x="2725" y="1861"/>
                      <a:pt x="2706" y="1873"/>
                      <a:pt x="2684" y="1881"/>
                    </a:cubicBezTo>
                    <a:close/>
                    <a:moveTo>
                      <a:pt x="2396" y="2113"/>
                    </a:moveTo>
                    <a:cubicBezTo>
                      <a:pt x="2392" y="2134"/>
                      <a:pt x="2383" y="2161"/>
                      <a:pt x="2358" y="2162"/>
                    </a:cubicBezTo>
                    <a:cubicBezTo>
                      <a:pt x="2324" y="2160"/>
                      <a:pt x="2290" y="2152"/>
                      <a:pt x="2256" y="2145"/>
                    </a:cubicBezTo>
                    <a:cubicBezTo>
                      <a:pt x="2289" y="2161"/>
                      <a:pt x="2323" y="2187"/>
                      <a:pt x="2324" y="2227"/>
                    </a:cubicBezTo>
                    <a:cubicBezTo>
                      <a:pt x="2321" y="2254"/>
                      <a:pt x="2308" y="2284"/>
                      <a:pt x="2282" y="2296"/>
                    </a:cubicBezTo>
                    <a:cubicBezTo>
                      <a:pt x="2248" y="2303"/>
                      <a:pt x="2217" y="2281"/>
                      <a:pt x="2191" y="2263"/>
                    </a:cubicBezTo>
                    <a:cubicBezTo>
                      <a:pt x="2195" y="2295"/>
                      <a:pt x="2164" y="2319"/>
                      <a:pt x="2134" y="2311"/>
                    </a:cubicBezTo>
                    <a:cubicBezTo>
                      <a:pt x="2089" y="2307"/>
                      <a:pt x="2072" y="2260"/>
                      <a:pt x="2038" y="2239"/>
                    </a:cubicBezTo>
                    <a:cubicBezTo>
                      <a:pt x="2017" y="2220"/>
                      <a:pt x="2008" y="2190"/>
                      <a:pt x="2005" y="2162"/>
                    </a:cubicBezTo>
                    <a:cubicBezTo>
                      <a:pt x="1993" y="2162"/>
                      <a:pt x="1981" y="2160"/>
                      <a:pt x="1969" y="2159"/>
                    </a:cubicBezTo>
                    <a:cubicBezTo>
                      <a:pt x="2011" y="2267"/>
                      <a:pt x="2049" y="2382"/>
                      <a:pt x="2126" y="2471"/>
                    </a:cubicBezTo>
                    <a:cubicBezTo>
                      <a:pt x="2189" y="2538"/>
                      <a:pt x="2289" y="2554"/>
                      <a:pt x="2376" y="2537"/>
                    </a:cubicBezTo>
                    <a:cubicBezTo>
                      <a:pt x="2462" y="2528"/>
                      <a:pt x="2550" y="2506"/>
                      <a:pt x="2620" y="2453"/>
                    </a:cubicBezTo>
                    <a:cubicBezTo>
                      <a:pt x="2674" y="2409"/>
                      <a:pt x="2706" y="2340"/>
                      <a:pt x="2712" y="2271"/>
                    </a:cubicBezTo>
                    <a:cubicBezTo>
                      <a:pt x="2718" y="2185"/>
                      <a:pt x="2718" y="2098"/>
                      <a:pt x="2715" y="2012"/>
                    </a:cubicBezTo>
                    <a:cubicBezTo>
                      <a:pt x="2616" y="2064"/>
                      <a:pt x="2504" y="2085"/>
                      <a:pt x="2396" y="2113"/>
                    </a:cubicBezTo>
                    <a:close/>
                    <a:moveTo>
                      <a:pt x="1881" y="2020"/>
                    </a:moveTo>
                    <a:cubicBezTo>
                      <a:pt x="1889" y="2052"/>
                      <a:pt x="1901" y="2083"/>
                      <a:pt x="1920" y="2110"/>
                    </a:cubicBezTo>
                    <a:cubicBezTo>
                      <a:pt x="1945" y="2125"/>
                      <a:pt x="1976" y="2132"/>
                      <a:pt x="2005" y="2135"/>
                    </a:cubicBezTo>
                    <a:cubicBezTo>
                      <a:pt x="2004" y="2110"/>
                      <a:pt x="2002" y="2086"/>
                      <a:pt x="1998" y="2061"/>
                    </a:cubicBezTo>
                    <a:cubicBezTo>
                      <a:pt x="1987" y="2055"/>
                      <a:pt x="1979" y="2045"/>
                      <a:pt x="1974" y="2033"/>
                    </a:cubicBezTo>
                    <a:cubicBezTo>
                      <a:pt x="1944" y="2020"/>
                      <a:pt x="1912" y="2023"/>
                      <a:pt x="1881" y="202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93" name="Freeform 37">
                <a:extLst>
                  <a:ext uri="{FF2B5EF4-FFF2-40B4-BE49-F238E27FC236}">
                    <a16:creationId xmlns:a16="http://schemas.microsoft.com/office/drawing/2014/main" xmlns="" id="{3CD9548F-D207-4957-B54F-D94AEB26D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6" y="5507038"/>
                <a:ext cx="103188" cy="144463"/>
              </a:xfrm>
              <a:custGeom>
                <a:avLst/>
                <a:gdLst>
                  <a:gd name="T0" fmla="*/ 39 w 178"/>
                  <a:gd name="T1" fmla="*/ 58 h 237"/>
                  <a:gd name="T2" fmla="*/ 132 w 178"/>
                  <a:gd name="T3" fmla="*/ 7 h 237"/>
                  <a:gd name="T4" fmla="*/ 152 w 178"/>
                  <a:gd name="T5" fmla="*/ 87 h 237"/>
                  <a:gd name="T6" fmla="*/ 56 w 178"/>
                  <a:gd name="T7" fmla="*/ 159 h 237"/>
                  <a:gd name="T8" fmla="*/ 18 w 178"/>
                  <a:gd name="T9" fmla="*/ 237 h 237"/>
                  <a:gd name="T10" fmla="*/ 39 w 178"/>
                  <a:gd name="T11" fmla="*/ 58 h 237"/>
                  <a:gd name="T12" fmla="*/ 76 w 178"/>
                  <a:gd name="T13" fmla="*/ 51 h 237"/>
                  <a:gd name="T14" fmla="*/ 39 w 178"/>
                  <a:gd name="T15" fmla="*/ 135 h 237"/>
                  <a:gd name="T16" fmla="*/ 132 w 178"/>
                  <a:gd name="T17" fmla="*/ 62 h 237"/>
                  <a:gd name="T18" fmla="*/ 127 w 178"/>
                  <a:gd name="T19" fmla="*/ 37 h 237"/>
                  <a:gd name="T20" fmla="*/ 76 w 178"/>
                  <a:gd name="T21" fmla="*/ 5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8" h="237">
                    <a:moveTo>
                      <a:pt x="39" y="58"/>
                    </a:moveTo>
                    <a:cubicBezTo>
                      <a:pt x="60" y="28"/>
                      <a:pt x="93" y="0"/>
                      <a:pt x="132" y="7"/>
                    </a:cubicBezTo>
                    <a:cubicBezTo>
                      <a:pt x="165" y="15"/>
                      <a:pt x="178" y="64"/>
                      <a:pt x="152" y="87"/>
                    </a:cubicBezTo>
                    <a:cubicBezTo>
                      <a:pt x="124" y="116"/>
                      <a:pt x="84" y="130"/>
                      <a:pt x="56" y="159"/>
                    </a:cubicBezTo>
                    <a:cubicBezTo>
                      <a:pt x="36" y="181"/>
                      <a:pt x="31" y="211"/>
                      <a:pt x="18" y="237"/>
                    </a:cubicBezTo>
                    <a:cubicBezTo>
                      <a:pt x="0" y="178"/>
                      <a:pt x="6" y="111"/>
                      <a:pt x="39" y="58"/>
                    </a:cubicBezTo>
                    <a:close/>
                    <a:moveTo>
                      <a:pt x="76" y="51"/>
                    </a:moveTo>
                    <a:cubicBezTo>
                      <a:pt x="60" y="77"/>
                      <a:pt x="49" y="106"/>
                      <a:pt x="39" y="135"/>
                    </a:cubicBezTo>
                    <a:cubicBezTo>
                      <a:pt x="70" y="111"/>
                      <a:pt x="105" y="91"/>
                      <a:pt x="132" y="62"/>
                    </a:cubicBezTo>
                    <a:cubicBezTo>
                      <a:pt x="140" y="54"/>
                      <a:pt x="131" y="44"/>
                      <a:pt x="127" y="37"/>
                    </a:cubicBezTo>
                    <a:cubicBezTo>
                      <a:pt x="109" y="35"/>
                      <a:pt x="87" y="34"/>
                      <a:pt x="76" y="5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94" name="Freeform 39">
                <a:extLst>
                  <a:ext uri="{FF2B5EF4-FFF2-40B4-BE49-F238E27FC236}">
                    <a16:creationId xmlns:a16="http://schemas.microsoft.com/office/drawing/2014/main" xmlns="" id="{F372FD97-0BB3-4792-AAEE-4823622490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3451" y="5588000"/>
                <a:ext cx="66675" cy="76200"/>
              </a:xfrm>
              <a:custGeom>
                <a:avLst/>
                <a:gdLst>
                  <a:gd name="T0" fmla="*/ 41 w 114"/>
                  <a:gd name="T1" fmla="*/ 9 h 126"/>
                  <a:gd name="T2" fmla="*/ 93 w 114"/>
                  <a:gd name="T3" fmla="*/ 88 h 126"/>
                  <a:gd name="T4" fmla="*/ 2 w 114"/>
                  <a:gd name="T5" fmla="*/ 75 h 126"/>
                  <a:gd name="T6" fmla="*/ 41 w 114"/>
                  <a:gd name="T7" fmla="*/ 9 h 126"/>
                  <a:gd name="T8" fmla="*/ 37 w 114"/>
                  <a:gd name="T9" fmla="*/ 36 h 126"/>
                  <a:gd name="T10" fmla="*/ 38 w 114"/>
                  <a:gd name="T11" fmla="*/ 72 h 126"/>
                  <a:gd name="T12" fmla="*/ 69 w 114"/>
                  <a:gd name="T13" fmla="*/ 68 h 126"/>
                  <a:gd name="T14" fmla="*/ 37 w 114"/>
                  <a:gd name="T15" fmla="*/ 3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26">
                    <a:moveTo>
                      <a:pt x="41" y="9"/>
                    </a:moveTo>
                    <a:cubicBezTo>
                      <a:pt x="83" y="0"/>
                      <a:pt x="114" y="53"/>
                      <a:pt x="93" y="88"/>
                    </a:cubicBezTo>
                    <a:cubicBezTo>
                      <a:pt x="75" y="126"/>
                      <a:pt x="9" y="115"/>
                      <a:pt x="2" y="75"/>
                    </a:cubicBezTo>
                    <a:cubicBezTo>
                      <a:pt x="0" y="49"/>
                      <a:pt x="11" y="13"/>
                      <a:pt x="41" y="9"/>
                    </a:cubicBezTo>
                    <a:close/>
                    <a:moveTo>
                      <a:pt x="37" y="36"/>
                    </a:moveTo>
                    <a:cubicBezTo>
                      <a:pt x="28" y="46"/>
                      <a:pt x="23" y="67"/>
                      <a:pt x="38" y="72"/>
                    </a:cubicBezTo>
                    <a:cubicBezTo>
                      <a:pt x="48" y="76"/>
                      <a:pt x="63" y="79"/>
                      <a:pt x="69" y="68"/>
                    </a:cubicBezTo>
                    <a:cubicBezTo>
                      <a:pt x="77" y="49"/>
                      <a:pt x="56" y="24"/>
                      <a:pt x="37" y="3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95" name="Freeform 40">
                <a:extLst>
                  <a:ext uri="{FF2B5EF4-FFF2-40B4-BE49-F238E27FC236}">
                    <a16:creationId xmlns:a16="http://schemas.microsoft.com/office/drawing/2014/main" xmlns="" id="{1FD79A45-64FE-4B74-935A-EA9675672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8626" y="5595938"/>
                <a:ext cx="133350" cy="76200"/>
              </a:xfrm>
              <a:custGeom>
                <a:avLst/>
                <a:gdLst>
                  <a:gd name="T0" fmla="*/ 39 w 229"/>
                  <a:gd name="T1" fmla="*/ 11 h 126"/>
                  <a:gd name="T2" fmla="*/ 132 w 229"/>
                  <a:gd name="T3" fmla="*/ 33 h 126"/>
                  <a:gd name="T4" fmla="*/ 229 w 229"/>
                  <a:gd name="T5" fmla="*/ 126 h 126"/>
                  <a:gd name="T6" fmla="*/ 23 w 229"/>
                  <a:gd name="T7" fmla="*/ 85 h 126"/>
                  <a:gd name="T8" fmla="*/ 39 w 229"/>
                  <a:gd name="T9" fmla="*/ 11 h 126"/>
                  <a:gd name="T10" fmla="*/ 53 w 229"/>
                  <a:gd name="T11" fmla="*/ 41 h 126"/>
                  <a:gd name="T12" fmla="*/ 58 w 229"/>
                  <a:gd name="T13" fmla="*/ 69 h 126"/>
                  <a:gd name="T14" fmla="*/ 161 w 229"/>
                  <a:gd name="T15" fmla="*/ 80 h 126"/>
                  <a:gd name="T16" fmla="*/ 53 w 229"/>
                  <a:gd name="T17" fmla="*/ 4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126">
                    <a:moveTo>
                      <a:pt x="39" y="11"/>
                    </a:moveTo>
                    <a:cubicBezTo>
                      <a:pt x="71" y="0"/>
                      <a:pt x="103" y="18"/>
                      <a:pt x="132" y="33"/>
                    </a:cubicBezTo>
                    <a:cubicBezTo>
                      <a:pt x="171" y="55"/>
                      <a:pt x="209" y="84"/>
                      <a:pt x="229" y="126"/>
                    </a:cubicBezTo>
                    <a:cubicBezTo>
                      <a:pt x="166" y="88"/>
                      <a:pt x="85" y="124"/>
                      <a:pt x="23" y="85"/>
                    </a:cubicBezTo>
                    <a:cubicBezTo>
                      <a:pt x="0" y="64"/>
                      <a:pt x="10" y="22"/>
                      <a:pt x="39" y="11"/>
                    </a:cubicBezTo>
                    <a:close/>
                    <a:moveTo>
                      <a:pt x="53" y="41"/>
                    </a:moveTo>
                    <a:cubicBezTo>
                      <a:pt x="42" y="47"/>
                      <a:pt x="48" y="65"/>
                      <a:pt x="58" y="69"/>
                    </a:cubicBezTo>
                    <a:cubicBezTo>
                      <a:pt x="91" y="81"/>
                      <a:pt x="126" y="80"/>
                      <a:pt x="161" y="80"/>
                    </a:cubicBezTo>
                    <a:cubicBezTo>
                      <a:pt x="129" y="57"/>
                      <a:pt x="93" y="35"/>
                      <a:pt x="53" y="4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sp>
          <p:nvSpPr>
            <p:cNvPr id="96" name="CuadroTexto 95"/>
            <p:cNvSpPr txBox="1"/>
            <p:nvPr/>
          </p:nvSpPr>
          <p:spPr>
            <a:xfrm>
              <a:off x="6660398" y="2566810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Data </a:t>
              </a:r>
              <a:r>
                <a:rPr lang="es-CO" sz="1100" b="1" dirty="0" err="1"/>
                <a:t>Science</a:t>
              </a:r>
              <a:endParaRPr lang="es-CO" sz="1100" b="1" dirty="0"/>
            </a:p>
          </p:txBody>
        </p:sp>
        <p:pic>
          <p:nvPicPr>
            <p:cNvPr id="229" name="Imagen 22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47826" y="1881127"/>
              <a:ext cx="1118006" cy="601675"/>
            </a:xfrm>
            <a:prstGeom prst="rect">
              <a:avLst/>
            </a:prstGeom>
          </p:spPr>
        </p:pic>
        <p:sp>
          <p:nvSpPr>
            <p:cNvPr id="231" name="CuadroTexto 230"/>
            <p:cNvSpPr txBox="1"/>
            <p:nvPr/>
          </p:nvSpPr>
          <p:spPr>
            <a:xfrm>
              <a:off x="6789407" y="1324364"/>
              <a:ext cx="1608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/>
                <a:t>Análisis exploratorio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8439321" y="1496435"/>
            <a:ext cx="1764945" cy="1604754"/>
            <a:chOff x="8392666" y="1533759"/>
            <a:chExt cx="1764945" cy="1604754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80F937BF-38BF-4706-A85E-960CDA08AC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62784" y="1859525"/>
              <a:ext cx="545202" cy="1067409"/>
            </a:xfrm>
            <a:custGeom>
              <a:avLst/>
              <a:gdLst>
                <a:gd name="T0" fmla="*/ 1605 w 2009"/>
                <a:gd name="T1" fmla="*/ 345 h 3775"/>
                <a:gd name="T2" fmla="*/ 1947 w 2009"/>
                <a:gd name="T3" fmla="*/ 984 h 3775"/>
                <a:gd name="T4" fmla="*/ 1439 w 2009"/>
                <a:gd name="T5" fmla="*/ 1159 h 3775"/>
                <a:gd name="T6" fmla="*/ 975 w 2009"/>
                <a:gd name="T7" fmla="*/ 1669 h 3775"/>
                <a:gd name="T8" fmla="*/ 1558 w 2009"/>
                <a:gd name="T9" fmla="*/ 1583 h 3775"/>
                <a:gd name="T10" fmla="*/ 1532 w 2009"/>
                <a:gd name="T11" fmla="*/ 1913 h 3775"/>
                <a:gd name="T12" fmla="*/ 1326 w 2009"/>
                <a:gd name="T13" fmla="*/ 2183 h 3775"/>
                <a:gd name="T14" fmla="*/ 1027 w 2009"/>
                <a:gd name="T15" fmla="*/ 2229 h 3775"/>
                <a:gd name="T16" fmla="*/ 1134 w 2009"/>
                <a:gd name="T17" fmla="*/ 2576 h 3775"/>
                <a:gd name="T18" fmla="*/ 1221 w 2009"/>
                <a:gd name="T19" fmla="*/ 3554 h 3775"/>
                <a:gd name="T20" fmla="*/ 1693 w 2009"/>
                <a:gd name="T21" fmla="*/ 3644 h 3775"/>
                <a:gd name="T22" fmla="*/ 1436 w 2009"/>
                <a:gd name="T23" fmla="*/ 3761 h 3775"/>
                <a:gd name="T24" fmla="*/ 1108 w 2009"/>
                <a:gd name="T25" fmla="*/ 3641 h 3775"/>
                <a:gd name="T26" fmla="*/ 1051 w 2009"/>
                <a:gd name="T27" fmla="*/ 2638 h 3775"/>
                <a:gd name="T28" fmla="*/ 1040 w 2009"/>
                <a:gd name="T29" fmla="*/ 3588 h 3775"/>
                <a:gd name="T30" fmla="*/ 998 w 2009"/>
                <a:gd name="T31" fmla="*/ 3727 h 3775"/>
                <a:gd name="T32" fmla="*/ 446 w 2009"/>
                <a:gd name="T33" fmla="*/ 3680 h 3775"/>
                <a:gd name="T34" fmla="*/ 770 w 2009"/>
                <a:gd name="T35" fmla="*/ 3608 h 3775"/>
                <a:gd name="T36" fmla="*/ 920 w 2009"/>
                <a:gd name="T37" fmla="*/ 2597 h 3775"/>
                <a:gd name="T38" fmla="*/ 787 w 2009"/>
                <a:gd name="T39" fmla="*/ 2405 h 3775"/>
                <a:gd name="T40" fmla="*/ 875 w 2009"/>
                <a:gd name="T41" fmla="*/ 2217 h 3775"/>
                <a:gd name="T42" fmla="*/ 658 w 2009"/>
                <a:gd name="T43" fmla="*/ 2263 h 3775"/>
                <a:gd name="T44" fmla="*/ 446 w 2009"/>
                <a:gd name="T45" fmla="*/ 2137 h 3775"/>
                <a:gd name="T46" fmla="*/ 425 w 2009"/>
                <a:gd name="T47" fmla="*/ 2070 h 3775"/>
                <a:gd name="T48" fmla="*/ 72 w 2009"/>
                <a:gd name="T49" fmla="*/ 1858 h 3775"/>
                <a:gd name="T50" fmla="*/ 134 w 2009"/>
                <a:gd name="T51" fmla="*/ 1663 h 3775"/>
                <a:gd name="T52" fmla="*/ 872 w 2009"/>
                <a:gd name="T53" fmla="*/ 1586 h 3775"/>
                <a:gd name="T54" fmla="*/ 530 w 2009"/>
                <a:gd name="T55" fmla="*/ 797 h 3775"/>
                <a:gd name="T56" fmla="*/ 691 w 2009"/>
                <a:gd name="T57" fmla="*/ 587 h 3775"/>
                <a:gd name="T58" fmla="*/ 1035 w 2009"/>
                <a:gd name="T59" fmla="*/ 92 h 3775"/>
                <a:gd name="T60" fmla="*/ 995 w 2009"/>
                <a:gd name="T61" fmla="*/ 295 h 3775"/>
                <a:gd name="T62" fmla="*/ 948 w 2009"/>
                <a:gd name="T63" fmla="*/ 664 h 3775"/>
                <a:gd name="T64" fmla="*/ 878 w 2009"/>
                <a:gd name="T65" fmla="*/ 675 h 3775"/>
                <a:gd name="T66" fmla="*/ 709 w 2009"/>
                <a:gd name="T67" fmla="*/ 776 h 3775"/>
                <a:gd name="T68" fmla="*/ 1400 w 2009"/>
                <a:gd name="T69" fmla="*/ 1084 h 3775"/>
                <a:gd name="T70" fmla="*/ 1407 w 2009"/>
                <a:gd name="T71" fmla="*/ 921 h 3775"/>
                <a:gd name="T72" fmla="*/ 1491 w 2009"/>
                <a:gd name="T73" fmla="*/ 990 h 3775"/>
                <a:gd name="T74" fmla="*/ 1885 w 2009"/>
                <a:gd name="T75" fmla="*/ 600 h 3775"/>
                <a:gd name="T76" fmla="*/ 1520 w 2009"/>
                <a:gd name="T77" fmla="*/ 384 h 3775"/>
                <a:gd name="T78" fmla="*/ 1287 w 2009"/>
                <a:gd name="T79" fmla="*/ 82 h 3775"/>
                <a:gd name="T80" fmla="*/ 629 w 2009"/>
                <a:gd name="T81" fmla="*/ 1284 h 3775"/>
                <a:gd name="T82" fmla="*/ 1154 w 2009"/>
                <a:gd name="T83" fmla="*/ 1415 h 3775"/>
                <a:gd name="T84" fmla="*/ 661 w 2009"/>
                <a:gd name="T85" fmla="*/ 827 h 3775"/>
                <a:gd name="T86" fmla="*/ 1497 w 2009"/>
                <a:gd name="T87" fmla="*/ 1734 h 3775"/>
                <a:gd name="T88" fmla="*/ 1671 w 2009"/>
                <a:gd name="T89" fmla="*/ 1692 h 3775"/>
                <a:gd name="T90" fmla="*/ 36 w 2009"/>
                <a:gd name="T91" fmla="*/ 1646 h 3775"/>
                <a:gd name="T92" fmla="*/ 408 w 2009"/>
                <a:gd name="T93" fmla="*/ 2034 h 3775"/>
                <a:gd name="T94" fmla="*/ 532 w 2009"/>
                <a:gd name="T95" fmla="*/ 1946 h 3775"/>
                <a:gd name="T96" fmla="*/ 967 w 2009"/>
                <a:gd name="T97" fmla="*/ 1803 h 3775"/>
                <a:gd name="T98" fmla="*/ 967 w 2009"/>
                <a:gd name="T99" fmla="*/ 1803 h 3775"/>
                <a:gd name="T100" fmla="*/ 849 w 2009"/>
                <a:gd name="T101" fmla="*/ 1969 h 3775"/>
                <a:gd name="T102" fmla="*/ 555 w 2009"/>
                <a:gd name="T103" fmla="*/ 2014 h 3775"/>
                <a:gd name="T104" fmla="*/ 637 w 2009"/>
                <a:gd name="T105" fmla="*/ 2034 h 3775"/>
                <a:gd name="T106" fmla="*/ 580 w 2009"/>
                <a:gd name="T107" fmla="*/ 1964 h 3775"/>
                <a:gd name="T108" fmla="*/ 876 w 2009"/>
                <a:gd name="T109" fmla="*/ 2133 h 3775"/>
                <a:gd name="T110" fmla="*/ 1006 w 2009"/>
                <a:gd name="T111" fmla="*/ 2173 h 3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09" h="3775">
                  <a:moveTo>
                    <a:pt x="1225" y="14"/>
                  </a:moveTo>
                  <a:cubicBezTo>
                    <a:pt x="1289" y="0"/>
                    <a:pt x="1355" y="17"/>
                    <a:pt x="1409" y="52"/>
                  </a:cubicBezTo>
                  <a:cubicBezTo>
                    <a:pt x="1518" y="109"/>
                    <a:pt x="1594" y="223"/>
                    <a:pt x="1605" y="345"/>
                  </a:cubicBezTo>
                  <a:cubicBezTo>
                    <a:pt x="1681" y="343"/>
                    <a:pt x="1752" y="375"/>
                    <a:pt x="1816" y="413"/>
                  </a:cubicBezTo>
                  <a:cubicBezTo>
                    <a:pt x="1910" y="475"/>
                    <a:pt x="1989" y="573"/>
                    <a:pt x="1999" y="689"/>
                  </a:cubicBezTo>
                  <a:cubicBezTo>
                    <a:pt x="2009" y="789"/>
                    <a:pt x="2005" y="898"/>
                    <a:pt x="1947" y="984"/>
                  </a:cubicBezTo>
                  <a:cubicBezTo>
                    <a:pt x="1880" y="1068"/>
                    <a:pt x="1776" y="1123"/>
                    <a:pt x="1668" y="1125"/>
                  </a:cubicBezTo>
                  <a:cubicBezTo>
                    <a:pt x="1601" y="1131"/>
                    <a:pt x="1536" y="1103"/>
                    <a:pt x="1480" y="1068"/>
                  </a:cubicBezTo>
                  <a:cubicBezTo>
                    <a:pt x="1479" y="1103"/>
                    <a:pt x="1466" y="1137"/>
                    <a:pt x="1439" y="1159"/>
                  </a:cubicBezTo>
                  <a:cubicBezTo>
                    <a:pt x="1429" y="1236"/>
                    <a:pt x="1409" y="1314"/>
                    <a:pt x="1368" y="1381"/>
                  </a:cubicBezTo>
                  <a:cubicBezTo>
                    <a:pt x="1288" y="1513"/>
                    <a:pt x="1136" y="1591"/>
                    <a:pt x="984" y="1596"/>
                  </a:cubicBezTo>
                  <a:cubicBezTo>
                    <a:pt x="981" y="1620"/>
                    <a:pt x="977" y="1645"/>
                    <a:pt x="975" y="1669"/>
                  </a:cubicBezTo>
                  <a:cubicBezTo>
                    <a:pt x="1085" y="1753"/>
                    <a:pt x="1181" y="1857"/>
                    <a:pt x="1267" y="1966"/>
                  </a:cubicBezTo>
                  <a:cubicBezTo>
                    <a:pt x="1301" y="1929"/>
                    <a:pt x="1331" y="1888"/>
                    <a:pt x="1355" y="1844"/>
                  </a:cubicBezTo>
                  <a:cubicBezTo>
                    <a:pt x="1405" y="1745"/>
                    <a:pt x="1474" y="1656"/>
                    <a:pt x="1558" y="1583"/>
                  </a:cubicBezTo>
                  <a:cubicBezTo>
                    <a:pt x="1594" y="1552"/>
                    <a:pt x="1647" y="1557"/>
                    <a:pt x="1687" y="1578"/>
                  </a:cubicBezTo>
                  <a:cubicBezTo>
                    <a:pt x="1735" y="1609"/>
                    <a:pt x="1753" y="1677"/>
                    <a:pt x="1727" y="1728"/>
                  </a:cubicBezTo>
                  <a:cubicBezTo>
                    <a:pt x="1688" y="1813"/>
                    <a:pt x="1605" y="1861"/>
                    <a:pt x="1532" y="1913"/>
                  </a:cubicBezTo>
                  <a:cubicBezTo>
                    <a:pt x="1461" y="1954"/>
                    <a:pt x="1390" y="1996"/>
                    <a:pt x="1318" y="2036"/>
                  </a:cubicBezTo>
                  <a:cubicBezTo>
                    <a:pt x="1337" y="2066"/>
                    <a:pt x="1360" y="2097"/>
                    <a:pt x="1366" y="2133"/>
                  </a:cubicBezTo>
                  <a:cubicBezTo>
                    <a:pt x="1370" y="2158"/>
                    <a:pt x="1349" y="2178"/>
                    <a:pt x="1326" y="2183"/>
                  </a:cubicBezTo>
                  <a:cubicBezTo>
                    <a:pt x="1297" y="2189"/>
                    <a:pt x="1266" y="2186"/>
                    <a:pt x="1235" y="2185"/>
                  </a:cubicBezTo>
                  <a:cubicBezTo>
                    <a:pt x="1222" y="2240"/>
                    <a:pt x="1159" y="2261"/>
                    <a:pt x="1108" y="2259"/>
                  </a:cubicBezTo>
                  <a:cubicBezTo>
                    <a:pt x="1078" y="2262"/>
                    <a:pt x="1046" y="2255"/>
                    <a:pt x="1027" y="2229"/>
                  </a:cubicBezTo>
                  <a:cubicBezTo>
                    <a:pt x="1026" y="2231"/>
                    <a:pt x="1022" y="2233"/>
                    <a:pt x="1021" y="2235"/>
                  </a:cubicBezTo>
                  <a:cubicBezTo>
                    <a:pt x="1034" y="2287"/>
                    <a:pt x="1048" y="2340"/>
                    <a:pt x="1073" y="2388"/>
                  </a:cubicBezTo>
                  <a:cubicBezTo>
                    <a:pt x="1104" y="2446"/>
                    <a:pt x="1130" y="2510"/>
                    <a:pt x="1134" y="2576"/>
                  </a:cubicBezTo>
                  <a:cubicBezTo>
                    <a:pt x="1139" y="2615"/>
                    <a:pt x="1143" y="2655"/>
                    <a:pt x="1146" y="2694"/>
                  </a:cubicBezTo>
                  <a:cubicBezTo>
                    <a:pt x="1150" y="2808"/>
                    <a:pt x="1169" y="2922"/>
                    <a:pt x="1173" y="3036"/>
                  </a:cubicBezTo>
                  <a:cubicBezTo>
                    <a:pt x="1188" y="3209"/>
                    <a:pt x="1209" y="3381"/>
                    <a:pt x="1221" y="3554"/>
                  </a:cubicBezTo>
                  <a:cubicBezTo>
                    <a:pt x="1287" y="3518"/>
                    <a:pt x="1359" y="3566"/>
                    <a:pt x="1410" y="3608"/>
                  </a:cubicBezTo>
                  <a:cubicBezTo>
                    <a:pt x="1448" y="3608"/>
                    <a:pt x="1485" y="3595"/>
                    <a:pt x="1524" y="3598"/>
                  </a:cubicBezTo>
                  <a:cubicBezTo>
                    <a:pt x="1584" y="3595"/>
                    <a:pt x="1640" y="3619"/>
                    <a:pt x="1693" y="3644"/>
                  </a:cubicBezTo>
                  <a:cubicBezTo>
                    <a:pt x="1710" y="3652"/>
                    <a:pt x="1724" y="3666"/>
                    <a:pt x="1736" y="3680"/>
                  </a:cubicBezTo>
                  <a:cubicBezTo>
                    <a:pt x="1710" y="3718"/>
                    <a:pt x="1664" y="3731"/>
                    <a:pt x="1622" y="3743"/>
                  </a:cubicBezTo>
                  <a:cubicBezTo>
                    <a:pt x="1562" y="3759"/>
                    <a:pt x="1498" y="3775"/>
                    <a:pt x="1436" y="3761"/>
                  </a:cubicBezTo>
                  <a:cubicBezTo>
                    <a:pt x="1353" y="3742"/>
                    <a:pt x="1265" y="3760"/>
                    <a:pt x="1186" y="3727"/>
                  </a:cubicBezTo>
                  <a:cubicBezTo>
                    <a:pt x="1153" y="3716"/>
                    <a:pt x="1117" y="3709"/>
                    <a:pt x="1092" y="3684"/>
                  </a:cubicBezTo>
                  <a:cubicBezTo>
                    <a:pt x="1090" y="3668"/>
                    <a:pt x="1100" y="3654"/>
                    <a:pt x="1108" y="3641"/>
                  </a:cubicBezTo>
                  <a:cubicBezTo>
                    <a:pt x="1119" y="3625"/>
                    <a:pt x="1117" y="3602"/>
                    <a:pt x="1135" y="3591"/>
                  </a:cubicBezTo>
                  <a:cubicBezTo>
                    <a:pt x="1096" y="3422"/>
                    <a:pt x="1094" y="3248"/>
                    <a:pt x="1090" y="3076"/>
                  </a:cubicBezTo>
                  <a:cubicBezTo>
                    <a:pt x="1078" y="2930"/>
                    <a:pt x="1063" y="2784"/>
                    <a:pt x="1051" y="2638"/>
                  </a:cubicBezTo>
                  <a:cubicBezTo>
                    <a:pt x="1038" y="2638"/>
                    <a:pt x="1025" y="2638"/>
                    <a:pt x="1012" y="2636"/>
                  </a:cubicBezTo>
                  <a:cubicBezTo>
                    <a:pt x="1021" y="2799"/>
                    <a:pt x="1005" y="2965"/>
                    <a:pt x="1033" y="3127"/>
                  </a:cubicBezTo>
                  <a:cubicBezTo>
                    <a:pt x="1035" y="3281"/>
                    <a:pt x="1031" y="3434"/>
                    <a:pt x="1040" y="3588"/>
                  </a:cubicBezTo>
                  <a:cubicBezTo>
                    <a:pt x="1056" y="3596"/>
                    <a:pt x="1062" y="3612"/>
                    <a:pt x="1065" y="3628"/>
                  </a:cubicBezTo>
                  <a:cubicBezTo>
                    <a:pt x="1074" y="3646"/>
                    <a:pt x="1088" y="3663"/>
                    <a:pt x="1090" y="3685"/>
                  </a:cubicBezTo>
                  <a:cubicBezTo>
                    <a:pt x="1063" y="3706"/>
                    <a:pt x="1029" y="3715"/>
                    <a:pt x="998" y="3727"/>
                  </a:cubicBezTo>
                  <a:cubicBezTo>
                    <a:pt x="914" y="3759"/>
                    <a:pt x="822" y="3742"/>
                    <a:pt x="736" y="3761"/>
                  </a:cubicBezTo>
                  <a:cubicBezTo>
                    <a:pt x="679" y="3773"/>
                    <a:pt x="622" y="3758"/>
                    <a:pt x="567" y="3746"/>
                  </a:cubicBezTo>
                  <a:cubicBezTo>
                    <a:pt x="523" y="3733"/>
                    <a:pt x="474" y="3720"/>
                    <a:pt x="446" y="3680"/>
                  </a:cubicBezTo>
                  <a:cubicBezTo>
                    <a:pt x="458" y="3664"/>
                    <a:pt x="474" y="3650"/>
                    <a:pt x="492" y="3642"/>
                  </a:cubicBezTo>
                  <a:cubicBezTo>
                    <a:pt x="543" y="3617"/>
                    <a:pt x="598" y="3594"/>
                    <a:pt x="656" y="3597"/>
                  </a:cubicBezTo>
                  <a:cubicBezTo>
                    <a:pt x="695" y="3595"/>
                    <a:pt x="732" y="3608"/>
                    <a:pt x="770" y="3608"/>
                  </a:cubicBezTo>
                  <a:cubicBezTo>
                    <a:pt x="818" y="3568"/>
                    <a:pt x="877" y="3529"/>
                    <a:pt x="942" y="3545"/>
                  </a:cubicBezTo>
                  <a:cubicBezTo>
                    <a:pt x="943" y="3414"/>
                    <a:pt x="945" y="3283"/>
                    <a:pt x="944" y="3153"/>
                  </a:cubicBezTo>
                  <a:cubicBezTo>
                    <a:pt x="933" y="2968"/>
                    <a:pt x="926" y="2782"/>
                    <a:pt x="920" y="2597"/>
                  </a:cubicBezTo>
                  <a:cubicBezTo>
                    <a:pt x="920" y="2565"/>
                    <a:pt x="916" y="2533"/>
                    <a:pt x="924" y="2501"/>
                  </a:cubicBezTo>
                  <a:cubicBezTo>
                    <a:pt x="911" y="2444"/>
                    <a:pt x="902" y="2386"/>
                    <a:pt x="893" y="2328"/>
                  </a:cubicBezTo>
                  <a:cubicBezTo>
                    <a:pt x="858" y="2354"/>
                    <a:pt x="822" y="2380"/>
                    <a:pt x="787" y="2405"/>
                  </a:cubicBezTo>
                  <a:cubicBezTo>
                    <a:pt x="772" y="2393"/>
                    <a:pt x="753" y="2380"/>
                    <a:pt x="751" y="2359"/>
                  </a:cubicBezTo>
                  <a:cubicBezTo>
                    <a:pt x="795" y="2327"/>
                    <a:pt x="838" y="2295"/>
                    <a:pt x="883" y="2263"/>
                  </a:cubicBezTo>
                  <a:cubicBezTo>
                    <a:pt x="880" y="2247"/>
                    <a:pt x="878" y="2232"/>
                    <a:pt x="875" y="2217"/>
                  </a:cubicBezTo>
                  <a:cubicBezTo>
                    <a:pt x="872" y="2219"/>
                    <a:pt x="869" y="2221"/>
                    <a:pt x="867" y="2224"/>
                  </a:cubicBezTo>
                  <a:cubicBezTo>
                    <a:pt x="864" y="2258"/>
                    <a:pt x="837" y="2287"/>
                    <a:pt x="802" y="2291"/>
                  </a:cubicBezTo>
                  <a:cubicBezTo>
                    <a:pt x="753" y="2294"/>
                    <a:pt x="699" y="2293"/>
                    <a:pt x="658" y="2263"/>
                  </a:cubicBezTo>
                  <a:cubicBezTo>
                    <a:pt x="633" y="2244"/>
                    <a:pt x="624" y="2211"/>
                    <a:pt x="627" y="2181"/>
                  </a:cubicBezTo>
                  <a:cubicBezTo>
                    <a:pt x="583" y="2185"/>
                    <a:pt x="539" y="2188"/>
                    <a:pt x="496" y="2185"/>
                  </a:cubicBezTo>
                  <a:cubicBezTo>
                    <a:pt x="471" y="2183"/>
                    <a:pt x="443" y="2165"/>
                    <a:pt x="446" y="2137"/>
                  </a:cubicBezTo>
                  <a:cubicBezTo>
                    <a:pt x="449" y="2097"/>
                    <a:pt x="476" y="2065"/>
                    <a:pt x="497" y="2032"/>
                  </a:cubicBezTo>
                  <a:cubicBezTo>
                    <a:pt x="489" y="2030"/>
                    <a:pt x="481" y="2027"/>
                    <a:pt x="473" y="2025"/>
                  </a:cubicBezTo>
                  <a:cubicBezTo>
                    <a:pt x="459" y="2042"/>
                    <a:pt x="447" y="2063"/>
                    <a:pt x="425" y="2070"/>
                  </a:cubicBezTo>
                  <a:cubicBezTo>
                    <a:pt x="397" y="2078"/>
                    <a:pt x="368" y="2069"/>
                    <a:pt x="341" y="2064"/>
                  </a:cubicBezTo>
                  <a:cubicBezTo>
                    <a:pt x="272" y="2042"/>
                    <a:pt x="211" y="1999"/>
                    <a:pt x="156" y="1953"/>
                  </a:cubicBezTo>
                  <a:cubicBezTo>
                    <a:pt x="126" y="1924"/>
                    <a:pt x="90" y="1897"/>
                    <a:pt x="72" y="1858"/>
                  </a:cubicBezTo>
                  <a:cubicBezTo>
                    <a:pt x="50" y="1819"/>
                    <a:pt x="23" y="1781"/>
                    <a:pt x="18" y="1735"/>
                  </a:cubicBezTo>
                  <a:cubicBezTo>
                    <a:pt x="10" y="1687"/>
                    <a:pt x="1" y="1639"/>
                    <a:pt x="0" y="1590"/>
                  </a:cubicBezTo>
                  <a:cubicBezTo>
                    <a:pt x="45" y="1613"/>
                    <a:pt x="91" y="1635"/>
                    <a:pt x="134" y="1663"/>
                  </a:cubicBezTo>
                  <a:cubicBezTo>
                    <a:pt x="282" y="1751"/>
                    <a:pt x="432" y="1836"/>
                    <a:pt x="579" y="1926"/>
                  </a:cubicBezTo>
                  <a:cubicBezTo>
                    <a:pt x="665" y="1830"/>
                    <a:pt x="751" y="1732"/>
                    <a:pt x="860" y="1662"/>
                  </a:cubicBezTo>
                  <a:cubicBezTo>
                    <a:pt x="863" y="1637"/>
                    <a:pt x="867" y="1612"/>
                    <a:pt x="872" y="1586"/>
                  </a:cubicBezTo>
                  <a:cubicBezTo>
                    <a:pt x="771" y="1564"/>
                    <a:pt x="675" y="1517"/>
                    <a:pt x="599" y="1446"/>
                  </a:cubicBezTo>
                  <a:cubicBezTo>
                    <a:pt x="515" y="1366"/>
                    <a:pt x="454" y="1259"/>
                    <a:pt x="434" y="1144"/>
                  </a:cubicBezTo>
                  <a:cubicBezTo>
                    <a:pt x="412" y="1021"/>
                    <a:pt x="456" y="894"/>
                    <a:pt x="530" y="797"/>
                  </a:cubicBezTo>
                  <a:cubicBezTo>
                    <a:pt x="515" y="779"/>
                    <a:pt x="517" y="753"/>
                    <a:pt x="529" y="734"/>
                  </a:cubicBezTo>
                  <a:cubicBezTo>
                    <a:pt x="557" y="683"/>
                    <a:pt x="603" y="643"/>
                    <a:pt x="657" y="622"/>
                  </a:cubicBezTo>
                  <a:cubicBezTo>
                    <a:pt x="674" y="618"/>
                    <a:pt x="680" y="599"/>
                    <a:pt x="691" y="587"/>
                  </a:cubicBezTo>
                  <a:cubicBezTo>
                    <a:pt x="726" y="495"/>
                    <a:pt x="769" y="401"/>
                    <a:pt x="840" y="329"/>
                  </a:cubicBezTo>
                  <a:cubicBezTo>
                    <a:pt x="870" y="298"/>
                    <a:pt x="902" y="267"/>
                    <a:pt x="942" y="249"/>
                  </a:cubicBezTo>
                  <a:cubicBezTo>
                    <a:pt x="966" y="193"/>
                    <a:pt x="983" y="130"/>
                    <a:pt x="1035" y="92"/>
                  </a:cubicBezTo>
                  <a:cubicBezTo>
                    <a:pt x="1093" y="56"/>
                    <a:pt x="1157" y="29"/>
                    <a:pt x="1225" y="14"/>
                  </a:cubicBezTo>
                  <a:close/>
                  <a:moveTo>
                    <a:pt x="1051" y="180"/>
                  </a:moveTo>
                  <a:cubicBezTo>
                    <a:pt x="1018" y="210"/>
                    <a:pt x="1011" y="255"/>
                    <a:pt x="995" y="295"/>
                  </a:cubicBezTo>
                  <a:cubicBezTo>
                    <a:pt x="955" y="317"/>
                    <a:pt x="922" y="350"/>
                    <a:pt x="891" y="384"/>
                  </a:cubicBezTo>
                  <a:cubicBezTo>
                    <a:pt x="837" y="451"/>
                    <a:pt x="789" y="523"/>
                    <a:pt x="750" y="600"/>
                  </a:cubicBezTo>
                  <a:cubicBezTo>
                    <a:pt x="818" y="614"/>
                    <a:pt x="886" y="633"/>
                    <a:pt x="948" y="664"/>
                  </a:cubicBezTo>
                  <a:cubicBezTo>
                    <a:pt x="1052" y="704"/>
                    <a:pt x="1165" y="749"/>
                    <a:pt x="1233" y="842"/>
                  </a:cubicBezTo>
                  <a:cubicBezTo>
                    <a:pt x="1182" y="810"/>
                    <a:pt x="1133" y="774"/>
                    <a:pt x="1078" y="751"/>
                  </a:cubicBezTo>
                  <a:cubicBezTo>
                    <a:pt x="1012" y="724"/>
                    <a:pt x="945" y="700"/>
                    <a:pt x="878" y="675"/>
                  </a:cubicBezTo>
                  <a:cubicBezTo>
                    <a:pt x="822" y="658"/>
                    <a:pt x="758" y="646"/>
                    <a:pt x="702" y="671"/>
                  </a:cubicBezTo>
                  <a:cubicBezTo>
                    <a:pt x="669" y="693"/>
                    <a:pt x="625" y="711"/>
                    <a:pt x="616" y="754"/>
                  </a:cubicBezTo>
                  <a:cubicBezTo>
                    <a:pt x="645" y="766"/>
                    <a:pt x="678" y="770"/>
                    <a:pt x="709" y="776"/>
                  </a:cubicBezTo>
                  <a:cubicBezTo>
                    <a:pt x="862" y="812"/>
                    <a:pt x="1011" y="867"/>
                    <a:pt x="1148" y="945"/>
                  </a:cubicBezTo>
                  <a:cubicBezTo>
                    <a:pt x="1223" y="986"/>
                    <a:pt x="1298" y="1028"/>
                    <a:pt x="1369" y="1076"/>
                  </a:cubicBezTo>
                  <a:cubicBezTo>
                    <a:pt x="1378" y="1083"/>
                    <a:pt x="1389" y="1083"/>
                    <a:pt x="1400" y="1084"/>
                  </a:cubicBezTo>
                  <a:cubicBezTo>
                    <a:pt x="1423" y="1055"/>
                    <a:pt x="1427" y="1009"/>
                    <a:pt x="1408" y="977"/>
                  </a:cubicBezTo>
                  <a:cubicBezTo>
                    <a:pt x="1394" y="946"/>
                    <a:pt x="1363" y="927"/>
                    <a:pt x="1344" y="899"/>
                  </a:cubicBezTo>
                  <a:cubicBezTo>
                    <a:pt x="1368" y="890"/>
                    <a:pt x="1389" y="910"/>
                    <a:pt x="1407" y="921"/>
                  </a:cubicBezTo>
                  <a:cubicBezTo>
                    <a:pt x="1380" y="865"/>
                    <a:pt x="1344" y="814"/>
                    <a:pt x="1313" y="761"/>
                  </a:cubicBezTo>
                  <a:cubicBezTo>
                    <a:pt x="1371" y="784"/>
                    <a:pt x="1405" y="841"/>
                    <a:pt x="1441" y="888"/>
                  </a:cubicBezTo>
                  <a:cubicBezTo>
                    <a:pt x="1466" y="919"/>
                    <a:pt x="1455" y="968"/>
                    <a:pt x="1491" y="990"/>
                  </a:cubicBezTo>
                  <a:cubicBezTo>
                    <a:pt x="1571" y="1049"/>
                    <a:pt x="1681" y="1049"/>
                    <a:pt x="1770" y="1011"/>
                  </a:cubicBezTo>
                  <a:cubicBezTo>
                    <a:pt x="1835" y="989"/>
                    <a:pt x="1891" y="936"/>
                    <a:pt x="1912" y="869"/>
                  </a:cubicBezTo>
                  <a:cubicBezTo>
                    <a:pt x="1938" y="781"/>
                    <a:pt x="1927" y="682"/>
                    <a:pt x="1885" y="600"/>
                  </a:cubicBezTo>
                  <a:cubicBezTo>
                    <a:pt x="1850" y="538"/>
                    <a:pt x="1798" y="485"/>
                    <a:pt x="1737" y="448"/>
                  </a:cubicBezTo>
                  <a:cubicBezTo>
                    <a:pt x="1661" y="407"/>
                    <a:pt x="1571" y="406"/>
                    <a:pt x="1488" y="416"/>
                  </a:cubicBezTo>
                  <a:cubicBezTo>
                    <a:pt x="1492" y="400"/>
                    <a:pt x="1506" y="391"/>
                    <a:pt x="1520" y="384"/>
                  </a:cubicBezTo>
                  <a:cubicBezTo>
                    <a:pt x="1519" y="356"/>
                    <a:pt x="1523" y="327"/>
                    <a:pt x="1514" y="299"/>
                  </a:cubicBezTo>
                  <a:cubicBezTo>
                    <a:pt x="1488" y="227"/>
                    <a:pt x="1438" y="166"/>
                    <a:pt x="1377" y="120"/>
                  </a:cubicBezTo>
                  <a:cubicBezTo>
                    <a:pt x="1349" y="103"/>
                    <a:pt x="1320" y="86"/>
                    <a:pt x="1287" y="82"/>
                  </a:cubicBezTo>
                  <a:cubicBezTo>
                    <a:pt x="1198" y="71"/>
                    <a:pt x="1111" y="117"/>
                    <a:pt x="1051" y="180"/>
                  </a:cubicBezTo>
                  <a:close/>
                  <a:moveTo>
                    <a:pt x="567" y="1041"/>
                  </a:moveTo>
                  <a:cubicBezTo>
                    <a:pt x="566" y="1125"/>
                    <a:pt x="583" y="1212"/>
                    <a:pt x="629" y="1284"/>
                  </a:cubicBezTo>
                  <a:cubicBezTo>
                    <a:pt x="663" y="1336"/>
                    <a:pt x="709" y="1379"/>
                    <a:pt x="762" y="1411"/>
                  </a:cubicBezTo>
                  <a:cubicBezTo>
                    <a:pt x="823" y="1448"/>
                    <a:pt x="892" y="1477"/>
                    <a:pt x="964" y="1475"/>
                  </a:cubicBezTo>
                  <a:cubicBezTo>
                    <a:pt x="1032" y="1477"/>
                    <a:pt x="1097" y="1451"/>
                    <a:pt x="1154" y="1415"/>
                  </a:cubicBezTo>
                  <a:cubicBezTo>
                    <a:pt x="1253" y="1355"/>
                    <a:pt x="1317" y="1240"/>
                    <a:pt x="1310" y="1123"/>
                  </a:cubicBezTo>
                  <a:cubicBezTo>
                    <a:pt x="1183" y="1053"/>
                    <a:pt x="1055" y="984"/>
                    <a:pt x="923" y="923"/>
                  </a:cubicBezTo>
                  <a:cubicBezTo>
                    <a:pt x="838" y="883"/>
                    <a:pt x="751" y="850"/>
                    <a:pt x="661" y="827"/>
                  </a:cubicBezTo>
                  <a:cubicBezTo>
                    <a:pt x="600" y="880"/>
                    <a:pt x="567" y="961"/>
                    <a:pt x="567" y="1041"/>
                  </a:cubicBezTo>
                  <a:close/>
                  <a:moveTo>
                    <a:pt x="1569" y="1650"/>
                  </a:moveTo>
                  <a:cubicBezTo>
                    <a:pt x="1545" y="1678"/>
                    <a:pt x="1517" y="1702"/>
                    <a:pt x="1497" y="1734"/>
                  </a:cubicBezTo>
                  <a:cubicBezTo>
                    <a:pt x="1459" y="1790"/>
                    <a:pt x="1418" y="1846"/>
                    <a:pt x="1394" y="1910"/>
                  </a:cubicBezTo>
                  <a:cubicBezTo>
                    <a:pt x="1481" y="1874"/>
                    <a:pt x="1570" y="1831"/>
                    <a:pt x="1631" y="1756"/>
                  </a:cubicBezTo>
                  <a:cubicBezTo>
                    <a:pt x="1647" y="1736"/>
                    <a:pt x="1663" y="1716"/>
                    <a:pt x="1671" y="1692"/>
                  </a:cubicBezTo>
                  <a:cubicBezTo>
                    <a:pt x="1680" y="1663"/>
                    <a:pt x="1661" y="1628"/>
                    <a:pt x="1632" y="1620"/>
                  </a:cubicBezTo>
                  <a:cubicBezTo>
                    <a:pt x="1607" y="1615"/>
                    <a:pt x="1586" y="1634"/>
                    <a:pt x="1569" y="1650"/>
                  </a:cubicBezTo>
                  <a:close/>
                  <a:moveTo>
                    <a:pt x="36" y="1646"/>
                  </a:moveTo>
                  <a:cubicBezTo>
                    <a:pt x="50" y="1708"/>
                    <a:pt x="56" y="1776"/>
                    <a:pt x="98" y="1827"/>
                  </a:cubicBezTo>
                  <a:cubicBezTo>
                    <a:pt x="145" y="1886"/>
                    <a:pt x="192" y="1950"/>
                    <a:pt x="262" y="1983"/>
                  </a:cubicBezTo>
                  <a:cubicBezTo>
                    <a:pt x="308" y="2006"/>
                    <a:pt x="354" y="2039"/>
                    <a:pt x="408" y="2034"/>
                  </a:cubicBezTo>
                  <a:cubicBezTo>
                    <a:pt x="434" y="2031"/>
                    <a:pt x="437" y="1998"/>
                    <a:pt x="461" y="1989"/>
                  </a:cubicBezTo>
                  <a:cubicBezTo>
                    <a:pt x="476" y="1983"/>
                    <a:pt x="493" y="1990"/>
                    <a:pt x="507" y="1996"/>
                  </a:cubicBezTo>
                  <a:cubicBezTo>
                    <a:pt x="516" y="1979"/>
                    <a:pt x="524" y="1962"/>
                    <a:pt x="532" y="1946"/>
                  </a:cubicBezTo>
                  <a:cubicBezTo>
                    <a:pt x="524" y="1940"/>
                    <a:pt x="516" y="1934"/>
                    <a:pt x="508" y="1929"/>
                  </a:cubicBezTo>
                  <a:cubicBezTo>
                    <a:pt x="350" y="1835"/>
                    <a:pt x="190" y="1744"/>
                    <a:pt x="36" y="1646"/>
                  </a:cubicBezTo>
                  <a:close/>
                  <a:moveTo>
                    <a:pt x="967" y="1803"/>
                  </a:moveTo>
                  <a:cubicBezTo>
                    <a:pt x="968" y="1862"/>
                    <a:pt x="971" y="1921"/>
                    <a:pt x="976" y="1980"/>
                  </a:cubicBezTo>
                  <a:cubicBezTo>
                    <a:pt x="1000" y="1944"/>
                    <a:pt x="1043" y="1925"/>
                    <a:pt x="1086" y="1932"/>
                  </a:cubicBezTo>
                  <a:cubicBezTo>
                    <a:pt x="1046" y="1890"/>
                    <a:pt x="1006" y="1847"/>
                    <a:pt x="967" y="1803"/>
                  </a:cubicBezTo>
                  <a:close/>
                  <a:moveTo>
                    <a:pt x="685" y="1980"/>
                  </a:moveTo>
                  <a:cubicBezTo>
                    <a:pt x="693" y="1984"/>
                    <a:pt x="701" y="1989"/>
                    <a:pt x="710" y="1993"/>
                  </a:cubicBezTo>
                  <a:cubicBezTo>
                    <a:pt x="750" y="1965"/>
                    <a:pt x="802" y="1956"/>
                    <a:pt x="849" y="1969"/>
                  </a:cubicBezTo>
                  <a:cubicBezTo>
                    <a:pt x="847" y="1916"/>
                    <a:pt x="850" y="1862"/>
                    <a:pt x="851" y="1808"/>
                  </a:cubicBezTo>
                  <a:cubicBezTo>
                    <a:pt x="797" y="1866"/>
                    <a:pt x="742" y="1924"/>
                    <a:pt x="685" y="1980"/>
                  </a:cubicBezTo>
                  <a:close/>
                  <a:moveTo>
                    <a:pt x="555" y="2014"/>
                  </a:moveTo>
                  <a:cubicBezTo>
                    <a:pt x="582" y="2041"/>
                    <a:pt x="614" y="2061"/>
                    <a:pt x="643" y="2085"/>
                  </a:cubicBezTo>
                  <a:cubicBezTo>
                    <a:pt x="646" y="2078"/>
                    <a:pt x="649" y="2071"/>
                    <a:pt x="652" y="2065"/>
                  </a:cubicBezTo>
                  <a:cubicBezTo>
                    <a:pt x="643" y="2058"/>
                    <a:pt x="629" y="2048"/>
                    <a:pt x="637" y="2034"/>
                  </a:cubicBezTo>
                  <a:cubicBezTo>
                    <a:pt x="641" y="2016"/>
                    <a:pt x="663" y="2019"/>
                    <a:pt x="676" y="2027"/>
                  </a:cubicBezTo>
                  <a:cubicBezTo>
                    <a:pt x="680" y="2022"/>
                    <a:pt x="684" y="2018"/>
                    <a:pt x="688" y="2013"/>
                  </a:cubicBezTo>
                  <a:cubicBezTo>
                    <a:pt x="653" y="1994"/>
                    <a:pt x="621" y="1967"/>
                    <a:pt x="580" y="1964"/>
                  </a:cubicBezTo>
                  <a:cubicBezTo>
                    <a:pt x="555" y="1960"/>
                    <a:pt x="534" y="1996"/>
                    <a:pt x="555" y="2014"/>
                  </a:cubicBezTo>
                  <a:close/>
                  <a:moveTo>
                    <a:pt x="838" y="2178"/>
                  </a:moveTo>
                  <a:cubicBezTo>
                    <a:pt x="864" y="2190"/>
                    <a:pt x="874" y="2152"/>
                    <a:pt x="876" y="2133"/>
                  </a:cubicBezTo>
                  <a:cubicBezTo>
                    <a:pt x="863" y="2147"/>
                    <a:pt x="850" y="2162"/>
                    <a:pt x="838" y="2178"/>
                  </a:cubicBezTo>
                  <a:close/>
                  <a:moveTo>
                    <a:pt x="998" y="2139"/>
                  </a:moveTo>
                  <a:cubicBezTo>
                    <a:pt x="1001" y="2151"/>
                    <a:pt x="1003" y="2162"/>
                    <a:pt x="1006" y="2173"/>
                  </a:cubicBezTo>
                  <a:cubicBezTo>
                    <a:pt x="1014" y="2165"/>
                    <a:pt x="1022" y="2157"/>
                    <a:pt x="1030" y="2149"/>
                  </a:cubicBezTo>
                  <a:cubicBezTo>
                    <a:pt x="1020" y="2146"/>
                    <a:pt x="1009" y="2143"/>
                    <a:pt x="998" y="213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8392666" y="2876903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Data </a:t>
              </a:r>
              <a:r>
                <a:rPr lang="es-CO" sz="1100" b="1" dirty="0" err="1"/>
                <a:t>Science</a:t>
              </a:r>
              <a:endParaRPr lang="es-CO" sz="1100" b="1" dirty="0"/>
            </a:p>
          </p:txBody>
        </p:sp>
        <p:pic>
          <p:nvPicPr>
            <p:cNvPr id="232" name="Imagen 23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04648" y="2127878"/>
              <a:ext cx="702259" cy="608625"/>
            </a:xfrm>
            <a:prstGeom prst="rect">
              <a:avLst/>
            </a:prstGeom>
          </p:spPr>
        </p:pic>
        <p:sp>
          <p:nvSpPr>
            <p:cNvPr id="233" name="CuadroTexto 232"/>
            <p:cNvSpPr txBox="1"/>
            <p:nvPr/>
          </p:nvSpPr>
          <p:spPr>
            <a:xfrm>
              <a:off x="8548992" y="1533759"/>
              <a:ext cx="1608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/>
                <a:t>Modelamiento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9663525" y="2406961"/>
            <a:ext cx="1994909" cy="1874582"/>
            <a:chOff x="9616870" y="2444285"/>
            <a:chExt cx="1994909" cy="1874582"/>
          </a:xfrm>
        </p:grpSpPr>
        <p:grpSp>
          <p:nvGrpSpPr>
            <p:cNvPr id="99" name="Group 48">
              <a:extLst>
                <a:ext uri="{FF2B5EF4-FFF2-40B4-BE49-F238E27FC236}">
                  <a16:creationId xmlns:a16="http://schemas.microsoft.com/office/drawing/2014/main" xmlns="" id="{6394AEFD-CAF9-4E93-BBAE-04B925343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49321" y="2983207"/>
              <a:ext cx="1454987" cy="1103855"/>
              <a:chOff x="5534026" y="2400300"/>
              <a:chExt cx="3065462" cy="2325688"/>
            </a:xfrm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3681D27F-3DB7-498C-A4FF-9820A6BF16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4026" y="2400300"/>
                <a:ext cx="2433638" cy="2325688"/>
              </a:xfrm>
              <a:custGeom>
                <a:avLst/>
                <a:gdLst>
                  <a:gd name="T0" fmla="*/ 1308 w 4189"/>
                  <a:gd name="T1" fmla="*/ 82 h 3841"/>
                  <a:gd name="T2" fmla="*/ 1242 w 4189"/>
                  <a:gd name="T3" fmla="*/ 840 h 3841"/>
                  <a:gd name="T4" fmla="*/ 995 w 4189"/>
                  <a:gd name="T5" fmla="*/ 1699 h 3841"/>
                  <a:gd name="T6" fmla="*/ 1548 w 4189"/>
                  <a:gd name="T7" fmla="*/ 2341 h 3841"/>
                  <a:gd name="T8" fmla="*/ 3151 w 4189"/>
                  <a:gd name="T9" fmla="*/ 2633 h 3841"/>
                  <a:gd name="T10" fmla="*/ 3155 w 4189"/>
                  <a:gd name="T11" fmla="*/ 2420 h 3841"/>
                  <a:gd name="T12" fmla="*/ 4105 w 4189"/>
                  <a:gd name="T13" fmla="*/ 2284 h 3841"/>
                  <a:gd name="T14" fmla="*/ 4134 w 4189"/>
                  <a:gd name="T15" fmla="*/ 2739 h 3841"/>
                  <a:gd name="T16" fmla="*/ 3302 w 4189"/>
                  <a:gd name="T17" fmla="*/ 2872 h 3841"/>
                  <a:gd name="T18" fmla="*/ 1587 w 4189"/>
                  <a:gd name="T19" fmla="*/ 2691 h 3841"/>
                  <a:gd name="T20" fmla="*/ 1277 w 4189"/>
                  <a:gd name="T21" fmla="*/ 2559 h 3841"/>
                  <a:gd name="T22" fmla="*/ 1238 w 4189"/>
                  <a:gd name="T23" fmla="*/ 3551 h 3841"/>
                  <a:gd name="T24" fmla="*/ 1697 w 4189"/>
                  <a:gd name="T25" fmla="*/ 3646 h 3841"/>
                  <a:gd name="T26" fmla="*/ 1070 w 4189"/>
                  <a:gd name="T27" fmla="*/ 3710 h 3841"/>
                  <a:gd name="T28" fmla="*/ 1053 w 4189"/>
                  <a:gd name="T29" fmla="*/ 3065 h 3841"/>
                  <a:gd name="T30" fmla="*/ 839 w 4189"/>
                  <a:gd name="T31" fmla="*/ 3163 h 3841"/>
                  <a:gd name="T32" fmla="*/ 522 w 4189"/>
                  <a:gd name="T33" fmla="*/ 3653 h 3841"/>
                  <a:gd name="T34" fmla="*/ 479 w 4189"/>
                  <a:gd name="T35" fmla="*/ 3815 h 3841"/>
                  <a:gd name="T36" fmla="*/ 304 w 4189"/>
                  <a:gd name="T37" fmla="*/ 3436 h 3841"/>
                  <a:gd name="T38" fmla="*/ 731 w 4189"/>
                  <a:gd name="T39" fmla="*/ 2727 h 3841"/>
                  <a:gd name="T40" fmla="*/ 471 w 4189"/>
                  <a:gd name="T41" fmla="*/ 2618 h 3841"/>
                  <a:gd name="T42" fmla="*/ 253 w 4189"/>
                  <a:gd name="T43" fmla="*/ 2447 h 3841"/>
                  <a:gd name="T44" fmla="*/ 278 w 4189"/>
                  <a:gd name="T45" fmla="*/ 2320 h 3841"/>
                  <a:gd name="T46" fmla="*/ 472 w 4189"/>
                  <a:gd name="T47" fmla="*/ 1872 h 3841"/>
                  <a:gd name="T48" fmla="*/ 323 w 4189"/>
                  <a:gd name="T49" fmla="*/ 1102 h 3841"/>
                  <a:gd name="T50" fmla="*/ 273 w 4189"/>
                  <a:gd name="T51" fmla="*/ 463 h 3841"/>
                  <a:gd name="T52" fmla="*/ 529 w 4189"/>
                  <a:gd name="T53" fmla="*/ 13 h 3841"/>
                  <a:gd name="T54" fmla="*/ 367 w 4189"/>
                  <a:gd name="T55" fmla="*/ 826 h 3841"/>
                  <a:gd name="T56" fmla="*/ 602 w 4189"/>
                  <a:gd name="T57" fmla="*/ 770 h 3841"/>
                  <a:gd name="T58" fmla="*/ 391 w 4189"/>
                  <a:gd name="T59" fmla="*/ 1011 h 3841"/>
                  <a:gd name="T60" fmla="*/ 1112 w 4189"/>
                  <a:gd name="T61" fmla="*/ 698 h 3841"/>
                  <a:gd name="T62" fmla="*/ 1017 w 4189"/>
                  <a:gd name="T63" fmla="*/ 597 h 3841"/>
                  <a:gd name="T64" fmla="*/ 1432 w 4189"/>
                  <a:gd name="T65" fmla="*/ 383 h 3841"/>
                  <a:gd name="T66" fmla="*/ 798 w 4189"/>
                  <a:gd name="T67" fmla="*/ 238 h 3841"/>
                  <a:gd name="T68" fmla="*/ 448 w 4189"/>
                  <a:gd name="T69" fmla="*/ 1046 h 3841"/>
                  <a:gd name="T70" fmla="*/ 1161 w 4189"/>
                  <a:gd name="T71" fmla="*/ 1087 h 3841"/>
                  <a:gd name="T72" fmla="*/ 518 w 4189"/>
                  <a:gd name="T73" fmla="*/ 2002 h 3841"/>
                  <a:gd name="T74" fmla="*/ 669 w 4189"/>
                  <a:gd name="T75" fmla="*/ 2363 h 3841"/>
                  <a:gd name="T76" fmla="*/ 537 w 4189"/>
                  <a:gd name="T77" fmla="*/ 1962 h 3841"/>
                  <a:gd name="T78" fmla="*/ 1299 w 4189"/>
                  <a:gd name="T79" fmla="*/ 2431 h 3841"/>
                  <a:gd name="T80" fmla="*/ 3343 w 4189"/>
                  <a:gd name="T81" fmla="*/ 2223 h 3841"/>
                  <a:gd name="T82" fmla="*/ 3533 w 4189"/>
                  <a:gd name="T83" fmla="*/ 2469 h 3841"/>
                  <a:gd name="T84" fmla="*/ 3317 w 4189"/>
                  <a:gd name="T85" fmla="*/ 2702 h 3841"/>
                  <a:gd name="T86" fmla="*/ 3993 w 4189"/>
                  <a:gd name="T87" fmla="*/ 2736 h 3841"/>
                  <a:gd name="T88" fmla="*/ 4136 w 4189"/>
                  <a:gd name="T89" fmla="*/ 2459 h 3841"/>
                  <a:gd name="T90" fmla="*/ 55 w 4189"/>
                  <a:gd name="T91" fmla="*/ 2376 h 3841"/>
                  <a:gd name="T92" fmla="*/ 99 w 4189"/>
                  <a:gd name="T93" fmla="*/ 2343 h 3841"/>
                  <a:gd name="T94" fmla="*/ 1280 w 4189"/>
                  <a:gd name="T95" fmla="*/ 2507 h 3841"/>
                  <a:gd name="T96" fmla="*/ 535 w 4189"/>
                  <a:gd name="T97" fmla="*/ 2404 h 3841"/>
                  <a:gd name="T98" fmla="*/ 1478 w 4189"/>
                  <a:gd name="T99" fmla="*/ 2502 h 3841"/>
                  <a:gd name="T100" fmla="*/ 3210 w 4189"/>
                  <a:gd name="T101" fmla="*/ 2707 h 3841"/>
                  <a:gd name="T102" fmla="*/ 4039 w 4189"/>
                  <a:gd name="T103" fmla="*/ 2875 h 3841"/>
                  <a:gd name="T104" fmla="*/ 3967 w 4189"/>
                  <a:gd name="T105" fmla="*/ 2814 h 3841"/>
                  <a:gd name="T106" fmla="*/ 3191 w 4189"/>
                  <a:gd name="T107" fmla="*/ 2608 h 3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89" h="3841">
                    <a:moveTo>
                      <a:pt x="529" y="13"/>
                    </a:moveTo>
                    <a:cubicBezTo>
                      <a:pt x="639" y="0"/>
                      <a:pt x="757" y="33"/>
                      <a:pt x="838" y="112"/>
                    </a:cubicBezTo>
                    <a:cubicBezTo>
                      <a:pt x="893" y="68"/>
                      <a:pt x="962" y="44"/>
                      <a:pt x="1031" y="35"/>
                    </a:cubicBezTo>
                    <a:cubicBezTo>
                      <a:pt x="1125" y="20"/>
                      <a:pt x="1225" y="34"/>
                      <a:pt x="1308" y="82"/>
                    </a:cubicBezTo>
                    <a:cubicBezTo>
                      <a:pt x="1402" y="146"/>
                      <a:pt x="1483" y="237"/>
                      <a:pt x="1513" y="348"/>
                    </a:cubicBezTo>
                    <a:cubicBezTo>
                      <a:pt x="1527" y="459"/>
                      <a:pt x="1483" y="577"/>
                      <a:pt x="1395" y="647"/>
                    </a:cubicBezTo>
                    <a:cubicBezTo>
                      <a:pt x="1350" y="695"/>
                      <a:pt x="1284" y="709"/>
                      <a:pt x="1222" y="719"/>
                    </a:cubicBezTo>
                    <a:cubicBezTo>
                      <a:pt x="1252" y="751"/>
                      <a:pt x="1262" y="799"/>
                      <a:pt x="1242" y="840"/>
                    </a:cubicBezTo>
                    <a:cubicBezTo>
                      <a:pt x="1297" y="948"/>
                      <a:pt x="1303" y="1077"/>
                      <a:pt x="1274" y="1194"/>
                    </a:cubicBezTo>
                    <a:cubicBezTo>
                      <a:pt x="1232" y="1369"/>
                      <a:pt x="1096" y="1521"/>
                      <a:pt x="923" y="1573"/>
                    </a:cubicBezTo>
                    <a:cubicBezTo>
                      <a:pt x="927" y="1590"/>
                      <a:pt x="931" y="1608"/>
                      <a:pt x="934" y="1626"/>
                    </a:cubicBezTo>
                    <a:cubicBezTo>
                      <a:pt x="961" y="1644"/>
                      <a:pt x="978" y="1672"/>
                      <a:pt x="995" y="1699"/>
                    </a:cubicBezTo>
                    <a:cubicBezTo>
                      <a:pt x="1060" y="1804"/>
                      <a:pt x="1109" y="1918"/>
                      <a:pt x="1168" y="2026"/>
                    </a:cubicBezTo>
                    <a:cubicBezTo>
                      <a:pt x="1214" y="2102"/>
                      <a:pt x="1263" y="2177"/>
                      <a:pt x="1324" y="2242"/>
                    </a:cubicBezTo>
                    <a:cubicBezTo>
                      <a:pt x="1353" y="2270"/>
                      <a:pt x="1391" y="2287"/>
                      <a:pt x="1423" y="2312"/>
                    </a:cubicBezTo>
                    <a:cubicBezTo>
                      <a:pt x="1464" y="2293"/>
                      <a:pt x="1523" y="2300"/>
                      <a:pt x="1548" y="2341"/>
                    </a:cubicBezTo>
                    <a:cubicBezTo>
                      <a:pt x="1565" y="2362"/>
                      <a:pt x="1588" y="2377"/>
                      <a:pt x="1610" y="2392"/>
                    </a:cubicBezTo>
                    <a:cubicBezTo>
                      <a:pt x="1636" y="2412"/>
                      <a:pt x="1672" y="2399"/>
                      <a:pt x="1701" y="2409"/>
                    </a:cubicBezTo>
                    <a:cubicBezTo>
                      <a:pt x="1718" y="2427"/>
                      <a:pt x="1710" y="2456"/>
                      <a:pt x="1698" y="2475"/>
                    </a:cubicBezTo>
                    <a:cubicBezTo>
                      <a:pt x="2182" y="2528"/>
                      <a:pt x="2667" y="2581"/>
                      <a:pt x="3151" y="2633"/>
                    </a:cubicBezTo>
                    <a:cubicBezTo>
                      <a:pt x="3142" y="2615"/>
                      <a:pt x="3132" y="2587"/>
                      <a:pt x="3154" y="2574"/>
                    </a:cubicBezTo>
                    <a:cubicBezTo>
                      <a:pt x="3192" y="2556"/>
                      <a:pt x="3235" y="2562"/>
                      <a:pt x="3275" y="2561"/>
                    </a:cubicBezTo>
                    <a:cubicBezTo>
                      <a:pt x="3271" y="2535"/>
                      <a:pt x="3281" y="2506"/>
                      <a:pt x="3263" y="2485"/>
                    </a:cubicBezTo>
                    <a:cubicBezTo>
                      <a:pt x="3220" y="2483"/>
                      <a:pt x="3166" y="2467"/>
                      <a:pt x="3155" y="2420"/>
                    </a:cubicBezTo>
                    <a:cubicBezTo>
                      <a:pt x="3139" y="2351"/>
                      <a:pt x="3171" y="2276"/>
                      <a:pt x="3227" y="2234"/>
                    </a:cubicBezTo>
                    <a:cubicBezTo>
                      <a:pt x="3305" y="2172"/>
                      <a:pt x="3409" y="2156"/>
                      <a:pt x="3507" y="2154"/>
                    </a:cubicBezTo>
                    <a:cubicBezTo>
                      <a:pt x="3655" y="2149"/>
                      <a:pt x="3799" y="2185"/>
                      <a:pt x="3942" y="2220"/>
                    </a:cubicBezTo>
                    <a:cubicBezTo>
                      <a:pt x="3998" y="2237"/>
                      <a:pt x="4059" y="2246"/>
                      <a:pt x="4105" y="2284"/>
                    </a:cubicBezTo>
                    <a:cubicBezTo>
                      <a:pt x="4165" y="2333"/>
                      <a:pt x="4189" y="2416"/>
                      <a:pt x="4178" y="2490"/>
                    </a:cubicBezTo>
                    <a:cubicBezTo>
                      <a:pt x="4163" y="2534"/>
                      <a:pt x="4111" y="2543"/>
                      <a:pt x="4071" y="2551"/>
                    </a:cubicBezTo>
                    <a:cubicBezTo>
                      <a:pt x="4064" y="2590"/>
                      <a:pt x="4058" y="2630"/>
                      <a:pt x="4052" y="2669"/>
                    </a:cubicBezTo>
                    <a:cubicBezTo>
                      <a:pt x="4083" y="2687"/>
                      <a:pt x="4121" y="2704"/>
                      <a:pt x="4134" y="2739"/>
                    </a:cubicBezTo>
                    <a:cubicBezTo>
                      <a:pt x="4155" y="2776"/>
                      <a:pt x="4149" y="2819"/>
                      <a:pt x="4148" y="2859"/>
                    </a:cubicBezTo>
                    <a:cubicBezTo>
                      <a:pt x="4146" y="2890"/>
                      <a:pt x="4125" y="2923"/>
                      <a:pt x="4091" y="2924"/>
                    </a:cubicBezTo>
                    <a:cubicBezTo>
                      <a:pt x="3934" y="2925"/>
                      <a:pt x="3776" y="2918"/>
                      <a:pt x="3619" y="2900"/>
                    </a:cubicBezTo>
                    <a:cubicBezTo>
                      <a:pt x="3514" y="2889"/>
                      <a:pt x="3407" y="2884"/>
                      <a:pt x="3302" y="2872"/>
                    </a:cubicBezTo>
                    <a:cubicBezTo>
                      <a:pt x="3272" y="2869"/>
                      <a:pt x="3241" y="2865"/>
                      <a:pt x="3213" y="2853"/>
                    </a:cubicBezTo>
                    <a:cubicBezTo>
                      <a:pt x="3180" y="2839"/>
                      <a:pt x="3186" y="2796"/>
                      <a:pt x="3178" y="2767"/>
                    </a:cubicBezTo>
                    <a:cubicBezTo>
                      <a:pt x="2664" y="2713"/>
                      <a:pt x="2149" y="2656"/>
                      <a:pt x="1635" y="2599"/>
                    </a:cubicBezTo>
                    <a:cubicBezTo>
                      <a:pt x="1627" y="2633"/>
                      <a:pt x="1616" y="2669"/>
                      <a:pt x="1587" y="2691"/>
                    </a:cubicBezTo>
                    <a:cubicBezTo>
                      <a:pt x="1569" y="2704"/>
                      <a:pt x="1547" y="2696"/>
                      <a:pt x="1527" y="2695"/>
                    </a:cubicBezTo>
                    <a:cubicBezTo>
                      <a:pt x="1507" y="2695"/>
                      <a:pt x="1481" y="2696"/>
                      <a:pt x="1470" y="2675"/>
                    </a:cubicBezTo>
                    <a:cubicBezTo>
                      <a:pt x="1427" y="2701"/>
                      <a:pt x="1371" y="2672"/>
                      <a:pt x="1351" y="2630"/>
                    </a:cubicBezTo>
                    <a:cubicBezTo>
                      <a:pt x="1309" y="2636"/>
                      <a:pt x="1277" y="2599"/>
                      <a:pt x="1277" y="2559"/>
                    </a:cubicBezTo>
                    <a:cubicBezTo>
                      <a:pt x="1165" y="2547"/>
                      <a:pt x="1053" y="2535"/>
                      <a:pt x="942" y="2523"/>
                    </a:cubicBezTo>
                    <a:cubicBezTo>
                      <a:pt x="1014" y="2662"/>
                      <a:pt x="1084" y="2804"/>
                      <a:pt x="1145" y="2949"/>
                    </a:cubicBezTo>
                    <a:cubicBezTo>
                      <a:pt x="1158" y="2983"/>
                      <a:pt x="1176" y="3016"/>
                      <a:pt x="1177" y="3053"/>
                    </a:cubicBezTo>
                    <a:cubicBezTo>
                      <a:pt x="1202" y="3219"/>
                      <a:pt x="1225" y="3385"/>
                      <a:pt x="1238" y="3551"/>
                    </a:cubicBezTo>
                    <a:cubicBezTo>
                      <a:pt x="1289" y="3552"/>
                      <a:pt x="1333" y="3580"/>
                      <a:pt x="1375" y="3605"/>
                    </a:cubicBezTo>
                    <a:cubicBezTo>
                      <a:pt x="1407" y="3604"/>
                      <a:pt x="1437" y="3589"/>
                      <a:pt x="1469" y="3585"/>
                    </a:cubicBezTo>
                    <a:cubicBezTo>
                      <a:pt x="1532" y="3573"/>
                      <a:pt x="1596" y="3594"/>
                      <a:pt x="1655" y="3616"/>
                    </a:cubicBezTo>
                    <a:cubicBezTo>
                      <a:pt x="1671" y="3622"/>
                      <a:pt x="1684" y="3634"/>
                      <a:pt x="1697" y="3646"/>
                    </a:cubicBezTo>
                    <a:cubicBezTo>
                      <a:pt x="1665" y="3700"/>
                      <a:pt x="1600" y="3717"/>
                      <a:pt x="1544" y="3736"/>
                    </a:cubicBezTo>
                    <a:cubicBezTo>
                      <a:pt x="1508" y="3747"/>
                      <a:pt x="1470" y="3759"/>
                      <a:pt x="1431" y="3755"/>
                    </a:cubicBezTo>
                    <a:cubicBezTo>
                      <a:pt x="1357" y="3748"/>
                      <a:pt x="1282" y="3759"/>
                      <a:pt x="1208" y="3754"/>
                    </a:cubicBezTo>
                    <a:cubicBezTo>
                      <a:pt x="1161" y="3744"/>
                      <a:pt x="1111" y="3737"/>
                      <a:pt x="1070" y="3710"/>
                    </a:cubicBezTo>
                    <a:cubicBezTo>
                      <a:pt x="1070" y="3683"/>
                      <a:pt x="1090" y="3662"/>
                      <a:pt x="1092" y="3636"/>
                    </a:cubicBezTo>
                    <a:cubicBezTo>
                      <a:pt x="1094" y="3620"/>
                      <a:pt x="1109" y="3614"/>
                      <a:pt x="1120" y="3606"/>
                    </a:cubicBezTo>
                    <a:cubicBezTo>
                      <a:pt x="1127" y="3453"/>
                      <a:pt x="1105" y="3300"/>
                      <a:pt x="1067" y="3152"/>
                    </a:cubicBezTo>
                    <a:cubicBezTo>
                      <a:pt x="1057" y="3123"/>
                      <a:pt x="1067" y="3092"/>
                      <a:pt x="1053" y="3065"/>
                    </a:cubicBezTo>
                    <a:cubicBezTo>
                      <a:pt x="1037" y="3028"/>
                      <a:pt x="1020" y="2991"/>
                      <a:pt x="1004" y="2954"/>
                    </a:cubicBezTo>
                    <a:cubicBezTo>
                      <a:pt x="966" y="2855"/>
                      <a:pt x="920" y="2759"/>
                      <a:pt x="864" y="2668"/>
                    </a:cubicBezTo>
                    <a:cubicBezTo>
                      <a:pt x="864" y="2750"/>
                      <a:pt x="860" y="2833"/>
                      <a:pt x="858" y="2915"/>
                    </a:cubicBezTo>
                    <a:cubicBezTo>
                      <a:pt x="854" y="2998"/>
                      <a:pt x="852" y="3081"/>
                      <a:pt x="839" y="3163"/>
                    </a:cubicBezTo>
                    <a:cubicBezTo>
                      <a:pt x="837" y="3182"/>
                      <a:pt x="816" y="3188"/>
                      <a:pt x="805" y="3200"/>
                    </a:cubicBezTo>
                    <a:cubicBezTo>
                      <a:pt x="694" y="3306"/>
                      <a:pt x="580" y="3411"/>
                      <a:pt x="461" y="3507"/>
                    </a:cubicBezTo>
                    <a:cubicBezTo>
                      <a:pt x="482" y="3538"/>
                      <a:pt x="489" y="3575"/>
                      <a:pt x="492" y="3612"/>
                    </a:cubicBezTo>
                    <a:cubicBezTo>
                      <a:pt x="512" y="3616"/>
                      <a:pt x="523" y="3634"/>
                      <a:pt x="522" y="3653"/>
                    </a:cubicBezTo>
                    <a:cubicBezTo>
                      <a:pt x="588" y="3665"/>
                      <a:pt x="644" y="3708"/>
                      <a:pt x="690" y="3756"/>
                    </a:cubicBezTo>
                    <a:cubicBezTo>
                      <a:pt x="706" y="3771"/>
                      <a:pt x="717" y="3790"/>
                      <a:pt x="724" y="3811"/>
                    </a:cubicBezTo>
                    <a:cubicBezTo>
                      <a:pt x="708" y="3822"/>
                      <a:pt x="691" y="3830"/>
                      <a:pt x="672" y="3832"/>
                    </a:cubicBezTo>
                    <a:cubicBezTo>
                      <a:pt x="608" y="3841"/>
                      <a:pt x="543" y="3829"/>
                      <a:pt x="479" y="3815"/>
                    </a:cubicBezTo>
                    <a:cubicBezTo>
                      <a:pt x="449" y="3804"/>
                      <a:pt x="416" y="3793"/>
                      <a:pt x="395" y="3767"/>
                    </a:cubicBezTo>
                    <a:cubicBezTo>
                      <a:pt x="355" y="3694"/>
                      <a:pt x="289" y="3637"/>
                      <a:pt x="261" y="3557"/>
                    </a:cubicBezTo>
                    <a:cubicBezTo>
                      <a:pt x="250" y="3526"/>
                      <a:pt x="234" y="3494"/>
                      <a:pt x="236" y="3460"/>
                    </a:cubicBezTo>
                    <a:cubicBezTo>
                      <a:pt x="255" y="3443"/>
                      <a:pt x="284" y="3450"/>
                      <a:pt x="304" y="3436"/>
                    </a:cubicBezTo>
                    <a:cubicBezTo>
                      <a:pt x="319" y="3427"/>
                      <a:pt x="335" y="3435"/>
                      <a:pt x="349" y="3441"/>
                    </a:cubicBezTo>
                    <a:cubicBezTo>
                      <a:pt x="458" y="3372"/>
                      <a:pt x="558" y="3288"/>
                      <a:pt x="643" y="3191"/>
                    </a:cubicBezTo>
                    <a:cubicBezTo>
                      <a:pt x="667" y="3165"/>
                      <a:pt x="688" y="3135"/>
                      <a:pt x="717" y="3114"/>
                    </a:cubicBezTo>
                    <a:cubicBezTo>
                      <a:pt x="724" y="2985"/>
                      <a:pt x="740" y="2856"/>
                      <a:pt x="731" y="2727"/>
                    </a:cubicBezTo>
                    <a:cubicBezTo>
                      <a:pt x="729" y="2651"/>
                      <a:pt x="707" y="2574"/>
                      <a:pt x="731" y="2499"/>
                    </a:cubicBezTo>
                    <a:cubicBezTo>
                      <a:pt x="676" y="2493"/>
                      <a:pt x="620" y="2488"/>
                      <a:pt x="564" y="2480"/>
                    </a:cubicBezTo>
                    <a:cubicBezTo>
                      <a:pt x="590" y="2509"/>
                      <a:pt x="586" y="2554"/>
                      <a:pt x="570" y="2586"/>
                    </a:cubicBezTo>
                    <a:cubicBezTo>
                      <a:pt x="548" y="2617"/>
                      <a:pt x="506" y="2623"/>
                      <a:pt x="471" y="2618"/>
                    </a:cubicBezTo>
                    <a:cubicBezTo>
                      <a:pt x="458" y="2619"/>
                      <a:pt x="448" y="2611"/>
                      <a:pt x="440" y="2602"/>
                    </a:cubicBezTo>
                    <a:cubicBezTo>
                      <a:pt x="407" y="2624"/>
                      <a:pt x="340" y="2614"/>
                      <a:pt x="340" y="2564"/>
                    </a:cubicBezTo>
                    <a:cubicBezTo>
                      <a:pt x="319" y="2561"/>
                      <a:pt x="291" y="2565"/>
                      <a:pt x="279" y="2543"/>
                    </a:cubicBezTo>
                    <a:cubicBezTo>
                      <a:pt x="257" y="2515"/>
                      <a:pt x="260" y="2479"/>
                      <a:pt x="253" y="2447"/>
                    </a:cubicBezTo>
                    <a:cubicBezTo>
                      <a:pt x="189" y="2438"/>
                      <a:pt x="124" y="2439"/>
                      <a:pt x="61" y="2425"/>
                    </a:cubicBezTo>
                    <a:cubicBezTo>
                      <a:pt x="43" y="2420"/>
                      <a:pt x="23" y="2412"/>
                      <a:pt x="15" y="2395"/>
                    </a:cubicBezTo>
                    <a:cubicBezTo>
                      <a:pt x="0" y="2359"/>
                      <a:pt x="25" y="2316"/>
                      <a:pt x="60" y="2305"/>
                    </a:cubicBezTo>
                    <a:cubicBezTo>
                      <a:pt x="133" y="2301"/>
                      <a:pt x="206" y="2313"/>
                      <a:pt x="278" y="2320"/>
                    </a:cubicBezTo>
                    <a:cubicBezTo>
                      <a:pt x="296" y="2294"/>
                      <a:pt x="322" y="2274"/>
                      <a:pt x="353" y="2268"/>
                    </a:cubicBezTo>
                    <a:cubicBezTo>
                      <a:pt x="358" y="2260"/>
                      <a:pt x="367" y="2253"/>
                      <a:pt x="368" y="2243"/>
                    </a:cubicBezTo>
                    <a:cubicBezTo>
                      <a:pt x="379" y="2131"/>
                      <a:pt x="405" y="2022"/>
                      <a:pt x="433" y="1913"/>
                    </a:cubicBezTo>
                    <a:cubicBezTo>
                      <a:pt x="436" y="1893"/>
                      <a:pt x="458" y="1885"/>
                      <a:pt x="472" y="1872"/>
                    </a:cubicBezTo>
                    <a:cubicBezTo>
                      <a:pt x="582" y="1789"/>
                      <a:pt x="694" y="1704"/>
                      <a:pt x="824" y="1654"/>
                    </a:cubicBezTo>
                    <a:cubicBezTo>
                      <a:pt x="821" y="1633"/>
                      <a:pt x="817" y="1611"/>
                      <a:pt x="813" y="1590"/>
                    </a:cubicBezTo>
                    <a:cubicBezTo>
                      <a:pt x="713" y="1595"/>
                      <a:pt x="612" y="1565"/>
                      <a:pt x="532" y="1506"/>
                    </a:cubicBezTo>
                    <a:cubicBezTo>
                      <a:pt x="407" y="1411"/>
                      <a:pt x="325" y="1259"/>
                      <a:pt x="323" y="1102"/>
                    </a:cubicBezTo>
                    <a:cubicBezTo>
                      <a:pt x="292" y="1089"/>
                      <a:pt x="286" y="1052"/>
                      <a:pt x="286" y="1023"/>
                    </a:cubicBezTo>
                    <a:cubicBezTo>
                      <a:pt x="281" y="975"/>
                      <a:pt x="295" y="928"/>
                      <a:pt x="318" y="887"/>
                    </a:cubicBezTo>
                    <a:cubicBezTo>
                      <a:pt x="312" y="867"/>
                      <a:pt x="318" y="846"/>
                      <a:pt x="306" y="828"/>
                    </a:cubicBezTo>
                    <a:cubicBezTo>
                      <a:pt x="262" y="713"/>
                      <a:pt x="235" y="584"/>
                      <a:pt x="273" y="463"/>
                    </a:cubicBezTo>
                    <a:cubicBezTo>
                      <a:pt x="275" y="459"/>
                      <a:pt x="278" y="454"/>
                      <a:pt x="280" y="450"/>
                    </a:cubicBezTo>
                    <a:cubicBezTo>
                      <a:pt x="260" y="395"/>
                      <a:pt x="231" y="338"/>
                      <a:pt x="246" y="278"/>
                    </a:cubicBezTo>
                    <a:cubicBezTo>
                      <a:pt x="272" y="198"/>
                      <a:pt x="310" y="118"/>
                      <a:pt x="376" y="64"/>
                    </a:cubicBezTo>
                    <a:cubicBezTo>
                      <a:pt x="419" y="30"/>
                      <a:pt x="475" y="20"/>
                      <a:pt x="529" y="13"/>
                    </a:cubicBezTo>
                    <a:close/>
                    <a:moveTo>
                      <a:pt x="366" y="174"/>
                    </a:moveTo>
                    <a:cubicBezTo>
                      <a:pt x="329" y="232"/>
                      <a:pt x="306" y="303"/>
                      <a:pt x="318" y="372"/>
                    </a:cubicBezTo>
                    <a:cubicBezTo>
                      <a:pt x="326" y="399"/>
                      <a:pt x="339" y="425"/>
                      <a:pt x="349" y="451"/>
                    </a:cubicBezTo>
                    <a:cubicBezTo>
                      <a:pt x="310" y="573"/>
                      <a:pt x="339" y="704"/>
                      <a:pt x="367" y="826"/>
                    </a:cubicBezTo>
                    <a:cubicBezTo>
                      <a:pt x="426" y="793"/>
                      <a:pt x="490" y="768"/>
                      <a:pt x="555" y="751"/>
                    </a:cubicBezTo>
                    <a:cubicBezTo>
                      <a:pt x="661" y="715"/>
                      <a:pt x="775" y="679"/>
                      <a:pt x="887" y="704"/>
                    </a:cubicBezTo>
                    <a:cubicBezTo>
                      <a:pt x="839" y="712"/>
                      <a:pt x="790" y="714"/>
                      <a:pt x="743" y="726"/>
                    </a:cubicBezTo>
                    <a:cubicBezTo>
                      <a:pt x="695" y="740"/>
                      <a:pt x="648" y="754"/>
                      <a:pt x="602" y="770"/>
                    </a:cubicBezTo>
                    <a:cubicBezTo>
                      <a:pt x="548" y="790"/>
                      <a:pt x="492" y="804"/>
                      <a:pt x="444" y="836"/>
                    </a:cubicBezTo>
                    <a:cubicBezTo>
                      <a:pt x="412" y="855"/>
                      <a:pt x="384" y="885"/>
                      <a:pt x="374" y="922"/>
                    </a:cubicBezTo>
                    <a:cubicBezTo>
                      <a:pt x="365" y="951"/>
                      <a:pt x="350" y="983"/>
                      <a:pt x="365" y="1013"/>
                    </a:cubicBezTo>
                    <a:cubicBezTo>
                      <a:pt x="371" y="1025"/>
                      <a:pt x="383" y="1016"/>
                      <a:pt x="391" y="1011"/>
                    </a:cubicBezTo>
                    <a:cubicBezTo>
                      <a:pt x="548" y="926"/>
                      <a:pt x="717" y="865"/>
                      <a:pt x="893" y="833"/>
                    </a:cubicBezTo>
                    <a:cubicBezTo>
                      <a:pt x="976" y="817"/>
                      <a:pt x="1060" y="801"/>
                      <a:pt x="1145" y="793"/>
                    </a:cubicBezTo>
                    <a:cubicBezTo>
                      <a:pt x="1159" y="793"/>
                      <a:pt x="1176" y="783"/>
                      <a:pt x="1171" y="767"/>
                    </a:cubicBezTo>
                    <a:cubicBezTo>
                      <a:pt x="1164" y="737"/>
                      <a:pt x="1142" y="708"/>
                      <a:pt x="1112" y="698"/>
                    </a:cubicBezTo>
                    <a:cubicBezTo>
                      <a:pt x="1080" y="682"/>
                      <a:pt x="1043" y="687"/>
                      <a:pt x="1009" y="679"/>
                    </a:cubicBezTo>
                    <a:cubicBezTo>
                      <a:pt x="1018" y="654"/>
                      <a:pt x="1051" y="661"/>
                      <a:pt x="1072" y="655"/>
                    </a:cubicBezTo>
                    <a:cubicBezTo>
                      <a:pt x="1014" y="631"/>
                      <a:pt x="953" y="616"/>
                      <a:pt x="893" y="597"/>
                    </a:cubicBezTo>
                    <a:cubicBezTo>
                      <a:pt x="933" y="582"/>
                      <a:pt x="976" y="590"/>
                      <a:pt x="1017" y="597"/>
                    </a:cubicBezTo>
                    <a:cubicBezTo>
                      <a:pt x="1053" y="605"/>
                      <a:pt x="1092" y="611"/>
                      <a:pt x="1123" y="635"/>
                    </a:cubicBezTo>
                    <a:cubicBezTo>
                      <a:pt x="1135" y="641"/>
                      <a:pt x="1144" y="654"/>
                      <a:pt x="1159" y="654"/>
                    </a:cubicBezTo>
                    <a:cubicBezTo>
                      <a:pt x="1248" y="658"/>
                      <a:pt x="1335" y="605"/>
                      <a:pt x="1382" y="529"/>
                    </a:cubicBezTo>
                    <a:cubicBezTo>
                      <a:pt x="1409" y="486"/>
                      <a:pt x="1434" y="436"/>
                      <a:pt x="1432" y="383"/>
                    </a:cubicBezTo>
                    <a:cubicBezTo>
                      <a:pt x="1431" y="331"/>
                      <a:pt x="1405" y="284"/>
                      <a:pt x="1375" y="243"/>
                    </a:cubicBezTo>
                    <a:cubicBezTo>
                      <a:pt x="1325" y="187"/>
                      <a:pt x="1263" y="137"/>
                      <a:pt x="1189" y="118"/>
                    </a:cubicBezTo>
                    <a:cubicBezTo>
                      <a:pt x="1140" y="105"/>
                      <a:pt x="1089" y="98"/>
                      <a:pt x="1039" y="104"/>
                    </a:cubicBezTo>
                    <a:cubicBezTo>
                      <a:pt x="942" y="107"/>
                      <a:pt x="860" y="168"/>
                      <a:pt x="798" y="238"/>
                    </a:cubicBezTo>
                    <a:cubicBezTo>
                      <a:pt x="791" y="223"/>
                      <a:pt x="793" y="207"/>
                      <a:pt x="800" y="193"/>
                    </a:cubicBezTo>
                    <a:cubicBezTo>
                      <a:pt x="743" y="113"/>
                      <a:pt x="639" y="89"/>
                      <a:pt x="547" y="88"/>
                    </a:cubicBezTo>
                    <a:cubicBezTo>
                      <a:pt x="477" y="83"/>
                      <a:pt x="404" y="114"/>
                      <a:pt x="366" y="174"/>
                    </a:cubicBezTo>
                    <a:close/>
                    <a:moveTo>
                      <a:pt x="448" y="1046"/>
                    </a:moveTo>
                    <a:cubicBezTo>
                      <a:pt x="445" y="1154"/>
                      <a:pt x="477" y="1265"/>
                      <a:pt x="544" y="1350"/>
                    </a:cubicBezTo>
                    <a:cubicBezTo>
                      <a:pt x="620" y="1440"/>
                      <a:pt x="746" y="1476"/>
                      <a:pt x="861" y="1461"/>
                    </a:cubicBezTo>
                    <a:cubicBezTo>
                      <a:pt x="953" y="1448"/>
                      <a:pt x="1032" y="1387"/>
                      <a:pt x="1084" y="1312"/>
                    </a:cubicBezTo>
                    <a:cubicBezTo>
                      <a:pt x="1131" y="1247"/>
                      <a:pt x="1160" y="1168"/>
                      <a:pt x="1161" y="1087"/>
                    </a:cubicBezTo>
                    <a:cubicBezTo>
                      <a:pt x="1163" y="1011"/>
                      <a:pt x="1140" y="936"/>
                      <a:pt x="1107" y="869"/>
                    </a:cubicBezTo>
                    <a:cubicBezTo>
                      <a:pt x="884" y="912"/>
                      <a:pt x="657" y="953"/>
                      <a:pt x="448" y="1046"/>
                    </a:cubicBezTo>
                    <a:close/>
                    <a:moveTo>
                      <a:pt x="537" y="1962"/>
                    </a:moveTo>
                    <a:cubicBezTo>
                      <a:pt x="523" y="1969"/>
                      <a:pt x="524" y="1989"/>
                      <a:pt x="518" y="2002"/>
                    </a:cubicBezTo>
                    <a:cubicBezTo>
                      <a:pt x="497" y="2081"/>
                      <a:pt x="471" y="2163"/>
                      <a:pt x="489" y="2245"/>
                    </a:cubicBezTo>
                    <a:cubicBezTo>
                      <a:pt x="505" y="2275"/>
                      <a:pt x="535" y="2294"/>
                      <a:pt x="564" y="2310"/>
                    </a:cubicBezTo>
                    <a:cubicBezTo>
                      <a:pt x="590" y="2329"/>
                      <a:pt x="625" y="2316"/>
                      <a:pt x="654" y="2323"/>
                    </a:cubicBezTo>
                    <a:cubicBezTo>
                      <a:pt x="669" y="2330"/>
                      <a:pt x="668" y="2349"/>
                      <a:pt x="669" y="2363"/>
                    </a:cubicBezTo>
                    <a:cubicBezTo>
                      <a:pt x="701" y="2366"/>
                      <a:pt x="733" y="2370"/>
                      <a:pt x="765" y="2373"/>
                    </a:cubicBezTo>
                    <a:cubicBezTo>
                      <a:pt x="789" y="2325"/>
                      <a:pt x="802" y="2272"/>
                      <a:pt x="811" y="2219"/>
                    </a:cubicBezTo>
                    <a:cubicBezTo>
                      <a:pt x="839" y="2073"/>
                      <a:pt x="848" y="1923"/>
                      <a:pt x="838" y="1775"/>
                    </a:cubicBezTo>
                    <a:cubicBezTo>
                      <a:pt x="742" y="1844"/>
                      <a:pt x="637" y="1899"/>
                      <a:pt x="537" y="1962"/>
                    </a:cubicBezTo>
                    <a:close/>
                    <a:moveTo>
                      <a:pt x="965" y="1907"/>
                    </a:moveTo>
                    <a:cubicBezTo>
                      <a:pt x="972" y="2005"/>
                      <a:pt x="961" y="2102"/>
                      <a:pt x="954" y="2199"/>
                    </a:cubicBezTo>
                    <a:cubicBezTo>
                      <a:pt x="947" y="2264"/>
                      <a:pt x="944" y="2328"/>
                      <a:pt x="938" y="2392"/>
                    </a:cubicBezTo>
                    <a:cubicBezTo>
                      <a:pt x="1058" y="2405"/>
                      <a:pt x="1178" y="2418"/>
                      <a:pt x="1299" y="2431"/>
                    </a:cubicBezTo>
                    <a:cubicBezTo>
                      <a:pt x="1305" y="2418"/>
                      <a:pt x="1311" y="2404"/>
                      <a:pt x="1319" y="2391"/>
                    </a:cubicBezTo>
                    <a:cubicBezTo>
                      <a:pt x="1266" y="2341"/>
                      <a:pt x="1220" y="2284"/>
                      <a:pt x="1176" y="2226"/>
                    </a:cubicBezTo>
                    <a:cubicBezTo>
                      <a:pt x="1099" y="2125"/>
                      <a:pt x="1027" y="2018"/>
                      <a:pt x="965" y="1907"/>
                    </a:cubicBezTo>
                    <a:close/>
                    <a:moveTo>
                      <a:pt x="3343" y="2223"/>
                    </a:moveTo>
                    <a:cubicBezTo>
                      <a:pt x="3294" y="2239"/>
                      <a:pt x="3247" y="2267"/>
                      <a:pt x="3218" y="2310"/>
                    </a:cubicBezTo>
                    <a:cubicBezTo>
                      <a:pt x="3200" y="2340"/>
                      <a:pt x="3185" y="2383"/>
                      <a:pt x="3208" y="2414"/>
                    </a:cubicBezTo>
                    <a:cubicBezTo>
                      <a:pt x="3246" y="2452"/>
                      <a:pt x="3303" y="2454"/>
                      <a:pt x="3353" y="2461"/>
                    </a:cubicBezTo>
                    <a:cubicBezTo>
                      <a:pt x="3413" y="2469"/>
                      <a:pt x="3473" y="2464"/>
                      <a:pt x="3533" y="2469"/>
                    </a:cubicBezTo>
                    <a:cubicBezTo>
                      <a:pt x="3557" y="2470"/>
                      <a:pt x="3581" y="2471"/>
                      <a:pt x="3603" y="2481"/>
                    </a:cubicBezTo>
                    <a:cubicBezTo>
                      <a:pt x="3508" y="2486"/>
                      <a:pt x="3412" y="2476"/>
                      <a:pt x="3316" y="2483"/>
                    </a:cubicBezTo>
                    <a:cubicBezTo>
                      <a:pt x="3319" y="2522"/>
                      <a:pt x="3316" y="2560"/>
                      <a:pt x="3315" y="2599"/>
                    </a:cubicBezTo>
                    <a:cubicBezTo>
                      <a:pt x="3316" y="2633"/>
                      <a:pt x="3307" y="2668"/>
                      <a:pt x="3317" y="2702"/>
                    </a:cubicBezTo>
                    <a:cubicBezTo>
                      <a:pt x="3327" y="2707"/>
                      <a:pt x="3338" y="2715"/>
                      <a:pt x="3351" y="2715"/>
                    </a:cubicBezTo>
                    <a:cubicBezTo>
                      <a:pt x="3530" y="2721"/>
                      <a:pt x="3709" y="2741"/>
                      <a:pt x="3887" y="2764"/>
                    </a:cubicBezTo>
                    <a:cubicBezTo>
                      <a:pt x="3912" y="2768"/>
                      <a:pt x="3938" y="2769"/>
                      <a:pt x="3963" y="2768"/>
                    </a:cubicBezTo>
                    <a:cubicBezTo>
                      <a:pt x="3979" y="2766"/>
                      <a:pt x="3992" y="2752"/>
                      <a:pt x="3993" y="2736"/>
                    </a:cubicBezTo>
                    <a:cubicBezTo>
                      <a:pt x="4002" y="2667"/>
                      <a:pt x="4016" y="2599"/>
                      <a:pt x="4026" y="2531"/>
                    </a:cubicBezTo>
                    <a:cubicBezTo>
                      <a:pt x="3994" y="2528"/>
                      <a:pt x="3961" y="2524"/>
                      <a:pt x="3932" y="2510"/>
                    </a:cubicBezTo>
                    <a:cubicBezTo>
                      <a:pt x="3983" y="2509"/>
                      <a:pt x="4036" y="2517"/>
                      <a:pt x="4086" y="2502"/>
                    </a:cubicBezTo>
                    <a:cubicBezTo>
                      <a:pt x="4108" y="2497"/>
                      <a:pt x="4137" y="2486"/>
                      <a:pt x="4136" y="2459"/>
                    </a:cubicBezTo>
                    <a:cubicBezTo>
                      <a:pt x="4139" y="2371"/>
                      <a:pt x="4069" y="2292"/>
                      <a:pt x="3985" y="2274"/>
                    </a:cubicBezTo>
                    <a:cubicBezTo>
                      <a:pt x="3876" y="2253"/>
                      <a:pt x="3769" y="2226"/>
                      <a:pt x="3660" y="2209"/>
                    </a:cubicBezTo>
                    <a:cubicBezTo>
                      <a:pt x="3555" y="2193"/>
                      <a:pt x="3445" y="2190"/>
                      <a:pt x="3343" y="2223"/>
                    </a:cubicBezTo>
                    <a:close/>
                    <a:moveTo>
                      <a:pt x="55" y="2376"/>
                    </a:moveTo>
                    <a:cubicBezTo>
                      <a:pt x="75" y="2389"/>
                      <a:pt x="100" y="2382"/>
                      <a:pt x="123" y="2384"/>
                    </a:cubicBezTo>
                    <a:cubicBezTo>
                      <a:pt x="166" y="2388"/>
                      <a:pt x="208" y="2393"/>
                      <a:pt x="250" y="2397"/>
                    </a:cubicBezTo>
                    <a:cubicBezTo>
                      <a:pt x="252" y="2387"/>
                      <a:pt x="255" y="2378"/>
                      <a:pt x="257" y="2368"/>
                    </a:cubicBezTo>
                    <a:cubicBezTo>
                      <a:pt x="204" y="2364"/>
                      <a:pt x="152" y="2353"/>
                      <a:pt x="99" y="2343"/>
                    </a:cubicBezTo>
                    <a:cubicBezTo>
                      <a:pt x="77" y="2338"/>
                      <a:pt x="48" y="2347"/>
                      <a:pt x="55" y="2376"/>
                    </a:cubicBezTo>
                    <a:close/>
                    <a:moveTo>
                      <a:pt x="535" y="2404"/>
                    </a:moveTo>
                    <a:cubicBezTo>
                      <a:pt x="535" y="2411"/>
                      <a:pt x="535" y="2419"/>
                      <a:pt x="535" y="2426"/>
                    </a:cubicBezTo>
                    <a:cubicBezTo>
                      <a:pt x="783" y="2453"/>
                      <a:pt x="1032" y="2480"/>
                      <a:pt x="1280" y="2507"/>
                    </a:cubicBezTo>
                    <a:cubicBezTo>
                      <a:pt x="1300" y="2481"/>
                      <a:pt x="1338" y="2492"/>
                      <a:pt x="1361" y="2508"/>
                    </a:cubicBezTo>
                    <a:cubicBezTo>
                      <a:pt x="1364" y="2502"/>
                      <a:pt x="1367" y="2496"/>
                      <a:pt x="1371" y="2490"/>
                    </a:cubicBezTo>
                    <a:cubicBezTo>
                      <a:pt x="1123" y="2463"/>
                      <a:pt x="875" y="2436"/>
                      <a:pt x="627" y="2409"/>
                    </a:cubicBezTo>
                    <a:cubicBezTo>
                      <a:pt x="596" y="2413"/>
                      <a:pt x="565" y="2413"/>
                      <a:pt x="535" y="2404"/>
                    </a:cubicBezTo>
                    <a:close/>
                    <a:moveTo>
                      <a:pt x="1478" y="2502"/>
                    </a:moveTo>
                    <a:cubicBezTo>
                      <a:pt x="1484" y="2511"/>
                      <a:pt x="1489" y="2521"/>
                      <a:pt x="1496" y="2531"/>
                    </a:cubicBezTo>
                    <a:cubicBezTo>
                      <a:pt x="1507" y="2531"/>
                      <a:pt x="1510" y="2513"/>
                      <a:pt x="1517" y="2506"/>
                    </a:cubicBezTo>
                    <a:cubicBezTo>
                      <a:pt x="1504" y="2505"/>
                      <a:pt x="1491" y="2503"/>
                      <a:pt x="1478" y="2502"/>
                    </a:cubicBezTo>
                    <a:close/>
                    <a:moveTo>
                      <a:pt x="1622" y="2518"/>
                    </a:moveTo>
                    <a:cubicBezTo>
                      <a:pt x="1627" y="2527"/>
                      <a:pt x="1632" y="2536"/>
                      <a:pt x="1636" y="2546"/>
                    </a:cubicBezTo>
                    <a:cubicBezTo>
                      <a:pt x="2148" y="2602"/>
                      <a:pt x="2660" y="2657"/>
                      <a:pt x="3172" y="2714"/>
                    </a:cubicBezTo>
                    <a:cubicBezTo>
                      <a:pt x="3176" y="2696"/>
                      <a:pt x="3201" y="2690"/>
                      <a:pt x="3210" y="2707"/>
                    </a:cubicBezTo>
                    <a:cubicBezTo>
                      <a:pt x="3223" y="2736"/>
                      <a:pt x="3216" y="2772"/>
                      <a:pt x="3235" y="2799"/>
                    </a:cubicBezTo>
                    <a:cubicBezTo>
                      <a:pt x="3249" y="2813"/>
                      <a:pt x="3270" y="2813"/>
                      <a:pt x="3288" y="2818"/>
                    </a:cubicBezTo>
                    <a:cubicBezTo>
                      <a:pt x="3437" y="2842"/>
                      <a:pt x="3588" y="2850"/>
                      <a:pt x="3739" y="2861"/>
                    </a:cubicBezTo>
                    <a:cubicBezTo>
                      <a:pt x="3839" y="2868"/>
                      <a:pt x="3939" y="2875"/>
                      <a:pt x="4039" y="2875"/>
                    </a:cubicBezTo>
                    <a:cubicBezTo>
                      <a:pt x="4058" y="2875"/>
                      <a:pt x="4080" y="2873"/>
                      <a:pt x="4092" y="2856"/>
                    </a:cubicBezTo>
                    <a:cubicBezTo>
                      <a:pt x="4104" y="2808"/>
                      <a:pt x="4082" y="2757"/>
                      <a:pt x="4044" y="2728"/>
                    </a:cubicBezTo>
                    <a:cubicBezTo>
                      <a:pt x="4037" y="2753"/>
                      <a:pt x="4031" y="2780"/>
                      <a:pt x="4014" y="2802"/>
                    </a:cubicBezTo>
                    <a:cubicBezTo>
                      <a:pt x="4003" y="2816"/>
                      <a:pt x="3983" y="2816"/>
                      <a:pt x="3967" y="2814"/>
                    </a:cubicBezTo>
                    <a:cubicBezTo>
                      <a:pt x="3761" y="2789"/>
                      <a:pt x="3555" y="2765"/>
                      <a:pt x="3349" y="2749"/>
                    </a:cubicBezTo>
                    <a:cubicBezTo>
                      <a:pt x="3325" y="2745"/>
                      <a:pt x="3294" y="2745"/>
                      <a:pt x="3279" y="2723"/>
                    </a:cubicBezTo>
                    <a:cubicBezTo>
                      <a:pt x="3267" y="2685"/>
                      <a:pt x="3278" y="2644"/>
                      <a:pt x="3275" y="2605"/>
                    </a:cubicBezTo>
                    <a:cubicBezTo>
                      <a:pt x="3247" y="2607"/>
                      <a:pt x="3219" y="2607"/>
                      <a:pt x="3191" y="2608"/>
                    </a:cubicBezTo>
                    <a:cubicBezTo>
                      <a:pt x="3194" y="2632"/>
                      <a:pt x="3202" y="2656"/>
                      <a:pt x="3206" y="2681"/>
                    </a:cubicBezTo>
                    <a:cubicBezTo>
                      <a:pt x="3196" y="2687"/>
                      <a:pt x="3183" y="2690"/>
                      <a:pt x="3171" y="2687"/>
                    </a:cubicBezTo>
                    <a:cubicBezTo>
                      <a:pt x="2655" y="2631"/>
                      <a:pt x="2138" y="2574"/>
                      <a:pt x="1622" y="2518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30F388C1-AC6E-4569-87E0-AFDD95656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1963" y="2632075"/>
                <a:ext cx="271463" cy="1768475"/>
              </a:xfrm>
              <a:custGeom>
                <a:avLst/>
                <a:gdLst>
                  <a:gd name="T0" fmla="*/ 1 w 468"/>
                  <a:gd name="T1" fmla="*/ 84 h 2921"/>
                  <a:gd name="T2" fmla="*/ 19 w 468"/>
                  <a:gd name="T3" fmla="*/ 0 h 2921"/>
                  <a:gd name="T4" fmla="*/ 29 w 468"/>
                  <a:gd name="T5" fmla="*/ 114 h 2921"/>
                  <a:gd name="T6" fmla="*/ 49 w 468"/>
                  <a:gd name="T7" fmla="*/ 320 h 2921"/>
                  <a:gd name="T8" fmla="*/ 52 w 468"/>
                  <a:gd name="T9" fmla="*/ 788 h 2921"/>
                  <a:gd name="T10" fmla="*/ 69 w 468"/>
                  <a:gd name="T11" fmla="*/ 1232 h 2921"/>
                  <a:gd name="T12" fmla="*/ 71 w 468"/>
                  <a:gd name="T13" fmla="*/ 1484 h 2921"/>
                  <a:gd name="T14" fmla="*/ 81 w 468"/>
                  <a:gd name="T15" fmla="*/ 2592 h 2921"/>
                  <a:gd name="T16" fmla="*/ 239 w 468"/>
                  <a:gd name="T17" fmla="*/ 2709 h 2921"/>
                  <a:gd name="T18" fmla="*/ 468 w 468"/>
                  <a:gd name="T19" fmla="*/ 2914 h 2921"/>
                  <a:gd name="T20" fmla="*/ 403 w 468"/>
                  <a:gd name="T21" fmla="*/ 2888 h 2921"/>
                  <a:gd name="T22" fmla="*/ 73 w 468"/>
                  <a:gd name="T23" fmla="*/ 2622 h 2921"/>
                  <a:gd name="T24" fmla="*/ 49 w 468"/>
                  <a:gd name="T25" fmla="*/ 2590 h 2921"/>
                  <a:gd name="T26" fmla="*/ 32 w 468"/>
                  <a:gd name="T27" fmla="*/ 2144 h 2921"/>
                  <a:gd name="T28" fmla="*/ 30 w 468"/>
                  <a:gd name="T29" fmla="*/ 1480 h 2921"/>
                  <a:gd name="T30" fmla="*/ 26 w 468"/>
                  <a:gd name="T31" fmla="*/ 1184 h 2921"/>
                  <a:gd name="T32" fmla="*/ 10 w 468"/>
                  <a:gd name="T33" fmla="*/ 400 h 2921"/>
                  <a:gd name="T34" fmla="*/ 1 w 468"/>
                  <a:gd name="T35" fmla="*/ 84 h 2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8" h="2921">
                    <a:moveTo>
                      <a:pt x="1" y="84"/>
                    </a:moveTo>
                    <a:cubicBezTo>
                      <a:pt x="3" y="56"/>
                      <a:pt x="2" y="24"/>
                      <a:pt x="19" y="0"/>
                    </a:cubicBezTo>
                    <a:cubicBezTo>
                      <a:pt x="31" y="37"/>
                      <a:pt x="22" y="76"/>
                      <a:pt x="29" y="114"/>
                    </a:cubicBezTo>
                    <a:cubicBezTo>
                      <a:pt x="43" y="182"/>
                      <a:pt x="47" y="251"/>
                      <a:pt x="49" y="320"/>
                    </a:cubicBezTo>
                    <a:cubicBezTo>
                      <a:pt x="50" y="476"/>
                      <a:pt x="47" y="632"/>
                      <a:pt x="52" y="788"/>
                    </a:cubicBezTo>
                    <a:cubicBezTo>
                      <a:pt x="57" y="936"/>
                      <a:pt x="64" y="1084"/>
                      <a:pt x="69" y="1232"/>
                    </a:cubicBezTo>
                    <a:cubicBezTo>
                      <a:pt x="70" y="1316"/>
                      <a:pt x="68" y="1400"/>
                      <a:pt x="71" y="1484"/>
                    </a:cubicBezTo>
                    <a:cubicBezTo>
                      <a:pt x="75" y="1853"/>
                      <a:pt x="67" y="2223"/>
                      <a:pt x="81" y="2592"/>
                    </a:cubicBezTo>
                    <a:cubicBezTo>
                      <a:pt x="138" y="2625"/>
                      <a:pt x="188" y="2667"/>
                      <a:pt x="239" y="2709"/>
                    </a:cubicBezTo>
                    <a:cubicBezTo>
                      <a:pt x="317" y="2775"/>
                      <a:pt x="395" y="2842"/>
                      <a:pt x="468" y="2914"/>
                    </a:cubicBezTo>
                    <a:cubicBezTo>
                      <a:pt x="443" y="2921"/>
                      <a:pt x="423" y="2899"/>
                      <a:pt x="403" y="2888"/>
                    </a:cubicBezTo>
                    <a:cubicBezTo>
                      <a:pt x="288" y="2806"/>
                      <a:pt x="180" y="2714"/>
                      <a:pt x="73" y="2622"/>
                    </a:cubicBezTo>
                    <a:cubicBezTo>
                      <a:pt x="64" y="2612"/>
                      <a:pt x="49" y="2605"/>
                      <a:pt x="49" y="2590"/>
                    </a:cubicBezTo>
                    <a:cubicBezTo>
                      <a:pt x="38" y="2442"/>
                      <a:pt x="38" y="2293"/>
                      <a:pt x="32" y="2144"/>
                    </a:cubicBezTo>
                    <a:cubicBezTo>
                      <a:pt x="31" y="1923"/>
                      <a:pt x="34" y="1701"/>
                      <a:pt x="30" y="1480"/>
                    </a:cubicBezTo>
                    <a:cubicBezTo>
                      <a:pt x="25" y="1381"/>
                      <a:pt x="31" y="1283"/>
                      <a:pt x="26" y="1184"/>
                    </a:cubicBezTo>
                    <a:cubicBezTo>
                      <a:pt x="17" y="923"/>
                      <a:pt x="8" y="661"/>
                      <a:pt x="10" y="400"/>
                    </a:cubicBezTo>
                    <a:cubicBezTo>
                      <a:pt x="10" y="295"/>
                      <a:pt x="0" y="189"/>
                      <a:pt x="1" y="8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02" name="Freeform 12">
                <a:extLst>
                  <a:ext uri="{FF2B5EF4-FFF2-40B4-BE49-F238E27FC236}">
                    <a16:creationId xmlns:a16="http://schemas.microsoft.com/office/drawing/2014/main" xmlns="" id="{9FA5A93E-8BB4-4D3F-969A-C22D0D346F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6738" y="3006725"/>
                <a:ext cx="412750" cy="1158875"/>
              </a:xfrm>
              <a:custGeom>
                <a:avLst/>
                <a:gdLst>
                  <a:gd name="T0" fmla="*/ 613 w 709"/>
                  <a:gd name="T1" fmla="*/ 319 h 1916"/>
                  <a:gd name="T2" fmla="*/ 702 w 709"/>
                  <a:gd name="T3" fmla="*/ 1379 h 1916"/>
                  <a:gd name="T4" fmla="*/ 626 w 709"/>
                  <a:gd name="T5" fmla="*/ 1908 h 1916"/>
                  <a:gd name="T6" fmla="*/ 50 w 709"/>
                  <a:gd name="T7" fmla="*/ 1542 h 1916"/>
                  <a:gd name="T8" fmla="*/ 1 w 709"/>
                  <a:gd name="T9" fmla="*/ 475 h 1916"/>
                  <a:gd name="T10" fmla="*/ 235 w 709"/>
                  <a:gd name="T11" fmla="*/ 13 h 1916"/>
                  <a:gd name="T12" fmla="*/ 39 w 709"/>
                  <a:gd name="T13" fmla="*/ 653 h 1916"/>
                  <a:gd name="T14" fmla="*/ 297 w 709"/>
                  <a:gd name="T15" fmla="*/ 216 h 1916"/>
                  <a:gd name="T16" fmla="*/ 430 w 709"/>
                  <a:gd name="T17" fmla="*/ 665 h 1916"/>
                  <a:gd name="T18" fmla="*/ 449 w 709"/>
                  <a:gd name="T19" fmla="*/ 115 h 1916"/>
                  <a:gd name="T20" fmla="*/ 183 w 709"/>
                  <a:gd name="T21" fmla="*/ 289 h 1916"/>
                  <a:gd name="T22" fmla="*/ 186 w 709"/>
                  <a:gd name="T23" fmla="*/ 1447 h 1916"/>
                  <a:gd name="T24" fmla="*/ 368 w 709"/>
                  <a:gd name="T25" fmla="*/ 1442 h 1916"/>
                  <a:gd name="T26" fmla="*/ 266 w 709"/>
                  <a:gd name="T27" fmla="*/ 1330 h 1916"/>
                  <a:gd name="T28" fmla="*/ 225 w 709"/>
                  <a:gd name="T29" fmla="*/ 1008 h 1916"/>
                  <a:gd name="T30" fmla="*/ 285 w 709"/>
                  <a:gd name="T31" fmla="*/ 823 h 1916"/>
                  <a:gd name="T32" fmla="*/ 336 w 709"/>
                  <a:gd name="T33" fmla="*/ 455 h 1916"/>
                  <a:gd name="T34" fmla="*/ 183 w 709"/>
                  <a:gd name="T35" fmla="*/ 289 h 1916"/>
                  <a:gd name="T36" fmla="*/ 100 w 709"/>
                  <a:gd name="T37" fmla="*/ 770 h 1916"/>
                  <a:gd name="T38" fmla="*/ 432 w 709"/>
                  <a:gd name="T39" fmla="*/ 698 h 1916"/>
                  <a:gd name="T40" fmla="*/ 630 w 709"/>
                  <a:gd name="T41" fmla="*/ 703 h 1916"/>
                  <a:gd name="T42" fmla="*/ 310 w 709"/>
                  <a:gd name="T43" fmla="*/ 864 h 1916"/>
                  <a:gd name="T44" fmla="*/ 353 w 709"/>
                  <a:gd name="T45" fmla="*/ 1139 h 1916"/>
                  <a:gd name="T46" fmla="*/ 322 w 709"/>
                  <a:gd name="T47" fmla="*/ 1351 h 1916"/>
                  <a:gd name="T48" fmla="*/ 373 w 709"/>
                  <a:gd name="T49" fmla="*/ 812 h 1916"/>
                  <a:gd name="T50" fmla="*/ 42 w 709"/>
                  <a:gd name="T51" fmla="*/ 866 h 1916"/>
                  <a:gd name="T52" fmla="*/ 40 w 709"/>
                  <a:gd name="T53" fmla="*/ 789 h 1916"/>
                  <a:gd name="T54" fmla="*/ 640 w 709"/>
                  <a:gd name="T55" fmla="*/ 943 h 1916"/>
                  <a:gd name="T56" fmla="*/ 43 w 709"/>
                  <a:gd name="T57" fmla="*/ 903 h 1916"/>
                  <a:gd name="T58" fmla="*/ 107 w 709"/>
                  <a:gd name="T59" fmla="*/ 911 h 1916"/>
                  <a:gd name="T60" fmla="*/ 453 w 709"/>
                  <a:gd name="T61" fmla="*/ 1089 h 1916"/>
                  <a:gd name="T62" fmla="*/ 447 w 709"/>
                  <a:gd name="T63" fmla="*/ 959 h 1916"/>
                  <a:gd name="T64" fmla="*/ 118 w 709"/>
                  <a:gd name="T65" fmla="*/ 1133 h 1916"/>
                  <a:gd name="T66" fmla="*/ 454 w 709"/>
                  <a:gd name="T67" fmla="*/ 1120 h 1916"/>
                  <a:gd name="T68" fmla="*/ 647 w 709"/>
                  <a:gd name="T69" fmla="*/ 1149 h 1916"/>
                  <a:gd name="T70" fmla="*/ 63 w 709"/>
                  <a:gd name="T71" fmla="*/ 1263 h 1916"/>
                  <a:gd name="T72" fmla="*/ 56 w 709"/>
                  <a:gd name="T73" fmla="*/ 1153 h 1916"/>
                  <a:gd name="T74" fmla="*/ 662 w 709"/>
                  <a:gd name="T75" fmla="*/ 1492 h 1916"/>
                  <a:gd name="T76" fmla="*/ 65 w 709"/>
                  <a:gd name="T77" fmla="*/ 1290 h 1916"/>
                  <a:gd name="T78" fmla="*/ 131 w 709"/>
                  <a:gd name="T79" fmla="*/ 1318 h 1916"/>
                  <a:gd name="T80" fmla="*/ 81 w 709"/>
                  <a:gd name="T81" fmla="*/ 1527 h 1916"/>
                  <a:gd name="T82" fmla="*/ 636 w 709"/>
                  <a:gd name="T83" fmla="*/ 1858 h 1916"/>
                  <a:gd name="T84" fmla="*/ 169 w 709"/>
                  <a:gd name="T85" fmla="*/ 1479 h 1916"/>
                  <a:gd name="T86" fmla="*/ 458 w 709"/>
                  <a:gd name="T87" fmla="*/ 1602 h 1916"/>
                  <a:gd name="T88" fmla="*/ 664 w 709"/>
                  <a:gd name="T89" fmla="*/ 1540 h 1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9" h="1916">
                    <a:moveTo>
                      <a:pt x="235" y="13"/>
                    </a:moveTo>
                    <a:cubicBezTo>
                      <a:pt x="314" y="0"/>
                      <a:pt x="393" y="35"/>
                      <a:pt x="456" y="80"/>
                    </a:cubicBezTo>
                    <a:cubicBezTo>
                      <a:pt x="534" y="139"/>
                      <a:pt x="584" y="227"/>
                      <a:pt x="613" y="319"/>
                    </a:cubicBezTo>
                    <a:cubicBezTo>
                      <a:pt x="657" y="456"/>
                      <a:pt x="664" y="601"/>
                      <a:pt x="673" y="743"/>
                    </a:cubicBezTo>
                    <a:cubicBezTo>
                      <a:pt x="684" y="841"/>
                      <a:pt x="679" y="941"/>
                      <a:pt x="688" y="1039"/>
                    </a:cubicBezTo>
                    <a:cubicBezTo>
                      <a:pt x="692" y="1152"/>
                      <a:pt x="704" y="1265"/>
                      <a:pt x="702" y="1379"/>
                    </a:cubicBezTo>
                    <a:cubicBezTo>
                      <a:pt x="706" y="1490"/>
                      <a:pt x="703" y="1600"/>
                      <a:pt x="704" y="1711"/>
                    </a:cubicBezTo>
                    <a:cubicBezTo>
                      <a:pt x="709" y="1751"/>
                      <a:pt x="706" y="1792"/>
                      <a:pt x="696" y="1830"/>
                    </a:cubicBezTo>
                    <a:cubicBezTo>
                      <a:pt x="686" y="1864"/>
                      <a:pt x="664" y="1900"/>
                      <a:pt x="626" y="1908"/>
                    </a:cubicBezTo>
                    <a:cubicBezTo>
                      <a:pt x="597" y="1916"/>
                      <a:pt x="569" y="1901"/>
                      <a:pt x="544" y="1888"/>
                    </a:cubicBezTo>
                    <a:cubicBezTo>
                      <a:pt x="481" y="1854"/>
                      <a:pt x="421" y="1815"/>
                      <a:pt x="362" y="1774"/>
                    </a:cubicBezTo>
                    <a:cubicBezTo>
                      <a:pt x="255" y="1700"/>
                      <a:pt x="149" y="1625"/>
                      <a:pt x="50" y="1542"/>
                    </a:cubicBezTo>
                    <a:cubicBezTo>
                      <a:pt x="33" y="1500"/>
                      <a:pt x="24" y="1452"/>
                      <a:pt x="32" y="1407"/>
                    </a:cubicBezTo>
                    <a:cubicBezTo>
                      <a:pt x="13" y="1225"/>
                      <a:pt x="6" y="1042"/>
                      <a:pt x="0" y="859"/>
                    </a:cubicBezTo>
                    <a:cubicBezTo>
                      <a:pt x="2" y="731"/>
                      <a:pt x="0" y="603"/>
                      <a:pt x="1" y="475"/>
                    </a:cubicBezTo>
                    <a:cubicBezTo>
                      <a:pt x="8" y="384"/>
                      <a:pt x="11" y="291"/>
                      <a:pt x="44" y="206"/>
                    </a:cubicBezTo>
                    <a:cubicBezTo>
                      <a:pt x="62" y="159"/>
                      <a:pt x="85" y="111"/>
                      <a:pt x="125" y="79"/>
                    </a:cubicBezTo>
                    <a:cubicBezTo>
                      <a:pt x="155" y="48"/>
                      <a:pt x="192" y="23"/>
                      <a:pt x="235" y="13"/>
                    </a:cubicBezTo>
                    <a:close/>
                    <a:moveTo>
                      <a:pt x="88" y="186"/>
                    </a:moveTo>
                    <a:cubicBezTo>
                      <a:pt x="56" y="248"/>
                      <a:pt x="48" y="318"/>
                      <a:pt x="46" y="387"/>
                    </a:cubicBezTo>
                    <a:cubicBezTo>
                      <a:pt x="42" y="476"/>
                      <a:pt x="40" y="564"/>
                      <a:pt x="39" y="653"/>
                    </a:cubicBezTo>
                    <a:cubicBezTo>
                      <a:pt x="58" y="653"/>
                      <a:pt x="76" y="652"/>
                      <a:pt x="95" y="652"/>
                    </a:cubicBezTo>
                    <a:cubicBezTo>
                      <a:pt x="86" y="517"/>
                      <a:pt x="82" y="376"/>
                      <a:pt x="142" y="252"/>
                    </a:cubicBezTo>
                    <a:cubicBezTo>
                      <a:pt x="171" y="199"/>
                      <a:pt x="247" y="187"/>
                      <a:pt x="297" y="216"/>
                    </a:cubicBezTo>
                    <a:cubicBezTo>
                      <a:pt x="318" y="234"/>
                      <a:pt x="346" y="248"/>
                      <a:pt x="356" y="275"/>
                    </a:cubicBezTo>
                    <a:cubicBezTo>
                      <a:pt x="390" y="352"/>
                      <a:pt x="395" y="438"/>
                      <a:pt x="413" y="519"/>
                    </a:cubicBezTo>
                    <a:cubicBezTo>
                      <a:pt x="421" y="567"/>
                      <a:pt x="428" y="616"/>
                      <a:pt x="430" y="665"/>
                    </a:cubicBezTo>
                    <a:cubicBezTo>
                      <a:pt x="496" y="661"/>
                      <a:pt x="562" y="648"/>
                      <a:pt x="627" y="661"/>
                    </a:cubicBezTo>
                    <a:cubicBezTo>
                      <a:pt x="622" y="562"/>
                      <a:pt x="614" y="462"/>
                      <a:pt x="586" y="366"/>
                    </a:cubicBezTo>
                    <a:cubicBezTo>
                      <a:pt x="559" y="274"/>
                      <a:pt x="520" y="182"/>
                      <a:pt x="449" y="115"/>
                    </a:cubicBezTo>
                    <a:cubicBezTo>
                      <a:pt x="387" y="62"/>
                      <a:pt x="301" y="41"/>
                      <a:pt x="221" y="51"/>
                    </a:cubicBezTo>
                    <a:cubicBezTo>
                      <a:pt x="154" y="65"/>
                      <a:pt x="115" y="129"/>
                      <a:pt x="88" y="186"/>
                    </a:cubicBezTo>
                    <a:close/>
                    <a:moveTo>
                      <a:pt x="183" y="289"/>
                    </a:moveTo>
                    <a:cubicBezTo>
                      <a:pt x="153" y="340"/>
                      <a:pt x="153" y="402"/>
                      <a:pt x="154" y="459"/>
                    </a:cubicBezTo>
                    <a:cubicBezTo>
                      <a:pt x="148" y="649"/>
                      <a:pt x="164" y="839"/>
                      <a:pt x="175" y="1029"/>
                    </a:cubicBezTo>
                    <a:cubicBezTo>
                      <a:pt x="181" y="1168"/>
                      <a:pt x="197" y="1308"/>
                      <a:pt x="186" y="1447"/>
                    </a:cubicBezTo>
                    <a:cubicBezTo>
                      <a:pt x="261" y="1478"/>
                      <a:pt x="326" y="1525"/>
                      <a:pt x="396" y="1564"/>
                    </a:cubicBezTo>
                    <a:cubicBezTo>
                      <a:pt x="396" y="1531"/>
                      <a:pt x="396" y="1498"/>
                      <a:pt x="396" y="1465"/>
                    </a:cubicBezTo>
                    <a:cubicBezTo>
                      <a:pt x="387" y="1458"/>
                      <a:pt x="377" y="1450"/>
                      <a:pt x="368" y="1442"/>
                    </a:cubicBezTo>
                    <a:cubicBezTo>
                      <a:pt x="333" y="1441"/>
                      <a:pt x="296" y="1446"/>
                      <a:pt x="263" y="1431"/>
                    </a:cubicBezTo>
                    <a:cubicBezTo>
                      <a:pt x="284" y="1414"/>
                      <a:pt x="314" y="1418"/>
                      <a:pt x="339" y="1414"/>
                    </a:cubicBezTo>
                    <a:cubicBezTo>
                      <a:pt x="312" y="1389"/>
                      <a:pt x="282" y="1365"/>
                      <a:pt x="266" y="1330"/>
                    </a:cubicBezTo>
                    <a:cubicBezTo>
                      <a:pt x="239" y="1289"/>
                      <a:pt x="240" y="1235"/>
                      <a:pt x="258" y="1191"/>
                    </a:cubicBezTo>
                    <a:cubicBezTo>
                      <a:pt x="263" y="1224"/>
                      <a:pt x="317" y="1231"/>
                      <a:pt x="322" y="1195"/>
                    </a:cubicBezTo>
                    <a:cubicBezTo>
                      <a:pt x="326" y="1119"/>
                      <a:pt x="261" y="1067"/>
                      <a:pt x="225" y="1008"/>
                    </a:cubicBezTo>
                    <a:cubicBezTo>
                      <a:pt x="193" y="955"/>
                      <a:pt x="194" y="883"/>
                      <a:pt x="232" y="834"/>
                    </a:cubicBezTo>
                    <a:cubicBezTo>
                      <a:pt x="235" y="850"/>
                      <a:pt x="243" y="876"/>
                      <a:pt x="265" y="871"/>
                    </a:cubicBezTo>
                    <a:cubicBezTo>
                      <a:pt x="286" y="865"/>
                      <a:pt x="286" y="840"/>
                      <a:pt x="285" y="823"/>
                    </a:cubicBezTo>
                    <a:cubicBezTo>
                      <a:pt x="277" y="779"/>
                      <a:pt x="252" y="738"/>
                      <a:pt x="220" y="707"/>
                    </a:cubicBezTo>
                    <a:cubicBezTo>
                      <a:pt x="271" y="687"/>
                      <a:pt x="332" y="702"/>
                      <a:pt x="369" y="742"/>
                    </a:cubicBezTo>
                    <a:cubicBezTo>
                      <a:pt x="370" y="645"/>
                      <a:pt x="350" y="550"/>
                      <a:pt x="336" y="455"/>
                    </a:cubicBezTo>
                    <a:cubicBezTo>
                      <a:pt x="333" y="399"/>
                      <a:pt x="325" y="341"/>
                      <a:pt x="296" y="292"/>
                    </a:cubicBezTo>
                    <a:cubicBezTo>
                      <a:pt x="284" y="271"/>
                      <a:pt x="263" y="250"/>
                      <a:pt x="237" y="251"/>
                    </a:cubicBezTo>
                    <a:cubicBezTo>
                      <a:pt x="213" y="249"/>
                      <a:pt x="194" y="270"/>
                      <a:pt x="183" y="289"/>
                    </a:cubicBezTo>
                    <a:close/>
                    <a:moveTo>
                      <a:pt x="39" y="684"/>
                    </a:moveTo>
                    <a:cubicBezTo>
                      <a:pt x="39" y="710"/>
                      <a:pt x="39" y="735"/>
                      <a:pt x="39" y="761"/>
                    </a:cubicBezTo>
                    <a:cubicBezTo>
                      <a:pt x="60" y="760"/>
                      <a:pt x="80" y="764"/>
                      <a:pt x="100" y="770"/>
                    </a:cubicBezTo>
                    <a:cubicBezTo>
                      <a:pt x="98" y="741"/>
                      <a:pt x="98" y="713"/>
                      <a:pt x="96" y="684"/>
                    </a:cubicBezTo>
                    <a:cubicBezTo>
                      <a:pt x="77" y="684"/>
                      <a:pt x="58" y="684"/>
                      <a:pt x="39" y="684"/>
                    </a:cubicBezTo>
                    <a:close/>
                    <a:moveTo>
                      <a:pt x="432" y="698"/>
                    </a:moveTo>
                    <a:cubicBezTo>
                      <a:pt x="434" y="722"/>
                      <a:pt x="435" y="747"/>
                      <a:pt x="437" y="771"/>
                    </a:cubicBezTo>
                    <a:cubicBezTo>
                      <a:pt x="504" y="769"/>
                      <a:pt x="570" y="772"/>
                      <a:pt x="636" y="783"/>
                    </a:cubicBezTo>
                    <a:cubicBezTo>
                      <a:pt x="633" y="756"/>
                      <a:pt x="632" y="730"/>
                      <a:pt x="630" y="703"/>
                    </a:cubicBezTo>
                    <a:cubicBezTo>
                      <a:pt x="564" y="699"/>
                      <a:pt x="498" y="698"/>
                      <a:pt x="432" y="698"/>
                    </a:cubicBezTo>
                    <a:close/>
                    <a:moveTo>
                      <a:pt x="278" y="729"/>
                    </a:moveTo>
                    <a:cubicBezTo>
                      <a:pt x="307" y="767"/>
                      <a:pt x="318" y="817"/>
                      <a:pt x="310" y="864"/>
                    </a:cubicBezTo>
                    <a:cubicBezTo>
                      <a:pt x="299" y="896"/>
                      <a:pt x="259" y="906"/>
                      <a:pt x="232" y="888"/>
                    </a:cubicBezTo>
                    <a:cubicBezTo>
                      <a:pt x="227" y="907"/>
                      <a:pt x="227" y="928"/>
                      <a:pt x="233" y="947"/>
                    </a:cubicBezTo>
                    <a:cubicBezTo>
                      <a:pt x="257" y="1020"/>
                      <a:pt x="332" y="1064"/>
                      <a:pt x="353" y="1139"/>
                    </a:cubicBezTo>
                    <a:cubicBezTo>
                      <a:pt x="358" y="1171"/>
                      <a:pt x="362" y="1208"/>
                      <a:pt x="342" y="1235"/>
                    </a:cubicBezTo>
                    <a:cubicBezTo>
                      <a:pt x="325" y="1256"/>
                      <a:pt x="295" y="1251"/>
                      <a:pt x="272" y="1245"/>
                    </a:cubicBezTo>
                    <a:cubicBezTo>
                      <a:pt x="266" y="1287"/>
                      <a:pt x="297" y="1320"/>
                      <a:pt x="322" y="1351"/>
                    </a:cubicBezTo>
                    <a:cubicBezTo>
                      <a:pt x="345" y="1374"/>
                      <a:pt x="370" y="1396"/>
                      <a:pt x="395" y="1417"/>
                    </a:cubicBezTo>
                    <a:cubicBezTo>
                      <a:pt x="396" y="1364"/>
                      <a:pt x="398" y="1311"/>
                      <a:pt x="393" y="1259"/>
                    </a:cubicBezTo>
                    <a:cubicBezTo>
                      <a:pt x="382" y="1110"/>
                      <a:pt x="383" y="960"/>
                      <a:pt x="373" y="812"/>
                    </a:cubicBezTo>
                    <a:cubicBezTo>
                      <a:pt x="355" y="773"/>
                      <a:pt x="318" y="744"/>
                      <a:pt x="278" y="729"/>
                    </a:cubicBezTo>
                    <a:close/>
                    <a:moveTo>
                      <a:pt x="40" y="789"/>
                    </a:moveTo>
                    <a:cubicBezTo>
                      <a:pt x="41" y="814"/>
                      <a:pt x="41" y="840"/>
                      <a:pt x="42" y="866"/>
                    </a:cubicBezTo>
                    <a:cubicBezTo>
                      <a:pt x="65" y="868"/>
                      <a:pt x="86" y="879"/>
                      <a:pt x="106" y="890"/>
                    </a:cubicBezTo>
                    <a:cubicBezTo>
                      <a:pt x="104" y="859"/>
                      <a:pt x="103" y="828"/>
                      <a:pt x="102" y="797"/>
                    </a:cubicBezTo>
                    <a:cubicBezTo>
                      <a:pt x="81" y="798"/>
                      <a:pt x="59" y="796"/>
                      <a:pt x="40" y="789"/>
                    </a:cubicBezTo>
                    <a:close/>
                    <a:moveTo>
                      <a:pt x="438" y="798"/>
                    </a:moveTo>
                    <a:cubicBezTo>
                      <a:pt x="440" y="838"/>
                      <a:pt x="442" y="877"/>
                      <a:pt x="444" y="917"/>
                    </a:cubicBezTo>
                    <a:cubicBezTo>
                      <a:pt x="509" y="927"/>
                      <a:pt x="575" y="935"/>
                      <a:pt x="640" y="943"/>
                    </a:cubicBezTo>
                    <a:cubicBezTo>
                      <a:pt x="640" y="901"/>
                      <a:pt x="640" y="859"/>
                      <a:pt x="640" y="816"/>
                    </a:cubicBezTo>
                    <a:cubicBezTo>
                      <a:pt x="572" y="817"/>
                      <a:pt x="505" y="810"/>
                      <a:pt x="438" y="798"/>
                    </a:cubicBezTo>
                    <a:close/>
                    <a:moveTo>
                      <a:pt x="43" y="903"/>
                    </a:moveTo>
                    <a:cubicBezTo>
                      <a:pt x="45" y="932"/>
                      <a:pt x="45" y="961"/>
                      <a:pt x="47" y="991"/>
                    </a:cubicBezTo>
                    <a:cubicBezTo>
                      <a:pt x="69" y="990"/>
                      <a:pt x="91" y="993"/>
                      <a:pt x="111" y="1000"/>
                    </a:cubicBezTo>
                    <a:cubicBezTo>
                      <a:pt x="109" y="970"/>
                      <a:pt x="109" y="940"/>
                      <a:pt x="107" y="911"/>
                    </a:cubicBezTo>
                    <a:cubicBezTo>
                      <a:pt x="85" y="912"/>
                      <a:pt x="63" y="912"/>
                      <a:pt x="43" y="903"/>
                    </a:cubicBezTo>
                    <a:close/>
                    <a:moveTo>
                      <a:pt x="447" y="959"/>
                    </a:moveTo>
                    <a:cubicBezTo>
                      <a:pt x="449" y="1002"/>
                      <a:pt x="450" y="1045"/>
                      <a:pt x="453" y="1089"/>
                    </a:cubicBezTo>
                    <a:cubicBezTo>
                      <a:pt x="518" y="1091"/>
                      <a:pt x="584" y="1099"/>
                      <a:pt x="646" y="1119"/>
                    </a:cubicBezTo>
                    <a:cubicBezTo>
                      <a:pt x="644" y="1073"/>
                      <a:pt x="643" y="1026"/>
                      <a:pt x="641" y="980"/>
                    </a:cubicBezTo>
                    <a:cubicBezTo>
                      <a:pt x="576" y="972"/>
                      <a:pt x="511" y="969"/>
                      <a:pt x="447" y="959"/>
                    </a:cubicBezTo>
                    <a:close/>
                    <a:moveTo>
                      <a:pt x="48" y="1020"/>
                    </a:moveTo>
                    <a:cubicBezTo>
                      <a:pt x="50" y="1050"/>
                      <a:pt x="51" y="1079"/>
                      <a:pt x="53" y="1108"/>
                    </a:cubicBezTo>
                    <a:cubicBezTo>
                      <a:pt x="76" y="1112"/>
                      <a:pt x="98" y="1122"/>
                      <a:pt x="118" y="1133"/>
                    </a:cubicBezTo>
                    <a:cubicBezTo>
                      <a:pt x="116" y="1100"/>
                      <a:pt x="114" y="1068"/>
                      <a:pt x="113" y="1035"/>
                    </a:cubicBezTo>
                    <a:cubicBezTo>
                      <a:pt x="90" y="1036"/>
                      <a:pt x="68" y="1031"/>
                      <a:pt x="48" y="1020"/>
                    </a:cubicBezTo>
                    <a:close/>
                    <a:moveTo>
                      <a:pt x="454" y="1120"/>
                    </a:moveTo>
                    <a:cubicBezTo>
                      <a:pt x="456" y="1159"/>
                      <a:pt x="457" y="1199"/>
                      <a:pt x="459" y="1238"/>
                    </a:cubicBezTo>
                    <a:cubicBezTo>
                      <a:pt x="527" y="1248"/>
                      <a:pt x="591" y="1274"/>
                      <a:pt x="654" y="1300"/>
                    </a:cubicBezTo>
                    <a:cubicBezTo>
                      <a:pt x="652" y="1249"/>
                      <a:pt x="650" y="1199"/>
                      <a:pt x="647" y="1149"/>
                    </a:cubicBezTo>
                    <a:cubicBezTo>
                      <a:pt x="583" y="1134"/>
                      <a:pt x="519" y="1126"/>
                      <a:pt x="454" y="1120"/>
                    </a:cubicBezTo>
                    <a:close/>
                    <a:moveTo>
                      <a:pt x="56" y="1153"/>
                    </a:moveTo>
                    <a:cubicBezTo>
                      <a:pt x="59" y="1189"/>
                      <a:pt x="61" y="1226"/>
                      <a:pt x="63" y="1263"/>
                    </a:cubicBezTo>
                    <a:cubicBezTo>
                      <a:pt x="87" y="1268"/>
                      <a:pt x="108" y="1282"/>
                      <a:pt x="129" y="1295"/>
                    </a:cubicBezTo>
                    <a:cubicBezTo>
                      <a:pt x="126" y="1254"/>
                      <a:pt x="124" y="1214"/>
                      <a:pt x="121" y="1174"/>
                    </a:cubicBezTo>
                    <a:cubicBezTo>
                      <a:pt x="98" y="1172"/>
                      <a:pt x="75" y="1165"/>
                      <a:pt x="56" y="1153"/>
                    </a:cubicBezTo>
                    <a:close/>
                    <a:moveTo>
                      <a:pt x="461" y="1273"/>
                    </a:moveTo>
                    <a:cubicBezTo>
                      <a:pt x="463" y="1319"/>
                      <a:pt x="464" y="1365"/>
                      <a:pt x="464" y="1412"/>
                    </a:cubicBezTo>
                    <a:cubicBezTo>
                      <a:pt x="531" y="1435"/>
                      <a:pt x="598" y="1461"/>
                      <a:pt x="662" y="1492"/>
                    </a:cubicBezTo>
                    <a:cubicBezTo>
                      <a:pt x="660" y="1441"/>
                      <a:pt x="659" y="1389"/>
                      <a:pt x="656" y="1338"/>
                    </a:cubicBezTo>
                    <a:cubicBezTo>
                      <a:pt x="590" y="1317"/>
                      <a:pt x="528" y="1288"/>
                      <a:pt x="461" y="1273"/>
                    </a:cubicBezTo>
                    <a:close/>
                    <a:moveTo>
                      <a:pt x="65" y="1290"/>
                    </a:moveTo>
                    <a:cubicBezTo>
                      <a:pt x="68" y="1325"/>
                      <a:pt x="70" y="1360"/>
                      <a:pt x="73" y="1394"/>
                    </a:cubicBezTo>
                    <a:cubicBezTo>
                      <a:pt x="96" y="1404"/>
                      <a:pt x="119" y="1412"/>
                      <a:pt x="141" y="1424"/>
                    </a:cubicBezTo>
                    <a:cubicBezTo>
                      <a:pt x="137" y="1389"/>
                      <a:pt x="134" y="1353"/>
                      <a:pt x="131" y="1318"/>
                    </a:cubicBezTo>
                    <a:cubicBezTo>
                      <a:pt x="106" y="1317"/>
                      <a:pt x="85" y="1304"/>
                      <a:pt x="65" y="1290"/>
                    </a:cubicBezTo>
                    <a:close/>
                    <a:moveTo>
                      <a:pt x="73" y="1430"/>
                    </a:moveTo>
                    <a:cubicBezTo>
                      <a:pt x="55" y="1459"/>
                      <a:pt x="63" y="1499"/>
                      <a:pt x="81" y="1527"/>
                    </a:cubicBezTo>
                    <a:cubicBezTo>
                      <a:pt x="101" y="1548"/>
                      <a:pt x="125" y="1563"/>
                      <a:pt x="148" y="1580"/>
                    </a:cubicBezTo>
                    <a:cubicBezTo>
                      <a:pt x="276" y="1675"/>
                      <a:pt x="397" y="1784"/>
                      <a:pt x="545" y="1848"/>
                    </a:cubicBezTo>
                    <a:cubicBezTo>
                      <a:pt x="572" y="1861"/>
                      <a:pt x="610" y="1883"/>
                      <a:pt x="636" y="1858"/>
                    </a:cubicBezTo>
                    <a:cubicBezTo>
                      <a:pt x="660" y="1828"/>
                      <a:pt x="666" y="1788"/>
                      <a:pt x="666" y="1750"/>
                    </a:cubicBezTo>
                    <a:cubicBezTo>
                      <a:pt x="559" y="1700"/>
                      <a:pt x="459" y="1638"/>
                      <a:pt x="358" y="1577"/>
                    </a:cubicBezTo>
                    <a:cubicBezTo>
                      <a:pt x="297" y="1541"/>
                      <a:pt x="232" y="1512"/>
                      <a:pt x="169" y="1479"/>
                    </a:cubicBezTo>
                    <a:cubicBezTo>
                      <a:pt x="137" y="1463"/>
                      <a:pt x="107" y="1443"/>
                      <a:pt x="73" y="1430"/>
                    </a:cubicBezTo>
                    <a:close/>
                    <a:moveTo>
                      <a:pt x="465" y="1443"/>
                    </a:moveTo>
                    <a:cubicBezTo>
                      <a:pt x="467" y="1496"/>
                      <a:pt x="468" y="1550"/>
                      <a:pt x="458" y="1602"/>
                    </a:cubicBezTo>
                    <a:cubicBezTo>
                      <a:pt x="497" y="1619"/>
                      <a:pt x="533" y="1644"/>
                      <a:pt x="574" y="1658"/>
                    </a:cubicBezTo>
                    <a:cubicBezTo>
                      <a:pt x="605" y="1670"/>
                      <a:pt x="635" y="1684"/>
                      <a:pt x="665" y="1700"/>
                    </a:cubicBezTo>
                    <a:cubicBezTo>
                      <a:pt x="664" y="1647"/>
                      <a:pt x="666" y="1593"/>
                      <a:pt x="664" y="1540"/>
                    </a:cubicBezTo>
                    <a:cubicBezTo>
                      <a:pt x="596" y="1512"/>
                      <a:pt x="530" y="1478"/>
                      <a:pt x="465" y="1443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xmlns="" id="{4B13CAF0-3A08-4A09-9D1E-8154894DC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0613" y="3233738"/>
                <a:ext cx="131763" cy="433388"/>
              </a:xfrm>
              <a:custGeom>
                <a:avLst/>
                <a:gdLst>
                  <a:gd name="T0" fmla="*/ 17 w 227"/>
                  <a:gd name="T1" fmla="*/ 90 h 716"/>
                  <a:gd name="T2" fmla="*/ 98 w 227"/>
                  <a:gd name="T3" fmla="*/ 3 h 716"/>
                  <a:gd name="T4" fmla="*/ 184 w 227"/>
                  <a:gd name="T5" fmla="*/ 30 h 716"/>
                  <a:gd name="T6" fmla="*/ 57 w 227"/>
                  <a:gd name="T7" fmla="*/ 50 h 716"/>
                  <a:gd name="T8" fmla="*/ 55 w 227"/>
                  <a:gd name="T9" fmla="*/ 234 h 716"/>
                  <a:gd name="T10" fmla="*/ 196 w 227"/>
                  <a:gd name="T11" fmla="*/ 349 h 716"/>
                  <a:gd name="T12" fmla="*/ 202 w 227"/>
                  <a:gd name="T13" fmla="*/ 475 h 716"/>
                  <a:gd name="T14" fmla="*/ 114 w 227"/>
                  <a:gd name="T15" fmla="*/ 606 h 716"/>
                  <a:gd name="T16" fmla="*/ 96 w 227"/>
                  <a:gd name="T17" fmla="*/ 716 h 716"/>
                  <a:gd name="T18" fmla="*/ 100 w 227"/>
                  <a:gd name="T19" fmla="*/ 593 h 716"/>
                  <a:gd name="T20" fmla="*/ 181 w 227"/>
                  <a:gd name="T21" fmla="*/ 478 h 716"/>
                  <a:gd name="T22" fmla="*/ 181 w 227"/>
                  <a:gd name="T23" fmla="*/ 368 h 716"/>
                  <a:gd name="T24" fmla="*/ 28 w 227"/>
                  <a:gd name="T25" fmla="*/ 237 h 716"/>
                  <a:gd name="T26" fmla="*/ 17 w 227"/>
                  <a:gd name="T27" fmla="*/ 9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7" h="716">
                    <a:moveTo>
                      <a:pt x="17" y="90"/>
                    </a:moveTo>
                    <a:cubicBezTo>
                      <a:pt x="28" y="51"/>
                      <a:pt x="55" y="9"/>
                      <a:pt x="98" y="3"/>
                    </a:cubicBezTo>
                    <a:cubicBezTo>
                      <a:pt x="128" y="0"/>
                      <a:pt x="164" y="5"/>
                      <a:pt x="184" y="30"/>
                    </a:cubicBezTo>
                    <a:cubicBezTo>
                      <a:pt x="143" y="15"/>
                      <a:pt x="87" y="11"/>
                      <a:pt x="57" y="50"/>
                    </a:cubicBezTo>
                    <a:cubicBezTo>
                      <a:pt x="18" y="103"/>
                      <a:pt x="17" y="181"/>
                      <a:pt x="55" y="234"/>
                    </a:cubicBezTo>
                    <a:cubicBezTo>
                      <a:pt x="92" y="284"/>
                      <a:pt x="155" y="304"/>
                      <a:pt x="196" y="349"/>
                    </a:cubicBezTo>
                    <a:cubicBezTo>
                      <a:pt x="227" y="384"/>
                      <a:pt x="219" y="436"/>
                      <a:pt x="202" y="475"/>
                    </a:cubicBezTo>
                    <a:cubicBezTo>
                      <a:pt x="177" y="522"/>
                      <a:pt x="133" y="557"/>
                      <a:pt x="114" y="606"/>
                    </a:cubicBezTo>
                    <a:cubicBezTo>
                      <a:pt x="97" y="641"/>
                      <a:pt x="102" y="680"/>
                      <a:pt x="96" y="716"/>
                    </a:cubicBezTo>
                    <a:cubicBezTo>
                      <a:pt x="77" y="677"/>
                      <a:pt x="86" y="632"/>
                      <a:pt x="100" y="593"/>
                    </a:cubicBezTo>
                    <a:cubicBezTo>
                      <a:pt x="117" y="549"/>
                      <a:pt x="152" y="515"/>
                      <a:pt x="181" y="478"/>
                    </a:cubicBezTo>
                    <a:cubicBezTo>
                      <a:pt x="207" y="447"/>
                      <a:pt x="198" y="401"/>
                      <a:pt x="181" y="368"/>
                    </a:cubicBezTo>
                    <a:cubicBezTo>
                      <a:pt x="145" y="308"/>
                      <a:pt x="67" y="294"/>
                      <a:pt x="28" y="237"/>
                    </a:cubicBezTo>
                    <a:cubicBezTo>
                      <a:pt x="0" y="193"/>
                      <a:pt x="3" y="137"/>
                      <a:pt x="17" y="9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xmlns="" id="{11A38641-2E81-4A15-8AFF-1C0DFEEE8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2626" y="3324225"/>
                <a:ext cx="63500" cy="90488"/>
              </a:xfrm>
              <a:custGeom>
                <a:avLst/>
                <a:gdLst>
                  <a:gd name="T0" fmla="*/ 7 w 109"/>
                  <a:gd name="T1" fmla="*/ 0 h 149"/>
                  <a:gd name="T2" fmla="*/ 88 w 109"/>
                  <a:gd name="T3" fmla="*/ 44 h 149"/>
                  <a:gd name="T4" fmla="*/ 104 w 109"/>
                  <a:gd name="T5" fmla="*/ 149 h 149"/>
                  <a:gd name="T6" fmla="*/ 20 w 109"/>
                  <a:gd name="T7" fmla="*/ 96 h 149"/>
                  <a:gd name="T8" fmla="*/ 7 w 109"/>
                  <a:gd name="T9" fmla="*/ 0 h 149"/>
                  <a:gd name="T10" fmla="*/ 24 w 109"/>
                  <a:gd name="T11" fmla="*/ 35 h 149"/>
                  <a:gd name="T12" fmla="*/ 88 w 109"/>
                  <a:gd name="T13" fmla="*/ 111 h 149"/>
                  <a:gd name="T14" fmla="*/ 24 w 109"/>
                  <a:gd name="T15" fmla="*/ 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49">
                    <a:moveTo>
                      <a:pt x="7" y="0"/>
                    </a:moveTo>
                    <a:cubicBezTo>
                      <a:pt x="33" y="16"/>
                      <a:pt x="63" y="25"/>
                      <a:pt x="88" y="44"/>
                    </a:cubicBezTo>
                    <a:cubicBezTo>
                      <a:pt x="109" y="74"/>
                      <a:pt x="100" y="114"/>
                      <a:pt x="104" y="149"/>
                    </a:cubicBezTo>
                    <a:cubicBezTo>
                      <a:pt x="75" y="132"/>
                      <a:pt x="42" y="122"/>
                      <a:pt x="20" y="96"/>
                    </a:cubicBezTo>
                    <a:cubicBezTo>
                      <a:pt x="2" y="68"/>
                      <a:pt x="0" y="32"/>
                      <a:pt x="7" y="0"/>
                    </a:cubicBezTo>
                    <a:close/>
                    <a:moveTo>
                      <a:pt x="24" y="35"/>
                    </a:moveTo>
                    <a:cubicBezTo>
                      <a:pt x="25" y="72"/>
                      <a:pt x="54" y="100"/>
                      <a:pt x="88" y="111"/>
                    </a:cubicBezTo>
                    <a:cubicBezTo>
                      <a:pt x="90" y="73"/>
                      <a:pt x="60" y="43"/>
                      <a:pt x="24" y="35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xmlns="" id="{48D8839F-CFFD-4858-8D19-DADE3013F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113" y="3444875"/>
                <a:ext cx="93663" cy="212725"/>
              </a:xfrm>
              <a:custGeom>
                <a:avLst/>
                <a:gdLst>
                  <a:gd name="T0" fmla="*/ 60 w 162"/>
                  <a:gd name="T1" fmla="*/ 4 h 351"/>
                  <a:gd name="T2" fmla="*/ 150 w 162"/>
                  <a:gd name="T3" fmla="*/ 102 h 351"/>
                  <a:gd name="T4" fmla="*/ 113 w 162"/>
                  <a:gd name="T5" fmla="*/ 197 h 351"/>
                  <a:gd name="T6" fmla="*/ 42 w 162"/>
                  <a:gd name="T7" fmla="*/ 246 h 351"/>
                  <a:gd name="T8" fmla="*/ 42 w 162"/>
                  <a:gd name="T9" fmla="*/ 298 h 351"/>
                  <a:gd name="T10" fmla="*/ 88 w 162"/>
                  <a:gd name="T11" fmla="*/ 336 h 351"/>
                  <a:gd name="T12" fmla="*/ 35 w 162"/>
                  <a:gd name="T13" fmla="*/ 329 h 351"/>
                  <a:gd name="T14" fmla="*/ 22 w 162"/>
                  <a:gd name="T15" fmla="*/ 234 h 351"/>
                  <a:gd name="T16" fmla="*/ 119 w 162"/>
                  <a:gd name="T17" fmla="*/ 164 h 351"/>
                  <a:gd name="T18" fmla="*/ 125 w 162"/>
                  <a:gd name="T19" fmla="*/ 67 h 351"/>
                  <a:gd name="T20" fmla="*/ 82 w 162"/>
                  <a:gd name="T21" fmla="*/ 26 h 351"/>
                  <a:gd name="T22" fmla="*/ 72 w 162"/>
                  <a:gd name="T23" fmla="*/ 71 h 351"/>
                  <a:gd name="T24" fmla="*/ 77 w 162"/>
                  <a:gd name="T25" fmla="*/ 45 h 351"/>
                  <a:gd name="T26" fmla="*/ 91 w 162"/>
                  <a:gd name="T27" fmla="*/ 45 h 351"/>
                  <a:gd name="T28" fmla="*/ 83 w 162"/>
                  <a:gd name="T29" fmla="*/ 91 h 351"/>
                  <a:gd name="T30" fmla="*/ 60 w 162"/>
                  <a:gd name="T31" fmla="*/ 4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2" h="351">
                    <a:moveTo>
                      <a:pt x="60" y="4"/>
                    </a:moveTo>
                    <a:cubicBezTo>
                      <a:pt x="109" y="0"/>
                      <a:pt x="162" y="51"/>
                      <a:pt x="150" y="102"/>
                    </a:cubicBezTo>
                    <a:cubicBezTo>
                      <a:pt x="147" y="136"/>
                      <a:pt x="136" y="171"/>
                      <a:pt x="113" y="197"/>
                    </a:cubicBezTo>
                    <a:cubicBezTo>
                      <a:pt x="94" y="220"/>
                      <a:pt x="64" y="227"/>
                      <a:pt x="42" y="246"/>
                    </a:cubicBezTo>
                    <a:cubicBezTo>
                      <a:pt x="28" y="260"/>
                      <a:pt x="32" y="283"/>
                      <a:pt x="42" y="298"/>
                    </a:cubicBezTo>
                    <a:cubicBezTo>
                      <a:pt x="55" y="314"/>
                      <a:pt x="73" y="323"/>
                      <a:pt x="88" y="336"/>
                    </a:cubicBezTo>
                    <a:cubicBezTo>
                      <a:pt x="73" y="351"/>
                      <a:pt x="48" y="344"/>
                      <a:pt x="35" y="329"/>
                    </a:cubicBezTo>
                    <a:cubicBezTo>
                      <a:pt x="14" y="303"/>
                      <a:pt x="0" y="263"/>
                      <a:pt x="22" y="234"/>
                    </a:cubicBezTo>
                    <a:cubicBezTo>
                      <a:pt x="48" y="202"/>
                      <a:pt x="95" y="198"/>
                      <a:pt x="119" y="164"/>
                    </a:cubicBezTo>
                    <a:cubicBezTo>
                      <a:pt x="138" y="135"/>
                      <a:pt x="133" y="98"/>
                      <a:pt x="125" y="67"/>
                    </a:cubicBezTo>
                    <a:cubicBezTo>
                      <a:pt x="119" y="48"/>
                      <a:pt x="105" y="24"/>
                      <a:pt x="82" y="26"/>
                    </a:cubicBezTo>
                    <a:cubicBezTo>
                      <a:pt x="59" y="22"/>
                      <a:pt x="49" y="64"/>
                      <a:pt x="72" y="71"/>
                    </a:cubicBezTo>
                    <a:cubicBezTo>
                      <a:pt x="73" y="62"/>
                      <a:pt x="75" y="54"/>
                      <a:pt x="77" y="45"/>
                    </a:cubicBezTo>
                    <a:cubicBezTo>
                      <a:pt x="80" y="45"/>
                      <a:pt x="88" y="45"/>
                      <a:pt x="91" y="45"/>
                    </a:cubicBezTo>
                    <a:cubicBezTo>
                      <a:pt x="96" y="61"/>
                      <a:pt x="97" y="80"/>
                      <a:pt x="83" y="91"/>
                    </a:cubicBezTo>
                    <a:cubicBezTo>
                      <a:pt x="33" y="102"/>
                      <a:pt x="24" y="24"/>
                      <a:pt x="60" y="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xmlns="" id="{31CD5572-966E-4F4D-8211-677A09887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0338" y="3567113"/>
                <a:ext cx="123825" cy="133350"/>
              </a:xfrm>
              <a:custGeom>
                <a:avLst/>
                <a:gdLst>
                  <a:gd name="T0" fmla="*/ 8 w 215"/>
                  <a:gd name="T1" fmla="*/ 144 h 219"/>
                  <a:gd name="T2" fmla="*/ 175 w 215"/>
                  <a:gd name="T3" fmla="*/ 31 h 219"/>
                  <a:gd name="T4" fmla="*/ 206 w 215"/>
                  <a:gd name="T5" fmla="*/ 132 h 219"/>
                  <a:gd name="T6" fmla="*/ 133 w 215"/>
                  <a:gd name="T7" fmla="*/ 161 h 219"/>
                  <a:gd name="T8" fmla="*/ 115 w 215"/>
                  <a:gd name="T9" fmla="*/ 85 h 219"/>
                  <a:gd name="T10" fmla="*/ 161 w 215"/>
                  <a:gd name="T11" fmla="*/ 82 h 219"/>
                  <a:gd name="T12" fmla="*/ 159 w 215"/>
                  <a:gd name="T13" fmla="*/ 113 h 219"/>
                  <a:gd name="T14" fmla="*/ 152 w 215"/>
                  <a:gd name="T15" fmla="*/ 96 h 219"/>
                  <a:gd name="T16" fmla="*/ 128 w 215"/>
                  <a:gd name="T17" fmla="*/ 122 h 219"/>
                  <a:gd name="T18" fmla="*/ 188 w 215"/>
                  <a:gd name="T19" fmla="*/ 112 h 219"/>
                  <a:gd name="T20" fmla="*/ 172 w 215"/>
                  <a:gd name="T21" fmla="*/ 58 h 219"/>
                  <a:gd name="T22" fmla="*/ 119 w 215"/>
                  <a:gd name="T23" fmla="*/ 49 h 219"/>
                  <a:gd name="T24" fmla="*/ 32 w 215"/>
                  <a:gd name="T25" fmla="*/ 102 h 219"/>
                  <a:gd name="T26" fmla="*/ 48 w 215"/>
                  <a:gd name="T27" fmla="*/ 217 h 219"/>
                  <a:gd name="T28" fmla="*/ 8 w 215"/>
                  <a:gd name="T29" fmla="*/ 14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5" h="219">
                    <a:moveTo>
                      <a:pt x="8" y="144"/>
                    </a:moveTo>
                    <a:cubicBezTo>
                      <a:pt x="0" y="60"/>
                      <a:pt x="102" y="0"/>
                      <a:pt x="175" y="31"/>
                    </a:cubicBezTo>
                    <a:cubicBezTo>
                      <a:pt x="212" y="49"/>
                      <a:pt x="215" y="97"/>
                      <a:pt x="206" y="132"/>
                    </a:cubicBezTo>
                    <a:cubicBezTo>
                      <a:pt x="196" y="162"/>
                      <a:pt x="159" y="168"/>
                      <a:pt x="133" y="161"/>
                    </a:cubicBezTo>
                    <a:cubicBezTo>
                      <a:pt x="105" y="150"/>
                      <a:pt x="96" y="108"/>
                      <a:pt x="115" y="85"/>
                    </a:cubicBezTo>
                    <a:cubicBezTo>
                      <a:pt x="128" y="76"/>
                      <a:pt x="146" y="78"/>
                      <a:pt x="161" y="82"/>
                    </a:cubicBezTo>
                    <a:cubicBezTo>
                      <a:pt x="167" y="92"/>
                      <a:pt x="164" y="104"/>
                      <a:pt x="159" y="113"/>
                    </a:cubicBezTo>
                    <a:cubicBezTo>
                      <a:pt x="156" y="107"/>
                      <a:pt x="154" y="102"/>
                      <a:pt x="152" y="96"/>
                    </a:cubicBezTo>
                    <a:cubicBezTo>
                      <a:pt x="136" y="94"/>
                      <a:pt x="118" y="105"/>
                      <a:pt x="128" y="122"/>
                    </a:cubicBezTo>
                    <a:cubicBezTo>
                      <a:pt x="137" y="153"/>
                      <a:pt x="186" y="142"/>
                      <a:pt x="188" y="112"/>
                    </a:cubicBezTo>
                    <a:cubicBezTo>
                      <a:pt x="187" y="94"/>
                      <a:pt x="187" y="71"/>
                      <a:pt x="172" y="58"/>
                    </a:cubicBezTo>
                    <a:cubicBezTo>
                      <a:pt x="158" y="45"/>
                      <a:pt x="136" y="50"/>
                      <a:pt x="119" y="49"/>
                    </a:cubicBezTo>
                    <a:cubicBezTo>
                      <a:pt x="84" y="52"/>
                      <a:pt x="42" y="65"/>
                      <a:pt x="32" y="102"/>
                    </a:cubicBezTo>
                    <a:cubicBezTo>
                      <a:pt x="23" y="140"/>
                      <a:pt x="23" y="185"/>
                      <a:pt x="48" y="217"/>
                    </a:cubicBezTo>
                    <a:cubicBezTo>
                      <a:pt x="10" y="219"/>
                      <a:pt x="8" y="171"/>
                      <a:pt x="8" y="14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xmlns="" id="{EF00C02D-D03A-46AE-93D9-4CDDC5B08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5238" y="3751263"/>
                <a:ext cx="14288" cy="12700"/>
              </a:xfrm>
              <a:custGeom>
                <a:avLst/>
                <a:gdLst>
                  <a:gd name="T0" fmla="*/ 0 w 23"/>
                  <a:gd name="T1" fmla="*/ 0 h 21"/>
                  <a:gd name="T2" fmla="*/ 23 w 23"/>
                  <a:gd name="T3" fmla="*/ 2 h 21"/>
                  <a:gd name="T4" fmla="*/ 4 w 23"/>
                  <a:gd name="T5" fmla="*/ 21 h 21"/>
                  <a:gd name="T6" fmla="*/ 0 w 23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0" y="0"/>
                    </a:moveTo>
                    <a:cubicBezTo>
                      <a:pt x="8" y="0"/>
                      <a:pt x="15" y="1"/>
                      <a:pt x="23" y="2"/>
                    </a:cubicBezTo>
                    <a:cubicBezTo>
                      <a:pt x="21" y="12"/>
                      <a:pt x="15" y="20"/>
                      <a:pt x="4" y="21"/>
                    </a:cubicBezTo>
                    <a:cubicBezTo>
                      <a:pt x="3" y="14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xmlns="" id="{D9DB792B-BFBB-4001-897A-CC9DBA7D0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3313" y="3768725"/>
                <a:ext cx="14288" cy="14288"/>
              </a:xfrm>
              <a:custGeom>
                <a:avLst/>
                <a:gdLst>
                  <a:gd name="T0" fmla="*/ 4 w 24"/>
                  <a:gd name="T1" fmla="*/ 23 h 25"/>
                  <a:gd name="T2" fmla="*/ 24 w 24"/>
                  <a:gd name="T3" fmla="*/ 1 h 25"/>
                  <a:gd name="T4" fmla="*/ 4 w 24"/>
                  <a:gd name="T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25">
                    <a:moveTo>
                      <a:pt x="4" y="23"/>
                    </a:moveTo>
                    <a:cubicBezTo>
                      <a:pt x="0" y="8"/>
                      <a:pt x="10" y="0"/>
                      <a:pt x="24" y="1"/>
                    </a:cubicBezTo>
                    <a:cubicBezTo>
                      <a:pt x="24" y="14"/>
                      <a:pt x="18" y="25"/>
                      <a:pt x="4" y="23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xmlns="" id="{BF96223D-CBFC-4F16-A07A-6628180EA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6813" y="3768725"/>
                <a:ext cx="14288" cy="17463"/>
              </a:xfrm>
              <a:custGeom>
                <a:avLst/>
                <a:gdLst>
                  <a:gd name="T0" fmla="*/ 4 w 27"/>
                  <a:gd name="T1" fmla="*/ 8 h 31"/>
                  <a:gd name="T2" fmla="*/ 26 w 27"/>
                  <a:gd name="T3" fmla="*/ 26 h 31"/>
                  <a:gd name="T4" fmla="*/ 4 w 27"/>
                  <a:gd name="T5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31">
                    <a:moveTo>
                      <a:pt x="4" y="8"/>
                    </a:moveTo>
                    <a:cubicBezTo>
                      <a:pt x="17" y="0"/>
                      <a:pt x="27" y="14"/>
                      <a:pt x="26" y="26"/>
                    </a:cubicBezTo>
                    <a:cubicBezTo>
                      <a:pt x="13" y="31"/>
                      <a:pt x="0" y="23"/>
                      <a:pt x="4" y="8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xmlns="" id="{83070FED-AC20-4902-8C18-6E118C53B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1763" y="3778250"/>
                <a:ext cx="20638" cy="15875"/>
              </a:xfrm>
              <a:custGeom>
                <a:avLst/>
                <a:gdLst>
                  <a:gd name="T0" fmla="*/ 5 w 34"/>
                  <a:gd name="T1" fmla="*/ 0 h 27"/>
                  <a:gd name="T2" fmla="*/ 25 w 34"/>
                  <a:gd name="T3" fmla="*/ 20 h 27"/>
                  <a:gd name="T4" fmla="*/ 5 w 34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27">
                    <a:moveTo>
                      <a:pt x="5" y="0"/>
                    </a:moveTo>
                    <a:cubicBezTo>
                      <a:pt x="16" y="1"/>
                      <a:pt x="34" y="5"/>
                      <a:pt x="25" y="20"/>
                    </a:cubicBezTo>
                    <a:cubicBezTo>
                      <a:pt x="10" y="27"/>
                      <a:pt x="0" y="13"/>
                      <a:pt x="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xmlns="" id="{71A20614-D218-4989-90F5-8C4B9E7E3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0001" y="3792538"/>
                <a:ext cx="12700" cy="14288"/>
              </a:xfrm>
              <a:custGeom>
                <a:avLst/>
                <a:gdLst>
                  <a:gd name="T0" fmla="*/ 5 w 24"/>
                  <a:gd name="T1" fmla="*/ 24 h 24"/>
                  <a:gd name="T2" fmla="*/ 24 w 24"/>
                  <a:gd name="T3" fmla="*/ 0 h 24"/>
                  <a:gd name="T4" fmla="*/ 5 w 2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24">
                    <a:moveTo>
                      <a:pt x="5" y="24"/>
                    </a:moveTo>
                    <a:cubicBezTo>
                      <a:pt x="0" y="10"/>
                      <a:pt x="10" y="1"/>
                      <a:pt x="24" y="0"/>
                    </a:cubicBezTo>
                    <a:cubicBezTo>
                      <a:pt x="24" y="12"/>
                      <a:pt x="18" y="24"/>
                      <a:pt x="5" y="24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xmlns="" id="{55D1622E-35E2-4770-A8AB-70EC23C4A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1888" y="3795713"/>
                <a:ext cx="12700" cy="11113"/>
              </a:xfrm>
              <a:custGeom>
                <a:avLst/>
                <a:gdLst>
                  <a:gd name="T0" fmla="*/ 0 w 20"/>
                  <a:gd name="T1" fmla="*/ 2 h 18"/>
                  <a:gd name="T2" fmla="*/ 20 w 20"/>
                  <a:gd name="T3" fmla="*/ 0 h 18"/>
                  <a:gd name="T4" fmla="*/ 2 w 20"/>
                  <a:gd name="T5" fmla="*/ 17 h 18"/>
                  <a:gd name="T6" fmla="*/ 0 w 20"/>
                  <a:gd name="T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8">
                    <a:moveTo>
                      <a:pt x="0" y="2"/>
                    </a:moveTo>
                    <a:cubicBezTo>
                      <a:pt x="6" y="1"/>
                      <a:pt x="13" y="0"/>
                      <a:pt x="20" y="0"/>
                    </a:cubicBezTo>
                    <a:cubicBezTo>
                      <a:pt x="19" y="11"/>
                      <a:pt x="13" y="18"/>
                      <a:pt x="2" y="17"/>
                    </a:cubicBezTo>
                    <a:cubicBezTo>
                      <a:pt x="1" y="12"/>
                      <a:pt x="0" y="7"/>
                      <a:pt x="0" y="2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xmlns="" id="{9F82B784-3EDB-4867-BD9C-7C4D322E5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9713" y="3792538"/>
                <a:ext cx="19050" cy="19050"/>
              </a:xfrm>
              <a:custGeom>
                <a:avLst/>
                <a:gdLst>
                  <a:gd name="T0" fmla="*/ 9 w 33"/>
                  <a:gd name="T1" fmla="*/ 27 h 32"/>
                  <a:gd name="T2" fmla="*/ 20 w 33"/>
                  <a:gd name="T3" fmla="*/ 4 h 32"/>
                  <a:gd name="T4" fmla="*/ 33 w 33"/>
                  <a:gd name="T5" fmla="*/ 26 h 32"/>
                  <a:gd name="T6" fmla="*/ 9 w 33"/>
                  <a:gd name="T7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2">
                    <a:moveTo>
                      <a:pt x="9" y="27"/>
                    </a:moveTo>
                    <a:cubicBezTo>
                      <a:pt x="0" y="19"/>
                      <a:pt x="6" y="0"/>
                      <a:pt x="20" y="4"/>
                    </a:cubicBezTo>
                    <a:cubicBezTo>
                      <a:pt x="32" y="2"/>
                      <a:pt x="32" y="17"/>
                      <a:pt x="33" y="26"/>
                    </a:cubicBezTo>
                    <a:cubicBezTo>
                      <a:pt x="25" y="27"/>
                      <a:pt x="17" y="32"/>
                      <a:pt x="9" y="2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xmlns="" id="{5B96CBDD-968C-4EE3-A791-FC65AF884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0613" y="3810000"/>
                <a:ext cx="12700" cy="12700"/>
              </a:xfrm>
              <a:custGeom>
                <a:avLst/>
                <a:gdLst>
                  <a:gd name="T0" fmla="*/ 1 w 20"/>
                  <a:gd name="T1" fmla="*/ 17 h 19"/>
                  <a:gd name="T2" fmla="*/ 20 w 20"/>
                  <a:gd name="T3" fmla="*/ 1 h 19"/>
                  <a:gd name="T4" fmla="*/ 13 w 20"/>
                  <a:gd name="T5" fmla="*/ 19 h 19"/>
                  <a:gd name="T6" fmla="*/ 1 w 20"/>
                  <a:gd name="T7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9">
                    <a:moveTo>
                      <a:pt x="1" y="17"/>
                    </a:moveTo>
                    <a:cubicBezTo>
                      <a:pt x="0" y="5"/>
                      <a:pt x="9" y="0"/>
                      <a:pt x="20" y="1"/>
                    </a:cubicBezTo>
                    <a:cubicBezTo>
                      <a:pt x="17" y="7"/>
                      <a:pt x="15" y="13"/>
                      <a:pt x="13" y="19"/>
                    </a:cubicBezTo>
                    <a:cubicBezTo>
                      <a:pt x="10" y="18"/>
                      <a:pt x="4" y="17"/>
                      <a:pt x="1" y="1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xmlns="" id="{F50EA588-FB1F-4DB5-A564-54C145826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4626" y="3811588"/>
                <a:ext cx="14288" cy="19050"/>
              </a:xfrm>
              <a:custGeom>
                <a:avLst/>
                <a:gdLst>
                  <a:gd name="T0" fmla="*/ 1 w 25"/>
                  <a:gd name="T1" fmla="*/ 25 h 32"/>
                  <a:gd name="T2" fmla="*/ 22 w 25"/>
                  <a:gd name="T3" fmla="*/ 1 h 32"/>
                  <a:gd name="T4" fmla="*/ 1 w 25"/>
                  <a:gd name="T5" fmla="*/ 2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32">
                    <a:moveTo>
                      <a:pt x="1" y="25"/>
                    </a:moveTo>
                    <a:cubicBezTo>
                      <a:pt x="0" y="11"/>
                      <a:pt x="8" y="0"/>
                      <a:pt x="22" y="1"/>
                    </a:cubicBezTo>
                    <a:cubicBezTo>
                      <a:pt x="25" y="15"/>
                      <a:pt x="18" y="32"/>
                      <a:pt x="1" y="25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xmlns="" id="{9603AE53-4560-4816-BF77-55E839FA2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6201" y="3832225"/>
                <a:ext cx="11113" cy="9525"/>
              </a:xfrm>
              <a:custGeom>
                <a:avLst/>
                <a:gdLst>
                  <a:gd name="T0" fmla="*/ 4 w 19"/>
                  <a:gd name="T1" fmla="*/ 0 h 16"/>
                  <a:gd name="T2" fmla="*/ 19 w 19"/>
                  <a:gd name="T3" fmla="*/ 1 h 16"/>
                  <a:gd name="T4" fmla="*/ 4 w 19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6">
                    <a:moveTo>
                      <a:pt x="4" y="0"/>
                    </a:moveTo>
                    <a:cubicBezTo>
                      <a:pt x="8" y="0"/>
                      <a:pt x="15" y="1"/>
                      <a:pt x="19" y="1"/>
                    </a:cubicBezTo>
                    <a:cubicBezTo>
                      <a:pt x="14" y="12"/>
                      <a:pt x="0" y="16"/>
                      <a:pt x="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xmlns="" id="{759EEFDD-129C-402C-8A86-AFBD35E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2413" y="3841750"/>
                <a:ext cx="12700" cy="15875"/>
              </a:xfrm>
              <a:custGeom>
                <a:avLst/>
                <a:gdLst>
                  <a:gd name="T0" fmla="*/ 0 w 22"/>
                  <a:gd name="T1" fmla="*/ 1 h 25"/>
                  <a:gd name="T2" fmla="*/ 22 w 22"/>
                  <a:gd name="T3" fmla="*/ 1 h 25"/>
                  <a:gd name="T4" fmla="*/ 4 w 22"/>
                  <a:gd name="T5" fmla="*/ 24 h 25"/>
                  <a:gd name="T6" fmla="*/ 0 w 22"/>
                  <a:gd name="T7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5">
                    <a:moveTo>
                      <a:pt x="0" y="1"/>
                    </a:moveTo>
                    <a:cubicBezTo>
                      <a:pt x="7" y="0"/>
                      <a:pt x="15" y="1"/>
                      <a:pt x="22" y="1"/>
                    </a:cubicBezTo>
                    <a:cubicBezTo>
                      <a:pt x="22" y="13"/>
                      <a:pt x="19" y="25"/>
                      <a:pt x="4" y="24"/>
                    </a:cubicBezTo>
                    <a:cubicBezTo>
                      <a:pt x="3" y="16"/>
                      <a:pt x="1" y="8"/>
                      <a:pt x="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xmlns="" id="{6EB1247E-3023-4574-ACC5-873A79C8D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5263" y="3844925"/>
                <a:ext cx="17463" cy="19050"/>
              </a:xfrm>
              <a:custGeom>
                <a:avLst/>
                <a:gdLst>
                  <a:gd name="T0" fmla="*/ 12 w 31"/>
                  <a:gd name="T1" fmla="*/ 32 h 32"/>
                  <a:gd name="T2" fmla="*/ 31 w 31"/>
                  <a:gd name="T3" fmla="*/ 9 h 32"/>
                  <a:gd name="T4" fmla="*/ 12 w 31"/>
                  <a:gd name="T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32">
                    <a:moveTo>
                      <a:pt x="12" y="32"/>
                    </a:moveTo>
                    <a:cubicBezTo>
                      <a:pt x="0" y="15"/>
                      <a:pt x="12" y="0"/>
                      <a:pt x="31" y="9"/>
                    </a:cubicBezTo>
                    <a:cubicBezTo>
                      <a:pt x="31" y="21"/>
                      <a:pt x="26" y="32"/>
                      <a:pt x="12" y="32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sp>
          <p:nvSpPr>
            <p:cNvPr id="119" name="CuadroTexto 118"/>
            <p:cNvSpPr txBox="1"/>
            <p:nvPr/>
          </p:nvSpPr>
          <p:spPr>
            <a:xfrm>
              <a:off x="9616870" y="4057257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Data </a:t>
              </a:r>
              <a:r>
                <a:rPr lang="es-CO" sz="1100" b="1" dirty="0" err="1"/>
                <a:t>Science</a:t>
              </a:r>
              <a:endParaRPr lang="es-CO" sz="1100" b="1" dirty="0"/>
            </a:p>
          </p:txBody>
        </p:sp>
        <p:sp>
          <p:nvSpPr>
            <p:cNvPr id="234" name="CuadroTexto 233"/>
            <p:cNvSpPr txBox="1"/>
            <p:nvPr/>
          </p:nvSpPr>
          <p:spPr>
            <a:xfrm>
              <a:off x="10003160" y="2444285"/>
              <a:ext cx="1608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/>
                <a:t>Entrenamiento del Modelo</a:t>
              </a:r>
            </a:p>
          </p:txBody>
        </p:sp>
        <p:pic>
          <p:nvPicPr>
            <p:cNvPr id="235" name="Imagen 23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71363" y="2862042"/>
              <a:ext cx="759805" cy="574853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8801341" y="4279597"/>
            <a:ext cx="2049575" cy="1748137"/>
            <a:chOff x="8754686" y="4316921"/>
            <a:chExt cx="2049575" cy="1748137"/>
          </a:xfrm>
        </p:grpSpPr>
        <p:sp>
          <p:nvSpPr>
            <p:cNvPr id="127" name="CuadroTexto 126"/>
            <p:cNvSpPr txBox="1"/>
            <p:nvPr/>
          </p:nvSpPr>
          <p:spPr>
            <a:xfrm>
              <a:off x="9148038" y="5803448"/>
              <a:ext cx="16562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Ingeniero de Software</a:t>
              </a:r>
            </a:p>
          </p:txBody>
        </p:sp>
        <p:grpSp>
          <p:nvGrpSpPr>
            <p:cNvPr id="130" name="Group 47">
              <a:extLst>
                <a:ext uri="{FF2B5EF4-FFF2-40B4-BE49-F238E27FC236}">
                  <a16:creationId xmlns:a16="http://schemas.microsoft.com/office/drawing/2014/main" xmlns="" id="{52079A7B-8587-43C5-A489-2C0D5B5F5532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9702443" y="4763786"/>
              <a:ext cx="1001971" cy="1041208"/>
              <a:chOff x="6996113" y="173038"/>
              <a:chExt cx="2108200" cy="2190750"/>
            </a:xfrm>
          </p:grpSpPr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xmlns="" id="{9A735AC8-5D37-4216-A152-F75BC84DC0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1063" y="173038"/>
                <a:ext cx="320675" cy="436563"/>
              </a:xfrm>
              <a:custGeom>
                <a:avLst/>
                <a:gdLst>
                  <a:gd name="T0" fmla="*/ 391 w 552"/>
                  <a:gd name="T1" fmla="*/ 8 h 721"/>
                  <a:gd name="T2" fmla="*/ 468 w 552"/>
                  <a:gd name="T3" fmla="*/ 26 h 721"/>
                  <a:gd name="T4" fmla="*/ 534 w 552"/>
                  <a:gd name="T5" fmla="*/ 145 h 721"/>
                  <a:gd name="T6" fmla="*/ 517 w 552"/>
                  <a:gd name="T7" fmla="*/ 451 h 721"/>
                  <a:gd name="T8" fmla="*/ 455 w 552"/>
                  <a:gd name="T9" fmla="*/ 600 h 721"/>
                  <a:gd name="T10" fmla="*/ 253 w 552"/>
                  <a:gd name="T11" fmla="*/ 716 h 721"/>
                  <a:gd name="T12" fmla="*/ 41 w 552"/>
                  <a:gd name="T13" fmla="*/ 678 h 721"/>
                  <a:gd name="T14" fmla="*/ 33 w 552"/>
                  <a:gd name="T15" fmla="*/ 574 h 721"/>
                  <a:gd name="T16" fmla="*/ 214 w 552"/>
                  <a:gd name="T17" fmla="*/ 543 h 721"/>
                  <a:gd name="T18" fmla="*/ 283 w 552"/>
                  <a:gd name="T19" fmla="*/ 468 h 721"/>
                  <a:gd name="T20" fmla="*/ 305 w 552"/>
                  <a:gd name="T21" fmla="*/ 102 h 721"/>
                  <a:gd name="T22" fmla="*/ 391 w 552"/>
                  <a:gd name="T23" fmla="*/ 8 h 721"/>
                  <a:gd name="T24" fmla="*/ 382 w 552"/>
                  <a:gd name="T25" fmla="*/ 55 h 721"/>
                  <a:gd name="T26" fmla="*/ 342 w 552"/>
                  <a:gd name="T27" fmla="*/ 122 h 721"/>
                  <a:gd name="T28" fmla="*/ 310 w 552"/>
                  <a:gd name="T29" fmla="*/ 479 h 721"/>
                  <a:gd name="T30" fmla="*/ 207 w 552"/>
                  <a:gd name="T31" fmla="*/ 575 h 721"/>
                  <a:gd name="T32" fmla="*/ 78 w 552"/>
                  <a:gd name="T33" fmla="*/ 588 h 721"/>
                  <a:gd name="T34" fmla="*/ 65 w 552"/>
                  <a:gd name="T35" fmla="*/ 646 h 721"/>
                  <a:gd name="T36" fmla="*/ 217 w 552"/>
                  <a:gd name="T37" fmla="*/ 673 h 721"/>
                  <a:gd name="T38" fmla="*/ 441 w 552"/>
                  <a:gd name="T39" fmla="*/ 553 h 721"/>
                  <a:gd name="T40" fmla="*/ 507 w 552"/>
                  <a:gd name="T41" fmla="*/ 258 h 721"/>
                  <a:gd name="T42" fmla="*/ 463 w 552"/>
                  <a:gd name="T43" fmla="*/ 76 h 721"/>
                  <a:gd name="T44" fmla="*/ 382 w 552"/>
                  <a:gd name="T45" fmla="*/ 55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2" h="721">
                    <a:moveTo>
                      <a:pt x="391" y="8"/>
                    </a:moveTo>
                    <a:cubicBezTo>
                      <a:pt x="418" y="0"/>
                      <a:pt x="445" y="13"/>
                      <a:pt x="468" y="26"/>
                    </a:cubicBezTo>
                    <a:cubicBezTo>
                      <a:pt x="509" y="52"/>
                      <a:pt x="529" y="99"/>
                      <a:pt x="534" y="145"/>
                    </a:cubicBezTo>
                    <a:cubicBezTo>
                      <a:pt x="552" y="246"/>
                      <a:pt x="542" y="351"/>
                      <a:pt x="517" y="451"/>
                    </a:cubicBezTo>
                    <a:cubicBezTo>
                      <a:pt x="504" y="503"/>
                      <a:pt x="488" y="556"/>
                      <a:pt x="455" y="600"/>
                    </a:cubicBezTo>
                    <a:cubicBezTo>
                      <a:pt x="407" y="663"/>
                      <a:pt x="332" y="709"/>
                      <a:pt x="253" y="716"/>
                    </a:cubicBezTo>
                    <a:cubicBezTo>
                      <a:pt x="180" y="721"/>
                      <a:pt x="107" y="707"/>
                      <a:pt x="41" y="678"/>
                    </a:cubicBezTo>
                    <a:cubicBezTo>
                      <a:pt x="0" y="660"/>
                      <a:pt x="1" y="599"/>
                      <a:pt x="33" y="574"/>
                    </a:cubicBezTo>
                    <a:cubicBezTo>
                      <a:pt x="93" y="565"/>
                      <a:pt x="155" y="559"/>
                      <a:pt x="214" y="543"/>
                    </a:cubicBezTo>
                    <a:cubicBezTo>
                      <a:pt x="248" y="532"/>
                      <a:pt x="272" y="501"/>
                      <a:pt x="283" y="468"/>
                    </a:cubicBezTo>
                    <a:cubicBezTo>
                      <a:pt x="325" y="350"/>
                      <a:pt x="299" y="223"/>
                      <a:pt x="305" y="102"/>
                    </a:cubicBezTo>
                    <a:cubicBezTo>
                      <a:pt x="308" y="55"/>
                      <a:pt x="345" y="16"/>
                      <a:pt x="391" y="8"/>
                    </a:cubicBezTo>
                    <a:close/>
                    <a:moveTo>
                      <a:pt x="382" y="55"/>
                    </a:moveTo>
                    <a:cubicBezTo>
                      <a:pt x="356" y="65"/>
                      <a:pt x="344" y="96"/>
                      <a:pt x="342" y="122"/>
                    </a:cubicBezTo>
                    <a:cubicBezTo>
                      <a:pt x="331" y="241"/>
                      <a:pt x="347" y="363"/>
                      <a:pt x="310" y="479"/>
                    </a:cubicBezTo>
                    <a:cubicBezTo>
                      <a:pt x="295" y="526"/>
                      <a:pt x="255" y="563"/>
                      <a:pt x="207" y="575"/>
                    </a:cubicBezTo>
                    <a:cubicBezTo>
                      <a:pt x="165" y="585"/>
                      <a:pt x="121" y="586"/>
                      <a:pt x="78" y="588"/>
                    </a:cubicBezTo>
                    <a:cubicBezTo>
                      <a:pt x="52" y="591"/>
                      <a:pt x="39" y="634"/>
                      <a:pt x="65" y="646"/>
                    </a:cubicBezTo>
                    <a:cubicBezTo>
                      <a:pt x="114" y="663"/>
                      <a:pt x="165" y="674"/>
                      <a:pt x="217" y="673"/>
                    </a:cubicBezTo>
                    <a:cubicBezTo>
                      <a:pt x="305" y="675"/>
                      <a:pt x="398" y="633"/>
                      <a:pt x="441" y="553"/>
                    </a:cubicBezTo>
                    <a:cubicBezTo>
                      <a:pt x="488" y="463"/>
                      <a:pt x="502" y="359"/>
                      <a:pt x="507" y="258"/>
                    </a:cubicBezTo>
                    <a:cubicBezTo>
                      <a:pt x="515" y="195"/>
                      <a:pt x="504" y="127"/>
                      <a:pt x="463" y="76"/>
                    </a:cubicBezTo>
                    <a:cubicBezTo>
                      <a:pt x="447" y="49"/>
                      <a:pt x="410" y="48"/>
                      <a:pt x="382" y="55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xmlns="" id="{DADECE3C-83D0-417F-97E7-CA2347E625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96113" y="250825"/>
                <a:ext cx="2108200" cy="2112963"/>
              </a:xfrm>
              <a:custGeom>
                <a:avLst/>
                <a:gdLst>
                  <a:gd name="T0" fmla="*/ 1973 w 3630"/>
                  <a:gd name="T1" fmla="*/ 61 h 3491"/>
                  <a:gd name="T2" fmla="*/ 1888 w 3630"/>
                  <a:gd name="T3" fmla="*/ 1219 h 3491"/>
                  <a:gd name="T4" fmla="*/ 2588 w 3630"/>
                  <a:gd name="T5" fmla="*/ 1310 h 3491"/>
                  <a:gd name="T6" fmla="*/ 2850 w 3630"/>
                  <a:gd name="T7" fmla="*/ 1198 h 3491"/>
                  <a:gd name="T8" fmla="*/ 3276 w 3630"/>
                  <a:gd name="T9" fmla="*/ 658 h 3491"/>
                  <a:gd name="T10" fmla="*/ 3591 w 3630"/>
                  <a:gd name="T11" fmla="*/ 849 h 3491"/>
                  <a:gd name="T12" fmla="*/ 2934 w 3630"/>
                  <a:gd name="T13" fmla="*/ 1302 h 3491"/>
                  <a:gd name="T14" fmla="*/ 2846 w 3630"/>
                  <a:gd name="T15" fmla="*/ 1532 h 3491"/>
                  <a:gd name="T16" fmla="*/ 2570 w 3630"/>
                  <a:gd name="T17" fmla="*/ 1641 h 3491"/>
                  <a:gd name="T18" fmla="*/ 1946 w 3630"/>
                  <a:gd name="T19" fmla="*/ 1445 h 3491"/>
                  <a:gd name="T20" fmla="*/ 2462 w 3630"/>
                  <a:gd name="T21" fmla="*/ 2459 h 3491"/>
                  <a:gd name="T22" fmla="*/ 3156 w 3630"/>
                  <a:gd name="T23" fmla="*/ 2683 h 3491"/>
                  <a:gd name="T24" fmla="*/ 2807 w 3630"/>
                  <a:gd name="T25" fmla="*/ 3053 h 3491"/>
                  <a:gd name="T26" fmla="*/ 2418 w 3630"/>
                  <a:gd name="T27" fmla="*/ 2600 h 3491"/>
                  <a:gd name="T28" fmla="*/ 1952 w 3630"/>
                  <a:gd name="T29" fmla="*/ 2742 h 3491"/>
                  <a:gd name="T30" fmla="*/ 1609 w 3630"/>
                  <a:gd name="T31" fmla="*/ 3228 h 3491"/>
                  <a:gd name="T32" fmla="*/ 1666 w 3630"/>
                  <a:gd name="T33" fmla="*/ 3448 h 3491"/>
                  <a:gd name="T34" fmla="*/ 1367 w 3630"/>
                  <a:gd name="T35" fmla="*/ 3077 h 3491"/>
                  <a:gd name="T36" fmla="*/ 1826 w 3630"/>
                  <a:gd name="T37" fmla="*/ 2662 h 3491"/>
                  <a:gd name="T38" fmla="*/ 1834 w 3630"/>
                  <a:gd name="T39" fmla="*/ 1480 h 3491"/>
                  <a:gd name="T40" fmla="*/ 1466 w 3630"/>
                  <a:gd name="T41" fmla="*/ 1997 h 3491"/>
                  <a:gd name="T42" fmla="*/ 1156 w 3630"/>
                  <a:gd name="T43" fmla="*/ 2115 h 3491"/>
                  <a:gd name="T44" fmla="*/ 876 w 3630"/>
                  <a:gd name="T45" fmla="*/ 1994 h 3491"/>
                  <a:gd name="T46" fmla="*/ 50 w 3630"/>
                  <a:gd name="T47" fmla="*/ 2040 h 3491"/>
                  <a:gd name="T48" fmla="*/ 652 w 3630"/>
                  <a:gd name="T49" fmla="*/ 1730 h 3491"/>
                  <a:gd name="T50" fmla="*/ 964 w 3630"/>
                  <a:gd name="T51" fmla="*/ 1765 h 3491"/>
                  <a:gd name="T52" fmla="*/ 1350 w 3630"/>
                  <a:gd name="T53" fmla="*/ 1720 h 3491"/>
                  <a:gd name="T54" fmla="*/ 1506 w 3630"/>
                  <a:gd name="T55" fmla="*/ 1084 h 3491"/>
                  <a:gd name="T56" fmla="*/ 1222 w 3630"/>
                  <a:gd name="T57" fmla="*/ 360 h 3491"/>
                  <a:gd name="T58" fmla="*/ 1555 w 3630"/>
                  <a:gd name="T59" fmla="*/ 357 h 3491"/>
                  <a:gd name="T60" fmla="*/ 1720 w 3630"/>
                  <a:gd name="T61" fmla="*/ 89 h 3491"/>
                  <a:gd name="T62" fmla="*/ 1428 w 3630"/>
                  <a:gd name="T63" fmla="*/ 522 h 3491"/>
                  <a:gd name="T64" fmla="*/ 2085 w 3630"/>
                  <a:gd name="T65" fmla="*/ 303 h 3491"/>
                  <a:gd name="T66" fmla="*/ 1881 w 3630"/>
                  <a:gd name="T67" fmla="*/ 435 h 3491"/>
                  <a:gd name="T68" fmla="*/ 1820 w 3630"/>
                  <a:gd name="T69" fmla="*/ 1097 h 3491"/>
                  <a:gd name="T70" fmla="*/ 2065 w 3630"/>
                  <a:gd name="T71" fmla="*/ 395 h 3491"/>
                  <a:gd name="T72" fmla="*/ 3112 w 3630"/>
                  <a:gd name="T73" fmla="*/ 854 h 3491"/>
                  <a:gd name="T74" fmla="*/ 3028 w 3630"/>
                  <a:gd name="T75" fmla="*/ 1122 h 3491"/>
                  <a:gd name="T76" fmla="*/ 3510 w 3630"/>
                  <a:gd name="T77" fmla="*/ 636 h 3491"/>
                  <a:gd name="T78" fmla="*/ 3178 w 3630"/>
                  <a:gd name="T79" fmla="*/ 1076 h 3491"/>
                  <a:gd name="T80" fmla="*/ 3545 w 3630"/>
                  <a:gd name="T81" fmla="*/ 799 h 3491"/>
                  <a:gd name="T82" fmla="*/ 2820 w 3630"/>
                  <a:gd name="T83" fmla="*/ 1335 h 3491"/>
                  <a:gd name="T84" fmla="*/ 2622 w 3630"/>
                  <a:gd name="T85" fmla="*/ 1568 h 3491"/>
                  <a:gd name="T86" fmla="*/ 2734 w 3630"/>
                  <a:gd name="T87" fmla="*/ 1386 h 3491"/>
                  <a:gd name="T88" fmla="*/ 163 w 3630"/>
                  <a:gd name="T89" fmla="*/ 1853 h 3491"/>
                  <a:gd name="T90" fmla="*/ 505 w 3630"/>
                  <a:gd name="T91" fmla="*/ 1956 h 3491"/>
                  <a:gd name="T92" fmla="*/ 764 w 3630"/>
                  <a:gd name="T93" fmla="*/ 1814 h 3491"/>
                  <a:gd name="T94" fmla="*/ 892 w 3630"/>
                  <a:gd name="T95" fmla="*/ 1924 h 3491"/>
                  <a:gd name="T96" fmla="*/ 1088 w 3630"/>
                  <a:gd name="T97" fmla="*/ 1895 h 3491"/>
                  <a:gd name="T98" fmla="*/ 1281 w 3630"/>
                  <a:gd name="T99" fmla="*/ 1972 h 3491"/>
                  <a:gd name="T100" fmla="*/ 593 w 3630"/>
                  <a:gd name="T101" fmla="*/ 1996 h 3491"/>
                  <a:gd name="T102" fmla="*/ 356 w 3630"/>
                  <a:gd name="T103" fmla="*/ 2098 h 3491"/>
                  <a:gd name="T104" fmla="*/ 593 w 3630"/>
                  <a:gd name="T105" fmla="*/ 1996 h 3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630" h="3491">
                    <a:moveTo>
                      <a:pt x="1222" y="360"/>
                    </a:moveTo>
                    <a:cubicBezTo>
                      <a:pt x="1297" y="167"/>
                      <a:pt x="1483" y="24"/>
                      <a:pt x="1688" y="0"/>
                    </a:cubicBezTo>
                    <a:cubicBezTo>
                      <a:pt x="1743" y="0"/>
                      <a:pt x="1797" y="0"/>
                      <a:pt x="1852" y="0"/>
                    </a:cubicBezTo>
                    <a:cubicBezTo>
                      <a:pt x="1899" y="2"/>
                      <a:pt x="1938" y="32"/>
                      <a:pt x="1973" y="61"/>
                    </a:cubicBezTo>
                    <a:cubicBezTo>
                      <a:pt x="2060" y="140"/>
                      <a:pt x="2128" y="237"/>
                      <a:pt x="2190" y="336"/>
                    </a:cubicBezTo>
                    <a:cubicBezTo>
                      <a:pt x="2256" y="392"/>
                      <a:pt x="2310" y="465"/>
                      <a:pt x="2338" y="548"/>
                    </a:cubicBezTo>
                    <a:cubicBezTo>
                      <a:pt x="2376" y="659"/>
                      <a:pt x="2360" y="782"/>
                      <a:pt x="2315" y="889"/>
                    </a:cubicBezTo>
                    <a:cubicBezTo>
                      <a:pt x="2243" y="1063"/>
                      <a:pt x="2075" y="1194"/>
                      <a:pt x="1888" y="1219"/>
                    </a:cubicBezTo>
                    <a:cubicBezTo>
                      <a:pt x="1900" y="1251"/>
                      <a:pt x="1910" y="1284"/>
                      <a:pt x="1918" y="1318"/>
                    </a:cubicBezTo>
                    <a:cubicBezTo>
                      <a:pt x="2042" y="1318"/>
                      <a:pt x="2164" y="1340"/>
                      <a:pt x="2288" y="1349"/>
                    </a:cubicBezTo>
                    <a:cubicBezTo>
                      <a:pt x="2383" y="1349"/>
                      <a:pt x="2479" y="1352"/>
                      <a:pt x="2572" y="1331"/>
                    </a:cubicBezTo>
                    <a:cubicBezTo>
                      <a:pt x="2583" y="1329"/>
                      <a:pt x="2584" y="1317"/>
                      <a:pt x="2588" y="1310"/>
                    </a:cubicBezTo>
                    <a:cubicBezTo>
                      <a:pt x="2597" y="1283"/>
                      <a:pt x="2616" y="1259"/>
                      <a:pt x="2643" y="1250"/>
                    </a:cubicBezTo>
                    <a:cubicBezTo>
                      <a:pt x="2676" y="1245"/>
                      <a:pt x="2706" y="1230"/>
                      <a:pt x="2734" y="1212"/>
                    </a:cubicBezTo>
                    <a:cubicBezTo>
                      <a:pt x="2761" y="1196"/>
                      <a:pt x="2768" y="1161"/>
                      <a:pt x="2788" y="1138"/>
                    </a:cubicBezTo>
                    <a:cubicBezTo>
                      <a:pt x="2824" y="1126"/>
                      <a:pt x="2855" y="1164"/>
                      <a:pt x="2850" y="1198"/>
                    </a:cubicBezTo>
                    <a:cubicBezTo>
                      <a:pt x="2855" y="1192"/>
                      <a:pt x="2861" y="1187"/>
                      <a:pt x="2866" y="1182"/>
                    </a:cubicBezTo>
                    <a:cubicBezTo>
                      <a:pt x="2855" y="1136"/>
                      <a:pt x="2867" y="1087"/>
                      <a:pt x="2887" y="1045"/>
                    </a:cubicBezTo>
                    <a:cubicBezTo>
                      <a:pt x="2916" y="982"/>
                      <a:pt x="2961" y="928"/>
                      <a:pt x="3008" y="878"/>
                    </a:cubicBezTo>
                    <a:cubicBezTo>
                      <a:pt x="3088" y="794"/>
                      <a:pt x="3179" y="721"/>
                      <a:pt x="3276" y="658"/>
                    </a:cubicBezTo>
                    <a:cubicBezTo>
                      <a:pt x="3339" y="618"/>
                      <a:pt x="3405" y="582"/>
                      <a:pt x="3477" y="563"/>
                    </a:cubicBezTo>
                    <a:cubicBezTo>
                      <a:pt x="3506" y="558"/>
                      <a:pt x="3542" y="551"/>
                      <a:pt x="3567" y="571"/>
                    </a:cubicBezTo>
                    <a:cubicBezTo>
                      <a:pt x="3597" y="605"/>
                      <a:pt x="3621" y="648"/>
                      <a:pt x="3624" y="694"/>
                    </a:cubicBezTo>
                    <a:cubicBezTo>
                      <a:pt x="3630" y="748"/>
                      <a:pt x="3611" y="800"/>
                      <a:pt x="3591" y="849"/>
                    </a:cubicBezTo>
                    <a:cubicBezTo>
                      <a:pt x="3568" y="902"/>
                      <a:pt x="3543" y="955"/>
                      <a:pt x="3502" y="996"/>
                    </a:cubicBezTo>
                    <a:cubicBezTo>
                      <a:pt x="3430" y="1074"/>
                      <a:pt x="3355" y="1152"/>
                      <a:pt x="3259" y="1200"/>
                    </a:cubicBezTo>
                    <a:cubicBezTo>
                      <a:pt x="3180" y="1252"/>
                      <a:pt x="3082" y="1264"/>
                      <a:pt x="2991" y="1249"/>
                    </a:cubicBezTo>
                    <a:cubicBezTo>
                      <a:pt x="2970" y="1264"/>
                      <a:pt x="2952" y="1283"/>
                      <a:pt x="2934" y="1302"/>
                    </a:cubicBezTo>
                    <a:cubicBezTo>
                      <a:pt x="2955" y="1313"/>
                      <a:pt x="2974" y="1329"/>
                      <a:pt x="2982" y="1351"/>
                    </a:cubicBezTo>
                    <a:cubicBezTo>
                      <a:pt x="2991" y="1385"/>
                      <a:pt x="2973" y="1418"/>
                      <a:pt x="2955" y="1445"/>
                    </a:cubicBezTo>
                    <a:cubicBezTo>
                      <a:pt x="2949" y="1455"/>
                      <a:pt x="2938" y="1460"/>
                      <a:pt x="2928" y="1463"/>
                    </a:cubicBezTo>
                    <a:cubicBezTo>
                      <a:pt x="2931" y="1503"/>
                      <a:pt x="2888" y="1555"/>
                      <a:pt x="2846" y="1532"/>
                    </a:cubicBezTo>
                    <a:cubicBezTo>
                      <a:pt x="2836" y="1547"/>
                      <a:pt x="2826" y="1563"/>
                      <a:pt x="2811" y="1573"/>
                    </a:cubicBezTo>
                    <a:cubicBezTo>
                      <a:pt x="2793" y="1581"/>
                      <a:pt x="2772" y="1576"/>
                      <a:pt x="2754" y="1574"/>
                    </a:cubicBezTo>
                    <a:cubicBezTo>
                      <a:pt x="2734" y="1604"/>
                      <a:pt x="2715" y="1635"/>
                      <a:pt x="2691" y="1661"/>
                    </a:cubicBezTo>
                    <a:cubicBezTo>
                      <a:pt x="2657" y="1697"/>
                      <a:pt x="2590" y="1686"/>
                      <a:pt x="2570" y="1641"/>
                    </a:cubicBezTo>
                    <a:cubicBezTo>
                      <a:pt x="2543" y="1583"/>
                      <a:pt x="2572" y="1520"/>
                      <a:pt x="2599" y="1468"/>
                    </a:cubicBezTo>
                    <a:cubicBezTo>
                      <a:pt x="2595" y="1458"/>
                      <a:pt x="2591" y="1448"/>
                      <a:pt x="2588" y="1437"/>
                    </a:cubicBezTo>
                    <a:cubicBezTo>
                      <a:pt x="2449" y="1458"/>
                      <a:pt x="2308" y="1462"/>
                      <a:pt x="2168" y="1461"/>
                    </a:cubicBezTo>
                    <a:cubicBezTo>
                      <a:pt x="2094" y="1458"/>
                      <a:pt x="2020" y="1456"/>
                      <a:pt x="1946" y="1445"/>
                    </a:cubicBezTo>
                    <a:cubicBezTo>
                      <a:pt x="1957" y="1493"/>
                      <a:pt x="1968" y="1541"/>
                      <a:pt x="1975" y="1590"/>
                    </a:cubicBezTo>
                    <a:cubicBezTo>
                      <a:pt x="1989" y="1684"/>
                      <a:pt x="1988" y="1779"/>
                      <a:pt x="1993" y="1874"/>
                    </a:cubicBezTo>
                    <a:cubicBezTo>
                      <a:pt x="1995" y="1958"/>
                      <a:pt x="2002" y="2042"/>
                      <a:pt x="1992" y="2126"/>
                    </a:cubicBezTo>
                    <a:cubicBezTo>
                      <a:pt x="2153" y="2230"/>
                      <a:pt x="2314" y="2337"/>
                      <a:pt x="2462" y="2459"/>
                    </a:cubicBezTo>
                    <a:cubicBezTo>
                      <a:pt x="2568" y="2586"/>
                      <a:pt x="2675" y="2713"/>
                      <a:pt x="2771" y="2848"/>
                    </a:cubicBezTo>
                    <a:cubicBezTo>
                      <a:pt x="2815" y="2822"/>
                      <a:pt x="2867" y="2823"/>
                      <a:pt x="2916" y="2821"/>
                    </a:cubicBezTo>
                    <a:cubicBezTo>
                      <a:pt x="2946" y="2800"/>
                      <a:pt x="2966" y="2767"/>
                      <a:pt x="2996" y="2746"/>
                    </a:cubicBezTo>
                    <a:cubicBezTo>
                      <a:pt x="3041" y="2708"/>
                      <a:pt x="3100" y="2693"/>
                      <a:pt x="3156" y="2683"/>
                    </a:cubicBezTo>
                    <a:cubicBezTo>
                      <a:pt x="3175" y="2679"/>
                      <a:pt x="3194" y="2679"/>
                      <a:pt x="3212" y="2683"/>
                    </a:cubicBezTo>
                    <a:cubicBezTo>
                      <a:pt x="3217" y="2735"/>
                      <a:pt x="3181" y="2779"/>
                      <a:pt x="3151" y="2817"/>
                    </a:cubicBezTo>
                    <a:cubicBezTo>
                      <a:pt x="3117" y="2857"/>
                      <a:pt x="3084" y="2902"/>
                      <a:pt x="3034" y="2924"/>
                    </a:cubicBezTo>
                    <a:cubicBezTo>
                      <a:pt x="2955" y="2961"/>
                      <a:pt x="2892" y="3028"/>
                      <a:pt x="2807" y="3053"/>
                    </a:cubicBezTo>
                    <a:cubicBezTo>
                      <a:pt x="2776" y="3064"/>
                      <a:pt x="2745" y="3074"/>
                      <a:pt x="2712" y="3074"/>
                    </a:cubicBezTo>
                    <a:cubicBezTo>
                      <a:pt x="2695" y="3052"/>
                      <a:pt x="2701" y="3024"/>
                      <a:pt x="2690" y="3000"/>
                    </a:cubicBezTo>
                    <a:cubicBezTo>
                      <a:pt x="2684" y="2986"/>
                      <a:pt x="2692" y="2971"/>
                      <a:pt x="2698" y="2958"/>
                    </a:cubicBezTo>
                    <a:cubicBezTo>
                      <a:pt x="2625" y="2825"/>
                      <a:pt x="2529" y="2704"/>
                      <a:pt x="2418" y="2600"/>
                    </a:cubicBezTo>
                    <a:cubicBezTo>
                      <a:pt x="2405" y="2590"/>
                      <a:pt x="2397" y="2576"/>
                      <a:pt x="2387" y="2564"/>
                    </a:cubicBezTo>
                    <a:cubicBezTo>
                      <a:pt x="2344" y="2533"/>
                      <a:pt x="2302" y="2502"/>
                      <a:pt x="2260" y="2470"/>
                    </a:cubicBezTo>
                    <a:cubicBezTo>
                      <a:pt x="2159" y="2385"/>
                      <a:pt x="2046" y="2315"/>
                      <a:pt x="1929" y="2255"/>
                    </a:cubicBezTo>
                    <a:cubicBezTo>
                      <a:pt x="1942" y="2417"/>
                      <a:pt x="1950" y="2580"/>
                      <a:pt x="1952" y="2742"/>
                    </a:cubicBezTo>
                    <a:cubicBezTo>
                      <a:pt x="1948" y="2765"/>
                      <a:pt x="1965" y="2784"/>
                      <a:pt x="1965" y="2806"/>
                    </a:cubicBezTo>
                    <a:cubicBezTo>
                      <a:pt x="1958" y="2830"/>
                      <a:pt x="1947" y="2857"/>
                      <a:pt x="1924" y="2870"/>
                    </a:cubicBezTo>
                    <a:cubicBezTo>
                      <a:pt x="1801" y="2951"/>
                      <a:pt x="1678" y="3032"/>
                      <a:pt x="1551" y="3105"/>
                    </a:cubicBezTo>
                    <a:cubicBezTo>
                      <a:pt x="1582" y="3140"/>
                      <a:pt x="1594" y="3186"/>
                      <a:pt x="1609" y="3228"/>
                    </a:cubicBezTo>
                    <a:cubicBezTo>
                      <a:pt x="1636" y="3251"/>
                      <a:pt x="1671" y="3261"/>
                      <a:pt x="1700" y="3282"/>
                    </a:cubicBezTo>
                    <a:cubicBezTo>
                      <a:pt x="1750" y="3316"/>
                      <a:pt x="1782" y="3369"/>
                      <a:pt x="1808" y="3422"/>
                    </a:cubicBezTo>
                    <a:cubicBezTo>
                      <a:pt x="1816" y="3438"/>
                      <a:pt x="1819" y="3455"/>
                      <a:pt x="1820" y="3472"/>
                    </a:cubicBezTo>
                    <a:cubicBezTo>
                      <a:pt x="1768" y="3491"/>
                      <a:pt x="1714" y="3468"/>
                      <a:pt x="1666" y="3448"/>
                    </a:cubicBezTo>
                    <a:cubicBezTo>
                      <a:pt x="1624" y="3428"/>
                      <a:pt x="1578" y="3411"/>
                      <a:pt x="1548" y="3374"/>
                    </a:cubicBezTo>
                    <a:cubicBezTo>
                      <a:pt x="1501" y="3321"/>
                      <a:pt x="1441" y="3284"/>
                      <a:pt x="1392" y="3234"/>
                    </a:cubicBezTo>
                    <a:cubicBezTo>
                      <a:pt x="1364" y="3195"/>
                      <a:pt x="1330" y="3157"/>
                      <a:pt x="1317" y="3110"/>
                    </a:cubicBezTo>
                    <a:cubicBezTo>
                      <a:pt x="1326" y="3090"/>
                      <a:pt x="1350" y="3087"/>
                      <a:pt x="1367" y="3077"/>
                    </a:cubicBezTo>
                    <a:cubicBezTo>
                      <a:pt x="1376" y="3069"/>
                      <a:pt x="1385" y="3060"/>
                      <a:pt x="1398" y="3060"/>
                    </a:cubicBezTo>
                    <a:cubicBezTo>
                      <a:pt x="1413" y="3041"/>
                      <a:pt x="1436" y="3033"/>
                      <a:pt x="1457" y="3023"/>
                    </a:cubicBezTo>
                    <a:cubicBezTo>
                      <a:pt x="1594" y="2967"/>
                      <a:pt x="1716" y="2882"/>
                      <a:pt x="1829" y="2789"/>
                    </a:cubicBezTo>
                    <a:cubicBezTo>
                      <a:pt x="1828" y="2747"/>
                      <a:pt x="1827" y="2704"/>
                      <a:pt x="1826" y="2662"/>
                    </a:cubicBezTo>
                    <a:cubicBezTo>
                      <a:pt x="1830" y="2515"/>
                      <a:pt x="1817" y="2368"/>
                      <a:pt x="1791" y="2223"/>
                    </a:cubicBezTo>
                    <a:cubicBezTo>
                      <a:pt x="1787" y="2179"/>
                      <a:pt x="1783" y="2128"/>
                      <a:pt x="1811" y="2089"/>
                    </a:cubicBezTo>
                    <a:cubicBezTo>
                      <a:pt x="1820" y="2038"/>
                      <a:pt x="1839" y="1990"/>
                      <a:pt x="1845" y="1938"/>
                    </a:cubicBezTo>
                    <a:cubicBezTo>
                      <a:pt x="1860" y="1786"/>
                      <a:pt x="1859" y="1631"/>
                      <a:pt x="1834" y="1480"/>
                    </a:cubicBezTo>
                    <a:cubicBezTo>
                      <a:pt x="1744" y="1571"/>
                      <a:pt x="1641" y="1649"/>
                      <a:pt x="1536" y="1722"/>
                    </a:cubicBezTo>
                    <a:cubicBezTo>
                      <a:pt x="1466" y="1770"/>
                      <a:pt x="1396" y="1817"/>
                      <a:pt x="1322" y="1857"/>
                    </a:cubicBezTo>
                    <a:cubicBezTo>
                      <a:pt x="1359" y="1870"/>
                      <a:pt x="1396" y="1883"/>
                      <a:pt x="1427" y="1907"/>
                    </a:cubicBezTo>
                    <a:cubicBezTo>
                      <a:pt x="1453" y="1928"/>
                      <a:pt x="1471" y="1963"/>
                      <a:pt x="1466" y="1997"/>
                    </a:cubicBezTo>
                    <a:cubicBezTo>
                      <a:pt x="1458" y="2036"/>
                      <a:pt x="1416" y="2065"/>
                      <a:pt x="1375" y="2058"/>
                    </a:cubicBezTo>
                    <a:cubicBezTo>
                      <a:pt x="1346" y="2053"/>
                      <a:pt x="1316" y="2049"/>
                      <a:pt x="1286" y="2042"/>
                    </a:cubicBezTo>
                    <a:cubicBezTo>
                      <a:pt x="1264" y="2072"/>
                      <a:pt x="1249" y="2111"/>
                      <a:pt x="1211" y="2126"/>
                    </a:cubicBezTo>
                    <a:cubicBezTo>
                      <a:pt x="1193" y="2130"/>
                      <a:pt x="1174" y="2120"/>
                      <a:pt x="1156" y="2115"/>
                    </a:cubicBezTo>
                    <a:cubicBezTo>
                      <a:pt x="1135" y="2159"/>
                      <a:pt x="1070" y="2140"/>
                      <a:pt x="1049" y="2106"/>
                    </a:cubicBezTo>
                    <a:cubicBezTo>
                      <a:pt x="1018" y="2119"/>
                      <a:pt x="990" y="2096"/>
                      <a:pt x="965" y="2081"/>
                    </a:cubicBezTo>
                    <a:cubicBezTo>
                      <a:pt x="931" y="2057"/>
                      <a:pt x="932" y="2010"/>
                      <a:pt x="951" y="1977"/>
                    </a:cubicBezTo>
                    <a:cubicBezTo>
                      <a:pt x="926" y="1980"/>
                      <a:pt x="891" y="1968"/>
                      <a:pt x="876" y="1994"/>
                    </a:cubicBezTo>
                    <a:cubicBezTo>
                      <a:pt x="825" y="2060"/>
                      <a:pt x="755" y="2117"/>
                      <a:pt x="671" y="2133"/>
                    </a:cubicBezTo>
                    <a:cubicBezTo>
                      <a:pt x="564" y="2169"/>
                      <a:pt x="448" y="2168"/>
                      <a:pt x="336" y="2163"/>
                    </a:cubicBezTo>
                    <a:cubicBezTo>
                      <a:pt x="279" y="2160"/>
                      <a:pt x="225" y="2139"/>
                      <a:pt x="172" y="2118"/>
                    </a:cubicBezTo>
                    <a:cubicBezTo>
                      <a:pt x="127" y="2099"/>
                      <a:pt x="81" y="2078"/>
                      <a:pt x="50" y="2040"/>
                    </a:cubicBezTo>
                    <a:cubicBezTo>
                      <a:pt x="15" y="2005"/>
                      <a:pt x="2" y="1954"/>
                      <a:pt x="0" y="1906"/>
                    </a:cubicBezTo>
                    <a:cubicBezTo>
                      <a:pt x="6" y="1871"/>
                      <a:pt x="40" y="1851"/>
                      <a:pt x="68" y="1834"/>
                    </a:cubicBezTo>
                    <a:cubicBezTo>
                      <a:pt x="142" y="1792"/>
                      <a:pt x="226" y="1771"/>
                      <a:pt x="308" y="1755"/>
                    </a:cubicBezTo>
                    <a:cubicBezTo>
                      <a:pt x="421" y="1731"/>
                      <a:pt x="537" y="1726"/>
                      <a:pt x="652" y="1730"/>
                    </a:cubicBezTo>
                    <a:cubicBezTo>
                      <a:pt x="729" y="1738"/>
                      <a:pt x="810" y="1747"/>
                      <a:pt x="876" y="1790"/>
                    </a:cubicBezTo>
                    <a:cubicBezTo>
                      <a:pt x="896" y="1805"/>
                      <a:pt x="918" y="1821"/>
                      <a:pt x="928" y="1845"/>
                    </a:cubicBezTo>
                    <a:cubicBezTo>
                      <a:pt x="935" y="1845"/>
                      <a:pt x="941" y="1844"/>
                      <a:pt x="948" y="1844"/>
                    </a:cubicBezTo>
                    <a:cubicBezTo>
                      <a:pt x="929" y="1820"/>
                      <a:pt x="932" y="1775"/>
                      <a:pt x="964" y="1765"/>
                    </a:cubicBezTo>
                    <a:cubicBezTo>
                      <a:pt x="992" y="1767"/>
                      <a:pt x="1015" y="1790"/>
                      <a:pt x="1044" y="1791"/>
                    </a:cubicBezTo>
                    <a:cubicBezTo>
                      <a:pt x="1074" y="1790"/>
                      <a:pt x="1105" y="1787"/>
                      <a:pt x="1132" y="1774"/>
                    </a:cubicBezTo>
                    <a:cubicBezTo>
                      <a:pt x="1157" y="1760"/>
                      <a:pt x="1187" y="1765"/>
                      <a:pt x="1213" y="1774"/>
                    </a:cubicBezTo>
                    <a:cubicBezTo>
                      <a:pt x="1263" y="1773"/>
                      <a:pt x="1308" y="1747"/>
                      <a:pt x="1350" y="1720"/>
                    </a:cubicBezTo>
                    <a:cubicBezTo>
                      <a:pt x="1421" y="1674"/>
                      <a:pt x="1492" y="1626"/>
                      <a:pt x="1552" y="1566"/>
                    </a:cubicBezTo>
                    <a:cubicBezTo>
                      <a:pt x="1635" y="1490"/>
                      <a:pt x="1715" y="1409"/>
                      <a:pt x="1807" y="1343"/>
                    </a:cubicBezTo>
                    <a:cubicBezTo>
                      <a:pt x="1796" y="1300"/>
                      <a:pt x="1783" y="1258"/>
                      <a:pt x="1768" y="1216"/>
                    </a:cubicBezTo>
                    <a:cubicBezTo>
                      <a:pt x="1669" y="1203"/>
                      <a:pt x="1574" y="1158"/>
                      <a:pt x="1506" y="1084"/>
                    </a:cubicBezTo>
                    <a:cubicBezTo>
                      <a:pt x="1452" y="1025"/>
                      <a:pt x="1414" y="951"/>
                      <a:pt x="1389" y="877"/>
                    </a:cubicBezTo>
                    <a:cubicBezTo>
                      <a:pt x="1339" y="814"/>
                      <a:pt x="1293" y="748"/>
                      <a:pt x="1250" y="680"/>
                    </a:cubicBezTo>
                    <a:cubicBezTo>
                      <a:pt x="1212" y="617"/>
                      <a:pt x="1201" y="542"/>
                      <a:pt x="1200" y="470"/>
                    </a:cubicBezTo>
                    <a:cubicBezTo>
                      <a:pt x="1199" y="432"/>
                      <a:pt x="1209" y="395"/>
                      <a:pt x="1222" y="360"/>
                    </a:cubicBezTo>
                    <a:close/>
                    <a:moveTo>
                      <a:pt x="1398" y="220"/>
                    </a:moveTo>
                    <a:cubicBezTo>
                      <a:pt x="1326" y="298"/>
                      <a:pt x="1291" y="405"/>
                      <a:pt x="1295" y="510"/>
                    </a:cubicBezTo>
                    <a:cubicBezTo>
                      <a:pt x="1300" y="557"/>
                      <a:pt x="1319" y="601"/>
                      <a:pt x="1339" y="643"/>
                    </a:cubicBezTo>
                    <a:cubicBezTo>
                      <a:pt x="1376" y="527"/>
                      <a:pt x="1459" y="430"/>
                      <a:pt x="1555" y="357"/>
                    </a:cubicBezTo>
                    <a:cubicBezTo>
                      <a:pt x="1664" y="277"/>
                      <a:pt x="1791" y="222"/>
                      <a:pt x="1924" y="199"/>
                    </a:cubicBezTo>
                    <a:cubicBezTo>
                      <a:pt x="1947" y="194"/>
                      <a:pt x="1970" y="192"/>
                      <a:pt x="1993" y="193"/>
                    </a:cubicBezTo>
                    <a:cubicBezTo>
                      <a:pt x="1945" y="148"/>
                      <a:pt x="1890" y="110"/>
                      <a:pt x="1828" y="90"/>
                    </a:cubicBezTo>
                    <a:cubicBezTo>
                      <a:pt x="1792" y="88"/>
                      <a:pt x="1756" y="89"/>
                      <a:pt x="1720" y="89"/>
                    </a:cubicBezTo>
                    <a:cubicBezTo>
                      <a:pt x="1603" y="96"/>
                      <a:pt x="1480" y="132"/>
                      <a:pt x="1398" y="220"/>
                    </a:cubicBezTo>
                    <a:close/>
                    <a:moveTo>
                      <a:pt x="1931" y="220"/>
                    </a:moveTo>
                    <a:cubicBezTo>
                      <a:pt x="1862" y="232"/>
                      <a:pt x="1797" y="258"/>
                      <a:pt x="1731" y="282"/>
                    </a:cubicBezTo>
                    <a:cubicBezTo>
                      <a:pt x="1607" y="325"/>
                      <a:pt x="1506" y="419"/>
                      <a:pt x="1428" y="522"/>
                    </a:cubicBezTo>
                    <a:cubicBezTo>
                      <a:pt x="1390" y="569"/>
                      <a:pt x="1376" y="628"/>
                      <a:pt x="1361" y="685"/>
                    </a:cubicBezTo>
                    <a:cubicBezTo>
                      <a:pt x="1378" y="717"/>
                      <a:pt x="1396" y="748"/>
                      <a:pt x="1414" y="779"/>
                    </a:cubicBezTo>
                    <a:cubicBezTo>
                      <a:pt x="1477" y="660"/>
                      <a:pt x="1547" y="538"/>
                      <a:pt x="1655" y="453"/>
                    </a:cubicBezTo>
                    <a:cubicBezTo>
                      <a:pt x="1777" y="359"/>
                      <a:pt x="1930" y="300"/>
                      <a:pt x="2085" y="303"/>
                    </a:cubicBezTo>
                    <a:cubicBezTo>
                      <a:pt x="2069" y="280"/>
                      <a:pt x="2052" y="257"/>
                      <a:pt x="2033" y="237"/>
                    </a:cubicBezTo>
                    <a:cubicBezTo>
                      <a:pt x="2002" y="220"/>
                      <a:pt x="1966" y="214"/>
                      <a:pt x="1931" y="220"/>
                    </a:cubicBezTo>
                    <a:close/>
                    <a:moveTo>
                      <a:pt x="2065" y="395"/>
                    </a:moveTo>
                    <a:cubicBezTo>
                      <a:pt x="2002" y="399"/>
                      <a:pt x="1939" y="410"/>
                      <a:pt x="1881" y="435"/>
                    </a:cubicBezTo>
                    <a:cubicBezTo>
                      <a:pt x="1726" y="496"/>
                      <a:pt x="1602" y="618"/>
                      <a:pt x="1517" y="759"/>
                    </a:cubicBezTo>
                    <a:cubicBezTo>
                      <a:pt x="1512" y="769"/>
                      <a:pt x="1503" y="778"/>
                      <a:pt x="1504" y="790"/>
                    </a:cubicBezTo>
                    <a:cubicBezTo>
                      <a:pt x="1511" y="853"/>
                      <a:pt x="1532" y="916"/>
                      <a:pt x="1572" y="966"/>
                    </a:cubicBezTo>
                    <a:cubicBezTo>
                      <a:pt x="1632" y="1042"/>
                      <a:pt x="1725" y="1086"/>
                      <a:pt x="1820" y="1097"/>
                    </a:cubicBezTo>
                    <a:cubicBezTo>
                      <a:pt x="1913" y="1107"/>
                      <a:pt x="2005" y="1068"/>
                      <a:pt x="2074" y="1008"/>
                    </a:cubicBezTo>
                    <a:cubicBezTo>
                      <a:pt x="2170" y="931"/>
                      <a:pt x="2228" y="809"/>
                      <a:pt x="2223" y="686"/>
                    </a:cubicBezTo>
                    <a:cubicBezTo>
                      <a:pt x="2222" y="584"/>
                      <a:pt x="2187" y="474"/>
                      <a:pt x="2101" y="413"/>
                    </a:cubicBezTo>
                    <a:cubicBezTo>
                      <a:pt x="2090" y="406"/>
                      <a:pt x="2079" y="394"/>
                      <a:pt x="2065" y="395"/>
                    </a:cubicBezTo>
                    <a:close/>
                    <a:moveTo>
                      <a:pt x="3457" y="635"/>
                    </a:moveTo>
                    <a:cubicBezTo>
                      <a:pt x="3430" y="641"/>
                      <a:pt x="3403" y="649"/>
                      <a:pt x="3376" y="658"/>
                    </a:cubicBezTo>
                    <a:cubicBezTo>
                      <a:pt x="3329" y="675"/>
                      <a:pt x="3291" y="709"/>
                      <a:pt x="3249" y="735"/>
                    </a:cubicBezTo>
                    <a:cubicBezTo>
                      <a:pt x="3200" y="771"/>
                      <a:pt x="3156" y="813"/>
                      <a:pt x="3112" y="854"/>
                    </a:cubicBezTo>
                    <a:cubicBezTo>
                      <a:pt x="3066" y="891"/>
                      <a:pt x="3030" y="938"/>
                      <a:pt x="2996" y="987"/>
                    </a:cubicBezTo>
                    <a:cubicBezTo>
                      <a:pt x="2970" y="1028"/>
                      <a:pt x="2941" y="1071"/>
                      <a:pt x="2930" y="1119"/>
                    </a:cubicBezTo>
                    <a:cubicBezTo>
                      <a:pt x="2926" y="1133"/>
                      <a:pt x="2925" y="1155"/>
                      <a:pt x="2944" y="1156"/>
                    </a:cubicBezTo>
                    <a:cubicBezTo>
                      <a:pt x="2975" y="1155"/>
                      <a:pt x="3002" y="1136"/>
                      <a:pt x="3028" y="1122"/>
                    </a:cubicBezTo>
                    <a:cubicBezTo>
                      <a:pt x="3090" y="1083"/>
                      <a:pt x="3153" y="1043"/>
                      <a:pt x="3206" y="991"/>
                    </a:cubicBezTo>
                    <a:cubicBezTo>
                      <a:pt x="3244" y="961"/>
                      <a:pt x="3284" y="931"/>
                      <a:pt x="3318" y="896"/>
                    </a:cubicBezTo>
                    <a:cubicBezTo>
                      <a:pt x="3381" y="831"/>
                      <a:pt x="3444" y="765"/>
                      <a:pt x="3496" y="690"/>
                    </a:cubicBezTo>
                    <a:cubicBezTo>
                      <a:pt x="3505" y="674"/>
                      <a:pt x="3522" y="654"/>
                      <a:pt x="3510" y="636"/>
                    </a:cubicBezTo>
                    <a:cubicBezTo>
                      <a:pt x="3494" y="627"/>
                      <a:pt x="3474" y="634"/>
                      <a:pt x="3457" y="635"/>
                    </a:cubicBezTo>
                    <a:close/>
                    <a:moveTo>
                      <a:pt x="3560" y="666"/>
                    </a:moveTo>
                    <a:cubicBezTo>
                      <a:pt x="3544" y="717"/>
                      <a:pt x="3514" y="762"/>
                      <a:pt x="3479" y="801"/>
                    </a:cubicBezTo>
                    <a:cubicBezTo>
                      <a:pt x="3388" y="902"/>
                      <a:pt x="3289" y="997"/>
                      <a:pt x="3178" y="1076"/>
                    </a:cubicBezTo>
                    <a:cubicBezTo>
                      <a:pt x="3118" y="1117"/>
                      <a:pt x="3058" y="1161"/>
                      <a:pt x="2990" y="1187"/>
                    </a:cubicBezTo>
                    <a:cubicBezTo>
                      <a:pt x="3055" y="1197"/>
                      <a:pt x="3124" y="1199"/>
                      <a:pt x="3184" y="1170"/>
                    </a:cubicBezTo>
                    <a:cubicBezTo>
                      <a:pt x="3299" y="1119"/>
                      <a:pt x="3390" y="1027"/>
                      <a:pt x="3471" y="933"/>
                    </a:cubicBezTo>
                    <a:cubicBezTo>
                      <a:pt x="3502" y="892"/>
                      <a:pt x="3525" y="846"/>
                      <a:pt x="3545" y="799"/>
                    </a:cubicBezTo>
                    <a:cubicBezTo>
                      <a:pt x="3561" y="757"/>
                      <a:pt x="3574" y="711"/>
                      <a:pt x="3560" y="666"/>
                    </a:cubicBezTo>
                    <a:close/>
                    <a:moveTo>
                      <a:pt x="2925" y="1204"/>
                    </a:moveTo>
                    <a:cubicBezTo>
                      <a:pt x="2883" y="1245"/>
                      <a:pt x="2838" y="1283"/>
                      <a:pt x="2796" y="1323"/>
                    </a:cubicBezTo>
                    <a:cubicBezTo>
                      <a:pt x="2804" y="1327"/>
                      <a:pt x="2812" y="1331"/>
                      <a:pt x="2820" y="1335"/>
                    </a:cubicBezTo>
                    <a:cubicBezTo>
                      <a:pt x="2821" y="1298"/>
                      <a:pt x="2853" y="1258"/>
                      <a:pt x="2893" y="1270"/>
                    </a:cubicBezTo>
                    <a:cubicBezTo>
                      <a:pt x="2911" y="1250"/>
                      <a:pt x="2929" y="1231"/>
                      <a:pt x="2949" y="1212"/>
                    </a:cubicBezTo>
                    <a:cubicBezTo>
                      <a:pt x="2941" y="1210"/>
                      <a:pt x="2933" y="1207"/>
                      <a:pt x="2925" y="1204"/>
                    </a:cubicBezTo>
                    <a:close/>
                    <a:moveTo>
                      <a:pt x="2622" y="1568"/>
                    </a:moveTo>
                    <a:cubicBezTo>
                      <a:pt x="2617" y="1583"/>
                      <a:pt x="2626" y="1609"/>
                      <a:pt x="2646" y="1600"/>
                    </a:cubicBezTo>
                    <a:cubicBezTo>
                      <a:pt x="2676" y="1586"/>
                      <a:pt x="2684" y="1551"/>
                      <a:pt x="2704" y="1527"/>
                    </a:cubicBezTo>
                    <a:cubicBezTo>
                      <a:pt x="2692" y="1491"/>
                      <a:pt x="2711" y="1445"/>
                      <a:pt x="2749" y="1435"/>
                    </a:cubicBezTo>
                    <a:cubicBezTo>
                      <a:pt x="2738" y="1421"/>
                      <a:pt x="2733" y="1404"/>
                      <a:pt x="2734" y="1386"/>
                    </a:cubicBezTo>
                    <a:cubicBezTo>
                      <a:pt x="2687" y="1440"/>
                      <a:pt x="2638" y="1497"/>
                      <a:pt x="2622" y="1568"/>
                    </a:cubicBezTo>
                    <a:close/>
                    <a:moveTo>
                      <a:pt x="454" y="1788"/>
                    </a:moveTo>
                    <a:cubicBezTo>
                      <a:pt x="406" y="1795"/>
                      <a:pt x="358" y="1792"/>
                      <a:pt x="311" y="1805"/>
                    </a:cubicBezTo>
                    <a:cubicBezTo>
                      <a:pt x="260" y="1814"/>
                      <a:pt x="208" y="1825"/>
                      <a:pt x="163" y="1853"/>
                    </a:cubicBezTo>
                    <a:cubicBezTo>
                      <a:pt x="137" y="1869"/>
                      <a:pt x="106" y="1881"/>
                      <a:pt x="89" y="1907"/>
                    </a:cubicBezTo>
                    <a:cubicBezTo>
                      <a:pt x="81" y="1922"/>
                      <a:pt x="97" y="1933"/>
                      <a:pt x="110" y="1936"/>
                    </a:cubicBezTo>
                    <a:cubicBezTo>
                      <a:pt x="156" y="1951"/>
                      <a:pt x="204" y="1953"/>
                      <a:pt x="252" y="1957"/>
                    </a:cubicBezTo>
                    <a:cubicBezTo>
                      <a:pt x="336" y="1961"/>
                      <a:pt x="421" y="1967"/>
                      <a:pt x="505" y="1956"/>
                    </a:cubicBezTo>
                    <a:cubicBezTo>
                      <a:pt x="550" y="1947"/>
                      <a:pt x="596" y="1951"/>
                      <a:pt x="640" y="1942"/>
                    </a:cubicBezTo>
                    <a:cubicBezTo>
                      <a:pt x="704" y="1931"/>
                      <a:pt x="770" y="1922"/>
                      <a:pt x="831" y="1897"/>
                    </a:cubicBezTo>
                    <a:cubicBezTo>
                      <a:pt x="845" y="1891"/>
                      <a:pt x="867" y="1879"/>
                      <a:pt x="858" y="1861"/>
                    </a:cubicBezTo>
                    <a:cubicBezTo>
                      <a:pt x="835" y="1833"/>
                      <a:pt x="797" y="1824"/>
                      <a:pt x="764" y="1814"/>
                    </a:cubicBezTo>
                    <a:cubicBezTo>
                      <a:pt x="719" y="1803"/>
                      <a:pt x="674" y="1792"/>
                      <a:pt x="627" y="1788"/>
                    </a:cubicBezTo>
                    <a:cubicBezTo>
                      <a:pt x="569" y="1781"/>
                      <a:pt x="512" y="1788"/>
                      <a:pt x="454" y="1788"/>
                    </a:cubicBezTo>
                    <a:close/>
                    <a:moveTo>
                      <a:pt x="903" y="1900"/>
                    </a:moveTo>
                    <a:cubicBezTo>
                      <a:pt x="899" y="1908"/>
                      <a:pt x="896" y="1916"/>
                      <a:pt x="892" y="1924"/>
                    </a:cubicBezTo>
                    <a:cubicBezTo>
                      <a:pt x="921" y="1924"/>
                      <a:pt x="949" y="1924"/>
                      <a:pt x="977" y="1926"/>
                    </a:cubicBezTo>
                    <a:cubicBezTo>
                      <a:pt x="988" y="1913"/>
                      <a:pt x="1001" y="1897"/>
                      <a:pt x="1020" y="1898"/>
                    </a:cubicBezTo>
                    <a:cubicBezTo>
                      <a:pt x="1040" y="1896"/>
                      <a:pt x="1056" y="1910"/>
                      <a:pt x="1071" y="1922"/>
                    </a:cubicBezTo>
                    <a:cubicBezTo>
                      <a:pt x="1076" y="1913"/>
                      <a:pt x="1082" y="1904"/>
                      <a:pt x="1088" y="1895"/>
                    </a:cubicBezTo>
                    <a:cubicBezTo>
                      <a:pt x="1026" y="1893"/>
                      <a:pt x="964" y="1901"/>
                      <a:pt x="903" y="1900"/>
                    </a:cubicBezTo>
                    <a:close/>
                    <a:moveTo>
                      <a:pt x="1159" y="1894"/>
                    </a:moveTo>
                    <a:cubicBezTo>
                      <a:pt x="1175" y="1908"/>
                      <a:pt x="1187" y="1926"/>
                      <a:pt x="1187" y="1947"/>
                    </a:cubicBezTo>
                    <a:cubicBezTo>
                      <a:pt x="1217" y="1915"/>
                      <a:pt x="1263" y="1940"/>
                      <a:pt x="1281" y="1972"/>
                    </a:cubicBezTo>
                    <a:cubicBezTo>
                      <a:pt x="1318" y="1975"/>
                      <a:pt x="1358" y="2001"/>
                      <a:pt x="1392" y="1977"/>
                    </a:cubicBezTo>
                    <a:cubicBezTo>
                      <a:pt x="1395" y="1956"/>
                      <a:pt x="1375" y="1943"/>
                      <a:pt x="1359" y="1935"/>
                    </a:cubicBezTo>
                    <a:cubicBezTo>
                      <a:pt x="1298" y="1903"/>
                      <a:pt x="1227" y="1898"/>
                      <a:pt x="1159" y="1894"/>
                    </a:cubicBezTo>
                    <a:close/>
                    <a:moveTo>
                      <a:pt x="593" y="1996"/>
                    </a:moveTo>
                    <a:cubicBezTo>
                      <a:pt x="508" y="2009"/>
                      <a:pt x="422" y="2013"/>
                      <a:pt x="336" y="2011"/>
                    </a:cubicBezTo>
                    <a:cubicBezTo>
                      <a:pt x="247" y="2010"/>
                      <a:pt x="152" y="2014"/>
                      <a:pt x="72" y="1970"/>
                    </a:cubicBezTo>
                    <a:cubicBezTo>
                      <a:pt x="99" y="2019"/>
                      <a:pt x="152" y="2045"/>
                      <a:pt x="202" y="2064"/>
                    </a:cubicBezTo>
                    <a:cubicBezTo>
                      <a:pt x="252" y="2081"/>
                      <a:pt x="303" y="2099"/>
                      <a:pt x="356" y="2098"/>
                    </a:cubicBezTo>
                    <a:cubicBezTo>
                      <a:pt x="445" y="2103"/>
                      <a:pt x="535" y="2103"/>
                      <a:pt x="622" y="2084"/>
                    </a:cubicBezTo>
                    <a:cubicBezTo>
                      <a:pt x="680" y="2070"/>
                      <a:pt x="739" y="2047"/>
                      <a:pt x="783" y="2005"/>
                    </a:cubicBezTo>
                    <a:cubicBezTo>
                      <a:pt x="805" y="1984"/>
                      <a:pt x="826" y="1961"/>
                      <a:pt x="845" y="1936"/>
                    </a:cubicBezTo>
                    <a:cubicBezTo>
                      <a:pt x="764" y="1969"/>
                      <a:pt x="678" y="1983"/>
                      <a:pt x="593" y="199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pic>
          <p:nvPicPr>
            <p:cNvPr id="236" name="Imagen 235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06000" y="5010673"/>
              <a:ext cx="894605" cy="859244"/>
            </a:xfrm>
            <a:prstGeom prst="rect">
              <a:avLst/>
            </a:prstGeom>
          </p:spPr>
        </p:pic>
        <p:sp>
          <p:nvSpPr>
            <p:cNvPr id="237" name="CuadroTexto 236"/>
            <p:cNvSpPr txBox="1"/>
            <p:nvPr/>
          </p:nvSpPr>
          <p:spPr>
            <a:xfrm>
              <a:off x="8754686" y="4316921"/>
              <a:ext cx="1950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/>
                <a:t>Encapsulamiento &amp; </a:t>
              </a:r>
              <a:r>
                <a:rPr lang="es-CO" sz="1200" dirty="0" err="1"/>
                <a:t>Function</a:t>
              </a:r>
              <a:r>
                <a:rPr lang="es-CO" sz="1200" dirty="0"/>
                <a:t> as Web Services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5044683" y="4718483"/>
            <a:ext cx="2192591" cy="1888537"/>
            <a:chOff x="5007359" y="4699821"/>
            <a:chExt cx="2192591" cy="1888537"/>
          </a:xfrm>
        </p:grpSpPr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xmlns="" id="{41D0CBD5-66EE-4BB6-9029-F31799F7FC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202637" y="5133568"/>
              <a:ext cx="611275" cy="1048464"/>
            </a:xfrm>
            <a:custGeom>
              <a:avLst/>
              <a:gdLst>
                <a:gd name="T0" fmla="*/ 1611 w 2119"/>
                <a:gd name="T1" fmla="*/ 2 h 3492"/>
                <a:gd name="T2" fmla="*/ 1925 w 2119"/>
                <a:gd name="T3" fmla="*/ 870 h 3492"/>
                <a:gd name="T4" fmla="*/ 1391 w 2119"/>
                <a:gd name="T5" fmla="*/ 1217 h 3492"/>
                <a:gd name="T6" fmla="*/ 1465 w 2119"/>
                <a:gd name="T7" fmla="*/ 1806 h 3492"/>
                <a:gd name="T8" fmla="*/ 1353 w 2119"/>
                <a:gd name="T9" fmla="*/ 2156 h 3492"/>
                <a:gd name="T10" fmla="*/ 1477 w 2119"/>
                <a:gd name="T11" fmla="*/ 2802 h 3492"/>
                <a:gd name="T12" fmla="*/ 1735 w 2119"/>
                <a:gd name="T13" fmla="*/ 3261 h 3492"/>
                <a:gd name="T14" fmla="*/ 1685 w 2119"/>
                <a:gd name="T15" fmla="*/ 3426 h 3492"/>
                <a:gd name="T16" fmla="*/ 1175 w 2119"/>
                <a:gd name="T17" fmla="*/ 3433 h 3492"/>
                <a:gd name="T18" fmla="*/ 1486 w 2119"/>
                <a:gd name="T19" fmla="*/ 3320 h 3492"/>
                <a:gd name="T20" fmla="*/ 1332 w 2119"/>
                <a:gd name="T21" fmla="*/ 2771 h 3492"/>
                <a:gd name="T22" fmla="*/ 1080 w 2119"/>
                <a:gd name="T23" fmla="*/ 2773 h 3492"/>
                <a:gd name="T24" fmla="*/ 1106 w 2119"/>
                <a:gd name="T25" fmla="*/ 3301 h 3492"/>
                <a:gd name="T26" fmla="*/ 989 w 2119"/>
                <a:gd name="T27" fmla="*/ 3430 h 3492"/>
                <a:gd name="T28" fmla="*/ 490 w 2119"/>
                <a:gd name="T29" fmla="*/ 3368 h 3492"/>
                <a:gd name="T30" fmla="*/ 816 w 2119"/>
                <a:gd name="T31" fmla="*/ 3296 h 3492"/>
                <a:gd name="T32" fmla="*/ 1160 w 2119"/>
                <a:gd name="T33" fmla="*/ 2095 h 3492"/>
                <a:gd name="T34" fmla="*/ 1055 w 2119"/>
                <a:gd name="T35" fmla="*/ 1998 h 3492"/>
                <a:gd name="T36" fmla="*/ 960 w 2119"/>
                <a:gd name="T37" fmla="*/ 2101 h 3492"/>
                <a:gd name="T38" fmla="*/ 918 w 2119"/>
                <a:gd name="T39" fmla="*/ 2227 h 3492"/>
                <a:gd name="T40" fmla="*/ 824 w 2119"/>
                <a:gd name="T41" fmla="*/ 2216 h 3492"/>
                <a:gd name="T42" fmla="*/ 753 w 2119"/>
                <a:gd name="T43" fmla="*/ 2097 h 3492"/>
                <a:gd name="T44" fmla="*/ 447 w 2119"/>
                <a:gd name="T45" fmla="*/ 2272 h 3492"/>
                <a:gd name="T46" fmla="*/ 569 w 2119"/>
                <a:gd name="T47" fmla="*/ 2168 h 3492"/>
                <a:gd name="T48" fmla="*/ 444 w 2119"/>
                <a:gd name="T49" fmla="*/ 2190 h 3492"/>
                <a:gd name="T50" fmla="*/ 403 w 2119"/>
                <a:gd name="T51" fmla="*/ 2156 h 3492"/>
                <a:gd name="T52" fmla="*/ 762 w 2119"/>
                <a:gd name="T53" fmla="*/ 2057 h 3492"/>
                <a:gd name="T54" fmla="*/ 783 w 2119"/>
                <a:gd name="T55" fmla="*/ 1896 h 3492"/>
                <a:gd name="T56" fmla="*/ 1204 w 2119"/>
                <a:gd name="T57" fmla="*/ 1467 h 3492"/>
                <a:gd name="T58" fmla="*/ 618 w 2119"/>
                <a:gd name="T59" fmla="*/ 1037 h 3492"/>
                <a:gd name="T60" fmla="*/ 430 w 2119"/>
                <a:gd name="T61" fmla="*/ 1103 h 3492"/>
                <a:gd name="T62" fmla="*/ 270 w 2119"/>
                <a:gd name="T63" fmla="*/ 1192 h 3492"/>
                <a:gd name="T64" fmla="*/ 381 w 2119"/>
                <a:gd name="T65" fmla="*/ 1772 h 3492"/>
                <a:gd name="T66" fmla="*/ 167 w 2119"/>
                <a:gd name="T67" fmla="*/ 2036 h 3492"/>
                <a:gd name="T68" fmla="*/ 129 w 2119"/>
                <a:gd name="T69" fmla="*/ 2031 h 3492"/>
                <a:gd name="T70" fmla="*/ 348 w 2119"/>
                <a:gd name="T71" fmla="*/ 1736 h 3492"/>
                <a:gd name="T72" fmla="*/ 203 w 2119"/>
                <a:gd name="T73" fmla="*/ 1164 h 3492"/>
                <a:gd name="T74" fmla="*/ 213 w 2119"/>
                <a:gd name="T75" fmla="*/ 1314 h 3492"/>
                <a:gd name="T76" fmla="*/ 114 w 2119"/>
                <a:gd name="T77" fmla="*/ 1128 h 3492"/>
                <a:gd name="T78" fmla="*/ 96 w 2119"/>
                <a:gd name="T79" fmla="*/ 930 h 3492"/>
                <a:gd name="T80" fmla="*/ 466 w 2119"/>
                <a:gd name="T81" fmla="*/ 865 h 3492"/>
                <a:gd name="T82" fmla="*/ 1282 w 2119"/>
                <a:gd name="T83" fmla="*/ 1186 h 3492"/>
                <a:gd name="T84" fmla="*/ 1104 w 2119"/>
                <a:gd name="T85" fmla="*/ 341 h 3492"/>
                <a:gd name="T86" fmla="*/ 1308 w 2119"/>
                <a:gd name="T87" fmla="*/ 195 h 3492"/>
                <a:gd name="T88" fmla="*/ 1969 w 2119"/>
                <a:gd name="T89" fmla="*/ 645 h 3492"/>
                <a:gd name="T90" fmla="*/ 1468 w 2119"/>
                <a:gd name="T91" fmla="*/ 93 h 3492"/>
                <a:gd name="T92" fmla="*/ 1295 w 2119"/>
                <a:gd name="T93" fmla="*/ 308 h 3492"/>
                <a:gd name="T94" fmla="*/ 1947 w 2119"/>
                <a:gd name="T95" fmla="*/ 687 h 3492"/>
                <a:gd name="T96" fmla="*/ 1589 w 2119"/>
                <a:gd name="T97" fmla="*/ 290 h 3492"/>
                <a:gd name="T98" fmla="*/ 1077 w 2119"/>
                <a:gd name="T99" fmla="*/ 658 h 3492"/>
                <a:gd name="T100" fmla="*/ 1627 w 2119"/>
                <a:gd name="T101" fmla="*/ 1056 h 3492"/>
                <a:gd name="T102" fmla="*/ 1227 w 2119"/>
                <a:gd name="T103" fmla="*/ 396 h 3492"/>
                <a:gd name="T104" fmla="*/ 217 w 2119"/>
                <a:gd name="T105" fmla="*/ 1120 h 3492"/>
                <a:gd name="T106" fmla="*/ 255 w 2119"/>
                <a:gd name="T107" fmla="*/ 1023 h 3492"/>
                <a:gd name="T108" fmla="*/ 1328 w 2119"/>
                <a:gd name="T109" fmla="*/ 1791 h 3492"/>
                <a:gd name="T110" fmla="*/ 1303 w 2119"/>
                <a:gd name="T111" fmla="*/ 1793 h 3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19" h="3492">
                  <a:moveTo>
                    <a:pt x="1245" y="146"/>
                  </a:moveTo>
                  <a:cubicBezTo>
                    <a:pt x="1297" y="89"/>
                    <a:pt x="1353" y="24"/>
                    <a:pt x="1431" y="4"/>
                  </a:cubicBezTo>
                  <a:cubicBezTo>
                    <a:pt x="1491" y="0"/>
                    <a:pt x="1551" y="3"/>
                    <a:pt x="1611" y="2"/>
                  </a:cubicBezTo>
                  <a:cubicBezTo>
                    <a:pt x="1838" y="25"/>
                    <a:pt x="2048" y="195"/>
                    <a:pt x="2105" y="418"/>
                  </a:cubicBezTo>
                  <a:cubicBezTo>
                    <a:pt x="2119" y="518"/>
                    <a:pt x="2102" y="627"/>
                    <a:pt x="2041" y="710"/>
                  </a:cubicBezTo>
                  <a:cubicBezTo>
                    <a:pt x="2004" y="765"/>
                    <a:pt x="1967" y="819"/>
                    <a:pt x="1925" y="870"/>
                  </a:cubicBezTo>
                  <a:cubicBezTo>
                    <a:pt x="1916" y="880"/>
                    <a:pt x="1914" y="895"/>
                    <a:pt x="1909" y="907"/>
                  </a:cubicBezTo>
                  <a:cubicBezTo>
                    <a:pt x="1884" y="972"/>
                    <a:pt x="1851" y="1034"/>
                    <a:pt x="1803" y="1084"/>
                  </a:cubicBezTo>
                  <a:cubicBezTo>
                    <a:pt x="1700" y="1195"/>
                    <a:pt x="1538" y="1241"/>
                    <a:pt x="1391" y="1217"/>
                  </a:cubicBezTo>
                  <a:cubicBezTo>
                    <a:pt x="1373" y="1265"/>
                    <a:pt x="1358" y="1313"/>
                    <a:pt x="1347" y="1362"/>
                  </a:cubicBezTo>
                  <a:cubicBezTo>
                    <a:pt x="1396" y="1445"/>
                    <a:pt x="1441" y="1533"/>
                    <a:pt x="1462" y="1628"/>
                  </a:cubicBezTo>
                  <a:cubicBezTo>
                    <a:pt x="1475" y="1686"/>
                    <a:pt x="1482" y="1748"/>
                    <a:pt x="1465" y="1806"/>
                  </a:cubicBezTo>
                  <a:cubicBezTo>
                    <a:pt x="1463" y="1849"/>
                    <a:pt x="1437" y="1893"/>
                    <a:pt x="1395" y="1908"/>
                  </a:cubicBezTo>
                  <a:cubicBezTo>
                    <a:pt x="1367" y="1916"/>
                    <a:pt x="1338" y="1917"/>
                    <a:pt x="1311" y="1923"/>
                  </a:cubicBezTo>
                  <a:cubicBezTo>
                    <a:pt x="1317" y="2002"/>
                    <a:pt x="1353" y="2076"/>
                    <a:pt x="1353" y="2156"/>
                  </a:cubicBezTo>
                  <a:cubicBezTo>
                    <a:pt x="1350" y="2189"/>
                    <a:pt x="1368" y="2219"/>
                    <a:pt x="1368" y="2252"/>
                  </a:cubicBezTo>
                  <a:cubicBezTo>
                    <a:pt x="1375" y="2372"/>
                    <a:pt x="1392" y="2491"/>
                    <a:pt x="1425" y="2606"/>
                  </a:cubicBezTo>
                  <a:cubicBezTo>
                    <a:pt x="1446" y="2670"/>
                    <a:pt x="1460" y="2737"/>
                    <a:pt x="1477" y="2802"/>
                  </a:cubicBezTo>
                  <a:cubicBezTo>
                    <a:pt x="1497" y="2833"/>
                    <a:pt x="1507" y="2868"/>
                    <a:pt x="1521" y="2902"/>
                  </a:cubicBezTo>
                  <a:cubicBezTo>
                    <a:pt x="1553" y="2980"/>
                    <a:pt x="1593" y="3056"/>
                    <a:pt x="1639" y="3127"/>
                  </a:cubicBezTo>
                  <a:cubicBezTo>
                    <a:pt x="1668" y="3174"/>
                    <a:pt x="1708" y="3214"/>
                    <a:pt x="1735" y="3261"/>
                  </a:cubicBezTo>
                  <a:cubicBezTo>
                    <a:pt x="1750" y="3266"/>
                    <a:pt x="1770" y="3270"/>
                    <a:pt x="1775" y="3287"/>
                  </a:cubicBezTo>
                  <a:cubicBezTo>
                    <a:pt x="1782" y="3312"/>
                    <a:pt x="1813" y="3328"/>
                    <a:pt x="1811" y="3355"/>
                  </a:cubicBezTo>
                  <a:cubicBezTo>
                    <a:pt x="1776" y="3389"/>
                    <a:pt x="1728" y="3406"/>
                    <a:pt x="1685" y="3426"/>
                  </a:cubicBezTo>
                  <a:cubicBezTo>
                    <a:pt x="1614" y="3448"/>
                    <a:pt x="1539" y="3453"/>
                    <a:pt x="1468" y="3477"/>
                  </a:cubicBezTo>
                  <a:cubicBezTo>
                    <a:pt x="1427" y="3492"/>
                    <a:pt x="1382" y="3489"/>
                    <a:pt x="1339" y="3486"/>
                  </a:cubicBezTo>
                  <a:cubicBezTo>
                    <a:pt x="1283" y="3480"/>
                    <a:pt x="1217" y="3477"/>
                    <a:pt x="1175" y="3433"/>
                  </a:cubicBezTo>
                  <a:cubicBezTo>
                    <a:pt x="1184" y="3418"/>
                    <a:pt x="1194" y="3404"/>
                    <a:pt x="1209" y="3394"/>
                  </a:cubicBezTo>
                  <a:cubicBezTo>
                    <a:pt x="1254" y="3364"/>
                    <a:pt x="1302" y="3336"/>
                    <a:pt x="1356" y="3326"/>
                  </a:cubicBezTo>
                  <a:cubicBezTo>
                    <a:pt x="1399" y="3320"/>
                    <a:pt x="1443" y="3322"/>
                    <a:pt x="1486" y="3320"/>
                  </a:cubicBezTo>
                  <a:cubicBezTo>
                    <a:pt x="1513" y="3291"/>
                    <a:pt x="1543" y="3265"/>
                    <a:pt x="1578" y="3246"/>
                  </a:cubicBezTo>
                  <a:cubicBezTo>
                    <a:pt x="1497" y="3116"/>
                    <a:pt x="1427" y="2979"/>
                    <a:pt x="1356" y="2843"/>
                  </a:cubicBezTo>
                  <a:cubicBezTo>
                    <a:pt x="1342" y="2821"/>
                    <a:pt x="1342" y="2795"/>
                    <a:pt x="1332" y="2771"/>
                  </a:cubicBezTo>
                  <a:cubicBezTo>
                    <a:pt x="1289" y="2620"/>
                    <a:pt x="1260" y="2465"/>
                    <a:pt x="1230" y="2310"/>
                  </a:cubicBezTo>
                  <a:cubicBezTo>
                    <a:pt x="1188" y="2401"/>
                    <a:pt x="1155" y="2496"/>
                    <a:pt x="1131" y="2593"/>
                  </a:cubicBezTo>
                  <a:cubicBezTo>
                    <a:pt x="1118" y="2654"/>
                    <a:pt x="1097" y="2713"/>
                    <a:pt x="1080" y="2773"/>
                  </a:cubicBezTo>
                  <a:cubicBezTo>
                    <a:pt x="1082" y="2804"/>
                    <a:pt x="1075" y="2834"/>
                    <a:pt x="1071" y="2864"/>
                  </a:cubicBezTo>
                  <a:cubicBezTo>
                    <a:pt x="1050" y="2999"/>
                    <a:pt x="1053" y="3137"/>
                    <a:pt x="1074" y="3271"/>
                  </a:cubicBezTo>
                  <a:cubicBezTo>
                    <a:pt x="1086" y="3278"/>
                    <a:pt x="1103" y="3284"/>
                    <a:pt x="1106" y="3301"/>
                  </a:cubicBezTo>
                  <a:cubicBezTo>
                    <a:pt x="1109" y="3326"/>
                    <a:pt x="1135" y="3344"/>
                    <a:pt x="1133" y="3371"/>
                  </a:cubicBezTo>
                  <a:cubicBezTo>
                    <a:pt x="1125" y="3384"/>
                    <a:pt x="1108" y="3389"/>
                    <a:pt x="1094" y="3395"/>
                  </a:cubicBezTo>
                  <a:cubicBezTo>
                    <a:pt x="1060" y="3409"/>
                    <a:pt x="1025" y="3421"/>
                    <a:pt x="989" y="3430"/>
                  </a:cubicBezTo>
                  <a:cubicBezTo>
                    <a:pt x="950" y="3433"/>
                    <a:pt x="911" y="3439"/>
                    <a:pt x="871" y="3439"/>
                  </a:cubicBezTo>
                  <a:cubicBezTo>
                    <a:pt x="809" y="3438"/>
                    <a:pt x="748" y="3464"/>
                    <a:pt x="686" y="3449"/>
                  </a:cubicBezTo>
                  <a:cubicBezTo>
                    <a:pt x="618" y="3434"/>
                    <a:pt x="537" y="3426"/>
                    <a:pt x="490" y="3368"/>
                  </a:cubicBezTo>
                  <a:cubicBezTo>
                    <a:pt x="503" y="3353"/>
                    <a:pt x="518" y="3338"/>
                    <a:pt x="536" y="3329"/>
                  </a:cubicBezTo>
                  <a:cubicBezTo>
                    <a:pt x="587" y="3305"/>
                    <a:pt x="642" y="3282"/>
                    <a:pt x="699" y="3285"/>
                  </a:cubicBezTo>
                  <a:cubicBezTo>
                    <a:pt x="738" y="3283"/>
                    <a:pt x="776" y="3296"/>
                    <a:pt x="816" y="3296"/>
                  </a:cubicBezTo>
                  <a:cubicBezTo>
                    <a:pt x="854" y="3265"/>
                    <a:pt x="896" y="3234"/>
                    <a:pt x="947" y="3229"/>
                  </a:cubicBezTo>
                  <a:cubicBezTo>
                    <a:pt x="941" y="3065"/>
                    <a:pt x="948" y="2900"/>
                    <a:pt x="956" y="2736"/>
                  </a:cubicBezTo>
                  <a:cubicBezTo>
                    <a:pt x="1005" y="2517"/>
                    <a:pt x="1085" y="2306"/>
                    <a:pt x="1160" y="2095"/>
                  </a:cubicBezTo>
                  <a:cubicBezTo>
                    <a:pt x="1158" y="2046"/>
                    <a:pt x="1158" y="1996"/>
                    <a:pt x="1161" y="1947"/>
                  </a:cubicBezTo>
                  <a:cubicBezTo>
                    <a:pt x="1123" y="1951"/>
                    <a:pt x="1084" y="1955"/>
                    <a:pt x="1047" y="1966"/>
                  </a:cubicBezTo>
                  <a:cubicBezTo>
                    <a:pt x="1050" y="1976"/>
                    <a:pt x="1053" y="1987"/>
                    <a:pt x="1055" y="1998"/>
                  </a:cubicBezTo>
                  <a:cubicBezTo>
                    <a:pt x="1069" y="1994"/>
                    <a:pt x="1086" y="1988"/>
                    <a:pt x="1098" y="1998"/>
                  </a:cubicBezTo>
                  <a:cubicBezTo>
                    <a:pt x="1107" y="2025"/>
                    <a:pt x="1076" y="2050"/>
                    <a:pt x="1050" y="2046"/>
                  </a:cubicBezTo>
                  <a:cubicBezTo>
                    <a:pt x="1030" y="2076"/>
                    <a:pt x="999" y="2104"/>
                    <a:pt x="960" y="2101"/>
                  </a:cubicBezTo>
                  <a:cubicBezTo>
                    <a:pt x="998" y="2128"/>
                    <a:pt x="1034" y="2167"/>
                    <a:pt x="1034" y="2216"/>
                  </a:cubicBezTo>
                  <a:cubicBezTo>
                    <a:pt x="1033" y="2240"/>
                    <a:pt x="1010" y="2272"/>
                    <a:pt x="983" y="2260"/>
                  </a:cubicBezTo>
                  <a:cubicBezTo>
                    <a:pt x="962" y="2247"/>
                    <a:pt x="938" y="2240"/>
                    <a:pt x="918" y="2227"/>
                  </a:cubicBezTo>
                  <a:cubicBezTo>
                    <a:pt x="913" y="2247"/>
                    <a:pt x="922" y="2273"/>
                    <a:pt x="902" y="2288"/>
                  </a:cubicBezTo>
                  <a:cubicBezTo>
                    <a:pt x="890" y="2300"/>
                    <a:pt x="869" y="2298"/>
                    <a:pt x="856" y="2288"/>
                  </a:cubicBezTo>
                  <a:cubicBezTo>
                    <a:pt x="832" y="2272"/>
                    <a:pt x="831" y="2241"/>
                    <a:pt x="824" y="2216"/>
                  </a:cubicBezTo>
                  <a:cubicBezTo>
                    <a:pt x="813" y="2240"/>
                    <a:pt x="786" y="2258"/>
                    <a:pt x="760" y="2251"/>
                  </a:cubicBezTo>
                  <a:cubicBezTo>
                    <a:pt x="742" y="2241"/>
                    <a:pt x="735" y="2218"/>
                    <a:pt x="738" y="2199"/>
                  </a:cubicBezTo>
                  <a:cubicBezTo>
                    <a:pt x="744" y="2165"/>
                    <a:pt x="747" y="2131"/>
                    <a:pt x="753" y="2097"/>
                  </a:cubicBezTo>
                  <a:cubicBezTo>
                    <a:pt x="700" y="2119"/>
                    <a:pt x="648" y="2143"/>
                    <a:pt x="593" y="2161"/>
                  </a:cubicBezTo>
                  <a:cubicBezTo>
                    <a:pt x="598" y="2177"/>
                    <a:pt x="597" y="2196"/>
                    <a:pt x="582" y="2207"/>
                  </a:cubicBezTo>
                  <a:cubicBezTo>
                    <a:pt x="543" y="2240"/>
                    <a:pt x="494" y="2257"/>
                    <a:pt x="447" y="2272"/>
                  </a:cubicBezTo>
                  <a:cubicBezTo>
                    <a:pt x="435" y="2277"/>
                    <a:pt x="427" y="2266"/>
                    <a:pt x="424" y="2256"/>
                  </a:cubicBezTo>
                  <a:cubicBezTo>
                    <a:pt x="458" y="2234"/>
                    <a:pt x="497" y="2221"/>
                    <a:pt x="533" y="2202"/>
                  </a:cubicBezTo>
                  <a:cubicBezTo>
                    <a:pt x="547" y="2193"/>
                    <a:pt x="563" y="2185"/>
                    <a:pt x="569" y="2168"/>
                  </a:cubicBezTo>
                  <a:cubicBezTo>
                    <a:pt x="526" y="2186"/>
                    <a:pt x="485" y="2210"/>
                    <a:pt x="442" y="2227"/>
                  </a:cubicBezTo>
                  <a:cubicBezTo>
                    <a:pt x="432" y="2230"/>
                    <a:pt x="418" y="2232"/>
                    <a:pt x="415" y="2219"/>
                  </a:cubicBezTo>
                  <a:cubicBezTo>
                    <a:pt x="411" y="2202"/>
                    <a:pt x="432" y="2195"/>
                    <a:pt x="444" y="2190"/>
                  </a:cubicBezTo>
                  <a:cubicBezTo>
                    <a:pt x="483" y="2176"/>
                    <a:pt x="518" y="2155"/>
                    <a:pt x="555" y="2137"/>
                  </a:cubicBezTo>
                  <a:cubicBezTo>
                    <a:pt x="503" y="2115"/>
                    <a:pt x="459" y="2166"/>
                    <a:pt x="414" y="2185"/>
                  </a:cubicBezTo>
                  <a:cubicBezTo>
                    <a:pt x="397" y="2193"/>
                    <a:pt x="387" y="2164"/>
                    <a:pt x="403" y="2156"/>
                  </a:cubicBezTo>
                  <a:cubicBezTo>
                    <a:pt x="445" y="2124"/>
                    <a:pt x="497" y="2098"/>
                    <a:pt x="551" y="2100"/>
                  </a:cubicBezTo>
                  <a:cubicBezTo>
                    <a:pt x="569" y="2099"/>
                    <a:pt x="582" y="2113"/>
                    <a:pt x="588" y="2128"/>
                  </a:cubicBezTo>
                  <a:cubicBezTo>
                    <a:pt x="644" y="2101"/>
                    <a:pt x="703" y="2079"/>
                    <a:pt x="762" y="2057"/>
                  </a:cubicBezTo>
                  <a:cubicBezTo>
                    <a:pt x="766" y="2038"/>
                    <a:pt x="770" y="2019"/>
                    <a:pt x="774" y="2000"/>
                  </a:cubicBezTo>
                  <a:cubicBezTo>
                    <a:pt x="742" y="1984"/>
                    <a:pt x="720" y="1946"/>
                    <a:pt x="725" y="1909"/>
                  </a:cubicBezTo>
                  <a:cubicBezTo>
                    <a:pt x="732" y="1885"/>
                    <a:pt x="764" y="1883"/>
                    <a:pt x="783" y="1896"/>
                  </a:cubicBezTo>
                  <a:cubicBezTo>
                    <a:pt x="851" y="1932"/>
                    <a:pt x="922" y="1886"/>
                    <a:pt x="990" y="1880"/>
                  </a:cubicBezTo>
                  <a:cubicBezTo>
                    <a:pt x="1048" y="1859"/>
                    <a:pt x="1105" y="1835"/>
                    <a:pt x="1165" y="1820"/>
                  </a:cubicBezTo>
                  <a:cubicBezTo>
                    <a:pt x="1166" y="1701"/>
                    <a:pt x="1178" y="1583"/>
                    <a:pt x="1204" y="1467"/>
                  </a:cubicBezTo>
                  <a:cubicBezTo>
                    <a:pt x="1118" y="1392"/>
                    <a:pt x="1034" y="1314"/>
                    <a:pt x="947" y="1240"/>
                  </a:cubicBezTo>
                  <a:cubicBezTo>
                    <a:pt x="890" y="1191"/>
                    <a:pt x="825" y="1153"/>
                    <a:pt x="763" y="1112"/>
                  </a:cubicBezTo>
                  <a:cubicBezTo>
                    <a:pt x="718" y="1080"/>
                    <a:pt x="667" y="1061"/>
                    <a:pt x="618" y="1037"/>
                  </a:cubicBezTo>
                  <a:cubicBezTo>
                    <a:pt x="580" y="1017"/>
                    <a:pt x="539" y="1006"/>
                    <a:pt x="499" y="992"/>
                  </a:cubicBezTo>
                  <a:cubicBezTo>
                    <a:pt x="488" y="987"/>
                    <a:pt x="476" y="984"/>
                    <a:pt x="464" y="988"/>
                  </a:cubicBezTo>
                  <a:cubicBezTo>
                    <a:pt x="468" y="1029"/>
                    <a:pt x="455" y="1071"/>
                    <a:pt x="430" y="1103"/>
                  </a:cubicBezTo>
                  <a:cubicBezTo>
                    <a:pt x="407" y="1133"/>
                    <a:pt x="365" y="1135"/>
                    <a:pt x="336" y="1157"/>
                  </a:cubicBezTo>
                  <a:cubicBezTo>
                    <a:pt x="327" y="1171"/>
                    <a:pt x="332" y="1193"/>
                    <a:pt x="315" y="1201"/>
                  </a:cubicBezTo>
                  <a:cubicBezTo>
                    <a:pt x="300" y="1205"/>
                    <a:pt x="283" y="1199"/>
                    <a:pt x="270" y="1192"/>
                  </a:cubicBezTo>
                  <a:cubicBezTo>
                    <a:pt x="269" y="1252"/>
                    <a:pt x="265" y="1314"/>
                    <a:pt x="282" y="1373"/>
                  </a:cubicBezTo>
                  <a:cubicBezTo>
                    <a:pt x="303" y="1435"/>
                    <a:pt x="328" y="1495"/>
                    <a:pt x="351" y="1556"/>
                  </a:cubicBezTo>
                  <a:cubicBezTo>
                    <a:pt x="376" y="1624"/>
                    <a:pt x="391" y="1699"/>
                    <a:pt x="381" y="1772"/>
                  </a:cubicBezTo>
                  <a:cubicBezTo>
                    <a:pt x="376" y="1819"/>
                    <a:pt x="349" y="1861"/>
                    <a:pt x="315" y="1892"/>
                  </a:cubicBezTo>
                  <a:cubicBezTo>
                    <a:pt x="274" y="1919"/>
                    <a:pt x="219" y="1919"/>
                    <a:pt x="179" y="1948"/>
                  </a:cubicBezTo>
                  <a:cubicBezTo>
                    <a:pt x="165" y="1974"/>
                    <a:pt x="165" y="2006"/>
                    <a:pt x="167" y="2036"/>
                  </a:cubicBezTo>
                  <a:cubicBezTo>
                    <a:pt x="174" y="2053"/>
                    <a:pt x="189" y="2066"/>
                    <a:pt x="201" y="2080"/>
                  </a:cubicBezTo>
                  <a:cubicBezTo>
                    <a:pt x="193" y="2090"/>
                    <a:pt x="186" y="2100"/>
                    <a:pt x="178" y="2109"/>
                  </a:cubicBezTo>
                  <a:cubicBezTo>
                    <a:pt x="147" y="2097"/>
                    <a:pt x="130" y="2063"/>
                    <a:pt x="129" y="2031"/>
                  </a:cubicBezTo>
                  <a:cubicBezTo>
                    <a:pt x="126" y="1990"/>
                    <a:pt x="127" y="1942"/>
                    <a:pt x="159" y="1912"/>
                  </a:cubicBezTo>
                  <a:cubicBezTo>
                    <a:pt x="200" y="1878"/>
                    <a:pt x="259" y="1886"/>
                    <a:pt x="301" y="1854"/>
                  </a:cubicBezTo>
                  <a:cubicBezTo>
                    <a:pt x="338" y="1827"/>
                    <a:pt x="346" y="1778"/>
                    <a:pt x="348" y="1736"/>
                  </a:cubicBezTo>
                  <a:cubicBezTo>
                    <a:pt x="352" y="1645"/>
                    <a:pt x="314" y="1560"/>
                    <a:pt x="281" y="1478"/>
                  </a:cubicBezTo>
                  <a:cubicBezTo>
                    <a:pt x="237" y="1388"/>
                    <a:pt x="247" y="1284"/>
                    <a:pt x="223" y="1188"/>
                  </a:cubicBezTo>
                  <a:cubicBezTo>
                    <a:pt x="220" y="1178"/>
                    <a:pt x="215" y="1166"/>
                    <a:pt x="203" y="1164"/>
                  </a:cubicBezTo>
                  <a:cubicBezTo>
                    <a:pt x="194" y="1170"/>
                    <a:pt x="185" y="1176"/>
                    <a:pt x="176" y="1182"/>
                  </a:cubicBezTo>
                  <a:cubicBezTo>
                    <a:pt x="174" y="1213"/>
                    <a:pt x="184" y="1244"/>
                    <a:pt x="201" y="1270"/>
                  </a:cubicBezTo>
                  <a:cubicBezTo>
                    <a:pt x="208" y="1283"/>
                    <a:pt x="224" y="1298"/>
                    <a:pt x="213" y="1314"/>
                  </a:cubicBezTo>
                  <a:cubicBezTo>
                    <a:pt x="195" y="1323"/>
                    <a:pt x="172" y="1314"/>
                    <a:pt x="163" y="1296"/>
                  </a:cubicBezTo>
                  <a:cubicBezTo>
                    <a:pt x="144" y="1261"/>
                    <a:pt x="139" y="1219"/>
                    <a:pt x="142" y="1180"/>
                  </a:cubicBezTo>
                  <a:cubicBezTo>
                    <a:pt x="124" y="1168"/>
                    <a:pt x="117" y="1147"/>
                    <a:pt x="114" y="1128"/>
                  </a:cubicBezTo>
                  <a:cubicBezTo>
                    <a:pt x="88" y="1167"/>
                    <a:pt x="17" y="1155"/>
                    <a:pt x="5" y="1111"/>
                  </a:cubicBezTo>
                  <a:cubicBezTo>
                    <a:pt x="0" y="1062"/>
                    <a:pt x="49" y="1031"/>
                    <a:pt x="61" y="986"/>
                  </a:cubicBezTo>
                  <a:cubicBezTo>
                    <a:pt x="70" y="966"/>
                    <a:pt x="73" y="939"/>
                    <a:pt x="96" y="930"/>
                  </a:cubicBezTo>
                  <a:cubicBezTo>
                    <a:pt x="130" y="912"/>
                    <a:pt x="173" y="921"/>
                    <a:pt x="203" y="896"/>
                  </a:cubicBezTo>
                  <a:cubicBezTo>
                    <a:pt x="235" y="872"/>
                    <a:pt x="272" y="853"/>
                    <a:pt x="312" y="845"/>
                  </a:cubicBezTo>
                  <a:cubicBezTo>
                    <a:pt x="364" y="838"/>
                    <a:pt x="416" y="851"/>
                    <a:pt x="466" y="865"/>
                  </a:cubicBezTo>
                  <a:cubicBezTo>
                    <a:pt x="591" y="906"/>
                    <a:pt x="707" y="967"/>
                    <a:pt x="821" y="1030"/>
                  </a:cubicBezTo>
                  <a:cubicBezTo>
                    <a:pt x="968" y="1113"/>
                    <a:pt x="1113" y="1202"/>
                    <a:pt x="1240" y="1315"/>
                  </a:cubicBezTo>
                  <a:cubicBezTo>
                    <a:pt x="1251" y="1271"/>
                    <a:pt x="1265" y="1228"/>
                    <a:pt x="1282" y="1186"/>
                  </a:cubicBezTo>
                  <a:cubicBezTo>
                    <a:pt x="1162" y="1135"/>
                    <a:pt x="1058" y="1045"/>
                    <a:pt x="999" y="928"/>
                  </a:cubicBezTo>
                  <a:cubicBezTo>
                    <a:pt x="944" y="818"/>
                    <a:pt x="918" y="689"/>
                    <a:pt x="952" y="569"/>
                  </a:cubicBezTo>
                  <a:cubicBezTo>
                    <a:pt x="978" y="480"/>
                    <a:pt x="1034" y="402"/>
                    <a:pt x="1104" y="341"/>
                  </a:cubicBezTo>
                  <a:cubicBezTo>
                    <a:pt x="1147" y="273"/>
                    <a:pt x="1193" y="207"/>
                    <a:pt x="1245" y="146"/>
                  </a:cubicBezTo>
                  <a:close/>
                  <a:moveTo>
                    <a:pt x="1468" y="93"/>
                  </a:moveTo>
                  <a:cubicBezTo>
                    <a:pt x="1408" y="114"/>
                    <a:pt x="1354" y="151"/>
                    <a:pt x="1308" y="195"/>
                  </a:cubicBezTo>
                  <a:cubicBezTo>
                    <a:pt x="1330" y="194"/>
                    <a:pt x="1353" y="196"/>
                    <a:pt x="1375" y="201"/>
                  </a:cubicBezTo>
                  <a:cubicBezTo>
                    <a:pt x="1511" y="224"/>
                    <a:pt x="1642" y="279"/>
                    <a:pt x="1754" y="361"/>
                  </a:cubicBezTo>
                  <a:cubicBezTo>
                    <a:pt x="1849" y="434"/>
                    <a:pt x="1931" y="530"/>
                    <a:pt x="1969" y="645"/>
                  </a:cubicBezTo>
                  <a:cubicBezTo>
                    <a:pt x="1995" y="592"/>
                    <a:pt x="2020" y="536"/>
                    <a:pt x="2014" y="476"/>
                  </a:cubicBezTo>
                  <a:cubicBezTo>
                    <a:pt x="2009" y="355"/>
                    <a:pt x="1947" y="236"/>
                    <a:pt x="1845" y="170"/>
                  </a:cubicBezTo>
                  <a:cubicBezTo>
                    <a:pt x="1734" y="98"/>
                    <a:pt x="1597" y="83"/>
                    <a:pt x="1468" y="93"/>
                  </a:cubicBezTo>
                  <a:close/>
                  <a:moveTo>
                    <a:pt x="1294" y="227"/>
                  </a:moveTo>
                  <a:cubicBezTo>
                    <a:pt x="1254" y="235"/>
                    <a:pt x="1238" y="277"/>
                    <a:pt x="1214" y="305"/>
                  </a:cubicBezTo>
                  <a:cubicBezTo>
                    <a:pt x="1241" y="305"/>
                    <a:pt x="1268" y="303"/>
                    <a:pt x="1295" y="308"/>
                  </a:cubicBezTo>
                  <a:cubicBezTo>
                    <a:pt x="1449" y="329"/>
                    <a:pt x="1597" y="397"/>
                    <a:pt x="1708" y="507"/>
                  </a:cubicBezTo>
                  <a:cubicBezTo>
                    <a:pt x="1784" y="588"/>
                    <a:pt x="1843" y="683"/>
                    <a:pt x="1893" y="781"/>
                  </a:cubicBezTo>
                  <a:cubicBezTo>
                    <a:pt x="1911" y="750"/>
                    <a:pt x="1930" y="719"/>
                    <a:pt x="1947" y="687"/>
                  </a:cubicBezTo>
                  <a:cubicBezTo>
                    <a:pt x="1941" y="663"/>
                    <a:pt x="1934" y="640"/>
                    <a:pt x="1927" y="616"/>
                  </a:cubicBezTo>
                  <a:cubicBezTo>
                    <a:pt x="1911" y="557"/>
                    <a:pt x="1870" y="509"/>
                    <a:pt x="1830" y="465"/>
                  </a:cubicBezTo>
                  <a:cubicBezTo>
                    <a:pt x="1762" y="392"/>
                    <a:pt x="1683" y="325"/>
                    <a:pt x="1589" y="290"/>
                  </a:cubicBezTo>
                  <a:cubicBezTo>
                    <a:pt x="1526" y="267"/>
                    <a:pt x="1464" y="244"/>
                    <a:pt x="1399" y="228"/>
                  </a:cubicBezTo>
                  <a:cubicBezTo>
                    <a:pt x="1365" y="220"/>
                    <a:pt x="1328" y="215"/>
                    <a:pt x="1294" y="227"/>
                  </a:cubicBezTo>
                  <a:close/>
                  <a:moveTo>
                    <a:pt x="1077" y="658"/>
                  </a:moveTo>
                  <a:cubicBezTo>
                    <a:pt x="1068" y="749"/>
                    <a:pt x="1089" y="845"/>
                    <a:pt x="1143" y="920"/>
                  </a:cubicBezTo>
                  <a:cubicBezTo>
                    <a:pt x="1217" y="1024"/>
                    <a:pt x="1338" y="1108"/>
                    <a:pt x="1471" y="1100"/>
                  </a:cubicBezTo>
                  <a:cubicBezTo>
                    <a:pt x="1525" y="1097"/>
                    <a:pt x="1578" y="1080"/>
                    <a:pt x="1627" y="1056"/>
                  </a:cubicBezTo>
                  <a:cubicBezTo>
                    <a:pt x="1728" y="1006"/>
                    <a:pt x="1799" y="898"/>
                    <a:pt x="1802" y="785"/>
                  </a:cubicBezTo>
                  <a:cubicBezTo>
                    <a:pt x="1710" y="622"/>
                    <a:pt x="1565" y="482"/>
                    <a:pt x="1383" y="424"/>
                  </a:cubicBezTo>
                  <a:cubicBezTo>
                    <a:pt x="1333" y="407"/>
                    <a:pt x="1280" y="401"/>
                    <a:pt x="1227" y="396"/>
                  </a:cubicBezTo>
                  <a:cubicBezTo>
                    <a:pt x="1131" y="446"/>
                    <a:pt x="1083" y="554"/>
                    <a:pt x="1077" y="658"/>
                  </a:cubicBezTo>
                  <a:close/>
                  <a:moveTo>
                    <a:pt x="217" y="1052"/>
                  </a:moveTo>
                  <a:cubicBezTo>
                    <a:pt x="219" y="1075"/>
                    <a:pt x="220" y="1097"/>
                    <a:pt x="217" y="1120"/>
                  </a:cubicBezTo>
                  <a:cubicBezTo>
                    <a:pt x="228" y="1124"/>
                    <a:pt x="238" y="1129"/>
                    <a:pt x="248" y="1135"/>
                  </a:cubicBezTo>
                  <a:cubicBezTo>
                    <a:pt x="249" y="1085"/>
                    <a:pt x="285" y="1048"/>
                    <a:pt x="326" y="1024"/>
                  </a:cubicBezTo>
                  <a:cubicBezTo>
                    <a:pt x="303" y="1034"/>
                    <a:pt x="278" y="1029"/>
                    <a:pt x="255" y="1023"/>
                  </a:cubicBezTo>
                  <a:cubicBezTo>
                    <a:pt x="245" y="1035"/>
                    <a:pt x="232" y="1046"/>
                    <a:pt x="217" y="1052"/>
                  </a:cubicBezTo>
                  <a:close/>
                  <a:moveTo>
                    <a:pt x="1303" y="1793"/>
                  </a:moveTo>
                  <a:cubicBezTo>
                    <a:pt x="1311" y="1792"/>
                    <a:pt x="1320" y="1791"/>
                    <a:pt x="1328" y="1791"/>
                  </a:cubicBezTo>
                  <a:cubicBezTo>
                    <a:pt x="1332" y="1782"/>
                    <a:pt x="1337" y="1774"/>
                    <a:pt x="1343" y="1766"/>
                  </a:cubicBezTo>
                  <a:cubicBezTo>
                    <a:pt x="1335" y="1689"/>
                    <a:pt x="1339" y="1610"/>
                    <a:pt x="1316" y="1535"/>
                  </a:cubicBezTo>
                  <a:cubicBezTo>
                    <a:pt x="1304" y="1620"/>
                    <a:pt x="1299" y="1707"/>
                    <a:pt x="1303" y="179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6098366" y="6157471"/>
              <a:ext cx="11015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1100" b="1" dirty="0"/>
                <a:t>Ingeniero de </a:t>
              </a:r>
            </a:p>
            <a:p>
              <a:pPr algn="ctr"/>
              <a:r>
                <a:rPr lang="es-CO" sz="1100" b="1" dirty="0"/>
                <a:t>Integraciones</a:t>
              </a:r>
            </a:p>
          </p:txBody>
        </p:sp>
        <p:pic>
          <p:nvPicPr>
            <p:cNvPr id="238" name="Imagen 12">
              <a:extLst>
                <a:ext uri="{FF2B5EF4-FFF2-40B4-BE49-F238E27FC236}">
                  <a16:creationId xmlns:a16="http://schemas.microsoft.com/office/drawing/2014/main" xmlns="" id="{8F78689D-6250-44BE-A60A-25B9C826C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359" y="5633165"/>
              <a:ext cx="1219915" cy="855343"/>
            </a:xfrm>
            <a:prstGeom prst="rect">
              <a:avLst/>
            </a:prstGeom>
          </p:spPr>
        </p:pic>
        <p:sp>
          <p:nvSpPr>
            <p:cNvPr id="239" name="CuadroTexto 236">
              <a:extLst>
                <a:ext uri="{FF2B5EF4-FFF2-40B4-BE49-F238E27FC236}">
                  <a16:creationId xmlns:a16="http://schemas.microsoft.com/office/drawing/2014/main" xmlns="" id="{700DD522-4C0B-4B13-9B92-FB7F23342C82}"/>
                </a:ext>
              </a:extLst>
            </p:cNvPr>
            <p:cNvSpPr txBox="1"/>
            <p:nvPr/>
          </p:nvSpPr>
          <p:spPr>
            <a:xfrm>
              <a:off x="5134867" y="4699821"/>
              <a:ext cx="1950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/>
                <a:t>Integración en el proceso de toma de decisiones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7030703" y="4662354"/>
            <a:ext cx="1950758" cy="1858168"/>
            <a:chOff x="6984048" y="4699678"/>
            <a:chExt cx="1950758" cy="1858168"/>
          </a:xfrm>
        </p:grpSpPr>
        <p:grpSp>
          <p:nvGrpSpPr>
            <p:cNvPr id="120" name="Group 44">
              <a:extLst>
                <a:ext uri="{FF2B5EF4-FFF2-40B4-BE49-F238E27FC236}">
                  <a16:creationId xmlns:a16="http://schemas.microsoft.com/office/drawing/2014/main" xmlns="" id="{1B831070-90BF-49FE-903B-0D0FEC408C2D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71185" y="5274271"/>
              <a:ext cx="692337" cy="1001966"/>
              <a:chOff x="3198813" y="2373313"/>
              <a:chExt cx="1458913" cy="2111375"/>
            </a:xfrm>
          </p:grpSpPr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xmlns="" id="{AA06F386-1937-4463-AC8F-6A913E71BD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8813" y="2373313"/>
                <a:ext cx="823913" cy="2111375"/>
              </a:xfrm>
              <a:custGeom>
                <a:avLst/>
                <a:gdLst>
                  <a:gd name="T0" fmla="*/ 770 w 1417"/>
                  <a:gd name="T1" fmla="*/ 99 h 3487"/>
                  <a:gd name="T2" fmla="*/ 992 w 1417"/>
                  <a:gd name="T3" fmla="*/ 482 h 3487"/>
                  <a:gd name="T4" fmla="*/ 886 w 1417"/>
                  <a:gd name="T5" fmla="*/ 1171 h 3487"/>
                  <a:gd name="T6" fmla="*/ 1016 w 1417"/>
                  <a:gd name="T7" fmla="*/ 1349 h 3487"/>
                  <a:gd name="T8" fmla="*/ 1213 w 1417"/>
                  <a:gd name="T9" fmla="*/ 1664 h 3487"/>
                  <a:gd name="T10" fmla="*/ 1223 w 1417"/>
                  <a:gd name="T11" fmla="*/ 1795 h 3487"/>
                  <a:gd name="T12" fmla="*/ 1390 w 1417"/>
                  <a:gd name="T13" fmla="*/ 2050 h 3487"/>
                  <a:gd name="T14" fmla="*/ 1311 w 1417"/>
                  <a:gd name="T15" fmla="*/ 2116 h 3487"/>
                  <a:gd name="T16" fmla="*/ 1369 w 1417"/>
                  <a:gd name="T17" fmla="*/ 2146 h 3487"/>
                  <a:gd name="T18" fmla="*/ 1187 w 1417"/>
                  <a:gd name="T19" fmla="*/ 1986 h 3487"/>
                  <a:gd name="T20" fmla="*/ 1002 w 1417"/>
                  <a:gd name="T21" fmla="*/ 2012 h 3487"/>
                  <a:gd name="T22" fmla="*/ 814 w 1417"/>
                  <a:gd name="T23" fmla="*/ 1919 h 3487"/>
                  <a:gd name="T24" fmla="*/ 669 w 1417"/>
                  <a:gd name="T25" fmla="*/ 1604 h 3487"/>
                  <a:gd name="T26" fmla="*/ 331 w 1417"/>
                  <a:gd name="T27" fmla="*/ 1699 h 3487"/>
                  <a:gd name="T28" fmla="*/ 335 w 1417"/>
                  <a:gd name="T29" fmla="*/ 2126 h 3487"/>
                  <a:gd name="T30" fmla="*/ 618 w 1417"/>
                  <a:gd name="T31" fmla="*/ 2771 h 3487"/>
                  <a:gd name="T32" fmla="*/ 720 w 1417"/>
                  <a:gd name="T33" fmla="*/ 3302 h 3487"/>
                  <a:gd name="T34" fmla="*/ 933 w 1417"/>
                  <a:gd name="T35" fmla="*/ 3446 h 3487"/>
                  <a:gd name="T36" fmla="*/ 453 w 1417"/>
                  <a:gd name="T37" fmla="*/ 3476 h 3487"/>
                  <a:gd name="T38" fmla="*/ 157 w 1417"/>
                  <a:gd name="T39" fmla="*/ 3317 h 3487"/>
                  <a:gd name="T40" fmla="*/ 253 w 1417"/>
                  <a:gd name="T41" fmla="*/ 2791 h 3487"/>
                  <a:gd name="T42" fmla="*/ 145 w 1417"/>
                  <a:gd name="T43" fmla="*/ 2090 h 3487"/>
                  <a:gd name="T44" fmla="*/ 216 w 1417"/>
                  <a:gd name="T45" fmla="*/ 1087 h 3487"/>
                  <a:gd name="T46" fmla="*/ 67 w 1417"/>
                  <a:gd name="T47" fmla="*/ 231 h 3487"/>
                  <a:gd name="T48" fmla="*/ 291 w 1417"/>
                  <a:gd name="T49" fmla="*/ 16 h 3487"/>
                  <a:gd name="T50" fmla="*/ 227 w 1417"/>
                  <a:gd name="T51" fmla="*/ 180 h 3487"/>
                  <a:gd name="T52" fmla="*/ 116 w 1417"/>
                  <a:gd name="T53" fmla="*/ 403 h 3487"/>
                  <a:gd name="T54" fmla="*/ 946 w 1417"/>
                  <a:gd name="T55" fmla="*/ 472 h 3487"/>
                  <a:gd name="T56" fmla="*/ 614 w 1417"/>
                  <a:gd name="T57" fmla="*/ 268 h 3487"/>
                  <a:gd name="T58" fmla="*/ 927 w 1417"/>
                  <a:gd name="T59" fmla="*/ 251 h 3487"/>
                  <a:gd name="T60" fmla="*/ 285 w 1417"/>
                  <a:gd name="T61" fmla="*/ 74 h 3487"/>
                  <a:gd name="T62" fmla="*/ 474 w 1417"/>
                  <a:gd name="T63" fmla="*/ 1039 h 3487"/>
                  <a:gd name="T64" fmla="*/ 717 w 1417"/>
                  <a:gd name="T65" fmla="*/ 866 h 3487"/>
                  <a:gd name="T66" fmla="*/ 474 w 1417"/>
                  <a:gd name="T67" fmla="*/ 542 h 3487"/>
                  <a:gd name="T68" fmla="*/ 739 w 1417"/>
                  <a:gd name="T69" fmla="*/ 896 h 3487"/>
                  <a:gd name="T70" fmla="*/ 487 w 1417"/>
                  <a:gd name="T71" fmla="*/ 991 h 3487"/>
                  <a:gd name="T72" fmla="*/ 619 w 1417"/>
                  <a:gd name="T73" fmla="*/ 1088 h 3487"/>
                  <a:gd name="T74" fmla="*/ 682 w 1417"/>
                  <a:gd name="T75" fmla="*/ 1019 h 3487"/>
                  <a:gd name="T76" fmla="*/ 739 w 1417"/>
                  <a:gd name="T77" fmla="*/ 896 h 3487"/>
                  <a:gd name="T78" fmla="*/ 705 w 1417"/>
                  <a:gd name="T79" fmla="*/ 1216 h 3487"/>
                  <a:gd name="T80" fmla="*/ 601 w 1417"/>
                  <a:gd name="T81" fmla="*/ 1190 h 3487"/>
                  <a:gd name="T82" fmla="*/ 725 w 1417"/>
                  <a:gd name="T83" fmla="*/ 1287 h 3487"/>
                  <a:gd name="T84" fmla="*/ 724 w 1417"/>
                  <a:gd name="T85" fmla="*/ 1029 h 3487"/>
                  <a:gd name="T86" fmla="*/ 608 w 1417"/>
                  <a:gd name="T87" fmla="*/ 1053 h 3487"/>
                  <a:gd name="T88" fmla="*/ 303 w 1417"/>
                  <a:gd name="T89" fmla="*/ 1134 h 3487"/>
                  <a:gd name="T90" fmla="*/ 613 w 1417"/>
                  <a:gd name="T91" fmla="*/ 1451 h 3487"/>
                  <a:gd name="T92" fmla="*/ 572 w 1417"/>
                  <a:gd name="T93" fmla="*/ 1265 h 3487"/>
                  <a:gd name="T94" fmla="*/ 303 w 1417"/>
                  <a:gd name="T95" fmla="*/ 1134 h 3487"/>
                  <a:gd name="T96" fmla="*/ 1046 w 1417"/>
                  <a:gd name="T97" fmla="*/ 1479 h 3487"/>
                  <a:gd name="T98" fmla="*/ 982 w 1417"/>
                  <a:gd name="T99" fmla="*/ 1503 h 3487"/>
                  <a:gd name="T100" fmla="*/ 752 w 1417"/>
                  <a:gd name="T101" fmla="*/ 1543 h 3487"/>
                  <a:gd name="T102" fmla="*/ 907 w 1417"/>
                  <a:gd name="T103" fmla="*/ 1804 h 3487"/>
                  <a:gd name="T104" fmla="*/ 1098 w 1417"/>
                  <a:gd name="T105" fmla="*/ 1895 h 3487"/>
                  <a:gd name="T106" fmla="*/ 1207 w 1417"/>
                  <a:gd name="T107" fmla="*/ 1863 h 3487"/>
                  <a:gd name="T108" fmla="*/ 351 w 1417"/>
                  <a:gd name="T109" fmla="*/ 1423 h 3487"/>
                  <a:gd name="T110" fmla="*/ 351 w 1417"/>
                  <a:gd name="T111" fmla="*/ 1423 h 3487"/>
                  <a:gd name="T112" fmla="*/ 1281 w 1417"/>
                  <a:gd name="T113" fmla="*/ 1964 h 3487"/>
                  <a:gd name="T114" fmla="*/ 1369 w 1417"/>
                  <a:gd name="T115" fmla="*/ 2036 h 3487"/>
                  <a:gd name="T116" fmla="*/ 347 w 1417"/>
                  <a:gd name="T117" fmla="*/ 2442 h 3487"/>
                  <a:gd name="T118" fmla="*/ 408 w 1417"/>
                  <a:gd name="T119" fmla="*/ 3298 h 3487"/>
                  <a:gd name="T120" fmla="*/ 489 w 1417"/>
                  <a:gd name="T121" fmla="*/ 2894 h 3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17" h="3487">
                    <a:moveTo>
                      <a:pt x="291" y="16"/>
                    </a:moveTo>
                    <a:cubicBezTo>
                      <a:pt x="337" y="4"/>
                      <a:pt x="386" y="0"/>
                      <a:pt x="434" y="5"/>
                    </a:cubicBezTo>
                    <a:cubicBezTo>
                      <a:pt x="553" y="2"/>
                      <a:pt x="665" y="49"/>
                      <a:pt x="770" y="99"/>
                    </a:cubicBezTo>
                    <a:cubicBezTo>
                      <a:pt x="841" y="139"/>
                      <a:pt x="911" y="182"/>
                      <a:pt x="972" y="236"/>
                    </a:cubicBezTo>
                    <a:cubicBezTo>
                      <a:pt x="1003" y="253"/>
                      <a:pt x="1000" y="293"/>
                      <a:pt x="1002" y="323"/>
                    </a:cubicBezTo>
                    <a:cubicBezTo>
                      <a:pt x="1003" y="376"/>
                      <a:pt x="1002" y="430"/>
                      <a:pt x="992" y="482"/>
                    </a:cubicBezTo>
                    <a:cubicBezTo>
                      <a:pt x="1039" y="671"/>
                      <a:pt x="976" y="882"/>
                      <a:pt x="834" y="1015"/>
                    </a:cubicBezTo>
                    <a:cubicBezTo>
                      <a:pt x="822" y="1060"/>
                      <a:pt x="816" y="1108"/>
                      <a:pt x="805" y="1154"/>
                    </a:cubicBezTo>
                    <a:cubicBezTo>
                      <a:pt x="833" y="1144"/>
                      <a:pt x="866" y="1150"/>
                      <a:pt x="886" y="1171"/>
                    </a:cubicBezTo>
                    <a:cubicBezTo>
                      <a:pt x="903" y="1190"/>
                      <a:pt x="928" y="1210"/>
                      <a:pt x="924" y="1240"/>
                    </a:cubicBezTo>
                    <a:cubicBezTo>
                      <a:pt x="964" y="1249"/>
                      <a:pt x="998" y="1306"/>
                      <a:pt x="966" y="1341"/>
                    </a:cubicBezTo>
                    <a:cubicBezTo>
                      <a:pt x="983" y="1342"/>
                      <a:pt x="1001" y="1341"/>
                      <a:pt x="1016" y="1349"/>
                    </a:cubicBezTo>
                    <a:cubicBezTo>
                      <a:pt x="1065" y="1369"/>
                      <a:pt x="1114" y="1395"/>
                      <a:pt x="1148" y="1437"/>
                    </a:cubicBezTo>
                    <a:cubicBezTo>
                      <a:pt x="1176" y="1470"/>
                      <a:pt x="1188" y="1512"/>
                      <a:pt x="1195" y="1554"/>
                    </a:cubicBezTo>
                    <a:cubicBezTo>
                      <a:pt x="1202" y="1590"/>
                      <a:pt x="1211" y="1626"/>
                      <a:pt x="1213" y="1664"/>
                    </a:cubicBezTo>
                    <a:cubicBezTo>
                      <a:pt x="1235" y="1661"/>
                      <a:pt x="1261" y="1668"/>
                      <a:pt x="1270" y="1691"/>
                    </a:cubicBezTo>
                    <a:cubicBezTo>
                      <a:pt x="1286" y="1723"/>
                      <a:pt x="1267" y="1765"/>
                      <a:pt x="1231" y="1773"/>
                    </a:cubicBezTo>
                    <a:cubicBezTo>
                      <a:pt x="1229" y="1780"/>
                      <a:pt x="1226" y="1788"/>
                      <a:pt x="1223" y="1795"/>
                    </a:cubicBezTo>
                    <a:cubicBezTo>
                      <a:pt x="1235" y="1829"/>
                      <a:pt x="1247" y="1863"/>
                      <a:pt x="1262" y="1895"/>
                    </a:cubicBezTo>
                    <a:cubicBezTo>
                      <a:pt x="1309" y="1939"/>
                      <a:pt x="1353" y="1988"/>
                      <a:pt x="1397" y="2035"/>
                    </a:cubicBezTo>
                    <a:cubicBezTo>
                      <a:pt x="1394" y="2040"/>
                      <a:pt x="1392" y="2045"/>
                      <a:pt x="1390" y="2050"/>
                    </a:cubicBezTo>
                    <a:cubicBezTo>
                      <a:pt x="1417" y="2083"/>
                      <a:pt x="1416" y="2142"/>
                      <a:pt x="1378" y="2166"/>
                    </a:cubicBezTo>
                    <a:cubicBezTo>
                      <a:pt x="1359" y="2175"/>
                      <a:pt x="1335" y="2174"/>
                      <a:pt x="1317" y="2164"/>
                    </a:cubicBezTo>
                    <a:cubicBezTo>
                      <a:pt x="1301" y="2155"/>
                      <a:pt x="1296" y="2128"/>
                      <a:pt x="1311" y="2116"/>
                    </a:cubicBezTo>
                    <a:cubicBezTo>
                      <a:pt x="1321" y="2107"/>
                      <a:pt x="1336" y="2107"/>
                      <a:pt x="1346" y="2115"/>
                    </a:cubicBezTo>
                    <a:cubicBezTo>
                      <a:pt x="1337" y="2117"/>
                      <a:pt x="1316" y="2111"/>
                      <a:pt x="1317" y="2127"/>
                    </a:cubicBezTo>
                    <a:cubicBezTo>
                      <a:pt x="1315" y="2154"/>
                      <a:pt x="1352" y="2157"/>
                      <a:pt x="1369" y="2146"/>
                    </a:cubicBezTo>
                    <a:cubicBezTo>
                      <a:pt x="1392" y="2129"/>
                      <a:pt x="1387" y="2094"/>
                      <a:pt x="1375" y="2071"/>
                    </a:cubicBezTo>
                    <a:cubicBezTo>
                      <a:pt x="1371" y="2073"/>
                      <a:pt x="1366" y="2076"/>
                      <a:pt x="1362" y="2078"/>
                    </a:cubicBezTo>
                    <a:cubicBezTo>
                      <a:pt x="1303" y="2049"/>
                      <a:pt x="1245" y="2017"/>
                      <a:pt x="1187" y="1986"/>
                    </a:cubicBezTo>
                    <a:cubicBezTo>
                      <a:pt x="1168" y="1970"/>
                      <a:pt x="1148" y="1956"/>
                      <a:pt x="1125" y="1948"/>
                    </a:cubicBezTo>
                    <a:cubicBezTo>
                      <a:pt x="1120" y="1969"/>
                      <a:pt x="1113" y="1992"/>
                      <a:pt x="1093" y="2002"/>
                    </a:cubicBezTo>
                    <a:cubicBezTo>
                      <a:pt x="1066" y="2019"/>
                      <a:pt x="1032" y="2017"/>
                      <a:pt x="1002" y="2012"/>
                    </a:cubicBezTo>
                    <a:cubicBezTo>
                      <a:pt x="989" y="2010"/>
                      <a:pt x="980" y="2001"/>
                      <a:pt x="973" y="1992"/>
                    </a:cubicBezTo>
                    <a:cubicBezTo>
                      <a:pt x="937" y="2011"/>
                      <a:pt x="870" y="1992"/>
                      <a:pt x="873" y="1943"/>
                    </a:cubicBezTo>
                    <a:cubicBezTo>
                      <a:pt x="853" y="1939"/>
                      <a:pt x="828" y="1937"/>
                      <a:pt x="814" y="1919"/>
                    </a:cubicBezTo>
                    <a:cubicBezTo>
                      <a:pt x="789" y="1891"/>
                      <a:pt x="800" y="1851"/>
                      <a:pt x="794" y="1818"/>
                    </a:cubicBezTo>
                    <a:cubicBezTo>
                      <a:pt x="731" y="1771"/>
                      <a:pt x="699" y="1693"/>
                      <a:pt x="692" y="1616"/>
                    </a:cubicBezTo>
                    <a:cubicBezTo>
                      <a:pt x="685" y="1612"/>
                      <a:pt x="677" y="1608"/>
                      <a:pt x="669" y="1604"/>
                    </a:cubicBezTo>
                    <a:cubicBezTo>
                      <a:pt x="594" y="1655"/>
                      <a:pt x="516" y="1699"/>
                      <a:pt x="437" y="1742"/>
                    </a:cubicBezTo>
                    <a:cubicBezTo>
                      <a:pt x="419" y="1751"/>
                      <a:pt x="400" y="1767"/>
                      <a:pt x="379" y="1759"/>
                    </a:cubicBezTo>
                    <a:cubicBezTo>
                      <a:pt x="353" y="1748"/>
                      <a:pt x="350" y="1717"/>
                      <a:pt x="331" y="1699"/>
                    </a:cubicBezTo>
                    <a:cubicBezTo>
                      <a:pt x="297" y="1636"/>
                      <a:pt x="268" y="1572"/>
                      <a:pt x="241" y="1507"/>
                    </a:cubicBezTo>
                    <a:cubicBezTo>
                      <a:pt x="233" y="1659"/>
                      <a:pt x="248" y="1812"/>
                      <a:pt x="280" y="1961"/>
                    </a:cubicBezTo>
                    <a:cubicBezTo>
                      <a:pt x="295" y="2017"/>
                      <a:pt x="325" y="2069"/>
                      <a:pt x="335" y="2126"/>
                    </a:cubicBezTo>
                    <a:cubicBezTo>
                      <a:pt x="378" y="2213"/>
                      <a:pt x="427" y="2297"/>
                      <a:pt x="468" y="2385"/>
                    </a:cubicBezTo>
                    <a:cubicBezTo>
                      <a:pt x="522" y="2497"/>
                      <a:pt x="580" y="2609"/>
                      <a:pt x="622" y="2727"/>
                    </a:cubicBezTo>
                    <a:cubicBezTo>
                      <a:pt x="630" y="2742"/>
                      <a:pt x="619" y="2756"/>
                      <a:pt x="618" y="2771"/>
                    </a:cubicBezTo>
                    <a:cubicBezTo>
                      <a:pt x="604" y="2931"/>
                      <a:pt x="590" y="3092"/>
                      <a:pt x="563" y="3250"/>
                    </a:cubicBezTo>
                    <a:cubicBezTo>
                      <a:pt x="604" y="3255"/>
                      <a:pt x="640" y="3279"/>
                      <a:pt x="672" y="3305"/>
                    </a:cubicBezTo>
                    <a:cubicBezTo>
                      <a:pt x="683" y="3290"/>
                      <a:pt x="707" y="3287"/>
                      <a:pt x="720" y="3302"/>
                    </a:cubicBezTo>
                    <a:cubicBezTo>
                      <a:pt x="767" y="3307"/>
                      <a:pt x="815" y="3309"/>
                      <a:pt x="860" y="3325"/>
                    </a:cubicBezTo>
                    <a:cubicBezTo>
                      <a:pt x="906" y="3345"/>
                      <a:pt x="957" y="3364"/>
                      <a:pt x="988" y="3405"/>
                    </a:cubicBezTo>
                    <a:cubicBezTo>
                      <a:pt x="981" y="3428"/>
                      <a:pt x="954" y="3438"/>
                      <a:pt x="933" y="3446"/>
                    </a:cubicBezTo>
                    <a:cubicBezTo>
                      <a:pt x="888" y="3463"/>
                      <a:pt x="839" y="3469"/>
                      <a:pt x="790" y="3474"/>
                    </a:cubicBezTo>
                    <a:cubicBezTo>
                      <a:pt x="737" y="3481"/>
                      <a:pt x="684" y="3465"/>
                      <a:pt x="630" y="3467"/>
                    </a:cubicBezTo>
                    <a:cubicBezTo>
                      <a:pt x="572" y="3477"/>
                      <a:pt x="512" y="3487"/>
                      <a:pt x="453" y="3476"/>
                    </a:cubicBezTo>
                    <a:cubicBezTo>
                      <a:pt x="386" y="3471"/>
                      <a:pt x="316" y="3469"/>
                      <a:pt x="250" y="3451"/>
                    </a:cubicBezTo>
                    <a:cubicBezTo>
                      <a:pt x="208" y="3431"/>
                      <a:pt x="158" y="3420"/>
                      <a:pt x="124" y="3387"/>
                    </a:cubicBezTo>
                    <a:cubicBezTo>
                      <a:pt x="123" y="3359"/>
                      <a:pt x="152" y="3344"/>
                      <a:pt x="157" y="3317"/>
                    </a:cubicBezTo>
                    <a:cubicBezTo>
                      <a:pt x="161" y="3301"/>
                      <a:pt x="179" y="3297"/>
                      <a:pt x="193" y="3292"/>
                    </a:cubicBezTo>
                    <a:cubicBezTo>
                      <a:pt x="192" y="3267"/>
                      <a:pt x="202" y="3244"/>
                      <a:pt x="207" y="3220"/>
                    </a:cubicBezTo>
                    <a:cubicBezTo>
                      <a:pt x="246" y="3081"/>
                      <a:pt x="257" y="2935"/>
                      <a:pt x="253" y="2791"/>
                    </a:cubicBezTo>
                    <a:cubicBezTo>
                      <a:pt x="267" y="2737"/>
                      <a:pt x="246" y="2682"/>
                      <a:pt x="241" y="2628"/>
                    </a:cubicBezTo>
                    <a:cubicBezTo>
                      <a:pt x="228" y="2497"/>
                      <a:pt x="199" y="2368"/>
                      <a:pt x="158" y="2243"/>
                    </a:cubicBezTo>
                    <a:cubicBezTo>
                      <a:pt x="141" y="2195"/>
                      <a:pt x="128" y="2140"/>
                      <a:pt x="145" y="2090"/>
                    </a:cubicBezTo>
                    <a:cubicBezTo>
                      <a:pt x="136" y="1981"/>
                      <a:pt x="127" y="1872"/>
                      <a:pt x="120" y="1763"/>
                    </a:cubicBezTo>
                    <a:cubicBezTo>
                      <a:pt x="111" y="1629"/>
                      <a:pt x="130" y="1495"/>
                      <a:pt x="145" y="1362"/>
                    </a:cubicBezTo>
                    <a:cubicBezTo>
                      <a:pt x="157" y="1268"/>
                      <a:pt x="184" y="1176"/>
                      <a:pt x="216" y="1087"/>
                    </a:cubicBezTo>
                    <a:cubicBezTo>
                      <a:pt x="105" y="1005"/>
                      <a:pt x="28" y="876"/>
                      <a:pt x="12" y="739"/>
                    </a:cubicBezTo>
                    <a:cubicBezTo>
                      <a:pt x="0" y="634"/>
                      <a:pt x="18" y="526"/>
                      <a:pt x="62" y="430"/>
                    </a:cubicBezTo>
                    <a:cubicBezTo>
                      <a:pt x="52" y="364"/>
                      <a:pt x="63" y="297"/>
                      <a:pt x="67" y="231"/>
                    </a:cubicBezTo>
                    <a:cubicBezTo>
                      <a:pt x="70" y="204"/>
                      <a:pt x="70" y="175"/>
                      <a:pt x="89" y="154"/>
                    </a:cubicBezTo>
                    <a:cubicBezTo>
                      <a:pt x="109" y="129"/>
                      <a:pt x="140" y="118"/>
                      <a:pt x="164" y="97"/>
                    </a:cubicBezTo>
                    <a:cubicBezTo>
                      <a:pt x="202" y="65"/>
                      <a:pt x="243" y="32"/>
                      <a:pt x="291" y="16"/>
                    </a:cubicBezTo>
                    <a:close/>
                    <a:moveTo>
                      <a:pt x="285" y="74"/>
                    </a:moveTo>
                    <a:cubicBezTo>
                      <a:pt x="238" y="93"/>
                      <a:pt x="198" y="125"/>
                      <a:pt x="160" y="157"/>
                    </a:cubicBezTo>
                    <a:cubicBezTo>
                      <a:pt x="183" y="161"/>
                      <a:pt x="206" y="168"/>
                      <a:pt x="227" y="180"/>
                    </a:cubicBezTo>
                    <a:cubicBezTo>
                      <a:pt x="201" y="212"/>
                      <a:pt x="160" y="180"/>
                      <a:pt x="128" y="193"/>
                    </a:cubicBezTo>
                    <a:cubicBezTo>
                      <a:pt x="120" y="229"/>
                      <a:pt x="113" y="266"/>
                      <a:pt x="109" y="303"/>
                    </a:cubicBezTo>
                    <a:cubicBezTo>
                      <a:pt x="105" y="337"/>
                      <a:pt x="114" y="370"/>
                      <a:pt x="116" y="403"/>
                    </a:cubicBezTo>
                    <a:cubicBezTo>
                      <a:pt x="165" y="418"/>
                      <a:pt x="208" y="450"/>
                      <a:pt x="261" y="453"/>
                    </a:cubicBezTo>
                    <a:cubicBezTo>
                      <a:pt x="443" y="492"/>
                      <a:pt x="630" y="516"/>
                      <a:pt x="815" y="496"/>
                    </a:cubicBezTo>
                    <a:cubicBezTo>
                      <a:pt x="860" y="493"/>
                      <a:pt x="901" y="473"/>
                      <a:pt x="946" y="472"/>
                    </a:cubicBezTo>
                    <a:cubicBezTo>
                      <a:pt x="946" y="418"/>
                      <a:pt x="950" y="364"/>
                      <a:pt x="946" y="311"/>
                    </a:cubicBezTo>
                    <a:cubicBezTo>
                      <a:pt x="945" y="300"/>
                      <a:pt x="936" y="292"/>
                      <a:pt x="930" y="283"/>
                    </a:cubicBezTo>
                    <a:cubicBezTo>
                      <a:pt x="824" y="282"/>
                      <a:pt x="720" y="269"/>
                      <a:pt x="614" y="268"/>
                    </a:cubicBezTo>
                    <a:cubicBezTo>
                      <a:pt x="520" y="261"/>
                      <a:pt x="423" y="245"/>
                      <a:pt x="339" y="201"/>
                    </a:cubicBezTo>
                    <a:cubicBezTo>
                      <a:pt x="364" y="203"/>
                      <a:pt x="388" y="210"/>
                      <a:pt x="413" y="213"/>
                    </a:cubicBezTo>
                    <a:cubicBezTo>
                      <a:pt x="583" y="241"/>
                      <a:pt x="755" y="244"/>
                      <a:pt x="927" y="251"/>
                    </a:cubicBezTo>
                    <a:cubicBezTo>
                      <a:pt x="865" y="212"/>
                      <a:pt x="805" y="171"/>
                      <a:pt x="741" y="136"/>
                    </a:cubicBezTo>
                    <a:cubicBezTo>
                      <a:pt x="691" y="115"/>
                      <a:pt x="641" y="93"/>
                      <a:pt x="591" y="74"/>
                    </a:cubicBezTo>
                    <a:cubicBezTo>
                      <a:pt x="492" y="38"/>
                      <a:pt x="384" y="49"/>
                      <a:pt x="285" y="74"/>
                    </a:cubicBezTo>
                    <a:close/>
                    <a:moveTo>
                      <a:pt x="154" y="775"/>
                    </a:moveTo>
                    <a:cubicBezTo>
                      <a:pt x="173" y="848"/>
                      <a:pt x="211" y="919"/>
                      <a:pt x="271" y="966"/>
                    </a:cubicBezTo>
                    <a:cubicBezTo>
                      <a:pt x="329" y="1012"/>
                      <a:pt x="402" y="1032"/>
                      <a:pt x="474" y="1039"/>
                    </a:cubicBezTo>
                    <a:cubicBezTo>
                      <a:pt x="441" y="1004"/>
                      <a:pt x="450" y="929"/>
                      <a:pt x="503" y="921"/>
                    </a:cubicBezTo>
                    <a:cubicBezTo>
                      <a:pt x="552" y="919"/>
                      <a:pt x="603" y="928"/>
                      <a:pt x="651" y="916"/>
                    </a:cubicBezTo>
                    <a:cubicBezTo>
                      <a:pt x="680" y="910"/>
                      <a:pt x="696" y="883"/>
                      <a:pt x="717" y="866"/>
                    </a:cubicBezTo>
                    <a:cubicBezTo>
                      <a:pt x="737" y="841"/>
                      <a:pt x="778" y="840"/>
                      <a:pt x="801" y="861"/>
                    </a:cubicBezTo>
                    <a:cubicBezTo>
                      <a:pt x="865" y="769"/>
                      <a:pt x="889" y="650"/>
                      <a:pt x="861" y="541"/>
                    </a:cubicBezTo>
                    <a:cubicBezTo>
                      <a:pt x="733" y="562"/>
                      <a:pt x="602" y="554"/>
                      <a:pt x="474" y="542"/>
                    </a:cubicBezTo>
                    <a:cubicBezTo>
                      <a:pt x="375" y="527"/>
                      <a:pt x="275" y="516"/>
                      <a:pt x="177" y="494"/>
                    </a:cubicBezTo>
                    <a:cubicBezTo>
                      <a:pt x="130" y="579"/>
                      <a:pt x="128" y="683"/>
                      <a:pt x="154" y="775"/>
                    </a:cubicBezTo>
                    <a:close/>
                    <a:moveTo>
                      <a:pt x="739" y="896"/>
                    </a:moveTo>
                    <a:cubicBezTo>
                      <a:pt x="709" y="917"/>
                      <a:pt x="686" y="947"/>
                      <a:pt x="654" y="963"/>
                    </a:cubicBezTo>
                    <a:cubicBezTo>
                      <a:pt x="610" y="972"/>
                      <a:pt x="566" y="957"/>
                      <a:pt x="522" y="959"/>
                    </a:cubicBezTo>
                    <a:cubicBezTo>
                      <a:pt x="505" y="962"/>
                      <a:pt x="494" y="976"/>
                      <a:pt x="487" y="991"/>
                    </a:cubicBezTo>
                    <a:cubicBezTo>
                      <a:pt x="494" y="997"/>
                      <a:pt x="500" y="1006"/>
                      <a:pt x="510" y="1005"/>
                    </a:cubicBezTo>
                    <a:cubicBezTo>
                      <a:pt x="550" y="1008"/>
                      <a:pt x="594" y="989"/>
                      <a:pt x="631" y="1009"/>
                    </a:cubicBezTo>
                    <a:cubicBezTo>
                      <a:pt x="658" y="1032"/>
                      <a:pt x="632" y="1066"/>
                      <a:pt x="619" y="1088"/>
                    </a:cubicBezTo>
                    <a:cubicBezTo>
                      <a:pt x="610" y="1106"/>
                      <a:pt x="590" y="1123"/>
                      <a:pt x="596" y="1145"/>
                    </a:cubicBezTo>
                    <a:cubicBezTo>
                      <a:pt x="607" y="1164"/>
                      <a:pt x="630" y="1148"/>
                      <a:pt x="637" y="1134"/>
                    </a:cubicBezTo>
                    <a:cubicBezTo>
                      <a:pt x="664" y="1101"/>
                      <a:pt x="659" y="1054"/>
                      <a:pt x="682" y="1019"/>
                    </a:cubicBezTo>
                    <a:cubicBezTo>
                      <a:pt x="704" y="990"/>
                      <a:pt x="744" y="988"/>
                      <a:pt x="772" y="969"/>
                    </a:cubicBezTo>
                    <a:cubicBezTo>
                      <a:pt x="785" y="958"/>
                      <a:pt x="794" y="942"/>
                      <a:pt x="798" y="926"/>
                    </a:cubicBezTo>
                    <a:cubicBezTo>
                      <a:pt x="799" y="897"/>
                      <a:pt x="761" y="885"/>
                      <a:pt x="739" y="896"/>
                    </a:cubicBezTo>
                    <a:close/>
                    <a:moveTo>
                      <a:pt x="724" y="1029"/>
                    </a:moveTo>
                    <a:cubicBezTo>
                      <a:pt x="704" y="1097"/>
                      <a:pt x="719" y="1168"/>
                      <a:pt x="719" y="1237"/>
                    </a:cubicBezTo>
                    <a:cubicBezTo>
                      <a:pt x="713" y="1231"/>
                      <a:pt x="707" y="1225"/>
                      <a:pt x="705" y="1216"/>
                    </a:cubicBezTo>
                    <a:cubicBezTo>
                      <a:pt x="692" y="1171"/>
                      <a:pt x="693" y="1124"/>
                      <a:pt x="693" y="1078"/>
                    </a:cubicBezTo>
                    <a:cubicBezTo>
                      <a:pt x="681" y="1114"/>
                      <a:pt x="673" y="1157"/>
                      <a:pt x="640" y="1180"/>
                    </a:cubicBezTo>
                    <a:cubicBezTo>
                      <a:pt x="629" y="1190"/>
                      <a:pt x="615" y="1193"/>
                      <a:pt x="601" y="1190"/>
                    </a:cubicBezTo>
                    <a:cubicBezTo>
                      <a:pt x="605" y="1198"/>
                      <a:pt x="609" y="1207"/>
                      <a:pt x="614" y="1215"/>
                    </a:cubicBezTo>
                    <a:cubicBezTo>
                      <a:pt x="657" y="1214"/>
                      <a:pt x="686" y="1255"/>
                      <a:pt x="707" y="1288"/>
                    </a:cubicBezTo>
                    <a:cubicBezTo>
                      <a:pt x="713" y="1288"/>
                      <a:pt x="719" y="1287"/>
                      <a:pt x="725" y="1287"/>
                    </a:cubicBezTo>
                    <a:cubicBezTo>
                      <a:pt x="733" y="1274"/>
                      <a:pt x="747" y="1263"/>
                      <a:pt x="748" y="1246"/>
                    </a:cubicBezTo>
                    <a:cubicBezTo>
                      <a:pt x="752" y="1160"/>
                      <a:pt x="782" y="1078"/>
                      <a:pt x="802" y="995"/>
                    </a:cubicBezTo>
                    <a:cubicBezTo>
                      <a:pt x="779" y="1011"/>
                      <a:pt x="750" y="1018"/>
                      <a:pt x="724" y="1029"/>
                    </a:cubicBezTo>
                    <a:close/>
                    <a:moveTo>
                      <a:pt x="518" y="1033"/>
                    </a:moveTo>
                    <a:cubicBezTo>
                      <a:pt x="537" y="1057"/>
                      <a:pt x="562" y="1075"/>
                      <a:pt x="583" y="1096"/>
                    </a:cubicBezTo>
                    <a:cubicBezTo>
                      <a:pt x="591" y="1082"/>
                      <a:pt x="601" y="1068"/>
                      <a:pt x="608" y="1053"/>
                    </a:cubicBezTo>
                    <a:cubicBezTo>
                      <a:pt x="612" y="1044"/>
                      <a:pt x="603" y="1034"/>
                      <a:pt x="594" y="1034"/>
                    </a:cubicBezTo>
                    <a:cubicBezTo>
                      <a:pt x="568" y="1034"/>
                      <a:pt x="543" y="1032"/>
                      <a:pt x="518" y="1033"/>
                    </a:cubicBezTo>
                    <a:close/>
                    <a:moveTo>
                      <a:pt x="303" y="1134"/>
                    </a:moveTo>
                    <a:cubicBezTo>
                      <a:pt x="296" y="1163"/>
                      <a:pt x="288" y="1191"/>
                      <a:pt x="281" y="1220"/>
                    </a:cubicBezTo>
                    <a:cubicBezTo>
                      <a:pt x="341" y="1251"/>
                      <a:pt x="396" y="1291"/>
                      <a:pt x="451" y="1331"/>
                    </a:cubicBezTo>
                    <a:cubicBezTo>
                      <a:pt x="505" y="1370"/>
                      <a:pt x="560" y="1409"/>
                      <a:pt x="613" y="1451"/>
                    </a:cubicBezTo>
                    <a:cubicBezTo>
                      <a:pt x="618" y="1452"/>
                      <a:pt x="624" y="1453"/>
                      <a:pt x="630" y="1454"/>
                    </a:cubicBezTo>
                    <a:cubicBezTo>
                      <a:pt x="631" y="1417"/>
                      <a:pt x="635" y="1380"/>
                      <a:pt x="624" y="1345"/>
                    </a:cubicBezTo>
                    <a:cubicBezTo>
                      <a:pt x="621" y="1310"/>
                      <a:pt x="589" y="1292"/>
                      <a:pt x="572" y="1265"/>
                    </a:cubicBezTo>
                    <a:cubicBezTo>
                      <a:pt x="565" y="1251"/>
                      <a:pt x="576" y="1238"/>
                      <a:pt x="585" y="1228"/>
                    </a:cubicBezTo>
                    <a:cubicBezTo>
                      <a:pt x="571" y="1207"/>
                      <a:pt x="563" y="1183"/>
                      <a:pt x="559" y="1159"/>
                    </a:cubicBezTo>
                    <a:cubicBezTo>
                      <a:pt x="473" y="1172"/>
                      <a:pt x="384" y="1167"/>
                      <a:pt x="303" y="1134"/>
                    </a:cubicBezTo>
                    <a:close/>
                    <a:moveTo>
                      <a:pt x="990" y="1376"/>
                    </a:moveTo>
                    <a:cubicBezTo>
                      <a:pt x="993" y="1389"/>
                      <a:pt x="991" y="1403"/>
                      <a:pt x="988" y="1415"/>
                    </a:cubicBezTo>
                    <a:cubicBezTo>
                      <a:pt x="1011" y="1432"/>
                      <a:pt x="1033" y="1452"/>
                      <a:pt x="1046" y="1479"/>
                    </a:cubicBezTo>
                    <a:cubicBezTo>
                      <a:pt x="1024" y="1462"/>
                      <a:pt x="1004" y="1445"/>
                      <a:pt x="981" y="1430"/>
                    </a:cubicBezTo>
                    <a:cubicBezTo>
                      <a:pt x="977" y="1437"/>
                      <a:pt x="974" y="1443"/>
                      <a:pt x="970" y="1449"/>
                    </a:cubicBezTo>
                    <a:cubicBezTo>
                      <a:pt x="976" y="1467"/>
                      <a:pt x="981" y="1484"/>
                      <a:pt x="982" y="1503"/>
                    </a:cubicBezTo>
                    <a:cubicBezTo>
                      <a:pt x="971" y="1492"/>
                      <a:pt x="964" y="1477"/>
                      <a:pt x="956" y="1464"/>
                    </a:cubicBezTo>
                    <a:cubicBezTo>
                      <a:pt x="940" y="1483"/>
                      <a:pt x="929" y="1506"/>
                      <a:pt x="908" y="1521"/>
                    </a:cubicBezTo>
                    <a:cubicBezTo>
                      <a:pt x="864" y="1552"/>
                      <a:pt x="803" y="1572"/>
                      <a:pt x="752" y="1543"/>
                    </a:cubicBezTo>
                    <a:cubicBezTo>
                      <a:pt x="742" y="1552"/>
                      <a:pt x="731" y="1560"/>
                      <a:pt x="721" y="1568"/>
                    </a:cubicBezTo>
                    <a:cubicBezTo>
                      <a:pt x="720" y="1652"/>
                      <a:pt x="744" y="1747"/>
                      <a:pt x="817" y="1797"/>
                    </a:cubicBezTo>
                    <a:cubicBezTo>
                      <a:pt x="840" y="1767"/>
                      <a:pt x="887" y="1774"/>
                      <a:pt x="907" y="1804"/>
                    </a:cubicBezTo>
                    <a:cubicBezTo>
                      <a:pt x="915" y="1788"/>
                      <a:pt x="930" y="1774"/>
                      <a:pt x="950" y="1775"/>
                    </a:cubicBezTo>
                    <a:cubicBezTo>
                      <a:pt x="987" y="1770"/>
                      <a:pt x="1020" y="1810"/>
                      <a:pt x="1008" y="1846"/>
                    </a:cubicBezTo>
                    <a:cubicBezTo>
                      <a:pt x="1045" y="1820"/>
                      <a:pt x="1100" y="1851"/>
                      <a:pt x="1098" y="1895"/>
                    </a:cubicBezTo>
                    <a:cubicBezTo>
                      <a:pt x="1131" y="1909"/>
                      <a:pt x="1165" y="1921"/>
                      <a:pt x="1196" y="1940"/>
                    </a:cubicBezTo>
                    <a:cubicBezTo>
                      <a:pt x="1207" y="1937"/>
                      <a:pt x="1220" y="1933"/>
                      <a:pt x="1223" y="1920"/>
                    </a:cubicBezTo>
                    <a:cubicBezTo>
                      <a:pt x="1234" y="1899"/>
                      <a:pt x="1213" y="1882"/>
                      <a:pt x="1207" y="1863"/>
                    </a:cubicBezTo>
                    <a:cubicBezTo>
                      <a:pt x="1158" y="1755"/>
                      <a:pt x="1199" y="1632"/>
                      <a:pt x="1153" y="1524"/>
                    </a:cubicBezTo>
                    <a:cubicBezTo>
                      <a:pt x="1125" y="1454"/>
                      <a:pt x="1067" y="1390"/>
                      <a:pt x="990" y="1376"/>
                    </a:cubicBezTo>
                    <a:close/>
                    <a:moveTo>
                      <a:pt x="351" y="1423"/>
                    </a:moveTo>
                    <a:cubicBezTo>
                      <a:pt x="377" y="1489"/>
                      <a:pt x="400" y="1556"/>
                      <a:pt x="424" y="1623"/>
                    </a:cubicBezTo>
                    <a:cubicBezTo>
                      <a:pt x="470" y="1601"/>
                      <a:pt x="515" y="1576"/>
                      <a:pt x="558" y="1550"/>
                    </a:cubicBezTo>
                    <a:cubicBezTo>
                      <a:pt x="487" y="1511"/>
                      <a:pt x="418" y="1469"/>
                      <a:pt x="351" y="1423"/>
                    </a:cubicBezTo>
                    <a:close/>
                    <a:moveTo>
                      <a:pt x="1233" y="1976"/>
                    </a:moveTo>
                    <a:cubicBezTo>
                      <a:pt x="1240" y="1980"/>
                      <a:pt x="1248" y="1985"/>
                      <a:pt x="1255" y="1989"/>
                    </a:cubicBezTo>
                    <a:cubicBezTo>
                      <a:pt x="1264" y="1981"/>
                      <a:pt x="1272" y="1972"/>
                      <a:pt x="1281" y="1964"/>
                    </a:cubicBezTo>
                    <a:cubicBezTo>
                      <a:pt x="1277" y="1975"/>
                      <a:pt x="1271" y="1986"/>
                      <a:pt x="1265" y="1996"/>
                    </a:cubicBezTo>
                    <a:cubicBezTo>
                      <a:pt x="1293" y="2017"/>
                      <a:pt x="1325" y="2031"/>
                      <a:pt x="1354" y="2051"/>
                    </a:cubicBezTo>
                    <a:cubicBezTo>
                      <a:pt x="1359" y="2046"/>
                      <a:pt x="1364" y="2041"/>
                      <a:pt x="1369" y="2036"/>
                    </a:cubicBezTo>
                    <a:cubicBezTo>
                      <a:pt x="1333" y="2004"/>
                      <a:pt x="1301" y="1968"/>
                      <a:pt x="1265" y="1936"/>
                    </a:cubicBezTo>
                    <a:cubicBezTo>
                      <a:pt x="1258" y="1952"/>
                      <a:pt x="1247" y="1966"/>
                      <a:pt x="1233" y="1976"/>
                    </a:cubicBezTo>
                    <a:close/>
                    <a:moveTo>
                      <a:pt x="347" y="2442"/>
                    </a:moveTo>
                    <a:cubicBezTo>
                      <a:pt x="364" y="2539"/>
                      <a:pt x="382" y="2636"/>
                      <a:pt x="390" y="2735"/>
                    </a:cubicBezTo>
                    <a:cubicBezTo>
                      <a:pt x="369" y="2909"/>
                      <a:pt x="356" y="3085"/>
                      <a:pt x="324" y="3258"/>
                    </a:cubicBezTo>
                    <a:cubicBezTo>
                      <a:pt x="355" y="3264"/>
                      <a:pt x="384" y="3279"/>
                      <a:pt x="408" y="3298"/>
                    </a:cubicBezTo>
                    <a:cubicBezTo>
                      <a:pt x="415" y="3294"/>
                      <a:pt x="423" y="3290"/>
                      <a:pt x="431" y="3286"/>
                    </a:cubicBezTo>
                    <a:cubicBezTo>
                      <a:pt x="430" y="3262"/>
                      <a:pt x="439" y="3240"/>
                      <a:pt x="444" y="3217"/>
                    </a:cubicBezTo>
                    <a:cubicBezTo>
                      <a:pt x="473" y="3112"/>
                      <a:pt x="484" y="3003"/>
                      <a:pt x="489" y="2894"/>
                    </a:cubicBezTo>
                    <a:cubicBezTo>
                      <a:pt x="491" y="2848"/>
                      <a:pt x="482" y="2801"/>
                      <a:pt x="491" y="2755"/>
                    </a:cubicBezTo>
                    <a:cubicBezTo>
                      <a:pt x="443" y="2651"/>
                      <a:pt x="405" y="2542"/>
                      <a:pt x="347" y="2442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22" name="Freeform 13">
                <a:extLst>
                  <a:ext uri="{FF2B5EF4-FFF2-40B4-BE49-F238E27FC236}">
                    <a16:creationId xmlns:a16="http://schemas.microsoft.com/office/drawing/2014/main" xmlns="" id="{E9228A63-E773-4A53-B6D6-8B9194BC43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10051" y="3181350"/>
                <a:ext cx="34925" cy="57150"/>
              </a:xfrm>
              <a:custGeom>
                <a:avLst/>
                <a:gdLst>
                  <a:gd name="T0" fmla="*/ 20 w 59"/>
                  <a:gd name="T1" fmla="*/ 0 h 94"/>
                  <a:gd name="T2" fmla="*/ 35 w 59"/>
                  <a:gd name="T3" fmla="*/ 93 h 94"/>
                  <a:gd name="T4" fmla="*/ 0 w 59"/>
                  <a:gd name="T5" fmla="*/ 63 h 94"/>
                  <a:gd name="T6" fmla="*/ 20 w 59"/>
                  <a:gd name="T7" fmla="*/ 0 h 94"/>
                  <a:gd name="T8" fmla="*/ 30 w 59"/>
                  <a:gd name="T9" fmla="*/ 80 h 94"/>
                  <a:gd name="T10" fmla="*/ 24 w 59"/>
                  <a:gd name="T11" fmla="*/ 35 h 94"/>
                  <a:gd name="T12" fmla="*/ 30 w 59"/>
                  <a:gd name="T13" fmla="*/ 8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94">
                    <a:moveTo>
                      <a:pt x="20" y="0"/>
                    </a:moveTo>
                    <a:cubicBezTo>
                      <a:pt x="33" y="29"/>
                      <a:pt x="59" y="62"/>
                      <a:pt x="35" y="93"/>
                    </a:cubicBezTo>
                    <a:cubicBezTo>
                      <a:pt x="18" y="94"/>
                      <a:pt x="0" y="81"/>
                      <a:pt x="0" y="63"/>
                    </a:cubicBezTo>
                    <a:cubicBezTo>
                      <a:pt x="4" y="41"/>
                      <a:pt x="17" y="22"/>
                      <a:pt x="20" y="0"/>
                    </a:cubicBezTo>
                    <a:close/>
                    <a:moveTo>
                      <a:pt x="30" y="80"/>
                    </a:moveTo>
                    <a:cubicBezTo>
                      <a:pt x="32" y="65"/>
                      <a:pt x="28" y="50"/>
                      <a:pt x="24" y="35"/>
                    </a:cubicBezTo>
                    <a:cubicBezTo>
                      <a:pt x="16" y="50"/>
                      <a:pt x="9" y="72"/>
                      <a:pt x="30" y="8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23" name="Freeform 14">
                <a:extLst>
                  <a:ext uri="{FF2B5EF4-FFF2-40B4-BE49-F238E27FC236}">
                    <a16:creationId xmlns:a16="http://schemas.microsoft.com/office/drawing/2014/main" xmlns="" id="{40D7A98A-540C-40FB-BA71-68DD345C0B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5776" y="3181350"/>
                <a:ext cx="34925" cy="57150"/>
              </a:xfrm>
              <a:custGeom>
                <a:avLst/>
                <a:gdLst>
                  <a:gd name="T0" fmla="*/ 19 w 58"/>
                  <a:gd name="T1" fmla="*/ 0 h 94"/>
                  <a:gd name="T2" fmla="*/ 35 w 58"/>
                  <a:gd name="T3" fmla="*/ 93 h 94"/>
                  <a:gd name="T4" fmla="*/ 0 w 58"/>
                  <a:gd name="T5" fmla="*/ 66 h 94"/>
                  <a:gd name="T6" fmla="*/ 19 w 58"/>
                  <a:gd name="T7" fmla="*/ 0 h 94"/>
                  <a:gd name="T8" fmla="*/ 29 w 58"/>
                  <a:gd name="T9" fmla="*/ 80 h 94"/>
                  <a:gd name="T10" fmla="*/ 23 w 58"/>
                  <a:gd name="T11" fmla="*/ 35 h 94"/>
                  <a:gd name="T12" fmla="*/ 29 w 58"/>
                  <a:gd name="T13" fmla="*/ 8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94">
                    <a:moveTo>
                      <a:pt x="19" y="0"/>
                    </a:moveTo>
                    <a:cubicBezTo>
                      <a:pt x="32" y="29"/>
                      <a:pt x="58" y="61"/>
                      <a:pt x="35" y="93"/>
                    </a:cubicBezTo>
                    <a:cubicBezTo>
                      <a:pt x="19" y="94"/>
                      <a:pt x="1" y="83"/>
                      <a:pt x="0" y="66"/>
                    </a:cubicBezTo>
                    <a:cubicBezTo>
                      <a:pt x="3" y="43"/>
                      <a:pt x="16" y="23"/>
                      <a:pt x="19" y="0"/>
                    </a:cubicBezTo>
                    <a:close/>
                    <a:moveTo>
                      <a:pt x="29" y="80"/>
                    </a:moveTo>
                    <a:cubicBezTo>
                      <a:pt x="31" y="65"/>
                      <a:pt x="29" y="49"/>
                      <a:pt x="23" y="35"/>
                    </a:cubicBezTo>
                    <a:cubicBezTo>
                      <a:pt x="14" y="50"/>
                      <a:pt x="8" y="72"/>
                      <a:pt x="29" y="8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24" name="Freeform 15">
                <a:extLst>
                  <a:ext uri="{FF2B5EF4-FFF2-40B4-BE49-F238E27FC236}">
                    <a16:creationId xmlns:a16="http://schemas.microsoft.com/office/drawing/2014/main" xmlns="" id="{148D3ECC-A5FD-490B-B816-091E7057C5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601" y="3186113"/>
                <a:ext cx="33338" cy="63500"/>
              </a:xfrm>
              <a:custGeom>
                <a:avLst/>
                <a:gdLst>
                  <a:gd name="T0" fmla="*/ 10 w 58"/>
                  <a:gd name="T1" fmla="*/ 78 h 105"/>
                  <a:gd name="T2" fmla="*/ 33 w 58"/>
                  <a:gd name="T3" fmla="*/ 0 h 105"/>
                  <a:gd name="T4" fmla="*/ 52 w 58"/>
                  <a:gd name="T5" fmla="*/ 59 h 105"/>
                  <a:gd name="T6" fmla="*/ 10 w 58"/>
                  <a:gd name="T7" fmla="*/ 78 h 105"/>
                  <a:gd name="T8" fmla="*/ 29 w 58"/>
                  <a:gd name="T9" fmla="*/ 35 h 105"/>
                  <a:gd name="T10" fmla="*/ 23 w 58"/>
                  <a:gd name="T11" fmla="*/ 79 h 105"/>
                  <a:gd name="T12" fmla="*/ 29 w 58"/>
                  <a:gd name="T13" fmla="*/ 3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105">
                    <a:moveTo>
                      <a:pt x="10" y="78"/>
                    </a:moveTo>
                    <a:cubicBezTo>
                      <a:pt x="0" y="49"/>
                      <a:pt x="24" y="26"/>
                      <a:pt x="33" y="0"/>
                    </a:cubicBezTo>
                    <a:cubicBezTo>
                      <a:pt x="35" y="21"/>
                      <a:pt x="47" y="39"/>
                      <a:pt x="52" y="59"/>
                    </a:cubicBezTo>
                    <a:cubicBezTo>
                      <a:pt x="58" y="82"/>
                      <a:pt x="18" y="105"/>
                      <a:pt x="10" y="78"/>
                    </a:cubicBezTo>
                    <a:close/>
                    <a:moveTo>
                      <a:pt x="29" y="35"/>
                    </a:moveTo>
                    <a:cubicBezTo>
                      <a:pt x="24" y="49"/>
                      <a:pt x="21" y="64"/>
                      <a:pt x="23" y="79"/>
                    </a:cubicBezTo>
                    <a:cubicBezTo>
                      <a:pt x="43" y="71"/>
                      <a:pt x="38" y="50"/>
                      <a:pt x="29" y="35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25" name="Freeform 16">
                <a:extLst>
                  <a:ext uri="{FF2B5EF4-FFF2-40B4-BE49-F238E27FC236}">
                    <a16:creationId xmlns:a16="http://schemas.microsoft.com/office/drawing/2014/main" xmlns="" id="{E2CB1588-A953-4486-9D49-2EBFDD2F9C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1326" y="3186113"/>
                <a:ext cx="31750" cy="63500"/>
              </a:xfrm>
              <a:custGeom>
                <a:avLst/>
                <a:gdLst>
                  <a:gd name="T0" fmla="*/ 35 w 56"/>
                  <a:gd name="T1" fmla="*/ 0 h 104"/>
                  <a:gd name="T2" fmla="*/ 54 w 56"/>
                  <a:gd name="T3" fmla="*/ 62 h 104"/>
                  <a:gd name="T4" fmla="*/ 11 w 56"/>
                  <a:gd name="T5" fmla="*/ 78 h 104"/>
                  <a:gd name="T6" fmla="*/ 35 w 56"/>
                  <a:gd name="T7" fmla="*/ 0 h 104"/>
                  <a:gd name="T8" fmla="*/ 31 w 56"/>
                  <a:gd name="T9" fmla="*/ 35 h 104"/>
                  <a:gd name="T10" fmla="*/ 24 w 56"/>
                  <a:gd name="T11" fmla="*/ 79 h 104"/>
                  <a:gd name="T12" fmla="*/ 31 w 56"/>
                  <a:gd name="T13" fmla="*/ 3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104">
                    <a:moveTo>
                      <a:pt x="35" y="0"/>
                    </a:moveTo>
                    <a:cubicBezTo>
                      <a:pt x="36" y="22"/>
                      <a:pt x="50" y="41"/>
                      <a:pt x="54" y="62"/>
                    </a:cubicBezTo>
                    <a:cubicBezTo>
                      <a:pt x="56" y="83"/>
                      <a:pt x="18" y="104"/>
                      <a:pt x="11" y="78"/>
                    </a:cubicBezTo>
                    <a:cubicBezTo>
                      <a:pt x="0" y="48"/>
                      <a:pt x="27" y="26"/>
                      <a:pt x="35" y="0"/>
                    </a:cubicBezTo>
                    <a:close/>
                    <a:moveTo>
                      <a:pt x="31" y="35"/>
                    </a:moveTo>
                    <a:cubicBezTo>
                      <a:pt x="25" y="49"/>
                      <a:pt x="21" y="64"/>
                      <a:pt x="24" y="79"/>
                    </a:cubicBezTo>
                    <a:cubicBezTo>
                      <a:pt x="44" y="71"/>
                      <a:pt x="39" y="50"/>
                      <a:pt x="31" y="35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26" name="Freeform 18">
                <a:extLst>
                  <a:ext uri="{FF2B5EF4-FFF2-40B4-BE49-F238E27FC236}">
                    <a16:creationId xmlns:a16="http://schemas.microsoft.com/office/drawing/2014/main" xmlns="" id="{EA0350D9-DE54-4664-891A-3212EF7FFF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1113" y="3243263"/>
                <a:ext cx="836613" cy="1235075"/>
              </a:xfrm>
              <a:custGeom>
                <a:avLst/>
                <a:gdLst>
                  <a:gd name="T0" fmla="*/ 743 w 1440"/>
                  <a:gd name="T1" fmla="*/ 144 h 2041"/>
                  <a:gd name="T2" fmla="*/ 825 w 1440"/>
                  <a:gd name="T3" fmla="*/ 145 h 2041"/>
                  <a:gd name="T4" fmla="*/ 952 w 1440"/>
                  <a:gd name="T5" fmla="*/ 192 h 2041"/>
                  <a:gd name="T6" fmla="*/ 1070 w 1440"/>
                  <a:gd name="T7" fmla="*/ 448 h 2041"/>
                  <a:gd name="T8" fmla="*/ 1131 w 1440"/>
                  <a:gd name="T9" fmla="*/ 741 h 2041"/>
                  <a:gd name="T10" fmla="*/ 1167 w 1440"/>
                  <a:gd name="T11" fmla="*/ 1120 h 2041"/>
                  <a:gd name="T12" fmla="*/ 1391 w 1440"/>
                  <a:gd name="T13" fmla="*/ 2039 h 2041"/>
                  <a:gd name="T14" fmla="*/ 6 w 1440"/>
                  <a:gd name="T15" fmla="*/ 1124 h 2041"/>
                  <a:gd name="T16" fmla="*/ 290 w 1440"/>
                  <a:gd name="T17" fmla="*/ 759 h 2041"/>
                  <a:gd name="T18" fmla="*/ 521 w 1440"/>
                  <a:gd name="T19" fmla="*/ 404 h 2041"/>
                  <a:gd name="T20" fmla="*/ 598 w 1440"/>
                  <a:gd name="T21" fmla="*/ 12 h 2041"/>
                  <a:gd name="T22" fmla="*/ 677 w 1440"/>
                  <a:gd name="T23" fmla="*/ 4 h 2041"/>
                  <a:gd name="T24" fmla="*/ 703 w 1440"/>
                  <a:gd name="T25" fmla="*/ 19 h 2041"/>
                  <a:gd name="T26" fmla="*/ 850 w 1440"/>
                  <a:gd name="T27" fmla="*/ 137 h 2041"/>
                  <a:gd name="T28" fmla="*/ 612 w 1440"/>
                  <a:gd name="T29" fmla="*/ 143 h 2041"/>
                  <a:gd name="T30" fmla="*/ 759 w 1440"/>
                  <a:gd name="T31" fmla="*/ 25 h 2041"/>
                  <a:gd name="T32" fmla="*/ 759 w 1440"/>
                  <a:gd name="T33" fmla="*/ 25 h 2041"/>
                  <a:gd name="T34" fmla="*/ 690 w 1440"/>
                  <a:gd name="T35" fmla="*/ 244 h 2041"/>
                  <a:gd name="T36" fmla="*/ 869 w 1440"/>
                  <a:gd name="T37" fmla="*/ 242 h 2041"/>
                  <a:gd name="T38" fmla="*/ 631 w 1440"/>
                  <a:gd name="T39" fmla="*/ 171 h 2041"/>
                  <a:gd name="T40" fmla="*/ 630 w 1440"/>
                  <a:gd name="T41" fmla="*/ 293 h 2041"/>
                  <a:gd name="T42" fmla="*/ 569 w 1440"/>
                  <a:gd name="T43" fmla="*/ 295 h 2041"/>
                  <a:gd name="T44" fmla="*/ 576 w 1440"/>
                  <a:gd name="T45" fmla="*/ 302 h 2041"/>
                  <a:gd name="T46" fmla="*/ 552 w 1440"/>
                  <a:gd name="T47" fmla="*/ 410 h 2041"/>
                  <a:gd name="T48" fmla="*/ 915 w 1440"/>
                  <a:gd name="T49" fmla="*/ 244 h 2041"/>
                  <a:gd name="T50" fmla="*/ 729 w 1440"/>
                  <a:gd name="T51" fmla="*/ 241 h 2041"/>
                  <a:gd name="T52" fmla="*/ 756 w 1440"/>
                  <a:gd name="T53" fmla="*/ 377 h 2041"/>
                  <a:gd name="T54" fmla="*/ 741 w 1440"/>
                  <a:gd name="T55" fmla="*/ 345 h 2041"/>
                  <a:gd name="T56" fmla="*/ 623 w 1440"/>
                  <a:gd name="T57" fmla="*/ 233 h 2041"/>
                  <a:gd name="T58" fmla="*/ 647 w 1440"/>
                  <a:gd name="T59" fmla="*/ 433 h 2041"/>
                  <a:gd name="T60" fmla="*/ 499 w 1440"/>
                  <a:gd name="T61" fmla="*/ 525 h 2041"/>
                  <a:gd name="T62" fmla="*/ 654 w 1440"/>
                  <a:gd name="T63" fmla="*/ 470 h 2041"/>
                  <a:gd name="T64" fmla="*/ 893 w 1440"/>
                  <a:gd name="T65" fmla="*/ 461 h 2041"/>
                  <a:gd name="T66" fmla="*/ 1043 w 1440"/>
                  <a:gd name="T67" fmla="*/ 484 h 2041"/>
                  <a:gd name="T68" fmla="*/ 855 w 1440"/>
                  <a:gd name="T69" fmla="*/ 531 h 2041"/>
                  <a:gd name="T70" fmla="*/ 791 w 1440"/>
                  <a:gd name="T71" fmla="*/ 597 h 2041"/>
                  <a:gd name="T72" fmla="*/ 787 w 1440"/>
                  <a:gd name="T73" fmla="*/ 625 h 2041"/>
                  <a:gd name="T74" fmla="*/ 753 w 1440"/>
                  <a:gd name="T75" fmla="*/ 528 h 2041"/>
                  <a:gd name="T76" fmla="*/ 604 w 1440"/>
                  <a:gd name="T77" fmla="*/ 669 h 2041"/>
                  <a:gd name="T78" fmla="*/ 556 w 1440"/>
                  <a:gd name="T79" fmla="*/ 665 h 2041"/>
                  <a:gd name="T80" fmla="*/ 575 w 1440"/>
                  <a:gd name="T81" fmla="*/ 678 h 2041"/>
                  <a:gd name="T82" fmla="*/ 482 w 1440"/>
                  <a:gd name="T83" fmla="*/ 694 h 2041"/>
                  <a:gd name="T84" fmla="*/ 623 w 1440"/>
                  <a:gd name="T85" fmla="*/ 753 h 2041"/>
                  <a:gd name="T86" fmla="*/ 1023 w 1440"/>
                  <a:gd name="T87" fmla="*/ 752 h 2041"/>
                  <a:gd name="T88" fmla="*/ 971 w 1440"/>
                  <a:gd name="T89" fmla="*/ 574 h 2041"/>
                  <a:gd name="T90" fmla="*/ 983 w 1440"/>
                  <a:gd name="T91" fmla="*/ 609 h 2041"/>
                  <a:gd name="T92" fmla="*/ 1003 w 1440"/>
                  <a:gd name="T93" fmla="*/ 615 h 2041"/>
                  <a:gd name="T94" fmla="*/ 857 w 1440"/>
                  <a:gd name="T95" fmla="*/ 766 h 2041"/>
                  <a:gd name="T96" fmla="*/ 437 w 1440"/>
                  <a:gd name="T97" fmla="*/ 778 h 2041"/>
                  <a:gd name="T98" fmla="*/ 483 w 1440"/>
                  <a:gd name="T99" fmla="*/ 933 h 2041"/>
                  <a:gd name="T100" fmla="*/ 892 w 1440"/>
                  <a:gd name="T101" fmla="*/ 798 h 2041"/>
                  <a:gd name="T102" fmla="*/ 1051 w 1440"/>
                  <a:gd name="T103" fmla="*/ 777 h 2041"/>
                  <a:gd name="T104" fmla="*/ 612 w 1440"/>
                  <a:gd name="T105" fmla="*/ 976 h 2041"/>
                  <a:gd name="T106" fmla="*/ 596 w 1440"/>
                  <a:gd name="T107" fmla="*/ 1056 h 2041"/>
                  <a:gd name="T108" fmla="*/ 552 w 1440"/>
                  <a:gd name="T109" fmla="*/ 1024 h 2041"/>
                  <a:gd name="T110" fmla="*/ 566 w 1440"/>
                  <a:gd name="T111" fmla="*/ 869 h 2041"/>
                  <a:gd name="T112" fmla="*/ 325 w 1440"/>
                  <a:gd name="T113" fmla="*/ 1124 h 2041"/>
                  <a:gd name="T114" fmla="*/ 910 w 1440"/>
                  <a:gd name="T115" fmla="*/ 870 h 2041"/>
                  <a:gd name="T116" fmla="*/ 880 w 1440"/>
                  <a:gd name="T117" fmla="*/ 1030 h 2041"/>
                  <a:gd name="T118" fmla="*/ 860 w 1440"/>
                  <a:gd name="T119" fmla="*/ 1035 h 2041"/>
                  <a:gd name="T120" fmla="*/ 901 w 1440"/>
                  <a:gd name="T121" fmla="*/ 859 h 2041"/>
                  <a:gd name="T122" fmla="*/ 67 w 1440"/>
                  <a:gd name="T123" fmla="*/ 1780 h 2041"/>
                  <a:gd name="T124" fmla="*/ 1375 w 1440"/>
                  <a:gd name="T125" fmla="*/ 1812 h 2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40" h="2041">
                    <a:moveTo>
                      <a:pt x="677" y="4"/>
                    </a:moveTo>
                    <a:cubicBezTo>
                      <a:pt x="690" y="5"/>
                      <a:pt x="705" y="0"/>
                      <a:pt x="715" y="8"/>
                    </a:cubicBezTo>
                    <a:cubicBezTo>
                      <a:pt x="721" y="51"/>
                      <a:pt x="716" y="95"/>
                      <a:pt x="720" y="138"/>
                    </a:cubicBezTo>
                    <a:cubicBezTo>
                      <a:pt x="727" y="142"/>
                      <a:pt x="735" y="143"/>
                      <a:pt x="743" y="144"/>
                    </a:cubicBezTo>
                    <a:cubicBezTo>
                      <a:pt x="743" y="104"/>
                      <a:pt x="743" y="64"/>
                      <a:pt x="745" y="25"/>
                    </a:cubicBezTo>
                    <a:cubicBezTo>
                      <a:pt x="744" y="3"/>
                      <a:pt x="771" y="13"/>
                      <a:pt x="785" y="11"/>
                    </a:cubicBezTo>
                    <a:cubicBezTo>
                      <a:pt x="787" y="54"/>
                      <a:pt x="784" y="98"/>
                      <a:pt x="786" y="141"/>
                    </a:cubicBezTo>
                    <a:cubicBezTo>
                      <a:pt x="799" y="144"/>
                      <a:pt x="812" y="146"/>
                      <a:pt x="825" y="145"/>
                    </a:cubicBezTo>
                    <a:cubicBezTo>
                      <a:pt x="827" y="98"/>
                      <a:pt x="824" y="51"/>
                      <a:pt x="826" y="4"/>
                    </a:cubicBezTo>
                    <a:cubicBezTo>
                      <a:pt x="839" y="4"/>
                      <a:pt x="852" y="4"/>
                      <a:pt x="865" y="5"/>
                    </a:cubicBezTo>
                    <a:cubicBezTo>
                      <a:pt x="867" y="48"/>
                      <a:pt x="867" y="90"/>
                      <a:pt x="867" y="133"/>
                    </a:cubicBezTo>
                    <a:cubicBezTo>
                      <a:pt x="905" y="125"/>
                      <a:pt x="953" y="149"/>
                      <a:pt x="952" y="192"/>
                    </a:cubicBezTo>
                    <a:cubicBezTo>
                      <a:pt x="958" y="219"/>
                      <a:pt x="938" y="241"/>
                      <a:pt x="939" y="268"/>
                    </a:cubicBezTo>
                    <a:cubicBezTo>
                      <a:pt x="939" y="312"/>
                      <a:pt x="941" y="356"/>
                      <a:pt x="940" y="400"/>
                    </a:cubicBezTo>
                    <a:cubicBezTo>
                      <a:pt x="966" y="398"/>
                      <a:pt x="993" y="397"/>
                      <a:pt x="1019" y="397"/>
                    </a:cubicBezTo>
                    <a:cubicBezTo>
                      <a:pt x="1046" y="397"/>
                      <a:pt x="1072" y="420"/>
                      <a:pt x="1070" y="448"/>
                    </a:cubicBezTo>
                    <a:cubicBezTo>
                      <a:pt x="1068" y="468"/>
                      <a:pt x="1072" y="491"/>
                      <a:pt x="1060" y="509"/>
                    </a:cubicBezTo>
                    <a:cubicBezTo>
                      <a:pt x="1042" y="533"/>
                      <a:pt x="1050" y="564"/>
                      <a:pt x="1046" y="592"/>
                    </a:cubicBezTo>
                    <a:cubicBezTo>
                      <a:pt x="1048" y="643"/>
                      <a:pt x="1049" y="693"/>
                      <a:pt x="1053" y="744"/>
                    </a:cubicBezTo>
                    <a:cubicBezTo>
                      <a:pt x="1079" y="743"/>
                      <a:pt x="1105" y="738"/>
                      <a:pt x="1131" y="741"/>
                    </a:cubicBezTo>
                    <a:cubicBezTo>
                      <a:pt x="1159" y="747"/>
                      <a:pt x="1190" y="761"/>
                      <a:pt x="1202" y="789"/>
                    </a:cubicBezTo>
                    <a:cubicBezTo>
                      <a:pt x="1209" y="818"/>
                      <a:pt x="1202" y="849"/>
                      <a:pt x="1196" y="878"/>
                    </a:cubicBezTo>
                    <a:cubicBezTo>
                      <a:pt x="1191" y="906"/>
                      <a:pt x="1160" y="925"/>
                      <a:pt x="1164" y="956"/>
                    </a:cubicBezTo>
                    <a:cubicBezTo>
                      <a:pt x="1166" y="1010"/>
                      <a:pt x="1153" y="1067"/>
                      <a:pt x="1167" y="1120"/>
                    </a:cubicBezTo>
                    <a:cubicBezTo>
                      <a:pt x="1254" y="1129"/>
                      <a:pt x="1342" y="1121"/>
                      <a:pt x="1430" y="1124"/>
                    </a:cubicBezTo>
                    <a:cubicBezTo>
                      <a:pt x="1429" y="1356"/>
                      <a:pt x="1428" y="1588"/>
                      <a:pt x="1429" y="1820"/>
                    </a:cubicBezTo>
                    <a:cubicBezTo>
                      <a:pt x="1430" y="1879"/>
                      <a:pt x="1440" y="1939"/>
                      <a:pt x="1429" y="1998"/>
                    </a:cubicBezTo>
                    <a:cubicBezTo>
                      <a:pt x="1425" y="2016"/>
                      <a:pt x="1414" y="2041"/>
                      <a:pt x="1391" y="2039"/>
                    </a:cubicBezTo>
                    <a:cubicBezTo>
                      <a:pt x="931" y="2039"/>
                      <a:pt x="471" y="2040"/>
                      <a:pt x="10" y="2038"/>
                    </a:cubicBezTo>
                    <a:cubicBezTo>
                      <a:pt x="10" y="2000"/>
                      <a:pt x="7" y="1962"/>
                      <a:pt x="6" y="1924"/>
                    </a:cubicBezTo>
                    <a:cubicBezTo>
                      <a:pt x="6" y="1699"/>
                      <a:pt x="6" y="1473"/>
                      <a:pt x="6" y="1248"/>
                    </a:cubicBezTo>
                    <a:cubicBezTo>
                      <a:pt x="0" y="1206"/>
                      <a:pt x="9" y="1165"/>
                      <a:pt x="6" y="1124"/>
                    </a:cubicBezTo>
                    <a:cubicBezTo>
                      <a:pt x="103" y="1124"/>
                      <a:pt x="201" y="1124"/>
                      <a:pt x="298" y="1124"/>
                    </a:cubicBezTo>
                    <a:cubicBezTo>
                      <a:pt x="299" y="1088"/>
                      <a:pt x="295" y="1052"/>
                      <a:pt x="296" y="1016"/>
                    </a:cubicBezTo>
                    <a:cubicBezTo>
                      <a:pt x="296" y="972"/>
                      <a:pt x="299" y="923"/>
                      <a:pt x="275" y="884"/>
                    </a:cubicBezTo>
                    <a:cubicBezTo>
                      <a:pt x="251" y="846"/>
                      <a:pt x="258" y="790"/>
                      <a:pt x="290" y="759"/>
                    </a:cubicBezTo>
                    <a:cubicBezTo>
                      <a:pt x="325" y="729"/>
                      <a:pt x="372" y="753"/>
                      <a:pt x="412" y="737"/>
                    </a:cubicBezTo>
                    <a:cubicBezTo>
                      <a:pt x="420" y="670"/>
                      <a:pt x="406" y="603"/>
                      <a:pt x="412" y="536"/>
                    </a:cubicBezTo>
                    <a:cubicBezTo>
                      <a:pt x="417" y="495"/>
                      <a:pt x="382" y="453"/>
                      <a:pt x="410" y="415"/>
                    </a:cubicBezTo>
                    <a:cubicBezTo>
                      <a:pt x="441" y="392"/>
                      <a:pt x="485" y="396"/>
                      <a:pt x="521" y="404"/>
                    </a:cubicBezTo>
                    <a:cubicBezTo>
                      <a:pt x="530" y="355"/>
                      <a:pt x="519" y="306"/>
                      <a:pt x="521" y="257"/>
                    </a:cubicBezTo>
                    <a:cubicBezTo>
                      <a:pt x="501" y="223"/>
                      <a:pt x="504" y="175"/>
                      <a:pt x="533" y="146"/>
                    </a:cubicBezTo>
                    <a:cubicBezTo>
                      <a:pt x="549" y="130"/>
                      <a:pt x="574" y="132"/>
                      <a:pt x="595" y="135"/>
                    </a:cubicBezTo>
                    <a:cubicBezTo>
                      <a:pt x="596" y="94"/>
                      <a:pt x="592" y="53"/>
                      <a:pt x="598" y="12"/>
                    </a:cubicBezTo>
                    <a:cubicBezTo>
                      <a:pt x="611" y="11"/>
                      <a:pt x="624" y="11"/>
                      <a:pt x="637" y="11"/>
                    </a:cubicBezTo>
                    <a:cubicBezTo>
                      <a:pt x="638" y="55"/>
                      <a:pt x="635" y="98"/>
                      <a:pt x="637" y="142"/>
                    </a:cubicBezTo>
                    <a:cubicBezTo>
                      <a:pt x="649" y="136"/>
                      <a:pt x="662" y="136"/>
                      <a:pt x="676" y="136"/>
                    </a:cubicBezTo>
                    <a:cubicBezTo>
                      <a:pt x="681" y="92"/>
                      <a:pt x="674" y="48"/>
                      <a:pt x="677" y="4"/>
                    </a:cubicBezTo>
                    <a:close/>
                    <a:moveTo>
                      <a:pt x="689" y="19"/>
                    </a:moveTo>
                    <a:cubicBezTo>
                      <a:pt x="691" y="58"/>
                      <a:pt x="690" y="97"/>
                      <a:pt x="691" y="135"/>
                    </a:cubicBezTo>
                    <a:cubicBezTo>
                      <a:pt x="694" y="138"/>
                      <a:pt x="697" y="140"/>
                      <a:pt x="701" y="142"/>
                    </a:cubicBezTo>
                    <a:cubicBezTo>
                      <a:pt x="703" y="101"/>
                      <a:pt x="703" y="60"/>
                      <a:pt x="703" y="19"/>
                    </a:cubicBezTo>
                    <a:cubicBezTo>
                      <a:pt x="700" y="19"/>
                      <a:pt x="693" y="19"/>
                      <a:pt x="689" y="19"/>
                    </a:cubicBezTo>
                    <a:close/>
                    <a:moveTo>
                      <a:pt x="838" y="19"/>
                    </a:moveTo>
                    <a:cubicBezTo>
                      <a:pt x="837" y="59"/>
                      <a:pt x="840" y="100"/>
                      <a:pt x="839" y="140"/>
                    </a:cubicBezTo>
                    <a:cubicBezTo>
                      <a:pt x="842" y="139"/>
                      <a:pt x="847" y="138"/>
                      <a:pt x="850" y="137"/>
                    </a:cubicBezTo>
                    <a:cubicBezTo>
                      <a:pt x="852" y="98"/>
                      <a:pt x="851" y="58"/>
                      <a:pt x="851" y="19"/>
                    </a:cubicBezTo>
                    <a:cubicBezTo>
                      <a:pt x="848" y="19"/>
                      <a:pt x="841" y="19"/>
                      <a:pt x="838" y="19"/>
                    </a:cubicBezTo>
                    <a:close/>
                    <a:moveTo>
                      <a:pt x="611" y="25"/>
                    </a:moveTo>
                    <a:cubicBezTo>
                      <a:pt x="611" y="64"/>
                      <a:pt x="611" y="104"/>
                      <a:pt x="612" y="143"/>
                    </a:cubicBezTo>
                    <a:cubicBezTo>
                      <a:pt x="615" y="143"/>
                      <a:pt x="620" y="144"/>
                      <a:pt x="623" y="144"/>
                    </a:cubicBezTo>
                    <a:cubicBezTo>
                      <a:pt x="624" y="104"/>
                      <a:pt x="624" y="65"/>
                      <a:pt x="624" y="25"/>
                    </a:cubicBezTo>
                    <a:cubicBezTo>
                      <a:pt x="620" y="25"/>
                      <a:pt x="615" y="25"/>
                      <a:pt x="611" y="25"/>
                    </a:cubicBezTo>
                    <a:close/>
                    <a:moveTo>
                      <a:pt x="759" y="25"/>
                    </a:moveTo>
                    <a:cubicBezTo>
                      <a:pt x="759" y="65"/>
                      <a:pt x="759" y="105"/>
                      <a:pt x="761" y="144"/>
                    </a:cubicBezTo>
                    <a:cubicBezTo>
                      <a:pt x="764" y="145"/>
                      <a:pt x="768" y="145"/>
                      <a:pt x="771" y="145"/>
                    </a:cubicBezTo>
                    <a:cubicBezTo>
                      <a:pt x="772" y="105"/>
                      <a:pt x="772" y="65"/>
                      <a:pt x="773" y="25"/>
                    </a:cubicBezTo>
                    <a:cubicBezTo>
                      <a:pt x="769" y="25"/>
                      <a:pt x="764" y="25"/>
                      <a:pt x="759" y="25"/>
                    </a:cubicBezTo>
                    <a:close/>
                    <a:moveTo>
                      <a:pt x="539" y="224"/>
                    </a:moveTo>
                    <a:cubicBezTo>
                      <a:pt x="550" y="240"/>
                      <a:pt x="574" y="249"/>
                      <a:pt x="592" y="241"/>
                    </a:cubicBezTo>
                    <a:cubicBezTo>
                      <a:pt x="605" y="231"/>
                      <a:pt x="610" y="215"/>
                      <a:pt x="620" y="202"/>
                    </a:cubicBezTo>
                    <a:cubicBezTo>
                      <a:pt x="630" y="231"/>
                      <a:pt x="660" y="255"/>
                      <a:pt x="690" y="244"/>
                    </a:cubicBezTo>
                    <a:cubicBezTo>
                      <a:pt x="710" y="237"/>
                      <a:pt x="718" y="216"/>
                      <a:pt x="722" y="197"/>
                    </a:cubicBezTo>
                    <a:cubicBezTo>
                      <a:pt x="728" y="217"/>
                      <a:pt x="738" y="238"/>
                      <a:pt x="761" y="241"/>
                    </a:cubicBezTo>
                    <a:cubicBezTo>
                      <a:pt x="792" y="252"/>
                      <a:pt x="819" y="225"/>
                      <a:pt x="830" y="199"/>
                    </a:cubicBezTo>
                    <a:cubicBezTo>
                      <a:pt x="829" y="222"/>
                      <a:pt x="851" y="233"/>
                      <a:pt x="869" y="242"/>
                    </a:cubicBezTo>
                    <a:cubicBezTo>
                      <a:pt x="905" y="255"/>
                      <a:pt x="942" y="202"/>
                      <a:pt x="918" y="173"/>
                    </a:cubicBezTo>
                    <a:cubicBezTo>
                      <a:pt x="892" y="157"/>
                      <a:pt x="858" y="166"/>
                      <a:pt x="829" y="170"/>
                    </a:cubicBezTo>
                    <a:cubicBezTo>
                      <a:pt x="798" y="177"/>
                      <a:pt x="766" y="165"/>
                      <a:pt x="734" y="171"/>
                    </a:cubicBezTo>
                    <a:cubicBezTo>
                      <a:pt x="700" y="174"/>
                      <a:pt x="666" y="167"/>
                      <a:pt x="631" y="171"/>
                    </a:cubicBezTo>
                    <a:cubicBezTo>
                      <a:pt x="611" y="174"/>
                      <a:pt x="592" y="161"/>
                      <a:pt x="571" y="164"/>
                    </a:cubicBezTo>
                    <a:cubicBezTo>
                      <a:pt x="544" y="166"/>
                      <a:pt x="527" y="201"/>
                      <a:pt x="539" y="224"/>
                    </a:cubicBezTo>
                    <a:close/>
                    <a:moveTo>
                      <a:pt x="623" y="233"/>
                    </a:moveTo>
                    <a:cubicBezTo>
                      <a:pt x="624" y="253"/>
                      <a:pt x="619" y="275"/>
                      <a:pt x="630" y="293"/>
                    </a:cubicBezTo>
                    <a:cubicBezTo>
                      <a:pt x="640" y="313"/>
                      <a:pt x="661" y="324"/>
                      <a:pt x="680" y="333"/>
                    </a:cubicBezTo>
                    <a:cubicBezTo>
                      <a:pt x="651" y="339"/>
                      <a:pt x="626" y="318"/>
                      <a:pt x="617" y="292"/>
                    </a:cubicBezTo>
                    <a:cubicBezTo>
                      <a:pt x="610" y="305"/>
                      <a:pt x="605" y="327"/>
                      <a:pt x="587" y="325"/>
                    </a:cubicBezTo>
                    <a:cubicBezTo>
                      <a:pt x="572" y="324"/>
                      <a:pt x="569" y="307"/>
                      <a:pt x="569" y="295"/>
                    </a:cubicBezTo>
                    <a:cubicBezTo>
                      <a:pt x="577" y="294"/>
                      <a:pt x="585" y="293"/>
                      <a:pt x="593" y="293"/>
                    </a:cubicBezTo>
                    <a:cubicBezTo>
                      <a:pt x="592" y="299"/>
                      <a:pt x="595" y="311"/>
                      <a:pt x="584" y="312"/>
                    </a:cubicBezTo>
                    <a:cubicBezTo>
                      <a:pt x="585" y="308"/>
                      <a:pt x="586" y="302"/>
                      <a:pt x="587" y="299"/>
                    </a:cubicBezTo>
                    <a:cubicBezTo>
                      <a:pt x="584" y="300"/>
                      <a:pt x="579" y="301"/>
                      <a:pt x="576" y="302"/>
                    </a:cubicBezTo>
                    <a:cubicBezTo>
                      <a:pt x="578" y="307"/>
                      <a:pt x="580" y="311"/>
                      <a:pt x="581" y="316"/>
                    </a:cubicBezTo>
                    <a:cubicBezTo>
                      <a:pt x="617" y="311"/>
                      <a:pt x="609" y="264"/>
                      <a:pt x="611" y="238"/>
                    </a:cubicBezTo>
                    <a:cubicBezTo>
                      <a:pt x="598" y="257"/>
                      <a:pt x="572" y="265"/>
                      <a:pt x="551" y="254"/>
                    </a:cubicBezTo>
                    <a:cubicBezTo>
                      <a:pt x="550" y="306"/>
                      <a:pt x="552" y="358"/>
                      <a:pt x="552" y="410"/>
                    </a:cubicBezTo>
                    <a:cubicBezTo>
                      <a:pt x="583" y="405"/>
                      <a:pt x="613" y="411"/>
                      <a:pt x="643" y="414"/>
                    </a:cubicBezTo>
                    <a:cubicBezTo>
                      <a:pt x="685" y="408"/>
                      <a:pt x="729" y="406"/>
                      <a:pt x="771" y="414"/>
                    </a:cubicBezTo>
                    <a:cubicBezTo>
                      <a:pt x="818" y="401"/>
                      <a:pt x="866" y="411"/>
                      <a:pt x="913" y="415"/>
                    </a:cubicBezTo>
                    <a:cubicBezTo>
                      <a:pt x="915" y="358"/>
                      <a:pt x="913" y="301"/>
                      <a:pt x="915" y="244"/>
                    </a:cubicBezTo>
                    <a:cubicBezTo>
                      <a:pt x="891" y="272"/>
                      <a:pt x="850" y="260"/>
                      <a:pt x="831" y="234"/>
                    </a:cubicBezTo>
                    <a:cubicBezTo>
                      <a:pt x="834" y="267"/>
                      <a:pt x="857" y="292"/>
                      <a:pt x="874" y="318"/>
                    </a:cubicBezTo>
                    <a:cubicBezTo>
                      <a:pt x="843" y="303"/>
                      <a:pt x="821" y="269"/>
                      <a:pt x="822" y="234"/>
                    </a:cubicBezTo>
                    <a:cubicBezTo>
                      <a:pt x="802" y="264"/>
                      <a:pt x="750" y="276"/>
                      <a:pt x="729" y="241"/>
                    </a:cubicBezTo>
                    <a:cubicBezTo>
                      <a:pt x="739" y="281"/>
                      <a:pt x="765" y="315"/>
                      <a:pt x="786" y="349"/>
                    </a:cubicBezTo>
                    <a:cubicBezTo>
                      <a:pt x="761" y="333"/>
                      <a:pt x="743" y="307"/>
                      <a:pt x="731" y="280"/>
                    </a:cubicBezTo>
                    <a:cubicBezTo>
                      <a:pt x="730" y="299"/>
                      <a:pt x="725" y="317"/>
                      <a:pt x="724" y="336"/>
                    </a:cubicBezTo>
                    <a:cubicBezTo>
                      <a:pt x="724" y="355"/>
                      <a:pt x="733" y="379"/>
                      <a:pt x="756" y="377"/>
                    </a:cubicBezTo>
                    <a:cubicBezTo>
                      <a:pt x="762" y="367"/>
                      <a:pt x="763" y="356"/>
                      <a:pt x="750" y="351"/>
                    </a:cubicBezTo>
                    <a:cubicBezTo>
                      <a:pt x="751" y="356"/>
                      <a:pt x="753" y="360"/>
                      <a:pt x="754" y="365"/>
                    </a:cubicBezTo>
                    <a:cubicBezTo>
                      <a:pt x="750" y="366"/>
                      <a:pt x="746" y="367"/>
                      <a:pt x="742" y="368"/>
                    </a:cubicBezTo>
                    <a:cubicBezTo>
                      <a:pt x="741" y="360"/>
                      <a:pt x="740" y="353"/>
                      <a:pt x="741" y="345"/>
                    </a:cubicBezTo>
                    <a:cubicBezTo>
                      <a:pt x="767" y="339"/>
                      <a:pt x="776" y="369"/>
                      <a:pt x="759" y="385"/>
                    </a:cubicBezTo>
                    <a:cubicBezTo>
                      <a:pt x="746" y="386"/>
                      <a:pt x="730" y="385"/>
                      <a:pt x="724" y="371"/>
                    </a:cubicBezTo>
                    <a:cubicBezTo>
                      <a:pt x="701" y="330"/>
                      <a:pt x="730" y="283"/>
                      <a:pt x="720" y="240"/>
                    </a:cubicBezTo>
                    <a:cubicBezTo>
                      <a:pt x="698" y="277"/>
                      <a:pt x="644" y="264"/>
                      <a:pt x="623" y="233"/>
                    </a:cubicBezTo>
                    <a:close/>
                    <a:moveTo>
                      <a:pt x="921" y="433"/>
                    </a:moveTo>
                    <a:cubicBezTo>
                      <a:pt x="883" y="422"/>
                      <a:pt x="842" y="427"/>
                      <a:pt x="803" y="428"/>
                    </a:cubicBezTo>
                    <a:cubicBezTo>
                      <a:pt x="785" y="427"/>
                      <a:pt x="768" y="438"/>
                      <a:pt x="751" y="432"/>
                    </a:cubicBezTo>
                    <a:cubicBezTo>
                      <a:pt x="717" y="422"/>
                      <a:pt x="682" y="429"/>
                      <a:pt x="647" y="433"/>
                    </a:cubicBezTo>
                    <a:cubicBezTo>
                      <a:pt x="618" y="438"/>
                      <a:pt x="589" y="428"/>
                      <a:pt x="559" y="432"/>
                    </a:cubicBezTo>
                    <a:cubicBezTo>
                      <a:pt x="520" y="438"/>
                      <a:pt x="479" y="424"/>
                      <a:pt x="440" y="437"/>
                    </a:cubicBezTo>
                    <a:cubicBezTo>
                      <a:pt x="424" y="443"/>
                      <a:pt x="421" y="464"/>
                      <a:pt x="430" y="477"/>
                    </a:cubicBezTo>
                    <a:cubicBezTo>
                      <a:pt x="443" y="503"/>
                      <a:pt x="466" y="532"/>
                      <a:pt x="499" y="525"/>
                    </a:cubicBezTo>
                    <a:cubicBezTo>
                      <a:pt x="523" y="517"/>
                      <a:pt x="522" y="486"/>
                      <a:pt x="535" y="468"/>
                    </a:cubicBezTo>
                    <a:cubicBezTo>
                      <a:pt x="544" y="481"/>
                      <a:pt x="550" y="495"/>
                      <a:pt x="560" y="507"/>
                    </a:cubicBezTo>
                    <a:cubicBezTo>
                      <a:pt x="573" y="522"/>
                      <a:pt x="596" y="525"/>
                      <a:pt x="614" y="520"/>
                    </a:cubicBezTo>
                    <a:cubicBezTo>
                      <a:pt x="635" y="510"/>
                      <a:pt x="633" y="481"/>
                      <a:pt x="654" y="470"/>
                    </a:cubicBezTo>
                    <a:cubicBezTo>
                      <a:pt x="659" y="497"/>
                      <a:pt x="681" y="523"/>
                      <a:pt x="711" y="520"/>
                    </a:cubicBezTo>
                    <a:cubicBezTo>
                      <a:pt x="744" y="524"/>
                      <a:pt x="766" y="492"/>
                      <a:pt x="775" y="465"/>
                    </a:cubicBezTo>
                    <a:cubicBezTo>
                      <a:pt x="790" y="493"/>
                      <a:pt x="821" y="524"/>
                      <a:pt x="857" y="514"/>
                    </a:cubicBezTo>
                    <a:cubicBezTo>
                      <a:pt x="876" y="502"/>
                      <a:pt x="884" y="481"/>
                      <a:pt x="893" y="461"/>
                    </a:cubicBezTo>
                    <a:cubicBezTo>
                      <a:pt x="900" y="473"/>
                      <a:pt x="905" y="484"/>
                      <a:pt x="911" y="496"/>
                    </a:cubicBezTo>
                    <a:cubicBezTo>
                      <a:pt x="922" y="518"/>
                      <a:pt x="953" y="525"/>
                      <a:pt x="974" y="516"/>
                    </a:cubicBezTo>
                    <a:cubicBezTo>
                      <a:pt x="987" y="506"/>
                      <a:pt x="994" y="490"/>
                      <a:pt x="1003" y="476"/>
                    </a:cubicBezTo>
                    <a:cubicBezTo>
                      <a:pt x="1011" y="489"/>
                      <a:pt x="1033" y="501"/>
                      <a:pt x="1043" y="484"/>
                    </a:cubicBezTo>
                    <a:cubicBezTo>
                      <a:pt x="1050" y="467"/>
                      <a:pt x="1048" y="445"/>
                      <a:pt x="1038" y="429"/>
                    </a:cubicBezTo>
                    <a:cubicBezTo>
                      <a:pt x="1024" y="418"/>
                      <a:pt x="1004" y="422"/>
                      <a:pt x="987" y="424"/>
                    </a:cubicBezTo>
                    <a:cubicBezTo>
                      <a:pt x="965" y="429"/>
                      <a:pt x="942" y="426"/>
                      <a:pt x="921" y="433"/>
                    </a:cubicBezTo>
                    <a:close/>
                    <a:moveTo>
                      <a:pt x="855" y="531"/>
                    </a:moveTo>
                    <a:cubicBezTo>
                      <a:pt x="826" y="535"/>
                      <a:pt x="801" y="517"/>
                      <a:pt x="779" y="500"/>
                    </a:cubicBezTo>
                    <a:cubicBezTo>
                      <a:pt x="759" y="545"/>
                      <a:pt x="734" y="594"/>
                      <a:pt x="752" y="644"/>
                    </a:cubicBezTo>
                    <a:cubicBezTo>
                      <a:pt x="759" y="668"/>
                      <a:pt x="789" y="678"/>
                      <a:pt x="811" y="668"/>
                    </a:cubicBezTo>
                    <a:cubicBezTo>
                      <a:pt x="838" y="650"/>
                      <a:pt x="831" y="589"/>
                      <a:pt x="791" y="597"/>
                    </a:cubicBezTo>
                    <a:cubicBezTo>
                      <a:pt x="789" y="602"/>
                      <a:pt x="788" y="607"/>
                      <a:pt x="786" y="613"/>
                    </a:cubicBezTo>
                    <a:cubicBezTo>
                      <a:pt x="788" y="614"/>
                      <a:pt x="792" y="617"/>
                      <a:pt x="794" y="618"/>
                    </a:cubicBezTo>
                    <a:cubicBezTo>
                      <a:pt x="797" y="616"/>
                      <a:pt x="802" y="613"/>
                      <a:pt x="805" y="611"/>
                    </a:cubicBezTo>
                    <a:cubicBezTo>
                      <a:pt x="804" y="621"/>
                      <a:pt x="796" y="625"/>
                      <a:pt x="787" y="625"/>
                    </a:cubicBezTo>
                    <a:cubicBezTo>
                      <a:pt x="773" y="613"/>
                      <a:pt x="782" y="584"/>
                      <a:pt x="803" y="590"/>
                    </a:cubicBezTo>
                    <a:cubicBezTo>
                      <a:pt x="838" y="587"/>
                      <a:pt x="842" y="629"/>
                      <a:pt x="837" y="654"/>
                    </a:cubicBezTo>
                    <a:cubicBezTo>
                      <a:pt x="826" y="694"/>
                      <a:pt x="765" y="694"/>
                      <a:pt x="746" y="661"/>
                    </a:cubicBezTo>
                    <a:cubicBezTo>
                      <a:pt x="723" y="620"/>
                      <a:pt x="735" y="569"/>
                      <a:pt x="753" y="528"/>
                    </a:cubicBezTo>
                    <a:cubicBezTo>
                      <a:pt x="718" y="543"/>
                      <a:pt x="670" y="540"/>
                      <a:pt x="649" y="504"/>
                    </a:cubicBezTo>
                    <a:cubicBezTo>
                      <a:pt x="633" y="546"/>
                      <a:pt x="567" y="551"/>
                      <a:pt x="544" y="512"/>
                    </a:cubicBezTo>
                    <a:cubicBezTo>
                      <a:pt x="543" y="550"/>
                      <a:pt x="567" y="582"/>
                      <a:pt x="588" y="611"/>
                    </a:cubicBezTo>
                    <a:cubicBezTo>
                      <a:pt x="600" y="627"/>
                      <a:pt x="611" y="648"/>
                      <a:pt x="604" y="669"/>
                    </a:cubicBezTo>
                    <a:cubicBezTo>
                      <a:pt x="597" y="689"/>
                      <a:pt x="572" y="696"/>
                      <a:pt x="554" y="689"/>
                    </a:cubicBezTo>
                    <a:cubicBezTo>
                      <a:pt x="536" y="680"/>
                      <a:pt x="524" y="653"/>
                      <a:pt x="539" y="637"/>
                    </a:cubicBezTo>
                    <a:cubicBezTo>
                      <a:pt x="552" y="626"/>
                      <a:pt x="581" y="631"/>
                      <a:pt x="578" y="652"/>
                    </a:cubicBezTo>
                    <a:cubicBezTo>
                      <a:pt x="580" y="666"/>
                      <a:pt x="566" y="667"/>
                      <a:pt x="556" y="665"/>
                    </a:cubicBezTo>
                    <a:cubicBezTo>
                      <a:pt x="560" y="663"/>
                      <a:pt x="566" y="659"/>
                      <a:pt x="570" y="657"/>
                    </a:cubicBezTo>
                    <a:cubicBezTo>
                      <a:pt x="569" y="651"/>
                      <a:pt x="568" y="646"/>
                      <a:pt x="567" y="640"/>
                    </a:cubicBezTo>
                    <a:cubicBezTo>
                      <a:pt x="556" y="640"/>
                      <a:pt x="546" y="643"/>
                      <a:pt x="543" y="654"/>
                    </a:cubicBezTo>
                    <a:cubicBezTo>
                      <a:pt x="548" y="667"/>
                      <a:pt x="558" y="683"/>
                      <a:pt x="575" y="678"/>
                    </a:cubicBezTo>
                    <a:cubicBezTo>
                      <a:pt x="604" y="671"/>
                      <a:pt x="592" y="633"/>
                      <a:pt x="579" y="616"/>
                    </a:cubicBezTo>
                    <a:cubicBezTo>
                      <a:pt x="554" y="589"/>
                      <a:pt x="532" y="556"/>
                      <a:pt x="533" y="517"/>
                    </a:cubicBezTo>
                    <a:cubicBezTo>
                      <a:pt x="514" y="551"/>
                      <a:pt x="462" y="546"/>
                      <a:pt x="440" y="519"/>
                    </a:cubicBezTo>
                    <a:cubicBezTo>
                      <a:pt x="432" y="580"/>
                      <a:pt x="447" y="644"/>
                      <a:pt x="482" y="694"/>
                    </a:cubicBezTo>
                    <a:cubicBezTo>
                      <a:pt x="458" y="684"/>
                      <a:pt x="448" y="657"/>
                      <a:pt x="438" y="634"/>
                    </a:cubicBezTo>
                    <a:cubicBezTo>
                      <a:pt x="438" y="672"/>
                      <a:pt x="437" y="710"/>
                      <a:pt x="436" y="748"/>
                    </a:cubicBezTo>
                    <a:cubicBezTo>
                      <a:pt x="462" y="742"/>
                      <a:pt x="489" y="747"/>
                      <a:pt x="515" y="752"/>
                    </a:cubicBezTo>
                    <a:cubicBezTo>
                      <a:pt x="551" y="752"/>
                      <a:pt x="587" y="753"/>
                      <a:pt x="623" y="753"/>
                    </a:cubicBezTo>
                    <a:cubicBezTo>
                      <a:pt x="656" y="755"/>
                      <a:pt x="686" y="741"/>
                      <a:pt x="719" y="742"/>
                    </a:cubicBezTo>
                    <a:cubicBezTo>
                      <a:pt x="746" y="740"/>
                      <a:pt x="772" y="751"/>
                      <a:pt x="799" y="752"/>
                    </a:cubicBezTo>
                    <a:cubicBezTo>
                      <a:pt x="829" y="748"/>
                      <a:pt x="860" y="747"/>
                      <a:pt x="890" y="743"/>
                    </a:cubicBezTo>
                    <a:cubicBezTo>
                      <a:pt x="934" y="737"/>
                      <a:pt x="979" y="746"/>
                      <a:pt x="1023" y="752"/>
                    </a:cubicBezTo>
                    <a:cubicBezTo>
                      <a:pt x="1020" y="668"/>
                      <a:pt x="1024" y="583"/>
                      <a:pt x="1021" y="498"/>
                    </a:cubicBezTo>
                    <a:cubicBezTo>
                      <a:pt x="1018" y="547"/>
                      <a:pt x="1029" y="600"/>
                      <a:pt x="1003" y="644"/>
                    </a:cubicBezTo>
                    <a:cubicBezTo>
                      <a:pt x="992" y="663"/>
                      <a:pt x="959" y="657"/>
                      <a:pt x="957" y="635"/>
                    </a:cubicBezTo>
                    <a:cubicBezTo>
                      <a:pt x="952" y="615"/>
                      <a:pt x="947" y="582"/>
                      <a:pt x="971" y="574"/>
                    </a:cubicBezTo>
                    <a:cubicBezTo>
                      <a:pt x="997" y="568"/>
                      <a:pt x="996" y="604"/>
                      <a:pt x="987" y="619"/>
                    </a:cubicBezTo>
                    <a:cubicBezTo>
                      <a:pt x="984" y="619"/>
                      <a:pt x="977" y="618"/>
                      <a:pt x="974" y="618"/>
                    </a:cubicBezTo>
                    <a:cubicBezTo>
                      <a:pt x="974" y="612"/>
                      <a:pt x="974" y="606"/>
                      <a:pt x="975" y="601"/>
                    </a:cubicBezTo>
                    <a:cubicBezTo>
                      <a:pt x="977" y="603"/>
                      <a:pt x="981" y="607"/>
                      <a:pt x="983" y="609"/>
                    </a:cubicBezTo>
                    <a:cubicBezTo>
                      <a:pt x="983" y="601"/>
                      <a:pt x="982" y="593"/>
                      <a:pt x="981" y="586"/>
                    </a:cubicBezTo>
                    <a:cubicBezTo>
                      <a:pt x="979" y="585"/>
                      <a:pt x="973" y="585"/>
                      <a:pt x="970" y="585"/>
                    </a:cubicBezTo>
                    <a:cubicBezTo>
                      <a:pt x="961" y="602"/>
                      <a:pt x="962" y="626"/>
                      <a:pt x="973" y="642"/>
                    </a:cubicBezTo>
                    <a:cubicBezTo>
                      <a:pt x="991" y="649"/>
                      <a:pt x="999" y="629"/>
                      <a:pt x="1003" y="615"/>
                    </a:cubicBezTo>
                    <a:cubicBezTo>
                      <a:pt x="1010" y="577"/>
                      <a:pt x="1012" y="538"/>
                      <a:pt x="1010" y="499"/>
                    </a:cubicBezTo>
                    <a:cubicBezTo>
                      <a:pt x="991" y="551"/>
                      <a:pt x="911" y="545"/>
                      <a:pt x="892" y="496"/>
                    </a:cubicBezTo>
                    <a:cubicBezTo>
                      <a:pt x="886" y="512"/>
                      <a:pt x="874" y="530"/>
                      <a:pt x="855" y="531"/>
                    </a:cubicBezTo>
                    <a:close/>
                    <a:moveTo>
                      <a:pt x="857" y="766"/>
                    </a:moveTo>
                    <a:cubicBezTo>
                      <a:pt x="830" y="770"/>
                      <a:pt x="803" y="777"/>
                      <a:pt x="776" y="771"/>
                    </a:cubicBezTo>
                    <a:cubicBezTo>
                      <a:pt x="730" y="762"/>
                      <a:pt x="684" y="773"/>
                      <a:pt x="639" y="778"/>
                    </a:cubicBezTo>
                    <a:cubicBezTo>
                      <a:pt x="603" y="778"/>
                      <a:pt x="567" y="779"/>
                      <a:pt x="531" y="777"/>
                    </a:cubicBezTo>
                    <a:cubicBezTo>
                      <a:pt x="500" y="771"/>
                      <a:pt x="468" y="772"/>
                      <a:pt x="437" y="778"/>
                    </a:cubicBezTo>
                    <a:cubicBezTo>
                      <a:pt x="400" y="787"/>
                      <a:pt x="362" y="772"/>
                      <a:pt x="325" y="778"/>
                    </a:cubicBezTo>
                    <a:cubicBezTo>
                      <a:pt x="291" y="790"/>
                      <a:pt x="284" y="836"/>
                      <a:pt x="303" y="864"/>
                    </a:cubicBezTo>
                    <a:cubicBezTo>
                      <a:pt x="324" y="894"/>
                      <a:pt x="344" y="928"/>
                      <a:pt x="378" y="945"/>
                    </a:cubicBezTo>
                    <a:cubicBezTo>
                      <a:pt x="411" y="967"/>
                      <a:pt x="455" y="958"/>
                      <a:pt x="483" y="933"/>
                    </a:cubicBezTo>
                    <a:cubicBezTo>
                      <a:pt x="522" y="900"/>
                      <a:pt x="554" y="859"/>
                      <a:pt x="574" y="812"/>
                    </a:cubicBezTo>
                    <a:cubicBezTo>
                      <a:pt x="599" y="888"/>
                      <a:pt x="678" y="945"/>
                      <a:pt x="759" y="939"/>
                    </a:cubicBezTo>
                    <a:cubicBezTo>
                      <a:pt x="782" y="936"/>
                      <a:pt x="806" y="929"/>
                      <a:pt x="821" y="910"/>
                    </a:cubicBezTo>
                    <a:cubicBezTo>
                      <a:pt x="852" y="878"/>
                      <a:pt x="872" y="838"/>
                      <a:pt x="892" y="798"/>
                    </a:cubicBezTo>
                    <a:cubicBezTo>
                      <a:pt x="927" y="853"/>
                      <a:pt x="960" y="919"/>
                      <a:pt x="1026" y="941"/>
                    </a:cubicBezTo>
                    <a:cubicBezTo>
                      <a:pt x="1078" y="950"/>
                      <a:pt x="1142" y="926"/>
                      <a:pt x="1159" y="872"/>
                    </a:cubicBezTo>
                    <a:cubicBezTo>
                      <a:pt x="1171" y="845"/>
                      <a:pt x="1185" y="804"/>
                      <a:pt x="1157" y="782"/>
                    </a:cubicBezTo>
                    <a:cubicBezTo>
                      <a:pt x="1124" y="766"/>
                      <a:pt x="1086" y="777"/>
                      <a:pt x="1051" y="777"/>
                    </a:cubicBezTo>
                    <a:cubicBezTo>
                      <a:pt x="987" y="769"/>
                      <a:pt x="922" y="759"/>
                      <a:pt x="857" y="766"/>
                    </a:cubicBezTo>
                    <a:close/>
                    <a:moveTo>
                      <a:pt x="812" y="950"/>
                    </a:moveTo>
                    <a:cubicBezTo>
                      <a:pt x="733" y="978"/>
                      <a:pt x="635" y="948"/>
                      <a:pt x="584" y="881"/>
                    </a:cubicBezTo>
                    <a:cubicBezTo>
                      <a:pt x="580" y="915"/>
                      <a:pt x="589" y="950"/>
                      <a:pt x="612" y="976"/>
                    </a:cubicBezTo>
                    <a:cubicBezTo>
                      <a:pt x="635" y="1003"/>
                      <a:pt x="644" y="1043"/>
                      <a:pt x="632" y="1078"/>
                    </a:cubicBezTo>
                    <a:cubicBezTo>
                      <a:pt x="616" y="1111"/>
                      <a:pt x="568" y="1128"/>
                      <a:pt x="537" y="1106"/>
                    </a:cubicBezTo>
                    <a:cubicBezTo>
                      <a:pt x="513" y="1080"/>
                      <a:pt x="517" y="1035"/>
                      <a:pt x="541" y="1010"/>
                    </a:cubicBezTo>
                    <a:cubicBezTo>
                      <a:pt x="568" y="997"/>
                      <a:pt x="603" y="1027"/>
                      <a:pt x="596" y="1056"/>
                    </a:cubicBezTo>
                    <a:cubicBezTo>
                      <a:pt x="590" y="1070"/>
                      <a:pt x="570" y="1085"/>
                      <a:pt x="557" y="1070"/>
                    </a:cubicBezTo>
                    <a:cubicBezTo>
                      <a:pt x="545" y="1061"/>
                      <a:pt x="549" y="1045"/>
                      <a:pt x="555" y="1033"/>
                    </a:cubicBezTo>
                    <a:cubicBezTo>
                      <a:pt x="559" y="1043"/>
                      <a:pt x="562" y="1052"/>
                      <a:pt x="566" y="1062"/>
                    </a:cubicBezTo>
                    <a:cubicBezTo>
                      <a:pt x="602" y="1065"/>
                      <a:pt x="578" y="1009"/>
                      <a:pt x="552" y="1024"/>
                    </a:cubicBezTo>
                    <a:cubicBezTo>
                      <a:pt x="525" y="1042"/>
                      <a:pt x="538" y="1091"/>
                      <a:pt x="567" y="1100"/>
                    </a:cubicBezTo>
                    <a:cubicBezTo>
                      <a:pt x="598" y="1103"/>
                      <a:pt x="627" y="1074"/>
                      <a:pt x="627" y="1044"/>
                    </a:cubicBezTo>
                    <a:cubicBezTo>
                      <a:pt x="621" y="1010"/>
                      <a:pt x="600" y="982"/>
                      <a:pt x="578" y="957"/>
                    </a:cubicBezTo>
                    <a:cubicBezTo>
                      <a:pt x="558" y="932"/>
                      <a:pt x="569" y="898"/>
                      <a:pt x="566" y="869"/>
                    </a:cubicBezTo>
                    <a:cubicBezTo>
                      <a:pt x="546" y="902"/>
                      <a:pt x="526" y="938"/>
                      <a:pt x="490" y="955"/>
                    </a:cubicBezTo>
                    <a:cubicBezTo>
                      <a:pt x="462" y="967"/>
                      <a:pt x="434" y="981"/>
                      <a:pt x="403" y="976"/>
                    </a:cubicBezTo>
                    <a:cubicBezTo>
                      <a:pt x="373" y="980"/>
                      <a:pt x="349" y="959"/>
                      <a:pt x="328" y="940"/>
                    </a:cubicBezTo>
                    <a:cubicBezTo>
                      <a:pt x="327" y="1001"/>
                      <a:pt x="326" y="1063"/>
                      <a:pt x="325" y="1124"/>
                    </a:cubicBezTo>
                    <a:cubicBezTo>
                      <a:pt x="594" y="1124"/>
                      <a:pt x="864" y="1124"/>
                      <a:pt x="1133" y="1124"/>
                    </a:cubicBezTo>
                    <a:cubicBezTo>
                      <a:pt x="1120" y="1064"/>
                      <a:pt x="1129" y="1002"/>
                      <a:pt x="1133" y="941"/>
                    </a:cubicBezTo>
                    <a:cubicBezTo>
                      <a:pt x="1096" y="971"/>
                      <a:pt x="1041" y="979"/>
                      <a:pt x="999" y="957"/>
                    </a:cubicBezTo>
                    <a:cubicBezTo>
                      <a:pt x="962" y="936"/>
                      <a:pt x="936" y="902"/>
                      <a:pt x="910" y="870"/>
                    </a:cubicBezTo>
                    <a:cubicBezTo>
                      <a:pt x="896" y="914"/>
                      <a:pt x="894" y="961"/>
                      <a:pt x="906" y="1006"/>
                    </a:cubicBezTo>
                    <a:cubicBezTo>
                      <a:pt x="910" y="1025"/>
                      <a:pt x="918" y="1044"/>
                      <a:pt x="914" y="1064"/>
                    </a:cubicBezTo>
                    <a:cubicBezTo>
                      <a:pt x="909" y="1098"/>
                      <a:pt x="851" y="1105"/>
                      <a:pt x="838" y="1073"/>
                    </a:cubicBezTo>
                    <a:cubicBezTo>
                      <a:pt x="826" y="1048"/>
                      <a:pt x="855" y="1016"/>
                      <a:pt x="880" y="1030"/>
                    </a:cubicBezTo>
                    <a:cubicBezTo>
                      <a:pt x="899" y="1045"/>
                      <a:pt x="874" y="1071"/>
                      <a:pt x="856" y="1060"/>
                    </a:cubicBezTo>
                    <a:cubicBezTo>
                      <a:pt x="860" y="1059"/>
                      <a:pt x="868" y="1058"/>
                      <a:pt x="872" y="1057"/>
                    </a:cubicBezTo>
                    <a:cubicBezTo>
                      <a:pt x="876" y="1051"/>
                      <a:pt x="880" y="1044"/>
                      <a:pt x="882" y="1036"/>
                    </a:cubicBezTo>
                    <a:cubicBezTo>
                      <a:pt x="874" y="1035"/>
                      <a:pt x="867" y="1035"/>
                      <a:pt x="860" y="1035"/>
                    </a:cubicBezTo>
                    <a:cubicBezTo>
                      <a:pt x="849" y="1046"/>
                      <a:pt x="841" y="1067"/>
                      <a:pt x="856" y="1079"/>
                    </a:cubicBezTo>
                    <a:cubicBezTo>
                      <a:pt x="871" y="1083"/>
                      <a:pt x="891" y="1083"/>
                      <a:pt x="899" y="1068"/>
                    </a:cubicBezTo>
                    <a:cubicBezTo>
                      <a:pt x="906" y="1050"/>
                      <a:pt x="901" y="1030"/>
                      <a:pt x="896" y="1011"/>
                    </a:cubicBezTo>
                    <a:cubicBezTo>
                      <a:pt x="880" y="962"/>
                      <a:pt x="883" y="908"/>
                      <a:pt x="901" y="859"/>
                    </a:cubicBezTo>
                    <a:cubicBezTo>
                      <a:pt x="899" y="856"/>
                      <a:pt x="895" y="851"/>
                      <a:pt x="894" y="848"/>
                    </a:cubicBezTo>
                    <a:cubicBezTo>
                      <a:pt x="873" y="886"/>
                      <a:pt x="849" y="926"/>
                      <a:pt x="812" y="950"/>
                    </a:cubicBezTo>
                    <a:close/>
                    <a:moveTo>
                      <a:pt x="69" y="1177"/>
                    </a:moveTo>
                    <a:cubicBezTo>
                      <a:pt x="66" y="1377"/>
                      <a:pt x="67" y="1579"/>
                      <a:pt x="67" y="1780"/>
                    </a:cubicBezTo>
                    <a:cubicBezTo>
                      <a:pt x="67" y="1845"/>
                      <a:pt x="78" y="1911"/>
                      <a:pt x="68" y="1976"/>
                    </a:cubicBezTo>
                    <a:cubicBezTo>
                      <a:pt x="75" y="1975"/>
                      <a:pt x="83" y="1974"/>
                      <a:pt x="91" y="1974"/>
                    </a:cubicBezTo>
                    <a:cubicBezTo>
                      <a:pt x="517" y="1974"/>
                      <a:pt x="944" y="1974"/>
                      <a:pt x="1371" y="1974"/>
                    </a:cubicBezTo>
                    <a:cubicBezTo>
                      <a:pt x="1368" y="1920"/>
                      <a:pt x="1372" y="1866"/>
                      <a:pt x="1375" y="1812"/>
                    </a:cubicBezTo>
                    <a:cubicBezTo>
                      <a:pt x="1375" y="1656"/>
                      <a:pt x="1375" y="1500"/>
                      <a:pt x="1375" y="1344"/>
                    </a:cubicBezTo>
                    <a:cubicBezTo>
                      <a:pt x="1379" y="1288"/>
                      <a:pt x="1363" y="1234"/>
                      <a:pt x="1366" y="1178"/>
                    </a:cubicBezTo>
                    <a:cubicBezTo>
                      <a:pt x="934" y="1176"/>
                      <a:pt x="501" y="1178"/>
                      <a:pt x="69" y="1177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sp>
          <p:nvSpPr>
            <p:cNvPr id="133" name="CuadroTexto 132"/>
            <p:cNvSpPr txBox="1"/>
            <p:nvPr/>
          </p:nvSpPr>
          <p:spPr>
            <a:xfrm>
              <a:off x="7584891" y="6296236"/>
              <a:ext cx="1258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Ingeniero de UX</a:t>
              </a:r>
            </a:p>
          </p:txBody>
        </p:sp>
        <p:pic>
          <p:nvPicPr>
            <p:cNvPr id="240" name="Imagen 17">
              <a:extLst>
                <a:ext uri="{FF2B5EF4-FFF2-40B4-BE49-F238E27FC236}">
                  <a16:creationId xmlns:a16="http://schemas.microsoft.com/office/drawing/2014/main" xmlns="" id="{1BF59F05-4DA2-402E-B55F-DA6A84B58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06514" y="5338634"/>
              <a:ext cx="743776" cy="607214"/>
            </a:xfrm>
            <a:prstGeom prst="rect">
              <a:avLst/>
            </a:prstGeom>
          </p:spPr>
        </p:pic>
        <p:sp>
          <p:nvSpPr>
            <p:cNvPr id="241" name="CuadroTexto 236">
              <a:extLst>
                <a:ext uri="{FF2B5EF4-FFF2-40B4-BE49-F238E27FC236}">
                  <a16:creationId xmlns:a16="http://schemas.microsoft.com/office/drawing/2014/main" xmlns="" id="{06E8176C-1486-433A-B4D9-CEEBB63B1BB2}"/>
                </a:ext>
              </a:extLst>
            </p:cNvPr>
            <p:cNvSpPr txBox="1"/>
            <p:nvPr/>
          </p:nvSpPr>
          <p:spPr>
            <a:xfrm>
              <a:off x="6984048" y="4699678"/>
              <a:ext cx="19507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/>
                <a:t>Visualización de resultados y experiencia de usuario</a:t>
              </a: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570934" y="3208984"/>
            <a:ext cx="1426110" cy="2080308"/>
            <a:chOff x="524279" y="3246308"/>
            <a:chExt cx="1426110" cy="2080308"/>
          </a:xfrm>
        </p:grpSpPr>
        <p:grpSp>
          <p:nvGrpSpPr>
            <p:cNvPr id="16" name="Grupo 15"/>
            <p:cNvGrpSpPr/>
            <p:nvPr/>
          </p:nvGrpSpPr>
          <p:grpSpPr>
            <a:xfrm>
              <a:off x="549958" y="3549413"/>
              <a:ext cx="1289135" cy="1777203"/>
              <a:chOff x="549958" y="3549413"/>
              <a:chExt cx="1289135" cy="1777203"/>
            </a:xfrm>
          </p:grpSpPr>
          <p:grpSp>
            <p:nvGrpSpPr>
              <p:cNvPr id="134" name="Group 46">
                <a:extLst>
                  <a:ext uri="{FF2B5EF4-FFF2-40B4-BE49-F238E27FC236}">
                    <a16:creationId xmlns:a16="http://schemas.microsoft.com/office/drawing/2014/main" xmlns="" id="{98CD03A3-61F7-4765-AA04-49EFFF75EE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7578" y="3549413"/>
                <a:ext cx="778425" cy="1156402"/>
                <a:chOff x="7412038" y="4572000"/>
                <a:chExt cx="1539875" cy="2287588"/>
              </a:xfrm>
            </p:grpSpPr>
            <p:sp>
              <p:nvSpPr>
                <p:cNvPr id="135" name="Freeform 34">
                  <a:extLst>
                    <a:ext uri="{FF2B5EF4-FFF2-40B4-BE49-F238E27FC236}">
                      <a16:creationId xmlns:a16="http://schemas.microsoft.com/office/drawing/2014/main" xmlns="" id="{E2F19AF8-1531-4520-9415-EDF583D849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12038" y="4572000"/>
                  <a:ext cx="1539875" cy="2287588"/>
                </a:xfrm>
                <a:custGeom>
                  <a:avLst/>
                  <a:gdLst>
                    <a:gd name="T0" fmla="*/ 2328 w 2650"/>
                    <a:gd name="T1" fmla="*/ 415 h 3777"/>
                    <a:gd name="T2" fmla="*/ 1859 w 2650"/>
                    <a:gd name="T3" fmla="*/ 916 h 3777"/>
                    <a:gd name="T4" fmla="*/ 1883 w 2650"/>
                    <a:gd name="T5" fmla="*/ 2160 h 3777"/>
                    <a:gd name="T6" fmla="*/ 2153 w 2650"/>
                    <a:gd name="T7" fmla="*/ 2911 h 3777"/>
                    <a:gd name="T8" fmla="*/ 2650 w 2650"/>
                    <a:gd name="T9" fmla="*/ 3393 h 3777"/>
                    <a:gd name="T10" fmla="*/ 2176 w 2650"/>
                    <a:gd name="T11" fmla="*/ 3703 h 3777"/>
                    <a:gd name="T12" fmla="*/ 2041 w 2650"/>
                    <a:gd name="T13" fmla="*/ 3106 h 3777"/>
                    <a:gd name="T14" fmla="*/ 1689 w 2650"/>
                    <a:gd name="T15" fmla="*/ 2982 h 3777"/>
                    <a:gd name="T16" fmla="*/ 1622 w 2650"/>
                    <a:gd name="T17" fmla="*/ 3565 h 3777"/>
                    <a:gd name="T18" fmla="*/ 1594 w 2650"/>
                    <a:gd name="T19" fmla="*/ 3412 h 3777"/>
                    <a:gd name="T20" fmla="*/ 1925 w 2650"/>
                    <a:gd name="T21" fmla="*/ 2438 h 3777"/>
                    <a:gd name="T22" fmla="*/ 1403 w 2650"/>
                    <a:gd name="T23" fmla="*/ 2752 h 3777"/>
                    <a:gd name="T24" fmla="*/ 1172 w 2650"/>
                    <a:gd name="T25" fmla="*/ 2616 h 3777"/>
                    <a:gd name="T26" fmla="*/ 736 w 2650"/>
                    <a:gd name="T27" fmla="*/ 2643 h 3777"/>
                    <a:gd name="T28" fmla="*/ 21 w 2650"/>
                    <a:gd name="T29" fmla="*/ 2341 h 3777"/>
                    <a:gd name="T30" fmla="*/ 211 w 2650"/>
                    <a:gd name="T31" fmla="*/ 2035 h 3777"/>
                    <a:gd name="T32" fmla="*/ 411 w 2650"/>
                    <a:gd name="T33" fmla="*/ 2129 h 3777"/>
                    <a:gd name="T34" fmla="*/ 547 w 2650"/>
                    <a:gd name="T35" fmla="*/ 2151 h 3777"/>
                    <a:gd name="T36" fmla="*/ 760 w 2650"/>
                    <a:gd name="T37" fmla="*/ 2115 h 3777"/>
                    <a:gd name="T38" fmla="*/ 974 w 2650"/>
                    <a:gd name="T39" fmla="*/ 2192 h 3777"/>
                    <a:gd name="T40" fmla="*/ 1462 w 2650"/>
                    <a:gd name="T41" fmla="*/ 1710 h 3777"/>
                    <a:gd name="T42" fmla="*/ 930 w 2650"/>
                    <a:gd name="T43" fmla="*/ 797 h 3777"/>
                    <a:gd name="T44" fmla="*/ 1414 w 2650"/>
                    <a:gd name="T45" fmla="*/ 29 h 3777"/>
                    <a:gd name="T46" fmla="*/ 1059 w 2650"/>
                    <a:gd name="T47" fmla="*/ 727 h 3777"/>
                    <a:gd name="T48" fmla="*/ 1022 w 2650"/>
                    <a:gd name="T49" fmla="*/ 804 h 3777"/>
                    <a:gd name="T50" fmla="*/ 1814 w 2650"/>
                    <a:gd name="T51" fmla="*/ 885 h 3777"/>
                    <a:gd name="T52" fmla="*/ 2261 w 2650"/>
                    <a:gd name="T53" fmla="*/ 463 h 3777"/>
                    <a:gd name="T54" fmla="*/ 1754 w 2650"/>
                    <a:gd name="T55" fmla="*/ 217 h 3777"/>
                    <a:gd name="T56" fmla="*/ 1368 w 2650"/>
                    <a:gd name="T57" fmla="*/ 1605 h 3777"/>
                    <a:gd name="T58" fmla="*/ 1238 w 2650"/>
                    <a:gd name="T59" fmla="*/ 2202 h 3777"/>
                    <a:gd name="T60" fmla="*/ 1432 w 2650"/>
                    <a:gd name="T61" fmla="*/ 2159 h 3777"/>
                    <a:gd name="T62" fmla="*/ 136 w 2650"/>
                    <a:gd name="T63" fmla="*/ 2108 h 3777"/>
                    <a:gd name="T64" fmla="*/ 392 w 2650"/>
                    <a:gd name="T65" fmla="*/ 2240 h 3777"/>
                    <a:gd name="T66" fmla="*/ 292 w 2650"/>
                    <a:gd name="T67" fmla="*/ 2094 h 3777"/>
                    <a:gd name="T68" fmla="*/ 574 w 2650"/>
                    <a:gd name="T69" fmla="*/ 2189 h 3777"/>
                    <a:gd name="T70" fmla="*/ 758 w 2650"/>
                    <a:gd name="T71" fmla="*/ 2245 h 3777"/>
                    <a:gd name="T72" fmla="*/ 1082 w 2650"/>
                    <a:gd name="T73" fmla="*/ 2148 h 3777"/>
                    <a:gd name="T74" fmla="*/ 952 w 2650"/>
                    <a:gd name="T75" fmla="*/ 2260 h 3777"/>
                    <a:gd name="T76" fmla="*/ 1158 w 2650"/>
                    <a:gd name="T77" fmla="*/ 2296 h 3777"/>
                    <a:gd name="T78" fmla="*/ 1082 w 2650"/>
                    <a:gd name="T79" fmla="*/ 2148 h 3777"/>
                    <a:gd name="T80" fmla="*/ 88 w 2650"/>
                    <a:gd name="T81" fmla="*/ 2228 h 3777"/>
                    <a:gd name="T82" fmla="*/ 131 w 2650"/>
                    <a:gd name="T83" fmla="*/ 2245 h 3777"/>
                    <a:gd name="T84" fmla="*/ 180 w 2650"/>
                    <a:gd name="T85" fmla="*/ 2259 h 3777"/>
                    <a:gd name="T86" fmla="*/ 378 w 2650"/>
                    <a:gd name="T87" fmla="*/ 2277 h 3777"/>
                    <a:gd name="T88" fmla="*/ 228 w 2650"/>
                    <a:gd name="T89" fmla="*/ 2269 h 3777"/>
                    <a:gd name="T90" fmla="*/ 276 w 2650"/>
                    <a:gd name="T91" fmla="*/ 2276 h 3777"/>
                    <a:gd name="T92" fmla="*/ 328 w 2650"/>
                    <a:gd name="T93" fmla="*/ 2276 h 3777"/>
                    <a:gd name="T94" fmla="*/ 504 w 2650"/>
                    <a:gd name="T95" fmla="*/ 2279 h 3777"/>
                    <a:gd name="T96" fmla="*/ 563 w 2650"/>
                    <a:gd name="T97" fmla="*/ 2307 h 3777"/>
                    <a:gd name="T98" fmla="*/ 608 w 2650"/>
                    <a:gd name="T99" fmla="*/ 2319 h 3777"/>
                    <a:gd name="T100" fmla="*/ 661 w 2650"/>
                    <a:gd name="T101" fmla="*/ 2335 h 3777"/>
                    <a:gd name="T102" fmla="*/ 707 w 2650"/>
                    <a:gd name="T103" fmla="*/ 2340 h 3777"/>
                    <a:gd name="T104" fmla="*/ 808 w 2650"/>
                    <a:gd name="T105" fmla="*/ 2342 h 3777"/>
                    <a:gd name="T106" fmla="*/ 758 w 2650"/>
                    <a:gd name="T107" fmla="*/ 2343 h 3777"/>
                    <a:gd name="T108" fmla="*/ 932 w 2650"/>
                    <a:gd name="T109" fmla="*/ 2353 h 3777"/>
                    <a:gd name="T110" fmla="*/ 975 w 2650"/>
                    <a:gd name="T111" fmla="*/ 2371 h 3777"/>
                    <a:gd name="T112" fmla="*/ 1195 w 2650"/>
                    <a:gd name="T113" fmla="*/ 2554 h 3777"/>
                    <a:gd name="T114" fmla="*/ 1052 w 2650"/>
                    <a:gd name="T115" fmla="*/ 2499 h 3777"/>
                    <a:gd name="T116" fmla="*/ 1098 w 2650"/>
                    <a:gd name="T117" fmla="*/ 2445 h 3777"/>
                    <a:gd name="T118" fmla="*/ 1266 w 2650"/>
                    <a:gd name="T119" fmla="*/ 2395 h 3777"/>
                    <a:gd name="T120" fmla="*/ 1156 w 2650"/>
                    <a:gd name="T121" fmla="*/ 2402 h 3777"/>
                    <a:gd name="T122" fmla="*/ 1203 w 2650"/>
                    <a:gd name="T123" fmla="*/ 2402 h 37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650" h="3777">
                      <a:moveTo>
                        <a:pt x="1414" y="29"/>
                      </a:moveTo>
                      <a:cubicBezTo>
                        <a:pt x="1476" y="0"/>
                        <a:pt x="1549" y="8"/>
                        <a:pt x="1614" y="26"/>
                      </a:cubicBezTo>
                      <a:cubicBezTo>
                        <a:pt x="1721" y="55"/>
                        <a:pt x="1816" y="133"/>
                        <a:pt x="1859" y="236"/>
                      </a:cubicBezTo>
                      <a:cubicBezTo>
                        <a:pt x="1956" y="209"/>
                        <a:pt x="2061" y="222"/>
                        <a:pt x="2153" y="262"/>
                      </a:cubicBezTo>
                      <a:cubicBezTo>
                        <a:pt x="2223" y="296"/>
                        <a:pt x="2291" y="344"/>
                        <a:pt x="2328" y="415"/>
                      </a:cubicBezTo>
                      <a:cubicBezTo>
                        <a:pt x="2372" y="497"/>
                        <a:pt x="2401" y="590"/>
                        <a:pt x="2395" y="683"/>
                      </a:cubicBezTo>
                      <a:cubicBezTo>
                        <a:pt x="2390" y="760"/>
                        <a:pt x="2344" y="826"/>
                        <a:pt x="2292" y="879"/>
                      </a:cubicBezTo>
                      <a:cubicBezTo>
                        <a:pt x="2253" y="921"/>
                        <a:pt x="2199" y="946"/>
                        <a:pt x="2146" y="965"/>
                      </a:cubicBezTo>
                      <a:cubicBezTo>
                        <a:pt x="2074" y="989"/>
                        <a:pt x="1997" y="976"/>
                        <a:pt x="1928" y="951"/>
                      </a:cubicBezTo>
                      <a:cubicBezTo>
                        <a:pt x="1903" y="944"/>
                        <a:pt x="1880" y="931"/>
                        <a:pt x="1859" y="916"/>
                      </a:cubicBezTo>
                      <a:cubicBezTo>
                        <a:pt x="1838" y="968"/>
                        <a:pt x="1815" y="1029"/>
                        <a:pt x="1839" y="1084"/>
                      </a:cubicBezTo>
                      <a:cubicBezTo>
                        <a:pt x="1851" y="1125"/>
                        <a:pt x="1842" y="1181"/>
                        <a:pt x="1797" y="1198"/>
                      </a:cubicBezTo>
                      <a:cubicBezTo>
                        <a:pt x="1806" y="1278"/>
                        <a:pt x="1797" y="1360"/>
                        <a:pt x="1769" y="1436"/>
                      </a:cubicBezTo>
                      <a:cubicBezTo>
                        <a:pt x="1734" y="1532"/>
                        <a:pt x="1663" y="1614"/>
                        <a:pt x="1574" y="1664"/>
                      </a:cubicBezTo>
                      <a:cubicBezTo>
                        <a:pt x="1644" y="1847"/>
                        <a:pt x="1752" y="2014"/>
                        <a:pt x="1883" y="2160"/>
                      </a:cubicBezTo>
                      <a:cubicBezTo>
                        <a:pt x="1923" y="2205"/>
                        <a:pt x="1963" y="2251"/>
                        <a:pt x="2014" y="2285"/>
                      </a:cubicBezTo>
                      <a:cubicBezTo>
                        <a:pt x="2059" y="2315"/>
                        <a:pt x="2100" y="2351"/>
                        <a:pt x="2135" y="2392"/>
                      </a:cubicBezTo>
                      <a:cubicBezTo>
                        <a:pt x="2146" y="2405"/>
                        <a:pt x="2155" y="2421"/>
                        <a:pt x="2155" y="2439"/>
                      </a:cubicBezTo>
                      <a:cubicBezTo>
                        <a:pt x="2154" y="2475"/>
                        <a:pt x="2164" y="2510"/>
                        <a:pt x="2158" y="2546"/>
                      </a:cubicBezTo>
                      <a:cubicBezTo>
                        <a:pt x="2145" y="2667"/>
                        <a:pt x="2139" y="2790"/>
                        <a:pt x="2153" y="2911"/>
                      </a:cubicBezTo>
                      <a:cubicBezTo>
                        <a:pt x="2158" y="2956"/>
                        <a:pt x="2160" y="3000"/>
                        <a:pt x="2162" y="3045"/>
                      </a:cubicBezTo>
                      <a:cubicBezTo>
                        <a:pt x="2187" y="3062"/>
                        <a:pt x="2203" y="3086"/>
                        <a:pt x="2223" y="3107"/>
                      </a:cubicBezTo>
                      <a:cubicBezTo>
                        <a:pt x="2314" y="3211"/>
                        <a:pt x="2419" y="3301"/>
                        <a:pt x="2536" y="3374"/>
                      </a:cubicBezTo>
                      <a:cubicBezTo>
                        <a:pt x="2550" y="3366"/>
                        <a:pt x="2567" y="3359"/>
                        <a:pt x="2582" y="3369"/>
                      </a:cubicBezTo>
                      <a:cubicBezTo>
                        <a:pt x="2603" y="3382"/>
                        <a:pt x="2632" y="3375"/>
                        <a:pt x="2650" y="3393"/>
                      </a:cubicBezTo>
                      <a:cubicBezTo>
                        <a:pt x="2650" y="3441"/>
                        <a:pt x="2624" y="3485"/>
                        <a:pt x="2607" y="3530"/>
                      </a:cubicBezTo>
                      <a:cubicBezTo>
                        <a:pt x="2571" y="3591"/>
                        <a:pt x="2521" y="3643"/>
                        <a:pt x="2485" y="3704"/>
                      </a:cubicBezTo>
                      <a:cubicBezTo>
                        <a:pt x="2441" y="3744"/>
                        <a:pt x="2380" y="3753"/>
                        <a:pt x="2323" y="3762"/>
                      </a:cubicBezTo>
                      <a:cubicBezTo>
                        <a:pt x="2268" y="3768"/>
                        <a:pt x="2204" y="3777"/>
                        <a:pt x="2155" y="3743"/>
                      </a:cubicBezTo>
                      <a:cubicBezTo>
                        <a:pt x="2161" y="3729"/>
                        <a:pt x="2167" y="3715"/>
                        <a:pt x="2176" y="3703"/>
                      </a:cubicBezTo>
                      <a:cubicBezTo>
                        <a:pt x="2225" y="3648"/>
                        <a:pt x="2286" y="3598"/>
                        <a:pt x="2360" y="3585"/>
                      </a:cubicBezTo>
                      <a:cubicBezTo>
                        <a:pt x="2358" y="3565"/>
                        <a:pt x="2370" y="3548"/>
                        <a:pt x="2390" y="3543"/>
                      </a:cubicBezTo>
                      <a:cubicBezTo>
                        <a:pt x="2392" y="3507"/>
                        <a:pt x="2401" y="3470"/>
                        <a:pt x="2422" y="3440"/>
                      </a:cubicBezTo>
                      <a:cubicBezTo>
                        <a:pt x="2302" y="3344"/>
                        <a:pt x="2189" y="3239"/>
                        <a:pt x="2076" y="3135"/>
                      </a:cubicBezTo>
                      <a:cubicBezTo>
                        <a:pt x="2065" y="3124"/>
                        <a:pt x="2051" y="3118"/>
                        <a:pt x="2041" y="3106"/>
                      </a:cubicBezTo>
                      <a:cubicBezTo>
                        <a:pt x="2033" y="3079"/>
                        <a:pt x="2032" y="3051"/>
                        <a:pt x="2028" y="3023"/>
                      </a:cubicBezTo>
                      <a:cubicBezTo>
                        <a:pt x="2015" y="2866"/>
                        <a:pt x="2014" y="2708"/>
                        <a:pt x="2014" y="2550"/>
                      </a:cubicBezTo>
                      <a:cubicBezTo>
                        <a:pt x="1904" y="2609"/>
                        <a:pt x="1798" y="2676"/>
                        <a:pt x="1703" y="2758"/>
                      </a:cubicBezTo>
                      <a:cubicBezTo>
                        <a:pt x="1683" y="2777"/>
                        <a:pt x="1660" y="2793"/>
                        <a:pt x="1637" y="2810"/>
                      </a:cubicBezTo>
                      <a:cubicBezTo>
                        <a:pt x="1665" y="2864"/>
                        <a:pt x="1671" y="2925"/>
                        <a:pt x="1689" y="2982"/>
                      </a:cubicBezTo>
                      <a:cubicBezTo>
                        <a:pt x="1720" y="3092"/>
                        <a:pt x="1766" y="3198"/>
                        <a:pt x="1823" y="3297"/>
                      </a:cubicBezTo>
                      <a:cubicBezTo>
                        <a:pt x="1837" y="3298"/>
                        <a:pt x="1855" y="3297"/>
                        <a:pt x="1863" y="3312"/>
                      </a:cubicBezTo>
                      <a:cubicBezTo>
                        <a:pt x="1876" y="3334"/>
                        <a:pt x="1905" y="3342"/>
                        <a:pt x="1916" y="3367"/>
                      </a:cubicBezTo>
                      <a:cubicBezTo>
                        <a:pt x="1899" y="3397"/>
                        <a:pt x="1871" y="3418"/>
                        <a:pt x="1846" y="3440"/>
                      </a:cubicBezTo>
                      <a:cubicBezTo>
                        <a:pt x="1783" y="3500"/>
                        <a:pt x="1693" y="3517"/>
                        <a:pt x="1622" y="3565"/>
                      </a:cubicBezTo>
                      <a:cubicBezTo>
                        <a:pt x="1594" y="3585"/>
                        <a:pt x="1561" y="3596"/>
                        <a:pt x="1527" y="3602"/>
                      </a:cubicBezTo>
                      <a:cubicBezTo>
                        <a:pt x="1460" y="3614"/>
                        <a:pt x="1384" y="3633"/>
                        <a:pt x="1321" y="3597"/>
                      </a:cubicBezTo>
                      <a:cubicBezTo>
                        <a:pt x="1328" y="3564"/>
                        <a:pt x="1353" y="3541"/>
                        <a:pt x="1376" y="3519"/>
                      </a:cubicBezTo>
                      <a:cubicBezTo>
                        <a:pt x="1409" y="3484"/>
                        <a:pt x="1450" y="3454"/>
                        <a:pt x="1496" y="3439"/>
                      </a:cubicBezTo>
                      <a:cubicBezTo>
                        <a:pt x="1528" y="3428"/>
                        <a:pt x="1563" y="3426"/>
                        <a:pt x="1594" y="3412"/>
                      </a:cubicBezTo>
                      <a:cubicBezTo>
                        <a:pt x="1619" y="3370"/>
                        <a:pt x="1645" y="3325"/>
                        <a:pt x="1691" y="3301"/>
                      </a:cubicBezTo>
                      <a:cubicBezTo>
                        <a:pt x="1624" y="3151"/>
                        <a:pt x="1573" y="2995"/>
                        <a:pt x="1518" y="2841"/>
                      </a:cubicBezTo>
                      <a:cubicBezTo>
                        <a:pt x="1504" y="2815"/>
                        <a:pt x="1488" y="2782"/>
                        <a:pt x="1502" y="2754"/>
                      </a:cubicBezTo>
                      <a:cubicBezTo>
                        <a:pt x="1587" y="2672"/>
                        <a:pt x="1684" y="2607"/>
                        <a:pt x="1779" y="2538"/>
                      </a:cubicBezTo>
                      <a:cubicBezTo>
                        <a:pt x="1828" y="2505"/>
                        <a:pt x="1876" y="2471"/>
                        <a:pt x="1925" y="2438"/>
                      </a:cubicBezTo>
                      <a:cubicBezTo>
                        <a:pt x="1878" y="2385"/>
                        <a:pt x="1837" y="2326"/>
                        <a:pt x="1793" y="2270"/>
                      </a:cubicBezTo>
                      <a:cubicBezTo>
                        <a:pt x="1714" y="2169"/>
                        <a:pt x="1636" y="2066"/>
                        <a:pt x="1582" y="1950"/>
                      </a:cubicBezTo>
                      <a:cubicBezTo>
                        <a:pt x="1553" y="2134"/>
                        <a:pt x="1513" y="2317"/>
                        <a:pt x="1449" y="2492"/>
                      </a:cubicBezTo>
                      <a:cubicBezTo>
                        <a:pt x="1484" y="2543"/>
                        <a:pt x="1489" y="2615"/>
                        <a:pt x="1458" y="2669"/>
                      </a:cubicBezTo>
                      <a:cubicBezTo>
                        <a:pt x="1449" y="2701"/>
                        <a:pt x="1434" y="2736"/>
                        <a:pt x="1403" y="2752"/>
                      </a:cubicBezTo>
                      <a:cubicBezTo>
                        <a:pt x="1387" y="2754"/>
                        <a:pt x="1370" y="2753"/>
                        <a:pt x="1354" y="2751"/>
                      </a:cubicBezTo>
                      <a:cubicBezTo>
                        <a:pt x="1342" y="2798"/>
                        <a:pt x="1273" y="2796"/>
                        <a:pt x="1246" y="2766"/>
                      </a:cubicBezTo>
                      <a:cubicBezTo>
                        <a:pt x="1226" y="2783"/>
                        <a:pt x="1199" y="2772"/>
                        <a:pt x="1176" y="2767"/>
                      </a:cubicBezTo>
                      <a:cubicBezTo>
                        <a:pt x="1147" y="2761"/>
                        <a:pt x="1120" y="2737"/>
                        <a:pt x="1118" y="2706"/>
                      </a:cubicBezTo>
                      <a:cubicBezTo>
                        <a:pt x="1114" y="2669"/>
                        <a:pt x="1126" y="2617"/>
                        <a:pt x="1172" y="2616"/>
                      </a:cubicBezTo>
                      <a:cubicBezTo>
                        <a:pt x="1125" y="2607"/>
                        <a:pt x="1078" y="2602"/>
                        <a:pt x="1031" y="2594"/>
                      </a:cubicBezTo>
                      <a:cubicBezTo>
                        <a:pt x="1018" y="2621"/>
                        <a:pt x="986" y="2622"/>
                        <a:pt x="960" y="2622"/>
                      </a:cubicBezTo>
                      <a:cubicBezTo>
                        <a:pt x="957" y="2671"/>
                        <a:pt x="888" y="2679"/>
                        <a:pt x="856" y="2654"/>
                      </a:cubicBezTo>
                      <a:cubicBezTo>
                        <a:pt x="849" y="2660"/>
                        <a:pt x="842" y="2668"/>
                        <a:pt x="832" y="2668"/>
                      </a:cubicBezTo>
                      <a:cubicBezTo>
                        <a:pt x="799" y="2669"/>
                        <a:pt x="760" y="2669"/>
                        <a:pt x="736" y="2643"/>
                      </a:cubicBezTo>
                      <a:cubicBezTo>
                        <a:pt x="711" y="2618"/>
                        <a:pt x="714" y="2579"/>
                        <a:pt x="721" y="2547"/>
                      </a:cubicBezTo>
                      <a:cubicBezTo>
                        <a:pt x="510" y="2515"/>
                        <a:pt x="299" y="2482"/>
                        <a:pt x="88" y="2450"/>
                      </a:cubicBezTo>
                      <a:cubicBezTo>
                        <a:pt x="63" y="2446"/>
                        <a:pt x="35" y="2445"/>
                        <a:pt x="13" y="2430"/>
                      </a:cubicBezTo>
                      <a:cubicBezTo>
                        <a:pt x="0" y="2413"/>
                        <a:pt x="12" y="2391"/>
                        <a:pt x="10" y="2372"/>
                      </a:cubicBezTo>
                      <a:cubicBezTo>
                        <a:pt x="10" y="2362"/>
                        <a:pt x="8" y="2345"/>
                        <a:pt x="21" y="2341"/>
                      </a:cubicBezTo>
                      <a:cubicBezTo>
                        <a:pt x="38" y="2342"/>
                        <a:pt x="56" y="2344"/>
                        <a:pt x="73" y="2345"/>
                      </a:cubicBezTo>
                      <a:cubicBezTo>
                        <a:pt x="63" y="2298"/>
                        <a:pt x="55" y="2251"/>
                        <a:pt x="47" y="2205"/>
                      </a:cubicBezTo>
                      <a:cubicBezTo>
                        <a:pt x="36" y="2167"/>
                        <a:pt x="49" y="2120"/>
                        <a:pt x="87" y="2102"/>
                      </a:cubicBezTo>
                      <a:cubicBezTo>
                        <a:pt x="107" y="2095"/>
                        <a:pt x="115" y="2074"/>
                        <a:pt x="133" y="2064"/>
                      </a:cubicBezTo>
                      <a:cubicBezTo>
                        <a:pt x="157" y="2050"/>
                        <a:pt x="189" y="2055"/>
                        <a:pt x="211" y="2035"/>
                      </a:cubicBezTo>
                      <a:cubicBezTo>
                        <a:pt x="207" y="2025"/>
                        <a:pt x="200" y="2017"/>
                        <a:pt x="194" y="2009"/>
                      </a:cubicBezTo>
                      <a:cubicBezTo>
                        <a:pt x="209" y="1986"/>
                        <a:pt x="237" y="1989"/>
                        <a:pt x="261" y="1990"/>
                      </a:cubicBezTo>
                      <a:cubicBezTo>
                        <a:pt x="294" y="1993"/>
                        <a:pt x="317" y="2023"/>
                        <a:pt x="329" y="2052"/>
                      </a:cubicBezTo>
                      <a:cubicBezTo>
                        <a:pt x="350" y="2055"/>
                        <a:pt x="370" y="2061"/>
                        <a:pt x="388" y="2071"/>
                      </a:cubicBezTo>
                      <a:cubicBezTo>
                        <a:pt x="406" y="2084"/>
                        <a:pt x="412" y="2108"/>
                        <a:pt x="411" y="2129"/>
                      </a:cubicBezTo>
                      <a:cubicBezTo>
                        <a:pt x="457" y="2141"/>
                        <a:pt x="474" y="2192"/>
                        <a:pt x="462" y="2234"/>
                      </a:cubicBezTo>
                      <a:cubicBezTo>
                        <a:pt x="442" y="2288"/>
                        <a:pt x="420" y="2340"/>
                        <a:pt x="401" y="2394"/>
                      </a:cubicBezTo>
                      <a:cubicBezTo>
                        <a:pt x="433" y="2399"/>
                        <a:pt x="466" y="2403"/>
                        <a:pt x="498" y="2408"/>
                      </a:cubicBezTo>
                      <a:cubicBezTo>
                        <a:pt x="491" y="2353"/>
                        <a:pt x="479" y="2299"/>
                        <a:pt x="475" y="2243"/>
                      </a:cubicBezTo>
                      <a:cubicBezTo>
                        <a:pt x="472" y="2200"/>
                        <a:pt x="498" y="2147"/>
                        <a:pt x="547" y="2151"/>
                      </a:cubicBezTo>
                      <a:cubicBezTo>
                        <a:pt x="551" y="2134"/>
                        <a:pt x="558" y="2115"/>
                        <a:pt x="574" y="2105"/>
                      </a:cubicBezTo>
                      <a:cubicBezTo>
                        <a:pt x="595" y="2092"/>
                        <a:pt x="620" y="2098"/>
                        <a:pt x="643" y="2098"/>
                      </a:cubicBezTo>
                      <a:cubicBezTo>
                        <a:pt x="657" y="2081"/>
                        <a:pt x="674" y="2064"/>
                        <a:pt x="696" y="2059"/>
                      </a:cubicBezTo>
                      <a:cubicBezTo>
                        <a:pt x="726" y="2058"/>
                        <a:pt x="768" y="2062"/>
                        <a:pt x="782" y="2095"/>
                      </a:cubicBezTo>
                      <a:cubicBezTo>
                        <a:pt x="775" y="2102"/>
                        <a:pt x="767" y="2108"/>
                        <a:pt x="760" y="2115"/>
                      </a:cubicBezTo>
                      <a:cubicBezTo>
                        <a:pt x="775" y="2143"/>
                        <a:pt x="812" y="2147"/>
                        <a:pt x="831" y="2171"/>
                      </a:cubicBezTo>
                      <a:cubicBezTo>
                        <a:pt x="844" y="2183"/>
                        <a:pt x="847" y="2203"/>
                        <a:pt x="861" y="2214"/>
                      </a:cubicBezTo>
                      <a:cubicBezTo>
                        <a:pt x="878" y="2228"/>
                        <a:pt x="888" y="2248"/>
                        <a:pt x="892" y="2269"/>
                      </a:cubicBezTo>
                      <a:cubicBezTo>
                        <a:pt x="900" y="2250"/>
                        <a:pt x="916" y="2235"/>
                        <a:pt x="935" y="2226"/>
                      </a:cubicBezTo>
                      <a:cubicBezTo>
                        <a:pt x="951" y="2219"/>
                        <a:pt x="959" y="2201"/>
                        <a:pt x="974" y="2192"/>
                      </a:cubicBezTo>
                      <a:cubicBezTo>
                        <a:pt x="998" y="2175"/>
                        <a:pt x="1033" y="2182"/>
                        <a:pt x="1055" y="2160"/>
                      </a:cubicBezTo>
                      <a:cubicBezTo>
                        <a:pt x="1050" y="2150"/>
                        <a:pt x="1044" y="2141"/>
                        <a:pt x="1038" y="2132"/>
                      </a:cubicBezTo>
                      <a:cubicBezTo>
                        <a:pt x="1068" y="2103"/>
                        <a:pt x="1123" y="2111"/>
                        <a:pt x="1151" y="2140"/>
                      </a:cubicBezTo>
                      <a:cubicBezTo>
                        <a:pt x="1180" y="2107"/>
                        <a:pt x="1209" y="2074"/>
                        <a:pt x="1235" y="2038"/>
                      </a:cubicBezTo>
                      <a:cubicBezTo>
                        <a:pt x="1310" y="1928"/>
                        <a:pt x="1378" y="1813"/>
                        <a:pt x="1462" y="1710"/>
                      </a:cubicBezTo>
                      <a:cubicBezTo>
                        <a:pt x="1264" y="1765"/>
                        <a:pt x="1040" y="1685"/>
                        <a:pt x="914" y="1525"/>
                      </a:cubicBezTo>
                      <a:cubicBezTo>
                        <a:pt x="858" y="1456"/>
                        <a:pt x="814" y="1375"/>
                        <a:pt x="801" y="1287"/>
                      </a:cubicBezTo>
                      <a:cubicBezTo>
                        <a:pt x="784" y="1172"/>
                        <a:pt x="818" y="1053"/>
                        <a:pt x="882" y="957"/>
                      </a:cubicBezTo>
                      <a:cubicBezTo>
                        <a:pt x="863" y="951"/>
                        <a:pt x="852" y="930"/>
                        <a:pt x="856" y="911"/>
                      </a:cubicBezTo>
                      <a:cubicBezTo>
                        <a:pt x="865" y="865"/>
                        <a:pt x="895" y="826"/>
                        <a:pt x="930" y="797"/>
                      </a:cubicBezTo>
                      <a:cubicBezTo>
                        <a:pt x="949" y="775"/>
                        <a:pt x="972" y="757"/>
                        <a:pt x="1000" y="747"/>
                      </a:cubicBezTo>
                      <a:cubicBezTo>
                        <a:pt x="1002" y="705"/>
                        <a:pt x="1010" y="663"/>
                        <a:pt x="1025" y="624"/>
                      </a:cubicBezTo>
                      <a:cubicBezTo>
                        <a:pt x="1056" y="521"/>
                        <a:pt x="1105" y="415"/>
                        <a:pt x="1196" y="353"/>
                      </a:cubicBezTo>
                      <a:cubicBezTo>
                        <a:pt x="1203" y="291"/>
                        <a:pt x="1198" y="222"/>
                        <a:pt x="1238" y="170"/>
                      </a:cubicBezTo>
                      <a:cubicBezTo>
                        <a:pt x="1288" y="113"/>
                        <a:pt x="1346" y="63"/>
                        <a:pt x="1414" y="29"/>
                      </a:cubicBezTo>
                      <a:close/>
                      <a:moveTo>
                        <a:pt x="1397" y="115"/>
                      </a:moveTo>
                      <a:cubicBezTo>
                        <a:pt x="1336" y="157"/>
                        <a:pt x="1285" y="216"/>
                        <a:pt x="1265" y="288"/>
                      </a:cubicBezTo>
                      <a:cubicBezTo>
                        <a:pt x="1262" y="318"/>
                        <a:pt x="1263" y="348"/>
                        <a:pt x="1261" y="378"/>
                      </a:cubicBezTo>
                      <a:cubicBezTo>
                        <a:pt x="1233" y="410"/>
                        <a:pt x="1201" y="437"/>
                        <a:pt x="1178" y="473"/>
                      </a:cubicBezTo>
                      <a:cubicBezTo>
                        <a:pt x="1128" y="552"/>
                        <a:pt x="1088" y="638"/>
                        <a:pt x="1059" y="727"/>
                      </a:cubicBezTo>
                      <a:cubicBezTo>
                        <a:pt x="1120" y="729"/>
                        <a:pt x="1181" y="736"/>
                        <a:pt x="1240" y="752"/>
                      </a:cubicBezTo>
                      <a:cubicBezTo>
                        <a:pt x="1356" y="782"/>
                        <a:pt x="1486" y="801"/>
                        <a:pt x="1574" y="890"/>
                      </a:cubicBezTo>
                      <a:cubicBezTo>
                        <a:pt x="1535" y="874"/>
                        <a:pt x="1497" y="855"/>
                        <a:pt x="1458" y="841"/>
                      </a:cubicBezTo>
                      <a:cubicBezTo>
                        <a:pt x="1373" y="815"/>
                        <a:pt x="1286" y="798"/>
                        <a:pt x="1200" y="781"/>
                      </a:cubicBezTo>
                      <a:cubicBezTo>
                        <a:pt x="1140" y="776"/>
                        <a:pt x="1074" y="768"/>
                        <a:pt x="1022" y="804"/>
                      </a:cubicBezTo>
                      <a:cubicBezTo>
                        <a:pt x="997" y="827"/>
                        <a:pt x="965" y="847"/>
                        <a:pt x="953" y="880"/>
                      </a:cubicBezTo>
                      <a:cubicBezTo>
                        <a:pt x="951" y="887"/>
                        <a:pt x="948" y="899"/>
                        <a:pt x="957" y="901"/>
                      </a:cubicBezTo>
                      <a:cubicBezTo>
                        <a:pt x="1017" y="907"/>
                        <a:pt x="1077" y="905"/>
                        <a:pt x="1136" y="916"/>
                      </a:cubicBezTo>
                      <a:cubicBezTo>
                        <a:pt x="1353" y="943"/>
                        <a:pt x="1561" y="1017"/>
                        <a:pt x="1758" y="1109"/>
                      </a:cubicBezTo>
                      <a:cubicBezTo>
                        <a:pt x="1745" y="1030"/>
                        <a:pt x="1780" y="954"/>
                        <a:pt x="1814" y="885"/>
                      </a:cubicBezTo>
                      <a:cubicBezTo>
                        <a:pt x="1842" y="828"/>
                        <a:pt x="1908" y="800"/>
                        <a:pt x="1969" y="802"/>
                      </a:cubicBezTo>
                      <a:cubicBezTo>
                        <a:pt x="1950" y="828"/>
                        <a:pt x="1914" y="837"/>
                        <a:pt x="1893" y="863"/>
                      </a:cubicBezTo>
                      <a:cubicBezTo>
                        <a:pt x="1971" y="906"/>
                        <a:pt x="2070" y="910"/>
                        <a:pt x="2149" y="868"/>
                      </a:cubicBezTo>
                      <a:cubicBezTo>
                        <a:pt x="2207" y="835"/>
                        <a:pt x="2265" y="794"/>
                        <a:pt x="2294" y="733"/>
                      </a:cubicBezTo>
                      <a:cubicBezTo>
                        <a:pt x="2335" y="645"/>
                        <a:pt x="2309" y="542"/>
                        <a:pt x="2261" y="463"/>
                      </a:cubicBezTo>
                      <a:cubicBezTo>
                        <a:pt x="2211" y="377"/>
                        <a:pt x="2120" y="316"/>
                        <a:pt x="2022" y="301"/>
                      </a:cubicBezTo>
                      <a:cubicBezTo>
                        <a:pt x="1978" y="288"/>
                        <a:pt x="1929" y="292"/>
                        <a:pt x="1888" y="315"/>
                      </a:cubicBezTo>
                      <a:cubicBezTo>
                        <a:pt x="1853" y="330"/>
                        <a:pt x="1816" y="346"/>
                        <a:pt x="1777" y="344"/>
                      </a:cubicBezTo>
                      <a:cubicBezTo>
                        <a:pt x="1758" y="332"/>
                        <a:pt x="1780" y="310"/>
                        <a:pt x="1791" y="299"/>
                      </a:cubicBezTo>
                      <a:cubicBezTo>
                        <a:pt x="1781" y="271"/>
                        <a:pt x="1774" y="240"/>
                        <a:pt x="1754" y="217"/>
                      </a:cubicBezTo>
                      <a:cubicBezTo>
                        <a:pt x="1715" y="170"/>
                        <a:pt x="1665" y="133"/>
                        <a:pt x="1610" y="109"/>
                      </a:cubicBezTo>
                      <a:cubicBezTo>
                        <a:pt x="1544" y="74"/>
                        <a:pt x="1459" y="74"/>
                        <a:pt x="1397" y="115"/>
                      </a:cubicBezTo>
                      <a:close/>
                      <a:moveTo>
                        <a:pt x="940" y="1099"/>
                      </a:moveTo>
                      <a:cubicBezTo>
                        <a:pt x="915" y="1183"/>
                        <a:pt x="932" y="1273"/>
                        <a:pt x="962" y="1353"/>
                      </a:cubicBezTo>
                      <a:cubicBezTo>
                        <a:pt x="1024" y="1513"/>
                        <a:pt x="1199" y="1616"/>
                        <a:pt x="1368" y="1605"/>
                      </a:cubicBezTo>
                      <a:cubicBezTo>
                        <a:pt x="1494" y="1592"/>
                        <a:pt x="1606" y="1501"/>
                        <a:pt x="1654" y="1385"/>
                      </a:cubicBezTo>
                      <a:cubicBezTo>
                        <a:pt x="1684" y="1308"/>
                        <a:pt x="1679" y="1222"/>
                        <a:pt x="1655" y="1144"/>
                      </a:cubicBezTo>
                      <a:cubicBezTo>
                        <a:pt x="1451" y="1071"/>
                        <a:pt x="1244" y="993"/>
                        <a:pt x="1027" y="966"/>
                      </a:cubicBezTo>
                      <a:cubicBezTo>
                        <a:pt x="987" y="1002"/>
                        <a:pt x="955" y="1047"/>
                        <a:pt x="940" y="1099"/>
                      </a:cubicBezTo>
                      <a:close/>
                      <a:moveTo>
                        <a:pt x="1238" y="2202"/>
                      </a:moveTo>
                      <a:cubicBezTo>
                        <a:pt x="1250" y="2217"/>
                        <a:pt x="1254" y="2236"/>
                        <a:pt x="1255" y="2255"/>
                      </a:cubicBezTo>
                      <a:cubicBezTo>
                        <a:pt x="1278" y="2263"/>
                        <a:pt x="1300" y="2280"/>
                        <a:pt x="1306" y="2305"/>
                      </a:cubicBezTo>
                      <a:cubicBezTo>
                        <a:pt x="1315" y="2339"/>
                        <a:pt x="1304" y="2373"/>
                        <a:pt x="1289" y="2404"/>
                      </a:cubicBezTo>
                      <a:cubicBezTo>
                        <a:pt x="1314" y="2397"/>
                        <a:pt x="1340" y="2403"/>
                        <a:pt x="1364" y="2412"/>
                      </a:cubicBezTo>
                      <a:cubicBezTo>
                        <a:pt x="1397" y="2331"/>
                        <a:pt x="1417" y="2245"/>
                        <a:pt x="1432" y="2159"/>
                      </a:cubicBezTo>
                      <a:cubicBezTo>
                        <a:pt x="1441" y="2088"/>
                        <a:pt x="1446" y="2016"/>
                        <a:pt x="1452" y="1944"/>
                      </a:cubicBezTo>
                      <a:cubicBezTo>
                        <a:pt x="1386" y="2034"/>
                        <a:pt x="1314" y="2120"/>
                        <a:pt x="1238" y="2202"/>
                      </a:cubicBezTo>
                      <a:close/>
                      <a:moveTo>
                        <a:pt x="238" y="2022"/>
                      </a:moveTo>
                      <a:cubicBezTo>
                        <a:pt x="247" y="2038"/>
                        <a:pt x="260" y="2065"/>
                        <a:pt x="238" y="2077"/>
                      </a:cubicBezTo>
                      <a:cubicBezTo>
                        <a:pt x="206" y="2091"/>
                        <a:pt x="162" y="2079"/>
                        <a:pt x="136" y="2108"/>
                      </a:cubicBezTo>
                      <a:cubicBezTo>
                        <a:pt x="128" y="2137"/>
                        <a:pt x="162" y="2155"/>
                        <a:pt x="186" y="2159"/>
                      </a:cubicBezTo>
                      <a:cubicBezTo>
                        <a:pt x="158" y="2161"/>
                        <a:pt x="130" y="2151"/>
                        <a:pt x="107" y="2134"/>
                      </a:cubicBezTo>
                      <a:cubicBezTo>
                        <a:pt x="87" y="2143"/>
                        <a:pt x="74" y="2172"/>
                        <a:pt x="94" y="2189"/>
                      </a:cubicBezTo>
                      <a:cubicBezTo>
                        <a:pt x="144" y="2220"/>
                        <a:pt x="203" y="2230"/>
                        <a:pt x="260" y="2240"/>
                      </a:cubicBezTo>
                      <a:cubicBezTo>
                        <a:pt x="304" y="2246"/>
                        <a:pt x="349" y="2252"/>
                        <a:pt x="392" y="2240"/>
                      </a:cubicBezTo>
                      <a:cubicBezTo>
                        <a:pt x="407" y="2237"/>
                        <a:pt x="421" y="2226"/>
                        <a:pt x="424" y="2211"/>
                      </a:cubicBezTo>
                      <a:cubicBezTo>
                        <a:pt x="434" y="2180"/>
                        <a:pt x="393" y="2148"/>
                        <a:pt x="365" y="2165"/>
                      </a:cubicBezTo>
                      <a:cubicBezTo>
                        <a:pt x="350" y="2174"/>
                        <a:pt x="331" y="2175"/>
                        <a:pt x="314" y="2171"/>
                      </a:cubicBezTo>
                      <a:cubicBezTo>
                        <a:pt x="337" y="2161"/>
                        <a:pt x="374" y="2158"/>
                        <a:pt x="378" y="2127"/>
                      </a:cubicBezTo>
                      <a:cubicBezTo>
                        <a:pt x="370" y="2092"/>
                        <a:pt x="323" y="2077"/>
                        <a:pt x="292" y="2094"/>
                      </a:cubicBezTo>
                      <a:cubicBezTo>
                        <a:pt x="323" y="2061"/>
                        <a:pt x="274" y="2014"/>
                        <a:pt x="238" y="2022"/>
                      </a:cubicBezTo>
                      <a:close/>
                      <a:moveTo>
                        <a:pt x="669" y="2149"/>
                      </a:moveTo>
                      <a:cubicBezTo>
                        <a:pt x="644" y="2127"/>
                        <a:pt x="596" y="2124"/>
                        <a:pt x="580" y="2156"/>
                      </a:cubicBezTo>
                      <a:cubicBezTo>
                        <a:pt x="574" y="2187"/>
                        <a:pt x="610" y="2202"/>
                        <a:pt x="631" y="2217"/>
                      </a:cubicBezTo>
                      <a:cubicBezTo>
                        <a:pt x="608" y="2219"/>
                        <a:pt x="589" y="2204"/>
                        <a:pt x="574" y="2189"/>
                      </a:cubicBezTo>
                      <a:cubicBezTo>
                        <a:pt x="552" y="2180"/>
                        <a:pt x="514" y="2194"/>
                        <a:pt x="518" y="2223"/>
                      </a:cubicBezTo>
                      <a:cubicBezTo>
                        <a:pt x="516" y="2257"/>
                        <a:pt x="554" y="2272"/>
                        <a:pt x="580" y="2282"/>
                      </a:cubicBezTo>
                      <a:cubicBezTo>
                        <a:pt x="664" y="2304"/>
                        <a:pt x="753" y="2320"/>
                        <a:pt x="838" y="2300"/>
                      </a:cubicBezTo>
                      <a:cubicBezTo>
                        <a:pt x="862" y="2289"/>
                        <a:pt x="856" y="2257"/>
                        <a:pt x="838" y="2243"/>
                      </a:cubicBezTo>
                      <a:cubicBezTo>
                        <a:pt x="812" y="2253"/>
                        <a:pt x="784" y="2252"/>
                        <a:pt x="758" y="2245"/>
                      </a:cubicBezTo>
                      <a:cubicBezTo>
                        <a:pt x="781" y="2248"/>
                        <a:pt x="819" y="2238"/>
                        <a:pt x="815" y="2208"/>
                      </a:cubicBezTo>
                      <a:cubicBezTo>
                        <a:pt x="797" y="2175"/>
                        <a:pt x="752" y="2173"/>
                        <a:pt x="725" y="2150"/>
                      </a:cubicBezTo>
                      <a:cubicBezTo>
                        <a:pt x="707" y="2132"/>
                        <a:pt x="724" y="2108"/>
                        <a:pt x="739" y="2094"/>
                      </a:cubicBezTo>
                      <a:cubicBezTo>
                        <a:pt x="706" y="2080"/>
                        <a:pt x="647" y="2107"/>
                        <a:pt x="669" y="2149"/>
                      </a:cubicBezTo>
                      <a:close/>
                      <a:moveTo>
                        <a:pt x="1082" y="2148"/>
                      </a:moveTo>
                      <a:cubicBezTo>
                        <a:pt x="1091" y="2164"/>
                        <a:pt x="1104" y="2193"/>
                        <a:pt x="1081" y="2204"/>
                      </a:cubicBezTo>
                      <a:cubicBezTo>
                        <a:pt x="1052" y="2215"/>
                        <a:pt x="1017" y="2209"/>
                        <a:pt x="990" y="2225"/>
                      </a:cubicBezTo>
                      <a:cubicBezTo>
                        <a:pt x="977" y="2231"/>
                        <a:pt x="975" y="2249"/>
                        <a:pt x="984" y="2259"/>
                      </a:cubicBezTo>
                      <a:cubicBezTo>
                        <a:pt x="995" y="2276"/>
                        <a:pt x="1015" y="2281"/>
                        <a:pt x="1033" y="2285"/>
                      </a:cubicBezTo>
                      <a:cubicBezTo>
                        <a:pt x="1004" y="2287"/>
                        <a:pt x="975" y="2278"/>
                        <a:pt x="952" y="2260"/>
                      </a:cubicBezTo>
                      <a:cubicBezTo>
                        <a:pt x="929" y="2268"/>
                        <a:pt x="918" y="2300"/>
                        <a:pt x="939" y="2315"/>
                      </a:cubicBezTo>
                      <a:cubicBezTo>
                        <a:pt x="990" y="2347"/>
                        <a:pt x="1051" y="2357"/>
                        <a:pt x="1109" y="2367"/>
                      </a:cubicBezTo>
                      <a:cubicBezTo>
                        <a:pt x="1155" y="2373"/>
                        <a:pt x="1205" y="2379"/>
                        <a:pt x="1250" y="2361"/>
                      </a:cubicBezTo>
                      <a:cubicBezTo>
                        <a:pt x="1274" y="2347"/>
                        <a:pt x="1276" y="2310"/>
                        <a:pt x="1252" y="2295"/>
                      </a:cubicBezTo>
                      <a:cubicBezTo>
                        <a:pt x="1223" y="2268"/>
                        <a:pt x="1190" y="2314"/>
                        <a:pt x="1158" y="2296"/>
                      </a:cubicBezTo>
                      <a:cubicBezTo>
                        <a:pt x="1179" y="2288"/>
                        <a:pt x="1205" y="2285"/>
                        <a:pt x="1218" y="2265"/>
                      </a:cubicBezTo>
                      <a:cubicBezTo>
                        <a:pt x="1230" y="2246"/>
                        <a:pt x="1211" y="2228"/>
                        <a:pt x="1195" y="2220"/>
                      </a:cubicBezTo>
                      <a:cubicBezTo>
                        <a:pt x="1177" y="2209"/>
                        <a:pt x="1154" y="2211"/>
                        <a:pt x="1135" y="2220"/>
                      </a:cubicBezTo>
                      <a:cubicBezTo>
                        <a:pt x="1139" y="2215"/>
                        <a:pt x="1143" y="2210"/>
                        <a:pt x="1147" y="2206"/>
                      </a:cubicBezTo>
                      <a:cubicBezTo>
                        <a:pt x="1149" y="2171"/>
                        <a:pt x="1116" y="2142"/>
                        <a:pt x="1082" y="2148"/>
                      </a:cubicBezTo>
                      <a:close/>
                      <a:moveTo>
                        <a:pt x="88" y="2228"/>
                      </a:moveTo>
                      <a:cubicBezTo>
                        <a:pt x="94" y="2272"/>
                        <a:pt x="104" y="2316"/>
                        <a:pt x="113" y="2360"/>
                      </a:cubicBezTo>
                      <a:cubicBezTo>
                        <a:pt x="116" y="2360"/>
                        <a:pt x="122" y="2360"/>
                        <a:pt x="124" y="2360"/>
                      </a:cubicBezTo>
                      <a:cubicBezTo>
                        <a:pt x="122" y="2319"/>
                        <a:pt x="120" y="2278"/>
                        <a:pt x="111" y="2238"/>
                      </a:cubicBezTo>
                      <a:cubicBezTo>
                        <a:pt x="103" y="2235"/>
                        <a:pt x="96" y="2231"/>
                        <a:pt x="88" y="2228"/>
                      </a:cubicBezTo>
                      <a:close/>
                      <a:moveTo>
                        <a:pt x="131" y="2245"/>
                      </a:moveTo>
                      <a:cubicBezTo>
                        <a:pt x="139" y="2284"/>
                        <a:pt x="140" y="2325"/>
                        <a:pt x="146" y="2365"/>
                      </a:cubicBezTo>
                      <a:cubicBezTo>
                        <a:pt x="151" y="2365"/>
                        <a:pt x="156" y="2366"/>
                        <a:pt x="161" y="2366"/>
                      </a:cubicBezTo>
                      <a:cubicBezTo>
                        <a:pt x="162" y="2329"/>
                        <a:pt x="162" y="2291"/>
                        <a:pt x="161" y="2253"/>
                      </a:cubicBezTo>
                      <a:cubicBezTo>
                        <a:pt x="151" y="2251"/>
                        <a:pt x="141" y="2248"/>
                        <a:pt x="131" y="2245"/>
                      </a:cubicBezTo>
                      <a:close/>
                      <a:moveTo>
                        <a:pt x="180" y="2259"/>
                      </a:moveTo>
                      <a:cubicBezTo>
                        <a:pt x="180" y="2296"/>
                        <a:pt x="181" y="2333"/>
                        <a:pt x="181" y="2370"/>
                      </a:cubicBezTo>
                      <a:cubicBezTo>
                        <a:pt x="190" y="2371"/>
                        <a:pt x="199" y="2372"/>
                        <a:pt x="208" y="2373"/>
                      </a:cubicBezTo>
                      <a:cubicBezTo>
                        <a:pt x="207" y="2337"/>
                        <a:pt x="209" y="2301"/>
                        <a:pt x="211" y="2266"/>
                      </a:cubicBezTo>
                      <a:cubicBezTo>
                        <a:pt x="201" y="2263"/>
                        <a:pt x="190" y="2261"/>
                        <a:pt x="180" y="2259"/>
                      </a:cubicBezTo>
                      <a:close/>
                      <a:moveTo>
                        <a:pt x="378" y="2277"/>
                      </a:moveTo>
                      <a:cubicBezTo>
                        <a:pt x="369" y="2316"/>
                        <a:pt x="359" y="2355"/>
                        <a:pt x="352" y="2395"/>
                      </a:cubicBezTo>
                      <a:cubicBezTo>
                        <a:pt x="357" y="2395"/>
                        <a:pt x="362" y="2396"/>
                        <a:pt x="368" y="2397"/>
                      </a:cubicBezTo>
                      <a:cubicBezTo>
                        <a:pt x="385" y="2354"/>
                        <a:pt x="404" y="2311"/>
                        <a:pt x="422" y="2268"/>
                      </a:cubicBezTo>
                      <a:cubicBezTo>
                        <a:pt x="407" y="2273"/>
                        <a:pt x="393" y="2275"/>
                        <a:pt x="378" y="2277"/>
                      </a:cubicBezTo>
                      <a:close/>
                      <a:moveTo>
                        <a:pt x="228" y="2269"/>
                      </a:moveTo>
                      <a:cubicBezTo>
                        <a:pt x="229" y="2305"/>
                        <a:pt x="226" y="2340"/>
                        <a:pt x="226" y="2377"/>
                      </a:cubicBezTo>
                      <a:cubicBezTo>
                        <a:pt x="233" y="2377"/>
                        <a:pt x="241" y="2378"/>
                        <a:pt x="249" y="2379"/>
                      </a:cubicBezTo>
                      <a:cubicBezTo>
                        <a:pt x="254" y="2344"/>
                        <a:pt x="254" y="2309"/>
                        <a:pt x="257" y="2273"/>
                      </a:cubicBezTo>
                      <a:cubicBezTo>
                        <a:pt x="247" y="2272"/>
                        <a:pt x="238" y="2270"/>
                        <a:pt x="228" y="2269"/>
                      </a:cubicBezTo>
                      <a:close/>
                      <a:moveTo>
                        <a:pt x="276" y="2276"/>
                      </a:moveTo>
                      <a:cubicBezTo>
                        <a:pt x="274" y="2312"/>
                        <a:pt x="272" y="2347"/>
                        <a:pt x="268" y="2383"/>
                      </a:cubicBezTo>
                      <a:cubicBezTo>
                        <a:pt x="275" y="2383"/>
                        <a:pt x="283" y="2384"/>
                        <a:pt x="290" y="2385"/>
                      </a:cubicBezTo>
                      <a:cubicBezTo>
                        <a:pt x="297" y="2349"/>
                        <a:pt x="308" y="2313"/>
                        <a:pt x="312" y="2276"/>
                      </a:cubicBezTo>
                      <a:cubicBezTo>
                        <a:pt x="300" y="2276"/>
                        <a:pt x="288" y="2276"/>
                        <a:pt x="276" y="2276"/>
                      </a:cubicBezTo>
                      <a:close/>
                      <a:moveTo>
                        <a:pt x="328" y="2276"/>
                      </a:moveTo>
                      <a:cubicBezTo>
                        <a:pt x="325" y="2314"/>
                        <a:pt x="317" y="2352"/>
                        <a:pt x="308" y="2389"/>
                      </a:cubicBezTo>
                      <a:cubicBezTo>
                        <a:pt x="315" y="2389"/>
                        <a:pt x="323" y="2390"/>
                        <a:pt x="331" y="2391"/>
                      </a:cubicBezTo>
                      <a:cubicBezTo>
                        <a:pt x="339" y="2353"/>
                        <a:pt x="349" y="2314"/>
                        <a:pt x="359" y="2276"/>
                      </a:cubicBezTo>
                      <a:cubicBezTo>
                        <a:pt x="349" y="2276"/>
                        <a:pt x="338" y="2276"/>
                        <a:pt x="328" y="2276"/>
                      </a:cubicBezTo>
                      <a:close/>
                      <a:moveTo>
                        <a:pt x="504" y="2279"/>
                      </a:moveTo>
                      <a:cubicBezTo>
                        <a:pt x="513" y="2326"/>
                        <a:pt x="520" y="2374"/>
                        <a:pt x="528" y="2422"/>
                      </a:cubicBezTo>
                      <a:cubicBezTo>
                        <a:pt x="533" y="2422"/>
                        <a:pt x="539" y="2423"/>
                        <a:pt x="544" y="2423"/>
                      </a:cubicBezTo>
                      <a:cubicBezTo>
                        <a:pt x="545" y="2382"/>
                        <a:pt x="546" y="2341"/>
                        <a:pt x="545" y="2300"/>
                      </a:cubicBezTo>
                      <a:cubicBezTo>
                        <a:pt x="530" y="2295"/>
                        <a:pt x="516" y="2288"/>
                        <a:pt x="504" y="2279"/>
                      </a:cubicBezTo>
                      <a:close/>
                      <a:moveTo>
                        <a:pt x="563" y="2307"/>
                      </a:moveTo>
                      <a:cubicBezTo>
                        <a:pt x="564" y="2347"/>
                        <a:pt x="565" y="2387"/>
                        <a:pt x="565" y="2427"/>
                      </a:cubicBezTo>
                      <a:cubicBezTo>
                        <a:pt x="572" y="2427"/>
                        <a:pt x="579" y="2428"/>
                        <a:pt x="587" y="2429"/>
                      </a:cubicBezTo>
                      <a:cubicBezTo>
                        <a:pt x="588" y="2391"/>
                        <a:pt x="587" y="2353"/>
                        <a:pt x="593" y="2315"/>
                      </a:cubicBezTo>
                      <a:cubicBezTo>
                        <a:pt x="583" y="2312"/>
                        <a:pt x="573" y="2309"/>
                        <a:pt x="563" y="2307"/>
                      </a:cubicBezTo>
                      <a:close/>
                      <a:moveTo>
                        <a:pt x="608" y="2319"/>
                      </a:moveTo>
                      <a:cubicBezTo>
                        <a:pt x="604" y="2357"/>
                        <a:pt x="605" y="2395"/>
                        <a:pt x="605" y="2433"/>
                      </a:cubicBezTo>
                      <a:cubicBezTo>
                        <a:pt x="612" y="2433"/>
                        <a:pt x="619" y="2434"/>
                        <a:pt x="627" y="2435"/>
                      </a:cubicBezTo>
                      <a:cubicBezTo>
                        <a:pt x="631" y="2400"/>
                        <a:pt x="637" y="2365"/>
                        <a:pt x="643" y="2330"/>
                      </a:cubicBezTo>
                      <a:cubicBezTo>
                        <a:pt x="631" y="2327"/>
                        <a:pt x="620" y="2323"/>
                        <a:pt x="608" y="2319"/>
                      </a:cubicBezTo>
                      <a:close/>
                      <a:moveTo>
                        <a:pt x="661" y="2335"/>
                      </a:moveTo>
                      <a:cubicBezTo>
                        <a:pt x="656" y="2369"/>
                        <a:pt x="649" y="2404"/>
                        <a:pt x="646" y="2438"/>
                      </a:cubicBezTo>
                      <a:cubicBezTo>
                        <a:pt x="653" y="2440"/>
                        <a:pt x="661" y="2441"/>
                        <a:pt x="669" y="2443"/>
                      </a:cubicBezTo>
                      <a:cubicBezTo>
                        <a:pt x="677" y="2408"/>
                        <a:pt x="682" y="2372"/>
                        <a:pt x="690" y="2337"/>
                      </a:cubicBezTo>
                      <a:cubicBezTo>
                        <a:pt x="680" y="2336"/>
                        <a:pt x="671" y="2335"/>
                        <a:pt x="661" y="2335"/>
                      </a:cubicBezTo>
                      <a:close/>
                      <a:moveTo>
                        <a:pt x="707" y="2340"/>
                      </a:moveTo>
                      <a:cubicBezTo>
                        <a:pt x="701" y="2375"/>
                        <a:pt x="695" y="2410"/>
                        <a:pt x="687" y="2445"/>
                      </a:cubicBezTo>
                      <a:cubicBezTo>
                        <a:pt x="696" y="2446"/>
                        <a:pt x="705" y="2447"/>
                        <a:pt x="714" y="2448"/>
                      </a:cubicBezTo>
                      <a:cubicBezTo>
                        <a:pt x="721" y="2413"/>
                        <a:pt x="732" y="2378"/>
                        <a:pt x="738" y="2342"/>
                      </a:cubicBezTo>
                      <a:cubicBezTo>
                        <a:pt x="728" y="2341"/>
                        <a:pt x="717" y="2340"/>
                        <a:pt x="707" y="2340"/>
                      </a:cubicBezTo>
                      <a:close/>
                      <a:moveTo>
                        <a:pt x="808" y="2342"/>
                      </a:moveTo>
                      <a:cubicBezTo>
                        <a:pt x="791" y="2380"/>
                        <a:pt x="779" y="2419"/>
                        <a:pt x="769" y="2458"/>
                      </a:cubicBezTo>
                      <a:cubicBezTo>
                        <a:pt x="772" y="2458"/>
                        <a:pt x="777" y="2458"/>
                        <a:pt x="780" y="2458"/>
                      </a:cubicBezTo>
                      <a:cubicBezTo>
                        <a:pt x="799" y="2419"/>
                        <a:pt x="817" y="2380"/>
                        <a:pt x="833" y="2340"/>
                      </a:cubicBezTo>
                      <a:cubicBezTo>
                        <a:pt x="825" y="2340"/>
                        <a:pt x="816" y="2341"/>
                        <a:pt x="808" y="2342"/>
                      </a:cubicBezTo>
                      <a:close/>
                      <a:moveTo>
                        <a:pt x="758" y="2343"/>
                      </a:moveTo>
                      <a:cubicBezTo>
                        <a:pt x="748" y="2379"/>
                        <a:pt x="740" y="2415"/>
                        <a:pt x="733" y="2452"/>
                      </a:cubicBezTo>
                      <a:cubicBezTo>
                        <a:pt x="738" y="2452"/>
                        <a:pt x="743" y="2453"/>
                        <a:pt x="748" y="2453"/>
                      </a:cubicBezTo>
                      <a:cubicBezTo>
                        <a:pt x="763" y="2417"/>
                        <a:pt x="771" y="2378"/>
                        <a:pt x="789" y="2343"/>
                      </a:cubicBezTo>
                      <a:cubicBezTo>
                        <a:pt x="778" y="2343"/>
                        <a:pt x="768" y="2343"/>
                        <a:pt x="758" y="2343"/>
                      </a:cubicBezTo>
                      <a:close/>
                      <a:moveTo>
                        <a:pt x="932" y="2353"/>
                      </a:moveTo>
                      <a:cubicBezTo>
                        <a:pt x="938" y="2398"/>
                        <a:pt x="948" y="2442"/>
                        <a:pt x="957" y="2486"/>
                      </a:cubicBezTo>
                      <a:cubicBezTo>
                        <a:pt x="960" y="2486"/>
                        <a:pt x="966" y="2486"/>
                        <a:pt x="969" y="2486"/>
                      </a:cubicBezTo>
                      <a:cubicBezTo>
                        <a:pt x="966" y="2445"/>
                        <a:pt x="963" y="2404"/>
                        <a:pt x="956" y="2364"/>
                      </a:cubicBezTo>
                      <a:cubicBezTo>
                        <a:pt x="948" y="2361"/>
                        <a:pt x="940" y="2357"/>
                        <a:pt x="932" y="2353"/>
                      </a:cubicBezTo>
                      <a:close/>
                      <a:moveTo>
                        <a:pt x="975" y="2371"/>
                      </a:moveTo>
                      <a:cubicBezTo>
                        <a:pt x="983" y="2410"/>
                        <a:pt x="983" y="2450"/>
                        <a:pt x="990" y="2489"/>
                      </a:cubicBezTo>
                      <a:cubicBezTo>
                        <a:pt x="995" y="2490"/>
                        <a:pt x="1000" y="2491"/>
                        <a:pt x="1005" y="2492"/>
                      </a:cubicBezTo>
                      <a:cubicBezTo>
                        <a:pt x="1008" y="2455"/>
                        <a:pt x="1005" y="2417"/>
                        <a:pt x="1005" y="2379"/>
                      </a:cubicBezTo>
                      <a:cubicBezTo>
                        <a:pt x="995" y="2376"/>
                        <a:pt x="985" y="2374"/>
                        <a:pt x="975" y="2371"/>
                      </a:cubicBezTo>
                      <a:close/>
                      <a:moveTo>
                        <a:pt x="53" y="2379"/>
                      </a:moveTo>
                      <a:cubicBezTo>
                        <a:pt x="52" y="2388"/>
                        <a:pt x="52" y="2397"/>
                        <a:pt x="51" y="2407"/>
                      </a:cubicBezTo>
                      <a:cubicBezTo>
                        <a:pt x="399" y="2457"/>
                        <a:pt x="748" y="2508"/>
                        <a:pt x="1096" y="2558"/>
                      </a:cubicBezTo>
                      <a:cubicBezTo>
                        <a:pt x="1127" y="2563"/>
                        <a:pt x="1158" y="2566"/>
                        <a:pt x="1189" y="2573"/>
                      </a:cubicBezTo>
                      <a:cubicBezTo>
                        <a:pt x="1191" y="2566"/>
                        <a:pt x="1193" y="2560"/>
                        <a:pt x="1195" y="2554"/>
                      </a:cubicBezTo>
                      <a:cubicBezTo>
                        <a:pt x="1154" y="2554"/>
                        <a:pt x="1116" y="2540"/>
                        <a:pt x="1076" y="2536"/>
                      </a:cubicBezTo>
                      <a:cubicBezTo>
                        <a:pt x="735" y="2484"/>
                        <a:pt x="394" y="2432"/>
                        <a:pt x="53" y="2379"/>
                      </a:cubicBezTo>
                      <a:close/>
                      <a:moveTo>
                        <a:pt x="1024" y="2385"/>
                      </a:moveTo>
                      <a:cubicBezTo>
                        <a:pt x="1023" y="2422"/>
                        <a:pt x="1024" y="2459"/>
                        <a:pt x="1025" y="2496"/>
                      </a:cubicBezTo>
                      <a:cubicBezTo>
                        <a:pt x="1034" y="2497"/>
                        <a:pt x="1043" y="2498"/>
                        <a:pt x="1052" y="2499"/>
                      </a:cubicBezTo>
                      <a:cubicBezTo>
                        <a:pt x="1051" y="2463"/>
                        <a:pt x="1053" y="2427"/>
                        <a:pt x="1055" y="2392"/>
                      </a:cubicBezTo>
                      <a:cubicBezTo>
                        <a:pt x="1045" y="2389"/>
                        <a:pt x="1034" y="2387"/>
                        <a:pt x="1024" y="2385"/>
                      </a:cubicBezTo>
                      <a:close/>
                      <a:moveTo>
                        <a:pt x="1072" y="2395"/>
                      </a:moveTo>
                      <a:cubicBezTo>
                        <a:pt x="1072" y="2432"/>
                        <a:pt x="1069" y="2469"/>
                        <a:pt x="1069" y="2506"/>
                      </a:cubicBezTo>
                      <a:cubicBezTo>
                        <a:pt x="1072" y="2483"/>
                        <a:pt x="1071" y="2453"/>
                        <a:pt x="1098" y="2445"/>
                      </a:cubicBezTo>
                      <a:cubicBezTo>
                        <a:pt x="1099" y="2429"/>
                        <a:pt x="1100" y="2414"/>
                        <a:pt x="1101" y="2399"/>
                      </a:cubicBezTo>
                      <a:cubicBezTo>
                        <a:pt x="1091" y="2398"/>
                        <a:pt x="1082" y="2396"/>
                        <a:pt x="1072" y="2395"/>
                      </a:cubicBezTo>
                      <a:close/>
                      <a:moveTo>
                        <a:pt x="1222" y="2402"/>
                      </a:moveTo>
                      <a:cubicBezTo>
                        <a:pt x="1219" y="2416"/>
                        <a:pt x="1215" y="2431"/>
                        <a:pt x="1212" y="2446"/>
                      </a:cubicBezTo>
                      <a:cubicBezTo>
                        <a:pt x="1237" y="2438"/>
                        <a:pt x="1260" y="2423"/>
                        <a:pt x="1266" y="2395"/>
                      </a:cubicBezTo>
                      <a:cubicBezTo>
                        <a:pt x="1251" y="2399"/>
                        <a:pt x="1237" y="2401"/>
                        <a:pt x="1222" y="2402"/>
                      </a:cubicBezTo>
                      <a:close/>
                      <a:moveTo>
                        <a:pt x="1120" y="2402"/>
                      </a:moveTo>
                      <a:cubicBezTo>
                        <a:pt x="1118" y="2418"/>
                        <a:pt x="1118" y="2434"/>
                        <a:pt x="1118" y="2450"/>
                      </a:cubicBezTo>
                      <a:cubicBezTo>
                        <a:pt x="1127" y="2452"/>
                        <a:pt x="1137" y="2455"/>
                        <a:pt x="1146" y="2457"/>
                      </a:cubicBezTo>
                      <a:cubicBezTo>
                        <a:pt x="1150" y="2439"/>
                        <a:pt x="1153" y="2420"/>
                        <a:pt x="1156" y="2402"/>
                      </a:cubicBezTo>
                      <a:cubicBezTo>
                        <a:pt x="1144" y="2402"/>
                        <a:pt x="1132" y="2402"/>
                        <a:pt x="1120" y="2402"/>
                      </a:cubicBezTo>
                      <a:close/>
                      <a:moveTo>
                        <a:pt x="1172" y="2402"/>
                      </a:moveTo>
                      <a:cubicBezTo>
                        <a:pt x="1169" y="2421"/>
                        <a:pt x="1168" y="2440"/>
                        <a:pt x="1165" y="2459"/>
                      </a:cubicBezTo>
                      <a:cubicBezTo>
                        <a:pt x="1173" y="2457"/>
                        <a:pt x="1181" y="2455"/>
                        <a:pt x="1190" y="2453"/>
                      </a:cubicBezTo>
                      <a:cubicBezTo>
                        <a:pt x="1193" y="2436"/>
                        <a:pt x="1198" y="2419"/>
                        <a:pt x="1203" y="2402"/>
                      </a:cubicBezTo>
                      <a:cubicBezTo>
                        <a:pt x="1193" y="2402"/>
                        <a:pt x="1182" y="2402"/>
                        <a:pt x="1172" y="2402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CO"/>
                </a:p>
              </p:txBody>
            </p:sp>
            <p:sp>
              <p:nvSpPr>
                <p:cNvPr id="136" name="Freeform 38">
                  <a:extLst>
                    <a:ext uri="{FF2B5EF4-FFF2-40B4-BE49-F238E27FC236}">
                      <a16:creationId xmlns:a16="http://schemas.microsoft.com/office/drawing/2014/main" xmlns="" id="{6279174B-4A8E-470F-8427-67970102C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58088" y="5534025"/>
                  <a:ext cx="95250" cy="193675"/>
                </a:xfrm>
                <a:custGeom>
                  <a:avLst/>
                  <a:gdLst>
                    <a:gd name="T0" fmla="*/ 53 w 164"/>
                    <a:gd name="T1" fmla="*/ 26 h 322"/>
                    <a:gd name="T2" fmla="*/ 140 w 164"/>
                    <a:gd name="T3" fmla="*/ 35 h 322"/>
                    <a:gd name="T4" fmla="*/ 131 w 164"/>
                    <a:gd name="T5" fmla="*/ 148 h 322"/>
                    <a:gd name="T6" fmla="*/ 37 w 164"/>
                    <a:gd name="T7" fmla="*/ 202 h 322"/>
                    <a:gd name="T8" fmla="*/ 56 w 164"/>
                    <a:gd name="T9" fmla="*/ 287 h 322"/>
                    <a:gd name="T10" fmla="*/ 137 w 164"/>
                    <a:gd name="T11" fmla="*/ 318 h 322"/>
                    <a:gd name="T12" fmla="*/ 33 w 164"/>
                    <a:gd name="T13" fmla="*/ 286 h 322"/>
                    <a:gd name="T14" fmla="*/ 24 w 164"/>
                    <a:gd name="T15" fmla="*/ 193 h 322"/>
                    <a:gd name="T16" fmla="*/ 122 w 164"/>
                    <a:gd name="T17" fmla="*/ 139 h 322"/>
                    <a:gd name="T18" fmla="*/ 140 w 164"/>
                    <a:gd name="T19" fmla="*/ 72 h 322"/>
                    <a:gd name="T20" fmla="*/ 69 w 164"/>
                    <a:gd name="T21" fmla="*/ 34 h 322"/>
                    <a:gd name="T22" fmla="*/ 87 w 164"/>
                    <a:gd name="T23" fmla="*/ 84 h 322"/>
                    <a:gd name="T24" fmla="*/ 100 w 164"/>
                    <a:gd name="T25" fmla="*/ 51 h 322"/>
                    <a:gd name="T26" fmla="*/ 83 w 164"/>
                    <a:gd name="T27" fmla="*/ 97 h 322"/>
                    <a:gd name="T28" fmla="*/ 53 w 164"/>
                    <a:gd name="T29" fmla="*/ 26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4" h="322">
                      <a:moveTo>
                        <a:pt x="53" y="26"/>
                      </a:moveTo>
                      <a:cubicBezTo>
                        <a:pt x="76" y="0"/>
                        <a:pt x="121" y="10"/>
                        <a:pt x="140" y="35"/>
                      </a:cubicBezTo>
                      <a:cubicBezTo>
                        <a:pt x="164" y="68"/>
                        <a:pt x="161" y="119"/>
                        <a:pt x="131" y="148"/>
                      </a:cubicBezTo>
                      <a:cubicBezTo>
                        <a:pt x="104" y="173"/>
                        <a:pt x="66" y="180"/>
                        <a:pt x="37" y="202"/>
                      </a:cubicBezTo>
                      <a:cubicBezTo>
                        <a:pt x="15" y="228"/>
                        <a:pt x="29" y="270"/>
                        <a:pt x="56" y="287"/>
                      </a:cubicBezTo>
                      <a:cubicBezTo>
                        <a:pt x="79" y="306"/>
                        <a:pt x="110" y="308"/>
                        <a:pt x="137" y="318"/>
                      </a:cubicBezTo>
                      <a:cubicBezTo>
                        <a:pt x="100" y="322"/>
                        <a:pt x="59" y="315"/>
                        <a:pt x="33" y="286"/>
                      </a:cubicBezTo>
                      <a:cubicBezTo>
                        <a:pt x="9" y="263"/>
                        <a:pt x="0" y="219"/>
                        <a:pt x="24" y="193"/>
                      </a:cubicBezTo>
                      <a:cubicBezTo>
                        <a:pt x="52" y="167"/>
                        <a:pt x="93" y="163"/>
                        <a:pt x="122" y="139"/>
                      </a:cubicBezTo>
                      <a:cubicBezTo>
                        <a:pt x="140" y="122"/>
                        <a:pt x="145" y="95"/>
                        <a:pt x="140" y="72"/>
                      </a:cubicBezTo>
                      <a:cubicBezTo>
                        <a:pt x="136" y="41"/>
                        <a:pt x="97" y="17"/>
                        <a:pt x="69" y="34"/>
                      </a:cubicBezTo>
                      <a:cubicBezTo>
                        <a:pt x="47" y="47"/>
                        <a:pt x="59" y="91"/>
                        <a:pt x="87" y="84"/>
                      </a:cubicBezTo>
                      <a:cubicBezTo>
                        <a:pt x="105" y="83"/>
                        <a:pt x="101" y="63"/>
                        <a:pt x="100" y="51"/>
                      </a:cubicBezTo>
                      <a:cubicBezTo>
                        <a:pt x="122" y="65"/>
                        <a:pt x="108" y="100"/>
                        <a:pt x="83" y="97"/>
                      </a:cubicBezTo>
                      <a:cubicBezTo>
                        <a:pt x="48" y="98"/>
                        <a:pt x="30" y="51"/>
                        <a:pt x="53" y="26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CO"/>
                </a:p>
              </p:txBody>
            </p:sp>
            <p:sp>
              <p:nvSpPr>
                <p:cNvPr id="137" name="Freeform 41">
                  <a:extLst>
                    <a:ext uri="{FF2B5EF4-FFF2-40B4-BE49-F238E27FC236}">
                      <a16:creationId xmlns:a16="http://schemas.microsoft.com/office/drawing/2014/main" xmlns="" id="{81B9293D-9DC5-4E44-AF41-51A3937A63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3313" y="5603875"/>
                  <a:ext cx="80963" cy="76200"/>
                </a:xfrm>
                <a:custGeom>
                  <a:avLst/>
                  <a:gdLst>
                    <a:gd name="T0" fmla="*/ 77 w 140"/>
                    <a:gd name="T1" fmla="*/ 121 h 128"/>
                    <a:gd name="T2" fmla="*/ 58 w 140"/>
                    <a:gd name="T3" fmla="*/ 0 h 128"/>
                    <a:gd name="T4" fmla="*/ 70 w 140"/>
                    <a:gd name="T5" fmla="*/ 104 h 128"/>
                    <a:gd name="T6" fmla="*/ 105 w 140"/>
                    <a:gd name="T7" fmla="*/ 71 h 128"/>
                    <a:gd name="T8" fmla="*/ 81 w 140"/>
                    <a:gd name="T9" fmla="*/ 93 h 128"/>
                    <a:gd name="T10" fmla="*/ 112 w 140"/>
                    <a:gd name="T11" fmla="*/ 58 h 128"/>
                    <a:gd name="T12" fmla="*/ 77 w 140"/>
                    <a:gd name="T13" fmla="*/ 121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0" h="128">
                      <a:moveTo>
                        <a:pt x="77" y="121"/>
                      </a:moveTo>
                      <a:cubicBezTo>
                        <a:pt x="19" y="117"/>
                        <a:pt x="0" y="20"/>
                        <a:pt x="58" y="0"/>
                      </a:cubicBezTo>
                      <a:cubicBezTo>
                        <a:pt x="28" y="28"/>
                        <a:pt x="27" y="88"/>
                        <a:pt x="70" y="104"/>
                      </a:cubicBezTo>
                      <a:cubicBezTo>
                        <a:pt x="91" y="116"/>
                        <a:pt x="116" y="92"/>
                        <a:pt x="105" y="71"/>
                      </a:cubicBezTo>
                      <a:cubicBezTo>
                        <a:pt x="89" y="67"/>
                        <a:pt x="85" y="81"/>
                        <a:pt x="81" y="93"/>
                      </a:cubicBezTo>
                      <a:cubicBezTo>
                        <a:pt x="61" y="73"/>
                        <a:pt x="89" y="42"/>
                        <a:pt x="112" y="58"/>
                      </a:cubicBezTo>
                      <a:cubicBezTo>
                        <a:pt x="140" y="80"/>
                        <a:pt x="110" y="128"/>
                        <a:pt x="77" y="12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CO"/>
                </a:p>
              </p:txBody>
            </p:sp>
            <p:sp>
              <p:nvSpPr>
                <p:cNvPr id="138" name="Freeform 42">
                  <a:extLst>
                    <a:ext uri="{FF2B5EF4-FFF2-40B4-BE49-F238E27FC236}">
                      <a16:creationId xmlns:a16="http://schemas.microsoft.com/office/drawing/2014/main" xmlns="" id="{6193CBE4-4296-4463-A659-8792239C4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7151" y="5734050"/>
                  <a:ext cx="71438" cy="76200"/>
                </a:xfrm>
                <a:custGeom>
                  <a:avLst/>
                  <a:gdLst>
                    <a:gd name="T0" fmla="*/ 46 w 123"/>
                    <a:gd name="T1" fmla="*/ 12 h 128"/>
                    <a:gd name="T2" fmla="*/ 117 w 123"/>
                    <a:gd name="T3" fmla="*/ 78 h 128"/>
                    <a:gd name="T4" fmla="*/ 83 w 123"/>
                    <a:gd name="T5" fmla="*/ 128 h 128"/>
                    <a:gd name="T6" fmla="*/ 100 w 123"/>
                    <a:gd name="T7" fmla="*/ 51 h 128"/>
                    <a:gd name="T8" fmla="*/ 42 w 123"/>
                    <a:gd name="T9" fmla="*/ 31 h 128"/>
                    <a:gd name="T10" fmla="*/ 39 w 123"/>
                    <a:gd name="T11" fmla="*/ 75 h 128"/>
                    <a:gd name="T12" fmla="*/ 56 w 123"/>
                    <a:gd name="T13" fmla="*/ 75 h 128"/>
                    <a:gd name="T14" fmla="*/ 59 w 123"/>
                    <a:gd name="T15" fmla="*/ 61 h 128"/>
                    <a:gd name="T16" fmla="*/ 42 w 123"/>
                    <a:gd name="T17" fmla="*/ 49 h 128"/>
                    <a:gd name="T18" fmla="*/ 67 w 123"/>
                    <a:gd name="T19" fmla="*/ 54 h 128"/>
                    <a:gd name="T20" fmla="*/ 30 w 123"/>
                    <a:gd name="T21" fmla="*/ 87 h 128"/>
                    <a:gd name="T22" fmla="*/ 46 w 123"/>
                    <a:gd name="T23" fmla="*/ 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3" h="128">
                      <a:moveTo>
                        <a:pt x="46" y="12"/>
                      </a:moveTo>
                      <a:cubicBezTo>
                        <a:pt x="85" y="0"/>
                        <a:pt x="123" y="41"/>
                        <a:pt x="117" y="78"/>
                      </a:cubicBezTo>
                      <a:cubicBezTo>
                        <a:pt x="114" y="99"/>
                        <a:pt x="103" y="119"/>
                        <a:pt x="83" y="128"/>
                      </a:cubicBezTo>
                      <a:cubicBezTo>
                        <a:pt x="99" y="107"/>
                        <a:pt x="108" y="77"/>
                        <a:pt x="100" y="51"/>
                      </a:cubicBezTo>
                      <a:cubicBezTo>
                        <a:pt x="92" y="28"/>
                        <a:pt x="62" y="23"/>
                        <a:pt x="42" y="31"/>
                      </a:cubicBezTo>
                      <a:cubicBezTo>
                        <a:pt x="27" y="41"/>
                        <a:pt x="26" y="63"/>
                        <a:pt x="39" y="75"/>
                      </a:cubicBezTo>
                      <a:cubicBezTo>
                        <a:pt x="45" y="75"/>
                        <a:pt x="51" y="75"/>
                        <a:pt x="56" y="75"/>
                      </a:cubicBezTo>
                      <a:cubicBezTo>
                        <a:pt x="57" y="70"/>
                        <a:pt x="58" y="65"/>
                        <a:pt x="59" y="61"/>
                      </a:cubicBezTo>
                      <a:cubicBezTo>
                        <a:pt x="53" y="57"/>
                        <a:pt x="48" y="53"/>
                        <a:pt x="42" y="49"/>
                      </a:cubicBezTo>
                      <a:cubicBezTo>
                        <a:pt x="50" y="50"/>
                        <a:pt x="59" y="52"/>
                        <a:pt x="67" y="54"/>
                      </a:cubicBezTo>
                      <a:cubicBezTo>
                        <a:pt x="78" y="77"/>
                        <a:pt x="51" y="99"/>
                        <a:pt x="30" y="87"/>
                      </a:cubicBezTo>
                      <a:cubicBezTo>
                        <a:pt x="0" y="70"/>
                        <a:pt x="14" y="19"/>
                        <a:pt x="46" y="12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CO"/>
                </a:p>
              </p:txBody>
            </p:sp>
          </p:grpSp>
          <p:sp>
            <p:nvSpPr>
              <p:cNvPr id="139" name="CuadroTexto 138"/>
              <p:cNvSpPr txBox="1"/>
              <p:nvPr/>
            </p:nvSpPr>
            <p:spPr>
              <a:xfrm>
                <a:off x="549958" y="4726452"/>
                <a:ext cx="128913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O" sz="1100" b="1" dirty="0"/>
                  <a:t>Ingeniero de </a:t>
                </a:r>
              </a:p>
              <a:p>
                <a:pPr algn="ctr"/>
                <a:r>
                  <a:rPr lang="es-CO" sz="1100" b="1" dirty="0"/>
                  <a:t>Requerimientos </a:t>
                </a:r>
              </a:p>
              <a:p>
                <a:pPr algn="ctr"/>
                <a:r>
                  <a:rPr lang="es-CO" sz="1100" b="1" dirty="0"/>
                  <a:t>de Negocio</a:t>
                </a:r>
              </a:p>
            </p:txBody>
          </p:sp>
        </p:grpSp>
        <p:sp>
          <p:nvSpPr>
            <p:cNvPr id="244" name="CuadroTexto 236">
              <a:extLst>
                <a:ext uri="{FF2B5EF4-FFF2-40B4-BE49-F238E27FC236}">
                  <a16:creationId xmlns:a16="http://schemas.microsoft.com/office/drawing/2014/main" xmlns="" id="{6FC8EB19-1BEE-45AB-9922-92F5DCD6FB26}"/>
                </a:ext>
              </a:extLst>
            </p:cNvPr>
            <p:cNvSpPr txBox="1"/>
            <p:nvPr/>
          </p:nvSpPr>
          <p:spPr>
            <a:xfrm>
              <a:off x="524279" y="3246308"/>
              <a:ext cx="1426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/>
                <a:t>Entrega al Cliente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730054" y="4257400"/>
            <a:ext cx="1854152" cy="2185591"/>
            <a:chOff x="1683399" y="4294724"/>
            <a:chExt cx="1854152" cy="2185591"/>
          </a:xfrm>
        </p:grpSpPr>
        <p:grpSp>
          <p:nvGrpSpPr>
            <p:cNvPr id="150" name="Group 100">
              <a:extLst>
                <a:ext uri="{FF2B5EF4-FFF2-40B4-BE49-F238E27FC236}">
                  <a16:creationId xmlns:a16="http://schemas.microsoft.com/office/drawing/2014/main" xmlns="" id="{3952B3B5-4E2F-4DD8-95BC-D78BB09715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7279" y="4917944"/>
              <a:ext cx="902247" cy="1107833"/>
              <a:chOff x="7675562" y="2741612"/>
              <a:chExt cx="2062163" cy="2532063"/>
            </a:xfrm>
          </p:grpSpPr>
          <p:sp>
            <p:nvSpPr>
              <p:cNvPr id="151" name="Freeform 62">
                <a:extLst>
                  <a:ext uri="{FF2B5EF4-FFF2-40B4-BE49-F238E27FC236}">
                    <a16:creationId xmlns:a16="http://schemas.microsoft.com/office/drawing/2014/main" xmlns="" id="{489AA633-C006-4AA5-A87E-A26F7CE37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5012" y="2936875"/>
                <a:ext cx="1263650" cy="2336800"/>
              </a:xfrm>
              <a:custGeom>
                <a:avLst/>
                <a:gdLst>
                  <a:gd name="T0" fmla="*/ 1168 w 1991"/>
                  <a:gd name="T1" fmla="*/ 41 h 3531"/>
                  <a:gd name="T2" fmla="*/ 1019 w 1991"/>
                  <a:gd name="T3" fmla="*/ 551 h 3531"/>
                  <a:gd name="T4" fmla="*/ 1046 w 1991"/>
                  <a:gd name="T5" fmla="*/ 916 h 3531"/>
                  <a:gd name="T6" fmla="*/ 732 w 1991"/>
                  <a:gd name="T7" fmla="*/ 793 h 3531"/>
                  <a:gd name="T8" fmla="*/ 614 w 1991"/>
                  <a:gd name="T9" fmla="*/ 527 h 3531"/>
                  <a:gd name="T10" fmla="*/ 676 w 1991"/>
                  <a:gd name="T11" fmla="*/ 366 h 3531"/>
                  <a:gd name="T12" fmla="*/ 776 w 1991"/>
                  <a:gd name="T13" fmla="*/ 255 h 3531"/>
                  <a:gd name="T14" fmla="*/ 668 w 1991"/>
                  <a:gd name="T15" fmla="*/ 179 h 3531"/>
                  <a:gd name="T16" fmla="*/ 548 w 1991"/>
                  <a:gd name="T17" fmla="*/ 256 h 3531"/>
                  <a:gd name="T18" fmla="*/ 355 w 1991"/>
                  <a:gd name="T19" fmla="*/ 309 h 3531"/>
                  <a:gd name="T20" fmla="*/ 160 w 1991"/>
                  <a:gd name="T21" fmla="*/ 404 h 3531"/>
                  <a:gd name="T22" fmla="*/ 76 w 1991"/>
                  <a:gd name="T23" fmla="*/ 577 h 3531"/>
                  <a:gd name="T24" fmla="*/ 134 w 1991"/>
                  <a:gd name="T25" fmla="*/ 772 h 3531"/>
                  <a:gd name="T26" fmla="*/ 377 w 1991"/>
                  <a:gd name="T27" fmla="*/ 696 h 3531"/>
                  <a:gd name="T28" fmla="*/ 609 w 1991"/>
                  <a:gd name="T29" fmla="*/ 897 h 3531"/>
                  <a:gd name="T30" fmla="*/ 753 w 1991"/>
                  <a:gd name="T31" fmla="*/ 1462 h 3531"/>
                  <a:gd name="T32" fmla="*/ 644 w 1991"/>
                  <a:gd name="T33" fmla="*/ 2254 h 3531"/>
                  <a:gd name="T34" fmla="*/ 740 w 1991"/>
                  <a:gd name="T35" fmla="*/ 2777 h 3531"/>
                  <a:gd name="T36" fmla="*/ 752 w 1991"/>
                  <a:gd name="T37" fmla="*/ 3128 h 3531"/>
                  <a:gd name="T38" fmla="*/ 656 w 1991"/>
                  <a:gd name="T39" fmla="*/ 3253 h 3531"/>
                  <a:gd name="T40" fmla="*/ 504 w 1991"/>
                  <a:gd name="T41" fmla="*/ 3365 h 3531"/>
                  <a:gd name="T42" fmla="*/ 578 w 1991"/>
                  <a:gd name="T43" fmla="*/ 3420 h 3531"/>
                  <a:gd name="T44" fmla="*/ 816 w 1991"/>
                  <a:gd name="T45" fmla="*/ 3382 h 3531"/>
                  <a:gd name="T46" fmla="*/ 884 w 1991"/>
                  <a:gd name="T47" fmla="*/ 3293 h 3531"/>
                  <a:gd name="T48" fmla="*/ 1005 w 1991"/>
                  <a:gd name="T49" fmla="*/ 3169 h 3531"/>
                  <a:gd name="T50" fmla="*/ 913 w 1991"/>
                  <a:gd name="T51" fmla="*/ 2768 h 3531"/>
                  <a:gd name="T52" fmla="*/ 915 w 1991"/>
                  <a:gd name="T53" fmla="*/ 2674 h 3531"/>
                  <a:gd name="T54" fmla="*/ 1006 w 1991"/>
                  <a:gd name="T55" fmla="*/ 2863 h 3531"/>
                  <a:gd name="T56" fmla="*/ 1119 w 1991"/>
                  <a:gd name="T57" fmla="*/ 3215 h 3531"/>
                  <a:gd name="T58" fmla="*/ 1084 w 1991"/>
                  <a:gd name="T59" fmla="*/ 3338 h 3531"/>
                  <a:gd name="T60" fmla="*/ 977 w 1991"/>
                  <a:gd name="T61" fmla="*/ 3402 h 3531"/>
                  <a:gd name="T62" fmla="*/ 955 w 1991"/>
                  <a:gd name="T63" fmla="*/ 3510 h 3531"/>
                  <a:gd name="T64" fmla="*/ 1216 w 1991"/>
                  <a:gd name="T65" fmla="*/ 3505 h 3531"/>
                  <a:gd name="T66" fmla="*/ 1299 w 1991"/>
                  <a:gd name="T67" fmla="*/ 3376 h 3531"/>
                  <a:gd name="T68" fmla="*/ 1389 w 1991"/>
                  <a:gd name="T69" fmla="*/ 3243 h 3531"/>
                  <a:gd name="T70" fmla="*/ 1292 w 1991"/>
                  <a:gd name="T71" fmla="*/ 3054 h 3531"/>
                  <a:gd name="T72" fmla="*/ 1079 w 1991"/>
                  <a:gd name="T73" fmla="*/ 2654 h 3531"/>
                  <a:gd name="T74" fmla="*/ 1055 w 1991"/>
                  <a:gd name="T75" fmla="*/ 2399 h 3531"/>
                  <a:gd name="T76" fmla="*/ 930 w 1991"/>
                  <a:gd name="T77" fmla="*/ 1775 h 3531"/>
                  <a:gd name="T78" fmla="*/ 960 w 1991"/>
                  <a:gd name="T79" fmla="*/ 1388 h 3531"/>
                  <a:gd name="T80" fmla="*/ 1141 w 1991"/>
                  <a:gd name="T81" fmla="*/ 1154 h 3531"/>
                  <a:gd name="T82" fmla="*/ 1358 w 1991"/>
                  <a:gd name="T83" fmla="*/ 1579 h 3531"/>
                  <a:gd name="T84" fmla="*/ 1399 w 1991"/>
                  <a:gd name="T85" fmla="*/ 1825 h 3531"/>
                  <a:gd name="T86" fmla="*/ 1262 w 1991"/>
                  <a:gd name="T87" fmla="*/ 1914 h 3531"/>
                  <a:gd name="T88" fmla="*/ 1292 w 1991"/>
                  <a:gd name="T89" fmla="*/ 2073 h 3531"/>
                  <a:gd name="T90" fmla="*/ 1355 w 1991"/>
                  <a:gd name="T91" fmla="*/ 2321 h 3531"/>
                  <a:gd name="T92" fmla="*/ 1448 w 1991"/>
                  <a:gd name="T93" fmla="*/ 2224 h 3531"/>
                  <a:gd name="T94" fmla="*/ 1548 w 1991"/>
                  <a:gd name="T95" fmla="*/ 2303 h 3531"/>
                  <a:gd name="T96" fmla="*/ 1662 w 1991"/>
                  <a:gd name="T97" fmla="*/ 2091 h 3531"/>
                  <a:gd name="T98" fmla="*/ 1536 w 1991"/>
                  <a:gd name="T99" fmla="*/ 1806 h 3531"/>
                  <a:gd name="T100" fmla="*/ 1279 w 1991"/>
                  <a:gd name="T101" fmla="*/ 1062 h 3531"/>
                  <a:gd name="T102" fmla="*/ 1312 w 1991"/>
                  <a:gd name="T103" fmla="*/ 930 h 3531"/>
                  <a:gd name="T104" fmla="*/ 1941 w 1991"/>
                  <a:gd name="T105" fmla="*/ 665 h 3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1" h="3531">
                    <a:moveTo>
                      <a:pt x="1621" y="306"/>
                    </a:moveTo>
                    <a:cubicBezTo>
                      <a:pt x="1477" y="227"/>
                      <a:pt x="1323" y="133"/>
                      <a:pt x="1220" y="0"/>
                    </a:cubicBezTo>
                    <a:cubicBezTo>
                      <a:pt x="1202" y="12"/>
                      <a:pt x="1185" y="26"/>
                      <a:pt x="1168" y="41"/>
                    </a:cubicBezTo>
                    <a:cubicBezTo>
                      <a:pt x="1110" y="103"/>
                      <a:pt x="1063" y="177"/>
                      <a:pt x="1038" y="259"/>
                    </a:cubicBezTo>
                    <a:cubicBezTo>
                      <a:pt x="1022" y="309"/>
                      <a:pt x="1013" y="362"/>
                      <a:pt x="1011" y="415"/>
                    </a:cubicBezTo>
                    <a:cubicBezTo>
                      <a:pt x="1008" y="461"/>
                      <a:pt x="1011" y="506"/>
                      <a:pt x="1019" y="551"/>
                    </a:cubicBezTo>
                    <a:cubicBezTo>
                      <a:pt x="1037" y="651"/>
                      <a:pt x="1086" y="744"/>
                      <a:pt x="1154" y="818"/>
                    </a:cubicBezTo>
                    <a:cubicBezTo>
                      <a:pt x="1133" y="836"/>
                      <a:pt x="1113" y="855"/>
                      <a:pt x="1094" y="875"/>
                    </a:cubicBezTo>
                    <a:cubicBezTo>
                      <a:pt x="1080" y="890"/>
                      <a:pt x="1062" y="903"/>
                      <a:pt x="1046" y="916"/>
                    </a:cubicBezTo>
                    <a:cubicBezTo>
                      <a:pt x="1038" y="916"/>
                      <a:pt x="1030" y="916"/>
                      <a:pt x="1022" y="915"/>
                    </a:cubicBezTo>
                    <a:cubicBezTo>
                      <a:pt x="937" y="904"/>
                      <a:pt x="854" y="872"/>
                      <a:pt x="780" y="829"/>
                    </a:cubicBezTo>
                    <a:cubicBezTo>
                      <a:pt x="762" y="820"/>
                      <a:pt x="747" y="806"/>
                      <a:pt x="732" y="793"/>
                    </a:cubicBezTo>
                    <a:cubicBezTo>
                      <a:pt x="674" y="745"/>
                      <a:pt x="619" y="693"/>
                      <a:pt x="569" y="636"/>
                    </a:cubicBezTo>
                    <a:cubicBezTo>
                      <a:pt x="564" y="630"/>
                      <a:pt x="561" y="622"/>
                      <a:pt x="557" y="616"/>
                    </a:cubicBezTo>
                    <a:cubicBezTo>
                      <a:pt x="580" y="589"/>
                      <a:pt x="603" y="561"/>
                      <a:pt x="614" y="527"/>
                    </a:cubicBezTo>
                    <a:cubicBezTo>
                      <a:pt x="616" y="517"/>
                      <a:pt x="624" y="509"/>
                      <a:pt x="624" y="499"/>
                    </a:cubicBezTo>
                    <a:cubicBezTo>
                      <a:pt x="629" y="472"/>
                      <a:pt x="617" y="445"/>
                      <a:pt x="603" y="423"/>
                    </a:cubicBezTo>
                    <a:cubicBezTo>
                      <a:pt x="627" y="403"/>
                      <a:pt x="652" y="384"/>
                      <a:pt x="676" y="366"/>
                    </a:cubicBezTo>
                    <a:cubicBezTo>
                      <a:pt x="697" y="356"/>
                      <a:pt x="717" y="344"/>
                      <a:pt x="729" y="325"/>
                    </a:cubicBezTo>
                    <a:cubicBezTo>
                      <a:pt x="737" y="313"/>
                      <a:pt x="742" y="301"/>
                      <a:pt x="745" y="287"/>
                    </a:cubicBezTo>
                    <a:cubicBezTo>
                      <a:pt x="761" y="283"/>
                      <a:pt x="771" y="269"/>
                      <a:pt x="776" y="255"/>
                    </a:cubicBezTo>
                    <a:cubicBezTo>
                      <a:pt x="787" y="231"/>
                      <a:pt x="785" y="203"/>
                      <a:pt x="775" y="179"/>
                    </a:cubicBezTo>
                    <a:cubicBezTo>
                      <a:pt x="767" y="162"/>
                      <a:pt x="748" y="151"/>
                      <a:pt x="730" y="152"/>
                    </a:cubicBezTo>
                    <a:cubicBezTo>
                      <a:pt x="706" y="148"/>
                      <a:pt x="684" y="163"/>
                      <a:pt x="668" y="179"/>
                    </a:cubicBezTo>
                    <a:cubicBezTo>
                      <a:pt x="659" y="179"/>
                      <a:pt x="650" y="178"/>
                      <a:pt x="641" y="181"/>
                    </a:cubicBezTo>
                    <a:cubicBezTo>
                      <a:pt x="615" y="191"/>
                      <a:pt x="594" y="212"/>
                      <a:pt x="576" y="233"/>
                    </a:cubicBezTo>
                    <a:cubicBezTo>
                      <a:pt x="569" y="243"/>
                      <a:pt x="558" y="249"/>
                      <a:pt x="548" y="256"/>
                    </a:cubicBezTo>
                    <a:cubicBezTo>
                      <a:pt x="515" y="279"/>
                      <a:pt x="482" y="302"/>
                      <a:pt x="449" y="324"/>
                    </a:cubicBezTo>
                    <a:cubicBezTo>
                      <a:pt x="438" y="321"/>
                      <a:pt x="425" y="324"/>
                      <a:pt x="414" y="318"/>
                    </a:cubicBezTo>
                    <a:cubicBezTo>
                      <a:pt x="396" y="309"/>
                      <a:pt x="375" y="308"/>
                      <a:pt x="355" y="309"/>
                    </a:cubicBezTo>
                    <a:cubicBezTo>
                      <a:pt x="330" y="315"/>
                      <a:pt x="305" y="321"/>
                      <a:pt x="284" y="336"/>
                    </a:cubicBezTo>
                    <a:cubicBezTo>
                      <a:pt x="271" y="344"/>
                      <a:pt x="261" y="356"/>
                      <a:pt x="251" y="368"/>
                    </a:cubicBezTo>
                    <a:cubicBezTo>
                      <a:pt x="218" y="371"/>
                      <a:pt x="185" y="383"/>
                      <a:pt x="160" y="404"/>
                    </a:cubicBezTo>
                    <a:cubicBezTo>
                      <a:pt x="138" y="423"/>
                      <a:pt x="125" y="450"/>
                      <a:pt x="124" y="479"/>
                    </a:cubicBezTo>
                    <a:cubicBezTo>
                      <a:pt x="124" y="498"/>
                      <a:pt x="124" y="519"/>
                      <a:pt x="137" y="536"/>
                    </a:cubicBezTo>
                    <a:cubicBezTo>
                      <a:pt x="117" y="550"/>
                      <a:pt x="96" y="563"/>
                      <a:pt x="76" y="577"/>
                    </a:cubicBezTo>
                    <a:cubicBezTo>
                      <a:pt x="72" y="580"/>
                      <a:pt x="68" y="582"/>
                      <a:pt x="66" y="587"/>
                    </a:cubicBezTo>
                    <a:cubicBezTo>
                      <a:pt x="38" y="651"/>
                      <a:pt x="19" y="718"/>
                      <a:pt x="0" y="784"/>
                    </a:cubicBezTo>
                    <a:cubicBezTo>
                      <a:pt x="44" y="777"/>
                      <a:pt x="90" y="778"/>
                      <a:pt x="134" y="772"/>
                    </a:cubicBezTo>
                    <a:cubicBezTo>
                      <a:pt x="159" y="771"/>
                      <a:pt x="184" y="765"/>
                      <a:pt x="209" y="764"/>
                    </a:cubicBezTo>
                    <a:cubicBezTo>
                      <a:pt x="247" y="725"/>
                      <a:pt x="289" y="688"/>
                      <a:pt x="330" y="652"/>
                    </a:cubicBezTo>
                    <a:cubicBezTo>
                      <a:pt x="343" y="670"/>
                      <a:pt x="358" y="685"/>
                      <a:pt x="377" y="696"/>
                    </a:cubicBezTo>
                    <a:cubicBezTo>
                      <a:pt x="404" y="711"/>
                      <a:pt x="435" y="717"/>
                      <a:pt x="466" y="716"/>
                    </a:cubicBezTo>
                    <a:cubicBezTo>
                      <a:pt x="475" y="733"/>
                      <a:pt x="490" y="748"/>
                      <a:pt x="509" y="752"/>
                    </a:cubicBezTo>
                    <a:cubicBezTo>
                      <a:pt x="537" y="804"/>
                      <a:pt x="570" y="853"/>
                      <a:pt x="609" y="897"/>
                    </a:cubicBezTo>
                    <a:cubicBezTo>
                      <a:pt x="678" y="975"/>
                      <a:pt x="772" y="1034"/>
                      <a:pt x="874" y="1059"/>
                    </a:cubicBezTo>
                    <a:cubicBezTo>
                      <a:pt x="897" y="1064"/>
                      <a:pt x="920" y="1070"/>
                      <a:pt x="943" y="1070"/>
                    </a:cubicBezTo>
                    <a:cubicBezTo>
                      <a:pt x="866" y="1194"/>
                      <a:pt x="800" y="1324"/>
                      <a:pt x="753" y="1462"/>
                    </a:cubicBezTo>
                    <a:cubicBezTo>
                      <a:pt x="717" y="1568"/>
                      <a:pt x="695" y="1679"/>
                      <a:pt x="689" y="1791"/>
                    </a:cubicBezTo>
                    <a:cubicBezTo>
                      <a:pt x="686" y="1847"/>
                      <a:pt x="691" y="1903"/>
                      <a:pt x="700" y="1958"/>
                    </a:cubicBezTo>
                    <a:cubicBezTo>
                      <a:pt x="663" y="2052"/>
                      <a:pt x="649" y="2154"/>
                      <a:pt x="644" y="2254"/>
                    </a:cubicBezTo>
                    <a:cubicBezTo>
                      <a:pt x="642" y="2363"/>
                      <a:pt x="647" y="2475"/>
                      <a:pt x="683" y="2579"/>
                    </a:cubicBezTo>
                    <a:cubicBezTo>
                      <a:pt x="687" y="2591"/>
                      <a:pt x="682" y="2603"/>
                      <a:pt x="682" y="2615"/>
                    </a:cubicBezTo>
                    <a:cubicBezTo>
                      <a:pt x="684" y="2673"/>
                      <a:pt x="701" y="2732"/>
                      <a:pt x="740" y="2777"/>
                    </a:cubicBezTo>
                    <a:cubicBezTo>
                      <a:pt x="759" y="2846"/>
                      <a:pt x="786" y="2913"/>
                      <a:pt x="812" y="2980"/>
                    </a:cubicBezTo>
                    <a:cubicBezTo>
                      <a:pt x="819" y="2997"/>
                      <a:pt x="827" y="3014"/>
                      <a:pt x="831" y="3031"/>
                    </a:cubicBezTo>
                    <a:cubicBezTo>
                      <a:pt x="796" y="3054"/>
                      <a:pt x="764" y="3087"/>
                      <a:pt x="752" y="3128"/>
                    </a:cubicBezTo>
                    <a:cubicBezTo>
                      <a:pt x="741" y="3153"/>
                      <a:pt x="727" y="3176"/>
                      <a:pt x="717" y="3201"/>
                    </a:cubicBezTo>
                    <a:cubicBezTo>
                      <a:pt x="709" y="3212"/>
                      <a:pt x="701" y="3223"/>
                      <a:pt x="695" y="3236"/>
                    </a:cubicBezTo>
                    <a:cubicBezTo>
                      <a:pt x="680" y="3235"/>
                      <a:pt x="664" y="3240"/>
                      <a:pt x="656" y="3253"/>
                    </a:cubicBezTo>
                    <a:cubicBezTo>
                      <a:pt x="651" y="3260"/>
                      <a:pt x="650" y="3270"/>
                      <a:pt x="648" y="3279"/>
                    </a:cubicBezTo>
                    <a:cubicBezTo>
                      <a:pt x="607" y="3275"/>
                      <a:pt x="569" y="3298"/>
                      <a:pt x="540" y="3324"/>
                    </a:cubicBezTo>
                    <a:cubicBezTo>
                      <a:pt x="527" y="3337"/>
                      <a:pt x="516" y="3351"/>
                      <a:pt x="504" y="3365"/>
                    </a:cubicBezTo>
                    <a:cubicBezTo>
                      <a:pt x="499" y="3371"/>
                      <a:pt x="492" y="3378"/>
                      <a:pt x="494" y="3387"/>
                    </a:cubicBezTo>
                    <a:cubicBezTo>
                      <a:pt x="499" y="3396"/>
                      <a:pt x="508" y="3401"/>
                      <a:pt x="517" y="3405"/>
                    </a:cubicBezTo>
                    <a:cubicBezTo>
                      <a:pt x="536" y="3413"/>
                      <a:pt x="557" y="3417"/>
                      <a:pt x="578" y="3420"/>
                    </a:cubicBezTo>
                    <a:cubicBezTo>
                      <a:pt x="600" y="3425"/>
                      <a:pt x="623" y="3427"/>
                      <a:pt x="646" y="3429"/>
                    </a:cubicBezTo>
                    <a:cubicBezTo>
                      <a:pt x="675" y="3429"/>
                      <a:pt x="705" y="3430"/>
                      <a:pt x="734" y="3424"/>
                    </a:cubicBezTo>
                    <a:cubicBezTo>
                      <a:pt x="764" y="3418"/>
                      <a:pt x="794" y="3404"/>
                      <a:pt x="816" y="3382"/>
                    </a:cubicBezTo>
                    <a:cubicBezTo>
                      <a:pt x="817" y="3382"/>
                      <a:pt x="819" y="3381"/>
                      <a:pt x="820" y="3381"/>
                    </a:cubicBezTo>
                    <a:cubicBezTo>
                      <a:pt x="834" y="3369"/>
                      <a:pt x="845" y="3354"/>
                      <a:pt x="855" y="3339"/>
                    </a:cubicBezTo>
                    <a:cubicBezTo>
                      <a:pt x="865" y="3324"/>
                      <a:pt x="871" y="3306"/>
                      <a:pt x="884" y="3293"/>
                    </a:cubicBezTo>
                    <a:cubicBezTo>
                      <a:pt x="896" y="3278"/>
                      <a:pt x="909" y="3264"/>
                      <a:pt x="921" y="3249"/>
                    </a:cubicBezTo>
                    <a:cubicBezTo>
                      <a:pt x="931" y="3237"/>
                      <a:pt x="945" y="3228"/>
                      <a:pt x="956" y="3217"/>
                    </a:cubicBezTo>
                    <a:cubicBezTo>
                      <a:pt x="972" y="3201"/>
                      <a:pt x="993" y="3189"/>
                      <a:pt x="1005" y="3169"/>
                    </a:cubicBezTo>
                    <a:cubicBezTo>
                      <a:pt x="1026" y="3141"/>
                      <a:pt x="1034" y="3105"/>
                      <a:pt x="1027" y="3071"/>
                    </a:cubicBezTo>
                    <a:cubicBezTo>
                      <a:pt x="1019" y="3028"/>
                      <a:pt x="995" y="2990"/>
                      <a:pt x="969" y="2956"/>
                    </a:cubicBezTo>
                    <a:cubicBezTo>
                      <a:pt x="955" y="2892"/>
                      <a:pt x="936" y="2829"/>
                      <a:pt x="913" y="2768"/>
                    </a:cubicBezTo>
                    <a:cubicBezTo>
                      <a:pt x="894" y="2715"/>
                      <a:pt x="873" y="2662"/>
                      <a:pt x="842" y="2614"/>
                    </a:cubicBezTo>
                    <a:cubicBezTo>
                      <a:pt x="846" y="2587"/>
                      <a:pt x="849" y="2561"/>
                      <a:pt x="852" y="2534"/>
                    </a:cubicBezTo>
                    <a:cubicBezTo>
                      <a:pt x="870" y="2582"/>
                      <a:pt x="889" y="2629"/>
                      <a:pt x="915" y="2674"/>
                    </a:cubicBezTo>
                    <a:cubicBezTo>
                      <a:pt x="918" y="2679"/>
                      <a:pt x="923" y="2685"/>
                      <a:pt x="923" y="2691"/>
                    </a:cubicBezTo>
                    <a:cubicBezTo>
                      <a:pt x="927" y="2735"/>
                      <a:pt x="946" y="2776"/>
                      <a:pt x="969" y="2813"/>
                    </a:cubicBezTo>
                    <a:cubicBezTo>
                      <a:pt x="979" y="2831"/>
                      <a:pt x="992" y="2848"/>
                      <a:pt x="1006" y="2863"/>
                    </a:cubicBezTo>
                    <a:cubicBezTo>
                      <a:pt x="1013" y="2871"/>
                      <a:pt x="1022" y="2877"/>
                      <a:pt x="1026" y="2887"/>
                    </a:cubicBezTo>
                    <a:cubicBezTo>
                      <a:pt x="1070" y="2971"/>
                      <a:pt x="1125" y="3050"/>
                      <a:pt x="1173" y="3132"/>
                    </a:cubicBezTo>
                    <a:cubicBezTo>
                      <a:pt x="1147" y="3152"/>
                      <a:pt x="1125" y="3181"/>
                      <a:pt x="1119" y="3215"/>
                    </a:cubicBezTo>
                    <a:cubicBezTo>
                      <a:pt x="1116" y="3238"/>
                      <a:pt x="1106" y="3259"/>
                      <a:pt x="1102" y="3283"/>
                    </a:cubicBezTo>
                    <a:cubicBezTo>
                      <a:pt x="1100" y="3292"/>
                      <a:pt x="1100" y="3302"/>
                      <a:pt x="1094" y="3311"/>
                    </a:cubicBezTo>
                    <a:cubicBezTo>
                      <a:pt x="1089" y="3319"/>
                      <a:pt x="1086" y="3329"/>
                      <a:pt x="1084" y="3338"/>
                    </a:cubicBezTo>
                    <a:cubicBezTo>
                      <a:pt x="1073" y="3338"/>
                      <a:pt x="1060" y="3340"/>
                      <a:pt x="1053" y="3350"/>
                    </a:cubicBezTo>
                    <a:cubicBezTo>
                      <a:pt x="1046" y="3359"/>
                      <a:pt x="1048" y="3370"/>
                      <a:pt x="1049" y="3380"/>
                    </a:cubicBezTo>
                    <a:cubicBezTo>
                      <a:pt x="1023" y="3377"/>
                      <a:pt x="997" y="3386"/>
                      <a:pt x="977" y="3402"/>
                    </a:cubicBezTo>
                    <a:cubicBezTo>
                      <a:pt x="957" y="3416"/>
                      <a:pt x="942" y="3436"/>
                      <a:pt x="929" y="3457"/>
                    </a:cubicBezTo>
                    <a:cubicBezTo>
                      <a:pt x="924" y="3465"/>
                      <a:pt x="919" y="3473"/>
                      <a:pt x="918" y="3483"/>
                    </a:cubicBezTo>
                    <a:cubicBezTo>
                      <a:pt x="924" y="3498"/>
                      <a:pt x="941" y="3505"/>
                      <a:pt x="955" y="3510"/>
                    </a:cubicBezTo>
                    <a:cubicBezTo>
                      <a:pt x="979" y="3519"/>
                      <a:pt x="1004" y="3521"/>
                      <a:pt x="1029" y="3525"/>
                    </a:cubicBezTo>
                    <a:cubicBezTo>
                      <a:pt x="1053" y="3529"/>
                      <a:pt x="1078" y="3531"/>
                      <a:pt x="1102" y="3530"/>
                    </a:cubicBezTo>
                    <a:cubicBezTo>
                      <a:pt x="1141" y="3531"/>
                      <a:pt x="1183" y="3528"/>
                      <a:pt x="1216" y="3505"/>
                    </a:cubicBezTo>
                    <a:cubicBezTo>
                      <a:pt x="1228" y="3499"/>
                      <a:pt x="1235" y="3487"/>
                      <a:pt x="1247" y="3480"/>
                    </a:cubicBezTo>
                    <a:cubicBezTo>
                      <a:pt x="1261" y="3460"/>
                      <a:pt x="1270" y="3438"/>
                      <a:pt x="1277" y="3415"/>
                    </a:cubicBezTo>
                    <a:cubicBezTo>
                      <a:pt x="1282" y="3401"/>
                      <a:pt x="1292" y="3389"/>
                      <a:pt x="1299" y="3376"/>
                    </a:cubicBezTo>
                    <a:cubicBezTo>
                      <a:pt x="1307" y="3363"/>
                      <a:pt x="1314" y="3351"/>
                      <a:pt x="1323" y="3339"/>
                    </a:cubicBezTo>
                    <a:cubicBezTo>
                      <a:pt x="1335" y="3325"/>
                      <a:pt x="1348" y="3311"/>
                      <a:pt x="1361" y="3297"/>
                    </a:cubicBezTo>
                    <a:cubicBezTo>
                      <a:pt x="1375" y="3282"/>
                      <a:pt x="1386" y="3263"/>
                      <a:pt x="1389" y="3243"/>
                    </a:cubicBezTo>
                    <a:cubicBezTo>
                      <a:pt x="1393" y="3213"/>
                      <a:pt x="1385" y="3184"/>
                      <a:pt x="1372" y="3157"/>
                    </a:cubicBezTo>
                    <a:cubicBezTo>
                      <a:pt x="1358" y="3130"/>
                      <a:pt x="1340" y="3105"/>
                      <a:pt x="1318" y="3083"/>
                    </a:cubicBezTo>
                    <a:cubicBezTo>
                      <a:pt x="1310" y="3072"/>
                      <a:pt x="1298" y="3065"/>
                      <a:pt x="1292" y="3054"/>
                    </a:cubicBezTo>
                    <a:cubicBezTo>
                      <a:pt x="1267" y="2999"/>
                      <a:pt x="1239" y="2945"/>
                      <a:pt x="1208" y="2893"/>
                    </a:cubicBezTo>
                    <a:cubicBezTo>
                      <a:pt x="1171" y="2832"/>
                      <a:pt x="1133" y="2770"/>
                      <a:pt x="1087" y="2715"/>
                    </a:cubicBezTo>
                    <a:cubicBezTo>
                      <a:pt x="1083" y="2695"/>
                      <a:pt x="1082" y="2674"/>
                      <a:pt x="1079" y="2654"/>
                    </a:cubicBezTo>
                    <a:cubicBezTo>
                      <a:pt x="1078" y="2637"/>
                      <a:pt x="1074" y="2620"/>
                      <a:pt x="1076" y="2603"/>
                    </a:cubicBezTo>
                    <a:cubicBezTo>
                      <a:pt x="1079" y="2587"/>
                      <a:pt x="1073" y="2571"/>
                      <a:pt x="1072" y="2555"/>
                    </a:cubicBezTo>
                    <a:cubicBezTo>
                      <a:pt x="1067" y="2503"/>
                      <a:pt x="1063" y="2451"/>
                      <a:pt x="1055" y="2399"/>
                    </a:cubicBezTo>
                    <a:cubicBezTo>
                      <a:pt x="1038" y="2306"/>
                      <a:pt x="1024" y="2212"/>
                      <a:pt x="997" y="2121"/>
                    </a:cubicBezTo>
                    <a:cubicBezTo>
                      <a:pt x="982" y="2076"/>
                      <a:pt x="970" y="2030"/>
                      <a:pt x="959" y="1983"/>
                    </a:cubicBezTo>
                    <a:cubicBezTo>
                      <a:pt x="946" y="1915"/>
                      <a:pt x="938" y="1845"/>
                      <a:pt x="930" y="1775"/>
                    </a:cubicBezTo>
                    <a:cubicBezTo>
                      <a:pt x="923" y="1707"/>
                      <a:pt x="915" y="1639"/>
                      <a:pt x="921" y="1571"/>
                    </a:cubicBezTo>
                    <a:cubicBezTo>
                      <a:pt x="926" y="1539"/>
                      <a:pt x="930" y="1507"/>
                      <a:pt x="933" y="1475"/>
                    </a:cubicBezTo>
                    <a:cubicBezTo>
                      <a:pt x="937" y="1445"/>
                      <a:pt x="950" y="1417"/>
                      <a:pt x="960" y="1388"/>
                    </a:cubicBezTo>
                    <a:cubicBezTo>
                      <a:pt x="969" y="1364"/>
                      <a:pt x="980" y="1342"/>
                      <a:pt x="991" y="1319"/>
                    </a:cubicBezTo>
                    <a:cubicBezTo>
                      <a:pt x="1018" y="1261"/>
                      <a:pt x="1056" y="1209"/>
                      <a:pt x="1096" y="1159"/>
                    </a:cubicBezTo>
                    <a:cubicBezTo>
                      <a:pt x="1111" y="1163"/>
                      <a:pt x="1128" y="1164"/>
                      <a:pt x="1141" y="1154"/>
                    </a:cubicBezTo>
                    <a:cubicBezTo>
                      <a:pt x="1162" y="1186"/>
                      <a:pt x="1186" y="1216"/>
                      <a:pt x="1208" y="1247"/>
                    </a:cubicBezTo>
                    <a:cubicBezTo>
                      <a:pt x="1221" y="1273"/>
                      <a:pt x="1232" y="1299"/>
                      <a:pt x="1244" y="1325"/>
                    </a:cubicBezTo>
                    <a:cubicBezTo>
                      <a:pt x="1281" y="1411"/>
                      <a:pt x="1318" y="1495"/>
                      <a:pt x="1358" y="1579"/>
                    </a:cubicBezTo>
                    <a:cubicBezTo>
                      <a:pt x="1361" y="1585"/>
                      <a:pt x="1364" y="1592"/>
                      <a:pt x="1365" y="1599"/>
                    </a:cubicBezTo>
                    <a:cubicBezTo>
                      <a:pt x="1376" y="1649"/>
                      <a:pt x="1385" y="1699"/>
                      <a:pt x="1397" y="1749"/>
                    </a:cubicBezTo>
                    <a:cubicBezTo>
                      <a:pt x="1405" y="1774"/>
                      <a:pt x="1399" y="1800"/>
                      <a:pt x="1399" y="1825"/>
                    </a:cubicBezTo>
                    <a:cubicBezTo>
                      <a:pt x="1376" y="1836"/>
                      <a:pt x="1358" y="1856"/>
                      <a:pt x="1341" y="1873"/>
                    </a:cubicBezTo>
                    <a:cubicBezTo>
                      <a:pt x="1334" y="1879"/>
                      <a:pt x="1329" y="1891"/>
                      <a:pt x="1318" y="1890"/>
                    </a:cubicBezTo>
                    <a:cubicBezTo>
                      <a:pt x="1297" y="1890"/>
                      <a:pt x="1276" y="1898"/>
                      <a:pt x="1262" y="1914"/>
                    </a:cubicBezTo>
                    <a:cubicBezTo>
                      <a:pt x="1243" y="1932"/>
                      <a:pt x="1228" y="1956"/>
                      <a:pt x="1229" y="1983"/>
                    </a:cubicBezTo>
                    <a:cubicBezTo>
                      <a:pt x="1229" y="2001"/>
                      <a:pt x="1238" y="2018"/>
                      <a:pt x="1249" y="2032"/>
                    </a:cubicBezTo>
                    <a:cubicBezTo>
                      <a:pt x="1262" y="2047"/>
                      <a:pt x="1276" y="2061"/>
                      <a:pt x="1292" y="2073"/>
                    </a:cubicBezTo>
                    <a:cubicBezTo>
                      <a:pt x="1296" y="2122"/>
                      <a:pt x="1290" y="2170"/>
                      <a:pt x="1288" y="2219"/>
                    </a:cubicBezTo>
                    <a:cubicBezTo>
                      <a:pt x="1286" y="2243"/>
                      <a:pt x="1295" y="2268"/>
                      <a:pt x="1311" y="2287"/>
                    </a:cubicBezTo>
                    <a:cubicBezTo>
                      <a:pt x="1323" y="2301"/>
                      <a:pt x="1336" y="2315"/>
                      <a:pt x="1355" y="2321"/>
                    </a:cubicBezTo>
                    <a:cubicBezTo>
                      <a:pt x="1363" y="2323"/>
                      <a:pt x="1373" y="2323"/>
                      <a:pt x="1382" y="2321"/>
                    </a:cubicBezTo>
                    <a:cubicBezTo>
                      <a:pt x="1397" y="2316"/>
                      <a:pt x="1409" y="2304"/>
                      <a:pt x="1419" y="2292"/>
                    </a:cubicBezTo>
                    <a:cubicBezTo>
                      <a:pt x="1433" y="2271"/>
                      <a:pt x="1438" y="2247"/>
                      <a:pt x="1448" y="2224"/>
                    </a:cubicBezTo>
                    <a:cubicBezTo>
                      <a:pt x="1450" y="2222"/>
                      <a:pt x="1453" y="2220"/>
                      <a:pt x="1456" y="2218"/>
                    </a:cubicBezTo>
                    <a:cubicBezTo>
                      <a:pt x="1464" y="2248"/>
                      <a:pt x="1476" y="2281"/>
                      <a:pt x="1505" y="2296"/>
                    </a:cubicBezTo>
                    <a:cubicBezTo>
                      <a:pt x="1518" y="2304"/>
                      <a:pt x="1533" y="2303"/>
                      <a:pt x="1548" y="2303"/>
                    </a:cubicBezTo>
                    <a:cubicBezTo>
                      <a:pt x="1568" y="2300"/>
                      <a:pt x="1585" y="2284"/>
                      <a:pt x="1595" y="2267"/>
                    </a:cubicBezTo>
                    <a:cubicBezTo>
                      <a:pt x="1610" y="2240"/>
                      <a:pt x="1616" y="2210"/>
                      <a:pt x="1619" y="2180"/>
                    </a:cubicBezTo>
                    <a:cubicBezTo>
                      <a:pt x="1652" y="2165"/>
                      <a:pt x="1668" y="2125"/>
                      <a:pt x="1662" y="2091"/>
                    </a:cubicBezTo>
                    <a:cubicBezTo>
                      <a:pt x="1655" y="2066"/>
                      <a:pt x="1640" y="2044"/>
                      <a:pt x="1622" y="2025"/>
                    </a:cubicBezTo>
                    <a:cubicBezTo>
                      <a:pt x="1619" y="1985"/>
                      <a:pt x="1608" y="1947"/>
                      <a:pt x="1590" y="1911"/>
                    </a:cubicBezTo>
                    <a:cubicBezTo>
                      <a:pt x="1572" y="1876"/>
                      <a:pt x="1554" y="1841"/>
                      <a:pt x="1536" y="1806"/>
                    </a:cubicBezTo>
                    <a:cubicBezTo>
                      <a:pt x="1549" y="1752"/>
                      <a:pt x="1545" y="1696"/>
                      <a:pt x="1536" y="1642"/>
                    </a:cubicBezTo>
                    <a:cubicBezTo>
                      <a:pt x="1515" y="1521"/>
                      <a:pt x="1469" y="1406"/>
                      <a:pt x="1417" y="1297"/>
                    </a:cubicBezTo>
                    <a:cubicBezTo>
                      <a:pt x="1377" y="1215"/>
                      <a:pt x="1331" y="1137"/>
                      <a:pt x="1279" y="1062"/>
                    </a:cubicBezTo>
                    <a:cubicBezTo>
                      <a:pt x="1268" y="1041"/>
                      <a:pt x="1262" y="1017"/>
                      <a:pt x="1250" y="995"/>
                    </a:cubicBezTo>
                    <a:cubicBezTo>
                      <a:pt x="1253" y="990"/>
                      <a:pt x="1254" y="984"/>
                      <a:pt x="1259" y="980"/>
                    </a:cubicBezTo>
                    <a:cubicBezTo>
                      <a:pt x="1276" y="962"/>
                      <a:pt x="1294" y="946"/>
                      <a:pt x="1312" y="930"/>
                    </a:cubicBezTo>
                    <a:cubicBezTo>
                      <a:pt x="1361" y="949"/>
                      <a:pt x="1413" y="961"/>
                      <a:pt x="1466" y="960"/>
                    </a:cubicBezTo>
                    <a:cubicBezTo>
                      <a:pt x="1585" y="962"/>
                      <a:pt x="1705" y="922"/>
                      <a:pt x="1797" y="846"/>
                    </a:cubicBezTo>
                    <a:cubicBezTo>
                      <a:pt x="1856" y="796"/>
                      <a:pt x="1907" y="735"/>
                      <a:pt x="1941" y="665"/>
                    </a:cubicBezTo>
                    <a:cubicBezTo>
                      <a:pt x="1969" y="607"/>
                      <a:pt x="1986" y="544"/>
                      <a:pt x="1991" y="480"/>
                    </a:cubicBezTo>
                    <a:cubicBezTo>
                      <a:pt x="1865" y="428"/>
                      <a:pt x="1741" y="371"/>
                      <a:pt x="1621" y="30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2" name="Freeform 63">
                <a:extLst>
                  <a:ext uri="{FF2B5EF4-FFF2-40B4-BE49-F238E27FC236}">
                    <a16:creationId xmlns:a16="http://schemas.microsoft.com/office/drawing/2014/main" xmlns="" id="{FA4BB729-8E57-4FDE-89D4-FD302D33E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7800" y="2971800"/>
                <a:ext cx="476250" cy="509588"/>
              </a:xfrm>
              <a:custGeom>
                <a:avLst/>
                <a:gdLst>
                  <a:gd name="T0" fmla="*/ 315 w 751"/>
                  <a:gd name="T1" fmla="*/ 5 h 770"/>
                  <a:gd name="T2" fmla="*/ 446 w 751"/>
                  <a:gd name="T3" fmla="*/ 11 h 770"/>
                  <a:gd name="T4" fmla="*/ 653 w 751"/>
                  <a:gd name="T5" fmla="*/ 125 h 770"/>
                  <a:gd name="T6" fmla="*/ 741 w 751"/>
                  <a:gd name="T7" fmla="*/ 318 h 770"/>
                  <a:gd name="T8" fmla="*/ 737 w 751"/>
                  <a:gd name="T9" fmla="*/ 486 h 770"/>
                  <a:gd name="T10" fmla="*/ 599 w 751"/>
                  <a:gd name="T11" fmla="*/ 686 h 770"/>
                  <a:gd name="T12" fmla="*/ 372 w 751"/>
                  <a:gd name="T13" fmla="*/ 767 h 770"/>
                  <a:gd name="T14" fmla="*/ 229 w 751"/>
                  <a:gd name="T15" fmla="*/ 739 h 770"/>
                  <a:gd name="T16" fmla="*/ 56 w 751"/>
                  <a:gd name="T17" fmla="*/ 605 h 770"/>
                  <a:gd name="T18" fmla="*/ 6 w 751"/>
                  <a:gd name="T19" fmla="*/ 426 h 770"/>
                  <a:gd name="T20" fmla="*/ 74 w 751"/>
                  <a:gd name="T21" fmla="*/ 172 h 770"/>
                  <a:gd name="T22" fmla="*/ 156 w 751"/>
                  <a:gd name="T23" fmla="*/ 77 h 770"/>
                  <a:gd name="T24" fmla="*/ 222 w 751"/>
                  <a:gd name="T25" fmla="*/ 32 h 770"/>
                  <a:gd name="T26" fmla="*/ 315 w 751"/>
                  <a:gd name="T27" fmla="*/ 5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1" h="770">
                    <a:moveTo>
                      <a:pt x="315" y="5"/>
                    </a:moveTo>
                    <a:cubicBezTo>
                      <a:pt x="358" y="0"/>
                      <a:pt x="403" y="2"/>
                      <a:pt x="446" y="11"/>
                    </a:cubicBezTo>
                    <a:cubicBezTo>
                      <a:pt x="523" y="29"/>
                      <a:pt x="600" y="63"/>
                      <a:pt x="653" y="125"/>
                    </a:cubicBezTo>
                    <a:cubicBezTo>
                      <a:pt x="702" y="178"/>
                      <a:pt x="730" y="248"/>
                      <a:pt x="741" y="318"/>
                    </a:cubicBezTo>
                    <a:cubicBezTo>
                      <a:pt x="751" y="374"/>
                      <a:pt x="751" y="432"/>
                      <a:pt x="737" y="486"/>
                    </a:cubicBezTo>
                    <a:cubicBezTo>
                      <a:pt x="716" y="566"/>
                      <a:pt x="665" y="637"/>
                      <a:pt x="599" y="686"/>
                    </a:cubicBezTo>
                    <a:cubicBezTo>
                      <a:pt x="535" y="737"/>
                      <a:pt x="455" y="770"/>
                      <a:pt x="372" y="767"/>
                    </a:cubicBezTo>
                    <a:cubicBezTo>
                      <a:pt x="323" y="768"/>
                      <a:pt x="275" y="755"/>
                      <a:pt x="229" y="739"/>
                    </a:cubicBezTo>
                    <a:cubicBezTo>
                      <a:pt x="159" y="715"/>
                      <a:pt x="95" y="669"/>
                      <a:pt x="56" y="605"/>
                    </a:cubicBezTo>
                    <a:cubicBezTo>
                      <a:pt x="23" y="551"/>
                      <a:pt x="9" y="488"/>
                      <a:pt x="6" y="426"/>
                    </a:cubicBezTo>
                    <a:cubicBezTo>
                      <a:pt x="0" y="337"/>
                      <a:pt x="22" y="245"/>
                      <a:pt x="74" y="172"/>
                    </a:cubicBezTo>
                    <a:cubicBezTo>
                      <a:pt x="98" y="138"/>
                      <a:pt x="124" y="104"/>
                      <a:pt x="156" y="77"/>
                    </a:cubicBezTo>
                    <a:cubicBezTo>
                      <a:pt x="176" y="59"/>
                      <a:pt x="199" y="45"/>
                      <a:pt x="222" y="32"/>
                    </a:cubicBezTo>
                    <a:cubicBezTo>
                      <a:pt x="251" y="18"/>
                      <a:pt x="283" y="9"/>
                      <a:pt x="31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3" name="Freeform 64">
                <a:extLst>
                  <a:ext uri="{FF2B5EF4-FFF2-40B4-BE49-F238E27FC236}">
                    <a16:creationId xmlns:a16="http://schemas.microsoft.com/office/drawing/2014/main" xmlns="" id="{F41A9FA3-0107-4040-95DA-40018A349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275" y="3001962"/>
                <a:ext cx="231775" cy="328613"/>
              </a:xfrm>
              <a:custGeom>
                <a:avLst/>
                <a:gdLst>
                  <a:gd name="T0" fmla="*/ 236 w 365"/>
                  <a:gd name="T1" fmla="*/ 132 h 496"/>
                  <a:gd name="T2" fmla="*/ 365 w 365"/>
                  <a:gd name="T3" fmla="*/ 0 h 496"/>
                  <a:gd name="T4" fmla="*/ 301 w 365"/>
                  <a:gd name="T5" fmla="*/ 93 h 496"/>
                  <a:gd name="T6" fmla="*/ 280 w 365"/>
                  <a:gd name="T7" fmla="*/ 128 h 496"/>
                  <a:gd name="T8" fmla="*/ 287 w 365"/>
                  <a:gd name="T9" fmla="*/ 130 h 496"/>
                  <a:gd name="T10" fmla="*/ 287 w 365"/>
                  <a:gd name="T11" fmla="*/ 496 h 496"/>
                  <a:gd name="T12" fmla="*/ 3 w 365"/>
                  <a:gd name="T13" fmla="*/ 471 h 496"/>
                  <a:gd name="T14" fmla="*/ 0 w 365"/>
                  <a:gd name="T15" fmla="*/ 134 h 496"/>
                  <a:gd name="T16" fmla="*/ 164 w 365"/>
                  <a:gd name="T17" fmla="*/ 133 h 496"/>
                  <a:gd name="T18" fmla="*/ 236 w 365"/>
                  <a:gd name="T19" fmla="*/ 132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5" h="496">
                    <a:moveTo>
                      <a:pt x="236" y="132"/>
                    </a:moveTo>
                    <a:cubicBezTo>
                      <a:pt x="271" y="81"/>
                      <a:pt x="317" y="38"/>
                      <a:pt x="365" y="0"/>
                    </a:cubicBezTo>
                    <a:cubicBezTo>
                      <a:pt x="343" y="31"/>
                      <a:pt x="322" y="62"/>
                      <a:pt x="301" y="93"/>
                    </a:cubicBezTo>
                    <a:cubicBezTo>
                      <a:pt x="293" y="104"/>
                      <a:pt x="287" y="116"/>
                      <a:pt x="280" y="128"/>
                    </a:cubicBezTo>
                    <a:cubicBezTo>
                      <a:pt x="282" y="129"/>
                      <a:pt x="285" y="130"/>
                      <a:pt x="287" y="130"/>
                    </a:cubicBezTo>
                    <a:cubicBezTo>
                      <a:pt x="287" y="252"/>
                      <a:pt x="287" y="374"/>
                      <a:pt x="287" y="496"/>
                    </a:cubicBezTo>
                    <a:cubicBezTo>
                      <a:pt x="193" y="485"/>
                      <a:pt x="98" y="479"/>
                      <a:pt x="3" y="471"/>
                    </a:cubicBezTo>
                    <a:cubicBezTo>
                      <a:pt x="1" y="358"/>
                      <a:pt x="0" y="246"/>
                      <a:pt x="0" y="134"/>
                    </a:cubicBezTo>
                    <a:cubicBezTo>
                      <a:pt x="55" y="135"/>
                      <a:pt x="110" y="132"/>
                      <a:pt x="164" y="133"/>
                    </a:cubicBezTo>
                    <a:cubicBezTo>
                      <a:pt x="188" y="134"/>
                      <a:pt x="212" y="131"/>
                      <a:pt x="236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4" name="Freeform 65">
                <a:extLst>
                  <a:ext uri="{FF2B5EF4-FFF2-40B4-BE49-F238E27FC236}">
                    <a16:creationId xmlns:a16="http://schemas.microsoft.com/office/drawing/2014/main" xmlns="" id="{ED042697-C893-4A0B-922D-CE027E5BE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1575" y="3051175"/>
                <a:ext cx="47625" cy="60325"/>
              </a:xfrm>
              <a:custGeom>
                <a:avLst/>
                <a:gdLst>
                  <a:gd name="T0" fmla="*/ 0 w 75"/>
                  <a:gd name="T1" fmla="*/ 20 h 90"/>
                  <a:gd name="T2" fmla="*/ 34 w 75"/>
                  <a:gd name="T3" fmla="*/ 2 h 90"/>
                  <a:gd name="T4" fmla="*/ 63 w 75"/>
                  <a:gd name="T5" fmla="*/ 18 h 90"/>
                  <a:gd name="T6" fmla="*/ 75 w 75"/>
                  <a:gd name="T7" fmla="*/ 46 h 90"/>
                  <a:gd name="T8" fmla="*/ 53 w 75"/>
                  <a:gd name="T9" fmla="*/ 90 h 90"/>
                  <a:gd name="T10" fmla="*/ 0 w 75"/>
                  <a:gd name="T11" fmla="*/ 2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90">
                    <a:moveTo>
                      <a:pt x="0" y="20"/>
                    </a:moveTo>
                    <a:cubicBezTo>
                      <a:pt x="10" y="11"/>
                      <a:pt x="20" y="1"/>
                      <a:pt x="34" y="2"/>
                    </a:cubicBezTo>
                    <a:cubicBezTo>
                      <a:pt x="46" y="0"/>
                      <a:pt x="56" y="8"/>
                      <a:pt x="63" y="18"/>
                    </a:cubicBezTo>
                    <a:cubicBezTo>
                      <a:pt x="69" y="26"/>
                      <a:pt x="75" y="35"/>
                      <a:pt x="75" y="46"/>
                    </a:cubicBezTo>
                    <a:cubicBezTo>
                      <a:pt x="75" y="63"/>
                      <a:pt x="65" y="79"/>
                      <a:pt x="53" y="90"/>
                    </a:cubicBezTo>
                    <a:cubicBezTo>
                      <a:pt x="45" y="61"/>
                      <a:pt x="27" y="34"/>
                      <a:pt x="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5" name="Freeform 66">
                <a:extLst>
                  <a:ext uri="{FF2B5EF4-FFF2-40B4-BE49-F238E27FC236}">
                    <a16:creationId xmlns:a16="http://schemas.microsoft.com/office/drawing/2014/main" xmlns="" id="{AEB2BFD1-27B6-4F63-977B-788F49939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6650" y="3070225"/>
                <a:ext cx="58738" cy="76200"/>
              </a:xfrm>
              <a:custGeom>
                <a:avLst/>
                <a:gdLst>
                  <a:gd name="T0" fmla="*/ 0 w 94"/>
                  <a:gd name="T1" fmla="*/ 8 h 117"/>
                  <a:gd name="T2" fmla="*/ 50 w 94"/>
                  <a:gd name="T3" fmla="*/ 11 h 117"/>
                  <a:gd name="T4" fmla="*/ 93 w 94"/>
                  <a:gd name="T5" fmla="*/ 83 h 117"/>
                  <a:gd name="T6" fmla="*/ 79 w 94"/>
                  <a:gd name="T7" fmla="*/ 117 h 117"/>
                  <a:gd name="T8" fmla="*/ 0 w 94"/>
                  <a:gd name="T9" fmla="*/ 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17">
                    <a:moveTo>
                      <a:pt x="0" y="8"/>
                    </a:moveTo>
                    <a:cubicBezTo>
                      <a:pt x="16" y="3"/>
                      <a:pt x="36" y="0"/>
                      <a:pt x="50" y="11"/>
                    </a:cubicBezTo>
                    <a:cubicBezTo>
                      <a:pt x="72" y="29"/>
                      <a:pt x="86" y="56"/>
                      <a:pt x="93" y="83"/>
                    </a:cubicBezTo>
                    <a:cubicBezTo>
                      <a:pt x="94" y="96"/>
                      <a:pt x="87" y="108"/>
                      <a:pt x="79" y="117"/>
                    </a:cubicBezTo>
                    <a:cubicBezTo>
                      <a:pt x="67" y="73"/>
                      <a:pt x="36" y="35"/>
                      <a:pt x="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6" name="Freeform 67">
                <a:extLst>
                  <a:ext uri="{FF2B5EF4-FFF2-40B4-BE49-F238E27FC236}">
                    <a16:creationId xmlns:a16="http://schemas.microsoft.com/office/drawing/2014/main" xmlns="" id="{592D2CD5-0ADB-48AA-B411-7ADCBA0DD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4425" y="3081337"/>
                <a:ext cx="60325" cy="84138"/>
              </a:xfrm>
              <a:custGeom>
                <a:avLst/>
                <a:gdLst>
                  <a:gd name="T0" fmla="*/ 0 w 94"/>
                  <a:gd name="T1" fmla="*/ 24 h 128"/>
                  <a:gd name="T2" fmla="*/ 23 w 94"/>
                  <a:gd name="T3" fmla="*/ 0 h 128"/>
                  <a:gd name="T4" fmla="*/ 67 w 94"/>
                  <a:gd name="T5" fmla="*/ 34 h 128"/>
                  <a:gd name="T6" fmla="*/ 91 w 94"/>
                  <a:gd name="T7" fmla="*/ 90 h 128"/>
                  <a:gd name="T8" fmla="*/ 92 w 94"/>
                  <a:gd name="T9" fmla="*/ 114 h 128"/>
                  <a:gd name="T10" fmla="*/ 72 w 94"/>
                  <a:gd name="T11" fmla="*/ 128 h 128"/>
                  <a:gd name="T12" fmla="*/ 66 w 94"/>
                  <a:gd name="T13" fmla="*/ 88 h 128"/>
                  <a:gd name="T14" fmla="*/ 32 w 94"/>
                  <a:gd name="T15" fmla="*/ 38 h 128"/>
                  <a:gd name="T16" fmla="*/ 0 w 94"/>
                  <a:gd name="T17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28">
                    <a:moveTo>
                      <a:pt x="0" y="24"/>
                    </a:moveTo>
                    <a:cubicBezTo>
                      <a:pt x="7" y="15"/>
                      <a:pt x="14" y="7"/>
                      <a:pt x="23" y="0"/>
                    </a:cubicBezTo>
                    <a:cubicBezTo>
                      <a:pt x="42" y="5"/>
                      <a:pt x="56" y="19"/>
                      <a:pt x="67" y="34"/>
                    </a:cubicBezTo>
                    <a:cubicBezTo>
                      <a:pt x="78" y="51"/>
                      <a:pt x="86" y="70"/>
                      <a:pt x="91" y="90"/>
                    </a:cubicBezTo>
                    <a:cubicBezTo>
                      <a:pt x="94" y="98"/>
                      <a:pt x="93" y="106"/>
                      <a:pt x="92" y="114"/>
                    </a:cubicBezTo>
                    <a:cubicBezTo>
                      <a:pt x="86" y="120"/>
                      <a:pt x="78" y="123"/>
                      <a:pt x="72" y="128"/>
                    </a:cubicBezTo>
                    <a:cubicBezTo>
                      <a:pt x="70" y="114"/>
                      <a:pt x="70" y="101"/>
                      <a:pt x="66" y="88"/>
                    </a:cubicBezTo>
                    <a:cubicBezTo>
                      <a:pt x="55" y="71"/>
                      <a:pt x="47" y="52"/>
                      <a:pt x="32" y="38"/>
                    </a:cubicBezTo>
                    <a:cubicBezTo>
                      <a:pt x="22" y="33"/>
                      <a:pt x="11" y="29"/>
                      <a:pt x="0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7" name="Freeform 68">
                <a:extLst>
                  <a:ext uri="{FF2B5EF4-FFF2-40B4-BE49-F238E27FC236}">
                    <a16:creationId xmlns:a16="http://schemas.microsoft.com/office/drawing/2014/main" xmlns="" id="{B8ADF4E9-DADF-427B-AB25-1E43D576E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2800" y="3113087"/>
                <a:ext cx="331788" cy="246063"/>
              </a:xfrm>
              <a:custGeom>
                <a:avLst/>
                <a:gdLst>
                  <a:gd name="T0" fmla="*/ 347 w 521"/>
                  <a:gd name="T1" fmla="*/ 75 h 372"/>
                  <a:gd name="T2" fmla="*/ 452 w 521"/>
                  <a:gd name="T3" fmla="*/ 0 h 372"/>
                  <a:gd name="T4" fmla="*/ 495 w 521"/>
                  <a:gd name="T5" fmla="*/ 19 h 372"/>
                  <a:gd name="T6" fmla="*/ 509 w 521"/>
                  <a:gd name="T7" fmla="*/ 38 h 372"/>
                  <a:gd name="T8" fmla="*/ 521 w 521"/>
                  <a:gd name="T9" fmla="*/ 84 h 372"/>
                  <a:gd name="T10" fmla="*/ 460 w 521"/>
                  <a:gd name="T11" fmla="*/ 130 h 372"/>
                  <a:gd name="T12" fmla="*/ 433 w 521"/>
                  <a:gd name="T13" fmla="*/ 103 h 372"/>
                  <a:gd name="T14" fmla="*/ 456 w 521"/>
                  <a:gd name="T15" fmla="*/ 81 h 372"/>
                  <a:gd name="T16" fmla="*/ 428 w 521"/>
                  <a:gd name="T17" fmla="*/ 98 h 372"/>
                  <a:gd name="T18" fmla="*/ 360 w 521"/>
                  <a:gd name="T19" fmla="*/ 73 h 372"/>
                  <a:gd name="T20" fmla="*/ 329 w 521"/>
                  <a:gd name="T21" fmla="*/ 98 h 372"/>
                  <a:gd name="T22" fmla="*/ 326 w 521"/>
                  <a:gd name="T23" fmla="*/ 167 h 372"/>
                  <a:gd name="T24" fmla="*/ 213 w 521"/>
                  <a:gd name="T25" fmla="*/ 248 h 372"/>
                  <a:gd name="T26" fmla="*/ 132 w 521"/>
                  <a:gd name="T27" fmla="*/ 310 h 372"/>
                  <a:gd name="T28" fmla="*/ 60 w 521"/>
                  <a:gd name="T29" fmla="*/ 372 h 372"/>
                  <a:gd name="T30" fmla="*/ 0 w 521"/>
                  <a:gd name="T31" fmla="*/ 320 h 372"/>
                  <a:gd name="T32" fmla="*/ 50 w 521"/>
                  <a:gd name="T33" fmla="*/ 287 h 372"/>
                  <a:gd name="T34" fmla="*/ 74 w 521"/>
                  <a:gd name="T35" fmla="*/ 281 h 372"/>
                  <a:gd name="T36" fmla="*/ 162 w 521"/>
                  <a:gd name="T37" fmla="*/ 224 h 372"/>
                  <a:gd name="T38" fmla="*/ 217 w 521"/>
                  <a:gd name="T39" fmla="*/ 208 h 372"/>
                  <a:gd name="T40" fmla="*/ 264 w 521"/>
                  <a:gd name="T41" fmla="*/ 174 h 372"/>
                  <a:gd name="T42" fmla="*/ 314 w 521"/>
                  <a:gd name="T43" fmla="*/ 95 h 372"/>
                  <a:gd name="T44" fmla="*/ 347 w 521"/>
                  <a:gd name="T45" fmla="*/ 7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21" h="372">
                    <a:moveTo>
                      <a:pt x="347" y="75"/>
                    </a:moveTo>
                    <a:cubicBezTo>
                      <a:pt x="383" y="51"/>
                      <a:pt x="417" y="26"/>
                      <a:pt x="452" y="0"/>
                    </a:cubicBezTo>
                    <a:cubicBezTo>
                      <a:pt x="467" y="5"/>
                      <a:pt x="481" y="12"/>
                      <a:pt x="495" y="19"/>
                    </a:cubicBezTo>
                    <a:cubicBezTo>
                      <a:pt x="502" y="22"/>
                      <a:pt x="507" y="30"/>
                      <a:pt x="509" y="38"/>
                    </a:cubicBezTo>
                    <a:cubicBezTo>
                      <a:pt x="513" y="53"/>
                      <a:pt x="516" y="69"/>
                      <a:pt x="521" y="84"/>
                    </a:cubicBezTo>
                    <a:cubicBezTo>
                      <a:pt x="501" y="100"/>
                      <a:pt x="480" y="114"/>
                      <a:pt x="460" y="130"/>
                    </a:cubicBezTo>
                    <a:cubicBezTo>
                      <a:pt x="452" y="120"/>
                      <a:pt x="443" y="111"/>
                      <a:pt x="433" y="103"/>
                    </a:cubicBezTo>
                    <a:cubicBezTo>
                      <a:pt x="441" y="96"/>
                      <a:pt x="449" y="89"/>
                      <a:pt x="456" y="81"/>
                    </a:cubicBezTo>
                    <a:cubicBezTo>
                      <a:pt x="446" y="87"/>
                      <a:pt x="437" y="93"/>
                      <a:pt x="428" y="98"/>
                    </a:cubicBezTo>
                    <a:cubicBezTo>
                      <a:pt x="409" y="83"/>
                      <a:pt x="385" y="68"/>
                      <a:pt x="360" y="73"/>
                    </a:cubicBezTo>
                    <a:cubicBezTo>
                      <a:pt x="345" y="74"/>
                      <a:pt x="334" y="85"/>
                      <a:pt x="329" y="98"/>
                    </a:cubicBezTo>
                    <a:cubicBezTo>
                      <a:pt x="321" y="120"/>
                      <a:pt x="318" y="144"/>
                      <a:pt x="326" y="167"/>
                    </a:cubicBezTo>
                    <a:cubicBezTo>
                      <a:pt x="290" y="196"/>
                      <a:pt x="250" y="220"/>
                      <a:pt x="213" y="248"/>
                    </a:cubicBezTo>
                    <a:cubicBezTo>
                      <a:pt x="187" y="269"/>
                      <a:pt x="159" y="289"/>
                      <a:pt x="132" y="310"/>
                    </a:cubicBezTo>
                    <a:cubicBezTo>
                      <a:pt x="107" y="330"/>
                      <a:pt x="81" y="348"/>
                      <a:pt x="60" y="372"/>
                    </a:cubicBezTo>
                    <a:cubicBezTo>
                      <a:pt x="43" y="352"/>
                      <a:pt x="25" y="329"/>
                      <a:pt x="0" y="320"/>
                    </a:cubicBezTo>
                    <a:cubicBezTo>
                      <a:pt x="17" y="311"/>
                      <a:pt x="33" y="299"/>
                      <a:pt x="50" y="287"/>
                    </a:cubicBezTo>
                    <a:cubicBezTo>
                      <a:pt x="57" y="282"/>
                      <a:pt x="66" y="285"/>
                      <a:pt x="74" y="281"/>
                    </a:cubicBezTo>
                    <a:cubicBezTo>
                      <a:pt x="108" y="270"/>
                      <a:pt x="137" y="248"/>
                      <a:pt x="162" y="224"/>
                    </a:cubicBezTo>
                    <a:cubicBezTo>
                      <a:pt x="181" y="226"/>
                      <a:pt x="200" y="217"/>
                      <a:pt x="217" y="208"/>
                    </a:cubicBezTo>
                    <a:cubicBezTo>
                      <a:pt x="233" y="198"/>
                      <a:pt x="250" y="188"/>
                      <a:pt x="264" y="174"/>
                    </a:cubicBezTo>
                    <a:cubicBezTo>
                      <a:pt x="287" y="153"/>
                      <a:pt x="308" y="127"/>
                      <a:pt x="314" y="95"/>
                    </a:cubicBezTo>
                    <a:cubicBezTo>
                      <a:pt x="326" y="90"/>
                      <a:pt x="334" y="77"/>
                      <a:pt x="347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8" name="Freeform 69">
                <a:extLst>
                  <a:ext uri="{FF2B5EF4-FFF2-40B4-BE49-F238E27FC236}">
                    <a16:creationId xmlns:a16="http://schemas.microsoft.com/office/drawing/2014/main" xmlns="" id="{A401ADFD-6322-4916-8C74-8DCF2FB11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0" y="3125787"/>
                <a:ext cx="120650" cy="166688"/>
              </a:xfrm>
              <a:custGeom>
                <a:avLst/>
                <a:gdLst>
                  <a:gd name="T0" fmla="*/ 12 w 190"/>
                  <a:gd name="T1" fmla="*/ 0 h 254"/>
                  <a:gd name="T2" fmla="*/ 158 w 190"/>
                  <a:gd name="T3" fmla="*/ 0 h 254"/>
                  <a:gd name="T4" fmla="*/ 119 w 190"/>
                  <a:gd name="T5" fmla="*/ 75 h 254"/>
                  <a:gd name="T6" fmla="*/ 97 w 190"/>
                  <a:gd name="T7" fmla="*/ 124 h 254"/>
                  <a:gd name="T8" fmla="*/ 61 w 190"/>
                  <a:gd name="T9" fmla="*/ 54 h 254"/>
                  <a:gd name="T10" fmla="*/ 30 w 190"/>
                  <a:gd name="T11" fmla="*/ 122 h 254"/>
                  <a:gd name="T12" fmla="*/ 101 w 190"/>
                  <a:gd name="T13" fmla="*/ 205 h 254"/>
                  <a:gd name="T14" fmla="*/ 134 w 190"/>
                  <a:gd name="T15" fmla="*/ 182 h 254"/>
                  <a:gd name="T16" fmla="*/ 177 w 190"/>
                  <a:gd name="T17" fmla="*/ 62 h 254"/>
                  <a:gd name="T18" fmla="*/ 190 w 190"/>
                  <a:gd name="T19" fmla="*/ 254 h 254"/>
                  <a:gd name="T20" fmla="*/ 94 w 190"/>
                  <a:gd name="T21" fmla="*/ 241 h 254"/>
                  <a:gd name="T22" fmla="*/ 6 w 190"/>
                  <a:gd name="T23" fmla="*/ 239 h 254"/>
                  <a:gd name="T24" fmla="*/ 5 w 190"/>
                  <a:gd name="T25" fmla="*/ 114 h 254"/>
                  <a:gd name="T26" fmla="*/ 12 w 190"/>
                  <a:gd name="T2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" h="254">
                    <a:moveTo>
                      <a:pt x="12" y="0"/>
                    </a:moveTo>
                    <a:cubicBezTo>
                      <a:pt x="61" y="0"/>
                      <a:pt x="109" y="0"/>
                      <a:pt x="158" y="0"/>
                    </a:cubicBezTo>
                    <a:cubicBezTo>
                      <a:pt x="144" y="25"/>
                      <a:pt x="131" y="50"/>
                      <a:pt x="119" y="75"/>
                    </a:cubicBezTo>
                    <a:cubicBezTo>
                      <a:pt x="112" y="91"/>
                      <a:pt x="105" y="108"/>
                      <a:pt x="97" y="124"/>
                    </a:cubicBezTo>
                    <a:cubicBezTo>
                      <a:pt x="85" y="101"/>
                      <a:pt x="73" y="78"/>
                      <a:pt x="61" y="54"/>
                    </a:cubicBezTo>
                    <a:cubicBezTo>
                      <a:pt x="51" y="77"/>
                      <a:pt x="41" y="100"/>
                      <a:pt x="30" y="122"/>
                    </a:cubicBezTo>
                    <a:cubicBezTo>
                      <a:pt x="54" y="150"/>
                      <a:pt x="76" y="179"/>
                      <a:pt x="101" y="205"/>
                    </a:cubicBezTo>
                    <a:cubicBezTo>
                      <a:pt x="112" y="198"/>
                      <a:pt x="123" y="190"/>
                      <a:pt x="134" y="182"/>
                    </a:cubicBezTo>
                    <a:cubicBezTo>
                      <a:pt x="148" y="142"/>
                      <a:pt x="162" y="102"/>
                      <a:pt x="177" y="62"/>
                    </a:cubicBezTo>
                    <a:cubicBezTo>
                      <a:pt x="184" y="126"/>
                      <a:pt x="179" y="191"/>
                      <a:pt x="190" y="254"/>
                    </a:cubicBezTo>
                    <a:cubicBezTo>
                      <a:pt x="159" y="247"/>
                      <a:pt x="126" y="243"/>
                      <a:pt x="94" y="241"/>
                    </a:cubicBezTo>
                    <a:cubicBezTo>
                      <a:pt x="65" y="237"/>
                      <a:pt x="36" y="240"/>
                      <a:pt x="6" y="239"/>
                    </a:cubicBezTo>
                    <a:cubicBezTo>
                      <a:pt x="4" y="197"/>
                      <a:pt x="0" y="156"/>
                      <a:pt x="5" y="114"/>
                    </a:cubicBezTo>
                    <a:cubicBezTo>
                      <a:pt x="8" y="76"/>
                      <a:pt x="10" y="38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9" name="Freeform 70">
                <a:extLst>
                  <a:ext uri="{FF2B5EF4-FFF2-40B4-BE49-F238E27FC236}">
                    <a16:creationId xmlns:a16="http://schemas.microsoft.com/office/drawing/2014/main" xmlns="" id="{060E650B-B752-4AD1-990A-F3F08476A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8737" y="3125787"/>
                <a:ext cx="331788" cy="73025"/>
              </a:xfrm>
              <a:custGeom>
                <a:avLst/>
                <a:gdLst>
                  <a:gd name="T0" fmla="*/ 289 w 522"/>
                  <a:gd name="T1" fmla="*/ 10 h 112"/>
                  <a:gd name="T2" fmla="*/ 347 w 522"/>
                  <a:gd name="T3" fmla="*/ 4 h 112"/>
                  <a:gd name="T4" fmla="*/ 374 w 522"/>
                  <a:gd name="T5" fmla="*/ 37 h 112"/>
                  <a:gd name="T6" fmla="*/ 392 w 522"/>
                  <a:gd name="T7" fmla="*/ 53 h 112"/>
                  <a:gd name="T8" fmla="*/ 435 w 522"/>
                  <a:gd name="T9" fmla="*/ 28 h 112"/>
                  <a:gd name="T10" fmla="*/ 502 w 522"/>
                  <a:gd name="T11" fmla="*/ 37 h 112"/>
                  <a:gd name="T12" fmla="*/ 519 w 522"/>
                  <a:gd name="T13" fmla="*/ 70 h 112"/>
                  <a:gd name="T14" fmla="*/ 483 w 522"/>
                  <a:gd name="T15" fmla="*/ 98 h 112"/>
                  <a:gd name="T16" fmla="*/ 421 w 522"/>
                  <a:gd name="T17" fmla="*/ 109 h 112"/>
                  <a:gd name="T18" fmla="*/ 360 w 522"/>
                  <a:gd name="T19" fmla="*/ 100 h 112"/>
                  <a:gd name="T20" fmla="*/ 323 w 522"/>
                  <a:gd name="T21" fmla="*/ 58 h 112"/>
                  <a:gd name="T22" fmla="*/ 272 w 522"/>
                  <a:gd name="T23" fmla="*/ 72 h 112"/>
                  <a:gd name="T24" fmla="*/ 249 w 522"/>
                  <a:gd name="T25" fmla="*/ 81 h 112"/>
                  <a:gd name="T26" fmla="*/ 197 w 522"/>
                  <a:gd name="T27" fmla="*/ 59 h 112"/>
                  <a:gd name="T28" fmla="*/ 155 w 522"/>
                  <a:gd name="T29" fmla="*/ 70 h 112"/>
                  <a:gd name="T30" fmla="*/ 108 w 522"/>
                  <a:gd name="T31" fmla="*/ 97 h 112"/>
                  <a:gd name="T32" fmla="*/ 0 w 522"/>
                  <a:gd name="T33" fmla="*/ 41 h 112"/>
                  <a:gd name="T34" fmla="*/ 9 w 522"/>
                  <a:gd name="T35" fmla="*/ 23 h 112"/>
                  <a:gd name="T36" fmla="*/ 60 w 522"/>
                  <a:gd name="T37" fmla="*/ 22 h 112"/>
                  <a:gd name="T38" fmla="*/ 85 w 522"/>
                  <a:gd name="T39" fmla="*/ 32 h 112"/>
                  <a:gd name="T40" fmla="*/ 97 w 522"/>
                  <a:gd name="T41" fmla="*/ 49 h 112"/>
                  <a:gd name="T42" fmla="*/ 137 w 522"/>
                  <a:gd name="T43" fmla="*/ 24 h 112"/>
                  <a:gd name="T44" fmla="*/ 208 w 522"/>
                  <a:gd name="T45" fmla="*/ 8 h 112"/>
                  <a:gd name="T46" fmla="*/ 239 w 522"/>
                  <a:gd name="T47" fmla="*/ 24 h 112"/>
                  <a:gd name="T48" fmla="*/ 289 w 522"/>
                  <a:gd name="T49" fmla="*/ 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2" h="112">
                    <a:moveTo>
                      <a:pt x="289" y="10"/>
                    </a:moveTo>
                    <a:cubicBezTo>
                      <a:pt x="306" y="0"/>
                      <a:pt x="327" y="0"/>
                      <a:pt x="347" y="4"/>
                    </a:cubicBezTo>
                    <a:cubicBezTo>
                      <a:pt x="358" y="13"/>
                      <a:pt x="367" y="25"/>
                      <a:pt x="374" y="37"/>
                    </a:cubicBezTo>
                    <a:cubicBezTo>
                      <a:pt x="378" y="44"/>
                      <a:pt x="382" y="54"/>
                      <a:pt x="392" y="53"/>
                    </a:cubicBezTo>
                    <a:cubicBezTo>
                      <a:pt x="410" y="51"/>
                      <a:pt x="417" y="29"/>
                      <a:pt x="435" y="28"/>
                    </a:cubicBezTo>
                    <a:cubicBezTo>
                      <a:pt x="457" y="27"/>
                      <a:pt x="481" y="27"/>
                      <a:pt x="502" y="37"/>
                    </a:cubicBezTo>
                    <a:cubicBezTo>
                      <a:pt x="513" y="43"/>
                      <a:pt x="522" y="57"/>
                      <a:pt x="519" y="70"/>
                    </a:cubicBezTo>
                    <a:cubicBezTo>
                      <a:pt x="514" y="86"/>
                      <a:pt x="497" y="93"/>
                      <a:pt x="483" y="98"/>
                    </a:cubicBezTo>
                    <a:cubicBezTo>
                      <a:pt x="463" y="103"/>
                      <a:pt x="442" y="108"/>
                      <a:pt x="421" y="109"/>
                    </a:cubicBezTo>
                    <a:cubicBezTo>
                      <a:pt x="400" y="109"/>
                      <a:pt x="378" y="112"/>
                      <a:pt x="360" y="100"/>
                    </a:cubicBezTo>
                    <a:cubicBezTo>
                      <a:pt x="343" y="90"/>
                      <a:pt x="335" y="72"/>
                      <a:pt x="323" y="58"/>
                    </a:cubicBezTo>
                    <a:cubicBezTo>
                      <a:pt x="305" y="54"/>
                      <a:pt x="287" y="61"/>
                      <a:pt x="272" y="72"/>
                    </a:cubicBezTo>
                    <a:cubicBezTo>
                      <a:pt x="265" y="76"/>
                      <a:pt x="258" y="83"/>
                      <a:pt x="249" y="81"/>
                    </a:cubicBezTo>
                    <a:cubicBezTo>
                      <a:pt x="232" y="74"/>
                      <a:pt x="216" y="63"/>
                      <a:pt x="197" y="59"/>
                    </a:cubicBezTo>
                    <a:cubicBezTo>
                      <a:pt x="182" y="57"/>
                      <a:pt x="168" y="63"/>
                      <a:pt x="155" y="70"/>
                    </a:cubicBezTo>
                    <a:cubicBezTo>
                      <a:pt x="139" y="79"/>
                      <a:pt x="126" y="92"/>
                      <a:pt x="108" y="97"/>
                    </a:cubicBezTo>
                    <a:cubicBezTo>
                      <a:pt x="72" y="78"/>
                      <a:pt x="35" y="60"/>
                      <a:pt x="0" y="41"/>
                    </a:cubicBezTo>
                    <a:cubicBezTo>
                      <a:pt x="0" y="34"/>
                      <a:pt x="4" y="28"/>
                      <a:pt x="9" y="23"/>
                    </a:cubicBezTo>
                    <a:cubicBezTo>
                      <a:pt x="26" y="21"/>
                      <a:pt x="43" y="22"/>
                      <a:pt x="60" y="22"/>
                    </a:cubicBezTo>
                    <a:cubicBezTo>
                      <a:pt x="69" y="22"/>
                      <a:pt x="77" y="27"/>
                      <a:pt x="85" y="32"/>
                    </a:cubicBezTo>
                    <a:cubicBezTo>
                      <a:pt x="88" y="38"/>
                      <a:pt x="92" y="44"/>
                      <a:pt x="97" y="49"/>
                    </a:cubicBezTo>
                    <a:cubicBezTo>
                      <a:pt x="115" y="51"/>
                      <a:pt x="126" y="35"/>
                      <a:pt x="137" y="24"/>
                    </a:cubicBezTo>
                    <a:cubicBezTo>
                      <a:pt x="156" y="7"/>
                      <a:pt x="183" y="6"/>
                      <a:pt x="208" y="8"/>
                    </a:cubicBezTo>
                    <a:cubicBezTo>
                      <a:pt x="220" y="10"/>
                      <a:pt x="227" y="23"/>
                      <a:pt x="239" y="24"/>
                    </a:cubicBezTo>
                    <a:cubicBezTo>
                      <a:pt x="257" y="26"/>
                      <a:pt x="273" y="17"/>
                      <a:pt x="289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0" name="Freeform 71">
                <a:extLst>
                  <a:ext uri="{FF2B5EF4-FFF2-40B4-BE49-F238E27FC236}">
                    <a16:creationId xmlns:a16="http://schemas.microsoft.com/office/drawing/2014/main" xmlns="" id="{DCF21498-834E-4078-9913-1B776158F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3186112"/>
                <a:ext cx="192088" cy="93663"/>
              </a:xfrm>
              <a:custGeom>
                <a:avLst/>
                <a:gdLst>
                  <a:gd name="T0" fmla="*/ 75 w 302"/>
                  <a:gd name="T1" fmla="*/ 2 h 141"/>
                  <a:gd name="T2" fmla="*/ 96 w 302"/>
                  <a:gd name="T3" fmla="*/ 1 h 141"/>
                  <a:gd name="T4" fmla="*/ 114 w 302"/>
                  <a:gd name="T5" fmla="*/ 22 h 141"/>
                  <a:gd name="T6" fmla="*/ 122 w 302"/>
                  <a:gd name="T7" fmla="*/ 76 h 141"/>
                  <a:gd name="T8" fmla="*/ 206 w 302"/>
                  <a:gd name="T9" fmla="*/ 42 h 141"/>
                  <a:gd name="T10" fmla="*/ 236 w 302"/>
                  <a:gd name="T11" fmla="*/ 43 h 141"/>
                  <a:gd name="T12" fmla="*/ 270 w 302"/>
                  <a:gd name="T13" fmla="*/ 49 h 141"/>
                  <a:gd name="T14" fmla="*/ 301 w 302"/>
                  <a:gd name="T15" fmla="*/ 82 h 141"/>
                  <a:gd name="T16" fmla="*/ 292 w 302"/>
                  <a:gd name="T17" fmla="*/ 109 h 141"/>
                  <a:gd name="T18" fmla="*/ 218 w 302"/>
                  <a:gd name="T19" fmla="*/ 109 h 141"/>
                  <a:gd name="T20" fmla="*/ 170 w 302"/>
                  <a:gd name="T21" fmla="*/ 111 h 141"/>
                  <a:gd name="T22" fmla="*/ 121 w 302"/>
                  <a:gd name="T23" fmla="*/ 140 h 141"/>
                  <a:gd name="T24" fmla="*/ 88 w 302"/>
                  <a:gd name="T25" fmla="*/ 131 h 141"/>
                  <a:gd name="T26" fmla="*/ 68 w 302"/>
                  <a:gd name="T27" fmla="*/ 79 h 141"/>
                  <a:gd name="T28" fmla="*/ 46 w 302"/>
                  <a:gd name="T29" fmla="*/ 96 h 141"/>
                  <a:gd name="T30" fmla="*/ 6 w 302"/>
                  <a:gd name="T31" fmla="*/ 82 h 141"/>
                  <a:gd name="T32" fmla="*/ 16 w 302"/>
                  <a:gd name="T33" fmla="*/ 57 h 141"/>
                  <a:gd name="T34" fmla="*/ 75 w 302"/>
                  <a:gd name="T35" fmla="*/ 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2" h="141">
                    <a:moveTo>
                      <a:pt x="75" y="2"/>
                    </a:moveTo>
                    <a:cubicBezTo>
                      <a:pt x="81" y="0"/>
                      <a:pt x="89" y="1"/>
                      <a:pt x="96" y="1"/>
                    </a:cubicBezTo>
                    <a:cubicBezTo>
                      <a:pt x="106" y="4"/>
                      <a:pt x="112" y="13"/>
                      <a:pt x="114" y="22"/>
                    </a:cubicBezTo>
                    <a:cubicBezTo>
                      <a:pt x="118" y="40"/>
                      <a:pt x="118" y="58"/>
                      <a:pt x="122" y="76"/>
                    </a:cubicBezTo>
                    <a:cubicBezTo>
                      <a:pt x="150" y="64"/>
                      <a:pt x="178" y="53"/>
                      <a:pt x="206" y="42"/>
                    </a:cubicBezTo>
                    <a:cubicBezTo>
                      <a:pt x="215" y="38"/>
                      <a:pt x="226" y="41"/>
                      <a:pt x="236" y="43"/>
                    </a:cubicBezTo>
                    <a:cubicBezTo>
                      <a:pt x="247" y="47"/>
                      <a:pt x="258" y="47"/>
                      <a:pt x="270" y="49"/>
                    </a:cubicBezTo>
                    <a:cubicBezTo>
                      <a:pt x="285" y="54"/>
                      <a:pt x="295" y="67"/>
                      <a:pt x="301" y="82"/>
                    </a:cubicBezTo>
                    <a:cubicBezTo>
                      <a:pt x="301" y="91"/>
                      <a:pt x="302" y="104"/>
                      <a:pt x="292" y="109"/>
                    </a:cubicBezTo>
                    <a:cubicBezTo>
                      <a:pt x="267" y="110"/>
                      <a:pt x="243" y="106"/>
                      <a:pt x="218" y="109"/>
                    </a:cubicBezTo>
                    <a:cubicBezTo>
                      <a:pt x="202" y="110"/>
                      <a:pt x="186" y="110"/>
                      <a:pt x="170" y="111"/>
                    </a:cubicBezTo>
                    <a:cubicBezTo>
                      <a:pt x="151" y="114"/>
                      <a:pt x="139" y="134"/>
                      <a:pt x="121" y="140"/>
                    </a:cubicBezTo>
                    <a:cubicBezTo>
                      <a:pt x="109" y="141"/>
                      <a:pt x="97" y="139"/>
                      <a:pt x="88" y="131"/>
                    </a:cubicBezTo>
                    <a:cubicBezTo>
                      <a:pt x="74" y="118"/>
                      <a:pt x="71" y="97"/>
                      <a:pt x="68" y="79"/>
                    </a:cubicBezTo>
                    <a:cubicBezTo>
                      <a:pt x="61" y="85"/>
                      <a:pt x="54" y="91"/>
                      <a:pt x="46" y="96"/>
                    </a:cubicBezTo>
                    <a:cubicBezTo>
                      <a:pt x="31" y="97"/>
                      <a:pt x="14" y="96"/>
                      <a:pt x="6" y="82"/>
                    </a:cubicBezTo>
                    <a:cubicBezTo>
                      <a:pt x="0" y="72"/>
                      <a:pt x="10" y="64"/>
                      <a:pt x="16" y="57"/>
                    </a:cubicBezTo>
                    <a:cubicBezTo>
                      <a:pt x="34" y="37"/>
                      <a:pt x="51" y="16"/>
                      <a:pt x="75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1" name="Freeform 72">
                <a:extLst>
                  <a:ext uri="{FF2B5EF4-FFF2-40B4-BE49-F238E27FC236}">
                    <a16:creationId xmlns:a16="http://schemas.microsoft.com/office/drawing/2014/main" xmlns="" id="{6474B262-9913-4D8F-92F7-AD0FFFD48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7250" y="3233737"/>
                <a:ext cx="176213" cy="179388"/>
              </a:xfrm>
              <a:custGeom>
                <a:avLst/>
                <a:gdLst>
                  <a:gd name="T0" fmla="*/ 135 w 277"/>
                  <a:gd name="T1" fmla="*/ 94 h 272"/>
                  <a:gd name="T2" fmla="*/ 259 w 277"/>
                  <a:gd name="T3" fmla="*/ 0 h 272"/>
                  <a:gd name="T4" fmla="*/ 277 w 277"/>
                  <a:gd name="T5" fmla="*/ 41 h 272"/>
                  <a:gd name="T6" fmla="*/ 74 w 277"/>
                  <a:gd name="T7" fmla="*/ 217 h 272"/>
                  <a:gd name="T8" fmla="*/ 13 w 277"/>
                  <a:gd name="T9" fmla="*/ 272 h 272"/>
                  <a:gd name="T10" fmla="*/ 0 w 277"/>
                  <a:gd name="T11" fmla="*/ 204 h 272"/>
                  <a:gd name="T12" fmla="*/ 65 w 277"/>
                  <a:gd name="T13" fmla="*/ 151 h 272"/>
                  <a:gd name="T14" fmla="*/ 135 w 277"/>
                  <a:gd name="T15" fmla="*/ 94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" h="272">
                    <a:moveTo>
                      <a:pt x="135" y="94"/>
                    </a:moveTo>
                    <a:cubicBezTo>
                      <a:pt x="177" y="63"/>
                      <a:pt x="216" y="29"/>
                      <a:pt x="259" y="0"/>
                    </a:cubicBezTo>
                    <a:cubicBezTo>
                      <a:pt x="263" y="14"/>
                      <a:pt x="270" y="28"/>
                      <a:pt x="277" y="41"/>
                    </a:cubicBezTo>
                    <a:cubicBezTo>
                      <a:pt x="209" y="98"/>
                      <a:pt x="142" y="158"/>
                      <a:pt x="74" y="217"/>
                    </a:cubicBezTo>
                    <a:cubicBezTo>
                      <a:pt x="54" y="235"/>
                      <a:pt x="33" y="253"/>
                      <a:pt x="13" y="272"/>
                    </a:cubicBezTo>
                    <a:cubicBezTo>
                      <a:pt x="13" y="249"/>
                      <a:pt x="11" y="225"/>
                      <a:pt x="0" y="204"/>
                    </a:cubicBezTo>
                    <a:cubicBezTo>
                      <a:pt x="22" y="188"/>
                      <a:pt x="44" y="170"/>
                      <a:pt x="65" y="151"/>
                    </a:cubicBezTo>
                    <a:cubicBezTo>
                      <a:pt x="89" y="133"/>
                      <a:pt x="112" y="113"/>
                      <a:pt x="135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2" name="Freeform 73">
                <a:extLst>
                  <a:ext uri="{FF2B5EF4-FFF2-40B4-BE49-F238E27FC236}">
                    <a16:creationId xmlns:a16="http://schemas.microsoft.com/office/drawing/2014/main" xmlns="" id="{5E4F456D-4CC3-4ED6-BD8F-B1712ED58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462" y="3336925"/>
                <a:ext cx="77788" cy="87313"/>
              </a:xfrm>
              <a:custGeom>
                <a:avLst/>
                <a:gdLst>
                  <a:gd name="T0" fmla="*/ 0 w 123"/>
                  <a:gd name="T1" fmla="*/ 54 h 132"/>
                  <a:gd name="T2" fmla="*/ 22 w 123"/>
                  <a:gd name="T3" fmla="*/ 0 h 132"/>
                  <a:gd name="T4" fmla="*/ 74 w 123"/>
                  <a:gd name="T5" fmla="*/ 20 h 132"/>
                  <a:gd name="T6" fmla="*/ 112 w 123"/>
                  <a:gd name="T7" fmla="*/ 78 h 132"/>
                  <a:gd name="T8" fmla="*/ 123 w 123"/>
                  <a:gd name="T9" fmla="*/ 127 h 132"/>
                  <a:gd name="T10" fmla="*/ 59 w 123"/>
                  <a:gd name="T11" fmla="*/ 132 h 132"/>
                  <a:gd name="T12" fmla="*/ 42 w 123"/>
                  <a:gd name="T13" fmla="*/ 84 h 132"/>
                  <a:gd name="T14" fmla="*/ 0 w 123"/>
                  <a:gd name="T15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32">
                    <a:moveTo>
                      <a:pt x="0" y="54"/>
                    </a:moveTo>
                    <a:cubicBezTo>
                      <a:pt x="7" y="36"/>
                      <a:pt x="15" y="18"/>
                      <a:pt x="22" y="0"/>
                    </a:cubicBezTo>
                    <a:cubicBezTo>
                      <a:pt x="41" y="2"/>
                      <a:pt x="58" y="11"/>
                      <a:pt x="74" y="20"/>
                    </a:cubicBezTo>
                    <a:cubicBezTo>
                      <a:pt x="92" y="35"/>
                      <a:pt x="104" y="56"/>
                      <a:pt x="112" y="78"/>
                    </a:cubicBezTo>
                    <a:cubicBezTo>
                      <a:pt x="117" y="94"/>
                      <a:pt x="123" y="110"/>
                      <a:pt x="123" y="127"/>
                    </a:cubicBezTo>
                    <a:cubicBezTo>
                      <a:pt x="101" y="128"/>
                      <a:pt x="80" y="129"/>
                      <a:pt x="59" y="132"/>
                    </a:cubicBezTo>
                    <a:cubicBezTo>
                      <a:pt x="56" y="115"/>
                      <a:pt x="51" y="98"/>
                      <a:pt x="42" y="84"/>
                    </a:cubicBezTo>
                    <a:cubicBezTo>
                      <a:pt x="32" y="69"/>
                      <a:pt x="15" y="62"/>
                      <a:pt x="0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3" name="Freeform 74">
                <a:extLst>
                  <a:ext uri="{FF2B5EF4-FFF2-40B4-BE49-F238E27FC236}">
                    <a16:creationId xmlns:a16="http://schemas.microsoft.com/office/drawing/2014/main" xmlns="" id="{BE8840B8-5C77-4879-A22F-96065BAF6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275" y="3354387"/>
                <a:ext cx="230188" cy="327025"/>
              </a:xfrm>
              <a:custGeom>
                <a:avLst/>
                <a:gdLst>
                  <a:gd name="T0" fmla="*/ 236 w 364"/>
                  <a:gd name="T1" fmla="*/ 130 h 494"/>
                  <a:gd name="T2" fmla="*/ 364 w 364"/>
                  <a:gd name="T3" fmla="*/ 0 h 494"/>
                  <a:gd name="T4" fmla="*/ 346 w 364"/>
                  <a:gd name="T5" fmla="*/ 26 h 494"/>
                  <a:gd name="T6" fmla="*/ 278 w 364"/>
                  <a:gd name="T7" fmla="*/ 129 h 494"/>
                  <a:gd name="T8" fmla="*/ 287 w 364"/>
                  <a:gd name="T9" fmla="*/ 129 h 494"/>
                  <a:gd name="T10" fmla="*/ 287 w 364"/>
                  <a:gd name="T11" fmla="*/ 494 h 494"/>
                  <a:gd name="T12" fmla="*/ 3 w 364"/>
                  <a:gd name="T13" fmla="*/ 470 h 494"/>
                  <a:gd name="T14" fmla="*/ 0 w 364"/>
                  <a:gd name="T15" fmla="*/ 133 h 494"/>
                  <a:gd name="T16" fmla="*/ 88 w 364"/>
                  <a:gd name="T17" fmla="*/ 131 h 494"/>
                  <a:gd name="T18" fmla="*/ 236 w 364"/>
                  <a:gd name="T19" fmla="*/ 13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4" h="494">
                    <a:moveTo>
                      <a:pt x="236" y="130"/>
                    </a:moveTo>
                    <a:cubicBezTo>
                      <a:pt x="271" y="80"/>
                      <a:pt x="315" y="36"/>
                      <a:pt x="364" y="0"/>
                    </a:cubicBezTo>
                    <a:cubicBezTo>
                      <a:pt x="362" y="11"/>
                      <a:pt x="351" y="17"/>
                      <a:pt x="346" y="26"/>
                    </a:cubicBezTo>
                    <a:cubicBezTo>
                      <a:pt x="323" y="60"/>
                      <a:pt x="298" y="93"/>
                      <a:pt x="278" y="129"/>
                    </a:cubicBezTo>
                    <a:cubicBezTo>
                      <a:pt x="280" y="129"/>
                      <a:pt x="285" y="129"/>
                      <a:pt x="287" y="129"/>
                    </a:cubicBezTo>
                    <a:cubicBezTo>
                      <a:pt x="287" y="251"/>
                      <a:pt x="288" y="373"/>
                      <a:pt x="287" y="494"/>
                    </a:cubicBezTo>
                    <a:cubicBezTo>
                      <a:pt x="193" y="483"/>
                      <a:pt x="98" y="477"/>
                      <a:pt x="3" y="470"/>
                    </a:cubicBezTo>
                    <a:cubicBezTo>
                      <a:pt x="0" y="357"/>
                      <a:pt x="0" y="245"/>
                      <a:pt x="0" y="133"/>
                    </a:cubicBezTo>
                    <a:cubicBezTo>
                      <a:pt x="29" y="132"/>
                      <a:pt x="59" y="134"/>
                      <a:pt x="88" y="131"/>
                    </a:cubicBezTo>
                    <a:cubicBezTo>
                      <a:pt x="137" y="131"/>
                      <a:pt x="186" y="131"/>
                      <a:pt x="236" y="13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4" name="Freeform 75">
                <a:extLst>
                  <a:ext uri="{FF2B5EF4-FFF2-40B4-BE49-F238E27FC236}">
                    <a16:creationId xmlns:a16="http://schemas.microsoft.com/office/drawing/2014/main" xmlns="" id="{3F307496-63E8-4DBF-A2A8-CF5CBFB67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175" y="3386137"/>
                <a:ext cx="15875" cy="30163"/>
              </a:xfrm>
              <a:custGeom>
                <a:avLst/>
                <a:gdLst>
                  <a:gd name="T0" fmla="*/ 0 w 27"/>
                  <a:gd name="T1" fmla="*/ 46 h 46"/>
                  <a:gd name="T2" fmla="*/ 16 w 27"/>
                  <a:gd name="T3" fmla="*/ 0 h 46"/>
                  <a:gd name="T4" fmla="*/ 27 w 27"/>
                  <a:gd name="T5" fmla="*/ 8 h 46"/>
                  <a:gd name="T6" fmla="*/ 0 w 27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46">
                    <a:moveTo>
                      <a:pt x="0" y="46"/>
                    </a:moveTo>
                    <a:cubicBezTo>
                      <a:pt x="6" y="31"/>
                      <a:pt x="11" y="15"/>
                      <a:pt x="16" y="0"/>
                    </a:cubicBezTo>
                    <a:cubicBezTo>
                      <a:pt x="20" y="2"/>
                      <a:pt x="23" y="5"/>
                      <a:pt x="27" y="8"/>
                    </a:cubicBezTo>
                    <a:cubicBezTo>
                      <a:pt x="19" y="22"/>
                      <a:pt x="10" y="35"/>
                      <a:pt x="0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5" name="Freeform 76">
                <a:extLst>
                  <a:ext uri="{FF2B5EF4-FFF2-40B4-BE49-F238E27FC236}">
                    <a16:creationId xmlns:a16="http://schemas.microsoft.com/office/drawing/2014/main" xmlns="" id="{AB953890-E84E-46EB-A6D4-1F5070AF2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7150" y="3476625"/>
                <a:ext cx="333375" cy="73025"/>
              </a:xfrm>
              <a:custGeom>
                <a:avLst/>
                <a:gdLst>
                  <a:gd name="T0" fmla="*/ 241 w 523"/>
                  <a:gd name="T1" fmla="*/ 23 h 111"/>
                  <a:gd name="T2" fmla="*/ 325 w 523"/>
                  <a:gd name="T3" fmla="*/ 1 h 111"/>
                  <a:gd name="T4" fmla="*/ 351 w 523"/>
                  <a:gd name="T5" fmla="*/ 6 h 111"/>
                  <a:gd name="T6" fmla="*/ 387 w 523"/>
                  <a:gd name="T7" fmla="*/ 53 h 111"/>
                  <a:gd name="T8" fmla="*/ 425 w 523"/>
                  <a:gd name="T9" fmla="*/ 31 h 111"/>
                  <a:gd name="T10" fmla="*/ 449 w 523"/>
                  <a:gd name="T11" fmla="*/ 27 h 111"/>
                  <a:gd name="T12" fmla="*/ 505 w 523"/>
                  <a:gd name="T13" fmla="*/ 37 h 111"/>
                  <a:gd name="T14" fmla="*/ 520 w 523"/>
                  <a:gd name="T15" fmla="*/ 68 h 111"/>
                  <a:gd name="T16" fmla="*/ 486 w 523"/>
                  <a:gd name="T17" fmla="*/ 98 h 111"/>
                  <a:gd name="T18" fmla="*/ 385 w 523"/>
                  <a:gd name="T19" fmla="*/ 109 h 111"/>
                  <a:gd name="T20" fmla="*/ 350 w 523"/>
                  <a:gd name="T21" fmla="*/ 91 h 111"/>
                  <a:gd name="T22" fmla="*/ 323 w 523"/>
                  <a:gd name="T23" fmla="*/ 56 h 111"/>
                  <a:gd name="T24" fmla="*/ 273 w 523"/>
                  <a:gd name="T25" fmla="*/ 71 h 111"/>
                  <a:gd name="T26" fmla="*/ 252 w 523"/>
                  <a:gd name="T27" fmla="*/ 80 h 111"/>
                  <a:gd name="T28" fmla="*/ 201 w 523"/>
                  <a:gd name="T29" fmla="*/ 59 h 111"/>
                  <a:gd name="T30" fmla="*/ 152 w 523"/>
                  <a:gd name="T31" fmla="*/ 71 h 111"/>
                  <a:gd name="T32" fmla="*/ 109 w 523"/>
                  <a:gd name="T33" fmla="*/ 95 h 111"/>
                  <a:gd name="T34" fmla="*/ 56 w 523"/>
                  <a:gd name="T35" fmla="*/ 69 h 111"/>
                  <a:gd name="T36" fmla="*/ 0 w 523"/>
                  <a:gd name="T37" fmla="*/ 40 h 111"/>
                  <a:gd name="T38" fmla="*/ 9 w 523"/>
                  <a:gd name="T39" fmla="*/ 22 h 111"/>
                  <a:gd name="T40" fmla="*/ 57 w 523"/>
                  <a:gd name="T41" fmla="*/ 22 h 111"/>
                  <a:gd name="T42" fmla="*/ 86 w 523"/>
                  <a:gd name="T43" fmla="*/ 32 h 111"/>
                  <a:gd name="T44" fmla="*/ 98 w 523"/>
                  <a:gd name="T45" fmla="*/ 48 h 111"/>
                  <a:gd name="T46" fmla="*/ 137 w 523"/>
                  <a:gd name="T47" fmla="*/ 24 h 111"/>
                  <a:gd name="T48" fmla="*/ 205 w 523"/>
                  <a:gd name="T49" fmla="*/ 7 h 111"/>
                  <a:gd name="T50" fmla="*/ 241 w 523"/>
                  <a:gd name="T51" fmla="*/ 2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23" h="111">
                    <a:moveTo>
                      <a:pt x="241" y="23"/>
                    </a:moveTo>
                    <a:cubicBezTo>
                      <a:pt x="271" y="26"/>
                      <a:pt x="295" y="0"/>
                      <a:pt x="325" y="1"/>
                    </a:cubicBezTo>
                    <a:cubicBezTo>
                      <a:pt x="334" y="1"/>
                      <a:pt x="344" y="0"/>
                      <a:pt x="351" y="6"/>
                    </a:cubicBezTo>
                    <a:cubicBezTo>
                      <a:pt x="367" y="18"/>
                      <a:pt x="373" y="39"/>
                      <a:pt x="387" y="53"/>
                    </a:cubicBezTo>
                    <a:cubicBezTo>
                      <a:pt x="404" y="56"/>
                      <a:pt x="413" y="40"/>
                      <a:pt x="425" y="31"/>
                    </a:cubicBezTo>
                    <a:cubicBezTo>
                      <a:pt x="432" y="26"/>
                      <a:pt x="441" y="27"/>
                      <a:pt x="449" y="27"/>
                    </a:cubicBezTo>
                    <a:cubicBezTo>
                      <a:pt x="468" y="26"/>
                      <a:pt x="487" y="28"/>
                      <a:pt x="505" y="37"/>
                    </a:cubicBezTo>
                    <a:cubicBezTo>
                      <a:pt x="514" y="44"/>
                      <a:pt x="523" y="55"/>
                      <a:pt x="520" y="68"/>
                    </a:cubicBezTo>
                    <a:cubicBezTo>
                      <a:pt x="517" y="84"/>
                      <a:pt x="500" y="92"/>
                      <a:pt x="486" y="98"/>
                    </a:cubicBezTo>
                    <a:cubicBezTo>
                      <a:pt x="453" y="107"/>
                      <a:pt x="419" y="111"/>
                      <a:pt x="385" y="109"/>
                    </a:cubicBezTo>
                    <a:cubicBezTo>
                      <a:pt x="372" y="106"/>
                      <a:pt x="360" y="100"/>
                      <a:pt x="350" y="91"/>
                    </a:cubicBezTo>
                    <a:cubicBezTo>
                      <a:pt x="340" y="81"/>
                      <a:pt x="334" y="67"/>
                      <a:pt x="323" y="56"/>
                    </a:cubicBezTo>
                    <a:cubicBezTo>
                      <a:pt x="305" y="53"/>
                      <a:pt x="288" y="62"/>
                      <a:pt x="273" y="71"/>
                    </a:cubicBezTo>
                    <a:cubicBezTo>
                      <a:pt x="266" y="75"/>
                      <a:pt x="260" y="81"/>
                      <a:pt x="252" y="80"/>
                    </a:cubicBezTo>
                    <a:cubicBezTo>
                      <a:pt x="234" y="75"/>
                      <a:pt x="219" y="64"/>
                      <a:pt x="201" y="59"/>
                    </a:cubicBezTo>
                    <a:cubicBezTo>
                      <a:pt x="184" y="55"/>
                      <a:pt x="167" y="63"/>
                      <a:pt x="152" y="71"/>
                    </a:cubicBezTo>
                    <a:cubicBezTo>
                      <a:pt x="138" y="79"/>
                      <a:pt x="126" y="92"/>
                      <a:pt x="109" y="95"/>
                    </a:cubicBezTo>
                    <a:cubicBezTo>
                      <a:pt x="91" y="87"/>
                      <a:pt x="74" y="78"/>
                      <a:pt x="56" y="69"/>
                    </a:cubicBezTo>
                    <a:cubicBezTo>
                      <a:pt x="37" y="60"/>
                      <a:pt x="18" y="51"/>
                      <a:pt x="0" y="40"/>
                    </a:cubicBezTo>
                    <a:cubicBezTo>
                      <a:pt x="1" y="34"/>
                      <a:pt x="4" y="27"/>
                      <a:pt x="9" y="22"/>
                    </a:cubicBezTo>
                    <a:cubicBezTo>
                      <a:pt x="25" y="22"/>
                      <a:pt x="41" y="22"/>
                      <a:pt x="57" y="22"/>
                    </a:cubicBezTo>
                    <a:cubicBezTo>
                      <a:pt x="67" y="22"/>
                      <a:pt x="78" y="25"/>
                      <a:pt x="86" y="32"/>
                    </a:cubicBezTo>
                    <a:cubicBezTo>
                      <a:pt x="90" y="37"/>
                      <a:pt x="93" y="43"/>
                      <a:pt x="98" y="48"/>
                    </a:cubicBezTo>
                    <a:cubicBezTo>
                      <a:pt x="115" y="51"/>
                      <a:pt x="127" y="36"/>
                      <a:pt x="137" y="24"/>
                    </a:cubicBezTo>
                    <a:cubicBezTo>
                      <a:pt x="155" y="7"/>
                      <a:pt x="181" y="5"/>
                      <a:pt x="205" y="7"/>
                    </a:cubicBezTo>
                    <a:cubicBezTo>
                      <a:pt x="219" y="7"/>
                      <a:pt x="227" y="23"/>
                      <a:pt x="241" y="2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6" name="Freeform 77">
                <a:extLst>
                  <a:ext uri="{FF2B5EF4-FFF2-40B4-BE49-F238E27FC236}">
                    <a16:creationId xmlns:a16="http://schemas.microsoft.com/office/drawing/2014/main" xmlns="" id="{437B4A70-EE70-467E-B76C-24046E09B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2437" y="3475037"/>
                <a:ext cx="119063" cy="168275"/>
              </a:xfrm>
              <a:custGeom>
                <a:avLst/>
                <a:gdLst>
                  <a:gd name="T0" fmla="*/ 0 w 188"/>
                  <a:gd name="T1" fmla="*/ 145 h 254"/>
                  <a:gd name="T2" fmla="*/ 10 w 188"/>
                  <a:gd name="T3" fmla="*/ 0 h 254"/>
                  <a:gd name="T4" fmla="*/ 157 w 188"/>
                  <a:gd name="T5" fmla="*/ 0 h 254"/>
                  <a:gd name="T6" fmla="*/ 95 w 188"/>
                  <a:gd name="T7" fmla="*/ 125 h 254"/>
                  <a:gd name="T8" fmla="*/ 59 w 188"/>
                  <a:gd name="T9" fmla="*/ 56 h 254"/>
                  <a:gd name="T10" fmla="*/ 28 w 188"/>
                  <a:gd name="T11" fmla="*/ 123 h 254"/>
                  <a:gd name="T12" fmla="*/ 99 w 188"/>
                  <a:gd name="T13" fmla="*/ 205 h 254"/>
                  <a:gd name="T14" fmla="*/ 132 w 188"/>
                  <a:gd name="T15" fmla="*/ 181 h 254"/>
                  <a:gd name="T16" fmla="*/ 175 w 188"/>
                  <a:gd name="T17" fmla="*/ 62 h 254"/>
                  <a:gd name="T18" fmla="*/ 178 w 188"/>
                  <a:gd name="T19" fmla="*/ 113 h 254"/>
                  <a:gd name="T20" fmla="*/ 188 w 188"/>
                  <a:gd name="T21" fmla="*/ 254 h 254"/>
                  <a:gd name="T22" fmla="*/ 92 w 188"/>
                  <a:gd name="T23" fmla="*/ 241 h 254"/>
                  <a:gd name="T24" fmla="*/ 4 w 188"/>
                  <a:gd name="T25" fmla="*/ 239 h 254"/>
                  <a:gd name="T26" fmla="*/ 0 w 188"/>
                  <a:gd name="T27" fmla="*/ 14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8" h="254">
                    <a:moveTo>
                      <a:pt x="0" y="145"/>
                    </a:moveTo>
                    <a:cubicBezTo>
                      <a:pt x="4" y="97"/>
                      <a:pt x="8" y="48"/>
                      <a:pt x="10" y="0"/>
                    </a:cubicBezTo>
                    <a:cubicBezTo>
                      <a:pt x="59" y="0"/>
                      <a:pt x="108" y="0"/>
                      <a:pt x="157" y="0"/>
                    </a:cubicBezTo>
                    <a:cubicBezTo>
                      <a:pt x="136" y="42"/>
                      <a:pt x="112" y="82"/>
                      <a:pt x="95" y="125"/>
                    </a:cubicBezTo>
                    <a:cubicBezTo>
                      <a:pt x="84" y="102"/>
                      <a:pt x="71" y="79"/>
                      <a:pt x="59" y="56"/>
                    </a:cubicBezTo>
                    <a:cubicBezTo>
                      <a:pt x="48" y="78"/>
                      <a:pt x="39" y="101"/>
                      <a:pt x="28" y="123"/>
                    </a:cubicBezTo>
                    <a:cubicBezTo>
                      <a:pt x="51" y="151"/>
                      <a:pt x="74" y="179"/>
                      <a:pt x="99" y="205"/>
                    </a:cubicBezTo>
                    <a:cubicBezTo>
                      <a:pt x="110" y="197"/>
                      <a:pt x="122" y="190"/>
                      <a:pt x="132" y="181"/>
                    </a:cubicBezTo>
                    <a:cubicBezTo>
                      <a:pt x="147" y="142"/>
                      <a:pt x="160" y="102"/>
                      <a:pt x="175" y="62"/>
                    </a:cubicBezTo>
                    <a:cubicBezTo>
                      <a:pt x="178" y="79"/>
                      <a:pt x="177" y="96"/>
                      <a:pt x="178" y="113"/>
                    </a:cubicBezTo>
                    <a:cubicBezTo>
                      <a:pt x="181" y="160"/>
                      <a:pt x="180" y="208"/>
                      <a:pt x="188" y="254"/>
                    </a:cubicBezTo>
                    <a:cubicBezTo>
                      <a:pt x="157" y="246"/>
                      <a:pt x="124" y="243"/>
                      <a:pt x="92" y="241"/>
                    </a:cubicBezTo>
                    <a:cubicBezTo>
                      <a:pt x="63" y="237"/>
                      <a:pt x="34" y="240"/>
                      <a:pt x="4" y="239"/>
                    </a:cubicBezTo>
                    <a:cubicBezTo>
                      <a:pt x="2" y="208"/>
                      <a:pt x="1" y="176"/>
                      <a:pt x="0" y="1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7" name="Freeform 78">
                <a:extLst>
                  <a:ext uri="{FF2B5EF4-FFF2-40B4-BE49-F238E27FC236}">
                    <a16:creationId xmlns:a16="http://schemas.microsoft.com/office/drawing/2014/main" xmlns="" id="{D012C474-5BD7-47B0-963C-E1B66A6C7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7" y="3536950"/>
                <a:ext cx="190500" cy="95250"/>
              </a:xfrm>
              <a:custGeom>
                <a:avLst/>
                <a:gdLst>
                  <a:gd name="T0" fmla="*/ 73 w 300"/>
                  <a:gd name="T1" fmla="*/ 3 h 145"/>
                  <a:gd name="T2" fmla="*/ 107 w 300"/>
                  <a:gd name="T3" fmla="*/ 13 h 145"/>
                  <a:gd name="T4" fmla="*/ 120 w 300"/>
                  <a:gd name="T5" fmla="*/ 77 h 145"/>
                  <a:gd name="T6" fmla="*/ 202 w 300"/>
                  <a:gd name="T7" fmla="*/ 44 h 145"/>
                  <a:gd name="T8" fmla="*/ 231 w 300"/>
                  <a:gd name="T9" fmla="*/ 45 h 145"/>
                  <a:gd name="T10" fmla="*/ 286 w 300"/>
                  <a:gd name="T11" fmla="*/ 62 h 145"/>
                  <a:gd name="T12" fmla="*/ 299 w 300"/>
                  <a:gd name="T13" fmla="*/ 82 h 145"/>
                  <a:gd name="T14" fmla="*/ 291 w 300"/>
                  <a:gd name="T15" fmla="*/ 111 h 145"/>
                  <a:gd name="T16" fmla="*/ 227 w 300"/>
                  <a:gd name="T17" fmla="*/ 109 h 145"/>
                  <a:gd name="T18" fmla="*/ 158 w 300"/>
                  <a:gd name="T19" fmla="*/ 116 h 145"/>
                  <a:gd name="T20" fmla="*/ 122 w 300"/>
                  <a:gd name="T21" fmla="*/ 139 h 145"/>
                  <a:gd name="T22" fmla="*/ 78 w 300"/>
                  <a:gd name="T23" fmla="*/ 122 h 145"/>
                  <a:gd name="T24" fmla="*/ 66 w 300"/>
                  <a:gd name="T25" fmla="*/ 80 h 145"/>
                  <a:gd name="T26" fmla="*/ 42 w 300"/>
                  <a:gd name="T27" fmla="*/ 98 h 145"/>
                  <a:gd name="T28" fmla="*/ 7 w 300"/>
                  <a:gd name="T29" fmla="*/ 89 h 145"/>
                  <a:gd name="T30" fmla="*/ 8 w 300"/>
                  <a:gd name="T31" fmla="*/ 65 h 145"/>
                  <a:gd name="T32" fmla="*/ 73 w 300"/>
                  <a:gd name="T33" fmla="*/ 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0" h="145">
                    <a:moveTo>
                      <a:pt x="73" y="3"/>
                    </a:moveTo>
                    <a:cubicBezTo>
                      <a:pt x="85" y="0"/>
                      <a:pt x="101" y="1"/>
                      <a:pt x="107" y="13"/>
                    </a:cubicBezTo>
                    <a:cubicBezTo>
                      <a:pt x="118" y="32"/>
                      <a:pt x="114" y="56"/>
                      <a:pt x="120" y="77"/>
                    </a:cubicBezTo>
                    <a:cubicBezTo>
                      <a:pt x="147" y="66"/>
                      <a:pt x="175" y="55"/>
                      <a:pt x="202" y="44"/>
                    </a:cubicBezTo>
                    <a:cubicBezTo>
                      <a:pt x="211" y="40"/>
                      <a:pt x="222" y="42"/>
                      <a:pt x="231" y="45"/>
                    </a:cubicBezTo>
                    <a:cubicBezTo>
                      <a:pt x="250" y="51"/>
                      <a:pt x="272" y="47"/>
                      <a:pt x="286" y="62"/>
                    </a:cubicBezTo>
                    <a:cubicBezTo>
                      <a:pt x="291" y="68"/>
                      <a:pt x="295" y="75"/>
                      <a:pt x="299" y="82"/>
                    </a:cubicBezTo>
                    <a:cubicBezTo>
                      <a:pt x="300" y="92"/>
                      <a:pt x="299" y="104"/>
                      <a:pt x="291" y="111"/>
                    </a:cubicBezTo>
                    <a:cubicBezTo>
                      <a:pt x="269" y="110"/>
                      <a:pt x="248" y="109"/>
                      <a:pt x="227" y="109"/>
                    </a:cubicBezTo>
                    <a:cubicBezTo>
                      <a:pt x="204" y="111"/>
                      <a:pt x="180" y="107"/>
                      <a:pt x="158" y="116"/>
                    </a:cubicBezTo>
                    <a:cubicBezTo>
                      <a:pt x="144" y="121"/>
                      <a:pt x="136" y="134"/>
                      <a:pt x="122" y="139"/>
                    </a:cubicBezTo>
                    <a:cubicBezTo>
                      <a:pt x="106" y="145"/>
                      <a:pt x="86" y="138"/>
                      <a:pt x="78" y="122"/>
                    </a:cubicBezTo>
                    <a:cubicBezTo>
                      <a:pt x="70" y="109"/>
                      <a:pt x="69" y="94"/>
                      <a:pt x="66" y="80"/>
                    </a:cubicBezTo>
                    <a:cubicBezTo>
                      <a:pt x="58" y="87"/>
                      <a:pt x="52" y="95"/>
                      <a:pt x="42" y="98"/>
                    </a:cubicBezTo>
                    <a:cubicBezTo>
                      <a:pt x="30" y="99"/>
                      <a:pt x="16" y="98"/>
                      <a:pt x="7" y="89"/>
                    </a:cubicBezTo>
                    <a:cubicBezTo>
                      <a:pt x="1" y="82"/>
                      <a:pt x="0" y="71"/>
                      <a:pt x="8" y="65"/>
                    </a:cubicBezTo>
                    <a:cubicBezTo>
                      <a:pt x="28" y="43"/>
                      <a:pt x="47" y="18"/>
                      <a:pt x="73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8" name="Freeform 79">
                <a:extLst>
                  <a:ext uri="{FF2B5EF4-FFF2-40B4-BE49-F238E27FC236}">
                    <a16:creationId xmlns:a16="http://schemas.microsoft.com/office/drawing/2014/main" xmlns="" id="{1B77D085-63E8-43CE-BCED-C81E8CC6D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275" y="3678237"/>
                <a:ext cx="231775" cy="330200"/>
              </a:xfrm>
              <a:custGeom>
                <a:avLst/>
                <a:gdLst>
                  <a:gd name="T0" fmla="*/ 297 w 365"/>
                  <a:gd name="T1" fmla="*/ 59 h 497"/>
                  <a:gd name="T2" fmla="*/ 365 w 365"/>
                  <a:gd name="T3" fmla="*/ 0 h 497"/>
                  <a:gd name="T4" fmla="*/ 307 w 365"/>
                  <a:gd name="T5" fmla="*/ 84 h 497"/>
                  <a:gd name="T6" fmla="*/ 279 w 365"/>
                  <a:gd name="T7" fmla="*/ 130 h 497"/>
                  <a:gd name="T8" fmla="*/ 287 w 365"/>
                  <a:gd name="T9" fmla="*/ 130 h 497"/>
                  <a:gd name="T10" fmla="*/ 287 w 365"/>
                  <a:gd name="T11" fmla="*/ 497 h 497"/>
                  <a:gd name="T12" fmla="*/ 132 w 365"/>
                  <a:gd name="T13" fmla="*/ 480 h 497"/>
                  <a:gd name="T14" fmla="*/ 3 w 365"/>
                  <a:gd name="T15" fmla="*/ 471 h 497"/>
                  <a:gd name="T16" fmla="*/ 0 w 365"/>
                  <a:gd name="T17" fmla="*/ 134 h 497"/>
                  <a:gd name="T18" fmla="*/ 88 w 365"/>
                  <a:gd name="T19" fmla="*/ 133 h 497"/>
                  <a:gd name="T20" fmla="*/ 192 w 365"/>
                  <a:gd name="T21" fmla="*/ 133 h 497"/>
                  <a:gd name="T22" fmla="*/ 236 w 365"/>
                  <a:gd name="T23" fmla="*/ 131 h 497"/>
                  <a:gd name="T24" fmla="*/ 297 w 365"/>
                  <a:gd name="T25" fmla="*/ 59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5" h="497">
                    <a:moveTo>
                      <a:pt x="297" y="59"/>
                    </a:moveTo>
                    <a:cubicBezTo>
                      <a:pt x="318" y="37"/>
                      <a:pt x="342" y="19"/>
                      <a:pt x="365" y="0"/>
                    </a:cubicBezTo>
                    <a:cubicBezTo>
                      <a:pt x="345" y="27"/>
                      <a:pt x="326" y="56"/>
                      <a:pt x="307" y="84"/>
                    </a:cubicBezTo>
                    <a:cubicBezTo>
                      <a:pt x="296" y="98"/>
                      <a:pt x="288" y="114"/>
                      <a:pt x="279" y="130"/>
                    </a:cubicBezTo>
                    <a:cubicBezTo>
                      <a:pt x="281" y="130"/>
                      <a:pt x="285" y="130"/>
                      <a:pt x="287" y="130"/>
                    </a:cubicBezTo>
                    <a:cubicBezTo>
                      <a:pt x="287" y="252"/>
                      <a:pt x="288" y="374"/>
                      <a:pt x="287" y="497"/>
                    </a:cubicBezTo>
                    <a:cubicBezTo>
                      <a:pt x="235" y="488"/>
                      <a:pt x="184" y="485"/>
                      <a:pt x="132" y="480"/>
                    </a:cubicBezTo>
                    <a:cubicBezTo>
                      <a:pt x="89" y="477"/>
                      <a:pt x="46" y="473"/>
                      <a:pt x="3" y="471"/>
                    </a:cubicBezTo>
                    <a:cubicBezTo>
                      <a:pt x="0" y="358"/>
                      <a:pt x="0" y="246"/>
                      <a:pt x="0" y="134"/>
                    </a:cubicBezTo>
                    <a:cubicBezTo>
                      <a:pt x="29" y="134"/>
                      <a:pt x="59" y="135"/>
                      <a:pt x="88" y="133"/>
                    </a:cubicBezTo>
                    <a:cubicBezTo>
                      <a:pt x="123" y="133"/>
                      <a:pt x="158" y="133"/>
                      <a:pt x="192" y="133"/>
                    </a:cubicBezTo>
                    <a:cubicBezTo>
                      <a:pt x="207" y="130"/>
                      <a:pt x="221" y="131"/>
                      <a:pt x="236" y="131"/>
                    </a:cubicBezTo>
                    <a:cubicBezTo>
                      <a:pt x="254" y="105"/>
                      <a:pt x="274" y="81"/>
                      <a:pt x="297" y="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9" name="Freeform 80">
                <a:extLst>
                  <a:ext uri="{FF2B5EF4-FFF2-40B4-BE49-F238E27FC236}">
                    <a16:creationId xmlns:a16="http://schemas.microsoft.com/office/drawing/2014/main" xmlns="" id="{9FE70197-947B-44DA-9941-8C0A2F839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2437" y="3800475"/>
                <a:ext cx="119063" cy="168275"/>
              </a:xfrm>
              <a:custGeom>
                <a:avLst/>
                <a:gdLst>
                  <a:gd name="T0" fmla="*/ 10 w 188"/>
                  <a:gd name="T1" fmla="*/ 0 h 254"/>
                  <a:gd name="T2" fmla="*/ 157 w 188"/>
                  <a:gd name="T3" fmla="*/ 0 h 254"/>
                  <a:gd name="T4" fmla="*/ 95 w 188"/>
                  <a:gd name="T5" fmla="*/ 125 h 254"/>
                  <a:gd name="T6" fmla="*/ 59 w 188"/>
                  <a:gd name="T7" fmla="*/ 55 h 254"/>
                  <a:gd name="T8" fmla="*/ 28 w 188"/>
                  <a:gd name="T9" fmla="*/ 123 h 254"/>
                  <a:gd name="T10" fmla="*/ 99 w 188"/>
                  <a:gd name="T11" fmla="*/ 205 h 254"/>
                  <a:gd name="T12" fmla="*/ 132 w 188"/>
                  <a:gd name="T13" fmla="*/ 181 h 254"/>
                  <a:gd name="T14" fmla="*/ 167 w 188"/>
                  <a:gd name="T15" fmla="*/ 86 h 254"/>
                  <a:gd name="T16" fmla="*/ 174 w 188"/>
                  <a:gd name="T17" fmla="*/ 62 h 254"/>
                  <a:gd name="T18" fmla="*/ 178 w 188"/>
                  <a:gd name="T19" fmla="*/ 118 h 254"/>
                  <a:gd name="T20" fmla="*/ 188 w 188"/>
                  <a:gd name="T21" fmla="*/ 254 h 254"/>
                  <a:gd name="T22" fmla="*/ 88 w 188"/>
                  <a:gd name="T23" fmla="*/ 241 h 254"/>
                  <a:gd name="T24" fmla="*/ 4 w 188"/>
                  <a:gd name="T25" fmla="*/ 239 h 254"/>
                  <a:gd name="T26" fmla="*/ 0 w 188"/>
                  <a:gd name="T27" fmla="*/ 146 h 254"/>
                  <a:gd name="T28" fmla="*/ 10 w 188"/>
                  <a:gd name="T2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8" h="254">
                    <a:moveTo>
                      <a:pt x="10" y="0"/>
                    </a:moveTo>
                    <a:cubicBezTo>
                      <a:pt x="59" y="0"/>
                      <a:pt x="108" y="0"/>
                      <a:pt x="157" y="0"/>
                    </a:cubicBezTo>
                    <a:cubicBezTo>
                      <a:pt x="136" y="42"/>
                      <a:pt x="112" y="82"/>
                      <a:pt x="95" y="125"/>
                    </a:cubicBezTo>
                    <a:cubicBezTo>
                      <a:pt x="84" y="102"/>
                      <a:pt x="71" y="79"/>
                      <a:pt x="59" y="55"/>
                    </a:cubicBezTo>
                    <a:cubicBezTo>
                      <a:pt x="49" y="78"/>
                      <a:pt x="39" y="101"/>
                      <a:pt x="28" y="123"/>
                    </a:cubicBezTo>
                    <a:cubicBezTo>
                      <a:pt x="51" y="151"/>
                      <a:pt x="74" y="179"/>
                      <a:pt x="99" y="205"/>
                    </a:cubicBezTo>
                    <a:cubicBezTo>
                      <a:pt x="110" y="197"/>
                      <a:pt x="122" y="190"/>
                      <a:pt x="132" y="181"/>
                    </a:cubicBezTo>
                    <a:cubicBezTo>
                      <a:pt x="144" y="150"/>
                      <a:pt x="154" y="117"/>
                      <a:pt x="167" y="86"/>
                    </a:cubicBezTo>
                    <a:cubicBezTo>
                      <a:pt x="170" y="78"/>
                      <a:pt x="172" y="70"/>
                      <a:pt x="174" y="62"/>
                    </a:cubicBezTo>
                    <a:cubicBezTo>
                      <a:pt x="179" y="80"/>
                      <a:pt x="177" y="99"/>
                      <a:pt x="178" y="118"/>
                    </a:cubicBezTo>
                    <a:cubicBezTo>
                      <a:pt x="181" y="163"/>
                      <a:pt x="180" y="209"/>
                      <a:pt x="188" y="254"/>
                    </a:cubicBezTo>
                    <a:cubicBezTo>
                      <a:pt x="155" y="247"/>
                      <a:pt x="121" y="244"/>
                      <a:pt x="88" y="241"/>
                    </a:cubicBezTo>
                    <a:cubicBezTo>
                      <a:pt x="60" y="237"/>
                      <a:pt x="32" y="239"/>
                      <a:pt x="4" y="239"/>
                    </a:cubicBezTo>
                    <a:cubicBezTo>
                      <a:pt x="2" y="208"/>
                      <a:pt x="1" y="177"/>
                      <a:pt x="0" y="146"/>
                    </a:cubicBezTo>
                    <a:cubicBezTo>
                      <a:pt x="4" y="97"/>
                      <a:pt x="8" y="49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0" name="Freeform 81">
                <a:extLst>
                  <a:ext uri="{FF2B5EF4-FFF2-40B4-BE49-F238E27FC236}">
                    <a16:creationId xmlns:a16="http://schemas.microsoft.com/office/drawing/2014/main" xmlns="" id="{3717A597-6942-4977-981A-F48C7855A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7150" y="3798887"/>
                <a:ext cx="331788" cy="74613"/>
              </a:xfrm>
              <a:custGeom>
                <a:avLst/>
                <a:gdLst>
                  <a:gd name="T0" fmla="*/ 240 w 522"/>
                  <a:gd name="T1" fmla="*/ 25 h 113"/>
                  <a:gd name="T2" fmla="*/ 329 w 522"/>
                  <a:gd name="T3" fmla="*/ 3 h 113"/>
                  <a:gd name="T4" fmla="*/ 355 w 522"/>
                  <a:gd name="T5" fmla="*/ 11 h 113"/>
                  <a:gd name="T6" fmla="*/ 388 w 522"/>
                  <a:gd name="T7" fmla="*/ 55 h 113"/>
                  <a:gd name="T8" fmla="*/ 434 w 522"/>
                  <a:gd name="T9" fmla="*/ 30 h 113"/>
                  <a:gd name="T10" fmla="*/ 508 w 522"/>
                  <a:gd name="T11" fmla="*/ 41 h 113"/>
                  <a:gd name="T12" fmla="*/ 520 w 522"/>
                  <a:gd name="T13" fmla="*/ 69 h 113"/>
                  <a:gd name="T14" fmla="*/ 488 w 522"/>
                  <a:gd name="T15" fmla="*/ 99 h 113"/>
                  <a:gd name="T16" fmla="*/ 385 w 522"/>
                  <a:gd name="T17" fmla="*/ 111 h 113"/>
                  <a:gd name="T18" fmla="*/ 350 w 522"/>
                  <a:gd name="T19" fmla="*/ 92 h 113"/>
                  <a:gd name="T20" fmla="*/ 324 w 522"/>
                  <a:gd name="T21" fmla="*/ 58 h 113"/>
                  <a:gd name="T22" fmla="*/ 276 w 522"/>
                  <a:gd name="T23" fmla="*/ 72 h 113"/>
                  <a:gd name="T24" fmla="*/ 253 w 522"/>
                  <a:gd name="T25" fmla="*/ 82 h 113"/>
                  <a:gd name="T26" fmla="*/ 185 w 522"/>
                  <a:gd name="T27" fmla="*/ 60 h 113"/>
                  <a:gd name="T28" fmla="*/ 127 w 522"/>
                  <a:gd name="T29" fmla="*/ 90 h 113"/>
                  <a:gd name="T30" fmla="*/ 103 w 522"/>
                  <a:gd name="T31" fmla="*/ 95 h 113"/>
                  <a:gd name="T32" fmla="*/ 1 w 522"/>
                  <a:gd name="T33" fmla="*/ 43 h 113"/>
                  <a:gd name="T34" fmla="*/ 10 w 522"/>
                  <a:gd name="T35" fmla="*/ 25 h 113"/>
                  <a:gd name="T36" fmla="*/ 57 w 522"/>
                  <a:gd name="T37" fmla="*/ 24 h 113"/>
                  <a:gd name="T38" fmla="*/ 85 w 522"/>
                  <a:gd name="T39" fmla="*/ 34 h 113"/>
                  <a:gd name="T40" fmla="*/ 97 w 522"/>
                  <a:gd name="T41" fmla="*/ 50 h 113"/>
                  <a:gd name="T42" fmla="*/ 116 w 522"/>
                  <a:gd name="T43" fmla="*/ 47 h 113"/>
                  <a:gd name="T44" fmla="*/ 147 w 522"/>
                  <a:gd name="T45" fmla="*/ 19 h 113"/>
                  <a:gd name="T46" fmla="*/ 206 w 522"/>
                  <a:gd name="T47" fmla="*/ 9 h 113"/>
                  <a:gd name="T48" fmla="*/ 240 w 522"/>
                  <a:gd name="T49" fmla="*/ 2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2" h="113">
                    <a:moveTo>
                      <a:pt x="240" y="25"/>
                    </a:moveTo>
                    <a:cubicBezTo>
                      <a:pt x="272" y="28"/>
                      <a:pt x="297" y="0"/>
                      <a:pt x="329" y="3"/>
                    </a:cubicBezTo>
                    <a:cubicBezTo>
                      <a:pt x="338" y="2"/>
                      <a:pt x="348" y="4"/>
                      <a:pt x="355" y="11"/>
                    </a:cubicBezTo>
                    <a:cubicBezTo>
                      <a:pt x="369" y="23"/>
                      <a:pt x="374" y="43"/>
                      <a:pt x="388" y="55"/>
                    </a:cubicBezTo>
                    <a:cubicBezTo>
                      <a:pt x="408" y="58"/>
                      <a:pt x="416" y="34"/>
                      <a:pt x="434" y="30"/>
                    </a:cubicBezTo>
                    <a:cubicBezTo>
                      <a:pt x="459" y="29"/>
                      <a:pt x="485" y="29"/>
                      <a:pt x="508" y="41"/>
                    </a:cubicBezTo>
                    <a:cubicBezTo>
                      <a:pt x="515" y="49"/>
                      <a:pt x="522" y="58"/>
                      <a:pt x="520" y="69"/>
                    </a:cubicBezTo>
                    <a:cubicBezTo>
                      <a:pt x="518" y="86"/>
                      <a:pt x="501" y="94"/>
                      <a:pt x="488" y="99"/>
                    </a:cubicBezTo>
                    <a:cubicBezTo>
                      <a:pt x="454" y="109"/>
                      <a:pt x="420" y="113"/>
                      <a:pt x="385" y="111"/>
                    </a:cubicBezTo>
                    <a:cubicBezTo>
                      <a:pt x="372" y="108"/>
                      <a:pt x="359" y="102"/>
                      <a:pt x="350" y="92"/>
                    </a:cubicBezTo>
                    <a:cubicBezTo>
                      <a:pt x="340" y="82"/>
                      <a:pt x="333" y="69"/>
                      <a:pt x="324" y="58"/>
                    </a:cubicBezTo>
                    <a:cubicBezTo>
                      <a:pt x="306" y="56"/>
                      <a:pt x="290" y="63"/>
                      <a:pt x="276" y="72"/>
                    </a:cubicBezTo>
                    <a:cubicBezTo>
                      <a:pt x="268" y="76"/>
                      <a:pt x="261" y="82"/>
                      <a:pt x="253" y="82"/>
                    </a:cubicBezTo>
                    <a:cubicBezTo>
                      <a:pt x="230" y="76"/>
                      <a:pt x="210" y="57"/>
                      <a:pt x="185" y="60"/>
                    </a:cubicBezTo>
                    <a:cubicBezTo>
                      <a:pt x="163" y="64"/>
                      <a:pt x="145" y="78"/>
                      <a:pt x="127" y="90"/>
                    </a:cubicBezTo>
                    <a:cubicBezTo>
                      <a:pt x="120" y="94"/>
                      <a:pt x="111" y="100"/>
                      <a:pt x="103" y="95"/>
                    </a:cubicBezTo>
                    <a:cubicBezTo>
                      <a:pt x="69" y="77"/>
                      <a:pt x="35" y="61"/>
                      <a:pt x="1" y="43"/>
                    </a:cubicBezTo>
                    <a:cubicBezTo>
                      <a:pt x="0" y="35"/>
                      <a:pt x="4" y="29"/>
                      <a:pt x="10" y="25"/>
                    </a:cubicBezTo>
                    <a:cubicBezTo>
                      <a:pt x="26" y="23"/>
                      <a:pt x="41" y="24"/>
                      <a:pt x="57" y="24"/>
                    </a:cubicBezTo>
                    <a:cubicBezTo>
                      <a:pt x="67" y="24"/>
                      <a:pt x="77" y="28"/>
                      <a:pt x="85" y="34"/>
                    </a:cubicBezTo>
                    <a:cubicBezTo>
                      <a:pt x="89" y="39"/>
                      <a:pt x="93" y="45"/>
                      <a:pt x="97" y="50"/>
                    </a:cubicBezTo>
                    <a:cubicBezTo>
                      <a:pt x="103" y="50"/>
                      <a:pt x="110" y="51"/>
                      <a:pt x="116" y="47"/>
                    </a:cubicBezTo>
                    <a:cubicBezTo>
                      <a:pt x="129" y="41"/>
                      <a:pt x="133" y="25"/>
                      <a:pt x="147" y="19"/>
                    </a:cubicBezTo>
                    <a:cubicBezTo>
                      <a:pt x="164" y="8"/>
                      <a:pt x="186" y="8"/>
                      <a:pt x="206" y="9"/>
                    </a:cubicBezTo>
                    <a:cubicBezTo>
                      <a:pt x="219" y="10"/>
                      <a:pt x="227" y="25"/>
                      <a:pt x="240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1" name="Freeform 82">
                <a:extLst>
                  <a:ext uri="{FF2B5EF4-FFF2-40B4-BE49-F238E27FC236}">
                    <a16:creationId xmlns:a16="http://schemas.microsoft.com/office/drawing/2014/main" xmlns="" id="{F0C4EB1E-D24F-493A-8ED4-9D8FD6CEF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37" y="3860800"/>
                <a:ext cx="190500" cy="95250"/>
              </a:xfrm>
              <a:custGeom>
                <a:avLst/>
                <a:gdLst>
                  <a:gd name="T0" fmla="*/ 33 w 300"/>
                  <a:gd name="T1" fmla="*/ 37 h 145"/>
                  <a:gd name="T2" fmla="*/ 74 w 300"/>
                  <a:gd name="T3" fmla="*/ 3 h 145"/>
                  <a:gd name="T4" fmla="*/ 101 w 300"/>
                  <a:gd name="T5" fmla="*/ 6 h 145"/>
                  <a:gd name="T6" fmla="*/ 112 w 300"/>
                  <a:gd name="T7" fmla="*/ 27 h 145"/>
                  <a:gd name="T8" fmla="*/ 120 w 300"/>
                  <a:gd name="T9" fmla="*/ 77 h 145"/>
                  <a:gd name="T10" fmla="*/ 207 w 300"/>
                  <a:gd name="T11" fmla="*/ 42 h 145"/>
                  <a:gd name="T12" fmla="*/ 249 w 300"/>
                  <a:gd name="T13" fmla="*/ 48 h 145"/>
                  <a:gd name="T14" fmla="*/ 271 w 300"/>
                  <a:gd name="T15" fmla="*/ 52 h 145"/>
                  <a:gd name="T16" fmla="*/ 299 w 300"/>
                  <a:gd name="T17" fmla="*/ 83 h 145"/>
                  <a:gd name="T18" fmla="*/ 291 w 300"/>
                  <a:gd name="T19" fmla="*/ 111 h 145"/>
                  <a:gd name="T20" fmla="*/ 197 w 300"/>
                  <a:gd name="T21" fmla="*/ 111 h 145"/>
                  <a:gd name="T22" fmla="*/ 153 w 300"/>
                  <a:gd name="T23" fmla="*/ 118 h 145"/>
                  <a:gd name="T24" fmla="*/ 130 w 300"/>
                  <a:gd name="T25" fmla="*/ 135 h 145"/>
                  <a:gd name="T26" fmla="*/ 82 w 300"/>
                  <a:gd name="T27" fmla="*/ 128 h 145"/>
                  <a:gd name="T28" fmla="*/ 66 w 300"/>
                  <a:gd name="T29" fmla="*/ 81 h 145"/>
                  <a:gd name="T30" fmla="*/ 44 w 300"/>
                  <a:gd name="T31" fmla="*/ 98 h 145"/>
                  <a:gd name="T32" fmla="*/ 20 w 300"/>
                  <a:gd name="T33" fmla="*/ 96 h 145"/>
                  <a:gd name="T34" fmla="*/ 3 w 300"/>
                  <a:gd name="T35" fmla="*/ 72 h 145"/>
                  <a:gd name="T36" fmla="*/ 33 w 300"/>
                  <a:gd name="T37" fmla="*/ 3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0" h="145">
                    <a:moveTo>
                      <a:pt x="33" y="37"/>
                    </a:moveTo>
                    <a:cubicBezTo>
                      <a:pt x="45" y="25"/>
                      <a:pt x="58" y="11"/>
                      <a:pt x="74" y="3"/>
                    </a:cubicBezTo>
                    <a:cubicBezTo>
                      <a:pt x="83" y="2"/>
                      <a:pt x="93" y="0"/>
                      <a:pt x="101" y="6"/>
                    </a:cubicBezTo>
                    <a:cubicBezTo>
                      <a:pt x="107" y="12"/>
                      <a:pt x="111" y="19"/>
                      <a:pt x="112" y="27"/>
                    </a:cubicBezTo>
                    <a:cubicBezTo>
                      <a:pt x="116" y="44"/>
                      <a:pt x="116" y="60"/>
                      <a:pt x="120" y="77"/>
                    </a:cubicBezTo>
                    <a:cubicBezTo>
                      <a:pt x="149" y="66"/>
                      <a:pt x="178" y="53"/>
                      <a:pt x="207" y="42"/>
                    </a:cubicBezTo>
                    <a:cubicBezTo>
                      <a:pt x="221" y="40"/>
                      <a:pt x="235" y="47"/>
                      <a:pt x="249" y="48"/>
                    </a:cubicBezTo>
                    <a:cubicBezTo>
                      <a:pt x="256" y="50"/>
                      <a:pt x="264" y="50"/>
                      <a:pt x="271" y="52"/>
                    </a:cubicBezTo>
                    <a:cubicBezTo>
                      <a:pt x="285" y="57"/>
                      <a:pt x="293" y="70"/>
                      <a:pt x="299" y="83"/>
                    </a:cubicBezTo>
                    <a:cubicBezTo>
                      <a:pt x="300" y="93"/>
                      <a:pt x="298" y="104"/>
                      <a:pt x="291" y="111"/>
                    </a:cubicBezTo>
                    <a:cubicBezTo>
                      <a:pt x="260" y="110"/>
                      <a:pt x="229" y="107"/>
                      <a:pt x="197" y="111"/>
                    </a:cubicBezTo>
                    <a:cubicBezTo>
                      <a:pt x="183" y="113"/>
                      <a:pt x="167" y="111"/>
                      <a:pt x="153" y="118"/>
                    </a:cubicBezTo>
                    <a:cubicBezTo>
                      <a:pt x="145" y="122"/>
                      <a:pt x="138" y="130"/>
                      <a:pt x="130" y="135"/>
                    </a:cubicBezTo>
                    <a:cubicBezTo>
                      <a:pt x="116" y="145"/>
                      <a:pt x="93" y="143"/>
                      <a:pt x="82" y="128"/>
                    </a:cubicBezTo>
                    <a:cubicBezTo>
                      <a:pt x="71" y="115"/>
                      <a:pt x="69" y="97"/>
                      <a:pt x="66" y="81"/>
                    </a:cubicBezTo>
                    <a:cubicBezTo>
                      <a:pt x="59" y="87"/>
                      <a:pt x="52" y="93"/>
                      <a:pt x="44" y="98"/>
                    </a:cubicBezTo>
                    <a:cubicBezTo>
                      <a:pt x="36" y="98"/>
                      <a:pt x="27" y="99"/>
                      <a:pt x="20" y="96"/>
                    </a:cubicBezTo>
                    <a:cubicBezTo>
                      <a:pt x="9" y="94"/>
                      <a:pt x="0" y="83"/>
                      <a:pt x="3" y="72"/>
                    </a:cubicBezTo>
                    <a:cubicBezTo>
                      <a:pt x="11" y="59"/>
                      <a:pt x="22" y="49"/>
                      <a:pt x="33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2" name="Freeform 83">
                <a:extLst>
                  <a:ext uri="{FF2B5EF4-FFF2-40B4-BE49-F238E27FC236}">
                    <a16:creationId xmlns:a16="http://schemas.microsoft.com/office/drawing/2014/main" xmlns="" id="{63D7F6A1-25A5-4E36-B17B-E6E1EEAC9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275" y="3990975"/>
                <a:ext cx="231775" cy="328613"/>
              </a:xfrm>
              <a:custGeom>
                <a:avLst/>
                <a:gdLst>
                  <a:gd name="T0" fmla="*/ 296 w 366"/>
                  <a:gd name="T1" fmla="*/ 62 h 497"/>
                  <a:gd name="T2" fmla="*/ 366 w 366"/>
                  <a:gd name="T3" fmla="*/ 0 h 497"/>
                  <a:gd name="T4" fmla="*/ 305 w 366"/>
                  <a:gd name="T5" fmla="*/ 87 h 497"/>
                  <a:gd name="T6" fmla="*/ 279 w 366"/>
                  <a:gd name="T7" fmla="*/ 131 h 497"/>
                  <a:gd name="T8" fmla="*/ 287 w 366"/>
                  <a:gd name="T9" fmla="*/ 131 h 497"/>
                  <a:gd name="T10" fmla="*/ 287 w 366"/>
                  <a:gd name="T11" fmla="*/ 497 h 497"/>
                  <a:gd name="T12" fmla="*/ 3 w 366"/>
                  <a:gd name="T13" fmla="*/ 472 h 497"/>
                  <a:gd name="T14" fmla="*/ 1 w 366"/>
                  <a:gd name="T15" fmla="*/ 390 h 497"/>
                  <a:gd name="T16" fmla="*/ 0 w 366"/>
                  <a:gd name="T17" fmla="*/ 298 h 497"/>
                  <a:gd name="T18" fmla="*/ 0 w 366"/>
                  <a:gd name="T19" fmla="*/ 135 h 497"/>
                  <a:gd name="T20" fmla="*/ 68 w 366"/>
                  <a:gd name="T21" fmla="*/ 135 h 497"/>
                  <a:gd name="T22" fmla="*/ 212 w 366"/>
                  <a:gd name="T23" fmla="*/ 133 h 497"/>
                  <a:gd name="T24" fmla="*/ 236 w 366"/>
                  <a:gd name="T25" fmla="*/ 133 h 497"/>
                  <a:gd name="T26" fmla="*/ 296 w 366"/>
                  <a:gd name="T27" fmla="*/ 62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6" h="497">
                    <a:moveTo>
                      <a:pt x="296" y="62"/>
                    </a:moveTo>
                    <a:cubicBezTo>
                      <a:pt x="317" y="39"/>
                      <a:pt x="342" y="21"/>
                      <a:pt x="366" y="0"/>
                    </a:cubicBezTo>
                    <a:cubicBezTo>
                      <a:pt x="345" y="29"/>
                      <a:pt x="326" y="58"/>
                      <a:pt x="305" y="87"/>
                    </a:cubicBezTo>
                    <a:cubicBezTo>
                      <a:pt x="295" y="101"/>
                      <a:pt x="288" y="116"/>
                      <a:pt x="279" y="131"/>
                    </a:cubicBezTo>
                    <a:cubicBezTo>
                      <a:pt x="281" y="131"/>
                      <a:pt x="285" y="131"/>
                      <a:pt x="287" y="131"/>
                    </a:cubicBezTo>
                    <a:cubicBezTo>
                      <a:pt x="287" y="253"/>
                      <a:pt x="287" y="375"/>
                      <a:pt x="287" y="497"/>
                    </a:cubicBezTo>
                    <a:cubicBezTo>
                      <a:pt x="193" y="486"/>
                      <a:pt x="98" y="480"/>
                      <a:pt x="3" y="472"/>
                    </a:cubicBezTo>
                    <a:cubicBezTo>
                      <a:pt x="3" y="444"/>
                      <a:pt x="2" y="417"/>
                      <a:pt x="1" y="390"/>
                    </a:cubicBezTo>
                    <a:cubicBezTo>
                      <a:pt x="1" y="359"/>
                      <a:pt x="2" y="329"/>
                      <a:pt x="0" y="298"/>
                    </a:cubicBezTo>
                    <a:cubicBezTo>
                      <a:pt x="0" y="244"/>
                      <a:pt x="0" y="189"/>
                      <a:pt x="0" y="135"/>
                    </a:cubicBezTo>
                    <a:cubicBezTo>
                      <a:pt x="23" y="135"/>
                      <a:pt x="46" y="135"/>
                      <a:pt x="68" y="135"/>
                    </a:cubicBezTo>
                    <a:cubicBezTo>
                      <a:pt x="116" y="132"/>
                      <a:pt x="164" y="135"/>
                      <a:pt x="212" y="133"/>
                    </a:cubicBezTo>
                    <a:cubicBezTo>
                      <a:pt x="220" y="133"/>
                      <a:pt x="228" y="133"/>
                      <a:pt x="236" y="133"/>
                    </a:cubicBezTo>
                    <a:cubicBezTo>
                      <a:pt x="254" y="108"/>
                      <a:pt x="273" y="83"/>
                      <a:pt x="296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3" name="Freeform 84">
                <a:extLst>
                  <a:ext uri="{FF2B5EF4-FFF2-40B4-BE49-F238E27FC236}">
                    <a16:creationId xmlns:a16="http://schemas.microsoft.com/office/drawing/2014/main" xmlns="" id="{A934C420-DC14-47DF-A94E-770446903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2" y="4113212"/>
                <a:ext cx="336550" cy="74613"/>
              </a:xfrm>
              <a:custGeom>
                <a:avLst/>
                <a:gdLst>
                  <a:gd name="T0" fmla="*/ 294 w 529"/>
                  <a:gd name="T1" fmla="*/ 12 h 112"/>
                  <a:gd name="T2" fmla="*/ 349 w 529"/>
                  <a:gd name="T3" fmla="*/ 5 h 112"/>
                  <a:gd name="T4" fmla="*/ 389 w 529"/>
                  <a:gd name="T5" fmla="*/ 54 h 112"/>
                  <a:gd name="T6" fmla="*/ 440 w 529"/>
                  <a:gd name="T7" fmla="*/ 30 h 112"/>
                  <a:gd name="T8" fmla="*/ 501 w 529"/>
                  <a:gd name="T9" fmla="*/ 37 h 112"/>
                  <a:gd name="T10" fmla="*/ 520 w 529"/>
                  <a:gd name="T11" fmla="*/ 78 h 112"/>
                  <a:gd name="T12" fmla="*/ 471 w 529"/>
                  <a:gd name="T13" fmla="*/ 104 h 112"/>
                  <a:gd name="T14" fmla="*/ 391 w 529"/>
                  <a:gd name="T15" fmla="*/ 111 h 112"/>
                  <a:gd name="T16" fmla="*/ 355 w 529"/>
                  <a:gd name="T17" fmla="*/ 95 h 112"/>
                  <a:gd name="T18" fmla="*/ 327 w 529"/>
                  <a:gd name="T19" fmla="*/ 59 h 112"/>
                  <a:gd name="T20" fmla="*/ 274 w 529"/>
                  <a:gd name="T21" fmla="*/ 75 h 112"/>
                  <a:gd name="T22" fmla="*/ 253 w 529"/>
                  <a:gd name="T23" fmla="*/ 82 h 112"/>
                  <a:gd name="T24" fmla="*/ 201 w 529"/>
                  <a:gd name="T25" fmla="*/ 61 h 112"/>
                  <a:gd name="T26" fmla="*/ 139 w 529"/>
                  <a:gd name="T27" fmla="*/ 85 h 112"/>
                  <a:gd name="T28" fmla="*/ 110 w 529"/>
                  <a:gd name="T29" fmla="*/ 97 h 112"/>
                  <a:gd name="T30" fmla="*/ 6 w 529"/>
                  <a:gd name="T31" fmla="*/ 44 h 112"/>
                  <a:gd name="T32" fmla="*/ 13 w 529"/>
                  <a:gd name="T33" fmla="*/ 25 h 112"/>
                  <a:gd name="T34" fmla="*/ 64 w 529"/>
                  <a:gd name="T35" fmla="*/ 24 h 112"/>
                  <a:gd name="T36" fmla="*/ 88 w 529"/>
                  <a:gd name="T37" fmla="*/ 34 h 112"/>
                  <a:gd name="T38" fmla="*/ 109 w 529"/>
                  <a:gd name="T39" fmla="*/ 51 h 112"/>
                  <a:gd name="T40" fmla="*/ 147 w 529"/>
                  <a:gd name="T41" fmla="*/ 21 h 112"/>
                  <a:gd name="T42" fmla="*/ 212 w 529"/>
                  <a:gd name="T43" fmla="*/ 10 h 112"/>
                  <a:gd name="T44" fmla="*/ 241 w 529"/>
                  <a:gd name="T45" fmla="*/ 26 h 112"/>
                  <a:gd name="T46" fmla="*/ 294 w 529"/>
                  <a:gd name="T47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9" h="112">
                    <a:moveTo>
                      <a:pt x="294" y="12"/>
                    </a:moveTo>
                    <a:cubicBezTo>
                      <a:pt x="310" y="3"/>
                      <a:pt x="331" y="0"/>
                      <a:pt x="349" y="5"/>
                    </a:cubicBezTo>
                    <a:cubicBezTo>
                      <a:pt x="368" y="16"/>
                      <a:pt x="374" y="39"/>
                      <a:pt x="389" y="54"/>
                    </a:cubicBezTo>
                    <a:cubicBezTo>
                      <a:pt x="411" y="61"/>
                      <a:pt x="419" y="31"/>
                      <a:pt x="440" y="30"/>
                    </a:cubicBezTo>
                    <a:cubicBezTo>
                      <a:pt x="460" y="29"/>
                      <a:pt x="481" y="29"/>
                      <a:pt x="501" y="37"/>
                    </a:cubicBezTo>
                    <a:cubicBezTo>
                      <a:pt x="517" y="42"/>
                      <a:pt x="529" y="62"/>
                      <a:pt x="520" y="78"/>
                    </a:cubicBezTo>
                    <a:cubicBezTo>
                      <a:pt x="510" y="94"/>
                      <a:pt x="489" y="101"/>
                      <a:pt x="471" y="104"/>
                    </a:cubicBezTo>
                    <a:cubicBezTo>
                      <a:pt x="445" y="110"/>
                      <a:pt x="418" y="112"/>
                      <a:pt x="391" y="111"/>
                    </a:cubicBezTo>
                    <a:cubicBezTo>
                      <a:pt x="378" y="110"/>
                      <a:pt x="365" y="103"/>
                      <a:pt x="355" y="95"/>
                    </a:cubicBezTo>
                    <a:cubicBezTo>
                      <a:pt x="343" y="85"/>
                      <a:pt x="337" y="70"/>
                      <a:pt x="327" y="59"/>
                    </a:cubicBezTo>
                    <a:cubicBezTo>
                      <a:pt x="308" y="56"/>
                      <a:pt x="289" y="64"/>
                      <a:pt x="274" y="75"/>
                    </a:cubicBezTo>
                    <a:cubicBezTo>
                      <a:pt x="267" y="79"/>
                      <a:pt x="261" y="85"/>
                      <a:pt x="253" y="82"/>
                    </a:cubicBezTo>
                    <a:cubicBezTo>
                      <a:pt x="236" y="76"/>
                      <a:pt x="220" y="65"/>
                      <a:pt x="201" y="61"/>
                    </a:cubicBezTo>
                    <a:cubicBezTo>
                      <a:pt x="178" y="58"/>
                      <a:pt x="157" y="72"/>
                      <a:pt x="139" y="85"/>
                    </a:cubicBezTo>
                    <a:cubicBezTo>
                      <a:pt x="130" y="90"/>
                      <a:pt x="121" y="99"/>
                      <a:pt x="110" y="97"/>
                    </a:cubicBezTo>
                    <a:cubicBezTo>
                      <a:pt x="75" y="80"/>
                      <a:pt x="40" y="63"/>
                      <a:pt x="6" y="44"/>
                    </a:cubicBezTo>
                    <a:cubicBezTo>
                      <a:pt x="0" y="37"/>
                      <a:pt x="8" y="29"/>
                      <a:pt x="13" y="25"/>
                    </a:cubicBezTo>
                    <a:cubicBezTo>
                      <a:pt x="30" y="23"/>
                      <a:pt x="47" y="24"/>
                      <a:pt x="64" y="24"/>
                    </a:cubicBezTo>
                    <a:cubicBezTo>
                      <a:pt x="73" y="25"/>
                      <a:pt x="82" y="28"/>
                      <a:pt x="88" y="34"/>
                    </a:cubicBezTo>
                    <a:cubicBezTo>
                      <a:pt x="94" y="40"/>
                      <a:pt x="98" y="53"/>
                      <a:pt x="109" y="51"/>
                    </a:cubicBezTo>
                    <a:cubicBezTo>
                      <a:pt x="126" y="48"/>
                      <a:pt x="134" y="30"/>
                      <a:pt x="147" y="21"/>
                    </a:cubicBezTo>
                    <a:cubicBezTo>
                      <a:pt x="166" y="8"/>
                      <a:pt x="190" y="7"/>
                      <a:pt x="212" y="10"/>
                    </a:cubicBezTo>
                    <a:cubicBezTo>
                      <a:pt x="224" y="12"/>
                      <a:pt x="230" y="24"/>
                      <a:pt x="241" y="26"/>
                    </a:cubicBezTo>
                    <a:cubicBezTo>
                      <a:pt x="260" y="29"/>
                      <a:pt x="277" y="19"/>
                      <a:pt x="294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4" name="Freeform 85">
                <a:extLst>
                  <a:ext uri="{FF2B5EF4-FFF2-40B4-BE49-F238E27FC236}">
                    <a16:creationId xmlns:a16="http://schemas.microsoft.com/office/drawing/2014/main" xmlns="" id="{39770787-3CED-4BEA-A70C-7AD83502D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0" y="4114800"/>
                <a:ext cx="120650" cy="168275"/>
              </a:xfrm>
              <a:custGeom>
                <a:avLst/>
                <a:gdLst>
                  <a:gd name="T0" fmla="*/ 12 w 190"/>
                  <a:gd name="T1" fmla="*/ 0 h 254"/>
                  <a:gd name="T2" fmla="*/ 158 w 190"/>
                  <a:gd name="T3" fmla="*/ 0 h 254"/>
                  <a:gd name="T4" fmla="*/ 97 w 190"/>
                  <a:gd name="T5" fmla="*/ 124 h 254"/>
                  <a:gd name="T6" fmla="*/ 61 w 190"/>
                  <a:gd name="T7" fmla="*/ 55 h 254"/>
                  <a:gd name="T8" fmla="*/ 30 w 190"/>
                  <a:gd name="T9" fmla="*/ 122 h 254"/>
                  <a:gd name="T10" fmla="*/ 100 w 190"/>
                  <a:gd name="T11" fmla="*/ 205 h 254"/>
                  <a:gd name="T12" fmla="*/ 131 w 190"/>
                  <a:gd name="T13" fmla="*/ 183 h 254"/>
                  <a:gd name="T14" fmla="*/ 139 w 190"/>
                  <a:gd name="T15" fmla="*/ 167 h 254"/>
                  <a:gd name="T16" fmla="*/ 176 w 190"/>
                  <a:gd name="T17" fmla="*/ 63 h 254"/>
                  <a:gd name="T18" fmla="*/ 180 w 190"/>
                  <a:gd name="T19" fmla="*/ 112 h 254"/>
                  <a:gd name="T20" fmla="*/ 190 w 190"/>
                  <a:gd name="T21" fmla="*/ 254 h 254"/>
                  <a:gd name="T22" fmla="*/ 94 w 190"/>
                  <a:gd name="T23" fmla="*/ 241 h 254"/>
                  <a:gd name="T24" fmla="*/ 6 w 190"/>
                  <a:gd name="T25" fmla="*/ 239 h 254"/>
                  <a:gd name="T26" fmla="*/ 4 w 190"/>
                  <a:gd name="T27" fmla="*/ 116 h 254"/>
                  <a:gd name="T28" fmla="*/ 12 w 190"/>
                  <a:gd name="T2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0" h="254">
                    <a:moveTo>
                      <a:pt x="12" y="0"/>
                    </a:moveTo>
                    <a:cubicBezTo>
                      <a:pt x="61" y="0"/>
                      <a:pt x="109" y="0"/>
                      <a:pt x="158" y="0"/>
                    </a:cubicBezTo>
                    <a:cubicBezTo>
                      <a:pt x="135" y="40"/>
                      <a:pt x="116" y="82"/>
                      <a:pt x="97" y="124"/>
                    </a:cubicBezTo>
                    <a:cubicBezTo>
                      <a:pt x="85" y="101"/>
                      <a:pt x="73" y="78"/>
                      <a:pt x="61" y="55"/>
                    </a:cubicBezTo>
                    <a:cubicBezTo>
                      <a:pt x="50" y="77"/>
                      <a:pt x="41" y="100"/>
                      <a:pt x="30" y="122"/>
                    </a:cubicBezTo>
                    <a:cubicBezTo>
                      <a:pt x="53" y="151"/>
                      <a:pt x="77" y="178"/>
                      <a:pt x="100" y="205"/>
                    </a:cubicBezTo>
                    <a:cubicBezTo>
                      <a:pt x="111" y="199"/>
                      <a:pt x="120" y="191"/>
                      <a:pt x="131" y="183"/>
                    </a:cubicBezTo>
                    <a:cubicBezTo>
                      <a:pt x="136" y="180"/>
                      <a:pt x="137" y="173"/>
                      <a:pt x="139" y="167"/>
                    </a:cubicBezTo>
                    <a:cubicBezTo>
                      <a:pt x="151" y="132"/>
                      <a:pt x="165" y="98"/>
                      <a:pt x="176" y="63"/>
                    </a:cubicBezTo>
                    <a:cubicBezTo>
                      <a:pt x="181" y="79"/>
                      <a:pt x="179" y="96"/>
                      <a:pt x="180" y="112"/>
                    </a:cubicBezTo>
                    <a:cubicBezTo>
                      <a:pt x="183" y="159"/>
                      <a:pt x="182" y="207"/>
                      <a:pt x="190" y="254"/>
                    </a:cubicBezTo>
                    <a:cubicBezTo>
                      <a:pt x="159" y="246"/>
                      <a:pt x="126" y="243"/>
                      <a:pt x="94" y="241"/>
                    </a:cubicBezTo>
                    <a:cubicBezTo>
                      <a:pt x="65" y="237"/>
                      <a:pt x="36" y="240"/>
                      <a:pt x="6" y="239"/>
                    </a:cubicBezTo>
                    <a:cubicBezTo>
                      <a:pt x="4" y="198"/>
                      <a:pt x="0" y="157"/>
                      <a:pt x="4" y="116"/>
                    </a:cubicBezTo>
                    <a:cubicBezTo>
                      <a:pt x="8" y="77"/>
                      <a:pt x="11" y="39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5" name="Freeform 86">
                <a:extLst>
                  <a:ext uri="{FF2B5EF4-FFF2-40B4-BE49-F238E27FC236}">
                    <a16:creationId xmlns:a16="http://schemas.microsoft.com/office/drawing/2014/main" xmlns="" id="{9B881553-4FD1-49BE-9651-17D0BBEA2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9225" y="4175125"/>
                <a:ext cx="190500" cy="95250"/>
              </a:xfrm>
              <a:custGeom>
                <a:avLst/>
                <a:gdLst>
                  <a:gd name="T0" fmla="*/ 24 w 300"/>
                  <a:gd name="T1" fmla="*/ 47 h 146"/>
                  <a:gd name="T2" fmla="*/ 71 w 300"/>
                  <a:gd name="T3" fmla="*/ 5 h 146"/>
                  <a:gd name="T4" fmla="*/ 108 w 300"/>
                  <a:gd name="T5" fmla="*/ 15 h 146"/>
                  <a:gd name="T6" fmla="*/ 119 w 300"/>
                  <a:gd name="T7" fmla="*/ 78 h 146"/>
                  <a:gd name="T8" fmla="*/ 201 w 300"/>
                  <a:gd name="T9" fmla="*/ 44 h 146"/>
                  <a:gd name="T10" fmla="*/ 235 w 300"/>
                  <a:gd name="T11" fmla="*/ 46 h 146"/>
                  <a:gd name="T12" fmla="*/ 266 w 300"/>
                  <a:gd name="T13" fmla="*/ 51 h 146"/>
                  <a:gd name="T14" fmla="*/ 297 w 300"/>
                  <a:gd name="T15" fmla="*/ 81 h 146"/>
                  <a:gd name="T16" fmla="*/ 289 w 300"/>
                  <a:gd name="T17" fmla="*/ 111 h 146"/>
                  <a:gd name="T18" fmla="*/ 243 w 300"/>
                  <a:gd name="T19" fmla="*/ 110 h 146"/>
                  <a:gd name="T20" fmla="*/ 187 w 300"/>
                  <a:gd name="T21" fmla="*/ 112 h 146"/>
                  <a:gd name="T22" fmla="*/ 155 w 300"/>
                  <a:gd name="T23" fmla="*/ 117 h 146"/>
                  <a:gd name="T24" fmla="*/ 122 w 300"/>
                  <a:gd name="T25" fmla="*/ 140 h 146"/>
                  <a:gd name="T26" fmla="*/ 77 w 300"/>
                  <a:gd name="T27" fmla="*/ 122 h 146"/>
                  <a:gd name="T28" fmla="*/ 65 w 300"/>
                  <a:gd name="T29" fmla="*/ 80 h 146"/>
                  <a:gd name="T30" fmla="*/ 34 w 300"/>
                  <a:gd name="T31" fmla="*/ 98 h 146"/>
                  <a:gd name="T32" fmla="*/ 1 w 300"/>
                  <a:gd name="T33" fmla="*/ 73 h 146"/>
                  <a:gd name="T34" fmla="*/ 24 w 300"/>
                  <a:gd name="T35" fmla="*/ 4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0" h="146">
                    <a:moveTo>
                      <a:pt x="24" y="47"/>
                    </a:moveTo>
                    <a:cubicBezTo>
                      <a:pt x="38" y="31"/>
                      <a:pt x="52" y="16"/>
                      <a:pt x="71" y="5"/>
                    </a:cubicBezTo>
                    <a:cubicBezTo>
                      <a:pt x="83" y="0"/>
                      <a:pt x="102" y="1"/>
                      <a:pt x="108" y="15"/>
                    </a:cubicBezTo>
                    <a:cubicBezTo>
                      <a:pt x="115" y="35"/>
                      <a:pt x="114" y="57"/>
                      <a:pt x="119" y="78"/>
                    </a:cubicBezTo>
                    <a:cubicBezTo>
                      <a:pt x="146" y="67"/>
                      <a:pt x="174" y="55"/>
                      <a:pt x="201" y="44"/>
                    </a:cubicBezTo>
                    <a:cubicBezTo>
                      <a:pt x="212" y="39"/>
                      <a:pt x="224" y="43"/>
                      <a:pt x="235" y="46"/>
                    </a:cubicBezTo>
                    <a:cubicBezTo>
                      <a:pt x="245" y="49"/>
                      <a:pt x="255" y="49"/>
                      <a:pt x="266" y="51"/>
                    </a:cubicBezTo>
                    <a:cubicBezTo>
                      <a:pt x="281" y="55"/>
                      <a:pt x="291" y="68"/>
                      <a:pt x="297" y="81"/>
                    </a:cubicBezTo>
                    <a:cubicBezTo>
                      <a:pt x="300" y="91"/>
                      <a:pt x="299" y="105"/>
                      <a:pt x="289" y="111"/>
                    </a:cubicBezTo>
                    <a:cubicBezTo>
                      <a:pt x="273" y="111"/>
                      <a:pt x="258" y="111"/>
                      <a:pt x="243" y="110"/>
                    </a:cubicBezTo>
                    <a:cubicBezTo>
                      <a:pt x="224" y="109"/>
                      <a:pt x="205" y="112"/>
                      <a:pt x="187" y="112"/>
                    </a:cubicBezTo>
                    <a:cubicBezTo>
                      <a:pt x="176" y="113"/>
                      <a:pt x="165" y="112"/>
                      <a:pt x="155" y="117"/>
                    </a:cubicBezTo>
                    <a:cubicBezTo>
                      <a:pt x="142" y="123"/>
                      <a:pt x="134" y="134"/>
                      <a:pt x="122" y="140"/>
                    </a:cubicBezTo>
                    <a:cubicBezTo>
                      <a:pt x="105" y="146"/>
                      <a:pt x="85" y="138"/>
                      <a:pt x="77" y="122"/>
                    </a:cubicBezTo>
                    <a:cubicBezTo>
                      <a:pt x="69" y="110"/>
                      <a:pt x="68" y="95"/>
                      <a:pt x="65" y="80"/>
                    </a:cubicBezTo>
                    <a:cubicBezTo>
                      <a:pt x="56" y="88"/>
                      <a:pt x="47" y="99"/>
                      <a:pt x="34" y="98"/>
                    </a:cubicBezTo>
                    <a:cubicBezTo>
                      <a:pt x="19" y="100"/>
                      <a:pt x="0" y="91"/>
                      <a:pt x="1" y="73"/>
                    </a:cubicBezTo>
                    <a:cubicBezTo>
                      <a:pt x="7" y="63"/>
                      <a:pt x="16" y="55"/>
                      <a:pt x="24" y="4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6" name="Freeform 87">
                <a:extLst>
                  <a:ext uri="{FF2B5EF4-FFF2-40B4-BE49-F238E27FC236}">
                    <a16:creationId xmlns:a16="http://schemas.microsoft.com/office/drawing/2014/main" xmlns="" id="{195FC17C-5F31-42E6-B4E5-E04A0B8FC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0687" y="4325937"/>
                <a:ext cx="233363" cy="328613"/>
              </a:xfrm>
              <a:custGeom>
                <a:avLst/>
                <a:gdLst>
                  <a:gd name="T0" fmla="*/ 237 w 366"/>
                  <a:gd name="T1" fmla="*/ 132 h 496"/>
                  <a:gd name="T2" fmla="*/ 366 w 366"/>
                  <a:gd name="T3" fmla="*/ 0 h 496"/>
                  <a:gd name="T4" fmla="*/ 304 w 366"/>
                  <a:gd name="T5" fmla="*/ 90 h 496"/>
                  <a:gd name="T6" fmla="*/ 280 w 366"/>
                  <a:gd name="T7" fmla="*/ 129 h 496"/>
                  <a:gd name="T8" fmla="*/ 288 w 366"/>
                  <a:gd name="T9" fmla="*/ 130 h 496"/>
                  <a:gd name="T10" fmla="*/ 288 w 366"/>
                  <a:gd name="T11" fmla="*/ 496 h 496"/>
                  <a:gd name="T12" fmla="*/ 4 w 366"/>
                  <a:gd name="T13" fmla="*/ 471 h 496"/>
                  <a:gd name="T14" fmla="*/ 2 w 366"/>
                  <a:gd name="T15" fmla="*/ 328 h 496"/>
                  <a:gd name="T16" fmla="*/ 1 w 366"/>
                  <a:gd name="T17" fmla="*/ 134 h 496"/>
                  <a:gd name="T18" fmla="*/ 69 w 366"/>
                  <a:gd name="T19" fmla="*/ 134 h 496"/>
                  <a:gd name="T20" fmla="*/ 198 w 366"/>
                  <a:gd name="T21" fmla="*/ 133 h 496"/>
                  <a:gd name="T22" fmla="*/ 237 w 366"/>
                  <a:gd name="T23" fmla="*/ 132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6" h="496">
                    <a:moveTo>
                      <a:pt x="237" y="132"/>
                    </a:moveTo>
                    <a:cubicBezTo>
                      <a:pt x="272" y="81"/>
                      <a:pt x="318" y="38"/>
                      <a:pt x="366" y="0"/>
                    </a:cubicBezTo>
                    <a:cubicBezTo>
                      <a:pt x="345" y="29"/>
                      <a:pt x="325" y="60"/>
                      <a:pt x="304" y="90"/>
                    </a:cubicBezTo>
                    <a:cubicBezTo>
                      <a:pt x="295" y="102"/>
                      <a:pt x="288" y="116"/>
                      <a:pt x="280" y="129"/>
                    </a:cubicBezTo>
                    <a:cubicBezTo>
                      <a:pt x="288" y="130"/>
                      <a:pt x="288" y="130"/>
                      <a:pt x="288" y="130"/>
                    </a:cubicBezTo>
                    <a:cubicBezTo>
                      <a:pt x="289" y="252"/>
                      <a:pt x="288" y="374"/>
                      <a:pt x="288" y="496"/>
                    </a:cubicBezTo>
                    <a:cubicBezTo>
                      <a:pt x="194" y="485"/>
                      <a:pt x="99" y="479"/>
                      <a:pt x="4" y="471"/>
                    </a:cubicBezTo>
                    <a:cubicBezTo>
                      <a:pt x="3" y="423"/>
                      <a:pt x="1" y="375"/>
                      <a:pt x="2" y="328"/>
                    </a:cubicBezTo>
                    <a:cubicBezTo>
                      <a:pt x="0" y="263"/>
                      <a:pt x="2" y="199"/>
                      <a:pt x="1" y="134"/>
                    </a:cubicBezTo>
                    <a:cubicBezTo>
                      <a:pt x="24" y="134"/>
                      <a:pt x="47" y="134"/>
                      <a:pt x="69" y="134"/>
                    </a:cubicBezTo>
                    <a:cubicBezTo>
                      <a:pt x="112" y="132"/>
                      <a:pt x="155" y="134"/>
                      <a:pt x="198" y="133"/>
                    </a:cubicBezTo>
                    <a:cubicBezTo>
                      <a:pt x="211" y="132"/>
                      <a:pt x="224" y="132"/>
                      <a:pt x="237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7" name="Freeform 88">
                <a:extLst>
                  <a:ext uri="{FF2B5EF4-FFF2-40B4-BE49-F238E27FC236}">
                    <a16:creationId xmlns:a16="http://schemas.microsoft.com/office/drawing/2014/main" xmlns="" id="{F8EF07D1-4D82-4050-BAFC-3EC1C0299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2" y="4446587"/>
                <a:ext cx="333375" cy="73025"/>
              </a:xfrm>
              <a:custGeom>
                <a:avLst/>
                <a:gdLst>
                  <a:gd name="T0" fmla="*/ 293 w 525"/>
                  <a:gd name="T1" fmla="*/ 10 h 110"/>
                  <a:gd name="T2" fmla="*/ 349 w 525"/>
                  <a:gd name="T3" fmla="*/ 4 h 110"/>
                  <a:gd name="T4" fmla="*/ 383 w 525"/>
                  <a:gd name="T5" fmla="*/ 46 h 110"/>
                  <a:gd name="T6" fmla="*/ 406 w 525"/>
                  <a:gd name="T7" fmla="*/ 50 h 110"/>
                  <a:gd name="T8" fmla="*/ 437 w 525"/>
                  <a:gd name="T9" fmla="*/ 28 h 110"/>
                  <a:gd name="T10" fmla="*/ 508 w 525"/>
                  <a:gd name="T11" fmla="*/ 38 h 110"/>
                  <a:gd name="T12" fmla="*/ 523 w 525"/>
                  <a:gd name="T13" fmla="*/ 65 h 110"/>
                  <a:gd name="T14" fmla="*/ 510 w 525"/>
                  <a:gd name="T15" fmla="*/ 87 h 110"/>
                  <a:gd name="T16" fmla="*/ 469 w 525"/>
                  <a:gd name="T17" fmla="*/ 102 h 110"/>
                  <a:gd name="T18" fmla="*/ 391 w 525"/>
                  <a:gd name="T19" fmla="*/ 109 h 110"/>
                  <a:gd name="T20" fmla="*/ 354 w 525"/>
                  <a:gd name="T21" fmla="*/ 92 h 110"/>
                  <a:gd name="T22" fmla="*/ 326 w 525"/>
                  <a:gd name="T23" fmla="*/ 57 h 110"/>
                  <a:gd name="T24" fmla="*/ 266 w 525"/>
                  <a:gd name="T25" fmla="*/ 78 h 110"/>
                  <a:gd name="T26" fmla="*/ 239 w 525"/>
                  <a:gd name="T27" fmla="*/ 74 h 110"/>
                  <a:gd name="T28" fmla="*/ 188 w 525"/>
                  <a:gd name="T29" fmla="*/ 59 h 110"/>
                  <a:gd name="T30" fmla="*/ 112 w 525"/>
                  <a:gd name="T31" fmla="*/ 97 h 110"/>
                  <a:gd name="T32" fmla="*/ 6 w 525"/>
                  <a:gd name="T33" fmla="*/ 43 h 110"/>
                  <a:gd name="T34" fmla="*/ 12 w 525"/>
                  <a:gd name="T35" fmla="*/ 23 h 110"/>
                  <a:gd name="T36" fmla="*/ 60 w 525"/>
                  <a:gd name="T37" fmla="*/ 22 h 110"/>
                  <a:gd name="T38" fmla="*/ 87 w 525"/>
                  <a:gd name="T39" fmla="*/ 31 h 110"/>
                  <a:gd name="T40" fmla="*/ 102 w 525"/>
                  <a:gd name="T41" fmla="*/ 49 h 110"/>
                  <a:gd name="T42" fmla="*/ 140 w 525"/>
                  <a:gd name="T43" fmla="*/ 25 h 110"/>
                  <a:gd name="T44" fmla="*/ 212 w 525"/>
                  <a:gd name="T45" fmla="*/ 8 h 110"/>
                  <a:gd name="T46" fmla="*/ 242 w 525"/>
                  <a:gd name="T47" fmla="*/ 24 h 110"/>
                  <a:gd name="T48" fmla="*/ 293 w 525"/>
                  <a:gd name="T49" fmla="*/ 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5" h="110">
                    <a:moveTo>
                      <a:pt x="293" y="10"/>
                    </a:moveTo>
                    <a:cubicBezTo>
                      <a:pt x="310" y="1"/>
                      <a:pt x="331" y="0"/>
                      <a:pt x="349" y="4"/>
                    </a:cubicBezTo>
                    <a:cubicBezTo>
                      <a:pt x="365" y="13"/>
                      <a:pt x="373" y="31"/>
                      <a:pt x="383" y="46"/>
                    </a:cubicBezTo>
                    <a:cubicBezTo>
                      <a:pt x="387" y="54"/>
                      <a:pt x="399" y="55"/>
                      <a:pt x="406" y="50"/>
                    </a:cubicBezTo>
                    <a:cubicBezTo>
                      <a:pt x="417" y="43"/>
                      <a:pt x="424" y="31"/>
                      <a:pt x="437" y="28"/>
                    </a:cubicBezTo>
                    <a:cubicBezTo>
                      <a:pt x="461" y="27"/>
                      <a:pt x="486" y="27"/>
                      <a:pt x="508" y="38"/>
                    </a:cubicBezTo>
                    <a:cubicBezTo>
                      <a:pt x="516" y="44"/>
                      <a:pt x="525" y="54"/>
                      <a:pt x="523" y="65"/>
                    </a:cubicBezTo>
                    <a:cubicBezTo>
                      <a:pt x="523" y="74"/>
                      <a:pt x="517" y="82"/>
                      <a:pt x="510" y="87"/>
                    </a:cubicBezTo>
                    <a:cubicBezTo>
                      <a:pt x="498" y="96"/>
                      <a:pt x="483" y="100"/>
                      <a:pt x="469" y="102"/>
                    </a:cubicBezTo>
                    <a:cubicBezTo>
                      <a:pt x="443" y="109"/>
                      <a:pt x="417" y="110"/>
                      <a:pt x="391" y="109"/>
                    </a:cubicBezTo>
                    <a:cubicBezTo>
                      <a:pt x="377" y="108"/>
                      <a:pt x="364" y="101"/>
                      <a:pt x="354" y="92"/>
                    </a:cubicBezTo>
                    <a:cubicBezTo>
                      <a:pt x="343" y="82"/>
                      <a:pt x="337" y="68"/>
                      <a:pt x="326" y="57"/>
                    </a:cubicBezTo>
                    <a:cubicBezTo>
                      <a:pt x="304" y="53"/>
                      <a:pt x="283" y="66"/>
                      <a:pt x="266" y="78"/>
                    </a:cubicBezTo>
                    <a:cubicBezTo>
                      <a:pt x="257" y="85"/>
                      <a:pt x="247" y="78"/>
                      <a:pt x="239" y="74"/>
                    </a:cubicBezTo>
                    <a:cubicBezTo>
                      <a:pt x="223" y="66"/>
                      <a:pt x="206" y="57"/>
                      <a:pt x="188" y="59"/>
                    </a:cubicBezTo>
                    <a:cubicBezTo>
                      <a:pt x="159" y="63"/>
                      <a:pt x="139" y="88"/>
                      <a:pt x="112" y="97"/>
                    </a:cubicBezTo>
                    <a:cubicBezTo>
                      <a:pt x="77" y="78"/>
                      <a:pt x="41" y="61"/>
                      <a:pt x="6" y="43"/>
                    </a:cubicBezTo>
                    <a:cubicBezTo>
                      <a:pt x="0" y="36"/>
                      <a:pt x="8" y="28"/>
                      <a:pt x="12" y="23"/>
                    </a:cubicBezTo>
                    <a:cubicBezTo>
                      <a:pt x="28" y="21"/>
                      <a:pt x="44" y="22"/>
                      <a:pt x="60" y="22"/>
                    </a:cubicBezTo>
                    <a:cubicBezTo>
                      <a:pt x="70" y="22"/>
                      <a:pt x="79" y="25"/>
                      <a:pt x="87" y="31"/>
                    </a:cubicBezTo>
                    <a:cubicBezTo>
                      <a:pt x="92" y="36"/>
                      <a:pt x="95" y="44"/>
                      <a:pt x="102" y="49"/>
                    </a:cubicBezTo>
                    <a:cubicBezTo>
                      <a:pt x="119" y="52"/>
                      <a:pt x="130" y="35"/>
                      <a:pt x="140" y="25"/>
                    </a:cubicBezTo>
                    <a:cubicBezTo>
                      <a:pt x="159" y="7"/>
                      <a:pt x="187" y="7"/>
                      <a:pt x="212" y="8"/>
                    </a:cubicBezTo>
                    <a:cubicBezTo>
                      <a:pt x="223" y="10"/>
                      <a:pt x="230" y="22"/>
                      <a:pt x="242" y="24"/>
                    </a:cubicBezTo>
                    <a:cubicBezTo>
                      <a:pt x="260" y="27"/>
                      <a:pt x="277" y="17"/>
                      <a:pt x="29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8" name="Freeform 89">
                <a:extLst>
                  <a:ext uri="{FF2B5EF4-FFF2-40B4-BE49-F238E27FC236}">
                    <a16:creationId xmlns:a16="http://schemas.microsoft.com/office/drawing/2014/main" xmlns="" id="{C01CDFFB-E341-44B1-BEF5-B0E1B07D6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0" y="4448175"/>
                <a:ext cx="120650" cy="168275"/>
              </a:xfrm>
              <a:custGeom>
                <a:avLst/>
                <a:gdLst>
                  <a:gd name="T0" fmla="*/ 12 w 190"/>
                  <a:gd name="T1" fmla="*/ 0 h 254"/>
                  <a:gd name="T2" fmla="*/ 158 w 190"/>
                  <a:gd name="T3" fmla="*/ 0 h 254"/>
                  <a:gd name="T4" fmla="*/ 119 w 190"/>
                  <a:gd name="T5" fmla="*/ 75 h 254"/>
                  <a:gd name="T6" fmla="*/ 97 w 190"/>
                  <a:gd name="T7" fmla="*/ 124 h 254"/>
                  <a:gd name="T8" fmla="*/ 61 w 190"/>
                  <a:gd name="T9" fmla="*/ 54 h 254"/>
                  <a:gd name="T10" fmla="*/ 30 w 190"/>
                  <a:gd name="T11" fmla="*/ 122 h 254"/>
                  <a:gd name="T12" fmla="*/ 101 w 190"/>
                  <a:gd name="T13" fmla="*/ 205 h 254"/>
                  <a:gd name="T14" fmla="*/ 134 w 190"/>
                  <a:gd name="T15" fmla="*/ 182 h 254"/>
                  <a:gd name="T16" fmla="*/ 177 w 190"/>
                  <a:gd name="T17" fmla="*/ 62 h 254"/>
                  <a:gd name="T18" fmla="*/ 180 w 190"/>
                  <a:gd name="T19" fmla="*/ 115 h 254"/>
                  <a:gd name="T20" fmla="*/ 190 w 190"/>
                  <a:gd name="T21" fmla="*/ 254 h 254"/>
                  <a:gd name="T22" fmla="*/ 94 w 190"/>
                  <a:gd name="T23" fmla="*/ 241 h 254"/>
                  <a:gd name="T24" fmla="*/ 6 w 190"/>
                  <a:gd name="T25" fmla="*/ 239 h 254"/>
                  <a:gd name="T26" fmla="*/ 5 w 190"/>
                  <a:gd name="T27" fmla="*/ 114 h 254"/>
                  <a:gd name="T28" fmla="*/ 12 w 190"/>
                  <a:gd name="T2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0" h="254">
                    <a:moveTo>
                      <a:pt x="12" y="0"/>
                    </a:moveTo>
                    <a:cubicBezTo>
                      <a:pt x="61" y="0"/>
                      <a:pt x="109" y="0"/>
                      <a:pt x="158" y="0"/>
                    </a:cubicBezTo>
                    <a:cubicBezTo>
                      <a:pt x="144" y="25"/>
                      <a:pt x="131" y="50"/>
                      <a:pt x="119" y="75"/>
                    </a:cubicBezTo>
                    <a:cubicBezTo>
                      <a:pt x="112" y="91"/>
                      <a:pt x="105" y="108"/>
                      <a:pt x="97" y="124"/>
                    </a:cubicBezTo>
                    <a:cubicBezTo>
                      <a:pt x="85" y="101"/>
                      <a:pt x="73" y="78"/>
                      <a:pt x="61" y="54"/>
                    </a:cubicBezTo>
                    <a:cubicBezTo>
                      <a:pt x="51" y="77"/>
                      <a:pt x="41" y="100"/>
                      <a:pt x="30" y="122"/>
                    </a:cubicBezTo>
                    <a:cubicBezTo>
                      <a:pt x="53" y="151"/>
                      <a:pt x="76" y="179"/>
                      <a:pt x="101" y="205"/>
                    </a:cubicBezTo>
                    <a:cubicBezTo>
                      <a:pt x="112" y="198"/>
                      <a:pt x="123" y="190"/>
                      <a:pt x="134" y="182"/>
                    </a:cubicBezTo>
                    <a:cubicBezTo>
                      <a:pt x="148" y="142"/>
                      <a:pt x="162" y="102"/>
                      <a:pt x="177" y="62"/>
                    </a:cubicBezTo>
                    <a:cubicBezTo>
                      <a:pt x="180" y="79"/>
                      <a:pt x="179" y="97"/>
                      <a:pt x="180" y="115"/>
                    </a:cubicBezTo>
                    <a:cubicBezTo>
                      <a:pt x="183" y="161"/>
                      <a:pt x="182" y="208"/>
                      <a:pt x="190" y="254"/>
                    </a:cubicBezTo>
                    <a:cubicBezTo>
                      <a:pt x="159" y="247"/>
                      <a:pt x="126" y="243"/>
                      <a:pt x="94" y="241"/>
                    </a:cubicBezTo>
                    <a:cubicBezTo>
                      <a:pt x="65" y="237"/>
                      <a:pt x="36" y="240"/>
                      <a:pt x="6" y="239"/>
                    </a:cubicBezTo>
                    <a:cubicBezTo>
                      <a:pt x="4" y="197"/>
                      <a:pt x="0" y="156"/>
                      <a:pt x="5" y="114"/>
                    </a:cubicBezTo>
                    <a:cubicBezTo>
                      <a:pt x="8" y="76"/>
                      <a:pt x="10" y="38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9" name="Freeform 90">
                <a:extLst>
                  <a:ext uri="{FF2B5EF4-FFF2-40B4-BE49-F238E27FC236}">
                    <a16:creationId xmlns:a16="http://schemas.microsoft.com/office/drawing/2014/main" xmlns="" id="{0AED75FA-052E-450A-8873-00B3AAC47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9225" y="4508500"/>
                <a:ext cx="188913" cy="95250"/>
              </a:xfrm>
              <a:custGeom>
                <a:avLst/>
                <a:gdLst>
                  <a:gd name="T0" fmla="*/ 49 w 299"/>
                  <a:gd name="T1" fmla="*/ 20 h 145"/>
                  <a:gd name="T2" fmla="*/ 86 w 299"/>
                  <a:gd name="T3" fmla="*/ 2 h 145"/>
                  <a:gd name="T4" fmla="*/ 109 w 299"/>
                  <a:gd name="T5" fmla="*/ 18 h 145"/>
                  <a:gd name="T6" fmla="*/ 119 w 299"/>
                  <a:gd name="T7" fmla="*/ 77 h 145"/>
                  <a:gd name="T8" fmla="*/ 207 w 299"/>
                  <a:gd name="T9" fmla="*/ 41 h 145"/>
                  <a:gd name="T10" fmla="*/ 257 w 299"/>
                  <a:gd name="T11" fmla="*/ 49 h 145"/>
                  <a:gd name="T12" fmla="*/ 298 w 299"/>
                  <a:gd name="T13" fmla="*/ 82 h 145"/>
                  <a:gd name="T14" fmla="*/ 290 w 299"/>
                  <a:gd name="T15" fmla="*/ 110 h 145"/>
                  <a:gd name="T16" fmla="*/ 254 w 299"/>
                  <a:gd name="T17" fmla="*/ 110 h 145"/>
                  <a:gd name="T18" fmla="*/ 169 w 299"/>
                  <a:gd name="T19" fmla="*/ 112 h 145"/>
                  <a:gd name="T20" fmla="*/ 121 w 299"/>
                  <a:gd name="T21" fmla="*/ 139 h 145"/>
                  <a:gd name="T22" fmla="*/ 77 w 299"/>
                  <a:gd name="T23" fmla="*/ 122 h 145"/>
                  <a:gd name="T24" fmla="*/ 65 w 299"/>
                  <a:gd name="T25" fmla="*/ 80 h 145"/>
                  <a:gd name="T26" fmla="*/ 43 w 299"/>
                  <a:gd name="T27" fmla="*/ 97 h 145"/>
                  <a:gd name="T28" fmla="*/ 11 w 299"/>
                  <a:gd name="T29" fmla="*/ 93 h 145"/>
                  <a:gd name="T30" fmla="*/ 0 w 299"/>
                  <a:gd name="T31" fmla="*/ 73 h 145"/>
                  <a:gd name="T32" fmla="*/ 49 w 299"/>
                  <a:gd name="T33" fmla="*/ 2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9" h="145">
                    <a:moveTo>
                      <a:pt x="49" y="20"/>
                    </a:moveTo>
                    <a:cubicBezTo>
                      <a:pt x="60" y="11"/>
                      <a:pt x="71" y="0"/>
                      <a:pt x="86" y="2"/>
                    </a:cubicBezTo>
                    <a:cubicBezTo>
                      <a:pt x="97" y="0"/>
                      <a:pt x="106" y="8"/>
                      <a:pt x="109" y="18"/>
                    </a:cubicBezTo>
                    <a:cubicBezTo>
                      <a:pt x="115" y="37"/>
                      <a:pt x="114" y="58"/>
                      <a:pt x="119" y="77"/>
                    </a:cubicBezTo>
                    <a:cubicBezTo>
                      <a:pt x="148" y="65"/>
                      <a:pt x="177" y="52"/>
                      <a:pt x="207" y="41"/>
                    </a:cubicBezTo>
                    <a:cubicBezTo>
                      <a:pt x="224" y="39"/>
                      <a:pt x="240" y="48"/>
                      <a:pt x="257" y="49"/>
                    </a:cubicBezTo>
                    <a:cubicBezTo>
                      <a:pt x="277" y="48"/>
                      <a:pt x="291" y="65"/>
                      <a:pt x="298" y="82"/>
                    </a:cubicBezTo>
                    <a:cubicBezTo>
                      <a:pt x="299" y="92"/>
                      <a:pt x="298" y="103"/>
                      <a:pt x="290" y="110"/>
                    </a:cubicBezTo>
                    <a:cubicBezTo>
                      <a:pt x="278" y="110"/>
                      <a:pt x="266" y="110"/>
                      <a:pt x="254" y="110"/>
                    </a:cubicBezTo>
                    <a:cubicBezTo>
                      <a:pt x="226" y="107"/>
                      <a:pt x="198" y="111"/>
                      <a:pt x="169" y="112"/>
                    </a:cubicBezTo>
                    <a:cubicBezTo>
                      <a:pt x="150" y="113"/>
                      <a:pt x="138" y="132"/>
                      <a:pt x="121" y="139"/>
                    </a:cubicBezTo>
                    <a:cubicBezTo>
                      <a:pt x="105" y="145"/>
                      <a:pt x="85" y="137"/>
                      <a:pt x="77" y="122"/>
                    </a:cubicBezTo>
                    <a:cubicBezTo>
                      <a:pt x="69" y="109"/>
                      <a:pt x="68" y="94"/>
                      <a:pt x="65" y="80"/>
                    </a:cubicBezTo>
                    <a:cubicBezTo>
                      <a:pt x="58" y="86"/>
                      <a:pt x="51" y="92"/>
                      <a:pt x="43" y="97"/>
                    </a:cubicBezTo>
                    <a:cubicBezTo>
                      <a:pt x="32" y="97"/>
                      <a:pt x="21" y="97"/>
                      <a:pt x="11" y="93"/>
                    </a:cubicBezTo>
                    <a:cubicBezTo>
                      <a:pt x="5" y="87"/>
                      <a:pt x="2" y="80"/>
                      <a:pt x="0" y="73"/>
                    </a:cubicBezTo>
                    <a:cubicBezTo>
                      <a:pt x="15" y="54"/>
                      <a:pt x="32" y="36"/>
                      <a:pt x="49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80" name="Freeform 91">
                <a:extLst>
                  <a:ext uri="{FF2B5EF4-FFF2-40B4-BE49-F238E27FC236}">
                    <a16:creationId xmlns:a16="http://schemas.microsoft.com/office/drawing/2014/main" xmlns="" id="{212AFB22-0693-4E26-9348-6C4B6E1D5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275" y="4640262"/>
                <a:ext cx="231775" cy="327025"/>
              </a:xfrm>
              <a:custGeom>
                <a:avLst/>
                <a:gdLst>
                  <a:gd name="T0" fmla="*/ 236 w 365"/>
                  <a:gd name="T1" fmla="*/ 131 h 495"/>
                  <a:gd name="T2" fmla="*/ 365 w 365"/>
                  <a:gd name="T3" fmla="*/ 0 h 495"/>
                  <a:gd name="T4" fmla="*/ 301 w 365"/>
                  <a:gd name="T5" fmla="*/ 92 h 495"/>
                  <a:gd name="T6" fmla="*/ 278 w 365"/>
                  <a:gd name="T7" fmla="*/ 130 h 495"/>
                  <a:gd name="T8" fmla="*/ 287 w 365"/>
                  <a:gd name="T9" fmla="*/ 130 h 495"/>
                  <a:gd name="T10" fmla="*/ 287 w 365"/>
                  <a:gd name="T11" fmla="*/ 495 h 495"/>
                  <a:gd name="T12" fmla="*/ 3 w 365"/>
                  <a:gd name="T13" fmla="*/ 471 h 495"/>
                  <a:gd name="T14" fmla="*/ 0 w 365"/>
                  <a:gd name="T15" fmla="*/ 134 h 495"/>
                  <a:gd name="T16" fmla="*/ 88 w 365"/>
                  <a:gd name="T17" fmla="*/ 132 h 495"/>
                  <a:gd name="T18" fmla="*/ 236 w 365"/>
                  <a:gd name="T19" fmla="*/ 131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5" h="495">
                    <a:moveTo>
                      <a:pt x="236" y="131"/>
                    </a:moveTo>
                    <a:cubicBezTo>
                      <a:pt x="271" y="80"/>
                      <a:pt x="316" y="37"/>
                      <a:pt x="365" y="0"/>
                    </a:cubicBezTo>
                    <a:cubicBezTo>
                      <a:pt x="343" y="30"/>
                      <a:pt x="323" y="61"/>
                      <a:pt x="301" y="92"/>
                    </a:cubicBezTo>
                    <a:cubicBezTo>
                      <a:pt x="293" y="104"/>
                      <a:pt x="285" y="117"/>
                      <a:pt x="278" y="130"/>
                    </a:cubicBezTo>
                    <a:cubicBezTo>
                      <a:pt x="280" y="130"/>
                      <a:pt x="285" y="130"/>
                      <a:pt x="287" y="130"/>
                    </a:cubicBezTo>
                    <a:cubicBezTo>
                      <a:pt x="287" y="252"/>
                      <a:pt x="288" y="374"/>
                      <a:pt x="287" y="495"/>
                    </a:cubicBezTo>
                    <a:cubicBezTo>
                      <a:pt x="193" y="484"/>
                      <a:pt x="98" y="478"/>
                      <a:pt x="3" y="471"/>
                    </a:cubicBezTo>
                    <a:cubicBezTo>
                      <a:pt x="0" y="358"/>
                      <a:pt x="0" y="246"/>
                      <a:pt x="0" y="134"/>
                    </a:cubicBezTo>
                    <a:cubicBezTo>
                      <a:pt x="29" y="133"/>
                      <a:pt x="59" y="135"/>
                      <a:pt x="88" y="132"/>
                    </a:cubicBezTo>
                    <a:cubicBezTo>
                      <a:pt x="137" y="132"/>
                      <a:pt x="187" y="132"/>
                      <a:pt x="236" y="13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81" name="Freeform 92">
                <a:extLst>
                  <a:ext uri="{FF2B5EF4-FFF2-40B4-BE49-F238E27FC236}">
                    <a16:creationId xmlns:a16="http://schemas.microsoft.com/office/drawing/2014/main" xmlns="" id="{E774F092-1EE1-416E-835D-C325E05F0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2437" y="4760912"/>
                <a:ext cx="119063" cy="168275"/>
              </a:xfrm>
              <a:custGeom>
                <a:avLst/>
                <a:gdLst>
                  <a:gd name="T0" fmla="*/ 10 w 188"/>
                  <a:gd name="T1" fmla="*/ 0 h 254"/>
                  <a:gd name="T2" fmla="*/ 157 w 188"/>
                  <a:gd name="T3" fmla="*/ 0 h 254"/>
                  <a:gd name="T4" fmla="*/ 95 w 188"/>
                  <a:gd name="T5" fmla="*/ 125 h 254"/>
                  <a:gd name="T6" fmla="*/ 59 w 188"/>
                  <a:gd name="T7" fmla="*/ 55 h 254"/>
                  <a:gd name="T8" fmla="*/ 28 w 188"/>
                  <a:gd name="T9" fmla="*/ 123 h 254"/>
                  <a:gd name="T10" fmla="*/ 99 w 188"/>
                  <a:gd name="T11" fmla="*/ 205 h 254"/>
                  <a:gd name="T12" fmla="*/ 132 w 188"/>
                  <a:gd name="T13" fmla="*/ 181 h 254"/>
                  <a:gd name="T14" fmla="*/ 167 w 188"/>
                  <a:gd name="T15" fmla="*/ 86 h 254"/>
                  <a:gd name="T16" fmla="*/ 175 w 188"/>
                  <a:gd name="T17" fmla="*/ 62 h 254"/>
                  <a:gd name="T18" fmla="*/ 178 w 188"/>
                  <a:gd name="T19" fmla="*/ 118 h 254"/>
                  <a:gd name="T20" fmla="*/ 188 w 188"/>
                  <a:gd name="T21" fmla="*/ 254 h 254"/>
                  <a:gd name="T22" fmla="*/ 88 w 188"/>
                  <a:gd name="T23" fmla="*/ 241 h 254"/>
                  <a:gd name="T24" fmla="*/ 4 w 188"/>
                  <a:gd name="T25" fmla="*/ 239 h 254"/>
                  <a:gd name="T26" fmla="*/ 0 w 188"/>
                  <a:gd name="T27" fmla="*/ 146 h 254"/>
                  <a:gd name="T28" fmla="*/ 10 w 188"/>
                  <a:gd name="T2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8" h="254">
                    <a:moveTo>
                      <a:pt x="10" y="0"/>
                    </a:moveTo>
                    <a:cubicBezTo>
                      <a:pt x="59" y="0"/>
                      <a:pt x="108" y="0"/>
                      <a:pt x="157" y="0"/>
                    </a:cubicBezTo>
                    <a:cubicBezTo>
                      <a:pt x="136" y="42"/>
                      <a:pt x="112" y="82"/>
                      <a:pt x="95" y="125"/>
                    </a:cubicBezTo>
                    <a:cubicBezTo>
                      <a:pt x="84" y="102"/>
                      <a:pt x="71" y="79"/>
                      <a:pt x="59" y="55"/>
                    </a:cubicBezTo>
                    <a:cubicBezTo>
                      <a:pt x="49" y="78"/>
                      <a:pt x="39" y="101"/>
                      <a:pt x="28" y="123"/>
                    </a:cubicBezTo>
                    <a:cubicBezTo>
                      <a:pt x="51" y="151"/>
                      <a:pt x="74" y="179"/>
                      <a:pt x="99" y="205"/>
                    </a:cubicBezTo>
                    <a:cubicBezTo>
                      <a:pt x="110" y="197"/>
                      <a:pt x="122" y="190"/>
                      <a:pt x="132" y="181"/>
                    </a:cubicBezTo>
                    <a:cubicBezTo>
                      <a:pt x="144" y="150"/>
                      <a:pt x="154" y="117"/>
                      <a:pt x="167" y="86"/>
                    </a:cubicBezTo>
                    <a:cubicBezTo>
                      <a:pt x="170" y="78"/>
                      <a:pt x="172" y="70"/>
                      <a:pt x="175" y="62"/>
                    </a:cubicBezTo>
                    <a:cubicBezTo>
                      <a:pt x="179" y="80"/>
                      <a:pt x="177" y="99"/>
                      <a:pt x="178" y="118"/>
                    </a:cubicBezTo>
                    <a:cubicBezTo>
                      <a:pt x="181" y="163"/>
                      <a:pt x="180" y="209"/>
                      <a:pt x="188" y="254"/>
                    </a:cubicBezTo>
                    <a:cubicBezTo>
                      <a:pt x="155" y="247"/>
                      <a:pt x="121" y="244"/>
                      <a:pt x="88" y="241"/>
                    </a:cubicBezTo>
                    <a:cubicBezTo>
                      <a:pt x="60" y="237"/>
                      <a:pt x="32" y="239"/>
                      <a:pt x="4" y="239"/>
                    </a:cubicBezTo>
                    <a:cubicBezTo>
                      <a:pt x="2" y="208"/>
                      <a:pt x="1" y="177"/>
                      <a:pt x="0" y="146"/>
                    </a:cubicBezTo>
                    <a:cubicBezTo>
                      <a:pt x="4" y="97"/>
                      <a:pt x="8" y="49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82" name="Freeform 93">
                <a:extLst>
                  <a:ext uri="{FF2B5EF4-FFF2-40B4-BE49-F238E27FC236}">
                    <a16:creationId xmlns:a16="http://schemas.microsoft.com/office/drawing/2014/main" xmlns="" id="{1819AC9D-080A-4E5F-BF07-F38964E5F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7150" y="4760912"/>
                <a:ext cx="331788" cy="74613"/>
              </a:xfrm>
              <a:custGeom>
                <a:avLst/>
                <a:gdLst>
                  <a:gd name="T0" fmla="*/ 295 w 521"/>
                  <a:gd name="T1" fmla="*/ 9 h 111"/>
                  <a:gd name="T2" fmla="*/ 343 w 521"/>
                  <a:gd name="T3" fmla="*/ 3 h 111"/>
                  <a:gd name="T4" fmla="*/ 387 w 521"/>
                  <a:gd name="T5" fmla="*/ 53 h 111"/>
                  <a:gd name="T6" fmla="*/ 422 w 521"/>
                  <a:gd name="T7" fmla="*/ 35 h 111"/>
                  <a:gd name="T8" fmla="*/ 457 w 521"/>
                  <a:gd name="T9" fmla="*/ 29 h 111"/>
                  <a:gd name="T10" fmla="*/ 507 w 521"/>
                  <a:gd name="T11" fmla="*/ 39 h 111"/>
                  <a:gd name="T12" fmla="*/ 520 w 521"/>
                  <a:gd name="T13" fmla="*/ 66 h 111"/>
                  <a:gd name="T14" fmla="*/ 507 w 521"/>
                  <a:gd name="T15" fmla="*/ 88 h 111"/>
                  <a:gd name="T16" fmla="*/ 466 w 521"/>
                  <a:gd name="T17" fmla="*/ 103 h 111"/>
                  <a:gd name="T18" fmla="*/ 385 w 521"/>
                  <a:gd name="T19" fmla="*/ 110 h 111"/>
                  <a:gd name="T20" fmla="*/ 355 w 521"/>
                  <a:gd name="T21" fmla="*/ 96 h 111"/>
                  <a:gd name="T22" fmla="*/ 323 w 521"/>
                  <a:gd name="T23" fmla="*/ 57 h 111"/>
                  <a:gd name="T24" fmla="*/ 265 w 521"/>
                  <a:gd name="T25" fmla="*/ 77 h 111"/>
                  <a:gd name="T26" fmla="*/ 231 w 521"/>
                  <a:gd name="T27" fmla="*/ 72 h 111"/>
                  <a:gd name="T28" fmla="*/ 173 w 521"/>
                  <a:gd name="T29" fmla="*/ 62 h 111"/>
                  <a:gd name="T30" fmla="*/ 108 w 521"/>
                  <a:gd name="T31" fmla="*/ 96 h 111"/>
                  <a:gd name="T32" fmla="*/ 1 w 521"/>
                  <a:gd name="T33" fmla="*/ 42 h 111"/>
                  <a:gd name="T34" fmla="*/ 9 w 521"/>
                  <a:gd name="T35" fmla="*/ 24 h 111"/>
                  <a:gd name="T36" fmla="*/ 57 w 521"/>
                  <a:gd name="T37" fmla="*/ 23 h 111"/>
                  <a:gd name="T38" fmla="*/ 84 w 521"/>
                  <a:gd name="T39" fmla="*/ 32 h 111"/>
                  <a:gd name="T40" fmla="*/ 105 w 521"/>
                  <a:gd name="T41" fmla="*/ 49 h 111"/>
                  <a:gd name="T42" fmla="*/ 139 w 521"/>
                  <a:gd name="T43" fmla="*/ 23 h 111"/>
                  <a:gd name="T44" fmla="*/ 209 w 521"/>
                  <a:gd name="T45" fmla="*/ 9 h 111"/>
                  <a:gd name="T46" fmla="*/ 238 w 521"/>
                  <a:gd name="T47" fmla="*/ 24 h 111"/>
                  <a:gd name="T48" fmla="*/ 295 w 521"/>
                  <a:gd name="T49" fmla="*/ 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1" h="111">
                    <a:moveTo>
                      <a:pt x="295" y="9"/>
                    </a:moveTo>
                    <a:cubicBezTo>
                      <a:pt x="310" y="1"/>
                      <a:pt x="327" y="0"/>
                      <a:pt x="343" y="3"/>
                    </a:cubicBezTo>
                    <a:cubicBezTo>
                      <a:pt x="365" y="12"/>
                      <a:pt x="371" y="38"/>
                      <a:pt x="387" y="53"/>
                    </a:cubicBezTo>
                    <a:cubicBezTo>
                      <a:pt x="402" y="58"/>
                      <a:pt x="412" y="43"/>
                      <a:pt x="422" y="35"/>
                    </a:cubicBezTo>
                    <a:cubicBezTo>
                      <a:pt x="432" y="26"/>
                      <a:pt x="445" y="29"/>
                      <a:pt x="457" y="29"/>
                    </a:cubicBezTo>
                    <a:cubicBezTo>
                      <a:pt x="474" y="28"/>
                      <a:pt x="492" y="32"/>
                      <a:pt x="507" y="39"/>
                    </a:cubicBezTo>
                    <a:cubicBezTo>
                      <a:pt x="513" y="47"/>
                      <a:pt x="521" y="55"/>
                      <a:pt x="520" y="66"/>
                    </a:cubicBezTo>
                    <a:cubicBezTo>
                      <a:pt x="520" y="75"/>
                      <a:pt x="514" y="83"/>
                      <a:pt x="507" y="88"/>
                    </a:cubicBezTo>
                    <a:cubicBezTo>
                      <a:pt x="495" y="97"/>
                      <a:pt x="480" y="101"/>
                      <a:pt x="466" y="103"/>
                    </a:cubicBezTo>
                    <a:cubicBezTo>
                      <a:pt x="439" y="110"/>
                      <a:pt x="412" y="111"/>
                      <a:pt x="385" y="110"/>
                    </a:cubicBezTo>
                    <a:cubicBezTo>
                      <a:pt x="374" y="107"/>
                      <a:pt x="364" y="103"/>
                      <a:pt x="355" y="96"/>
                    </a:cubicBezTo>
                    <a:cubicBezTo>
                      <a:pt x="342" y="85"/>
                      <a:pt x="334" y="69"/>
                      <a:pt x="323" y="57"/>
                    </a:cubicBezTo>
                    <a:cubicBezTo>
                      <a:pt x="301" y="55"/>
                      <a:pt x="282" y="66"/>
                      <a:pt x="265" y="77"/>
                    </a:cubicBezTo>
                    <a:cubicBezTo>
                      <a:pt x="254" y="86"/>
                      <a:pt x="241" y="77"/>
                      <a:pt x="231" y="72"/>
                    </a:cubicBezTo>
                    <a:cubicBezTo>
                      <a:pt x="213" y="63"/>
                      <a:pt x="192" y="53"/>
                      <a:pt x="173" y="62"/>
                    </a:cubicBezTo>
                    <a:cubicBezTo>
                      <a:pt x="149" y="69"/>
                      <a:pt x="133" y="91"/>
                      <a:pt x="108" y="96"/>
                    </a:cubicBezTo>
                    <a:cubicBezTo>
                      <a:pt x="73" y="78"/>
                      <a:pt x="36" y="61"/>
                      <a:pt x="1" y="42"/>
                    </a:cubicBezTo>
                    <a:cubicBezTo>
                      <a:pt x="0" y="34"/>
                      <a:pt x="5" y="29"/>
                      <a:pt x="9" y="24"/>
                    </a:cubicBezTo>
                    <a:cubicBezTo>
                      <a:pt x="25" y="22"/>
                      <a:pt x="41" y="23"/>
                      <a:pt x="57" y="23"/>
                    </a:cubicBezTo>
                    <a:cubicBezTo>
                      <a:pt x="67" y="23"/>
                      <a:pt x="76" y="26"/>
                      <a:pt x="84" y="32"/>
                    </a:cubicBezTo>
                    <a:cubicBezTo>
                      <a:pt x="90" y="38"/>
                      <a:pt x="94" y="51"/>
                      <a:pt x="105" y="49"/>
                    </a:cubicBezTo>
                    <a:cubicBezTo>
                      <a:pt x="121" y="48"/>
                      <a:pt x="129" y="33"/>
                      <a:pt x="139" y="23"/>
                    </a:cubicBezTo>
                    <a:cubicBezTo>
                      <a:pt x="158" y="7"/>
                      <a:pt x="185" y="6"/>
                      <a:pt x="209" y="9"/>
                    </a:cubicBezTo>
                    <a:cubicBezTo>
                      <a:pt x="220" y="11"/>
                      <a:pt x="227" y="22"/>
                      <a:pt x="238" y="24"/>
                    </a:cubicBezTo>
                    <a:cubicBezTo>
                      <a:pt x="259" y="26"/>
                      <a:pt x="277" y="16"/>
                      <a:pt x="295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83" name="Freeform 94">
                <a:extLst>
                  <a:ext uri="{FF2B5EF4-FFF2-40B4-BE49-F238E27FC236}">
                    <a16:creationId xmlns:a16="http://schemas.microsoft.com/office/drawing/2014/main" xmlns="" id="{F14FBDEF-2B62-4443-861F-30256539C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9225" y="4822825"/>
                <a:ext cx="188913" cy="93663"/>
              </a:xfrm>
              <a:custGeom>
                <a:avLst/>
                <a:gdLst>
                  <a:gd name="T0" fmla="*/ 71 w 298"/>
                  <a:gd name="T1" fmla="*/ 2 h 141"/>
                  <a:gd name="T2" fmla="*/ 92 w 298"/>
                  <a:gd name="T3" fmla="*/ 1 h 141"/>
                  <a:gd name="T4" fmla="*/ 110 w 298"/>
                  <a:gd name="T5" fmla="*/ 25 h 141"/>
                  <a:gd name="T6" fmla="*/ 118 w 298"/>
                  <a:gd name="T7" fmla="*/ 76 h 141"/>
                  <a:gd name="T8" fmla="*/ 199 w 298"/>
                  <a:gd name="T9" fmla="*/ 43 h 141"/>
                  <a:gd name="T10" fmla="*/ 230 w 298"/>
                  <a:gd name="T11" fmla="*/ 44 h 141"/>
                  <a:gd name="T12" fmla="*/ 268 w 298"/>
                  <a:gd name="T13" fmla="*/ 51 h 141"/>
                  <a:gd name="T14" fmla="*/ 297 w 298"/>
                  <a:gd name="T15" fmla="*/ 82 h 141"/>
                  <a:gd name="T16" fmla="*/ 290 w 298"/>
                  <a:gd name="T17" fmla="*/ 110 h 141"/>
                  <a:gd name="T18" fmla="*/ 253 w 298"/>
                  <a:gd name="T19" fmla="*/ 109 h 141"/>
                  <a:gd name="T20" fmla="*/ 165 w 298"/>
                  <a:gd name="T21" fmla="*/ 112 h 141"/>
                  <a:gd name="T22" fmla="*/ 117 w 298"/>
                  <a:gd name="T23" fmla="*/ 140 h 141"/>
                  <a:gd name="T24" fmla="*/ 83 w 298"/>
                  <a:gd name="T25" fmla="*/ 131 h 141"/>
                  <a:gd name="T26" fmla="*/ 64 w 298"/>
                  <a:gd name="T27" fmla="*/ 80 h 141"/>
                  <a:gd name="T28" fmla="*/ 42 w 298"/>
                  <a:gd name="T29" fmla="*/ 97 h 141"/>
                  <a:gd name="T30" fmla="*/ 10 w 298"/>
                  <a:gd name="T31" fmla="*/ 93 h 141"/>
                  <a:gd name="T32" fmla="*/ 0 w 298"/>
                  <a:gd name="T33" fmla="*/ 73 h 141"/>
                  <a:gd name="T34" fmla="*/ 28 w 298"/>
                  <a:gd name="T35" fmla="*/ 39 h 141"/>
                  <a:gd name="T36" fmla="*/ 71 w 298"/>
                  <a:gd name="T37" fmla="*/ 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8" h="141">
                    <a:moveTo>
                      <a:pt x="71" y="2"/>
                    </a:moveTo>
                    <a:cubicBezTo>
                      <a:pt x="78" y="0"/>
                      <a:pt x="85" y="1"/>
                      <a:pt x="92" y="1"/>
                    </a:cubicBezTo>
                    <a:cubicBezTo>
                      <a:pt x="102" y="5"/>
                      <a:pt x="108" y="15"/>
                      <a:pt x="110" y="25"/>
                    </a:cubicBezTo>
                    <a:cubicBezTo>
                      <a:pt x="113" y="42"/>
                      <a:pt x="114" y="59"/>
                      <a:pt x="118" y="76"/>
                    </a:cubicBezTo>
                    <a:cubicBezTo>
                      <a:pt x="145" y="65"/>
                      <a:pt x="172" y="54"/>
                      <a:pt x="199" y="43"/>
                    </a:cubicBezTo>
                    <a:cubicBezTo>
                      <a:pt x="209" y="39"/>
                      <a:pt x="220" y="41"/>
                      <a:pt x="230" y="44"/>
                    </a:cubicBezTo>
                    <a:cubicBezTo>
                      <a:pt x="243" y="48"/>
                      <a:pt x="255" y="48"/>
                      <a:pt x="268" y="51"/>
                    </a:cubicBezTo>
                    <a:cubicBezTo>
                      <a:pt x="282" y="55"/>
                      <a:pt x="291" y="69"/>
                      <a:pt x="297" y="82"/>
                    </a:cubicBezTo>
                    <a:cubicBezTo>
                      <a:pt x="298" y="92"/>
                      <a:pt x="296" y="102"/>
                      <a:pt x="290" y="110"/>
                    </a:cubicBezTo>
                    <a:cubicBezTo>
                      <a:pt x="277" y="108"/>
                      <a:pt x="265" y="109"/>
                      <a:pt x="253" y="109"/>
                    </a:cubicBezTo>
                    <a:cubicBezTo>
                      <a:pt x="224" y="106"/>
                      <a:pt x="194" y="111"/>
                      <a:pt x="165" y="112"/>
                    </a:cubicBezTo>
                    <a:cubicBezTo>
                      <a:pt x="146" y="114"/>
                      <a:pt x="135" y="134"/>
                      <a:pt x="117" y="140"/>
                    </a:cubicBezTo>
                    <a:cubicBezTo>
                      <a:pt x="105" y="141"/>
                      <a:pt x="92" y="140"/>
                      <a:pt x="83" y="131"/>
                    </a:cubicBezTo>
                    <a:cubicBezTo>
                      <a:pt x="69" y="118"/>
                      <a:pt x="67" y="98"/>
                      <a:pt x="64" y="80"/>
                    </a:cubicBezTo>
                    <a:cubicBezTo>
                      <a:pt x="57" y="86"/>
                      <a:pt x="50" y="92"/>
                      <a:pt x="42" y="97"/>
                    </a:cubicBezTo>
                    <a:cubicBezTo>
                      <a:pt x="31" y="97"/>
                      <a:pt x="20" y="97"/>
                      <a:pt x="10" y="93"/>
                    </a:cubicBezTo>
                    <a:cubicBezTo>
                      <a:pt x="4" y="87"/>
                      <a:pt x="0" y="81"/>
                      <a:pt x="0" y="73"/>
                    </a:cubicBezTo>
                    <a:cubicBezTo>
                      <a:pt x="7" y="60"/>
                      <a:pt x="18" y="50"/>
                      <a:pt x="28" y="39"/>
                    </a:cubicBezTo>
                    <a:cubicBezTo>
                      <a:pt x="41" y="26"/>
                      <a:pt x="54" y="11"/>
                      <a:pt x="71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84" name="Freeform 95">
                <a:extLst>
                  <a:ext uri="{FF2B5EF4-FFF2-40B4-BE49-F238E27FC236}">
                    <a16:creationId xmlns:a16="http://schemas.microsoft.com/office/drawing/2014/main" xmlns="" id="{A23B189C-69EF-4FF7-B7FE-998E639EA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94787" y="2741612"/>
                <a:ext cx="642938" cy="593725"/>
              </a:xfrm>
              <a:custGeom>
                <a:avLst/>
                <a:gdLst>
                  <a:gd name="T0" fmla="*/ 992 w 1012"/>
                  <a:gd name="T1" fmla="*/ 390 h 896"/>
                  <a:gd name="T2" fmla="*/ 543 w 1012"/>
                  <a:gd name="T3" fmla="*/ 9 h 896"/>
                  <a:gd name="T4" fmla="*/ 379 w 1012"/>
                  <a:gd name="T5" fmla="*/ 1 h 896"/>
                  <a:gd name="T6" fmla="*/ 256 w 1012"/>
                  <a:gd name="T7" fmla="*/ 56 h 896"/>
                  <a:gd name="T8" fmla="*/ 36 w 1012"/>
                  <a:gd name="T9" fmla="*/ 306 h 896"/>
                  <a:gd name="T10" fmla="*/ 14 w 1012"/>
                  <a:gd name="T11" fmla="*/ 346 h 896"/>
                  <a:gd name="T12" fmla="*/ 0 w 1012"/>
                  <a:gd name="T13" fmla="*/ 377 h 896"/>
                  <a:gd name="T14" fmla="*/ 0 w 1012"/>
                  <a:gd name="T15" fmla="*/ 377 h 896"/>
                  <a:gd name="T16" fmla="*/ 12 w 1012"/>
                  <a:gd name="T17" fmla="*/ 374 h 896"/>
                  <a:gd name="T18" fmla="*/ 18 w 1012"/>
                  <a:gd name="T19" fmla="*/ 376 h 896"/>
                  <a:gd name="T20" fmla="*/ 24 w 1012"/>
                  <a:gd name="T21" fmla="*/ 375 h 896"/>
                  <a:gd name="T22" fmla="*/ 29 w 1012"/>
                  <a:gd name="T23" fmla="*/ 376 h 896"/>
                  <a:gd name="T24" fmla="*/ 30 w 1012"/>
                  <a:gd name="T25" fmla="*/ 376 h 896"/>
                  <a:gd name="T26" fmla="*/ 35 w 1012"/>
                  <a:gd name="T27" fmla="*/ 377 h 896"/>
                  <a:gd name="T28" fmla="*/ 68 w 1012"/>
                  <a:gd name="T29" fmla="*/ 379 h 896"/>
                  <a:gd name="T30" fmla="*/ 143 w 1012"/>
                  <a:gd name="T31" fmla="*/ 385 h 896"/>
                  <a:gd name="T32" fmla="*/ 148 w 1012"/>
                  <a:gd name="T33" fmla="*/ 385 h 896"/>
                  <a:gd name="T34" fmla="*/ 148 w 1012"/>
                  <a:gd name="T35" fmla="*/ 385 h 896"/>
                  <a:gd name="T36" fmla="*/ 149 w 1012"/>
                  <a:gd name="T37" fmla="*/ 385 h 896"/>
                  <a:gd name="T38" fmla="*/ 154 w 1012"/>
                  <a:gd name="T39" fmla="*/ 386 h 896"/>
                  <a:gd name="T40" fmla="*/ 330 w 1012"/>
                  <a:gd name="T41" fmla="*/ 434 h 896"/>
                  <a:gd name="T42" fmla="*/ 679 w 1012"/>
                  <a:gd name="T43" fmla="*/ 775 h 896"/>
                  <a:gd name="T44" fmla="*/ 687 w 1012"/>
                  <a:gd name="T45" fmla="*/ 790 h 896"/>
                  <a:gd name="T46" fmla="*/ 690 w 1012"/>
                  <a:gd name="T47" fmla="*/ 798 h 896"/>
                  <a:gd name="T48" fmla="*/ 698 w 1012"/>
                  <a:gd name="T49" fmla="*/ 812 h 896"/>
                  <a:gd name="T50" fmla="*/ 733 w 1012"/>
                  <a:gd name="T51" fmla="*/ 845 h 896"/>
                  <a:gd name="T52" fmla="*/ 800 w 1012"/>
                  <a:gd name="T53" fmla="*/ 895 h 896"/>
                  <a:gd name="T54" fmla="*/ 803 w 1012"/>
                  <a:gd name="T55" fmla="*/ 896 h 896"/>
                  <a:gd name="T56" fmla="*/ 949 w 1012"/>
                  <a:gd name="T57" fmla="*/ 708 h 896"/>
                  <a:gd name="T58" fmla="*/ 1009 w 1012"/>
                  <a:gd name="T59" fmla="*/ 501 h 896"/>
                  <a:gd name="T60" fmla="*/ 992 w 1012"/>
                  <a:gd name="T61" fmla="*/ 390 h 896"/>
                  <a:gd name="T62" fmla="*/ 781 w 1012"/>
                  <a:gd name="T63" fmla="*/ 799 h 896"/>
                  <a:gd name="T64" fmla="*/ 555 w 1012"/>
                  <a:gd name="T65" fmla="*/ 462 h 896"/>
                  <a:gd name="T66" fmla="*/ 132 w 1012"/>
                  <a:gd name="T67" fmla="*/ 293 h 896"/>
                  <a:gd name="T68" fmla="*/ 188 w 1012"/>
                  <a:gd name="T69" fmla="*/ 229 h 896"/>
                  <a:gd name="T70" fmla="*/ 290 w 1012"/>
                  <a:gd name="T71" fmla="*/ 217 h 896"/>
                  <a:gd name="T72" fmla="*/ 486 w 1012"/>
                  <a:gd name="T73" fmla="*/ 288 h 896"/>
                  <a:gd name="T74" fmla="*/ 779 w 1012"/>
                  <a:gd name="T75" fmla="*/ 542 h 896"/>
                  <a:gd name="T76" fmla="*/ 838 w 1012"/>
                  <a:gd name="T77" fmla="*/ 708 h 896"/>
                  <a:gd name="T78" fmla="*/ 781 w 1012"/>
                  <a:gd name="T79" fmla="*/ 799 h 896"/>
                  <a:gd name="T80" fmla="*/ 912 w 1012"/>
                  <a:gd name="T81" fmla="*/ 536 h 896"/>
                  <a:gd name="T82" fmla="*/ 862 w 1012"/>
                  <a:gd name="T83" fmla="*/ 667 h 896"/>
                  <a:gd name="T84" fmla="*/ 659 w 1012"/>
                  <a:gd name="T85" fmla="*/ 371 h 896"/>
                  <a:gd name="T86" fmla="*/ 298 w 1012"/>
                  <a:gd name="T87" fmla="*/ 196 h 896"/>
                  <a:gd name="T88" fmla="*/ 230 w 1012"/>
                  <a:gd name="T89" fmla="*/ 187 h 896"/>
                  <a:gd name="T90" fmla="*/ 399 w 1012"/>
                  <a:gd name="T91" fmla="*/ 92 h 896"/>
                  <a:gd name="T92" fmla="*/ 507 w 1012"/>
                  <a:gd name="T93" fmla="*/ 96 h 896"/>
                  <a:gd name="T94" fmla="*/ 822 w 1012"/>
                  <a:gd name="T95" fmla="*/ 242 h 896"/>
                  <a:gd name="T96" fmla="*/ 912 w 1012"/>
                  <a:gd name="T97" fmla="*/ 536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12" h="896">
                    <a:moveTo>
                      <a:pt x="992" y="390"/>
                    </a:moveTo>
                    <a:cubicBezTo>
                      <a:pt x="926" y="194"/>
                      <a:pt x="746" y="42"/>
                      <a:pt x="543" y="9"/>
                    </a:cubicBezTo>
                    <a:cubicBezTo>
                      <a:pt x="488" y="5"/>
                      <a:pt x="434" y="4"/>
                      <a:pt x="379" y="1"/>
                    </a:cubicBezTo>
                    <a:cubicBezTo>
                      <a:pt x="332" y="0"/>
                      <a:pt x="291" y="29"/>
                      <a:pt x="256" y="56"/>
                    </a:cubicBezTo>
                    <a:cubicBezTo>
                      <a:pt x="169" y="127"/>
                      <a:pt x="100" y="216"/>
                      <a:pt x="36" y="306"/>
                    </a:cubicBezTo>
                    <a:cubicBezTo>
                      <a:pt x="30" y="321"/>
                      <a:pt x="23" y="335"/>
                      <a:pt x="14" y="346"/>
                    </a:cubicBezTo>
                    <a:cubicBezTo>
                      <a:pt x="9" y="356"/>
                      <a:pt x="2" y="366"/>
                      <a:pt x="0" y="377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3" y="375"/>
                      <a:pt x="7" y="374"/>
                      <a:pt x="12" y="374"/>
                    </a:cubicBezTo>
                    <a:cubicBezTo>
                      <a:pt x="14" y="374"/>
                      <a:pt x="16" y="375"/>
                      <a:pt x="18" y="376"/>
                    </a:cubicBezTo>
                    <a:cubicBezTo>
                      <a:pt x="20" y="375"/>
                      <a:pt x="22" y="375"/>
                      <a:pt x="24" y="375"/>
                    </a:cubicBezTo>
                    <a:cubicBezTo>
                      <a:pt x="26" y="376"/>
                      <a:pt x="27" y="376"/>
                      <a:pt x="29" y="376"/>
                    </a:cubicBezTo>
                    <a:cubicBezTo>
                      <a:pt x="29" y="376"/>
                      <a:pt x="30" y="376"/>
                      <a:pt x="30" y="376"/>
                    </a:cubicBezTo>
                    <a:cubicBezTo>
                      <a:pt x="32" y="376"/>
                      <a:pt x="33" y="377"/>
                      <a:pt x="35" y="377"/>
                    </a:cubicBezTo>
                    <a:cubicBezTo>
                      <a:pt x="46" y="378"/>
                      <a:pt x="57" y="378"/>
                      <a:pt x="68" y="379"/>
                    </a:cubicBezTo>
                    <a:cubicBezTo>
                      <a:pt x="93" y="383"/>
                      <a:pt x="117" y="385"/>
                      <a:pt x="143" y="385"/>
                    </a:cubicBezTo>
                    <a:cubicBezTo>
                      <a:pt x="145" y="385"/>
                      <a:pt x="146" y="385"/>
                      <a:pt x="148" y="385"/>
                    </a:cubicBezTo>
                    <a:cubicBezTo>
                      <a:pt x="148" y="385"/>
                      <a:pt x="148" y="385"/>
                      <a:pt x="148" y="385"/>
                    </a:cubicBezTo>
                    <a:cubicBezTo>
                      <a:pt x="148" y="385"/>
                      <a:pt x="149" y="385"/>
                      <a:pt x="149" y="385"/>
                    </a:cubicBezTo>
                    <a:cubicBezTo>
                      <a:pt x="151" y="385"/>
                      <a:pt x="153" y="386"/>
                      <a:pt x="154" y="386"/>
                    </a:cubicBezTo>
                    <a:cubicBezTo>
                      <a:pt x="215" y="393"/>
                      <a:pt x="275" y="408"/>
                      <a:pt x="330" y="434"/>
                    </a:cubicBezTo>
                    <a:cubicBezTo>
                      <a:pt x="481" y="503"/>
                      <a:pt x="600" y="630"/>
                      <a:pt x="679" y="775"/>
                    </a:cubicBezTo>
                    <a:cubicBezTo>
                      <a:pt x="681" y="780"/>
                      <a:pt x="684" y="785"/>
                      <a:pt x="687" y="790"/>
                    </a:cubicBezTo>
                    <a:cubicBezTo>
                      <a:pt x="689" y="793"/>
                      <a:pt x="690" y="795"/>
                      <a:pt x="690" y="798"/>
                    </a:cubicBezTo>
                    <a:cubicBezTo>
                      <a:pt x="693" y="803"/>
                      <a:pt x="696" y="808"/>
                      <a:pt x="698" y="812"/>
                    </a:cubicBezTo>
                    <a:cubicBezTo>
                      <a:pt x="708" y="826"/>
                      <a:pt x="719" y="835"/>
                      <a:pt x="733" y="845"/>
                    </a:cubicBezTo>
                    <a:cubicBezTo>
                      <a:pt x="756" y="863"/>
                      <a:pt x="782" y="871"/>
                      <a:pt x="800" y="895"/>
                    </a:cubicBezTo>
                    <a:cubicBezTo>
                      <a:pt x="801" y="895"/>
                      <a:pt x="802" y="896"/>
                      <a:pt x="803" y="896"/>
                    </a:cubicBezTo>
                    <a:cubicBezTo>
                      <a:pt x="855" y="837"/>
                      <a:pt x="903" y="773"/>
                      <a:pt x="949" y="708"/>
                    </a:cubicBezTo>
                    <a:cubicBezTo>
                      <a:pt x="989" y="647"/>
                      <a:pt x="1004" y="573"/>
                      <a:pt x="1009" y="501"/>
                    </a:cubicBezTo>
                    <a:cubicBezTo>
                      <a:pt x="1012" y="463"/>
                      <a:pt x="1004" y="425"/>
                      <a:pt x="992" y="390"/>
                    </a:cubicBezTo>
                    <a:close/>
                    <a:moveTo>
                      <a:pt x="781" y="799"/>
                    </a:moveTo>
                    <a:cubicBezTo>
                      <a:pt x="723" y="677"/>
                      <a:pt x="659" y="552"/>
                      <a:pt x="555" y="462"/>
                    </a:cubicBezTo>
                    <a:cubicBezTo>
                      <a:pt x="437" y="363"/>
                      <a:pt x="288" y="296"/>
                      <a:pt x="132" y="293"/>
                    </a:cubicBezTo>
                    <a:cubicBezTo>
                      <a:pt x="150" y="271"/>
                      <a:pt x="167" y="249"/>
                      <a:pt x="188" y="229"/>
                    </a:cubicBezTo>
                    <a:cubicBezTo>
                      <a:pt x="219" y="214"/>
                      <a:pt x="256" y="209"/>
                      <a:pt x="290" y="217"/>
                    </a:cubicBezTo>
                    <a:cubicBezTo>
                      <a:pt x="358" y="232"/>
                      <a:pt x="422" y="261"/>
                      <a:pt x="486" y="288"/>
                    </a:cubicBezTo>
                    <a:cubicBezTo>
                      <a:pt x="609" y="337"/>
                      <a:pt x="705" y="435"/>
                      <a:pt x="779" y="542"/>
                    </a:cubicBezTo>
                    <a:cubicBezTo>
                      <a:pt x="814" y="591"/>
                      <a:pt x="825" y="651"/>
                      <a:pt x="838" y="708"/>
                    </a:cubicBezTo>
                    <a:cubicBezTo>
                      <a:pt x="819" y="739"/>
                      <a:pt x="800" y="769"/>
                      <a:pt x="781" y="799"/>
                    </a:cubicBezTo>
                    <a:close/>
                    <a:moveTo>
                      <a:pt x="912" y="536"/>
                    </a:moveTo>
                    <a:cubicBezTo>
                      <a:pt x="905" y="583"/>
                      <a:pt x="884" y="626"/>
                      <a:pt x="862" y="667"/>
                    </a:cubicBezTo>
                    <a:cubicBezTo>
                      <a:pt x="830" y="549"/>
                      <a:pt x="752" y="449"/>
                      <a:pt x="659" y="371"/>
                    </a:cubicBezTo>
                    <a:cubicBezTo>
                      <a:pt x="554" y="286"/>
                      <a:pt x="430" y="225"/>
                      <a:pt x="298" y="196"/>
                    </a:cubicBezTo>
                    <a:cubicBezTo>
                      <a:pt x="276" y="190"/>
                      <a:pt x="253" y="187"/>
                      <a:pt x="230" y="187"/>
                    </a:cubicBezTo>
                    <a:cubicBezTo>
                      <a:pt x="279" y="145"/>
                      <a:pt x="336" y="109"/>
                      <a:pt x="399" y="92"/>
                    </a:cubicBezTo>
                    <a:cubicBezTo>
                      <a:pt x="435" y="92"/>
                      <a:pt x="471" y="95"/>
                      <a:pt x="507" y="96"/>
                    </a:cubicBezTo>
                    <a:cubicBezTo>
                      <a:pt x="623" y="109"/>
                      <a:pt x="744" y="150"/>
                      <a:pt x="822" y="242"/>
                    </a:cubicBezTo>
                    <a:cubicBezTo>
                      <a:pt x="890" y="323"/>
                      <a:pt x="921" y="432"/>
                      <a:pt x="912" y="53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sp>
          <p:nvSpPr>
            <p:cNvPr id="185" name="CuadroTexto 184"/>
            <p:cNvSpPr txBox="1"/>
            <p:nvPr/>
          </p:nvSpPr>
          <p:spPr>
            <a:xfrm>
              <a:off x="2053914" y="6049428"/>
              <a:ext cx="11369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100" b="1" dirty="0"/>
                <a:t>Ingeniero de Operación</a:t>
              </a:r>
            </a:p>
          </p:txBody>
        </p:sp>
        <p:sp>
          <p:nvSpPr>
            <p:cNvPr id="243" name="CuadroTexto 236">
              <a:extLst>
                <a:ext uri="{FF2B5EF4-FFF2-40B4-BE49-F238E27FC236}">
                  <a16:creationId xmlns:a16="http://schemas.microsoft.com/office/drawing/2014/main" xmlns="" id="{A3942D8D-3E68-4F25-BBA6-AC5746D491C5}"/>
                </a:ext>
              </a:extLst>
            </p:cNvPr>
            <p:cNvSpPr txBox="1"/>
            <p:nvPr/>
          </p:nvSpPr>
          <p:spPr>
            <a:xfrm>
              <a:off x="2111441" y="4294724"/>
              <a:ext cx="1426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/>
                <a:t>Ingreso a Operación y Soporte</a:t>
              </a:r>
            </a:p>
          </p:txBody>
        </p:sp>
        <p:pic>
          <p:nvPicPr>
            <p:cNvPr id="245" name="Imagen 19">
              <a:extLst>
                <a:ext uri="{FF2B5EF4-FFF2-40B4-BE49-F238E27FC236}">
                  <a16:creationId xmlns:a16="http://schemas.microsoft.com/office/drawing/2014/main" xmlns="" id="{D4ED485E-8BD2-44DA-B75E-016968538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83399" y="5020516"/>
              <a:ext cx="681592" cy="542896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3436161" y="4575176"/>
            <a:ext cx="1656223" cy="1971888"/>
            <a:chOff x="3389506" y="4612500"/>
            <a:chExt cx="1656223" cy="1971888"/>
          </a:xfrm>
        </p:grpSpPr>
        <p:grpSp>
          <p:nvGrpSpPr>
            <p:cNvPr id="193" name="Group 101">
              <a:extLst>
                <a:ext uri="{FF2B5EF4-FFF2-40B4-BE49-F238E27FC236}">
                  <a16:creationId xmlns:a16="http://schemas.microsoft.com/office/drawing/2014/main" xmlns="" id="{77DF7C28-4A91-420D-8EAC-6DDEBAEB8C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5951" y="5228848"/>
              <a:ext cx="957631" cy="1096441"/>
              <a:chOff x="1985963" y="3471863"/>
              <a:chExt cx="2486025" cy="2846387"/>
            </a:xfrm>
          </p:grpSpPr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xmlns="" id="{254A26B3-F45A-44F2-9F1D-941D3413D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5963" y="3660775"/>
                <a:ext cx="1681163" cy="2657475"/>
              </a:xfrm>
              <a:custGeom>
                <a:avLst/>
                <a:gdLst>
                  <a:gd name="T0" fmla="*/ 2503 w 2656"/>
                  <a:gd name="T1" fmla="*/ 1597 h 4030"/>
                  <a:gd name="T2" fmla="*/ 2231 w 2656"/>
                  <a:gd name="T3" fmla="*/ 1403 h 4030"/>
                  <a:gd name="T4" fmla="*/ 2029 w 2656"/>
                  <a:gd name="T5" fmla="*/ 1163 h 4030"/>
                  <a:gd name="T6" fmla="*/ 2489 w 2656"/>
                  <a:gd name="T7" fmla="*/ 985 h 4030"/>
                  <a:gd name="T8" fmla="*/ 2540 w 2656"/>
                  <a:gd name="T9" fmla="*/ 519 h 4030"/>
                  <a:gd name="T10" fmla="*/ 2319 w 2656"/>
                  <a:gd name="T11" fmla="*/ 273 h 4030"/>
                  <a:gd name="T12" fmla="*/ 1627 w 2656"/>
                  <a:gd name="T13" fmla="*/ 246 h 4030"/>
                  <a:gd name="T14" fmla="*/ 1401 w 2656"/>
                  <a:gd name="T15" fmla="*/ 76 h 4030"/>
                  <a:gd name="T16" fmla="*/ 1343 w 2656"/>
                  <a:gd name="T17" fmla="*/ 240 h 4030"/>
                  <a:gd name="T18" fmla="*/ 1269 w 2656"/>
                  <a:gd name="T19" fmla="*/ 493 h 4030"/>
                  <a:gd name="T20" fmla="*/ 1461 w 2656"/>
                  <a:gd name="T21" fmla="*/ 529 h 4030"/>
                  <a:gd name="T22" fmla="*/ 1436 w 2656"/>
                  <a:gd name="T23" fmla="*/ 668 h 4030"/>
                  <a:gd name="T24" fmla="*/ 1158 w 2656"/>
                  <a:gd name="T25" fmla="*/ 950 h 4030"/>
                  <a:gd name="T26" fmla="*/ 1136 w 2656"/>
                  <a:gd name="T27" fmla="*/ 1080 h 4030"/>
                  <a:gd name="T28" fmla="*/ 1517 w 2656"/>
                  <a:gd name="T29" fmla="*/ 1325 h 4030"/>
                  <a:gd name="T30" fmla="*/ 1790 w 2656"/>
                  <a:gd name="T31" fmla="*/ 1469 h 4030"/>
                  <a:gd name="T32" fmla="*/ 1787 w 2656"/>
                  <a:gd name="T33" fmla="*/ 2243 h 4030"/>
                  <a:gd name="T34" fmla="*/ 1752 w 2656"/>
                  <a:gd name="T35" fmla="*/ 2546 h 4030"/>
                  <a:gd name="T36" fmla="*/ 1695 w 2656"/>
                  <a:gd name="T37" fmla="*/ 2926 h 4030"/>
                  <a:gd name="T38" fmla="*/ 1583 w 2656"/>
                  <a:gd name="T39" fmla="*/ 3377 h 4030"/>
                  <a:gd name="T40" fmla="*/ 1490 w 2656"/>
                  <a:gd name="T41" fmla="*/ 2359 h 4030"/>
                  <a:gd name="T42" fmla="*/ 1712 w 2656"/>
                  <a:gd name="T43" fmla="*/ 2134 h 4030"/>
                  <a:gd name="T44" fmla="*/ 1405 w 2656"/>
                  <a:gd name="T45" fmla="*/ 2095 h 4030"/>
                  <a:gd name="T46" fmla="*/ 887 w 2656"/>
                  <a:gd name="T47" fmla="*/ 2207 h 4030"/>
                  <a:gd name="T48" fmla="*/ 560 w 2656"/>
                  <a:gd name="T49" fmla="*/ 2108 h 4030"/>
                  <a:gd name="T50" fmla="*/ 370 w 2656"/>
                  <a:gd name="T51" fmla="*/ 2125 h 4030"/>
                  <a:gd name="T52" fmla="*/ 26 w 2656"/>
                  <a:gd name="T53" fmla="*/ 2190 h 4030"/>
                  <a:gd name="T54" fmla="*/ 73 w 2656"/>
                  <a:gd name="T55" fmla="*/ 2282 h 4030"/>
                  <a:gd name="T56" fmla="*/ 191 w 2656"/>
                  <a:gd name="T57" fmla="*/ 2439 h 4030"/>
                  <a:gd name="T58" fmla="*/ 60 w 2656"/>
                  <a:gd name="T59" fmla="*/ 2564 h 4030"/>
                  <a:gd name="T60" fmla="*/ 72 w 2656"/>
                  <a:gd name="T61" fmla="*/ 2623 h 4030"/>
                  <a:gd name="T62" fmla="*/ 449 w 2656"/>
                  <a:gd name="T63" fmla="*/ 4026 h 4030"/>
                  <a:gd name="T64" fmla="*/ 956 w 2656"/>
                  <a:gd name="T65" fmla="*/ 4029 h 4030"/>
                  <a:gd name="T66" fmla="*/ 1340 w 2656"/>
                  <a:gd name="T67" fmla="*/ 3864 h 4030"/>
                  <a:gd name="T68" fmla="*/ 1653 w 2656"/>
                  <a:gd name="T69" fmla="*/ 3677 h 4030"/>
                  <a:gd name="T70" fmla="*/ 1707 w 2656"/>
                  <a:gd name="T71" fmla="*/ 3467 h 4030"/>
                  <a:gd name="T72" fmla="*/ 1863 w 2656"/>
                  <a:gd name="T73" fmla="*/ 2928 h 4030"/>
                  <a:gd name="T74" fmla="*/ 2044 w 2656"/>
                  <a:gd name="T75" fmla="*/ 2846 h 4030"/>
                  <a:gd name="T76" fmla="*/ 2130 w 2656"/>
                  <a:gd name="T77" fmla="*/ 3100 h 4030"/>
                  <a:gd name="T78" fmla="*/ 2117 w 2656"/>
                  <a:gd name="T79" fmla="*/ 3699 h 4030"/>
                  <a:gd name="T80" fmla="*/ 1736 w 2656"/>
                  <a:gd name="T81" fmla="*/ 3755 h 4030"/>
                  <a:gd name="T82" fmla="*/ 1925 w 2656"/>
                  <a:gd name="T83" fmla="*/ 3962 h 4030"/>
                  <a:gd name="T84" fmla="*/ 2436 w 2656"/>
                  <a:gd name="T85" fmla="*/ 3851 h 4030"/>
                  <a:gd name="T86" fmla="*/ 2396 w 2656"/>
                  <a:gd name="T87" fmla="*/ 3621 h 4030"/>
                  <a:gd name="T88" fmla="*/ 2239 w 2656"/>
                  <a:gd name="T89" fmla="*/ 2967 h 4030"/>
                  <a:gd name="T90" fmla="*/ 2059 w 2656"/>
                  <a:gd name="T91" fmla="*/ 2372 h 4030"/>
                  <a:gd name="T92" fmla="*/ 1967 w 2656"/>
                  <a:gd name="T93" fmla="*/ 2010 h 4030"/>
                  <a:gd name="T94" fmla="*/ 2120 w 2656"/>
                  <a:gd name="T95" fmla="*/ 1578 h 4030"/>
                  <a:gd name="T96" fmla="*/ 2284 w 2656"/>
                  <a:gd name="T97" fmla="*/ 1808 h 4030"/>
                  <a:gd name="T98" fmla="*/ 2068 w 2656"/>
                  <a:gd name="T99" fmla="*/ 2273 h 4030"/>
                  <a:gd name="T100" fmla="*/ 2277 w 2656"/>
                  <a:gd name="T101" fmla="*/ 2554 h 4030"/>
                  <a:gd name="T102" fmla="*/ 2436 w 2656"/>
                  <a:gd name="T103" fmla="*/ 2309 h 4030"/>
                  <a:gd name="T104" fmla="*/ 2291 w 2656"/>
                  <a:gd name="T105" fmla="*/ 2268 h 4030"/>
                  <a:gd name="T106" fmla="*/ 2276 w 2656"/>
                  <a:gd name="T107" fmla="*/ 2032 h 4030"/>
                  <a:gd name="T108" fmla="*/ 2571 w 2656"/>
                  <a:gd name="T109" fmla="*/ 1652 h 4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56" h="4030">
                    <a:moveTo>
                      <a:pt x="2559" y="1623"/>
                    </a:moveTo>
                    <a:cubicBezTo>
                      <a:pt x="2549" y="1617"/>
                      <a:pt x="2536" y="1621"/>
                      <a:pt x="2528" y="1614"/>
                    </a:cubicBezTo>
                    <a:cubicBezTo>
                      <a:pt x="2519" y="1608"/>
                      <a:pt x="2511" y="1603"/>
                      <a:pt x="2503" y="1597"/>
                    </a:cubicBezTo>
                    <a:cubicBezTo>
                      <a:pt x="2468" y="1564"/>
                      <a:pt x="2428" y="1536"/>
                      <a:pt x="2390" y="1509"/>
                    </a:cubicBezTo>
                    <a:cubicBezTo>
                      <a:pt x="2342" y="1476"/>
                      <a:pt x="2293" y="1444"/>
                      <a:pt x="2242" y="1416"/>
                    </a:cubicBezTo>
                    <a:cubicBezTo>
                      <a:pt x="2237" y="1413"/>
                      <a:pt x="2234" y="1408"/>
                      <a:pt x="2231" y="1403"/>
                    </a:cubicBezTo>
                    <a:cubicBezTo>
                      <a:pt x="2205" y="1370"/>
                      <a:pt x="2174" y="1343"/>
                      <a:pt x="2144" y="1314"/>
                    </a:cubicBezTo>
                    <a:cubicBezTo>
                      <a:pt x="2105" y="1279"/>
                      <a:pt x="2060" y="1249"/>
                      <a:pt x="2011" y="1229"/>
                    </a:cubicBezTo>
                    <a:cubicBezTo>
                      <a:pt x="2017" y="1207"/>
                      <a:pt x="2023" y="1185"/>
                      <a:pt x="2029" y="1163"/>
                    </a:cubicBezTo>
                    <a:cubicBezTo>
                      <a:pt x="2048" y="1163"/>
                      <a:pt x="2066" y="1166"/>
                      <a:pt x="2085" y="1165"/>
                    </a:cubicBezTo>
                    <a:cubicBezTo>
                      <a:pt x="2150" y="1167"/>
                      <a:pt x="2215" y="1156"/>
                      <a:pt x="2276" y="1131"/>
                    </a:cubicBezTo>
                    <a:cubicBezTo>
                      <a:pt x="2358" y="1102"/>
                      <a:pt x="2429" y="1048"/>
                      <a:pt x="2489" y="985"/>
                    </a:cubicBezTo>
                    <a:cubicBezTo>
                      <a:pt x="2560" y="909"/>
                      <a:pt x="2619" y="821"/>
                      <a:pt x="2656" y="723"/>
                    </a:cubicBezTo>
                    <a:cubicBezTo>
                      <a:pt x="2621" y="707"/>
                      <a:pt x="2590" y="684"/>
                      <a:pt x="2568" y="653"/>
                    </a:cubicBezTo>
                    <a:cubicBezTo>
                      <a:pt x="2540" y="613"/>
                      <a:pt x="2534" y="566"/>
                      <a:pt x="2540" y="519"/>
                    </a:cubicBezTo>
                    <a:cubicBezTo>
                      <a:pt x="2544" y="487"/>
                      <a:pt x="2547" y="458"/>
                      <a:pt x="2539" y="426"/>
                    </a:cubicBezTo>
                    <a:cubicBezTo>
                      <a:pt x="2535" y="411"/>
                      <a:pt x="2531" y="397"/>
                      <a:pt x="2527" y="383"/>
                    </a:cubicBezTo>
                    <a:cubicBezTo>
                      <a:pt x="2457" y="347"/>
                      <a:pt x="2389" y="308"/>
                      <a:pt x="2319" y="273"/>
                    </a:cubicBezTo>
                    <a:cubicBezTo>
                      <a:pt x="2189" y="207"/>
                      <a:pt x="2050" y="130"/>
                      <a:pt x="1976" y="0"/>
                    </a:cubicBezTo>
                    <a:cubicBezTo>
                      <a:pt x="1917" y="18"/>
                      <a:pt x="1860" y="47"/>
                      <a:pt x="1807" y="79"/>
                    </a:cubicBezTo>
                    <a:cubicBezTo>
                      <a:pt x="1737" y="123"/>
                      <a:pt x="1675" y="179"/>
                      <a:pt x="1627" y="246"/>
                    </a:cubicBezTo>
                    <a:cubicBezTo>
                      <a:pt x="1608" y="216"/>
                      <a:pt x="1587" y="188"/>
                      <a:pt x="1565" y="161"/>
                    </a:cubicBezTo>
                    <a:cubicBezTo>
                      <a:pt x="1550" y="143"/>
                      <a:pt x="1534" y="125"/>
                      <a:pt x="1514" y="112"/>
                    </a:cubicBezTo>
                    <a:cubicBezTo>
                      <a:pt x="1480" y="92"/>
                      <a:pt x="1442" y="74"/>
                      <a:pt x="1401" y="76"/>
                    </a:cubicBezTo>
                    <a:cubicBezTo>
                      <a:pt x="1346" y="74"/>
                      <a:pt x="1296" y="118"/>
                      <a:pt x="1284" y="171"/>
                    </a:cubicBezTo>
                    <a:cubicBezTo>
                      <a:pt x="1282" y="185"/>
                      <a:pt x="1285" y="199"/>
                      <a:pt x="1290" y="212"/>
                    </a:cubicBezTo>
                    <a:cubicBezTo>
                      <a:pt x="1301" y="231"/>
                      <a:pt x="1323" y="238"/>
                      <a:pt x="1343" y="240"/>
                    </a:cubicBezTo>
                    <a:cubicBezTo>
                      <a:pt x="1343" y="241"/>
                      <a:pt x="1344" y="244"/>
                      <a:pt x="1345" y="246"/>
                    </a:cubicBezTo>
                    <a:cubicBezTo>
                      <a:pt x="1289" y="287"/>
                      <a:pt x="1258" y="354"/>
                      <a:pt x="1246" y="421"/>
                    </a:cubicBezTo>
                    <a:cubicBezTo>
                      <a:pt x="1242" y="446"/>
                      <a:pt x="1247" y="477"/>
                      <a:pt x="1269" y="493"/>
                    </a:cubicBezTo>
                    <a:cubicBezTo>
                      <a:pt x="1287" y="507"/>
                      <a:pt x="1312" y="508"/>
                      <a:pt x="1333" y="503"/>
                    </a:cubicBezTo>
                    <a:cubicBezTo>
                      <a:pt x="1342" y="524"/>
                      <a:pt x="1363" y="540"/>
                      <a:pt x="1386" y="543"/>
                    </a:cubicBezTo>
                    <a:cubicBezTo>
                      <a:pt x="1412" y="544"/>
                      <a:pt x="1439" y="544"/>
                      <a:pt x="1461" y="529"/>
                    </a:cubicBezTo>
                    <a:cubicBezTo>
                      <a:pt x="1474" y="547"/>
                      <a:pt x="1494" y="557"/>
                      <a:pt x="1515" y="560"/>
                    </a:cubicBezTo>
                    <a:cubicBezTo>
                      <a:pt x="1514" y="570"/>
                      <a:pt x="1513" y="581"/>
                      <a:pt x="1513" y="591"/>
                    </a:cubicBezTo>
                    <a:cubicBezTo>
                      <a:pt x="1486" y="616"/>
                      <a:pt x="1460" y="641"/>
                      <a:pt x="1436" y="668"/>
                    </a:cubicBezTo>
                    <a:cubicBezTo>
                      <a:pt x="1427" y="678"/>
                      <a:pt x="1419" y="689"/>
                      <a:pt x="1409" y="698"/>
                    </a:cubicBezTo>
                    <a:cubicBezTo>
                      <a:pt x="1377" y="726"/>
                      <a:pt x="1342" y="750"/>
                      <a:pt x="1312" y="780"/>
                    </a:cubicBezTo>
                    <a:cubicBezTo>
                      <a:pt x="1258" y="834"/>
                      <a:pt x="1204" y="889"/>
                      <a:pt x="1158" y="950"/>
                    </a:cubicBezTo>
                    <a:cubicBezTo>
                      <a:pt x="1138" y="977"/>
                      <a:pt x="1118" y="1005"/>
                      <a:pt x="1109" y="1038"/>
                    </a:cubicBezTo>
                    <a:cubicBezTo>
                      <a:pt x="1107" y="1049"/>
                      <a:pt x="1106" y="1063"/>
                      <a:pt x="1115" y="1071"/>
                    </a:cubicBezTo>
                    <a:cubicBezTo>
                      <a:pt x="1120" y="1077"/>
                      <a:pt x="1129" y="1078"/>
                      <a:pt x="1136" y="1080"/>
                    </a:cubicBezTo>
                    <a:cubicBezTo>
                      <a:pt x="1147" y="1092"/>
                      <a:pt x="1159" y="1103"/>
                      <a:pt x="1172" y="1114"/>
                    </a:cubicBezTo>
                    <a:cubicBezTo>
                      <a:pt x="1230" y="1162"/>
                      <a:pt x="1295" y="1203"/>
                      <a:pt x="1359" y="1244"/>
                    </a:cubicBezTo>
                    <a:cubicBezTo>
                      <a:pt x="1409" y="1276"/>
                      <a:pt x="1463" y="1301"/>
                      <a:pt x="1517" y="1325"/>
                    </a:cubicBezTo>
                    <a:cubicBezTo>
                      <a:pt x="1560" y="1343"/>
                      <a:pt x="1604" y="1361"/>
                      <a:pt x="1648" y="1375"/>
                    </a:cubicBezTo>
                    <a:cubicBezTo>
                      <a:pt x="1658" y="1377"/>
                      <a:pt x="1665" y="1385"/>
                      <a:pt x="1673" y="1390"/>
                    </a:cubicBezTo>
                    <a:cubicBezTo>
                      <a:pt x="1710" y="1418"/>
                      <a:pt x="1749" y="1446"/>
                      <a:pt x="1790" y="1469"/>
                    </a:cubicBezTo>
                    <a:cubicBezTo>
                      <a:pt x="1776" y="1579"/>
                      <a:pt x="1760" y="1690"/>
                      <a:pt x="1753" y="1801"/>
                    </a:cubicBezTo>
                    <a:cubicBezTo>
                      <a:pt x="1755" y="1938"/>
                      <a:pt x="1767" y="2075"/>
                      <a:pt x="1791" y="2211"/>
                    </a:cubicBezTo>
                    <a:cubicBezTo>
                      <a:pt x="1792" y="2221"/>
                      <a:pt x="1788" y="2232"/>
                      <a:pt x="1787" y="2243"/>
                    </a:cubicBezTo>
                    <a:cubicBezTo>
                      <a:pt x="1781" y="2281"/>
                      <a:pt x="1778" y="2319"/>
                      <a:pt x="1776" y="2358"/>
                    </a:cubicBezTo>
                    <a:cubicBezTo>
                      <a:pt x="1768" y="2406"/>
                      <a:pt x="1759" y="2453"/>
                      <a:pt x="1760" y="2502"/>
                    </a:cubicBezTo>
                    <a:cubicBezTo>
                      <a:pt x="1759" y="2517"/>
                      <a:pt x="1754" y="2531"/>
                      <a:pt x="1752" y="2546"/>
                    </a:cubicBezTo>
                    <a:cubicBezTo>
                      <a:pt x="1745" y="2627"/>
                      <a:pt x="1740" y="2709"/>
                      <a:pt x="1733" y="2791"/>
                    </a:cubicBezTo>
                    <a:cubicBezTo>
                      <a:pt x="1733" y="2805"/>
                      <a:pt x="1724" y="2817"/>
                      <a:pt x="1719" y="2831"/>
                    </a:cubicBezTo>
                    <a:cubicBezTo>
                      <a:pt x="1707" y="2861"/>
                      <a:pt x="1698" y="2893"/>
                      <a:pt x="1695" y="2926"/>
                    </a:cubicBezTo>
                    <a:cubicBezTo>
                      <a:pt x="1692" y="2948"/>
                      <a:pt x="1695" y="2970"/>
                      <a:pt x="1697" y="2992"/>
                    </a:cubicBezTo>
                    <a:cubicBezTo>
                      <a:pt x="1695" y="3007"/>
                      <a:pt x="1690" y="3022"/>
                      <a:pt x="1686" y="3038"/>
                    </a:cubicBezTo>
                    <a:cubicBezTo>
                      <a:pt x="1657" y="3152"/>
                      <a:pt x="1622" y="3265"/>
                      <a:pt x="1583" y="3377"/>
                    </a:cubicBezTo>
                    <a:cubicBezTo>
                      <a:pt x="1559" y="3119"/>
                      <a:pt x="1537" y="2861"/>
                      <a:pt x="1513" y="2603"/>
                    </a:cubicBezTo>
                    <a:cubicBezTo>
                      <a:pt x="1508" y="2543"/>
                      <a:pt x="1502" y="2484"/>
                      <a:pt x="1500" y="2424"/>
                    </a:cubicBezTo>
                    <a:cubicBezTo>
                      <a:pt x="1498" y="2402"/>
                      <a:pt x="1493" y="2381"/>
                      <a:pt x="1490" y="2359"/>
                    </a:cubicBezTo>
                    <a:cubicBezTo>
                      <a:pt x="1501" y="2338"/>
                      <a:pt x="1516" y="2319"/>
                      <a:pt x="1525" y="2296"/>
                    </a:cubicBezTo>
                    <a:cubicBezTo>
                      <a:pt x="1544" y="2259"/>
                      <a:pt x="1575" y="2230"/>
                      <a:pt x="1607" y="2203"/>
                    </a:cubicBezTo>
                    <a:cubicBezTo>
                      <a:pt x="1640" y="2177"/>
                      <a:pt x="1674" y="2152"/>
                      <a:pt x="1712" y="2134"/>
                    </a:cubicBezTo>
                    <a:cubicBezTo>
                      <a:pt x="1711" y="2123"/>
                      <a:pt x="1709" y="2112"/>
                      <a:pt x="1709" y="2102"/>
                    </a:cubicBezTo>
                    <a:cubicBezTo>
                      <a:pt x="1632" y="2092"/>
                      <a:pt x="1554" y="2095"/>
                      <a:pt x="1477" y="2094"/>
                    </a:cubicBezTo>
                    <a:cubicBezTo>
                      <a:pt x="1453" y="2094"/>
                      <a:pt x="1429" y="2096"/>
                      <a:pt x="1405" y="2095"/>
                    </a:cubicBezTo>
                    <a:cubicBezTo>
                      <a:pt x="1296" y="2099"/>
                      <a:pt x="1186" y="2097"/>
                      <a:pt x="1076" y="2097"/>
                    </a:cubicBezTo>
                    <a:cubicBezTo>
                      <a:pt x="1023" y="2097"/>
                      <a:pt x="977" y="2130"/>
                      <a:pt x="939" y="2163"/>
                    </a:cubicBezTo>
                    <a:cubicBezTo>
                      <a:pt x="923" y="2179"/>
                      <a:pt x="903" y="2191"/>
                      <a:pt x="887" y="2207"/>
                    </a:cubicBezTo>
                    <a:cubicBezTo>
                      <a:pt x="839" y="2250"/>
                      <a:pt x="797" y="2299"/>
                      <a:pt x="767" y="2356"/>
                    </a:cubicBezTo>
                    <a:cubicBezTo>
                      <a:pt x="736" y="2316"/>
                      <a:pt x="703" y="2279"/>
                      <a:pt x="671" y="2239"/>
                    </a:cubicBezTo>
                    <a:cubicBezTo>
                      <a:pt x="639" y="2192"/>
                      <a:pt x="604" y="2146"/>
                      <a:pt x="560" y="2108"/>
                    </a:cubicBezTo>
                    <a:cubicBezTo>
                      <a:pt x="549" y="2107"/>
                      <a:pt x="537" y="2106"/>
                      <a:pt x="526" y="2108"/>
                    </a:cubicBezTo>
                    <a:cubicBezTo>
                      <a:pt x="500" y="2112"/>
                      <a:pt x="473" y="2112"/>
                      <a:pt x="447" y="2115"/>
                    </a:cubicBezTo>
                    <a:cubicBezTo>
                      <a:pt x="421" y="2119"/>
                      <a:pt x="395" y="2123"/>
                      <a:pt x="370" y="2125"/>
                    </a:cubicBezTo>
                    <a:cubicBezTo>
                      <a:pt x="351" y="2125"/>
                      <a:pt x="333" y="2131"/>
                      <a:pt x="315" y="2133"/>
                    </a:cubicBezTo>
                    <a:cubicBezTo>
                      <a:pt x="294" y="2136"/>
                      <a:pt x="273" y="2140"/>
                      <a:pt x="251" y="2143"/>
                    </a:cubicBezTo>
                    <a:cubicBezTo>
                      <a:pt x="176" y="2155"/>
                      <a:pt x="99" y="2165"/>
                      <a:pt x="26" y="2190"/>
                    </a:cubicBezTo>
                    <a:cubicBezTo>
                      <a:pt x="16" y="2194"/>
                      <a:pt x="4" y="2197"/>
                      <a:pt x="0" y="2208"/>
                    </a:cubicBezTo>
                    <a:cubicBezTo>
                      <a:pt x="3" y="2218"/>
                      <a:pt x="10" y="2226"/>
                      <a:pt x="17" y="2233"/>
                    </a:cubicBezTo>
                    <a:cubicBezTo>
                      <a:pt x="36" y="2249"/>
                      <a:pt x="54" y="2265"/>
                      <a:pt x="73" y="2282"/>
                    </a:cubicBezTo>
                    <a:cubicBezTo>
                      <a:pt x="97" y="2304"/>
                      <a:pt x="124" y="2324"/>
                      <a:pt x="146" y="2348"/>
                    </a:cubicBezTo>
                    <a:cubicBezTo>
                      <a:pt x="170" y="2371"/>
                      <a:pt x="193" y="2395"/>
                      <a:pt x="216" y="2420"/>
                    </a:cubicBezTo>
                    <a:cubicBezTo>
                      <a:pt x="207" y="2425"/>
                      <a:pt x="198" y="2431"/>
                      <a:pt x="191" y="2439"/>
                    </a:cubicBezTo>
                    <a:cubicBezTo>
                      <a:pt x="174" y="2456"/>
                      <a:pt x="157" y="2471"/>
                      <a:pt x="140" y="2489"/>
                    </a:cubicBezTo>
                    <a:cubicBezTo>
                      <a:pt x="128" y="2502"/>
                      <a:pt x="114" y="2513"/>
                      <a:pt x="101" y="2525"/>
                    </a:cubicBezTo>
                    <a:cubicBezTo>
                      <a:pt x="87" y="2537"/>
                      <a:pt x="74" y="2552"/>
                      <a:pt x="60" y="2564"/>
                    </a:cubicBezTo>
                    <a:cubicBezTo>
                      <a:pt x="45" y="2579"/>
                      <a:pt x="29" y="2593"/>
                      <a:pt x="17" y="2610"/>
                    </a:cubicBezTo>
                    <a:cubicBezTo>
                      <a:pt x="17" y="2615"/>
                      <a:pt x="18" y="2619"/>
                      <a:pt x="19" y="2623"/>
                    </a:cubicBezTo>
                    <a:cubicBezTo>
                      <a:pt x="36" y="2630"/>
                      <a:pt x="54" y="2622"/>
                      <a:pt x="72" y="2623"/>
                    </a:cubicBezTo>
                    <a:cubicBezTo>
                      <a:pt x="131" y="2615"/>
                      <a:pt x="189" y="2612"/>
                      <a:pt x="247" y="2600"/>
                    </a:cubicBezTo>
                    <a:cubicBezTo>
                      <a:pt x="281" y="2841"/>
                      <a:pt x="314" y="3082"/>
                      <a:pt x="348" y="3322"/>
                    </a:cubicBezTo>
                    <a:cubicBezTo>
                      <a:pt x="381" y="3557"/>
                      <a:pt x="412" y="3792"/>
                      <a:pt x="449" y="4026"/>
                    </a:cubicBezTo>
                    <a:cubicBezTo>
                      <a:pt x="497" y="4027"/>
                      <a:pt x="545" y="4025"/>
                      <a:pt x="593" y="4027"/>
                    </a:cubicBezTo>
                    <a:cubicBezTo>
                      <a:pt x="634" y="4028"/>
                      <a:pt x="676" y="4026"/>
                      <a:pt x="717" y="4028"/>
                    </a:cubicBezTo>
                    <a:cubicBezTo>
                      <a:pt x="797" y="4027"/>
                      <a:pt x="876" y="4030"/>
                      <a:pt x="956" y="4029"/>
                    </a:cubicBezTo>
                    <a:cubicBezTo>
                      <a:pt x="1001" y="4006"/>
                      <a:pt x="1047" y="3985"/>
                      <a:pt x="1093" y="3966"/>
                    </a:cubicBezTo>
                    <a:cubicBezTo>
                      <a:pt x="1123" y="3953"/>
                      <a:pt x="1152" y="3939"/>
                      <a:pt x="1182" y="3926"/>
                    </a:cubicBezTo>
                    <a:cubicBezTo>
                      <a:pt x="1234" y="3904"/>
                      <a:pt x="1286" y="3883"/>
                      <a:pt x="1340" y="3864"/>
                    </a:cubicBezTo>
                    <a:cubicBezTo>
                      <a:pt x="1431" y="3830"/>
                      <a:pt x="1523" y="3794"/>
                      <a:pt x="1617" y="3766"/>
                    </a:cubicBezTo>
                    <a:cubicBezTo>
                      <a:pt x="1616" y="3759"/>
                      <a:pt x="1616" y="3753"/>
                      <a:pt x="1616" y="3748"/>
                    </a:cubicBezTo>
                    <a:cubicBezTo>
                      <a:pt x="1637" y="3730"/>
                      <a:pt x="1648" y="3704"/>
                      <a:pt x="1653" y="3677"/>
                    </a:cubicBezTo>
                    <a:cubicBezTo>
                      <a:pt x="1660" y="3647"/>
                      <a:pt x="1663" y="3615"/>
                      <a:pt x="1673" y="3586"/>
                    </a:cubicBezTo>
                    <a:cubicBezTo>
                      <a:pt x="1685" y="3557"/>
                      <a:pt x="1689" y="3525"/>
                      <a:pt x="1695" y="3494"/>
                    </a:cubicBezTo>
                    <a:cubicBezTo>
                      <a:pt x="1697" y="3484"/>
                      <a:pt x="1703" y="3476"/>
                      <a:pt x="1707" y="3467"/>
                    </a:cubicBezTo>
                    <a:cubicBezTo>
                      <a:pt x="1730" y="3416"/>
                      <a:pt x="1749" y="3363"/>
                      <a:pt x="1766" y="3310"/>
                    </a:cubicBezTo>
                    <a:cubicBezTo>
                      <a:pt x="1801" y="3201"/>
                      <a:pt x="1828" y="3089"/>
                      <a:pt x="1847" y="2975"/>
                    </a:cubicBezTo>
                    <a:cubicBezTo>
                      <a:pt x="1849" y="2958"/>
                      <a:pt x="1858" y="2944"/>
                      <a:pt x="1863" y="2928"/>
                    </a:cubicBezTo>
                    <a:cubicBezTo>
                      <a:pt x="1901" y="2824"/>
                      <a:pt x="1920" y="2716"/>
                      <a:pt x="1939" y="2608"/>
                    </a:cubicBezTo>
                    <a:cubicBezTo>
                      <a:pt x="1956" y="2644"/>
                      <a:pt x="1972" y="2681"/>
                      <a:pt x="1988" y="2718"/>
                    </a:cubicBezTo>
                    <a:cubicBezTo>
                      <a:pt x="2007" y="2760"/>
                      <a:pt x="2027" y="2802"/>
                      <a:pt x="2044" y="2846"/>
                    </a:cubicBezTo>
                    <a:cubicBezTo>
                      <a:pt x="2047" y="2855"/>
                      <a:pt x="2053" y="2864"/>
                      <a:pt x="2053" y="2875"/>
                    </a:cubicBezTo>
                    <a:cubicBezTo>
                      <a:pt x="2058" y="2940"/>
                      <a:pt x="2078" y="3005"/>
                      <a:pt x="2115" y="3060"/>
                    </a:cubicBezTo>
                    <a:cubicBezTo>
                      <a:pt x="2123" y="3071"/>
                      <a:pt x="2126" y="3086"/>
                      <a:pt x="2130" y="3100"/>
                    </a:cubicBezTo>
                    <a:cubicBezTo>
                      <a:pt x="2151" y="3182"/>
                      <a:pt x="2170" y="3263"/>
                      <a:pt x="2188" y="3346"/>
                    </a:cubicBezTo>
                    <a:cubicBezTo>
                      <a:pt x="2212" y="3455"/>
                      <a:pt x="2230" y="3566"/>
                      <a:pt x="2250" y="3676"/>
                    </a:cubicBezTo>
                    <a:cubicBezTo>
                      <a:pt x="2205" y="3677"/>
                      <a:pt x="2160" y="3685"/>
                      <a:pt x="2117" y="3699"/>
                    </a:cubicBezTo>
                    <a:cubicBezTo>
                      <a:pt x="2075" y="3713"/>
                      <a:pt x="2033" y="3730"/>
                      <a:pt x="1995" y="3754"/>
                    </a:cubicBezTo>
                    <a:cubicBezTo>
                      <a:pt x="1961" y="3757"/>
                      <a:pt x="1928" y="3751"/>
                      <a:pt x="1894" y="3748"/>
                    </a:cubicBezTo>
                    <a:cubicBezTo>
                      <a:pt x="1841" y="3742"/>
                      <a:pt x="1786" y="3737"/>
                      <a:pt x="1736" y="3755"/>
                    </a:cubicBezTo>
                    <a:cubicBezTo>
                      <a:pt x="1724" y="3760"/>
                      <a:pt x="1710" y="3767"/>
                      <a:pt x="1712" y="3782"/>
                    </a:cubicBezTo>
                    <a:cubicBezTo>
                      <a:pt x="1715" y="3809"/>
                      <a:pt x="1732" y="3833"/>
                      <a:pt x="1746" y="3856"/>
                    </a:cubicBezTo>
                    <a:cubicBezTo>
                      <a:pt x="1794" y="3907"/>
                      <a:pt x="1857" y="3943"/>
                      <a:pt x="1925" y="3962"/>
                    </a:cubicBezTo>
                    <a:cubicBezTo>
                      <a:pt x="1974" y="3976"/>
                      <a:pt x="2027" y="3986"/>
                      <a:pt x="2078" y="3974"/>
                    </a:cubicBezTo>
                    <a:cubicBezTo>
                      <a:pt x="2149" y="3960"/>
                      <a:pt x="2212" y="3919"/>
                      <a:pt x="2283" y="3903"/>
                    </a:cubicBezTo>
                    <a:cubicBezTo>
                      <a:pt x="2334" y="3886"/>
                      <a:pt x="2384" y="3864"/>
                      <a:pt x="2436" y="3851"/>
                    </a:cubicBezTo>
                    <a:cubicBezTo>
                      <a:pt x="2442" y="3832"/>
                      <a:pt x="2445" y="3812"/>
                      <a:pt x="2442" y="3792"/>
                    </a:cubicBezTo>
                    <a:cubicBezTo>
                      <a:pt x="2435" y="3751"/>
                      <a:pt x="2418" y="3714"/>
                      <a:pt x="2407" y="3675"/>
                    </a:cubicBezTo>
                    <a:cubicBezTo>
                      <a:pt x="2402" y="3657"/>
                      <a:pt x="2402" y="3638"/>
                      <a:pt x="2396" y="3621"/>
                    </a:cubicBezTo>
                    <a:cubicBezTo>
                      <a:pt x="2390" y="3595"/>
                      <a:pt x="2380" y="3571"/>
                      <a:pt x="2374" y="3546"/>
                    </a:cubicBezTo>
                    <a:cubicBezTo>
                      <a:pt x="2366" y="3445"/>
                      <a:pt x="2345" y="3347"/>
                      <a:pt x="2322" y="3249"/>
                    </a:cubicBezTo>
                    <a:cubicBezTo>
                      <a:pt x="2298" y="3154"/>
                      <a:pt x="2271" y="3060"/>
                      <a:pt x="2239" y="2967"/>
                    </a:cubicBezTo>
                    <a:cubicBezTo>
                      <a:pt x="2234" y="2951"/>
                      <a:pt x="2234" y="2935"/>
                      <a:pt x="2231" y="2919"/>
                    </a:cubicBezTo>
                    <a:cubicBezTo>
                      <a:pt x="2217" y="2842"/>
                      <a:pt x="2196" y="2767"/>
                      <a:pt x="2173" y="2693"/>
                    </a:cubicBezTo>
                    <a:cubicBezTo>
                      <a:pt x="2139" y="2584"/>
                      <a:pt x="2101" y="2477"/>
                      <a:pt x="2059" y="2372"/>
                    </a:cubicBezTo>
                    <a:cubicBezTo>
                      <a:pt x="2049" y="2347"/>
                      <a:pt x="2041" y="2322"/>
                      <a:pt x="2027" y="2299"/>
                    </a:cubicBezTo>
                    <a:cubicBezTo>
                      <a:pt x="2022" y="2290"/>
                      <a:pt x="2014" y="2281"/>
                      <a:pt x="2013" y="2271"/>
                    </a:cubicBezTo>
                    <a:cubicBezTo>
                      <a:pt x="1998" y="2184"/>
                      <a:pt x="1980" y="2097"/>
                      <a:pt x="1967" y="2010"/>
                    </a:cubicBezTo>
                    <a:cubicBezTo>
                      <a:pt x="1943" y="1843"/>
                      <a:pt x="1944" y="1672"/>
                      <a:pt x="1961" y="1504"/>
                    </a:cubicBezTo>
                    <a:cubicBezTo>
                      <a:pt x="1972" y="1509"/>
                      <a:pt x="1984" y="1514"/>
                      <a:pt x="1995" y="1519"/>
                    </a:cubicBezTo>
                    <a:cubicBezTo>
                      <a:pt x="2035" y="1542"/>
                      <a:pt x="2079" y="1557"/>
                      <a:pt x="2120" y="1578"/>
                    </a:cubicBezTo>
                    <a:cubicBezTo>
                      <a:pt x="2197" y="1631"/>
                      <a:pt x="2280" y="1677"/>
                      <a:pt x="2372" y="1699"/>
                    </a:cubicBezTo>
                    <a:cubicBezTo>
                      <a:pt x="2372" y="1707"/>
                      <a:pt x="2373" y="1715"/>
                      <a:pt x="2376" y="1723"/>
                    </a:cubicBezTo>
                    <a:cubicBezTo>
                      <a:pt x="2343" y="1749"/>
                      <a:pt x="2312" y="1778"/>
                      <a:pt x="2284" y="1808"/>
                    </a:cubicBezTo>
                    <a:cubicBezTo>
                      <a:pt x="2206" y="1889"/>
                      <a:pt x="2139" y="1981"/>
                      <a:pt x="2098" y="2086"/>
                    </a:cubicBezTo>
                    <a:cubicBezTo>
                      <a:pt x="2087" y="2105"/>
                      <a:pt x="2083" y="2128"/>
                      <a:pt x="2076" y="2149"/>
                    </a:cubicBezTo>
                    <a:cubicBezTo>
                      <a:pt x="2065" y="2189"/>
                      <a:pt x="2060" y="2232"/>
                      <a:pt x="2068" y="2273"/>
                    </a:cubicBezTo>
                    <a:cubicBezTo>
                      <a:pt x="2074" y="2307"/>
                      <a:pt x="2082" y="2341"/>
                      <a:pt x="2097" y="2373"/>
                    </a:cubicBezTo>
                    <a:cubicBezTo>
                      <a:pt x="2118" y="2426"/>
                      <a:pt x="2146" y="2480"/>
                      <a:pt x="2195" y="2511"/>
                    </a:cubicBezTo>
                    <a:cubicBezTo>
                      <a:pt x="2216" y="2534"/>
                      <a:pt x="2244" y="2557"/>
                      <a:pt x="2277" y="2554"/>
                    </a:cubicBezTo>
                    <a:cubicBezTo>
                      <a:pt x="2308" y="2556"/>
                      <a:pt x="2340" y="2540"/>
                      <a:pt x="2356" y="2513"/>
                    </a:cubicBezTo>
                    <a:cubicBezTo>
                      <a:pt x="2368" y="2493"/>
                      <a:pt x="2366" y="2469"/>
                      <a:pt x="2358" y="2448"/>
                    </a:cubicBezTo>
                    <a:cubicBezTo>
                      <a:pt x="2399" y="2412"/>
                      <a:pt x="2423" y="2361"/>
                      <a:pt x="2436" y="2309"/>
                    </a:cubicBezTo>
                    <a:cubicBezTo>
                      <a:pt x="2443" y="2280"/>
                      <a:pt x="2449" y="2249"/>
                      <a:pt x="2438" y="2221"/>
                    </a:cubicBezTo>
                    <a:cubicBezTo>
                      <a:pt x="2427" y="2192"/>
                      <a:pt x="2387" y="2181"/>
                      <a:pt x="2361" y="2197"/>
                    </a:cubicBezTo>
                    <a:cubicBezTo>
                      <a:pt x="2336" y="2219"/>
                      <a:pt x="2326" y="2257"/>
                      <a:pt x="2291" y="2268"/>
                    </a:cubicBezTo>
                    <a:cubicBezTo>
                      <a:pt x="2296" y="2219"/>
                      <a:pt x="2271" y="2170"/>
                      <a:pt x="2231" y="2144"/>
                    </a:cubicBezTo>
                    <a:cubicBezTo>
                      <a:pt x="2242" y="2115"/>
                      <a:pt x="2252" y="2087"/>
                      <a:pt x="2263" y="2059"/>
                    </a:cubicBezTo>
                    <a:cubicBezTo>
                      <a:pt x="2267" y="2050"/>
                      <a:pt x="2270" y="2040"/>
                      <a:pt x="2276" y="2032"/>
                    </a:cubicBezTo>
                    <a:cubicBezTo>
                      <a:pt x="2312" y="1991"/>
                      <a:pt x="2354" y="1956"/>
                      <a:pt x="2392" y="1916"/>
                    </a:cubicBezTo>
                    <a:cubicBezTo>
                      <a:pt x="2442" y="1860"/>
                      <a:pt x="2492" y="1803"/>
                      <a:pt x="2532" y="1740"/>
                    </a:cubicBezTo>
                    <a:cubicBezTo>
                      <a:pt x="2549" y="1713"/>
                      <a:pt x="2565" y="1684"/>
                      <a:pt x="2571" y="1652"/>
                    </a:cubicBezTo>
                    <a:cubicBezTo>
                      <a:pt x="2572" y="1641"/>
                      <a:pt x="2569" y="1629"/>
                      <a:pt x="2559" y="162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xmlns="" id="{D578E221-7C94-4AE5-BA71-0180B279E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3744913"/>
                <a:ext cx="574675" cy="592137"/>
              </a:xfrm>
              <a:custGeom>
                <a:avLst/>
                <a:gdLst>
                  <a:gd name="T0" fmla="*/ 303 w 907"/>
                  <a:gd name="T1" fmla="*/ 32 h 896"/>
                  <a:gd name="T2" fmla="*/ 478 w 907"/>
                  <a:gd name="T3" fmla="*/ 2 h 896"/>
                  <a:gd name="T4" fmla="*/ 520 w 907"/>
                  <a:gd name="T5" fmla="*/ 4 h 896"/>
                  <a:gd name="T6" fmla="*/ 706 w 907"/>
                  <a:gd name="T7" fmla="*/ 57 h 896"/>
                  <a:gd name="T8" fmla="*/ 837 w 907"/>
                  <a:gd name="T9" fmla="*/ 162 h 896"/>
                  <a:gd name="T10" fmla="*/ 901 w 907"/>
                  <a:gd name="T11" fmla="*/ 335 h 896"/>
                  <a:gd name="T12" fmla="*/ 899 w 907"/>
                  <a:gd name="T13" fmla="*/ 461 h 896"/>
                  <a:gd name="T14" fmla="*/ 819 w 907"/>
                  <a:gd name="T15" fmla="*/ 677 h 896"/>
                  <a:gd name="T16" fmla="*/ 732 w 907"/>
                  <a:gd name="T17" fmla="*/ 760 h 896"/>
                  <a:gd name="T18" fmla="*/ 585 w 907"/>
                  <a:gd name="T19" fmla="*/ 854 h 896"/>
                  <a:gd name="T20" fmla="*/ 465 w 907"/>
                  <a:gd name="T21" fmla="*/ 888 h 896"/>
                  <a:gd name="T22" fmla="*/ 360 w 907"/>
                  <a:gd name="T23" fmla="*/ 896 h 896"/>
                  <a:gd name="T24" fmla="*/ 181 w 907"/>
                  <a:gd name="T25" fmla="*/ 821 h 896"/>
                  <a:gd name="T26" fmla="*/ 65 w 907"/>
                  <a:gd name="T27" fmla="*/ 692 h 896"/>
                  <a:gd name="T28" fmla="*/ 0 w 907"/>
                  <a:gd name="T29" fmla="*/ 500 h 896"/>
                  <a:gd name="T30" fmla="*/ 61 w 907"/>
                  <a:gd name="T31" fmla="*/ 370 h 896"/>
                  <a:gd name="T32" fmla="*/ 89 w 907"/>
                  <a:gd name="T33" fmla="*/ 311 h 896"/>
                  <a:gd name="T34" fmla="*/ 139 w 907"/>
                  <a:gd name="T35" fmla="*/ 288 h 896"/>
                  <a:gd name="T36" fmla="*/ 211 w 907"/>
                  <a:gd name="T37" fmla="*/ 251 h 896"/>
                  <a:gd name="T38" fmla="*/ 231 w 907"/>
                  <a:gd name="T39" fmla="*/ 179 h 896"/>
                  <a:gd name="T40" fmla="*/ 201 w 907"/>
                  <a:gd name="T41" fmla="*/ 131 h 896"/>
                  <a:gd name="T42" fmla="*/ 177 w 907"/>
                  <a:gd name="T43" fmla="*/ 119 h 896"/>
                  <a:gd name="T44" fmla="*/ 303 w 907"/>
                  <a:gd name="T45" fmla="*/ 32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7" h="896">
                    <a:moveTo>
                      <a:pt x="303" y="32"/>
                    </a:moveTo>
                    <a:cubicBezTo>
                      <a:pt x="359" y="12"/>
                      <a:pt x="420" y="13"/>
                      <a:pt x="478" y="2"/>
                    </a:cubicBezTo>
                    <a:cubicBezTo>
                      <a:pt x="492" y="0"/>
                      <a:pt x="506" y="2"/>
                      <a:pt x="520" y="4"/>
                    </a:cubicBezTo>
                    <a:cubicBezTo>
                      <a:pt x="584" y="13"/>
                      <a:pt x="648" y="28"/>
                      <a:pt x="706" y="57"/>
                    </a:cubicBezTo>
                    <a:cubicBezTo>
                      <a:pt x="756" y="82"/>
                      <a:pt x="803" y="117"/>
                      <a:pt x="837" y="162"/>
                    </a:cubicBezTo>
                    <a:cubicBezTo>
                      <a:pt x="874" y="212"/>
                      <a:pt x="896" y="273"/>
                      <a:pt x="901" y="335"/>
                    </a:cubicBezTo>
                    <a:cubicBezTo>
                      <a:pt x="904" y="377"/>
                      <a:pt x="907" y="419"/>
                      <a:pt x="899" y="461"/>
                    </a:cubicBezTo>
                    <a:cubicBezTo>
                      <a:pt x="886" y="537"/>
                      <a:pt x="857" y="610"/>
                      <a:pt x="819" y="677"/>
                    </a:cubicBezTo>
                    <a:cubicBezTo>
                      <a:pt x="796" y="710"/>
                      <a:pt x="767" y="739"/>
                      <a:pt x="732" y="760"/>
                    </a:cubicBezTo>
                    <a:cubicBezTo>
                      <a:pt x="684" y="793"/>
                      <a:pt x="638" y="830"/>
                      <a:pt x="585" y="854"/>
                    </a:cubicBezTo>
                    <a:cubicBezTo>
                      <a:pt x="548" y="873"/>
                      <a:pt x="506" y="881"/>
                      <a:pt x="465" y="888"/>
                    </a:cubicBezTo>
                    <a:cubicBezTo>
                      <a:pt x="430" y="893"/>
                      <a:pt x="395" y="896"/>
                      <a:pt x="360" y="896"/>
                    </a:cubicBezTo>
                    <a:cubicBezTo>
                      <a:pt x="296" y="884"/>
                      <a:pt x="234" y="859"/>
                      <a:pt x="181" y="821"/>
                    </a:cubicBezTo>
                    <a:cubicBezTo>
                      <a:pt x="133" y="788"/>
                      <a:pt x="94" y="742"/>
                      <a:pt x="65" y="692"/>
                    </a:cubicBezTo>
                    <a:cubicBezTo>
                      <a:pt x="31" y="633"/>
                      <a:pt x="10" y="567"/>
                      <a:pt x="0" y="500"/>
                    </a:cubicBezTo>
                    <a:cubicBezTo>
                      <a:pt x="28" y="462"/>
                      <a:pt x="55" y="419"/>
                      <a:pt x="61" y="370"/>
                    </a:cubicBezTo>
                    <a:cubicBezTo>
                      <a:pt x="75" y="352"/>
                      <a:pt x="83" y="331"/>
                      <a:pt x="89" y="311"/>
                    </a:cubicBezTo>
                    <a:cubicBezTo>
                      <a:pt x="105" y="302"/>
                      <a:pt x="121" y="291"/>
                      <a:pt x="139" y="288"/>
                    </a:cubicBezTo>
                    <a:cubicBezTo>
                      <a:pt x="166" y="283"/>
                      <a:pt x="192" y="272"/>
                      <a:pt x="211" y="251"/>
                    </a:cubicBezTo>
                    <a:cubicBezTo>
                      <a:pt x="229" y="232"/>
                      <a:pt x="234" y="205"/>
                      <a:pt x="231" y="179"/>
                    </a:cubicBezTo>
                    <a:cubicBezTo>
                      <a:pt x="229" y="160"/>
                      <a:pt x="218" y="141"/>
                      <a:pt x="201" y="131"/>
                    </a:cubicBezTo>
                    <a:cubicBezTo>
                      <a:pt x="193" y="126"/>
                      <a:pt x="185" y="123"/>
                      <a:pt x="177" y="119"/>
                    </a:cubicBezTo>
                    <a:cubicBezTo>
                      <a:pt x="216" y="86"/>
                      <a:pt x="257" y="56"/>
                      <a:pt x="303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xmlns="" id="{C2D8516F-FDFD-466D-8E81-F498571D9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4189413"/>
                <a:ext cx="322263" cy="255587"/>
              </a:xfrm>
              <a:custGeom>
                <a:avLst/>
                <a:gdLst>
                  <a:gd name="T0" fmla="*/ 31 w 510"/>
                  <a:gd name="T1" fmla="*/ 135 h 388"/>
                  <a:gd name="T2" fmla="*/ 173 w 510"/>
                  <a:gd name="T3" fmla="*/ 0 h 388"/>
                  <a:gd name="T4" fmla="*/ 264 w 510"/>
                  <a:gd name="T5" fmla="*/ 186 h 388"/>
                  <a:gd name="T6" fmla="*/ 510 w 510"/>
                  <a:gd name="T7" fmla="*/ 360 h 388"/>
                  <a:gd name="T8" fmla="*/ 498 w 510"/>
                  <a:gd name="T9" fmla="*/ 388 h 388"/>
                  <a:gd name="T10" fmla="*/ 356 w 510"/>
                  <a:gd name="T11" fmla="*/ 372 h 388"/>
                  <a:gd name="T12" fmla="*/ 333 w 510"/>
                  <a:gd name="T13" fmla="*/ 360 h 388"/>
                  <a:gd name="T14" fmla="*/ 206 w 510"/>
                  <a:gd name="T15" fmla="*/ 300 h 388"/>
                  <a:gd name="T16" fmla="*/ 163 w 510"/>
                  <a:gd name="T17" fmla="*/ 279 h 388"/>
                  <a:gd name="T18" fmla="*/ 65 w 510"/>
                  <a:gd name="T19" fmla="*/ 224 h 388"/>
                  <a:gd name="T20" fmla="*/ 1 w 510"/>
                  <a:gd name="T21" fmla="*/ 193 h 388"/>
                  <a:gd name="T22" fmla="*/ 1 w 510"/>
                  <a:gd name="T23" fmla="*/ 163 h 388"/>
                  <a:gd name="T24" fmla="*/ 31 w 510"/>
                  <a:gd name="T25" fmla="*/ 135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0" h="388">
                    <a:moveTo>
                      <a:pt x="31" y="135"/>
                    </a:moveTo>
                    <a:cubicBezTo>
                      <a:pt x="81" y="93"/>
                      <a:pt x="130" y="50"/>
                      <a:pt x="173" y="0"/>
                    </a:cubicBezTo>
                    <a:cubicBezTo>
                      <a:pt x="189" y="68"/>
                      <a:pt x="220" y="132"/>
                      <a:pt x="264" y="186"/>
                    </a:cubicBezTo>
                    <a:cubicBezTo>
                      <a:pt x="328" y="265"/>
                      <a:pt x="416" y="322"/>
                      <a:pt x="510" y="360"/>
                    </a:cubicBezTo>
                    <a:cubicBezTo>
                      <a:pt x="505" y="369"/>
                      <a:pt x="501" y="379"/>
                      <a:pt x="498" y="388"/>
                    </a:cubicBezTo>
                    <a:cubicBezTo>
                      <a:pt x="451" y="377"/>
                      <a:pt x="404" y="372"/>
                      <a:pt x="356" y="372"/>
                    </a:cubicBezTo>
                    <a:cubicBezTo>
                      <a:pt x="348" y="369"/>
                      <a:pt x="341" y="364"/>
                      <a:pt x="333" y="360"/>
                    </a:cubicBezTo>
                    <a:cubicBezTo>
                      <a:pt x="291" y="339"/>
                      <a:pt x="248" y="320"/>
                      <a:pt x="206" y="300"/>
                    </a:cubicBezTo>
                    <a:cubicBezTo>
                      <a:pt x="192" y="293"/>
                      <a:pt x="177" y="288"/>
                      <a:pt x="163" y="279"/>
                    </a:cubicBezTo>
                    <a:cubicBezTo>
                      <a:pt x="131" y="260"/>
                      <a:pt x="98" y="242"/>
                      <a:pt x="65" y="224"/>
                    </a:cubicBezTo>
                    <a:cubicBezTo>
                      <a:pt x="44" y="212"/>
                      <a:pt x="23" y="201"/>
                      <a:pt x="1" y="193"/>
                    </a:cubicBezTo>
                    <a:cubicBezTo>
                      <a:pt x="1" y="183"/>
                      <a:pt x="0" y="173"/>
                      <a:pt x="1" y="163"/>
                    </a:cubicBezTo>
                    <a:cubicBezTo>
                      <a:pt x="7" y="150"/>
                      <a:pt x="20" y="143"/>
                      <a:pt x="31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xmlns="" id="{EEBC4AE4-446A-4D74-9536-D03C9E302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1063" y="4765675"/>
                <a:ext cx="1050925" cy="1420812"/>
              </a:xfrm>
              <a:custGeom>
                <a:avLst/>
                <a:gdLst>
                  <a:gd name="T0" fmla="*/ 329 w 1661"/>
                  <a:gd name="T1" fmla="*/ 2 h 2153"/>
                  <a:gd name="T2" fmla="*/ 499 w 1661"/>
                  <a:gd name="T3" fmla="*/ 7 h 2153"/>
                  <a:gd name="T4" fmla="*/ 800 w 1661"/>
                  <a:gd name="T5" fmla="*/ 30 h 2153"/>
                  <a:gd name="T6" fmla="*/ 861 w 1661"/>
                  <a:gd name="T7" fmla="*/ 42 h 2153"/>
                  <a:gd name="T8" fmla="*/ 960 w 1661"/>
                  <a:gd name="T9" fmla="*/ 120 h 2153"/>
                  <a:gd name="T10" fmla="*/ 1047 w 1661"/>
                  <a:gd name="T11" fmla="*/ 225 h 2153"/>
                  <a:gd name="T12" fmla="*/ 1061 w 1661"/>
                  <a:gd name="T13" fmla="*/ 252 h 2153"/>
                  <a:gd name="T14" fmla="*/ 1134 w 1661"/>
                  <a:gd name="T15" fmla="*/ 169 h 2153"/>
                  <a:gd name="T16" fmla="*/ 1201 w 1661"/>
                  <a:gd name="T17" fmla="*/ 89 h 2153"/>
                  <a:gd name="T18" fmla="*/ 1231 w 1661"/>
                  <a:gd name="T19" fmla="*/ 68 h 2153"/>
                  <a:gd name="T20" fmla="*/ 1268 w 1661"/>
                  <a:gd name="T21" fmla="*/ 73 h 2153"/>
                  <a:gd name="T22" fmla="*/ 1329 w 1661"/>
                  <a:gd name="T23" fmla="*/ 83 h 2153"/>
                  <a:gd name="T24" fmla="*/ 1408 w 1661"/>
                  <a:gd name="T25" fmla="*/ 101 h 2153"/>
                  <a:gd name="T26" fmla="*/ 1504 w 1661"/>
                  <a:gd name="T27" fmla="*/ 11 h 2153"/>
                  <a:gd name="T28" fmla="*/ 1583 w 1661"/>
                  <a:gd name="T29" fmla="*/ 9 h 2153"/>
                  <a:gd name="T30" fmla="*/ 1623 w 1661"/>
                  <a:gd name="T31" fmla="*/ 29 h 2153"/>
                  <a:gd name="T32" fmla="*/ 1626 w 1661"/>
                  <a:gd name="T33" fmla="*/ 79 h 2153"/>
                  <a:gd name="T34" fmla="*/ 1563 w 1661"/>
                  <a:gd name="T35" fmla="*/ 56 h 2153"/>
                  <a:gd name="T36" fmla="*/ 1523 w 1661"/>
                  <a:gd name="T37" fmla="*/ 86 h 2153"/>
                  <a:gd name="T38" fmla="*/ 1504 w 1661"/>
                  <a:gd name="T39" fmla="*/ 122 h 2153"/>
                  <a:gd name="T40" fmla="*/ 1603 w 1661"/>
                  <a:gd name="T41" fmla="*/ 149 h 2153"/>
                  <a:gd name="T42" fmla="*/ 1661 w 1661"/>
                  <a:gd name="T43" fmla="*/ 178 h 2153"/>
                  <a:gd name="T44" fmla="*/ 1632 w 1661"/>
                  <a:gd name="T45" fmla="*/ 207 h 2153"/>
                  <a:gd name="T46" fmla="*/ 1572 w 1661"/>
                  <a:gd name="T47" fmla="*/ 256 h 2153"/>
                  <a:gd name="T48" fmla="*/ 1490 w 1661"/>
                  <a:gd name="T49" fmla="*/ 331 h 2153"/>
                  <a:gd name="T50" fmla="*/ 1581 w 1661"/>
                  <a:gd name="T51" fmla="*/ 422 h 2153"/>
                  <a:gd name="T52" fmla="*/ 1644 w 1661"/>
                  <a:gd name="T53" fmla="*/ 492 h 2153"/>
                  <a:gd name="T54" fmla="*/ 1630 w 1661"/>
                  <a:gd name="T55" fmla="*/ 504 h 2153"/>
                  <a:gd name="T56" fmla="*/ 1552 w 1661"/>
                  <a:gd name="T57" fmla="*/ 491 h 2153"/>
                  <a:gd name="T58" fmla="*/ 1466 w 1661"/>
                  <a:gd name="T59" fmla="*/ 472 h 2153"/>
                  <a:gd name="T60" fmla="*/ 1403 w 1661"/>
                  <a:gd name="T61" fmla="*/ 905 h 2153"/>
                  <a:gd name="T62" fmla="*/ 1461 w 1661"/>
                  <a:gd name="T63" fmla="*/ 908 h 2153"/>
                  <a:gd name="T64" fmla="*/ 1532 w 1661"/>
                  <a:gd name="T65" fmla="*/ 914 h 2153"/>
                  <a:gd name="T66" fmla="*/ 1586 w 1661"/>
                  <a:gd name="T67" fmla="*/ 922 h 2153"/>
                  <a:gd name="T68" fmla="*/ 1621 w 1661"/>
                  <a:gd name="T69" fmla="*/ 937 h 2153"/>
                  <a:gd name="T70" fmla="*/ 1581 w 1661"/>
                  <a:gd name="T71" fmla="*/ 988 h 2153"/>
                  <a:gd name="T72" fmla="*/ 1503 w 1661"/>
                  <a:gd name="T73" fmla="*/ 1070 h 2153"/>
                  <a:gd name="T74" fmla="*/ 1424 w 1661"/>
                  <a:gd name="T75" fmla="*/ 1169 h 2153"/>
                  <a:gd name="T76" fmla="*/ 1428 w 1661"/>
                  <a:gd name="T77" fmla="*/ 1245 h 2153"/>
                  <a:gd name="T78" fmla="*/ 1428 w 1661"/>
                  <a:gd name="T79" fmla="*/ 1913 h 2153"/>
                  <a:gd name="T80" fmla="*/ 1424 w 1661"/>
                  <a:gd name="T81" fmla="*/ 2108 h 2153"/>
                  <a:gd name="T82" fmla="*/ 722 w 1661"/>
                  <a:gd name="T83" fmla="*/ 2134 h 2153"/>
                  <a:gd name="T84" fmla="*/ 390 w 1661"/>
                  <a:gd name="T85" fmla="*/ 2147 h 2153"/>
                  <a:gd name="T86" fmla="*/ 215 w 1661"/>
                  <a:gd name="T87" fmla="*/ 2153 h 2153"/>
                  <a:gd name="T88" fmla="*/ 211 w 1661"/>
                  <a:gd name="T89" fmla="*/ 1901 h 2153"/>
                  <a:gd name="T90" fmla="*/ 212 w 1661"/>
                  <a:gd name="T91" fmla="*/ 1665 h 2153"/>
                  <a:gd name="T92" fmla="*/ 212 w 1661"/>
                  <a:gd name="T93" fmla="*/ 1317 h 2153"/>
                  <a:gd name="T94" fmla="*/ 214 w 1661"/>
                  <a:gd name="T95" fmla="*/ 1225 h 2153"/>
                  <a:gd name="T96" fmla="*/ 179 w 1661"/>
                  <a:gd name="T97" fmla="*/ 1172 h 2153"/>
                  <a:gd name="T98" fmla="*/ 94 w 1661"/>
                  <a:gd name="T99" fmla="*/ 1094 h 2153"/>
                  <a:gd name="T100" fmla="*/ 0 w 1661"/>
                  <a:gd name="T101" fmla="*/ 1046 h 2153"/>
                  <a:gd name="T102" fmla="*/ 1 w 1661"/>
                  <a:gd name="T103" fmla="*/ 1019 h 2153"/>
                  <a:gd name="T104" fmla="*/ 197 w 1661"/>
                  <a:gd name="T105" fmla="*/ 988 h 2153"/>
                  <a:gd name="T106" fmla="*/ 427 w 1661"/>
                  <a:gd name="T107" fmla="*/ 966 h 2153"/>
                  <a:gd name="T108" fmla="*/ 475 w 1661"/>
                  <a:gd name="T109" fmla="*/ 451 h 2153"/>
                  <a:gd name="T110" fmla="*/ 491 w 1661"/>
                  <a:gd name="T111" fmla="*/ 279 h 2153"/>
                  <a:gd name="T112" fmla="*/ 499 w 1661"/>
                  <a:gd name="T113" fmla="*/ 217 h 2153"/>
                  <a:gd name="T114" fmla="*/ 469 w 1661"/>
                  <a:gd name="T115" fmla="*/ 158 h 2153"/>
                  <a:gd name="T116" fmla="*/ 327 w 1661"/>
                  <a:gd name="T117" fmla="*/ 26 h 2153"/>
                  <a:gd name="T118" fmla="*/ 329 w 1661"/>
                  <a:gd name="T119" fmla="*/ 2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1" h="2153">
                    <a:moveTo>
                      <a:pt x="329" y="2"/>
                    </a:moveTo>
                    <a:cubicBezTo>
                      <a:pt x="386" y="0"/>
                      <a:pt x="443" y="0"/>
                      <a:pt x="499" y="7"/>
                    </a:cubicBezTo>
                    <a:cubicBezTo>
                      <a:pt x="599" y="15"/>
                      <a:pt x="699" y="24"/>
                      <a:pt x="800" y="30"/>
                    </a:cubicBezTo>
                    <a:cubicBezTo>
                      <a:pt x="820" y="33"/>
                      <a:pt x="842" y="32"/>
                      <a:pt x="861" y="42"/>
                    </a:cubicBezTo>
                    <a:cubicBezTo>
                      <a:pt x="900" y="60"/>
                      <a:pt x="928" y="92"/>
                      <a:pt x="960" y="120"/>
                    </a:cubicBezTo>
                    <a:cubicBezTo>
                      <a:pt x="993" y="151"/>
                      <a:pt x="1022" y="186"/>
                      <a:pt x="1047" y="225"/>
                    </a:cubicBezTo>
                    <a:cubicBezTo>
                      <a:pt x="1052" y="233"/>
                      <a:pt x="1057" y="243"/>
                      <a:pt x="1061" y="252"/>
                    </a:cubicBezTo>
                    <a:cubicBezTo>
                      <a:pt x="1084" y="224"/>
                      <a:pt x="1109" y="197"/>
                      <a:pt x="1134" y="169"/>
                    </a:cubicBezTo>
                    <a:cubicBezTo>
                      <a:pt x="1154" y="141"/>
                      <a:pt x="1176" y="113"/>
                      <a:pt x="1201" y="89"/>
                    </a:cubicBezTo>
                    <a:cubicBezTo>
                      <a:pt x="1210" y="80"/>
                      <a:pt x="1219" y="70"/>
                      <a:pt x="1231" y="68"/>
                    </a:cubicBezTo>
                    <a:cubicBezTo>
                      <a:pt x="1244" y="67"/>
                      <a:pt x="1256" y="71"/>
                      <a:pt x="1268" y="73"/>
                    </a:cubicBezTo>
                    <a:cubicBezTo>
                      <a:pt x="1288" y="76"/>
                      <a:pt x="1309" y="78"/>
                      <a:pt x="1329" y="83"/>
                    </a:cubicBezTo>
                    <a:cubicBezTo>
                      <a:pt x="1355" y="90"/>
                      <a:pt x="1382" y="92"/>
                      <a:pt x="1408" y="101"/>
                    </a:cubicBezTo>
                    <a:cubicBezTo>
                      <a:pt x="1429" y="62"/>
                      <a:pt x="1465" y="31"/>
                      <a:pt x="1504" y="11"/>
                    </a:cubicBezTo>
                    <a:cubicBezTo>
                      <a:pt x="1530" y="3"/>
                      <a:pt x="1558" y="1"/>
                      <a:pt x="1583" y="9"/>
                    </a:cubicBezTo>
                    <a:cubicBezTo>
                      <a:pt x="1598" y="11"/>
                      <a:pt x="1614" y="16"/>
                      <a:pt x="1623" y="29"/>
                    </a:cubicBezTo>
                    <a:cubicBezTo>
                      <a:pt x="1632" y="44"/>
                      <a:pt x="1631" y="62"/>
                      <a:pt x="1626" y="79"/>
                    </a:cubicBezTo>
                    <a:cubicBezTo>
                      <a:pt x="1604" y="75"/>
                      <a:pt x="1583" y="65"/>
                      <a:pt x="1563" y="56"/>
                    </a:cubicBezTo>
                    <a:cubicBezTo>
                      <a:pt x="1550" y="67"/>
                      <a:pt x="1535" y="75"/>
                      <a:pt x="1523" y="86"/>
                    </a:cubicBezTo>
                    <a:cubicBezTo>
                      <a:pt x="1513" y="96"/>
                      <a:pt x="1509" y="109"/>
                      <a:pt x="1504" y="122"/>
                    </a:cubicBezTo>
                    <a:cubicBezTo>
                      <a:pt x="1537" y="129"/>
                      <a:pt x="1571" y="137"/>
                      <a:pt x="1603" y="149"/>
                    </a:cubicBezTo>
                    <a:cubicBezTo>
                      <a:pt x="1623" y="156"/>
                      <a:pt x="1646" y="160"/>
                      <a:pt x="1661" y="178"/>
                    </a:cubicBezTo>
                    <a:cubicBezTo>
                      <a:pt x="1653" y="189"/>
                      <a:pt x="1642" y="198"/>
                      <a:pt x="1632" y="207"/>
                    </a:cubicBezTo>
                    <a:cubicBezTo>
                      <a:pt x="1612" y="223"/>
                      <a:pt x="1592" y="240"/>
                      <a:pt x="1572" y="256"/>
                    </a:cubicBezTo>
                    <a:cubicBezTo>
                      <a:pt x="1543" y="279"/>
                      <a:pt x="1517" y="306"/>
                      <a:pt x="1490" y="331"/>
                    </a:cubicBezTo>
                    <a:cubicBezTo>
                      <a:pt x="1525" y="357"/>
                      <a:pt x="1548" y="394"/>
                      <a:pt x="1581" y="422"/>
                    </a:cubicBezTo>
                    <a:cubicBezTo>
                      <a:pt x="1602" y="445"/>
                      <a:pt x="1626" y="466"/>
                      <a:pt x="1644" y="492"/>
                    </a:cubicBezTo>
                    <a:cubicBezTo>
                      <a:pt x="1649" y="501"/>
                      <a:pt x="1637" y="505"/>
                      <a:pt x="1630" y="504"/>
                    </a:cubicBezTo>
                    <a:cubicBezTo>
                      <a:pt x="1604" y="499"/>
                      <a:pt x="1578" y="494"/>
                      <a:pt x="1552" y="491"/>
                    </a:cubicBezTo>
                    <a:cubicBezTo>
                      <a:pt x="1523" y="485"/>
                      <a:pt x="1495" y="479"/>
                      <a:pt x="1466" y="472"/>
                    </a:cubicBezTo>
                    <a:cubicBezTo>
                      <a:pt x="1445" y="617"/>
                      <a:pt x="1424" y="761"/>
                      <a:pt x="1403" y="905"/>
                    </a:cubicBezTo>
                    <a:cubicBezTo>
                      <a:pt x="1422" y="905"/>
                      <a:pt x="1442" y="906"/>
                      <a:pt x="1461" y="908"/>
                    </a:cubicBezTo>
                    <a:cubicBezTo>
                      <a:pt x="1485" y="910"/>
                      <a:pt x="1509" y="910"/>
                      <a:pt x="1532" y="914"/>
                    </a:cubicBezTo>
                    <a:cubicBezTo>
                      <a:pt x="1550" y="917"/>
                      <a:pt x="1568" y="917"/>
                      <a:pt x="1586" y="922"/>
                    </a:cubicBezTo>
                    <a:cubicBezTo>
                      <a:pt x="1598" y="925"/>
                      <a:pt x="1612" y="927"/>
                      <a:pt x="1621" y="937"/>
                    </a:cubicBezTo>
                    <a:cubicBezTo>
                      <a:pt x="1613" y="957"/>
                      <a:pt x="1595" y="972"/>
                      <a:pt x="1581" y="988"/>
                    </a:cubicBezTo>
                    <a:cubicBezTo>
                      <a:pt x="1556" y="1016"/>
                      <a:pt x="1529" y="1042"/>
                      <a:pt x="1503" y="1070"/>
                    </a:cubicBezTo>
                    <a:cubicBezTo>
                      <a:pt x="1476" y="1103"/>
                      <a:pt x="1449" y="1135"/>
                      <a:pt x="1424" y="1169"/>
                    </a:cubicBezTo>
                    <a:cubicBezTo>
                      <a:pt x="1426" y="1194"/>
                      <a:pt x="1430" y="1220"/>
                      <a:pt x="1428" y="1245"/>
                    </a:cubicBezTo>
                    <a:cubicBezTo>
                      <a:pt x="1428" y="1468"/>
                      <a:pt x="1428" y="1691"/>
                      <a:pt x="1428" y="1913"/>
                    </a:cubicBezTo>
                    <a:cubicBezTo>
                      <a:pt x="1428" y="1978"/>
                      <a:pt x="1426" y="2043"/>
                      <a:pt x="1424" y="2108"/>
                    </a:cubicBezTo>
                    <a:cubicBezTo>
                      <a:pt x="1190" y="2116"/>
                      <a:pt x="956" y="2126"/>
                      <a:pt x="722" y="2134"/>
                    </a:cubicBezTo>
                    <a:cubicBezTo>
                      <a:pt x="611" y="2139"/>
                      <a:pt x="501" y="2143"/>
                      <a:pt x="390" y="2147"/>
                    </a:cubicBezTo>
                    <a:cubicBezTo>
                      <a:pt x="332" y="2149"/>
                      <a:pt x="273" y="2153"/>
                      <a:pt x="215" y="2153"/>
                    </a:cubicBezTo>
                    <a:cubicBezTo>
                      <a:pt x="209" y="2069"/>
                      <a:pt x="211" y="1985"/>
                      <a:pt x="211" y="1901"/>
                    </a:cubicBezTo>
                    <a:cubicBezTo>
                      <a:pt x="211" y="1823"/>
                      <a:pt x="210" y="1744"/>
                      <a:pt x="212" y="1665"/>
                    </a:cubicBezTo>
                    <a:cubicBezTo>
                      <a:pt x="212" y="1549"/>
                      <a:pt x="212" y="1433"/>
                      <a:pt x="212" y="1317"/>
                    </a:cubicBezTo>
                    <a:cubicBezTo>
                      <a:pt x="210" y="1286"/>
                      <a:pt x="211" y="1256"/>
                      <a:pt x="214" y="1225"/>
                    </a:cubicBezTo>
                    <a:cubicBezTo>
                      <a:pt x="203" y="1207"/>
                      <a:pt x="189" y="1191"/>
                      <a:pt x="179" y="1172"/>
                    </a:cubicBezTo>
                    <a:cubicBezTo>
                      <a:pt x="158" y="1139"/>
                      <a:pt x="126" y="1115"/>
                      <a:pt x="94" y="1094"/>
                    </a:cubicBezTo>
                    <a:cubicBezTo>
                      <a:pt x="64" y="1075"/>
                      <a:pt x="33" y="1057"/>
                      <a:pt x="0" y="1046"/>
                    </a:cubicBezTo>
                    <a:cubicBezTo>
                      <a:pt x="0" y="1037"/>
                      <a:pt x="1" y="1028"/>
                      <a:pt x="1" y="1019"/>
                    </a:cubicBezTo>
                    <a:cubicBezTo>
                      <a:pt x="65" y="1001"/>
                      <a:pt x="132" y="995"/>
                      <a:pt x="197" y="988"/>
                    </a:cubicBezTo>
                    <a:cubicBezTo>
                      <a:pt x="274" y="982"/>
                      <a:pt x="351" y="973"/>
                      <a:pt x="427" y="966"/>
                    </a:cubicBezTo>
                    <a:cubicBezTo>
                      <a:pt x="443" y="794"/>
                      <a:pt x="459" y="623"/>
                      <a:pt x="475" y="451"/>
                    </a:cubicBezTo>
                    <a:cubicBezTo>
                      <a:pt x="480" y="393"/>
                      <a:pt x="487" y="336"/>
                      <a:pt x="491" y="279"/>
                    </a:cubicBezTo>
                    <a:cubicBezTo>
                      <a:pt x="491" y="258"/>
                      <a:pt x="495" y="237"/>
                      <a:pt x="499" y="217"/>
                    </a:cubicBezTo>
                    <a:cubicBezTo>
                      <a:pt x="488" y="198"/>
                      <a:pt x="479" y="178"/>
                      <a:pt x="469" y="158"/>
                    </a:cubicBezTo>
                    <a:cubicBezTo>
                      <a:pt x="435" y="102"/>
                      <a:pt x="381" y="61"/>
                      <a:pt x="327" y="26"/>
                    </a:cubicBezTo>
                    <a:cubicBezTo>
                      <a:pt x="328" y="18"/>
                      <a:pt x="328" y="10"/>
                      <a:pt x="32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xmlns="" id="{9E159216-F156-474D-A2EE-2FB458D56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676" y="4773613"/>
                <a:ext cx="58738" cy="31750"/>
              </a:xfrm>
              <a:custGeom>
                <a:avLst/>
                <a:gdLst>
                  <a:gd name="T0" fmla="*/ 0 w 95"/>
                  <a:gd name="T1" fmla="*/ 5 h 47"/>
                  <a:gd name="T2" fmla="*/ 79 w 95"/>
                  <a:gd name="T3" fmla="*/ 15 h 47"/>
                  <a:gd name="T4" fmla="*/ 95 w 95"/>
                  <a:gd name="T5" fmla="*/ 47 h 47"/>
                  <a:gd name="T6" fmla="*/ 37 w 95"/>
                  <a:gd name="T7" fmla="*/ 25 h 47"/>
                  <a:gd name="T8" fmla="*/ 21 w 95"/>
                  <a:gd name="T9" fmla="*/ 11 h 47"/>
                  <a:gd name="T10" fmla="*/ 0 w 95"/>
                  <a:gd name="T11" fmla="*/ 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47">
                    <a:moveTo>
                      <a:pt x="0" y="5"/>
                    </a:moveTo>
                    <a:cubicBezTo>
                      <a:pt x="26" y="0"/>
                      <a:pt x="56" y="0"/>
                      <a:pt x="79" y="15"/>
                    </a:cubicBezTo>
                    <a:cubicBezTo>
                      <a:pt x="90" y="22"/>
                      <a:pt x="94" y="35"/>
                      <a:pt x="95" y="47"/>
                    </a:cubicBezTo>
                    <a:cubicBezTo>
                      <a:pt x="76" y="40"/>
                      <a:pt x="57" y="31"/>
                      <a:pt x="37" y="25"/>
                    </a:cubicBezTo>
                    <a:cubicBezTo>
                      <a:pt x="32" y="21"/>
                      <a:pt x="28" y="14"/>
                      <a:pt x="21" y="11"/>
                    </a:cubicBezTo>
                    <a:cubicBezTo>
                      <a:pt x="14" y="8"/>
                      <a:pt x="7" y="7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xmlns="" id="{DA9FAF26-7105-4FB8-A524-07A17E8A1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063" y="4784725"/>
                <a:ext cx="84138" cy="93662"/>
              </a:xfrm>
              <a:custGeom>
                <a:avLst/>
                <a:gdLst>
                  <a:gd name="T0" fmla="*/ 70 w 134"/>
                  <a:gd name="T1" fmla="*/ 25 h 142"/>
                  <a:gd name="T2" fmla="*/ 127 w 134"/>
                  <a:gd name="T3" fmla="*/ 9 h 142"/>
                  <a:gd name="T4" fmla="*/ 134 w 134"/>
                  <a:gd name="T5" fmla="*/ 24 h 142"/>
                  <a:gd name="T6" fmla="*/ 101 w 134"/>
                  <a:gd name="T7" fmla="*/ 49 h 142"/>
                  <a:gd name="T8" fmla="*/ 55 w 134"/>
                  <a:gd name="T9" fmla="*/ 142 h 142"/>
                  <a:gd name="T10" fmla="*/ 0 w 134"/>
                  <a:gd name="T11" fmla="*/ 137 h 142"/>
                  <a:gd name="T12" fmla="*/ 23 w 134"/>
                  <a:gd name="T13" fmla="*/ 91 h 142"/>
                  <a:gd name="T14" fmla="*/ 70 w 134"/>
                  <a:gd name="T15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42">
                    <a:moveTo>
                      <a:pt x="70" y="25"/>
                    </a:moveTo>
                    <a:cubicBezTo>
                      <a:pt x="84" y="12"/>
                      <a:pt x="107" y="0"/>
                      <a:pt x="127" y="9"/>
                    </a:cubicBezTo>
                    <a:cubicBezTo>
                      <a:pt x="134" y="10"/>
                      <a:pt x="133" y="18"/>
                      <a:pt x="134" y="24"/>
                    </a:cubicBezTo>
                    <a:cubicBezTo>
                      <a:pt x="122" y="30"/>
                      <a:pt x="109" y="37"/>
                      <a:pt x="101" y="49"/>
                    </a:cubicBezTo>
                    <a:cubicBezTo>
                      <a:pt x="79" y="76"/>
                      <a:pt x="65" y="108"/>
                      <a:pt x="55" y="142"/>
                    </a:cubicBezTo>
                    <a:cubicBezTo>
                      <a:pt x="37" y="139"/>
                      <a:pt x="18" y="138"/>
                      <a:pt x="0" y="137"/>
                    </a:cubicBezTo>
                    <a:cubicBezTo>
                      <a:pt x="7" y="122"/>
                      <a:pt x="13" y="105"/>
                      <a:pt x="23" y="91"/>
                    </a:cubicBezTo>
                    <a:cubicBezTo>
                      <a:pt x="39" y="69"/>
                      <a:pt x="49" y="43"/>
                      <a:pt x="70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0" name="Freeform 33">
                <a:extLst>
                  <a:ext uri="{FF2B5EF4-FFF2-40B4-BE49-F238E27FC236}">
                    <a16:creationId xmlns:a16="http://schemas.microsoft.com/office/drawing/2014/main" xmlns="" id="{A2C3960B-CA97-4869-998C-E65CF9978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8238" y="4791075"/>
                <a:ext cx="392113" cy="153987"/>
              </a:xfrm>
              <a:custGeom>
                <a:avLst/>
                <a:gdLst>
                  <a:gd name="T0" fmla="*/ 0 w 619"/>
                  <a:gd name="T1" fmla="*/ 0 h 233"/>
                  <a:gd name="T2" fmla="*/ 291 w 619"/>
                  <a:gd name="T3" fmla="*/ 19 h 233"/>
                  <a:gd name="T4" fmla="*/ 412 w 619"/>
                  <a:gd name="T5" fmla="*/ 35 h 233"/>
                  <a:gd name="T6" fmla="*/ 466 w 619"/>
                  <a:gd name="T7" fmla="*/ 60 h 233"/>
                  <a:gd name="T8" fmla="*/ 534 w 619"/>
                  <a:gd name="T9" fmla="*/ 116 h 233"/>
                  <a:gd name="T10" fmla="*/ 619 w 619"/>
                  <a:gd name="T11" fmla="*/ 233 h 233"/>
                  <a:gd name="T12" fmla="*/ 124 w 619"/>
                  <a:gd name="T13" fmla="*/ 167 h 233"/>
                  <a:gd name="T14" fmla="*/ 94 w 619"/>
                  <a:gd name="T15" fmla="*/ 97 h 233"/>
                  <a:gd name="T16" fmla="*/ 59 w 619"/>
                  <a:gd name="T17" fmla="*/ 52 h 233"/>
                  <a:gd name="T18" fmla="*/ 0 w 619"/>
                  <a:gd name="T1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9" h="233">
                    <a:moveTo>
                      <a:pt x="0" y="0"/>
                    </a:moveTo>
                    <a:cubicBezTo>
                      <a:pt x="97" y="7"/>
                      <a:pt x="194" y="12"/>
                      <a:pt x="291" y="19"/>
                    </a:cubicBezTo>
                    <a:cubicBezTo>
                      <a:pt x="331" y="24"/>
                      <a:pt x="372" y="30"/>
                      <a:pt x="412" y="35"/>
                    </a:cubicBezTo>
                    <a:cubicBezTo>
                      <a:pt x="433" y="36"/>
                      <a:pt x="451" y="47"/>
                      <a:pt x="466" y="60"/>
                    </a:cubicBezTo>
                    <a:cubicBezTo>
                      <a:pt x="488" y="78"/>
                      <a:pt x="512" y="96"/>
                      <a:pt x="534" y="116"/>
                    </a:cubicBezTo>
                    <a:cubicBezTo>
                      <a:pt x="572" y="147"/>
                      <a:pt x="592" y="193"/>
                      <a:pt x="619" y="233"/>
                    </a:cubicBezTo>
                    <a:cubicBezTo>
                      <a:pt x="454" y="211"/>
                      <a:pt x="289" y="188"/>
                      <a:pt x="124" y="167"/>
                    </a:cubicBezTo>
                    <a:cubicBezTo>
                      <a:pt x="122" y="141"/>
                      <a:pt x="109" y="118"/>
                      <a:pt x="94" y="97"/>
                    </a:cubicBezTo>
                    <a:cubicBezTo>
                      <a:pt x="82" y="82"/>
                      <a:pt x="73" y="65"/>
                      <a:pt x="59" y="52"/>
                    </a:cubicBezTo>
                    <a:cubicBezTo>
                      <a:pt x="41" y="32"/>
                      <a:pt x="21" y="1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1" name="Freeform 34">
                <a:extLst>
                  <a:ext uri="{FF2B5EF4-FFF2-40B4-BE49-F238E27FC236}">
                    <a16:creationId xmlns:a16="http://schemas.microsoft.com/office/drawing/2014/main" xmlns="" id="{C3DC3716-E3E1-44E1-98A6-434641A2F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451" y="4837113"/>
                <a:ext cx="328613" cy="144462"/>
              </a:xfrm>
              <a:custGeom>
                <a:avLst/>
                <a:gdLst>
                  <a:gd name="T0" fmla="*/ 22 w 520"/>
                  <a:gd name="T1" fmla="*/ 144 h 220"/>
                  <a:gd name="T2" fmla="*/ 154 w 520"/>
                  <a:gd name="T3" fmla="*/ 0 h 220"/>
                  <a:gd name="T4" fmla="*/ 309 w 520"/>
                  <a:gd name="T5" fmla="*/ 26 h 220"/>
                  <a:gd name="T6" fmla="*/ 292 w 520"/>
                  <a:gd name="T7" fmla="*/ 76 h 220"/>
                  <a:gd name="T8" fmla="*/ 393 w 520"/>
                  <a:gd name="T9" fmla="*/ 82 h 220"/>
                  <a:gd name="T10" fmla="*/ 403 w 520"/>
                  <a:gd name="T11" fmla="*/ 45 h 220"/>
                  <a:gd name="T12" fmla="*/ 520 w 520"/>
                  <a:gd name="T13" fmla="*/ 74 h 220"/>
                  <a:gd name="T14" fmla="*/ 429 w 520"/>
                  <a:gd name="T15" fmla="*/ 151 h 220"/>
                  <a:gd name="T16" fmla="*/ 360 w 520"/>
                  <a:gd name="T17" fmla="*/ 219 h 220"/>
                  <a:gd name="T18" fmla="*/ 332 w 520"/>
                  <a:gd name="T19" fmla="*/ 216 h 220"/>
                  <a:gd name="T20" fmla="*/ 0 w 520"/>
                  <a:gd name="T21" fmla="*/ 172 h 220"/>
                  <a:gd name="T22" fmla="*/ 22 w 520"/>
                  <a:gd name="T23" fmla="*/ 14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0" h="220">
                    <a:moveTo>
                      <a:pt x="22" y="144"/>
                    </a:moveTo>
                    <a:cubicBezTo>
                      <a:pt x="69" y="99"/>
                      <a:pt x="110" y="48"/>
                      <a:pt x="154" y="0"/>
                    </a:cubicBezTo>
                    <a:cubicBezTo>
                      <a:pt x="205" y="8"/>
                      <a:pt x="258" y="13"/>
                      <a:pt x="309" y="26"/>
                    </a:cubicBezTo>
                    <a:cubicBezTo>
                      <a:pt x="301" y="42"/>
                      <a:pt x="296" y="59"/>
                      <a:pt x="292" y="76"/>
                    </a:cubicBezTo>
                    <a:cubicBezTo>
                      <a:pt x="326" y="77"/>
                      <a:pt x="359" y="84"/>
                      <a:pt x="393" y="82"/>
                    </a:cubicBezTo>
                    <a:cubicBezTo>
                      <a:pt x="395" y="69"/>
                      <a:pt x="398" y="57"/>
                      <a:pt x="403" y="45"/>
                    </a:cubicBezTo>
                    <a:cubicBezTo>
                      <a:pt x="443" y="49"/>
                      <a:pt x="480" y="66"/>
                      <a:pt x="520" y="74"/>
                    </a:cubicBezTo>
                    <a:cubicBezTo>
                      <a:pt x="487" y="97"/>
                      <a:pt x="459" y="125"/>
                      <a:pt x="429" y="151"/>
                    </a:cubicBezTo>
                    <a:cubicBezTo>
                      <a:pt x="405" y="172"/>
                      <a:pt x="382" y="195"/>
                      <a:pt x="360" y="219"/>
                    </a:cubicBezTo>
                    <a:cubicBezTo>
                      <a:pt x="351" y="220"/>
                      <a:pt x="342" y="217"/>
                      <a:pt x="332" y="216"/>
                    </a:cubicBezTo>
                    <a:cubicBezTo>
                      <a:pt x="222" y="201"/>
                      <a:pt x="111" y="186"/>
                      <a:pt x="0" y="172"/>
                    </a:cubicBezTo>
                    <a:cubicBezTo>
                      <a:pt x="7" y="162"/>
                      <a:pt x="13" y="152"/>
                      <a:pt x="22" y="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2" name="Freeform 35">
                <a:extLst>
                  <a:ext uri="{FF2B5EF4-FFF2-40B4-BE49-F238E27FC236}">
                    <a16:creationId xmlns:a16="http://schemas.microsoft.com/office/drawing/2014/main" xmlns="" id="{8D383516-BF12-4976-B5D3-7C19FA4AB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3326" y="4926013"/>
                <a:ext cx="341313" cy="346075"/>
              </a:xfrm>
              <a:custGeom>
                <a:avLst/>
                <a:gdLst>
                  <a:gd name="T0" fmla="*/ 25 w 539"/>
                  <a:gd name="T1" fmla="*/ 49 h 523"/>
                  <a:gd name="T2" fmla="*/ 33 w 539"/>
                  <a:gd name="T3" fmla="*/ 0 h 523"/>
                  <a:gd name="T4" fmla="*/ 539 w 539"/>
                  <a:gd name="T5" fmla="*/ 67 h 523"/>
                  <a:gd name="T6" fmla="*/ 524 w 539"/>
                  <a:gd name="T7" fmla="*/ 170 h 523"/>
                  <a:gd name="T8" fmla="*/ 510 w 539"/>
                  <a:gd name="T9" fmla="*/ 280 h 523"/>
                  <a:gd name="T10" fmla="*/ 480 w 539"/>
                  <a:gd name="T11" fmla="*/ 523 h 523"/>
                  <a:gd name="T12" fmla="*/ 237 w 539"/>
                  <a:gd name="T13" fmla="*/ 396 h 523"/>
                  <a:gd name="T14" fmla="*/ 87 w 539"/>
                  <a:gd name="T15" fmla="*/ 331 h 523"/>
                  <a:gd name="T16" fmla="*/ 0 w 539"/>
                  <a:gd name="T17" fmla="*/ 298 h 523"/>
                  <a:gd name="T18" fmla="*/ 8 w 539"/>
                  <a:gd name="T19" fmla="*/ 222 h 523"/>
                  <a:gd name="T20" fmla="*/ 25 w 539"/>
                  <a:gd name="T21" fmla="*/ 49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9" h="523">
                    <a:moveTo>
                      <a:pt x="25" y="49"/>
                    </a:moveTo>
                    <a:cubicBezTo>
                      <a:pt x="28" y="33"/>
                      <a:pt x="30" y="16"/>
                      <a:pt x="33" y="0"/>
                    </a:cubicBezTo>
                    <a:cubicBezTo>
                      <a:pt x="202" y="22"/>
                      <a:pt x="370" y="44"/>
                      <a:pt x="539" y="67"/>
                    </a:cubicBezTo>
                    <a:cubicBezTo>
                      <a:pt x="528" y="100"/>
                      <a:pt x="529" y="136"/>
                      <a:pt x="524" y="170"/>
                    </a:cubicBezTo>
                    <a:cubicBezTo>
                      <a:pt x="517" y="207"/>
                      <a:pt x="514" y="243"/>
                      <a:pt x="510" y="280"/>
                    </a:cubicBezTo>
                    <a:cubicBezTo>
                      <a:pt x="500" y="361"/>
                      <a:pt x="490" y="442"/>
                      <a:pt x="480" y="523"/>
                    </a:cubicBezTo>
                    <a:cubicBezTo>
                      <a:pt x="401" y="477"/>
                      <a:pt x="319" y="437"/>
                      <a:pt x="237" y="396"/>
                    </a:cubicBezTo>
                    <a:cubicBezTo>
                      <a:pt x="188" y="373"/>
                      <a:pt x="138" y="352"/>
                      <a:pt x="87" y="331"/>
                    </a:cubicBezTo>
                    <a:cubicBezTo>
                      <a:pt x="59" y="319"/>
                      <a:pt x="30" y="307"/>
                      <a:pt x="0" y="298"/>
                    </a:cubicBezTo>
                    <a:cubicBezTo>
                      <a:pt x="3" y="273"/>
                      <a:pt x="4" y="247"/>
                      <a:pt x="8" y="222"/>
                    </a:cubicBezTo>
                    <a:cubicBezTo>
                      <a:pt x="13" y="164"/>
                      <a:pt x="18" y="107"/>
                      <a:pt x="2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3" name="Freeform 36">
                <a:extLst>
                  <a:ext uri="{FF2B5EF4-FFF2-40B4-BE49-F238E27FC236}">
                    <a16:creationId xmlns:a16="http://schemas.microsoft.com/office/drawing/2014/main" xmlns="" id="{CB71AEFF-610A-4C12-B176-D50224A54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1" y="4973638"/>
                <a:ext cx="266700" cy="331787"/>
              </a:xfrm>
              <a:custGeom>
                <a:avLst/>
                <a:gdLst>
                  <a:gd name="T0" fmla="*/ 60 w 421"/>
                  <a:gd name="T1" fmla="*/ 0 h 503"/>
                  <a:gd name="T2" fmla="*/ 421 w 421"/>
                  <a:gd name="T3" fmla="*/ 48 h 503"/>
                  <a:gd name="T4" fmla="*/ 355 w 421"/>
                  <a:gd name="T5" fmla="*/ 503 h 503"/>
                  <a:gd name="T6" fmla="*/ 140 w 421"/>
                  <a:gd name="T7" fmla="*/ 488 h 503"/>
                  <a:gd name="T8" fmla="*/ 0 w 421"/>
                  <a:gd name="T9" fmla="*/ 488 h 503"/>
                  <a:gd name="T10" fmla="*/ 35 w 421"/>
                  <a:gd name="T11" fmla="*/ 185 h 503"/>
                  <a:gd name="T12" fmla="*/ 60 w 421"/>
                  <a:gd name="T13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1" h="503">
                    <a:moveTo>
                      <a:pt x="60" y="0"/>
                    </a:moveTo>
                    <a:cubicBezTo>
                      <a:pt x="181" y="16"/>
                      <a:pt x="301" y="32"/>
                      <a:pt x="421" y="48"/>
                    </a:cubicBezTo>
                    <a:cubicBezTo>
                      <a:pt x="398" y="199"/>
                      <a:pt x="377" y="351"/>
                      <a:pt x="355" y="503"/>
                    </a:cubicBezTo>
                    <a:cubicBezTo>
                      <a:pt x="284" y="495"/>
                      <a:pt x="212" y="492"/>
                      <a:pt x="140" y="488"/>
                    </a:cubicBezTo>
                    <a:cubicBezTo>
                      <a:pt x="93" y="488"/>
                      <a:pt x="46" y="488"/>
                      <a:pt x="0" y="488"/>
                    </a:cubicBezTo>
                    <a:cubicBezTo>
                      <a:pt x="12" y="387"/>
                      <a:pt x="27" y="286"/>
                      <a:pt x="35" y="185"/>
                    </a:cubicBezTo>
                    <a:cubicBezTo>
                      <a:pt x="42" y="123"/>
                      <a:pt x="56" y="62"/>
                      <a:pt x="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4" name="Freeform 37">
                <a:extLst>
                  <a:ext uri="{FF2B5EF4-FFF2-40B4-BE49-F238E27FC236}">
                    <a16:creationId xmlns:a16="http://schemas.microsoft.com/office/drawing/2014/main" xmlns="" id="{1FA3CB5D-AD3A-4695-BD06-F7056D4CB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363" y="4984750"/>
                <a:ext cx="128588" cy="161925"/>
              </a:xfrm>
              <a:custGeom>
                <a:avLst/>
                <a:gdLst>
                  <a:gd name="T0" fmla="*/ 34 w 202"/>
                  <a:gd name="T1" fmla="*/ 41 h 247"/>
                  <a:gd name="T2" fmla="*/ 118 w 202"/>
                  <a:gd name="T3" fmla="*/ 0 h 247"/>
                  <a:gd name="T4" fmla="*/ 176 w 202"/>
                  <a:gd name="T5" fmla="*/ 68 h 247"/>
                  <a:gd name="T6" fmla="*/ 202 w 202"/>
                  <a:gd name="T7" fmla="*/ 110 h 247"/>
                  <a:gd name="T8" fmla="*/ 195 w 202"/>
                  <a:gd name="T9" fmla="*/ 117 h 247"/>
                  <a:gd name="T10" fmla="*/ 150 w 202"/>
                  <a:gd name="T11" fmla="*/ 111 h 247"/>
                  <a:gd name="T12" fmla="*/ 139 w 202"/>
                  <a:gd name="T13" fmla="*/ 212 h 247"/>
                  <a:gd name="T14" fmla="*/ 128 w 202"/>
                  <a:gd name="T15" fmla="*/ 246 h 247"/>
                  <a:gd name="T16" fmla="*/ 102 w 202"/>
                  <a:gd name="T17" fmla="*/ 244 h 247"/>
                  <a:gd name="T18" fmla="*/ 29 w 202"/>
                  <a:gd name="T19" fmla="*/ 220 h 247"/>
                  <a:gd name="T20" fmla="*/ 24 w 202"/>
                  <a:gd name="T21" fmla="*/ 216 h 247"/>
                  <a:gd name="T22" fmla="*/ 53 w 202"/>
                  <a:gd name="T23" fmla="*/ 88 h 247"/>
                  <a:gd name="T24" fmla="*/ 4 w 202"/>
                  <a:gd name="T25" fmla="*/ 77 h 247"/>
                  <a:gd name="T26" fmla="*/ 0 w 202"/>
                  <a:gd name="T27" fmla="*/ 69 h 247"/>
                  <a:gd name="T28" fmla="*/ 34 w 202"/>
                  <a:gd name="T29" fmla="*/ 41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2" h="247">
                    <a:moveTo>
                      <a:pt x="34" y="41"/>
                    </a:moveTo>
                    <a:cubicBezTo>
                      <a:pt x="61" y="26"/>
                      <a:pt x="87" y="6"/>
                      <a:pt x="118" y="0"/>
                    </a:cubicBezTo>
                    <a:cubicBezTo>
                      <a:pt x="142" y="18"/>
                      <a:pt x="160" y="44"/>
                      <a:pt x="176" y="68"/>
                    </a:cubicBezTo>
                    <a:cubicBezTo>
                      <a:pt x="185" y="82"/>
                      <a:pt x="195" y="96"/>
                      <a:pt x="202" y="110"/>
                    </a:cubicBezTo>
                    <a:cubicBezTo>
                      <a:pt x="200" y="112"/>
                      <a:pt x="197" y="116"/>
                      <a:pt x="195" y="117"/>
                    </a:cubicBezTo>
                    <a:cubicBezTo>
                      <a:pt x="180" y="118"/>
                      <a:pt x="165" y="114"/>
                      <a:pt x="150" y="111"/>
                    </a:cubicBezTo>
                    <a:cubicBezTo>
                      <a:pt x="147" y="145"/>
                      <a:pt x="142" y="178"/>
                      <a:pt x="139" y="212"/>
                    </a:cubicBezTo>
                    <a:cubicBezTo>
                      <a:pt x="138" y="224"/>
                      <a:pt x="133" y="235"/>
                      <a:pt x="128" y="246"/>
                    </a:cubicBezTo>
                    <a:cubicBezTo>
                      <a:pt x="119" y="246"/>
                      <a:pt x="110" y="247"/>
                      <a:pt x="102" y="244"/>
                    </a:cubicBezTo>
                    <a:cubicBezTo>
                      <a:pt x="78" y="236"/>
                      <a:pt x="52" y="231"/>
                      <a:pt x="29" y="220"/>
                    </a:cubicBezTo>
                    <a:cubicBezTo>
                      <a:pt x="28" y="219"/>
                      <a:pt x="26" y="217"/>
                      <a:pt x="24" y="216"/>
                    </a:cubicBezTo>
                    <a:cubicBezTo>
                      <a:pt x="35" y="174"/>
                      <a:pt x="43" y="130"/>
                      <a:pt x="53" y="88"/>
                    </a:cubicBezTo>
                    <a:cubicBezTo>
                      <a:pt x="37" y="84"/>
                      <a:pt x="19" y="84"/>
                      <a:pt x="4" y="77"/>
                    </a:cubicBezTo>
                    <a:cubicBezTo>
                      <a:pt x="3" y="75"/>
                      <a:pt x="1" y="71"/>
                      <a:pt x="0" y="69"/>
                    </a:cubicBezTo>
                    <a:cubicBezTo>
                      <a:pt x="9" y="56"/>
                      <a:pt x="22" y="50"/>
                      <a:pt x="34" y="4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5" name="Freeform 38">
                <a:extLst>
                  <a:ext uri="{FF2B5EF4-FFF2-40B4-BE49-F238E27FC236}">
                    <a16:creationId xmlns:a16="http://schemas.microsoft.com/office/drawing/2014/main" xmlns="" id="{655F32F4-E01D-4277-AA5E-C32CBB32B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763" y="4997450"/>
                <a:ext cx="76200" cy="134937"/>
              </a:xfrm>
              <a:custGeom>
                <a:avLst/>
                <a:gdLst>
                  <a:gd name="T0" fmla="*/ 0 w 120"/>
                  <a:gd name="T1" fmla="*/ 42 h 205"/>
                  <a:gd name="T2" fmla="*/ 71 w 120"/>
                  <a:gd name="T3" fmla="*/ 0 h 205"/>
                  <a:gd name="T4" fmla="*/ 120 w 120"/>
                  <a:gd name="T5" fmla="*/ 66 h 205"/>
                  <a:gd name="T6" fmla="*/ 95 w 120"/>
                  <a:gd name="T7" fmla="*/ 66 h 205"/>
                  <a:gd name="T8" fmla="*/ 88 w 120"/>
                  <a:gd name="T9" fmla="*/ 75 h 205"/>
                  <a:gd name="T10" fmla="*/ 83 w 120"/>
                  <a:gd name="T11" fmla="*/ 107 h 205"/>
                  <a:gd name="T12" fmla="*/ 72 w 120"/>
                  <a:gd name="T13" fmla="*/ 205 h 205"/>
                  <a:gd name="T14" fmla="*/ 5 w 120"/>
                  <a:gd name="T15" fmla="*/ 187 h 205"/>
                  <a:gd name="T16" fmla="*/ 26 w 120"/>
                  <a:gd name="T17" fmla="*/ 96 h 205"/>
                  <a:gd name="T18" fmla="*/ 30 w 120"/>
                  <a:gd name="T19" fmla="*/ 58 h 205"/>
                  <a:gd name="T20" fmla="*/ 0 w 120"/>
                  <a:gd name="T21" fmla="*/ 42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05">
                    <a:moveTo>
                      <a:pt x="0" y="42"/>
                    </a:moveTo>
                    <a:cubicBezTo>
                      <a:pt x="23" y="27"/>
                      <a:pt x="45" y="9"/>
                      <a:pt x="71" y="0"/>
                    </a:cubicBezTo>
                    <a:cubicBezTo>
                      <a:pt x="88" y="22"/>
                      <a:pt x="102" y="46"/>
                      <a:pt x="120" y="66"/>
                    </a:cubicBezTo>
                    <a:cubicBezTo>
                      <a:pt x="112" y="66"/>
                      <a:pt x="103" y="66"/>
                      <a:pt x="95" y="66"/>
                    </a:cubicBezTo>
                    <a:cubicBezTo>
                      <a:pt x="93" y="69"/>
                      <a:pt x="90" y="72"/>
                      <a:pt x="88" y="75"/>
                    </a:cubicBezTo>
                    <a:cubicBezTo>
                      <a:pt x="86" y="85"/>
                      <a:pt x="83" y="96"/>
                      <a:pt x="83" y="107"/>
                    </a:cubicBezTo>
                    <a:cubicBezTo>
                      <a:pt x="85" y="140"/>
                      <a:pt x="77" y="172"/>
                      <a:pt x="72" y="205"/>
                    </a:cubicBezTo>
                    <a:cubicBezTo>
                      <a:pt x="50" y="197"/>
                      <a:pt x="28" y="189"/>
                      <a:pt x="5" y="187"/>
                    </a:cubicBezTo>
                    <a:cubicBezTo>
                      <a:pt x="14" y="157"/>
                      <a:pt x="20" y="127"/>
                      <a:pt x="26" y="96"/>
                    </a:cubicBezTo>
                    <a:cubicBezTo>
                      <a:pt x="28" y="84"/>
                      <a:pt x="32" y="71"/>
                      <a:pt x="30" y="58"/>
                    </a:cubicBezTo>
                    <a:cubicBezTo>
                      <a:pt x="22" y="50"/>
                      <a:pt x="11" y="45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6" name="Freeform 39">
                <a:extLst>
                  <a:ext uri="{FF2B5EF4-FFF2-40B4-BE49-F238E27FC236}">
                    <a16:creationId xmlns:a16="http://schemas.microsoft.com/office/drawing/2014/main" xmlns="" id="{63F09B85-F5F0-4771-9533-77CBB29E1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1338" y="5005388"/>
                <a:ext cx="69850" cy="65087"/>
              </a:xfrm>
              <a:custGeom>
                <a:avLst/>
                <a:gdLst>
                  <a:gd name="T0" fmla="*/ 11 w 110"/>
                  <a:gd name="T1" fmla="*/ 0 h 100"/>
                  <a:gd name="T2" fmla="*/ 110 w 110"/>
                  <a:gd name="T3" fmla="*/ 100 h 100"/>
                  <a:gd name="T4" fmla="*/ 42 w 110"/>
                  <a:gd name="T5" fmla="*/ 88 h 100"/>
                  <a:gd name="T6" fmla="*/ 0 w 110"/>
                  <a:gd name="T7" fmla="*/ 84 h 100"/>
                  <a:gd name="T8" fmla="*/ 11 w 11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00">
                    <a:moveTo>
                      <a:pt x="11" y="0"/>
                    </a:moveTo>
                    <a:cubicBezTo>
                      <a:pt x="44" y="34"/>
                      <a:pt x="76" y="68"/>
                      <a:pt x="110" y="100"/>
                    </a:cubicBezTo>
                    <a:cubicBezTo>
                      <a:pt x="88" y="95"/>
                      <a:pt x="64" y="93"/>
                      <a:pt x="42" y="88"/>
                    </a:cubicBezTo>
                    <a:cubicBezTo>
                      <a:pt x="28" y="84"/>
                      <a:pt x="14" y="84"/>
                      <a:pt x="0" y="84"/>
                    </a:cubicBezTo>
                    <a:cubicBezTo>
                      <a:pt x="3" y="56"/>
                      <a:pt x="10" y="28"/>
                      <a:pt x="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7" name="Freeform 40">
                <a:extLst>
                  <a:ext uri="{FF2B5EF4-FFF2-40B4-BE49-F238E27FC236}">
                    <a16:creationId xmlns:a16="http://schemas.microsoft.com/office/drawing/2014/main" xmlns="" id="{E8F0A0CD-1C54-45F1-8D0E-57C637CAB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0313" y="5070475"/>
                <a:ext cx="504825" cy="161925"/>
              </a:xfrm>
              <a:custGeom>
                <a:avLst/>
                <a:gdLst>
                  <a:gd name="T0" fmla="*/ 320 w 796"/>
                  <a:gd name="T1" fmla="*/ 7 h 244"/>
                  <a:gd name="T2" fmla="*/ 436 w 796"/>
                  <a:gd name="T3" fmla="*/ 1 h 244"/>
                  <a:gd name="T4" fmla="*/ 796 w 796"/>
                  <a:gd name="T5" fmla="*/ 1 h 244"/>
                  <a:gd name="T6" fmla="*/ 735 w 796"/>
                  <a:gd name="T7" fmla="*/ 49 h 244"/>
                  <a:gd name="T8" fmla="*/ 695 w 796"/>
                  <a:gd name="T9" fmla="*/ 89 h 244"/>
                  <a:gd name="T10" fmla="*/ 671 w 796"/>
                  <a:gd name="T11" fmla="*/ 121 h 244"/>
                  <a:gd name="T12" fmla="*/ 634 w 796"/>
                  <a:gd name="T13" fmla="*/ 203 h 244"/>
                  <a:gd name="T14" fmla="*/ 0 w 796"/>
                  <a:gd name="T15" fmla="*/ 244 h 244"/>
                  <a:gd name="T16" fmla="*/ 74 w 796"/>
                  <a:gd name="T17" fmla="*/ 137 h 244"/>
                  <a:gd name="T18" fmla="*/ 182 w 796"/>
                  <a:gd name="T19" fmla="*/ 48 h 244"/>
                  <a:gd name="T20" fmla="*/ 234 w 796"/>
                  <a:gd name="T21" fmla="*/ 16 h 244"/>
                  <a:gd name="T22" fmla="*/ 280 w 796"/>
                  <a:gd name="T23" fmla="*/ 10 h 244"/>
                  <a:gd name="T24" fmla="*/ 320 w 796"/>
                  <a:gd name="T25" fmla="*/ 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6" h="244">
                    <a:moveTo>
                      <a:pt x="320" y="7"/>
                    </a:moveTo>
                    <a:cubicBezTo>
                      <a:pt x="359" y="6"/>
                      <a:pt x="397" y="0"/>
                      <a:pt x="436" y="1"/>
                    </a:cubicBezTo>
                    <a:cubicBezTo>
                      <a:pt x="556" y="1"/>
                      <a:pt x="676" y="1"/>
                      <a:pt x="796" y="1"/>
                    </a:cubicBezTo>
                    <a:cubicBezTo>
                      <a:pt x="774" y="15"/>
                      <a:pt x="754" y="31"/>
                      <a:pt x="735" y="49"/>
                    </a:cubicBezTo>
                    <a:cubicBezTo>
                      <a:pt x="722" y="63"/>
                      <a:pt x="705" y="73"/>
                      <a:pt x="695" y="89"/>
                    </a:cubicBezTo>
                    <a:cubicBezTo>
                      <a:pt x="688" y="100"/>
                      <a:pt x="678" y="110"/>
                      <a:pt x="671" y="121"/>
                    </a:cubicBezTo>
                    <a:cubicBezTo>
                      <a:pt x="654" y="146"/>
                      <a:pt x="639" y="173"/>
                      <a:pt x="634" y="203"/>
                    </a:cubicBezTo>
                    <a:cubicBezTo>
                      <a:pt x="423" y="216"/>
                      <a:pt x="211" y="231"/>
                      <a:pt x="0" y="244"/>
                    </a:cubicBezTo>
                    <a:cubicBezTo>
                      <a:pt x="23" y="207"/>
                      <a:pt x="47" y="170"/>
                      <a:pt x="74" y="137"/>
                    </a:cubicBezTo>
                    <a:cubicBezTo>
                      <a:pt x="106" y="102"/>
                      <a:pt x="145" y="76"/>
                      <a:pt x="182" y="48"/>
                    </a:cubicBezTo>
                    <a:cubicBezTo>
                      <a:pt x="199" y="37"/>
                      <a:pt x="215" y="23"/>
                      <a:pt x="234" y="16"/>
                    </a:cubicBezTo>
                    <a:cubicBezTo>
                      <a:pt x="248" y="8"/>
                      <a:pt x="265" y="12"/>
                      <a:pt x="280" y="10"/>
                    </a:cubicBezTo>
                    <a:cubicBezTo>
                      <a:pt x="293" y="8"/>
                      <a:pt x="307" y="7"/>
                      <a:pt x="320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8" name="Freeform 41">
                <a:extLst>
                  <a:ext uri="{FF2B5EF4-FFF2-40B4-BE49-F238E27FC236}">
                    <a16:creationId xmlns:a16="http://schemas.microsoft.com/office/drawing/2014/main" xmlns="" id="{EE00F063-1C4B-42E5-955F-4E2C7DD54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5083175"/>
                <a:ext cx="420688" cy="171450"/>
              </a:xfrm>
              <a:custGeom>
                <a:avLst/>
                <a:gdLst>
                  <a:gd name="T0" fmla="*/ 332 w 666"/>
                  <a:gd name="T1" fmla="*/ 10 h 261"/>
                  <a:gd name="T2" fmla="*/ 471 w 666"/>
                  <a:gd name="T3" fmla="*/ 0 h 261"/>
                  <a:gd name="T4" fmla="*/ 644 w 666"/>
                  <a:gd name="T5" fmla="*/ 201 h 261"/>
                  <a:gd name="T6" fmla="*/ 666 w 666"/>
                  <a:gd name="T7" fmla="*/ 232 h 261"/>
                  <a:gd name="T8" fmla="*/ 204 w 666"/>
                  <a:gd name="T9" fmla="*/ 261 h 261"/>
                  <a:gd name="T10" fmla="*/ 77 w 666"/>
                  <a:gd name="T11" fmla="*/ 129 h 261"/>
                  <a:gd name="T12" fmla="*/ 0 w 666"/>
                  <a:gd name="T13" fmla="*/ 62 h 261"/>
                  <a:gd name="T14" fmla="*/ 147 w 666"/>
                  <a:gd name="T15" fmla="*/ 35 h 261"/>
                  <a:gd name="T16" fmla="*/ 332 w 666"/>
                  <a:gd name="T17" fmla="*/ 1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6" h="261">
                    <a:moveTo>
                      <a:pt x="332" y="10"/>
                    </a:moveTo>
                    <a:cubicBezTo>
                      <a:pt x="378" y="7"/>
                      <a:pt x="425" y="3"/>
                      <a:pt x="471" y="0"/>
                    </a:cubicBezTo>
                    <a:cubicBezTo>
                      <a:pt x="528" y="68"/>
                      <a:pt x="583" y="137"/>
                      <a:pt x="644" y="201"/>
                    </a:cubicBezTo>
                    <a:cubicBezTo>
                      <a:pt x="652" y="210"/>
                      <a:pt x="659" y="221"/>
                      <a:pt x="666" y="232"/>
                    </a:cubicBezTo>
                    <a:cubicBezTo>
                      <a:pt x="512" y="241"/>
                      <a:pt x="358" y="252"/>
                      <a:pt x="204" y="261"/>
                    </a:cubicBezTo>
                    <a:cubicBezTo>
                      <a:pt x="165" y="214"/>
                      <a:pt x="121" y="171"/>
                      <a:pt x="77" y="129"/>
                    </a:cubicBezTo>
                    <a:cubicBezTo>
                      <a:pt x="52" y="106"/>
                      <a:pt x="27" y="83"/>
                      <a:pt x="0" y="62"/>
                    </a:cubicBezTo>
                    <a:cubicBezTo>
                      <a:pt x="49" y="53"/>
                      <a:pt x="97" y="39"/>
                      <a:pt x="147" y="35"/>
                    </a:cubicBezTo>
                    <a:cubicBezTo>
                      <a:pt x="209" y="30"/>
                      <a:pt x="270" y="19"/>
                      <a:pt x="33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9" name="Freeform 42">
                <a:extLst>
                  <a:ext uri="{FF2B5EF4-FFF2-40B4-BE49-F238E27FC236}">
                    <a16:creationId xmlns:a16="http://schemas.microsoft.com/office/drawing/2014/main" xmlns="" id="{52FFA5E4-2A54-4E31-B0CC-721D3B6C6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5863" y="5137150"/>
                <a:ext cx="320675" cy="288925"/>
              </a:xfrm>
              <a:custGeom>
                <a:avLst/>
                <a:gdLst>
                  <a:gd name="T0" fmla="*/ 13 w 505"/>
                  <a:gd name="T1" fmla="*/ 135 h 439"/>
                  <a:gd name="T2" fmla="*/ 25 w 505"/>
                  <a:gd name="T3" fmla="*/ 0 h 439"/>
                  <a:gd name="T4" fmla="*/ 280 w 505"/>
                  <a:gd name="T5" fmla="*/ 115 h 439"/>
                  <a:gd name="T6" fmla="*/ 505 w 505"/>
                  <a:gd name="T7" fmla="*/ 228 h 439"/>
                  <a:gd name="T8" fmla="*/ 479 w 505"/>
                  <a:gd name="T9" fmla="*/ 439 h 439"/>
                  <a:gd name="T10" fmla="*/ 329 w 505"/>
                  <a:gd name="T11" fmla="*/ 379 h 439"/>
                  <a:gd name="T12" fmla="*/ 204 w 505"/>
                  <a:gd name="T13" fmla="*/ 327 h 439"/>
                  <a:gd name="T14" fmla="*/ 0 w 505"/>
                  <a:gd name="T15" fmla="*/ 239 h 439"/>
                  <a:gd name="T16" fmla="*/ 13 w 505"/>
                  <a:gd name="T17" fmla="*/ 135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5" h="439">
                    <a:moveTo>
                      <a:pt x="13" y="135"/>
                    </a:moveTo>
                    <a:cubicBezTo>
                      <a:pt x="18" y="90"/>
                      <a:pt x="21" y="45"/>
                      <a:pt x="25" y="0"/>
                    </a:cubicBezTo>
                    <a:cubicBezTo>
                      <a:pt x="110" y="38"/>
                      <a:pt x="197" y="72"/>
                      <a:pt x="280" y="115"/>
                    </a:cubicBezTo>
                    <a:cubicBezTo>
                      <a:pt x="355" y="152"/>
                      <a:pt x="430" y="191"/>
                      <a:pt x="505" y="228"/>
                    </a:cubicBezTo>
                    <a:cubicBezTo>
                      <a:pt x="496" y="298"/>
                      <a:pt x="488" y="369"/>
                      <a:pt x="479" y="439"/>
                    </a:cubicBezTo>
                    <a:cubicBezTo>
                      <a:pt x="430" y="417"/>
                      <a:pt x="379" y="399"/>
                      <a:pt x="329" y="379"/>
                    </a:cubicBezTo>
                    <a:cubicBezTo>
                      <a:pt x="287" y="362"/>
                      <a:pt x="244" y="347"/>
                      <a:pt x="204" y="327"/>
                    </a:cubicBezTo>
                    <a:cubicBezTo>
                      <a:pt x="136" y="297"/>
                      <a:pt x="70" y="263"/>
                      <a:pt x="0" y="239"/>
                    </a:cubicBezTo>
                    <a:cubicBezTo>
                      <a:pt x="6" y="204"/>
                      <a:pt x="8" y="169"/>
                      <a:pt x="13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0" name="Freeform 43">
                <a:extLst>
                  <a:ext uri="{FF2B5EF4-FFF2-40B4-BE49-F238E27FC236}">
                    <a16:creationId xmlns:a16="http://schemas.microsoft.com/office/drawing/2014/main" xmlns="" id="{C691B686-8E43-480B-95ED-EDFFCF955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1" y="5237163"/>
                <a:ext cx="492125" cy="1039812"/>
              </a:xfrm>
              <a:custGeom>
                <a:avLst/>
                <a:gdLst>
                  <a:gd name="T0" fmla="*/ 0 w 778"/>
                  <a:gd name="T1" fmla="*/ 40 h 1577"/>
                  <a:gd name="T2" fmla="*/ 651 w 778"/>
                  <a:gd name="T3" fmla="*/ 0 h 1577"/>
                  <a:gd name="T4" fmla="*/ 659 w 778"/>
                  <a:gd name="T5" fmla="*/ 51 h 1577"/>
                  <a:gd name="T6" fmla="*/ 666 w 778"/>
                  <a:gd name="T7" fmla="*/ 119 h 1577"/>
                  <a:gd name="T8" fmla="*/ 684 w 778"/>
                  <a:gd name="T9" fmla="*/ 311 h 1577"/>
                  <a:gd name="T10" fmla="*/ 712 w 778"/>
                  <a:gd name="T11" fmla="*/ 616 h 1577"/>
                  <a:gd name="T12" fmla="*/ 586 w 778"/>
                  <a:gd name="T13" fmla="*/ 687 h 1577"/>
                  <a:gd name="T14" fmla="*/ 426 w 778"/>
                  <a:gd name="T15" fmla="*/ 799 h 1577"/>
                  <a:gd name="T16" fmla="*/ 389 w 778"/>
                  <a:gd name="T17" fmla="*/ 829 h 1577"/>
                  <a:gd name="T18" fmla="*/ 514 w 778"/>
                  <a:gd name="T19" fmla="*/ 1109 h 1577"/>
                  <a:gd name="T20" fmla="*/ 538 w 778"/>
                  <a:gd name="T21" fmla="*/ 1155 h 1577"/>
                  <a:gd name="T22" fmla="*/ 556 w 778"/>
                  <a:gd name="T23" fmla="*/ 1154 h 1577"/>
                  <a:gd name="T24" fmla="*/ 686 w 778"/>
                  <a:gd name="T25" fmla="*/ 1063 h 1577"/>
                  <a:gd name="T26" fmla="*/ 748 w 778"/>
                  <a:gd name="T27" fmla="*/ 1017 h 1577"/>
                  <a:gd name="T28" fmla="*/ 778 w 778"/>
                  <a:gd name="T29" fmla="*/ 1345 h 1577"/>
                  <a:gd name="T30" fmla="*/ 662 w 778"/>
                  <a:gd name="T31" fmla="*/ 1379 h 1577"/>
                  <a:gd name="T32" fmla="*/ 374 w 778"/>
                  <a:gd name="T33" fmla="*/ 1491 h 1577"/>
                  <a:gd name="T34" fmla="*/ 181 w 778"/>
                  <a:gd name="T35" fmla="*/ 1577 h 1577"/>
                  <a:gd name="T36" fmla="*/ 162 w 778"/>
                  <a:gd name="T37" fmla="*/ 1388 h 1577"/>
                  <a:gd name="T38" fmla="*/ 77 w 778"/>
                  <a:gd name="T39" fmla="*/ 661 h 1577"/>
                  <a:gd name="T40" fmla="*/ 48 w 778"/>
                  <a:gd name="T41" fmla="*/ 412 h 1577"/>
                  <a:gd name="T42" fmla="*/ 17 w 778"/>
                  <a:gd name="T43" fmla="*/ 158 h 1577"/>
                  <a:gd name="T44" fmla="*/ 0 w 778"/>
                  <a:gd name="T45" fmla="*/ 40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8" h="1577">
                    <a:moveTo>
                      <a:pt x="0" y="40"/>
                    </a:moveTo>
                    <a:cubicBezTo>
                      <a:pt x="217" y="27"/>
                      <a:pt x="434" y="13"/>
                      <a:pt x="651" y="0"/>
                    </a:cubicBezTo>
                    <a:cubicBezTo>
                      <a:pt x="653" y="17"/>
                      <a:pt x="655" y="34"/>
                      <a:pt x="659" y="51"/>
                    </a:cubicBezTo>
                    <a:cubicBezTo>
                      <a:pt x="664" y="73"/>
                      <a:pt x="663" y="97"/>
                      <a:pt x="666" y="119"/>
                    </a:cubicBezTo>
                    <a:cubicBezTo>
                      <a:pt x="673" y="183"/>
                      <a:pt x="678" y="247"/>
                      <a:pt x="684" y="311"/>
                    </a:cubicBezTo>
                    <a:cubicBezTo>
                      <a:pt x="694" y="413"/>
                      <a:pt x="702" y="515"/>
                      <a:pt x="712" y="616"/>
                    </a:cubicBezTo>
                    <a:cubicBezTo>
                      <a:pt x="667" y="635"/>
                      <a:pt x="627" y="662"/>
                      <a:pt x="586" y="687"/>
                    </a:cubicBezTo>
                    <a:cubicBezTo>
                      <a:pt x="532" y="723"/>
                      <a:pt x="478" y="759"/>
                      <a:pt x="426" y="799"/>
                    </a:cubicBezTo>
                    <a:cubicBezTo>
                      <a:pt x="413" y="808"/>
                      <a:pt x="400" y="818"/>
                      <a:pt x="389" y="829"/>
                    </a:cubicBezTo>
                    <a:cubicBezTo>
                      <a:pt x="432" y="922"/>
                      <a:pt x="469" y="1017"/>
                      <a:pt x="514" y="1109"/>
                    </a:cubicBezTo>
                    <a:cubicBezTo>
                      <a:pt x="521" y="1125"/>
                      <a:pt x="531" y="1139"/>
                      <a:pt x="538" y="1155"/>
                    </a:cubicBezTo>
                    <a:cubicBezTo>
                      <a:pt x="544" y="1155"/>
                      <a:pt x="551" y="1158"/>
                      <a:pt x="556" y="1154"/>
                    </a:cubicBezTo>
                    <a:cubicBezTo>
                      <a:pt x="601" y="1126"/>
                      <a:pt x="643" y="1093"/>
                      <a:pt x="686" y="1063"/>
                    </a:cubicBezTo>
                    <a:cubicBezTo>
                      <a:pt x="707" y="1048"/>
                      <a:pt x="728" y="1033"/>
                      <a:pt x="748" y="1017"/>
                    </a:cubicBezTo>
                    <a:cubicBezTo>
                      <a:pt x="758" y="1126"/>
                      <a:pt x="768" y="1235"/>
                      <a:pt x="778" y="1345"/>
                    </a:cubicBezTo>
                    <a:cubicBezTo>
                      <a:pt x="739" y="1352"/>
                      <a:pt x="700" y="1365"/>
                      <a:pt x="662" y="1379"/>
                    </a:cubicBezTo>
                    <a:cubicBezTo>
                      <a:pt x="565" y="1414"/>
                      <a:pt x="469" y="1452"/>
                      <a:pt x="374" y="1491"/>
                    </a:cubicBezTo>
                    <a:cubicBezTo>
                      <a:pt x="309" y="1518"/>
                      <a:pt x="243" y="1544"/>
                      <a:pt x="181" y="1577"/>
                    </a:cubicBezTo>
                    <a:cubicBezTo>
                      <a:pt x="175" y="1514"/>
                      <a:pt x="169" y="1451"/>
                      <a:pt x="162" y="1388"/>
                    </a:cubicBezTo>
                    <a:cubicBezTo>
                      <a:pt x="133" y="1146"/>
                      <a:pt x="106" y="903"/>
                      <a:pt x="77" y="661"/>
                    </a:cubicBezTo>
                    <a:cubicBezTo>
                      <a:pt x="67" y="578"/>
                      <a:pt x="57" y="495"/>
                      <a:pt x="48" y="412"/>
                    </a:cubicBezTo>
                    <a:cubicBezTo>
                      <a:pt x="37" y="327"/>
                      <a:pt x="29" y="242"/>
                      <a:pt x="17" y="158"/>
                    </a:cubicBezTo>
                    <a:cubicBezTo>
                      <a:pt x="12" y="118"/>
                      <a:pt x="12" y="78"/>
                      <a:pt x="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1" name="Freeform 44">
                <a:extLst>
                  <a:ext uri="{FF2B5EF4-FFF2-40B4-BE49-F238E27FC236}">
                    <a16:creationId xmlns:a16="http://schemas.microsoft.com/office/drawing/2014/main" xmlns="" id="{9FC14377-8655-4F63-83ED-8B2DE1956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413" y="5265738"/>
                <a:ext cx="412750" cy="1020762"/>
              </a:xfrm>
              <a:custGeom>
                <a:avLst/>
                <a:gdLst>
                  <a:gd name="T0" fmla="*/ 70 w 653"/>
                  <a:gd name="T1" fmla="*/ 24 h 1547"/>
                  <a:gd name="T2" fmla="*/ 464 w 653"/>
                  <a:gd name="T3" fmla="*/ 0 h 1547"/>
                  <a:gd name="T4" fmla="*/ 493 w 653"/>
                  <a:gd name="T5" fmla="*/ 223 h 1547"/>
                  <a:gd name="T6" fmla="*/ 509 w 653"/>
                  <a:gd name="T7" fmla="*/ 372 h 1547"/>
                  <a:gd name="T8" fmla="*/ 554 w 653"/>
                  <a:gd name="T9" fmla="*/ 746 h 1547"/>
                  <a:gd name="T10" fmla="*/ 653 w 653"/>
                  <a:gd name="T11" fmla="*/ 1542 h 1547"/>
                  <a:gd name="T12" fmla="*/ 270 w 653"/>
                  <a:gd name="T13" fmla="*/ 1542 h 1547"/>
                  <a:gd name="T14" fmla="*/ 209 w 653"/>
                  <a:gd name="T15" fmla="*/ 1547 h 1547"/>
                  <a:gd name="T16" fmla="*/ 191 w 653"/>
                  <a:gd name="T17" fmla="*/ 1400 h 1547"/>
                  <a:gd name="T18" fmla="*/ 17 w 653"/>
                  <a:gd name="T19" fmla="*/ 143 h 1547"/>
                  <a:gd name="T20" fmla="*/ 0 w 653"/>
                  <a:gd name="T21" fmla="*/ 27 h 1547"/>
                  <a:gd name="T22" fmla="*/ 70 w 653"/>
                  <a:gd name="T23" fmla="*/ 24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3" h="1547">
                    <a:moveTo>
                      <a:pt x="70" y="24"/>
                    </a:moveTo>
                    <a:cubicBezTo>
                      <a:pt x="201" y="16"/>
                      <a:pt x="333" y="8"/>
                      <a:pt x="464" y="0"/>
                    </a:cubicBezTo>
                    <a:cubicBezTo>
                      <a:pt x="469" y="75"/>
                      <a:pt x="483" y="149"/>
                      <a:pt x="493" y="223"/>
                    </a:cubicBezTo>
                    <a:cubicBezTo>
                      <a:pt x="499" y="273"/>
                      <a:pt x="502" y="323"/>
                      <a:pt x="509" y="372"/>
                    </a:cubicBezTo>
                    <a:cubicBezTo>
                      <a:pt x="523" y="497"/>
                      <a:pt x="538" y="621"/>
                      <a:pt x="554" y="746"/>
                    </a:cubicBezTo>
                    <a:cubicBezTo>
                      <a:pt x="589" y="1011"/>
                      <a:pt x="615" y="1277"/>
                      <a:pt x="653" y="1542"/>
                    </a:cubicBezTo>
                    <a:cubicBezTo>
                      <a:pt x="525" y="1542"/>
                      <a:pt x="398" y="1542"/>
                      <a:pt x="270" y="1542"/>
                    </a:cubicBezTo>
                    <a:cubicBezTo>
                      <a:pt x="250" y="1542"/>
                      <a:pt x="229" y="1545"/>
                      <a:pt x="209" y="1547"/>
                    </a:cubicBezTo>
                    <a:cubicBezTo>
                      <a:pt x="205" y="1498"/>
                      <a:pt x="198" y="1449"/>
                      <a:pt x="191" y="1400"/>
                    </a:cubicBezTo>
                    <a:cubicBezTo>
                      <a:pt x="134" y="981"/>
                      <a:pt x="75" y="562"/>
                      <a:pt x="17" y="143"/>
                    </a:cubicBezTo>
                    <a:cubicBezTo>
                      <a:pt x="11" y="104"/>
                      <a:pt x="7" y="66"/>
                      <a:pt x="0" y="27"/>
                    </a:cubicBezTo>
                    <a:cubicBezTo>
                      <a:pt x="23" y="28"/>
                      <a:pt x="47" y="26"/>
                      <a:pt x="70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2" name="Freeform 45">
                <a:extLst>
                  <a:ext uri="{FF2B5EF4-FFF2-40B4-BE49-F238E27FC236}">
                    <a16:creationId xmlns:a16="http://schemas.microsoft.com/office/drawing/2014/main" xmlns="" id="{198F5CB7-8AB4-4560-8162-BA7DD8DF6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876" y="5281613"/>
                <a:ext cx="92075" cy="80962"/>
              </a:xfrm>
              <a:custGeom>
                <a:avLst/>
                <a:gdLst>
                  <a:gd name="T0" fmla="*/ 0 w 145"/>
                  <a:gd name="T1" fmla="*/ 122 h 122"/>
                  <a:gd name="T2" fmla="*/ 131 w 145"/>
                  <a:gd name="T3" fmla="*/ 0 h 122"/>
                  <a:gd name="T4" fmla="*/ 145 w 145"/>
                  <a:gd name="T5" fmla="*/ 108 h 122"/>
                  <a:gd name="T6" fmla="*/ 99 w 145"/>
                  <a:gd name="T7" fmla="*/ 109 h 122"/>
                  <a:gd name="T8" fmla="*/ 51 w 145"/>
                  <a:gd name="T9" fmla="*/ 114 h 122"/>
                  <a:gd name="T10" fmla="*/ 0 w 145"/>
                  <a:gd name="T1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" h="122">
                    <a:moveTo>
                      <a:pt x="0" y="122"/>
                    </a:moveTo>
                    <a:cubicBezTo>
                      <a:pt x="45" y="83"/>
                      <a:pt x="89" y="42"/>
                      <a:pt x="131" y="0"/>
                    </a:cubicBezTo>
                    <a:cubicBezTo>
                      <a:pt x="132" y="36"/>
                      <a:pt x="141" y="72"/>
                      <a:pt x="145" y="108"/>
                    </a:cubicBezTo>
                    <a:cubicBezTo>
                      <a:pt x="130" y="108"/>
                      <a:pt x="114" y="108"/>
                      <a:pt x="99" y="109"/>
                    </a:cubicBezTo>
                    <a:cubicBezTo>
                      <a:pt x="83" y="111"/>
                      <a:pt x="67" y="114"/>
                      <a:pt x="51" y="114"/>
                    </a:cubicBezTo>
                    <a:cubicBezTo>
                      <a:pt x="34" y="116"/>
                      <a:pt x="17" y="116"/>
                      <a:pt x="0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3" name="Freeform 46">
                <a:extLst>
                  <a:ext uri="{FF2B5EF4-FFF2-40B4-BE49-F238E27FC236}">
                    <a16:creationId xmlns:a16="http://schemas.microsoft.com/office/drawing/2014/main" xmlns="" id="{C2D4334B-3B46-471D-8A5E-9E2AD25F4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2063" y="5287963"/>
                <a:ext cx="166688" cy="209550"/>
              </a:xfrm>
              <a:custGeom>
                <a:avLst/>
                <a:gdLst>
                  <a:gd name="T0" fmla="*/ 103 w 263"/>
                  <a:gd name="T1" fmla="*/ 6 h 318"/>
                  <a:gd name="T2" fmla="*/ 128 w 263"/>
                  <a:gd name="T3" fmla="*/ 7 h 318"/>
                  <a:gd name="T4" fmla="*/ 220 w 263"/>
                  <a:gd name="T5" fmla="*/ 64 h 318"/>
                  <a:gd name="T6" fmla="*/ 255 w 263"/>
                  <a:gd name="T7" fmla="*/ 92 h 318"/>
                  <a:gd name="T8" fmla="*/ 250 w 263"/>
                  <a:gd name="T9" fmla="*/ 113 h 318"/>
                  <a:gd name="T10" fmla="*/ 193 w 263"/>
                  <a:gd name="T11" fmla="*/ 119 h 318"/>
                  <a:gd name="T12" fmla="*/ 209 w 263"/>
                  <a:gd name="T13" fmla="*/ 195 h 318"/>
                  <a:gd name="T14" fmla="*/ 229 w 263"/>
                  <a:gd name="T15" fmla="*/ 287 h 318"/>
                  <a:gd name="T16" fmla="*/ 222 w 263"/>
                  <a:gd name="T17" fmla="*/ 291 h 318"/>
                  <a:gd name="T18" fmla="*/ 146 w 263"/>
                  <a:gd name="T19" fmla="*/ 310 h 318"/>
                  <a:gd name="T20" fmla="*/ 105 w 263"/>
                  <a:gd name="T21" fmla="*/ 316 h 318"/>
                  <a:gd name="T22" fmla="*/ 90 w 263"/>
                  <a:gd name="T23" fmla="*/ 305 h 318"/>
                  <a:gd name="T24" fmla="*/ 79 w 263"/>
                  <a:gd name="T25" fmla="*/ 243 h 318"/>
                  <a:gd name="T26" fmla="*/ 68 w 263"/>
                  <a:gd name="T27" fmla="*/ 141 h 318"/>
                  <a:gd name="T28" fmla="*/ 14 w 263"/>
                  <a:gd name="T29" fmla="*/ 145 h 318"/>
                  <a:gd name="T30" fmla="*/ 4 w 263"/>
                  <a:gd name="T31" fmla="*/ 129 h 318"/>
                  <a:gd name="T32" fmla="*/ 33 w 263"/>
                  <a:gd name="T33" fmla="*/ 87 h 318"/>
                  <a:gd name="T34" fmla="*/ 103 w 263"/>
                  <a:gd name="T35" fmla="*/ 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3" h="318">
                    <a:moveTo>
                      <a:pt x="103" y="6"/>
                    </a:moveTo>
                    <a:cubicBezTo>
                      <a:pt x="110" y="0"/>
                      <a:pt x="120" y="4"/>
                      <a:pt x="128" y="7"/>
                    </a:cubicBezTo>
                    <a:cubicBezTo>
                      <a:pt x="161" y="22"/>
                      <a:pt x="190" y="44"/>
                      <a:pt x="220" y="64"/>
                    </a:cubicBezTo>
                    <a:cubicBezTo>
                      <a:pt x="232" y="73"/>
                      <a:pt x="245" y="81"/>
                      <a:pt x="255" y="92"/>
                    </a:cubicBezTo>
                    <a:cubicBezTo>
                      <a:pt x="263" y="98"/>
                      <a:pt x="259" y="111"/>
                      <a:pt x="250" y="113"/>
                    </a:cubicBezTo>
                    <a:cubicBezTo>
                      <a:pt x="231" y="117"/>
                      <a:pt x="212" y="118"/>
                      <a:pt x="193" y="119"/>
                    </a:cubicBezTo>
                    <a:cubicBezTo>
                      <a:pt x="199" y="144"/>
                      <a:pt x="202" y="170"/>
                      <a:pt x="209" y="195"/>
                    </a:cubicBezTo>
                    <a:cubicBezTo>
                      <a:pt x="217" y="226"/>
                      <a:pt x="223" y="256"/>
                      <a:pt x="229" y="287"/>
                    </a:cubicBezTo>
                    <a:cubicBezTo>
                      <a:pt x="227" y="288"/>
                      <a:pt x="224" y="290"/>
                      <a:pt x="222" y="291"/>
                    </a:cubicBezTo>
                    <a:cubicBezTo>
                      <a:pt x="197" y="298"/>
                      <a:pt x="172" y="305"/>
                      <a:pt x="146" y="310"/>
                    </a:cubicBezTo>
                    <a:cubicBezTo>
                      <a:pt x="133" y="312"/>
                      <a:pt x="120" y="318"/>
                      <a:pt x="105" y="316"/>
                    </a:cubicBezTo>
                    <a:cubicBezTo>
                      <a:pt x="98" y="317"/>
                      <a:pt x="93" y="311"/>
                      <a:pt x="90" y="305"/>
                    </a:cubicBezTo>
                    <a:cubicBezTo>
                      <a:pt x="83" y="285"/>
                      <a:pt x="81" y="264"/>
                      <a:pt x="79" y="243"/>
                    </a:cubicBezTo>
                    <a:cubicBezTo>
                      <a:pt x="74" y="209"/>
                      <a:pt x="72" y="175"/>
                      <a:pt x="68" y="141"/>
                    </a:cubicBezTo>
                    <a:cubicBezTo>
                      <a:pt x="50" y="143"/>
                      <a:pt x="32" y="146"/>
                      <a:pt x="14" y="145"/>
                    </a:cubicBezTo>
                    <a:cubicBezTo>
                      <a:pt x="6" y="145"/>
                      <a:pt x="0" y="137"/>
                      <a:pt x="4" y="129"/>
                    </a:cubicBezTo>
                    <a:cubicBezTo>
                      <a:pt x="12" y="114"/>
                      <a:pt x="22" y="101"/>
                      <a:pt x="33" y="87"/>
                    </a:cubicBezTo>
                    <a:cubicBezTo>
                      <a:pt x="54" y="59"/>
                      <a:pt x="74" y="28"/>
                      <a:pt x="10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4" name="Freeform 47">
                <a:extLst>
                  <a:ext uri="{FF2B5EF4-FFF2-40B4-BE49-F238E27FC236}">
                    <a16:creationId xmlns:a16="http://schemas.microsoft.com/office/drawing/2014/main" xmlns="" id="{261BB37C-A32D-4801-9241-4DC716692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6988" y="5307013"/>
                <a:ext cx="98425" cy="171450"/>
              </a:xfrm>
              <a:custGeom>
                <a:avLst/>
                <a:gdLst>
                  <a:gd name="T0" fmla="*/ 0 w 155"/>
                  <a:gd name="T1" fmla="*/ 80 h 260"/>
                  <a:gd name="T2" fmla="*/ 63 w 155"/>
                  <a:gd name="T3" fmla="*/ 0 h 260"/>
                  <a:gd name="T4" fmla="*/ 155 w 155"/>
                  <a:gd name="T5" fmla="*/ 59 h 260"/>
                  <a:gd name="T6" fmla="*/ 116 w 155"/>
                  <a:gd name="T7" fmla="*/ 76 h 260"/>
                  <a:gd name="T8" fmla="*/ 124 w 155"/>
                  <a:gd name="T9" fmla="*/ 142 h 260"/>
                  <a:gd name="T10" fmla="*/ 148 w 155"/>
                  <a:gd name="T11" fmla="*/ 243 h 260"/>
                  <a:gd name="T12" fmla="*/ 61 w 155"/>
                  <a:gd name="T13" fmla="*/ 260 h 260"/>
                  <a:gd name="T14" fmla="*/ 48 w 155"/>
                  <a:gd name="T15" fmla="*/ 127 h 260"/>
                  <a:gd name="T16" fmla="*/ 32 w 155"/>
                  <a:gd name="T17" fmla="*/ 81 h 260"/>
                  <a:gd name="T18" fmla="*/ 0 w 155"/>
                  <a:gd name="T19" fmla="*/ 8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5" h="260">
                    <a:moveTo>
                      <a:pt x="0" y="80"/>
                    </a:moveTo>
                    <a:cubicBezTo>
                      <a:pt x="22" y="55"/>
                      <a:pt x="41" y="26"/>
                      <a:pt x="63" y="0"/>
                    </a:cubicBezTo>
                    <a:cubicBezTo>
                      <a:pt x="97" y="13"/>
                      <a:pt x="125" y="38"/>
                      <a:pt x="155" y="59"/>
                    </a:cubicBezTo>
                    <a:cubicBezTo>
                      <a:pt x="141" y="62"/>
                      <a:pt x="128" y="67"/>
                      <a:pt x="116" y="76"/>
                    </a:cubicBezTo>
                    <a:cubicBezTo>
                      <a:pt x="114" y="98"/>
                      <a:pt x="121" y="120"/>
                      <a:pt x="124" y="142"/>
                    </a:cubicBezTo>
                    <a:cubicBezTo>
                      <a:pt x="130" y="176"/>
                      <a:pt x="138" y="210"/>
                      <a:pt x="148" y="243"/>
                    </a:cubicBezTo>
                    <a:cubicBezTo>
                      <a:pt x="118" y="243"/>
                      <a:pt x="89" y="251"/>
                      <a:pt x="61" y="260"/>
                    </a:cubicBezTo>
                    <a:cubicBezTo>
                      <a:pt x="54" y="216"/>
                      <a:pt x="44" y="172"/>
                      <a:pt x="48" y="127"/>
                    </a:cubicBezTo>
                    <a:cubicBezTo>
                      <a:pt x="45" y="111"/>
                      <a:pt x="44" y="93"/>
                      <a:pt x="32" y="81"/>
                    </a:cubicBezTo>
                    <a:cubicBezTo>
                      <a:pt x="21" y="80"/>
                      <a:pt x="10" y="80"/>
                      <a:pt x="0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5" name="Freeform 48">
                <a:extLst>
                  <a:ext uri="{FF2B5EF4-FFF2-40B4-BE49-F238E27FC236}">
                    <a16:creationId xmlns:a16="http://schemas.microsoft.com/office/drawing/2014/main" xmlns="" id="{DE7BAAA8-D00B-4DDB-9B70-42EC84CA6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063" y="5307013"/>
                <a:ext cx="238125" cy="98425"/>
              </a:xfrm>
              <a:custGeom>
                <a:avLst/>
                <a:gdLst>
                  <a:gd name="T0" fmla="*/ 19 w 374"/>
                  <a:gd name="T1" fmla="*/ 0 h 149"/>
                  <a:gd name="T2" fmla="*/ 220 w 374"/>
                  <a:gd name="T3" fmla="*/ 7 h 149"/>
                  <a:gd name="T4" fmla="*/ 374 w 374"/>
                  <a:gd name="T5" fmla="*/ 15 h 149"/>
                  <a:gd name="T6" fmla="*/ 365 w 374"/>
                  <a:gd name="T7" fmla="*/ 82 h 149"/>
                  <a:gd name="T8" fmla="*/ 263 w 374"/>
                  <a:gd name="T9" fmla="*/ 80 h 149"/>
                  <a:gd name="T10" fmla="*/ 186 w 374"/>
                  <a:gd name="T11" fmla="*/ 78 h 149"/>
                  <a:gd name="T12" fmla="*/ 86 w 374"/>
                  <a:gd name="T13" fmla="*/ 81 h 149"/>
                  <a:gd name="T14" fmla="*/ 50 w 374"/>
                  <a:gd name="T15" fmla="*/ 84 h 149"/>
                  <a:gd name="T16" fmla="*/ 0 w 374"/>
                  <a:gd name="T17" fmla="*/ 149 h 149"/>
                  <a:gd name="T18" fmla="*/ 19 w 374"/>
                  <a:gd name="T1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4" h="149">
                    <a:moveTo>
                      <a:pt x="19" y="0"/>
                    </a:moveTo>
                    <a:cubicBezTo>
                      <a:pt x="86" y="2"/>
                      <a:pt x="153" y="4"/>
                      <a:pt x="220" y="7"/>
                    </a:cubicBezTo>
                    <a:cubicBezTo>
                      <a:pt x="271" y="12"/>
                      <a:pt x="323" y="17"/>
                      <a:pt x="374" y="15"/>
                    </a:cubicBezTo>
                    <a:cubicBezTo>
                      <a:pt x="371" y="38"/>
                      <a:pt x="368" y="60"/>
                      <a:pt x="365" y="82"/>
                    </a:cubicBezTo>
                    <a:cubicBezTo>
                      <a:pt x="331" y="81"/>
                      <a:pt x="297" y="82"/>
                      <a:pt x="263" y="80"/>
                    </a:cubicBezTo>
                    <a:cubicBezTo>
                      <a:pt x="237" y="78"/>
                      <a:pt x="212" y="80"/>
                      <a:pt x="186" y="78"/>
                    </a:cubicBezTo>
                    <a:cubicBezTo>
                      <a:pt x="153" y="77"/>
                      <a:pt x="119" y="82"/>
                      <a:pt x="86" y="81"/>
                    </a:cubicBezTo>
                    <a:cubicBezTo>
                      <a:pt x="74" y="81"/>
                      <a:pt x="62" y="81"/>
                      <a:pt x="50" y="84"/>
                    </a:cubicBezTo>
                    <a:cubicBezTo>
                      <a:pt x="33" y="105"/>
                      <a:pt x="14" y="126"/>
                      <a:pt x="0" y="149"/>
                    </a:cubicBezTo>
                    <a:cubicBezTo>
                      <a:pt x="7" y="99"/>
                      <a:pt x="13" y="50"/>
                      <a:pt x="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6" name="Freeform 49">
                <a:extLst>
                  <a:ext uri="{FF2B5EF4-FFF2-40B4-BE49-F238E27FC236}">
                    <a16:creationId xmlns:a16="http://schemas.microsoft.com/office/drawing/2014/main" xmlns="" id="{400391BC-AEAD-4337-A1DD-68F33D7A9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338" y="5308600"/>
                <a:ext cx="311150" cy="217487"/>
              </a:xfrm>
              <a:custGeom>
                <a:avLst/>
                <a:gdLst>
                  <a:gd name="T0" fmla="*/ 15 w 492"/>
                  <a:gd name="T1" fmla="*/ 0 h 329"/>
                  <a:gd name="T2" fmla="*/ 271 w 492"/>
                  <a:gd name="T3" fmla="*/ 113 h 329"/>
                  <a:gd name="T4" fmla="*/ 492 w 492"/>
                  <a:gd name="T5" fmla="*/ 201 h 329"/>
                  <a:gd name="T6" fmla="*/ 488 w 492"/>
                  <a:gd name="T7" fmla="*/ 225 h 329"/>
                  <a:gd name="T8" fmla="*/ 447 w 492"/>
                  <a:gd name="T9" fmla="*/ 285 h 329"/>
                  <a:gd name="T10" fmla="*/ 419 w 492"/>
                  <a:gd name="T11" fmla="*/ 329 h 329"/>
                  <a:gd name="T12" fmla="*/ 282 w 492"/>
                  <a:gd name="T13" fmla="*/ 201 h 329"/>
                  <a:gd name="T14" fmla="*/ 218 w 492"/>
                  <a:gd name="T15" fmla="*/ 160 h 329"/>
                  <a:gd name="T16" fmla="*/ 104 w 492"/>
                  <a:gd name="T17" fmla="*/ 127 h 329"/>
                  <a:gd name="T18" fmla="*/ 0 w 492"/>
                  <a:gd name="T19" fmla="*/ 138 h 329"/>
                  <a:gd name="T20" fmla="*/ 14 w 492"/>
                  <a:gd name="T21" fmla="*/ 42 h 329"/>
                  <a:gd name="T22" fmla="*/ 15 w 492"/>
                  <a:gd name="T2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2" h="329">
                    <a:moveTo>
                      <a:pt x="15" y="0"/>
                    </a:moveTo>
                    <a:cubicBezTo>
                      <a:pt x="98" y="42"/>
                      <a:pt x="185" y="77"/>
                      <a:pt x="271" y="113"/>
                    </a:cubicBezTo>
                    <a:cubicBezTo>
                      <a:pt x="344" y="143"/>
                      <a:pt x="417" y="175"/>
                      <a:pt x="492" y="201"/>
                    </a:cubicBezTo>
                    <a:cubicBezTo>
                      <a:pt x="491" y="209"/>
                      <a:pt x="490" y="217"/>
                      <a:pt x="488" y="225"/>
                    </a:cubicBezTo>
                    <a:cubicBezTo>
                      <a:pt x="475" y="246"/>
                      <a:pt x="461" y="265"/>
                      <a:pt x="447" y="285"/>
                    </a:cubicBezTo>
                    <a:cubicBezTo>
                      <a:pt x="438" y="300"/>
                      <a:pt x="429" y="315"/>
                      <a:pt x="419" y="329"/>
                    </a:cubicBezTo>
                    <a:cubicBezTo>
                      <a:pt x="383" y="277"/>
                      <a:pt x="334" y="236"/>
                      <a:pt x="282" y="201"/>
                    </a:cubicBezTo>
                    <a:cubicBezTo>
                      <a:pt x="260" y="187"/>
                      <a:pt x="238" y="175"/>
                      <a:pt x="218" y="160"/>
                    </a:cubicBezTo>
                    <a:cubicBezTo>
                      <a:pt x="184" y="140"/>
                      <a:pt x="145" y="121"/>
                      <a:pt x="104" y="127"/>
                    </a:cubicBezTo>
                    <a:cubicBezTo>
                      <a:pt x="69" y="128"/>
                      <a:pt x="35" y="134"/>
                      <a:pt x="0" y="138"/>
                    </a:cubicBezTo>
                    <a:cubicBezTo>
                      <a:pt x="4" y="106"/>
                      <a:pt x="9" y="74"/>
                      <a:pt x="14" y="42"/>
                    </a:cubicBezTo>
                    <a:cubicBezTo>
                      <a:pt x="13" y="28"/>
                      <a:pt x="14" y="14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7" name="Freeform 50">
                <a:extLst>
                  <a:ext uri="{FF2B5EF4-FFF2-40B4-BE49-F238E27FC236}">
                    <a16:creationId xmlns:a16="http://schemas.microsoft.com/office/drawing/2014/main" xmlns="" id="{71102173-B58B-4BAD-9F93-0E05D249E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676" y="5384800"/>
                <a:ext cx="400050" cy="157162"/>
              </a:xfrm>
              <a:custGeom>
                <a:avLst/>
                <a:gdLst>
                  <a:gd name="T0" fmla="*/ 161 w 633"/>
                  <a:gd name="T1" fmla="*/ 7 h 238"/>
                  <a:gd name="T2" fmla="*/ 351 w 633"/>
                  <a:gd name="T3" fmla="*/ 3 h 238"/>
                  <a:gd name="T4" fmla="*/ 483 w 633"/>
                  <a:gd name="T5" fmla="*/ 4 h 238"/>
                  <a:gd name="T6" fmla="*/ 633 w 633"/>
                  <a:gd name="T7" fmla="*/ 14 h 238"/>
                  <a:gd name="T8" fmla="*/ 571 w 633"/>
                  <a:gd name="T9" fmla="*/ 78 h 238"/>
                  <a:gd name="T10" fmla="*/ 456 w 633"/>
                  <a:gd name="T11" fmla="*/ 222 h 238"/>
                  <a:gd name="T12" fmla="*/ 0 w 633"/>
                  <a:gd name="T13" fmla="*/ 238 h 238"/>
                  <a:gd name="T14" fmla="*/ 40 w 633"/>
                  <a:gd name="T15" fmla="*/ 180 h 238"/>
                  <a:gd name="T16" fmla="*/ 161 w 633"/>
                  <a:gd name="T17" fmla="*/ 7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3" h="238">
                    <a:moveTo>
                      <a:pt x="161" y="7"/>
                    </a:moveTo>
                    <a:cubicBezTo>
                      <a:pt x="224" y="6"/>
                      <a:pt x="288" y="0"/>
                      <a:pt x="351" y="3"/>
                    </a:cubicBezTo>
                    <a:cubicBezTo>
                      <a:pt x="395" y="7"/>
                      <a:pt x="439" y="5"/>
                      <a:pt x="483" y="4"/>
                    </a:cubicBezTo>
                    <a:cubicBezTo>
                      <a:pt x="533" y="3"/>
                      <a:pt x="583" y="13"/>
                      <a:pt x="633" y="14"/>
                    </a:cubicBezTo>
                    <a:cubicBezTo>
                      <a:pt x="611" y="34"/>
                      <a:pt x="591" y="56"/>
                      <a:pt x="571" y="78"/>
                    </a:cubicBezTo>
                    <a:cubicBezTo>
                      <a:pt x="531" y="125"/>
                      <a:pt x="490" y="171"/>
                      <a:pt x="456" y="222"/>
                    </a:cubicBezTo>
                    <a:cubicBezTo>
                      <a:pt x="304" y="226"/>
                      <a:pt x="152" y="234"/>
                      <a:pt x="0" y="238"/>
                    </a:cubicBezTo>
                    <a:cubicBezTo>
                      <a:pt x="10" y="217"/>
                      <a:pt x="27" y="199"/>
                      <a:pt x="40" y="180"/>
                    </a:cubicBezTo>
                    <a:cubicBezTo>
                      <a:pt x="83" y="124"/>
                      <a:pt x="121" y="65"/>
                      <a:pt x="16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8" name="Freeform 51">
                <a:extLst>
                  <a:ext uri="{FF2B5EF4-FFF2-40B4-BE49-F238E27FC236}">
                    <a16:creationId xmlns:a16="http://schemas.microsoft.com/office/drawing/2014/main" xmlns="" id="{5E2045ED-4BED-48B1-8642-E7579C65C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5421313"/>
                <a:ext cx="477838" cy="138112"/>
              </a:xfrm>
              <a:custGeom>
                <a:avLst/>
                <a:gdLst>
                  <a:gd name="T0" fmla="*/ 267 w 755"/>
                  <a:gd name="T1" fmla="*/ 18 h 210"/>
                  <a:gd name="T2" fmla="*/ 464 w 755"/>
                  <a:gd name="T3" fmla="*/ 4 h 210"/>
                  <a:gd name="T4" fmla="*/ 513 w 755"/>
                  <a:gd name="T5" fmla="*/ 6 h 210"/>
                  <a:gd name="T6" fmla="*/ 558 w 755"/>
                  <a:gd name="T7" fmla="*/ 27 h 210"/>
                  <a:gd name="T8" fmla="*/ 671 w 755"/>
                  <a:gd name="T9" fmla="*/ 97 h 210"/>
                  <a:gd name="T10" fmla="*/ 755 w 755"/>
                  <a:gd name="T11" fmla="*/ 188 h 210"/>
                  <a:gd name="T12" fmla="*/ 161 w 755"/>
                  <a:gd name="T13" fmla="*/ 210 h 210"/>
                  <a:gd name="T14" fmla="*/ 116 w 755"/>
                  <a:gd name="T15" fmla="*/ 136 h 210"/>
                  <a:gd name="T16" fmla="*/ 76 w 755"/>
                  <a:gd name="T17" fmla="*/ 96 h 210"/>
                  <a:gd name="T18" fmla="*/ 0 w 755"/>
                  <a:gd name="T19" fmla="*/ 49 h 210"/>
                  <a:gd name="T20" fmla="*/ 267 w 755"/>
                  <a:gd name="T21" fmla="*/ 1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5" h="210">
                    <a:moveTo>
                      <a:pt x="267" y="18"/>
                    </a:moveTo>
                    <a:cubicBezTo>
                      <a:pt x="332" y="10"/>
                      <a:pt x="398" y="7"/>
                      <a:pt x="464" y="4"/>
                    </a:cubicBezTo>
                    <a:cubicBezTo>
                      <a:pt x="480" y="5"/>
                      <a:pt x="497" y="0"/>
                      <a:pt x="513" y="6"/>
                    </a:cubicBezTo>
                    <a:cubicBezTo>
                      <a:pt x="529" y="9"/>
                      <a:pt x="543" y="19"/>
                      <a:pt x="558" y="27"/>
                    </a:cubicBezTo>
                    <a:cubicBezTo>
                      <a:pt x="596" y="49"/>
                      <a:pt x="637" y="69"/>
                      <a:pt x="671" y="97"/>
                    </a:cubicBezTo>
                    <a:cubicBezTo>
                      <a:pt x="701" y="125"/>
                      <a:pt x="728" y="157"/>
                      <a:pt x="755" y="188"/>
                    </a:cubicBezTo>
                    <a:cubicBezTo>
                      <a:pt x="557" y="194"/>
                      <a:pt x="359" y="204"/>
                      <a:pt x="161" y="210"/>
                    </a:cubicBezTo>
                    <a:cubicBezTo>
                      <a:pt x="154" y="182"/>
                      <a:pt x="136" y="158"/>
                      <a:pt x="116" y="136"/>
                    </a:cubicBezTo>
                    <a:cubicBezTo>
                      <a:pt x="103" y="123"/>
                      <a:pt x="92" y="107"/>
                      <a:pt x="76" y="96"/>
                    </a:cubicBezTo>
                    <a:cubicBezTo>
                      <a:pt x="51" y="79"/>
                      <a:pt x="28" y="60"/>
                      <a:pt x="0" y="49"/>
                    </a:cubicBezTo>
                    <a:cubicBezTo>
                      <a:pt x="89" y="39"/>
                      <a:pt x="178" y="28"/>
                      <a:pt x="267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9" name="Freeform 52">
                <a:extLst>
                  <a:ext uri="{FF2B5EF4-FFF2-40B4-BE49-F238E27FC236}">
                    <a16:creationId xmlns:a16="http://schemas.microsoft.com/office/drawing/2014/main" xmlns="" id="{8D8C1C59-084E-4C96-995C-B53E9F23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676" y="5559425"/>
                <a:ext cx="293688" cy="568325"/>
              </a:xfrm>
              <a:custGeom>
                <a:avLst/>
                <a:gdLst>
                  <a:gd name="T0" fmla="*/ 5 w 466"/>
                  <a:gd name="T1" fmla="*/ 17 h 861"/>
                  <a:gd name="T2" fmla="*/ 380 w 466"/>
                  <a:gd name="T3" fmla="*/ 3 h 861"/>
                  <a:gd name="T4" fmla="*/ 464 w 466"/>
                  <a:gd name="T5" fmla="*/ 0 h 861"/>
                  <a:gd name="T6" fmla="*/ 463 w 466"/>
                  <a:gd name="T7" fmla="*/ 130 h 861"/>
                  <a:gd name="T8" fmla="*/ 463 w 466"/>
                  <a:gd name="T9" fmla="*/ 738 h 861"/>
                  <a:gd name="T10" fmla="*/ 466 w 466"/>
                  <a:gd name="T11" fmla="*/ 847 h 861"/>
                  <a:gd name="T12" fmla="*/ 375 w 466"/>
                  <a:gd name="T13" fmla="*/ 847 h 861"/>
                  <a:gd name="T14" fmla="*/ 0 w 466"/>
                  <a:gd name="T15" fmla="*/ 861 h 861"/>
                  <a:gd name="T16" fmla="*/ 4 w 466"/>
                  <a:gd name="T17" fmla="*/ 546 h 861"/>
                  <a:gd name="T18" fmla="*/ 4 w 466"/>
                  <a:gd name="T19" fmla="*/ 294 h 861"/>
                  <a:gd name="T20" fmla="*/ 6 w 466"/>
                  <a:gd name="T21" fmla="*/ 110 h 861"/>
                  <a:gd name="T22" fmla="*/ 5 w 466"/>
                  <a:gd name="T23" fmla="*/ 17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6" h="861">
                    <a:moveTo>
                      <a:pt x="5" y="17"/>
                    </a:moveTo>
                    <a:cubicBezTo>
                      <a:pt x="130" y="13"/>
                      <a:pt x="255" y="7"/>
                      <a:pt x="380" y="3"/>
                    </a:cubicBezTo>
                    <a:cubicBezTo>
                      <a:pt x="408" y="2"/>
                      <a:pt x="436" y="0"/>
                      <a:pt x="464" y="0"/>
                    </a:cubicBezTo>
                    <a:cubicBezTo>
                      <a:pt x="462" y="44"/>
                      <a:pt x="463" y="87"/>
                      <a:pt x="463" y="130"/>
                    </a:cubicBezTo>
                    <a:cubicBezTo>
                      <a:pt x="463" y="333"/>
                      <a:pt x="463" y="536"/>
                      <a:pt x="463" y="738"/>
                    </a:cubicBezTo>
                    <a:cubicBezTo>
                      <a:pt x="463" y="775"/>
                      <a:pt x="462" y="811"/>
                      <a:pt x="466" y="847"/>
                    </a:cubicBezTo>
                    <a:cubicBezTo>
                      <a:pt x="436" y="847"/>
                      <a:pt x="405" y="845"/>
                      <a:pt x="375" y="847"/>
                    </a:cubicBezTo>
                    <a:cubicBezTo>
                      <a:pt x="250" y="852"/>
                      <a:pt x="125" y="857"/>
                      <a:pt x="0" y="861"/>
                    </a:cubicBezTo>
                    <a:cubicBezTo>
                      <a:pt x="6" y="756"/>
                      <a:pt x="1" y="651"/>
                      <a:pt x="4" y="546"/>
                    </a:cubicBezTo>
                    <a:cubicBezTo>
                      <a:pt x="5" y="462"/>
                      <a:pt x="6" y="378"/>
                      <a:pt x="4" y="294"/>
                    </a:cubicBezTo>
                    <a:cubicBezTo>
                      <a:pt x="1" y="233"/>
                      <a:pt x="6" y="172"/>
                      <a:pt x="6" y="110"/>
                    </a:cubicBezTo>
                    <a:cubicBezTo>
                      <a:pt x="7" y="79"/>
                      <a:pt x="8" y="48"/>
                      <a:pt x="5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20" name="Freeform 53">
                <a:extLst>
                  <a:ext uri="{FF2B5EF4-FFF2-40B4-BE49-F238E27FC236}">
                    <a16:creationId xmlns:a16="http://schemas.microsoft.com/office/drawing/2014/main" xmlns="" id="{669ACC10-FA28-475B-BD13-94765FA83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5572125"/>
                <a:ext cx="390525" cy="571500"/>
              </a:xfrm>
              <a:custGeom>
                <a:avLst/>
                <a:gdLst>
                  <a:gd name="T0" fmla="*/ 7 w 617"/>
                  <a:gd name="T1" fmla="*/ 23 h 865"/>
                  <a:gd name="T2" fmla="*/ 617 w 617"/>
                  <a:gd name="T3" fmla="*/ 0 h 865"/>
                  <a:gd name="T4" fmla="*/ 614 w 617"/>
                  <a:gd name="T5" fmla="*/ 91 h 865"/>
                  <a:gd name="T6" fmla="*/ 613 w 617"/>
                  <a:gd name="T7" fmla="*/ 154 h 865"/>
                  <a:gd name="T8" fmla="*/ 613 w 617"/>
                  <a:gd name="T9" fmla="*/ 710 h 865"/>
                  <a:gd name="T10" fmla="*/ 616 w 617"/>
                  <a:gd name="T11" fmla="*/ 843 h 865"/>
                  <a:gd name="T12" fmla="*/ 1 w 617"/>
                  <a:gd name="T13" fmla="*/ 865 h 865"/>
                  <a:gd name="T14" fmla="*/ 1 w 617"/>
                  <a:gd name="T15" fmla="*/ 510 h 865"/>
                  <a:gd name="T16" fmla="*/ 2 w 617"/>
                  <a:gd name="T17" fmla="*/ 116 h 865"/>
                  <a:gd name="T18" fmla="*/ 7 w 617"/>
                  <a:gd name="T19" fmla="*/ 23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7" h="865">
                    <a:moveTo>
                      <a:pt x="7" y="23"/>
                    </a:moveTo>
                    <a:cubicBezTo>
                      <a:pt x="210" y="17"/>
                      <a:pt x="413" y="7"/>
                      <a:pt x="617" y="0"/>
                    </a:cubicBezTo>
                    <a:cubicBezTo>
                      <a:pt x="612" y="30"/>
                      <a:pt x="612" y="61"/>
                      <a:pt x="614" y="91"/>
                    </a:cubicBezTo>
                    <a:cubicBezTo>
                      <a:pt x="616" y="112"/>
                      <a:pt x="613" y="133"/>
                      <a:pt x="613" y="154"/>
                    </a:cubicBezTo>
                    <a:cubicBezTo>
                      <a:pt x="613" y="340"/>
                      <a:pt x="613" y="525"/>
                      <a:pt x="613" y="710"/>
                    </a:cubicBezTo>
                    <a:cubicBezTo>
                      <a:pt x="613" y="755"/>
                      <a:pt x="613" y="799"/>
                      <a:pt x="616" y="843"/>
                    </a:cubicBezTo>
                    <a:cubicBezTo>
                      <a:pt x="411" y="850"/>
                      <a:pt x="206" y="859"/>
                      <a:pt x="1" y="865"/>
                    </a:cubicBezTo>
                    <a:cubicBezTo>
                      <a:pt x="1" y="747"/>
                      <a:pt x="1" y="629"/>
                      <a:pt x="1" y="510"/>
                    </a:cubicBezTo>
                    <a:cubicBezTo>
                      <a:pt x="3" y="379"/>
                      <a:pt x="1" y="248"/>
                      <a:pt x="2" y="116"/>
                    </a:cubicBezTo>
                    <a:cubicBezTo>
                      <a:pt x="0" y="85"/>
                      <a:pt x="7" y="54"/>
                      <a:pt x="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21" name="Freeform 54">
                <a:extLst>
                  <a:ext uri="{FF2B5EF4-FFF2-40B4-BE49-F238E27FC236}">
                    <a16:creationId xmlns:a16="http://schemas.microsoft.com/office/drawing/2014/main" xmlns="" id="{305A7FF1-4FBA-4556-BB6B-DE36D863F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376" y="5665788"/>
                <a:ext cx="207963" cy="309562"/>
              </a:xfrm>
              <a:custGeom>
                <a:avLst/>
                <a:gdLst>
                  <a:gd name="T0" fmla="*/ 122 w 328"/>
                  <a:gd name="T1" fmla="*/ 110 h 470"/>
                  <a:gd name="T2" fmla="*/ 298 w 328"/>
                  <a:gd name="T3" fmla="*/ 0 h 470"/>
                  <a:gd name="T4" fmla="*/ 302 w 328"/>
                  <a:gd name="T5" fmla="*/ 42 h 470"/>
                  <a:gd name="T6" fmla="*/ 242 w 328"/>
                  <a:gd name="T7" fmla="*/ 80 h 470"/>
                  <a:gd name="T8" fmla="*/ 156 w 328"/>
                  <a:gd name="T9" fmla="*/ 146 h 470"/>
                  <a:gd name="T10" fmla="*/ 164 w 328"/>
                  <a:gd name="T11" fmla="*/ 153 h 470"/>
                  <a:gd name="T12" fmla="*/ 238 w 328"/>
                  <a:gd name="T13" fmla="*/ 100 h 470"/>
                  <a:gd name="T14" fmla="*/ 304 w 328"/>
                  <a:gd name="T15" fmla="*/ 60 h 470"/>
                  <a:gd name="T16" fmla="*/ 305 w 328"/>
                  <a:gd name="T17" fmla="*/ 74 h 470"/>
                  <a:gd name="T18" fmla="*/ 254 w 328"/>
                  <a:gd name="T19" fmla="*/ 111 h 470"/>
                  <a:gd name="T20" fmla="*/ 167 w 328"/>
                  <a:gd name="T21" fmla="*/ 172 h 470"/>
                  <a:gd name="T22" fmla="*/ 185 w 328"/>
                  <a:gd name="T23" fmla="*/ 174 h 470"/>
                  <a:gd name="T24" fmla="*/ 307 w 328"/>
                  <a:gd name="T25" fmla="*/ 95 h 470"/>
                  <a:gd name="T26" fmla="*/ 311 w 328"/>
                  <a:gd name="T27" fmla="*/ 139 h 470"/>
                  <a:gd name="T28" fmla="*/ 250 w 328"/>
                  <a:gd name="T29" fmla="*/ 180 h 470"/>
                  <a:gd name="T30" fmla="*/ 194 w 328"/>
                  <a:gd name="T31" fmla="*/ 227 h 470"/>
                  <a:gd name="T32" fmla="*/ 233 w 328"/>
                  <a:gd name="T33" fmla="*/ 315 h 470"/>
                  <a:gd name="T34" fmla="*/ 258 w 328"/>
                  <a:gd name="T35" fmla="*/ 345 h 470"/>
                  <a:gd name="T36" fmla="*/ 325 w 328"/>
                  <a:gd name="T37" fmla="*/ 303 h 470"/>
                  <a:gd name="T38" fmla="*/ 328 w 328"/>
                  <a:gd name="T39" fmla="*/ 332 h 470"/>
                  <a:gd name="T40" fmla="*/ 204 w 328"/>
                  <a:gd name="T41" fmla="*/ 409 h 470"/>
                  <a:gd name="T42" fmla="*/ 134 w 328"/>
                  <a:gd name="T43" fmla="*/ 470 h 470"/>
                  <a:gd name="T44" fmla="*/ 69 w 328"/>
                  <a:gd name="T45" fmla="*/ 324 h 470"/>
                  <a:gd name="T46" fmla="*/ 0 w 328"/>
                  <a:gd name="T47" fmla="*/ 189 h 470"/>
                  <a:gd name="T48" fmla="*/ 122 w 328"/>
                  <a:gd name="T49" fmla="*/ 11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8" h="470">
                    <a:moveTo>
                      <a:pt x="122" y="110"/>
                    </a:moveTo>
                    <a:cubicBezTo>
                      <a:pt x="180" y="73"/>
                      <a:pt x="239" y="36"/>
                      <a:pt x="298" y="0"/>
                    </a:cubicBezTo>
                    <a:cubicBezTo>
                      <a:pt x="299" y="14"/>
                      <a:pt x="301" y="28"/>
                      <a:pt x="302" y="42"/>
                    </a:cubicBezTo>
                    <a:cubicBezTo>
                      <a:pt x="280" y="52"/>
                      <a:pt x="262" y="67"/>
                      <a:pt x="242" y="80"/>
                    </a:cubicBezTo>
                    <a:cubicBezTo>
                      <a:pt x="212" y="100"/>
                      <a:pt x="182" y="121"/>
                      <a:pt x="156" y="146"/>
                    </a:cubicBezTo>
                    <a:cubicBezTo>
                      <a:pt x="147" y="149"/>
                      <a:pt x="160" y="159"/>
                      <a:pt x="164" y="153"/>
                    </a:cubicBezTo>
                    <a:cubicBezTo>
                      <a:pt x="191" y="138"/>
                      <a:pt x="214" y="118"/>
                      <a:pt x="238" y="100"/>
                    </a:cubicBezTo>
                    <a:cubicBezTo>
                      <a:pt x="260" y="86"/>
                      <a:pt x="283" y="75"/>
                      <a:pt x="304" y="60"/>
                    </a:cubicBezTo>
                    <a:cubicBezTo>
                      <a:pt x="304" y="63"/>
                      <a:pt x="305" y="71"/>
                      <a:pt x="305" y="74"/>
                    </a:cubicBezTo>
                    <a:cubicBezTo>
                      <a:pt x="287" y="85"/>
                      <a:pt x="271" y="98"/>
                      <a:pt x="254" y="111"/>
                    </a:cubicBezTo>
                    <a:cubicBezTo>
                      <a:pt x="225" y="132"/>
                      <a:pt x="193" y="147"/>
                      <a:pt x="167" y="172"/>
                    </a:cubicBezTo>
                    <a:cubicBezTo>
                      <a:pt x="167" y="183"/>
                      <a:pt x="179" y="177"/>
                      <a:pt x="185" y="174"/>
                    </a:cubicBezTo>
                    <a:cubicBezTo>
                      <a:pt x="226" y="149"/>
                      <a:pt x="265" y="120"/>
                      <a:pt x="307" y="95"/>
                    </a:cubicBezTo>
                    <a:cubicBezTo>
                      <a:pt x="308" y="109"/>
                      <a:pt x="309" y="124"/>
                      <a:pt x="311" y="139"/>
                    </a:cubicBezTo>
                    <a:cubicBezTo>
                      <a:pt x="290" y="151"/>
                      <a:pt x="270" y="166"/>
                      <a:pt x="250" y="180"/>
                    </a:cubicBezTo>
                    <a:cubicBezTo>
                      <a:pt x="231" y="195"/>
                      <a:pt x="210" y="208"/>
                      <a:pt x="194" y="227"/>
                    </a:cubicBezTo>
                    <a:cubicBezTo>
                      <a:pt x="205" y="257"/>
                      <a:pt x="220" y="286"/>
                      <a:pt x="233" y="315"/>
                    </a:cubicBezTo>
                    <a:cubicBezTo>
                      <a:pt x="239" y="327"/>
                      <a:pt x="246" y="339"/>
                      <a:pt x="258" y="345"/>
                    </a:cubicBezTo>
                    <a:cubicBezTo>
                      <a:pt x="282" y="335"/>
                      <a:pt x="303" y="317"/>
                      <a:pt x="325" y="303"/>
                    </a:cubicBezTo>
                    <a:cubicBezTo>
                      <a:pt x="326" y="313"/>
                      <a:pt x="327" y="323"/>
                      <a:pt x="328" y="332"/>
                    </a:cubicBezTo>
                    <a:cubicBezTo>
                      <a:pt x="284" y="353"/>
                      <a:pt x="244" y="381"/>
                      <a:pt x="204" y="409"/>
                    </a:cubicBezTo>
                    <a:cubicBezTo>
                      <a:pt x="179" y="428"/>
                      <a:pt x="156" y="448"/>
                      <a:pt x="134" y="470"/>
                    </a:cubicBezTo>
                    <a:cubicBezTo>
                      <a:pt x="117" y="419"/>
                      <a:pt x="93" y="372"/>
                      <a:pt x="69" y="324"/>
                    </a:cubicBezTo>
                    <a:cubicBezTo>
                      <a:pt x="50" y="277"/>
                      <a:pt x="29" y="231"/>
                      <a:pt x="0" y="189"/>
                    </a:cubicBezTo>
                    <a:cubicBezTo>
                      <a:pt x="43" y="167"/>
                      <a:pt x="82" y="138"/>
                      <a:pt x="122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22" name="Freeform 55">
                <a:extLst>
                  <a:ext uri="{FF2B5EF4-FFF2-40B4-BE49-F238E27FC236}">
                    <a16:creationId xmlns:a16="http://schemas.microsoft.com/office/drawing/2014/main" xmlns="" id="{EF9061AE-688E-4A74-A0B8-1A8640C80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6" y="5765800"/>
                <a:ext cx="63500" cy="77787"/>
              </a:xfrm>
              <a:custGeom>
                <a:avLst/>
                <a:gdLst>
                  <a:gd name="T0" fmla="*/ 30 w 100"/>
                  <a:gd name="T1" fmla="*/ 7 h 118"/>
                  <a:gd name="T2" fmla="*/ 71 w 100"/>
                  <a:gd name="T3" fmla="*/ 9 h 118"/>
                  <a:gd name="T4" fmla="*/ 85 w 100"/>
                  <a:gd name="T5" fmla="*/ 90 h 118"/>
                  <a:gd name="T6" fmla="*/ 15 w 100"/>
                  <a:gd name="T7" fmla="*/ 103 h 118"/>
                  <a:gd name="T8" fmla="*/ 1 w 100"/>
                  <a:gd name="T9" fmla="*/ 52 h 118"/>
                  <a:gd name="T10" fmla="*/ 30 w 100"/>
                  <a:gd name="T11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18">
                    <a:moveTo>
                      <a:pt x="30" y="7"/>
                    </a:moveTo>
                    <a:cubicBezTo>
                      <a:pt x="43" y="2"/>
                      <a:pt x="60" y="0"/>
                      <a:pt x="71" y="9"/>
                    </a:cubicBezTo>
                    <a:cubicBezTo>
                      <a:pt x="94" y="29"/>
                      <a:pt x="100" y="65"/>
                      <a:pt x="85" y="90"/>
                    </a:cubicBezTo>
                    <a:cubicBezTo>
                      <a:pt x="71" y="114"/>
                      <a:pt x="36" y="118"/>
                      <a:pt x="15" y="103"/>
                    </a:cubicBezTo>
                    <a:cubicBezTo>
                      <a:pt x="0" y="90"/>
                      <a:pt x="1" y="69"/>
                      <a:pt x="1" y="52"/>
                    </a:cubicBezTo>
                    <a:cubicBezTo>
                      <a:pt x="3" y="34"/>
                      <a:pt x="12" y="15"/>
                      <a:pt x="3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23" name="Freeform 56">
                <a:extLst>
                  <a:ext uri="{FF2B5EF4-FFF2-40B4-BE49-F238E27FC236}">
                    <a16:creationId xmlns:a16="http://schemas.microsoft.com/office/drawing/2014/main" xmlns="" id="{078F824D-1BDE-4DAC-9B41-3CBA4BD92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26" y="5767388"/>
                <a:ext cx="71438" cy="114300"/>
              </a:xfrm>
              <a:custGeom>
                <a:avLst/>
                <a:gdLst>
                  <a:gd name="T0" fmla="*/ 0 w 112"/>
                  <a:gd name="T1" fmla="*/ 74 h 173"/>
                  <a:gd name="T2" fmla="*/ 101 w 112"/>
                  <a:gd name="T3" fmla="*/ 0 h 173"/>
                  <a:gd name="T4" fmla="*/ 112 w 112"/>
                  <a:gd name="T5" fmla="*/ 125 h 173"/>
                  <a:gd name="T6" fmla="*/ 49 w 112"/>
                  <a:gd name="T7" fmla="*/ 173 h 173"/>
                  <a:gd name="T8" fmla="*/ 0 w 112"/>
                  <a:gd name="T9" fmla="*/ 7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73">
                    <a:moveTo>
                      <a:pt x="0" y="74"/>
                    </a:moveTo>
                    <a:cubicBezTo>
                      <a:pt x="35" y="51"/>
                      <a:pt x="68" y="25"/>
                      <a:pt x="101" y="0"/>
                    </a:cubicBezTo>
                    <a:cubicBezTo>
                      <a:pt x="105" y="42"/>
                      <a:pt x="108" y="84"/>
                      <a:pt x="112" y="125"/>
                    </a:cubicBezTo>
                    <a:cubicBezTo>
                      <a:pt x="90" y="140"/>
                      <a:pt x="68" y="155"/>
                      <a:pt x="49" y="173"/>
                    </a:cubicBezTo>
                    <a:cubicBezTo>
                      <a:pt x="30" y="141"/>
                      <a:pt x="15" y="108"/>
                      <a:pt x="0" y="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24" name="Freeform 57">
                <a:extLst>
                  <a:ext uri="{FF2B5EF4-FFF2-40B4-BE49-F238E27FC236}">
                    <a16:creationId xmlns:a16="http://schemas.microsoft.com/office/drawing/2014/main" xmlns="" id="{40D68495-12FF-412C-8899-DF644B733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176" y="5780088"/>
                <a:ext cx="36513" cy="44450"/>
              </a:xfrm>
              <a:custGeom>
                <a:avLst/>
                <a:gdLst>
                  <a:gd name="T0" fmla="*/ 14 w 58"/>
                  <a:gd name="T1" fmla="*/ 14 h 69"/>
                  <a:gd name="T2" fmla="*/ 49 w 58"/>
                  <a:gd name="T3" fmla="*/ 49 h 69"/>
                  <a:gd name="T4" fmla="*/ 17 w 58"/>
                  <a:gd name="T5" fmla="*/ 66 h 69"/>
                  <a:gd name="T6" fmla="*/ 14 w 58"/>
                  <a:gd name="T7" fmla="*/ 1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9">
                    <a:moveTo>
                      <a:pt x="14" y="14"/>
                    </a:moveTo>
                    <a:cubicBezTo>
                      <a:pt x="34" y="0"/>
                      <a:pt x="58" y="29"/>
                      <a:pt x="49" y="49"/>
                    </a:cubicBezTo>
                    <a:cubicBezTo>
                      <a:pt x="43" y="60"/>
                      <a:pt x="30" y="69"/>
                      <a:pt x="17" y="66"/>
                    </a:cubicBezTo>
                    <a:cubicBezTo>
                      <a:pt x="0" y="55"/>
                      <a:pt x="1" y="28"/>
                      <a:pt x="1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25" name="Freeform 58">
                <a:extLst>
                  <a:ext uri="{FF2B5EF4-FFF2-40B4-BE49-F238E27FC236}">
                    <a16:creationId xmlns:a16="http://schemas.microsoft.com/office/drawing/2014/main" xmlns="" id="{DA43A819-5E18-4784-9767-7252E20F7E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6426" y="3471863"/>
                <a:ext cx="693738" cy="685800"/>
              </a:xfrm>
              <a:custGeom>
                <a:avLst/>
                <a:gdLst>
                  <a:gd name="T0" fmla="*/ 1085 w 1098"/>
                  <a:gd name="T1" fmla="*/ 509 h 1040"/>
                  <a:gd name="T2" fmla="*/ 641 w 1098"/>
                  <a:gd name="T3" fmla="*/ 36 h 1040"/>
                  <a:gd name="T4" fmla="*/ 462 w 1098"/>
                  <a:gd name="T5" fmla="*/ 6 h 1040"/>
                  <a:gd name="T6" fmla="*/ 320 w 1098"/>
                  <a:gd name="T7" fmla="*/ 52 h 1040"/>
                  <a:gd name="T8" fmla="*/ 48 w 1098"/>
                  <a:gd name="T9" fmla="*/ 298 h 1040"/>
                  <a:gd name="T10" fmla="*/ 19 w 1098"/>
                  <a:gd name="T11" fmla="*/ 339 h 1040"/>
                  <a:gd name="T12" fmla="*/ 0 w 1098"/>
                  <a:gd name="T13" fmla="*/ 371 h 1040"/>
                  <a:gd name="T14" fmla="*/ 1 w 1098"/>
                  <a:gd name="T15" fmla="*/ 371 h 1040"/>
                  <a:gd name="T16" fmla="*/ 13 w 1098"/>
                  <a:gd name="T17" fmla="*/ 370 h 1040"/>
                  <a:gd name="T18" fmla="*/ 20 w 1098"/>
                  <a:gd name="T19" fmla="*/ 372 h 1040"/>
                  <a:gd name="T20" fmla="*/ 26 w 1098"/>
                  <a:gd name="T21" fmla="*/ 372 h 1040"/>
                  <a:gd name="T22" fmla="*/ 32 w 1098"/>
                  <a:gd name="T23" fmla="*/ 374 h 1040"/>
                  <a:gd name="T24" fmla="*/ 33 w 1098"/>
                  <a:gd name="T25" fmla="*/ 374 h 1040"/>
                  <a:gd name="T26" fmla="*/ 38 w 1098"/>
                  <a:gd name="T27" fmla="*/ 376 h 1040"/>
                  <a:gd name="T28" fmla="*/ 74 w 1098"/>
                  <a:gd name="T29" fmla="*/ 382 h 1040"/>
                  <a:gd name="T30" fmla="*/ 156 w 1098"/>
                  <a:gd name="T31" fmla="*/ 398 h 1040"/>
                  <a:gd name="T32" fmla="*/ 161 w 1098"/>
                  <a:gd name="T33" fmla="*/ 399 h 1040"/>
                  <a:gd name="T34" fmla="*/ 161 w 1098"/>
                  <a:gd name="T35" fmla="*/ 399 h 1040"/>
                  <a:gd name="T36" fmla="*/ 162 w 1098"/>
                  <a:gd name="T37" fmla="*/ 399 h 1040"/>
                  <a:gd name="T38" fmla="*/ 168 w 1098"/>
                  <a:gd name="T39" fmla="*/ 400 h 1040"/>
                  <a:gd name="T40" fmla="*/ 355 w 1098"/>
                  <a:gd name="T41" fmla="*/ 474 h 1040"/>
                  <a:gd name="T42" fmla="*/ 694 w 1098"/>
                  <a:gd name="T43" fmla="*/ 892 h 1040"/>
                  <a:gd name="T44" fmla="*/ 701 w 1098"/>
                  <a:gd name="T45" fmla="*/ 909 h 1040"/>
                  <a:gd name="T46" fmla="*/ 704 w 1098"/>
                  <a:gd name="T47" fmla="*/ 919 h 1040"/>
                  <a:gd name="T48" fmla="*/ 711 w 1098"/>
                  <a:gd name="T49" fmla="*/ 935 h 1040"/>
                  <a:gd name="T50" fmla="*/ 745 w 1098"/>
                  <a:gd name="T51" fmla="*/ 976 h 1040"/>
                  <a:gd name="T52" fmla="*/ 812 w 1098"/>
                  <a:gd name="T53" fmla="*/ 1038 h 1040"/>
                  <a:gd name="T54" fmla="*/ 815 w 1098"/>
                  <a:gd name="T55" fmla="*/ 1040 h 1040"/>
                  <a:gd name="T56" fmla="*/ 998 w 1098"/>
                  <a:gd name="T57" fmla="*/ 852 h 1040"/>
                  <a:gd name="T58" fmla="*/ 1089 w 1098"/>
                  <a:gd name="T59" fmla="*/ 633 h 1040"/>
                  <a:gd name="T60" fmla="*/ 1085 w 1098"/>
                  <a:gd name="T61" fmla="*/ 509 h 1040"/>
                  <a:gd name="T62" fmla="*/ 802 w 1098"/>
                  <a:gd name="T63" fmla="*/ 931 h 1040"/>
                  <a:gd name="T64" fmla="*/ 598 w 1098"/>
                  <a:gd name="T65" fmla="*/ 534 h 1040"/>
                  <a:gd name="T66" fmla="*/ 156 w 1098"/>
                  <a:gd name="T67" fmla="*/ 295 h 1040"/>
                  <a:gd name="T68" fmla="*/ 224 w 1098"/>
                  <a:gd name="T69" fmla="*/ 233 h 1040"/>
                  <a:gd name="T70" fmla="*/ 338 w 1098"/>
                  <a:gd name="T71" fmla="*/ 232 h 1040"/>
                  <a:gd name="T72" fmla="*/ 544 w 1098"/>
                  <a:gd name="T73" fmla="*/ 334 h 1040"/>
                  <a:gd name="T74" fmla="*/ 833 w 1098"/>
                  <a:gd name="T75" fmla="*/ 649 h 1040"/>
                  <a:gd name="T76" fmla="*/ 876 w 1098"/>
                  <a:gd name="T77" fmla="*/ 839 h 1040"/>
                  <a:gd name="T78" fmla="*/ 802 w 1098"/>
                  <a:gd name="T79" fmla="*/ 931 h 1040"/>
                  <a:gd name="T80" fmla="*/ 979 w 1098"/>
                  <a:gd name="T81" fmla="*/ 659 h 1040"/>
                  <a:gd name="T82" fmla="*/ 908 w 1098"/>
                  <a:gd name="T83" fmla="*/ 796 h 1040"/>
                  <a:gd name="T84" fmla="*/ 723 w 1098"/>
                  <a:gd name="T85" fmla="*/ 447 h 1040"/>
                  <a:gd name="T86" fmla="*/ 349 w 1098"/>
                  <a:gd name="T87" fmla="*/ 210 h 1040"/>
                  <a:gd name="T88" fmla="*/ 275 w 1098"/>
                  <a:gd name="T89" fmla="*/ 192 h 1040"/>
                  <a:gd name="T90" fmla="*/ 473 w 1098"/>
                  <a:gd name="T91" fmla="*/ 108 h 1040"/>
                  <a:gd name="T92" fmla="*/ 590 w 1098"/>
                  <a:gd name="T93" fmla="*/ 127 h 1040"/>
                  <a:gd name="T94" fmla="*/ 917 w 1098"/>
                  <a:gd name="T95" fmla="*/ 326 h 1040"/>
                  <a:gd name="T96" fmla="*/ 979 w 1098"/>
                  <a:gd name="T97" fmla="*/ 659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98" h="1040">
                    <a:moveTo>
                      <a:pt x="1085" y="509"/>
                    </a:moveTo>
                    <a:cubicBezTo>
                      <a:pt x="1037" y="286"/>
                      <a:pt x="860" y="97"/>
                      <a:pt x="641" y="36"/>
                    </a:cubicBezTo>
                    <a:cubicBezTo>
                      <a:pt x="581" y="25"/>
                      <a:pt x="522" y="16"/>
                      <a:pt x="462" y="6"/>
                    </a:cubicBezTo>
                    <a:cubicBezTo>
                      <a:pt x="411" y="0"/>
                      <a:pt x="363" y="26"/>
                      <a:pt x="320" y="52"/>
                    </a:cubicBezTo>
                    <a:cubicBezTo>
                      <a:pt x="217" y="118"/>
                      <a:pt x="130" y="207"/>
                      <a:pt x="48" y="298"/>
                    </a:cubicBezTo>
                    <a:cubicBezTo>
                      <a:pt x="40" y="313"/>
                      <a:pt x="31" y="328"/>
                      <a:pt x="19" y="339"/>
                    </a:cubicBezTo>
                    <a:cubicBezTo>
                      <a:pt x="12" y="350"/>
                      <a:pt x="4" y="359"/>
                      <a:pt x="0" y="371"/>
                    </a:cubicBezTo>
                    <a:cubicBezTo>
                      <a:pt x="0" y="371"/>
                      <a:pt x="0" y="371"/>
                      <a:pt x="1" y="371"/>
                    </a:cubicBezTo>
                    <a:cubicBezTo>
                      <a:pt x="4" y="370"/>
                      <a:pt x="8" y="369"/>
                      <a:pt x="13" y="370"/>
                    </a:cubicBezTo>
                    <a:cubicBezTo>
                      <a:pt x="16" y="370"/>
                      <a:pt x="18" y="371"/>
                      <a:pt x="20" y="372"/>
                    </a:cubicBezTo>
                    <a:cubicBezTo>
                      <a:pt x="22" y="372"/>
                      <a:pt x="24" y="372"/>
                      <a:pt x="26" y="372"/>
                    </a:cubicBezTo>
                    <a:cubicBezTo>
                      <a:pt x="28" y="373"/>
                      <a:pt x="30" y="373"/>
                      <a:pt x="32" y="374"/>
                    </a:cubicBezTo>
                    <a:cubicBezTo>
                      <a:pt x="32" y="374"/>
                      <a:pt x="33" y="374"/>
                      <a:pt x="33" y="374"/>
                    </a:cubicBezTo>
                    <a:cubicBezTo>
                      <a:pt x="35" y="374"/>
                      <a:pt x="36" y="375"/>
                      <a:pt x="38" y="376"/>
                    </a:cubicBezTo>
                    <a:cubicBezTo>
                      <a:pt x="50" y="377"/>
                      <a:pt x="62" y="379"/>
                      <a:pt x="74" y="382"/>
                    </a:cubicBezTo>
                    <a:cubicBezTo>
                      <a:pt x="101" y="390"/>
                      <a:pt x="128" y="394"/>
                      <a:pt x="156" y="398"/>
                    </a:cubicBezTo>
                    <a:cubicBezTo>
                      <a:pt x="157" y="398"/>
                      <a:pt x="159" y="398"/>
                      <a:pt x="161" y="399"/>
                    </a:cubicBezTo>
                    <a:cubicBezTo>
                      <a:pt x="161" y="399"/>
                      <a:pt x="161" y="399"/>
                      <a:pt x="161" y="399"/>
                    </a:cubicBezTo>
                    <a:cubicBezTo>
                      <a:pt x="162" y="399"/>
                      <a:pt x="162" y="399"/>
                      <a:pt x="162" y="399"/>
                    </a:cubicBezTo>
                    <a:cubicBezTo>
                      <a:pt x="165" y="399"/>
                      <a:pt x="166" y="400"/>
                      <a:pt x="168" y="400"/>
                    </a:cubicBezTo>
                    <a:cubicBezTo>
                      <a:pt x="233" y="416"/>
                      <a:pt x="297" y="439"/>
                      <a:pt x="355" y="474"/>
                    </a:cubicBezTo>
                    <a:cubicBezTo>
                      <a:pt x="512" y="569"/>
                      <a:pt x="626" y="723"/>
                      <a:pt x="694" y="892"/>
                    </a:cubicBezTo>
                    <a:cubicBezTo>
                      <a:pt x="696" y="897"/>
                      <a:pt x="699" y="903"/>
                      <a:pt x="701" y="909"/>
                    </a:cubicBezTo>
                    <a:cubicBezTo>
                      <a:pt x="702" y="912"/>
                      <a:pt x="703" y="916"/>
                      <a:pt x="704" y="919"/>
                    </a:cubicBezTo>
                    <a:cubicBezTo>
                      <a:pt x="706" y="924"/>
                      <a:pt x="708" y="930"/>
                      <a:pt x="711" y="935"/>
                    </a:cubicBezTo>
                    <a:cubicBezTo>
                      <a:pt x="719" y="952"/>
                      <a:pt x="731" y="963"/>
                      <a:pt x="745" y="976"/>
                    </a:cubicBezTo>
                    <a:cubicBezTo>
                      <a:pt x="768" y="997"/>
                      <a:pt x="795" y="1010"/>
                      <a:pt x="812" y="1038"/>
                    </a:cubicBezTo>
                    <a:cubicBezTo>
                      <a:pt x="813" y="1039"/>
                      <a:pt x="814" y="1039"/>
                      <a:pt x="815" y="1040"/>
                    </a:cubicBezTo>
                    <a:cubicBezTo>
                      <a:pt x="879" y="981"/>
                      <a:pt x="940" y="918"/>
                      <a:pt x="998" y="852"/>
                    </a:cubicBezTo>
                    <a:cubicBezTo>
                      <a:pt x="1050" y="791"/>
                      <a:pt x="1075" y="711"/>
                      <a:pt x="1089" y="633"/>
                    </a:cubicBezTo>
                    <a:cubicBezTo>
                      <a:pt x="1098" y="592"/>
                      <a:pt x="1093" y="549"/>
                      <a:pt x="1085" y="509"/>
                    </a:cubicBezTo>
                    <a:close/>
                    <a:moveTo>
                      <a:pt x="802" y="931"/>
                    </a:moveTo>
                    <a:cubicBezTo>
                      <a:pt x="754" y="790"/>
                      <a:pt x="700" y="645"/>
                      <a:pt x="598" y="534"/>
                    </a:cubicBezTo>
                    <a:cubicBezTo>
                      <a:pt x="481" y="411"/>
                      <a:pt x="325" y="319"/>
                      <a:pt x="156" y="295"/>
                    </a:cubicBezTo>
                    <a:cubicBezTo>
                      <a:pt x="177" y="273"/>
                      <a:pt x="200" y="251"/>
                      <a:pt x="224" y="233"/>
                    </a:cubicBezTo>
                    <a:cubicBezTo>
                      <a:pt x="260" y="220"/>
                      <a:pt x="301" y="219"/>
                      <a:pt x="338" y="232"/>
                    </a:cubicBezTo>
                    <a:cubicBezTo>
                      <a:pt x="410" y="257"/>
                      <a:pt x="477" y="296"/>
                      <a:pt x="544" y="334"/>
                    </a:cubicBezTo>
                    <a:cubicBezTo>
                      <a:pt x="672" y="403"/>
                      <a:pt x="765" y="523"/>
                      <a:pt x="833" y="649"/>
                    </a:cubicBezTo>
                    <a:cubicBezTo>
                      <a:pt x="866" y="707"/>
                      <a:pt x="870" y="774"/>
                      <a:pt x="876" y="839"/>
                    </a:cubicBezTo>
                    <a:cubicBezTo>
                      <a:pt x="852" y="870"/>
                      <a:pt x="827" y="901"/>
                      <a:pt x="802" y="931"/>
                    </a:cubicBezTo>
                    <a:close/>
                    <a:moveTo>
                      <a:pt x="979" y="659"/>
                    </a:moveTo>
                    <a:cubicBezTo>
                      <a:pt x="966" y="710"/>
                      <a:pt x="937" y="754"/>
                      <a:pt x="908" y="796"/>
                    </a:cubicBezTo>
                    <a:cubicBezTo>
                      <a:pt x="887" y="663"/>
                      <a:pt x="814" y="544"/>
                      <a:pt x="723" y="447"/>
                    </a:cubicBezTo>
                    <a:cubicBezTo>
                      <a:pt x="618" y="341"/>
                      <a:pt x="490" y="259"/>
                      <a:pt x="349" y="210"/>
                    </a:cubicBezTo>
                    <a:cubicBezTo>
                      <a:pt x="325" y="201"/>
                      <a:pt x="301" y="195"/>
                      <a:pt x="275" y="192"/>
                    </a:cubicBezTo>
                    <a:cubicBezTo>
                      <a:pt x="335" y="152"/>
                      <a:pt x="402" y="119"/>
                      <a:pt x="473" y="108"/>
                    </a:cubicBezTo>
                    <a:cubicBezTo>
                      <a:pt x="512" y="113"/>
                      <a:pt x="551" y="121"/>
                      <a:pt x="590" y="127"/>
                    </a:cubicBezTo>
                    <a:cubicBezTo>
                      <a:pt x="716" y="155"/>
                      <a:pt x="844" y="216"/>
                      <a:pt x="917" y="326"/>
                    </a:cubicBezTo>
                    <a:cubicBezTo>
                      <a:pt x="982" y="423"/>
                      <a:pt x="1002" y="546"/>
                      <a:pt x="979" y="659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sp>
          <p:nvSpPr>
            <p:cNvPr id="230" name="CuadroTexto 229"/>
            <p:cNvSpPr txBox="1"/>
            <p:nvPr/>
          </p:nvSpPr>
          <p:spPr>
            <a:xfrm>
              <a:off x="3389506" y="6322778"/>
              <a:ext cx="16562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Ingeniero de Software</a:t>
              </a:r>
            </a:p>
          </p:txBody>
        </p:sp>
        <p:sp>
          <p:nvSpPr>
            <p:cNvPr id="242" name="CuadroTexto 236">
              <a:extLst>
                <a:ext uri="{FF2B5EF4-FFF2-40B4-BE49-F238E27FC236}">
                  <a16:creationId xmlns:a16="http://schemas.microsoft.com/office/drawing/2014/main" xmlns="" id="{310BF2BD-E776-4410-A8F6-67AFAB22AB39}"/>
                </a:ext>
              </a:extLst>
            </p:cNvPr>
            <p:cNvSpPr txBox="1"/>
            <p:nvPr/>
          </p:nvSpPr>
          <p:spPr>
            <a:xfrm>
              <a:off x="3592133" y="4612500"/>
              <a:ext cx="14261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dirty="0" err="1"/>
                <a:t>Paquetización</a:t>
              </a:r>
              <a:r>
                <a:rPr lang="es-CO" sz="1200" dirty="0"/>
                <a:t> y cargue </a:t>
              </a:r>
              <a:r>
                <a:rPr lang="es-CO" sz="1200" dirty="0" err="1"/>
                <a:t>Analytics</a:t>
              </a:r>
              <a:r>
                <a:rPr lang="es-CO" sz="1200" dirty="0"/>
                <a:t> </a:t>
              </a:r>
              <a:r>
                <a:rPr lang="es-CO" sz="1200" dirty="0" err="1"/>
                <a:t>Hub</a:t>
              </a:r>
              <a:r>
                <a:rPr lang="es-CO" sz="1200" dirty="0"/>
                <a:t> </a:t>
              </a:r>
              <a:r>
                <a:rPr lang="es-CO" sz="1200" dirty="0" err="1"/>
                <a:t>Models</a:t>
              </a:r>
              <a:endParaRPr lang="es-CO" sz="1200" dirty="0"/>
            </a:p>
          </p:txBody>
        </p:sp>
        <p:pic>
          <p:nvPicPr>
            <p:cNvPr id="246" name="Imagen 13">
              <a:extLst>
                <a:ext uri="{FF2B5EF4-FFF2-40B4-BE49-F238E27FC236}">
                  <a16:creationId xmlns:a16="http://schemas.microsoft.com/office/drawing/2014/main" xmlns="" id="{7D3B5799-AC43-4893-9F42-9284700E3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91612" y="5219983"/>
              <a:ext cx="531008" cy="645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6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 400">
            <a:extLst>
              <a:ext uri="{FF2B5EF4-FFF2-40B4-BE49-F238E27FC236}">
                <a16:creationId xmlns="" xmlns:a16="http://schemas.microsoft.com/office/drawing/2014/main" id="{29D17279-306C-4C76-BF4F-C379E7D26EA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18000">
                <a:srgbClr val="946317"/>
              </a:gs>
              <a:gs pos="76000">
                <a:srgbClr val="647F21"/>
              </a:gs>
              <a:gs pos="61000">
                <a:srgbClr val="004237"/>
              </a:gs>
              <a:gs pos="0">
                <a:srgbClr val="ED7703"/>
              </a:gs>
              <a:gs pos="100000">
                <a:srgbClr val="FFDD0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5" name="Rectangle 404">
            <a:extLst>
              <a:ext uri="{FF2B5EF4-FFF2-40B4-BE49-F238E27FC236}">
                <a16:creationId xmlns="" xmlns:a16="http://schemas.microsoft.com/office/drawing/2014/main" id="{47112E40-F63E-4958-97F4-B60DA340AFA7}"/>
              </a:ext>
            </a:extLst>
          </p:cNvPr>
          <p:cNvSpPr/>
          <p:nvPr/>
        </p:nvSpPr>
        <p:spPr>
          <a:xfrm>
            <a:off x="5667372" y="3000372"/>
            <a:ext cx="857257" cy="85725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6" name="Rectangle 405">
            <a:extLst>
              <a:ext uri="{FF2B5EF4-FFF2-40B4-BE49-F238E27FC236}">
                <a16:creationId xmlns="" xmlns:a16="http://schemas.microsoft.com/office/drawing/2014/main" id="{02837466-0A8B-4EAC-A6A9-05F774C264E9}"/>
              </a:ext>
            </a:extLst>
          </p:cNvPr>
          <p:cNvSpPr/>
          <p:nvPr/>
        </p:nvSpPr>
        <p:spPr>
          <a:xfrm>
            <a:off x="5359295" y="2692295"/>
            <a:ext cx="1473410" cy="147341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8" name="Straight Connector 407">
            <a:extLst>
              <a:ext uri="{FF2B5EF4-FFF2-40B4-BE49-F238E27FC236}">
                <a16:creationId xmlns="" xmlns:a16="http://schemas.microsoft.com/office/drawing/2014/main" id="{CB222F3B-5855-4033-A073-6BDA3440A137}"/>
              </a:ext>
            </a:extLst>
          </p:cNvPr>
          <p:cNvCxnSpPr>
            <a:cxnSpLocks/>
          </p:cNvCxnSpPr>
          <p:nvPr/>
        </p:nvCxnSpPr>
        <p:spPr>
          <a:xfrm flipV="1">
            <a:off x="6086647" y="1620724"/>
            <a:ext cx="0" cy="107157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Circle: Hollow 408">
            <a:extLst>
              <a:ext uri="{FF2B5EF4-FFF2-40B4-BE49-F238E27FC236}">
                <a16:creationId xmlns="" xmlns:a16="http://schemas.microsoft.com/office/drawing/2014/main" id="{D995493E-2553-482C-8F78-B15C4524FAFF}"/>
              </a:ext>
            </a:extLst>
          </p:cNvPr>
          <p:cNvSpPr/>
          <p:nvPr/>
        </p:nvSpPr>
        <p:spPr>
          <a:xfrm>
            <a:off x="5979490" y="1379621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15" name="Straight Connector 414">
            <a:extLst>
              <a:ext uri="{FF2B5EF4-FFF2-40B4-BE49-F238E27FC236}">
                <a16:creationId xmlns="" xmlns:a16="http://schemas.microsoft.com/office/drawing/2014/main" id="{DBA6845F-1908-4C1C-B7FD-161832D723D4}"/>
              </a:ext>
            </a:extLst>
          </p:cNvPr>
          <p:cNvCxnSpPr>
            <a:cxnSpLocks/>
          </p:cNvCxnSpPr>
          <p:nvPr/>
        </p:nvCxnSpPr>
        <p:spPr>
          <a:xfrm>
            <a:off x="6096000" y="4165705"/>
            <a:ext cx="0" cy="107157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Circle: Hollow 415">
            <a:extLst>
              <a:ext uri="{FF2B5EF4-FFF2-40B4-BE49-F238E27FC236}">
                <a16:creationId xmlns="" xmlns:a16="http://schemas.microsoft.com/office/drawing/2014/main" id="{610A9EBD-BF60-4F0E-B0D2-64B20AE5B6A4}"/>
              </a:ext>
            </a:extLst>
          </p:cNvPr>
          <p:cNvSpPr/>
          <p:nvPr/>
        </p:nvSpPr>
        <p:spPr>
          <a:xfrm flipV="1">
            <a:off x="5988843" y="5264065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18" name="Straight Connector 417">
            <a:extLst>
              <a:ext uri="{FF2B5EF4-FFF2-40B4-BE49-F238E27FC236}">
                <a16:creationId xmlns="" xmlns:a16="http://schemas.microsoft.com/office/drawing/2014/main" id="{097D245B-9072-4129-863F-CB722680989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23511" y="2897892"/>
            <a:ext cx="0" cy="107157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Circle: Hollow 418">
            <a:extLst>
              <a:ext uri="{FF2B5EF4-FFF2-40B4-BE49-F238E27FC236}">
                <a16:creationId xmlns="" xmlns:a16="http://schemas.microsoft.com/office/drawing/2014/main" id="{FD0FBB05-FCD3-42B5-940B-5A98F04009F1}"/>
              </a:ext>
            </a:extLst>
          </p:cNvPr>
          <p:cNvSpPr/>
          <p:nvPr/>
        </p:nvSpPr>
        <p:spPr>
          <a:xfrm rot="16200000">
            <a:off x="4046622" y="3326520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21" name="Straight Connector 420">
            <a:extLst>
              <a:ext uri="{FF2B5EF4-FFF2-40B4-BE49-F238E27FC236}">
                <a16:creationId xmlns="" xmlns:a16="http://schemas.microsoft.com/office/drawing/2014/main" id="{EBB5695E-E5EC-4975-96EE-44FE9A9C81F1}"/>
              </a:ext>
            </a:extLst>
          </p:cNvPr>
          <p:cNvCxnSpPr>
            <a:cxnSpLocks/>
          </p:cNvCxnSpPr>
          <p:nvPr/>
        </p:nvCxnSpPr>
        <p:spPr>
          <a:xfrm rot="16200000">
            <a:off x="7368491" y="2888538"/>
            <a:ext cx="0" cy="107157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Circle: Hollow 421">
            <a:extLst>
              <a:ext uri="{FF2B5EF4-FFF2-40B4-BE49-F238E27FC236}">
                <a16:creationId xmlns="" xmlns:a16="http://schemas.microsoft.com/office/drawing/2014/main" id="{3608107F-E6B8-4E08-BA26-8187DC29F2D4}"/>
              </a:ext>
            </a:extLst>
          </p:cNvPr>
          <p:cNvSpPr/>
          <p:nvPr/>
        </p:nvSpPr>
        <p:spPr>
          <a:xfrm rot="16200000" flipV="1">
            <a:off x="7931066" y="3317166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24" name="Straight Connector 423">
            <a:extLst>
              <a:ext uri="{FF2B5EF4-FFF2-40B4-BE49-F238E27FC236}">
                <a16:creationId xmlns="" xmlns:a16="http://schemas.microsoft.com/office/drawing/2014/main" id="{341A9AF9-2E55-49D8-BF2F-1DBBC6FE92DB}"/>
              </a:ext>
            </a:extLst>
          </p:cNvPr>
          <p:cNvCxnSpPr>
            <a:cxnSpLocks/>
          </p:cNvCxnSpPr>
          <p:nvPr/>
        </p:nvCxnSpPr>
        <p:spPr>
          <a:xfrm flipV="1">
            <a:off x="5855079" y="2272124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Circle: Hollow 424">
            <a:extLst>
              <a:ext uri="{FF2B5EF4-FFF2-40B4-BE49-F238E27FC236}">
                <a16:creationId xmlns="" xmlns:a16="http://schemas.microsoft.com/office/drawing/2014/main" id="{DDE000D7-E5F5-42A3-B269-2FE2F3510943}"/>
              </a:ext>
            </a:extLst>
          </p:cNvPr>
          <p:cNvSpPr/>
          <p:nvPr/>
        </p:nvSpPr>
        <p:spPr>
          <a:xfrm>
            <a:off x="5777924" y="2098524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29" name="Straight Connector 428">
            <a:extLst>
              <a:ext uri="{FF2B5EF4-FFF2-40B4-BE49-F238E27FC236}">
                <a16:creationId xmlns="" xmlns:a16="http://schemas.microsoft.com/office/drawing/2014/main" id="{6D4CC549-8301-4F54-926E-1B7FC511B361}"/>
              </a:ext>
            </a:extLst>
          </p:cNvPr>
          <p:cNvCxnSpPr>
            <a:cxnSpLocks/>
          </p:cNvCxnSpPr>
          <p:nvPr/>
        </p:nvCxnSpPr>
        <p:spPr>
          <a:xfrm flipV="1">
            <a:off x="6336760" y="2272124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Circle: Hollow 429">
            <a:extLst>
              <a:ext uri="{FF2B5EF4-FFF2-40B4-BE49-F238E27FC236}">
                <a16:creationId xmlns="" xmlns:a16="http://schemas.microsoft.com/office/drawing/2014/main" id="{DD1B4BF0-EB83-484F-805B-CE4C063C31E6}"/>
              </a:ext>
            </a:extLst>
          </p:cNvPr>
          <p:cNvSpPr/>
          <p:nvPr/>
        </p:nvSpPr>
        <p:spPr>
          <a:xfrm>
            <a:off x="6259605" y="2098524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32" name="Straight Connector 431">
            <a:extLst>
              <a:ext uri="{FF2B5EF4-FFF2-40B4-BE49-F238E27FC236}">
                <a16:creationId xmlns="" xmlns:a16="http://schemas.microsoft.com/office/drawing/2014/main" id="{616F21A1-AD63-4DB7-B138-86E126F17E33}"/>
              </a:ext>
            </a:extLst>
          </p:cNvPr>
          <p:cNvCxnSpPr>
            <a:cxnSpLocks/>
          </p:cNvCxnSpPr>
          <p:nvPr/>
        </p:nvCxnSpPr>
        <p:spPr>
          <a:xfrm>
            <a:off x="5855160" y="4188088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Circle: Hollow 432">
            <a:extLst>
              <a:ext uri="{FF2B5EF4-FFF2-40B4-BE49-F238E27FC236}">
                <a16:creationId xmlns="" xmlns:a16="http://schemas.microsoft.com/office/drawing/2014/main" id="{19707C2B-EDC5-4BFB-BADE-C966937D25F1}"/>
              </a:ext>
            </a:extLst>
          </p:cNvPr>
          <p:cNvSpPr/>
          <p:nvPr/>
        </p:nvSpPr>
        <p:spPr>
          <a:xfrm flipV="1">
            <a:off x="5778004" y="4605165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35" name="Straight Connector 434">
            <a:extLst>
              <a:ext uri="{FF2B5EF4-FFF2-40B4-BE49-F238E27FC236}">
                <a16:creationId xmlns="" xmlns:a16="http://schemas.microsoft.com/office/drawing/2014/main" id="{B22347C6-BCFC-4C8E-A1D8-27B420AD3206}"/>
              </a:ext>
            </a:extLst>
          </p:cNvPr>
          <p:cNvCxnSpPr>
            <a:cxnSpLocks/>
          </p:cNvCxnSpPr>
          <p:nvPr/>
        </p:nvCxnSpPr>
        <p:spPr>
          <a:xfrm>
            <a:off x="6336840" y="4188088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Circle: Hollow 435">
            <a:extLst>
              <a:ext uri="{FF2B5EF4-FFF2-40B4-BE49-F238E27FC236}">
                <a16:creationId xmlns="" xmlns:a16="http://schemas.microsoft.com/office/drawing/2014/main" id="{99D76E03-89CC-4BF5-A9CE-85E8D0DB88FA}"/>
              </a:ext>
            </a:extLst>
          </p:cNvPr>
          <p:cNvSpPr/>
          <p:nvPr/>
        </p:nvSpPr>
        <p:spPr>
          <a:xfrm flipV="1">
            <a:off x="6259685" y="4605165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39" name="Straight Connector 438">
            <a:extLst>
              <a:ext uri="{FF2B5EF4-FFF2-40B4-BE49-F238E27FC236}">
                <a16:creationId xmlns="" xmlns:a16="http://schemas.microsoft.com/office/drawing/2014/main" id="{076BF26B-E9D8-4A5C-9B94-2344E1E19F9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38018" y="3456484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Circle: Hollow 439">
            <a:extLst>
              <a:ext uri="{FF2B5EF4-FFF2-40B4-BE49-F238E27FC236}">
                <a16:creationId xmlns="" xmlns:a16="http://schemas.microsoft.com/office/drawing/2014/main" id="{CF34FC98-4222-4DF2-9AD5-6D43746B041E}"/>
              </a:ext>
            </a:extLst>
          </p:cNvPr>
          <p:cNvSpPr/>
          <p:nvPr/>
        </p:nvSpPr>
        <p:spPr>
          <a:xfrm rot="16200000">
            <a:off x="4765525" y="3578222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42" name="Straight Connector 441">
            <a:extLst>
              <a:ext uri="{FF2B5EF4-FFF2-40B4-BE49-F238E27FC236}">
                <a16:creationId xmlns="" xmlns:a16="http://schemas.microsoft.com/office/drawing/2014/main" id="{F463F76F-D7BD-4B3C-BE93-0C48EECE04B0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38018" y="2974803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Circle: Hollow 442">
            <a:extLst>
              <a:ext uri="{FF2B5EF4-FFF2-40B4-BE49-F238E27FC236}">
                <a16:creationId xmlns="" xmlns:a16="http://schemas.microsoft.com/office/drawing/2014/main" id="{1F126885-5A8B-4C59-BE65-075BCB6F2049}"/>
              </a:ext>
            </a:extLst>
          </p:cNvPr>
          <p:cNvSpPr/>
          <p:nvPr/>
        </p:nvSpPr>
        <p:spPr>
          <a:xfrm rot="16200000">
            <a:off x="4765525" y="3096541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49" name="Straight Connector 448">
            <a:extLst>
              <a:ext uri="{FF2B5EF4-FFF2-40B4-BE49-F238E27FC236}">
                <a16:creationId xmlns="" xmlns:a16="http://schemas.microsoft.com/office/drawing/2014/main" id="{BC822B5D-F080-48F5-BEF2-08CAA32CF151}"/>
              </a:ext>
            </a:extLst>
          </p:cNvPr>
          <p:cNvCxnSpPr>
            <a:cxnSpLocks/>
          </p:cNvCxnSpPr>
          <p:nvPr/>
        </p:nvCxnSpPr>
        <p:spPr>
          <a:xfrm rot="16200000">
            <a:off x="7053982" y="3456403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Circle: Hollow 449">
            <a:extLst>
              <a:ext uri="{FF2B5EF4-FFF2-40B4-BE49-F238E27FC236}">
                <a16:creationId xmlns="" xmlns:a16="http://schemas.microsoft.com/office/drawing/2014/main" id="{29CF24FF-93FB-4F0A-8A91-6FCB351A9B56}"/>
              </a:ext>
            </a:extLst>
          </p:cNvPr>
          <p:cNvSpPr/>
          <p:nvPr/>
        </p:nvSpPr>
        <p:spPr>
          <a:xfrm rot="16200000" flipV="1">
            <a:off x="7272164" y="3578142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47" name="Straight Connector 446">
            <a:extLst>
              <a:ext uri="{FF2B5EF4-FFF2-40B4-BE49-F238E27FC236}">
                <a16:creationId xmlns="" xmlns:a16="http://schemas.microsoft.com/office/drawing/2014/main" id="{9DCAE189-B7FD-452E-B795-3905E93A9C82}"/>
              </a:ext>
            </a:extLst>
          </p:cNvPr>
          <p:cNvCxnSpPr>
            <a:cxnSpLocks/>
          </p:cNvCxnSpPr>
          <p:nvPr/>
        </p:nvCxnSpPr>
        <p:spPr>
          <a:xfrm rot="16200000">
            <a:off x="7053982" y="2974722"/>
            <a:ext cx="0" cy="397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Circle: Hollow 447">
            <a:extLst>
              <a:ext uri="{FF2B5EF4-FFF2-40B4-BE49-F238E27FC236}">
                <a16:creationId xmlns="" xmlns:a16="http://schemas.microsoft.com/office/drawing/2014/main" id="{C32343BB-D29B-4FB6-8669-6267F3AC4694}"/>
              </a:ext>
            </a:extLst>
          </p:cNvPr>
          <p:cNvSpPr/>
          <p:nvPr/>
        </p:nvSpPr>
        <p:spPr>
          <a:xfrm rot="16200000" flipV="1">
            <a:off x="7272164" y="3096461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52" name="Straight Connector 451">
            <a:extLst>
              <a:ext uri="{FF2B5EF4-FFF2-40B4-BE49-F238E27FC236}">
                <a16:creationId xmlns="" xmlns:a16="http://schemas.microsoft.com/office/drawing/2014/main" id="{94906D6E-AEB0-4A72-ADD9-BEAFD44093C0}"/>
              </a:ext>
            </a:extLst>
          </p:cNvPr>
          <p:cNvCxnSpPr>
            <a:cxnSpLocks/>
          </p:cNvCxnSpPr>
          <p:nvPr/>
        </p:nvCxnSpPr>
        <p:spPr>
          <a:xfrm flipV="1">
            <a:off x="5519608" y="1890081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="" xmlns:a16="http://schemas.microsoft.com/office/drawing/2014/main" id="{1608E722-02D5-4FBE-95C3-BF670C3EFC75}"/>
              </a:ext>
            </a:extLst>
          </p:cNvPr>
          <p:cNvCxnSpPr>
            <a:cxnSpLocks/>
          </p:cNvCxnSpPr>
          <p:nvPr/>
        </p:nvCxnSpPr>
        <p:spPr>
          <a:xfrm flipH="1">
            <a:off x="5134197" y="1890081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Circle: Hollow 456">
            <a:extLst>
              <a:ext uri="{FF2B5EF4-FFF2-40B4-BE49-F238E27FC236}">
                <a16:creationId xmlns="" xmlns:a16="http://schemas.microsoft.com/office/drawing/2014/main" id="{0A305470-A466-4FB3-9657-CE6269A35E48}"/>
              </a:ext>
            </a:extLst>
          </p:cNvPr>
          <p:cNvSpPr/>
          <p:nvPr/>
        </p:nvSpPr>
        <p:spPr>
          <a:xfrm>
            <a:off x="4888636" y="1782924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60" name="Straight Connector 459">
            <a:extLst>
              <a:ext uri="{FF2B5EF4-FFF2-40B4-BE49-F238E27FC236}">
                <a16:creationId xmlns="" xmlns:a16="http://schemas.microsoft.com/office/drawing/2014/main" id="{07340412-71C1-4CAB-A78F-E43276B50975}"/>
              </a:ext>
            </a:extLst>
          </p:cNvPr>
          <p:cNvCxnSpPr>
            <a:cxnSpLocks/>
          </p:cNvCxnSpPr>
          <p:nvPr/>
        </p:nvCxnSpPr>
        <p:spPr>
          <a:xfrm flipH="1" flipV="1">
            <a:off x="6670310" y="1890081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="" xmlns:a16="http://schemas.microsoft.com/office/drawing/2014/main" id="{67413522-A544-4271-A7A9-4A7124DB3573}"/>
              </a:ext>
            </a:extLst>
          </p:cNvPr>
          <p:cNvCxnSpPr>
            <a:cxnSpLocks/>
          </p:cNvCxnSpPr>
          <p:nvPr/>
        </p:nvCxnSpPr>
        <p:spPr>
          <a:xfrm>
            <a:off x="6670310" y="1890081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Circle: Hollow 461">
            <a:extLst>
              <a:ext uri="{FF2B5EF4-FFF2-40B4-BE49-F238E27FC236}">
                <a16:creationId xmlns="" xmlns:a16="http://schemas.microsoft.com/office/drawing/2014/main" id="{8F7395D2-4CDB-4704-840B-C0EC66AAE9E6}"/>
              </a:ext>
            </a:extLst>
          </p:cNvPr>
          <p:cNvSpPr/>
          <p:nvPr/>
        </p:nvSpPr>
        <p:spPr>
          <a:xfrm flipH="1">
            <a:off x="7086967" y="1782924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64" name="Straight Connector 463">
            <a:extLst>
              <a:ext uri="{FF2B5EF4-FFF2-40B4-BE49-F238E27FC236}">
                <a16:creationId xmlns="" xmlns:a16="http://schemas.microsoft.com/office/drawing/2014/main" id="{3B2F9EE4-3605-49AD-BA8B-B1A87F02E2F5}"/>
              </a:ext>
            </a:extLst>
          </p:cNvPr>
          <p:cNvCxnSpPr>
            <a:cxnSpLocks/>
          </p:cNvCxnSpPr>
          <p:nvPr/>
        </p:nvCxnSpPr>
        <p:spPr>
          <a:xfrm>
            <a:off x="5520649" y="4192800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="" xmlns:a16="http://schemas.microsoft.com/office/drawing/2014/main" id="{0E2F66A9-6877-4B7E-B6D6-3A91826E7DF4}"/>
              </a:ext>
            </a:extLst>
          </p:cNvPr>
          <p:cNvCxnSpPr>
            <a:cxnSpLocks/>
          </p:cNvCxnSpPr>
          <p:nvPr/>
        </p:nvCxnSpPr>
        <p:spPr>
          <a:xfrm flipH="1" flipV="1">
            <a:off x="5135238" y="4972631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6" name="Circle: Hollow 465">
            <a:extLst>
              <a:ext uri="{FF2B5EF4-FFF2-40B4-BE49-F238E27FC236}">
                <a16:creationId xmlns="" xmlns:a16="http://schemas.microsoft.com/office/drawing/2014/main" id="{F983645A-ED1E-4A71-A7B0-4D9394F32EB4}"/>
              </a:ext>
            </a:extLst>
          </p:cNvPr>
          <p:cNvSpPr/>
          <p:nvPr/>
        </p:nvSpPr>
        <p:spPr>
          <a:xfrm flipV="1">
            <a:off x="4889677" y="4865474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68" name="Straight Connector 467">
            <a:extLst>
              <a:ext uri="{FF2B5EF4-FFF2-40B4-BE49-F238E27FC236}">
                <a16:creationId xmlns="" xmlns:a16="http://schemas.microsoft.com/office/drawing/2014/main" id="{92EBC4EB-57D1-4069-B131-E83B9F8C1645}"/>
              </a:ext>
            </a:extLst>
          </p:cNvPr>
          <p:cNvCxnSpPr>
            <a:cxnSpLocks/>
          </p:cNvCxnSpPr>
          <p:nvPr/>
        </p:nvCxnSpPr>
        <p:spPr>
          <a:xfrm flipH="1">
            <a:off x="6671351" y="4192800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="" xmlns:a16="http://schemas.microsoft.com/office/drawing/2014/main" id="{031F1B12-61DF-47E8-A7F7-B24C16267867}"/>
              </a:ext>
            </a:extLst>
          </p:cNvPr>
          <p:cNvCxnSpPr>
            <a:cxnSpLocks/>
          </p:cNvCxnSpPr>
          <p:nvPr/>
        </p:nvCxnSpPr>
        <p:spPr>
          <a:xfrm flipV="1">
            <a:off x="6671351" y="4972631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Circle: Hollow 469">
            <a:extLst>
              <a:ext uri="{FF2B5EF4-FFF2-40B4-BE49-F238E27FC236}">
                <a16:creationId xmlns="" xmlns:a16="http://schemas.microsoft.com/office/drawing/2014/main" id="{B29771F5-AA77-4CD4-8563-7822C414E7E8}"/>
              </a:ext>
            </a:extLst>
          </p:cNvPr>
          <p:cNvSpPr/>
          <p:nvPr/>
        </p:nvSpPr>
        <p:spPr>
          <a:xfrm flipH="1" flipV="1">
            <a:off x="7088008" y="4865474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73" name="Straight Connector 472">
            <a:extLst>
              <a:ext uri="{FF2B5EF4-FFF2-40B4-BE49-F238E27FC236}">
                <a16:creationId xmlns="" xmlns:a16="http://schemas.microsoft.com/office/drawing/2014/main" id="{D4A09A78-ED01-45FE-BAF5-BB04C1E629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35288" y="3622989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="" xmlns:a16="http://schemas.microsoft.com/office/drawing/2014/main" id="{2729AC2C-B91A-4FB3-8F91-3EE673CAAA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2667" y="4205610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Circle: Hollow 474">
            <a:extLst>
              <a:ext uri="{FF2B5EF4-FFF2-40B4-BE49-F238E27FC236}">
                <a16:creationId xmlns="" xmlns:a16="http://schemas.microsoft.com/office/drawing/2014/main" id="{10000B74-D667-459B-AFCA-454A53A59895}"/>
              </a:ext>
            </a:extLst>
          </p:cNvPr>
          <p:cNvSpPr/>
          <p:nvPr/>
        </p:nvSpPr>
        <p:spPr>
          <a:xfrm rot="16200000">
            <a:off x="4438216" y="4429562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77" name="Straight Connector 476">
            <a:extLst>
              <a:ext uri="{FF2B5EF4-FFF2-40B4-BE49-F238E27FC236}">
                <a16:creationId xmlns="" xmlns:a16="http://schemas.microsoft.com/office/drawing/2014/main" id="{FC12082B-9B82-423D-8D91-0ED695A3D9C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935288" y="2472287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="" xmlns:a16="http://schemas.microsoft.com/office/drawing/2014/main" id="{C72DE1B2-043F-427D-AB33-2203323EC33F}"/>
              </a:ext>
            </a:extLst>
          </p:cNvPr>
          <p:cNvCxnSpPr>
            <a:cxnSpLocks/>
          </p:cNvCxnSpPr>
          <p:nvPr/>
        </p:nvCxnSpPr>
        <p:spPr>
          <a:xfrm rot="16200000">
            <a:off x="4352667" y="2669497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Circle: Hollow 478">
            <a:extLst>
              <a:ext uri="{FF2B5EF4-FFF2-40B4-BE49-F238E27FC236}">
                <a16:creationId xmlns="" xmlns:a16="http://schemas.microsoft.com/office/drawing/2014/main" id="{743F3693-F4A6-413A-A5E4-6BFE28ADDD76}"/>
              </a:ext>
            </a:extLst>
          </p:cNvPr>
          <p:cNvSpPr/>
          <p:nvPr/>
        </p:nvSpPr>
        <p:spPr>
          <a:xfrm rot="16200000" flipH="1">
            <a:off x="4438216" y="2231231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86" name="Straight Connector 485">
            <a:extLst>
              <a:ext uri="{FF2B5EF4-FFF2-40B4-BE49-F238E27FC236}">
                <a16:creationId xmlns="" xmlns:a16="http://schemas.microsoft.com/office/drawing/2014/main" id="{698B3AEF-608E-43AC-BE8C-65C206514FA4}"/>
              </a:ext>
            </a:extLst>
          </p:cNvPr>
          <p:cNvCxnSpPr>
            <a:cxnSpLocks/>
          </p:cNvCxnSpPr>
          <p:nvPr/>
        </p:nvCxnSpPr>
        <p:spPr>
          <a:xfrm rot="16200000">
            <a:off x="7238007" y="3621947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="" xmlns:a16="http://schemas.microsoft.com/office/drawing/2014/main" id="{0A625F5A-017F-40F8-BF5E-866F64CAEC3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435217" y="4204568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Circle: Hollow 487">
            <a:extLst>
              <a:ext uri="{FF2B5EF4-FFF2-40B4-BE49-F238E27FC236}">
                <a16:creationId xmlns="" xmlns:a16="http://schemas.microsoft.com/office/drawing/2014/main" id="{99FEF632-DF53-49CF-BE11-8E39157E0C1B}"/>
              </a:ext>
            </a:extLst>
          </p:cNvPr>
          <p:cNvSpPr/>
          <p:nvPr/>
        </p:nvSpPr>
        <p:spPr>
          <a:xfrm rot="16200000" flipV="1">
            <a:off x="7520765" y="4428520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83" name="Straight Connector 482">
            <a:extLst>
              <a:ext uri="{FF2B5EF4-FFF2-40B4-BE49-F238E27FC236}">
                <a16:creationId xmlns="" xmlns:a16="http://schemas.microsoft.com/office/drawing/2014/main" id="{89BB0156-F74F-456B-A550-A30C60BAC4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38007" y="2471245"/>
            <a:ext cx="0" cy="7798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="" xmlns:a16="http://schemas.microsoft.com/office/drawing/2014/main" id="{8BA6BECA-9BC6-421A-A3EB-3726D9D60E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35217" y="2668455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Circle: Hollow 484">
            <a:extLst>
              <a:ext uri="{FF2B5EF4-FFF2-40B4-BE49-F238E27FC236}">
                <a16:creationId xmlns="" xmlns:a16="http://schemas.microsoft.com/office/drawing/2014/main" id="{E4D2F0B7-9C92-41D5-B372-EE9FAD5DF4A6}"/>
              </a:ext>
            </a:extLst>
          </p:cNvPr>
          <p:cNvSpPr/>
          <p:nvPr/>
        </p:nvSpPr>
        <p:spPr>
          <a:xfrm rot="16200000" flipH="1" flipV="1">
            <a:off x="7520766" y="2230189"/>
            <a:ext cx="214314" cy="214314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491" name="Group 490">
            <a:extLst>
              <a:ext uri="{FF2B5EF4-FFF2-40B4-BE49-F238E27FC236}">
                <a16:creationId xmlns="" xmlns:a16="http://schemas.microsoft.com/office/drawing/2014/main" id="{61B2CF7A-4F0E-45E8-B93B-8C005C63A7DC}"/>
              </a:ext>
            </a:extLst>
          </p:cNvPr>
          <p:cNvGrpSpPr/>
          <p:nvPr/>
        </p:nvGrpSpPr>
        <p:grpSpPr>
          <a:xfrm>
            <a:off x="-4689386" y="104939"/>
            <a:ext cx="6638765" cy="6638765"/>
            <a:chOff x="3342001" y="675000"/>
            <a:chExt cx="5508000" cy="5508000"/>
          </a:xfrm>
        </p:grpSpPr>
        <p:sp>
          <p:nvSpPr>
            <p:cNvPr id="492" name="Rectangle 491">
              <a:extLst>
                <a:ext uri="{FF2B5EF4-FFF2-40B4-BE49-F238E27FC236}">
                  <a16:creationId xmlns="" xmlns:a16="http://schemas.microsoft.com/office/drawing/2014/main" id="{B656195B-0E08-410B-B7C5-4EF0683B2CA0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="" xmlns:a16="http://schemas.microsoft.com/office/drawing/2014/main" id="{6070CB81-4C16-4037-9EF4-5AAA40671D96}"/>
                </a:ext>
              </a:extLst>
            </p:cNvPr>
            <p:cNvSpPr/>
            <p:nvPr/>
          </p:nvSpPr>
          <p:spPr>
            <a:xfrm>
              <a:off x="5520000" y="2853000"/>
              <a:ext cx="1152000" cy="1152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="" xmlns:a16="http://schemas.microsoft.com/office/drawing/2014/main" id="{A7FD2038-A734-41A5-800D-512C68F3E4F2}"/>
                </a:ext>
              </a:extLst>
            </p:cNvPr>
            <p:cNvSpPr/>
            <p:nvPr/>
          </p:nvSpPr>
          <p:spPr>
            <a:xfrm>
              <a:off x="5106000" y="2439000"/>
              <a:ext cx="1980000" cy="1980000"/>
            </a:xfrm>
            <a:prstGeom prst="rect">
              <a:avLst/>
            </a:prstGeom>
            <a:noFill/>
            <a:ln w="762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95" name="Straight Connector 494">
              <a:extLst>
                <a:ext uri="{FF2B5EF4-FFF2-40B4-BE49-F238E27FC236}">
                  <a16:creationId xmlns="" xmlns:a16="http://schemas.microsoft.com/office/drawing/2014/main" id="{693C1723-DFE4-4BE7-AED6-92F1061F2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431" y="99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6" name="Circle: Hollow 495">
              <a:extLst>
                <a:ext uri="{FF2B5EF4-FFF2-40B4-BE49-F238E27FC236}">
                  <a16:creationId xmlns="" xmlns:a16="http://schemas.microsoft.com/office/drawing/2014/main" id="{F4BEE66F-8A73-40E1-982A-BD9948D92099}"/>
                </a:ext>
              </a:extLst>
            </p:cNvPr>
            <p:cNvSpPr/>
            <p:nvPr/>
          </p:nvSpPr>
          <p:spPr>
            <a:xfrm>
              <a:off x="5939431" y="67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497" name="Straight Connector 496">
              <a:extLst>
                <a:ext uri="{FF2B5EF4-FFF2-40B4-BE49-F238E27FC236}">
                  <a16:creationId xmlns="" xmlns:a16="http://schemas.microsoft.com/office/drawing/2014/main" id="{B858F0AC-4B3C-44EF-8F61-9E72BB56A26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1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Circle: Hollow 497">
              <a:extLst>
                <a:ext uri="{FF2B5EF4-FFF2-40B4-BE49-F238E27FC236}">
                  <a16:creationId xmlns="" xmlns:a16="http://schemas.microsoft.com/office/drawing/2014/main" id="{EEA23DA0-F231-471F-A70B-A701CCE7F04A}"/>
                </a:ext>
              </a:extLst>
            </p:cNvPr>
            <p:cNvSpPr/>
            <p:nvPr/>
          </p:nvSpPr>
          <p:spPr>
            <a:xfrm flipV="1">
              <a:off x="5952000" y="589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499" name="Straight Connector 498">
              <a:extLst>
                <a:ext uri="{FF2B5EF4-FFF2-40B4-BE49-F238E27FC236}">
                  <a16:creationId xmlns="" xmlns:a16="http://schemas.microsoft.com/office/drawing/2014/main" id="{D03A5FD1-0378-4217-933F-1F7E1E0C65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86001" y="271528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0" name="Circle: Hollow 499">
              <a:extLst>
                <a:ext uri="{FF2B5EF4-FFF2-40B4-BE49-F238E27FC236}">
                  <a16:creationId xmlns="" xmlns:a16="http://schemas.microsoft.com/office/drawing/2014/main" id="{890F3EBF-6D1C-43E6-BD99-9C63F263633E}"/>
                </a:ext>
              </a:extLst>
            </p:cNvPr>
            <p:cNvSpPr/>
            <p:nvPr/>
          </p:nvSpPr>
          <p:spPr>
            <a:xfrm rot="16200000">
              <a:off x="3342001" y="329128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1" name="Straight Connector 500">
              <a:extLst>
                <a:ext uri="{FF2B5EF4-FFF2-40B4-BE49-F238E27FC236}">
                  <a16:creationId xmlns="" xmlns:a16="http://schemas.microsoft.com/office/drawing/2014/main" id="{34C4C44E-F23B-4746-9D32-15BC15A6C7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06001" y="270271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2" name="Circle: Hollow 501">
              <a:extLst>
                <a:ext uri="{FF2B5EF4-FFF2-40B4-BE49-F238E27FC236}">
                  <a16:creationId xmlns="" xmlns:a16="http://schemas.microsoft.com/office/drawing/2014/main" id="{988EB405-70A4-47CE-B64C-30415AEFCC45}"/>
                </a:ext>
              </a:extLst>
            </p:cNvPr>
            <p:cNvSpPr/>
            <p:nvPr/>
          </p:nvSpPr>
          <p:spPr>
            <a:xfrm rot="16200000" flipV="1">
              <a:off x="8562001" y="327871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="" xmlns:a16="http://schemas.microsoft.com/office/drawing/2014/main" id="{DAA8F105-9366-49C1-9377-612728307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245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Circle: Hollow 503">
              <a:extLst>
                <a:ext uri="{FF2B5EF4-FFF2-40B4-BE49-F238E27FC236}">
                  <a16:creationId xmlns="" xmlns:a16="http://schemas.microsoft.com/office/drawing/2014/main" id="{0A471FCE-6D11-492C-AF57-A7D194CA4C0F}"/>
                </a:ext>
              </a:extLst>
            </p:cNvPr>
            <p:cNvSpPr/>
            <p:nvPr/>
          </p:nvSpPr>
          <p:spPr>
            <a:xfrm>
              <a:off x="5668562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5" name="Straight Connector 504">
              <a:extLst>
                <a:ext uri="{FF2B5EF4-FFF2-40B4-BE49-F238E27FC236}">
                  <a16:creationId xmlns="" xmlns:a16="http://schemas.microsoft.com/office/drawing/2014/main" id="{AD87CD95-6E8D-4CB8-95C1-EAAF7A4BC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9538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6" name="Circle: Hollow 505">
              <a:extLst>
                <a:ext uri="{FF2B5EF4-FFF2-40B4-BE49-F238E27FC236}">
                  <a16:creationId xmlns="" xmlns:a16="http://schemas.microsoft.com/office/drawing/2014/main" id="{D4F4F4F5-A819-4992-A548-CEE1A9D97EC2}"/>
                </a:ext>
              </a:extLst>
            </p:cNvPr>
            <p:cNvSpPr/>
            <p:nvPr/>
          </p:nvSpPr>
          <p:spPr>
            <a:xfrm>
              <a:off x="6315855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7" name="Straight Connector 506">
              <a:extLst>
                <a:ext uri="{FF2B5EF4-FFF2-40B4-BE49-F238E27FC236}">
                  <a16:creationId xmlns="" xmlns:a16="http://schemas.microsoft.com/office/drawing/2014/main" id="{4064918A-5AE9-459D-ABAD-C1C80E8C71E1}"/>
                </a:ext>
              </a:extLst>
            </p:cNvPr>
            <p:cNvCxnSpPr>
              <a:cxnSpLocks/>
            </p:cNvCxnSpPr>
            <p:nvPr/>
          </p:nvCxnSpPr>
          <p:spPr>
            <a:xfrm>
              <a:off x="5772353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8" name="Circle: Hollow 507">
              <a:extLst>
                <a:ext uri="{FF2B5EF4-FFF2-40B4-BE49-F238E27FC236}">
                  <a16:creationId xmlns="" xmlns:a16="http://schemas.microsoft.com/office/drawing/2014/main" id="{AC6B31B6-FEA2-4A8C-A0F1-741A69922CBE}"/>
                </a:ext>
              </a:extLst>
            </p:cNvPr>
            <p:cNvSpPr/>
            <p:nvPr/>
          </p:nvSpPr>
          <p:spPr>
            <a:xfrm flipV="1">
              <a:off x="5668670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09" name="Straight Connector 508">
              <a:extLst>
                <a:ext uri="{FF2B5EF4-FFF2-40B4-BE49-F238E27FC236}">
                  <a16:creationId xmlns="" xmlns:a16="http://schemas.microsoft.com/office/drawing/2014/main" id="{30551C44-4CEE-408A-9152-D42EF93EB13D}"/>
                </a:ext>
              </a:extLst>
            </p:cNvPr>
            <p:cNvCxnSpPr>
              <a:cxnSpLocks/>
            </p:cNvCxnSpPr>
            <p:nvPr/>
          </p:nvCxnSpPr>
          <p:spPr>
            <a:xfrm>
              <a:off x="6419646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0" name="Circle: Hollow 509">
              <a:extLst>
                <a:ext uri="{FF2B5EF4-FFF2-40B4-BE49-F238E27FC236}">
                  <a16:creationId xmlns="" xmlns:a16="http://schemas.microsoft.com/office/drawing/2014/main" id="{ED73957B-5BFE-4000-BD52-1654F32F93D7}"/>
                </a:ext>
              </a:extLst>
            </p:cNvPr>
            <p:cNvSpPr/>
            <p:nvPr/>
          </p:nvSpPr>
          <p:spPr>
            <a:xfrm flipV="1">
              <a:off x="6315963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1" name="Straight Connector 510">
              <a:extLst>
                <a:ext uri="{FF2B5EF4-FFF2-40B4-BE49-F238E27FC236}">
                  <a16:creationId xmlns="" xmlns:a16="http://schemas.microsoft.com/office/drawing/2014/main" id="{2185E52C-CDA8-4A0C-A3AE-4C3B3FD8BAE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3465933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" name="Circle: Hollow 511">
              <a:extLst>
                <a:ext uri="{FF2B5EF4-FFF2-40B4-BE49-F238E27FC236}">
                  <a16:creationId xmlns="" xmlns:a16="http://schemas.microsoft.com/office/drawing/2014/main" id="{7E8FC213-7B94-4A4D-8A15-5DC1CC79AEDF}"/>
                </a:ext>
              </a:extLst>
            </p:cNvPr>
            <p:cNvSpPr/>
            <p:nvPr/>
          </p:nvSpPr>
          <p:spPr>
            <a:xfrm rot="16200000">
              <a:off x="4308078" y="362952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3" name="Straight Connector 512">
              <a:extLst>
                <a:ext uri="{FF2B5EF4-FFF2-40B4-BE49-F238E27FC236}">
                  <a16:creationId xmlns="" xmlns:a16="http://schemas.microsoft.com/office/drawing/2014/main" id="{E5D5F618-48A7-4EF2-9525-C79AF99DF45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2818640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4" name="Circle: Hollow 513">
              <a:extLst>
                <a:ext uri="{FF2B5EF4-FFF2-40B4-BE49-F238E27FC236}">
                  <a16:creationId xmlns="" xmlns:a16="http://schemas.microsoft.com/office/drawing/2014/main" id="{717E1D82-7C0C-4B5B-8E4B-1CE0DEC4BCFA}"/>
                </a:ext>
              </a:extLst>
            </p:cNvPr>
            <p:cNvSpPr/>
            <p:nvPr/>
          </p:nvSpPr>
          <p:spPr>
            <a:xfrm rot="16200000">
              <a:off x="4308078" y="2982235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5" name="Straight Connector 514">
              <a:extLst>
                <a:ext uri="{FF2B5EF4-FFF2-40B4-BE49-F238E27FC236}">
                  <a16:creationId xmlns="" xmlns:a16="http://schemas.microsoft.com/office/drawing/2014/main" id="{F26E6489-1D7B-4A78-BE80-0BBB77BA26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346582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6" name="Circle: Hollow 515">
              <a:extLst>
                <a:ext uri="{FF2B5EF4-FFF2-40B4-BE49-F238E27FC236}">
                  <a16:creationId xmlns="" xmlns:a16="http://schemas.microsoft.com/office/drawing/2014/main" id="{38C8A5C5-3D58-4412-8A1D-423097A3BA29}"/>
                </a:ext>
              </a:extLst>
            </p:cNvPr>
            <p:cNvSpPr/>
            <p:nvPr/>
          </p:nvSpPr>
          <p:spPr>
            <a:xfrm rot="16200000" flipV="1">
              <a:off x="7676555" y="3629420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7" name="Straight Connector 516">
              <a:extLst>
                <a:ext uri="{FF2B5EF4-FFF2-40B4-BE49-F238E27FC236}">
                  <a16:creationId xmlns="" xmlns:a16="http://schemas.microsoft.com/office/drawing/2014/main" id="{64B0A58D-DA2D-4519-8A36-89C20300482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2818532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Circle: Hollow 517">
              <a:extLst>
                <a:ext uri="{FF2B5EF4-FFF2-40B4-BE49-F238E27FC236}">
                  <a16:creationId xmlns="" xmlns:a16="http://schemas.microsoft.com/office/drawing/2014/main" id="{95E7CCE4-E7AA-400C-8278-E2BAE5F06ADC}"/>
                </a:ext>
              </a:extLst>
            </p:cNvPr>
            <p:cNvSpPr/>
            <p:nvPr/>
          </p:nvSpPr>
          <p:spPr>
            <a:xfrm rot="16200000" flipV="1">
              <a:off x="7676555" y="2982127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19" name="Straight Connector 518">
              <a:extLst>
                <a:ext uri="{FF2B5EF4-FFF2-40B4-BE49-F238E27FC236}">
                  <a16:creationId xmlns="" xmlns:a16="http://schemas.microsoft.com/office/drawing/2014/main" id="{E1EA557D-1B4E-480A-9BBE-F00D3B686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431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="" xmlns:a16="http://schemas.microsoft.com/office/drawing/2014/main" id="{355CB577-E89F-41AD-8326-050BA72C9F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508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1" name="Circle: Hollow 520">
              <a:extLst>
                <a:ext uri="{FF2B5EF4-FFF2-40B4-BE49-F238E27FC236}">
                  <a16:creationId xmlns="" xmlns:a16="http://schemas.microsoft.com/office/drawing/2014/main" id="{4044642F-DB1B-4398-9CD1-157F79320284}"/>
                </a:ext>
              </a:extLst>
            </p:cNvPr>
            <p:cNvSpPr/>
            <p:nvPr/>
          </p:nvSpPr>
          <p:spPr>
            <a:xfrm>
              <a:off x="4473518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22" name="Straight Connector 521">
              <a:extLst>
                <a:ext uri="{FF2B5EF4-FFF2-40B4-BE49-F238E27FC236}">
                  <a16:creationId xmlns="" xmlns:a16="http://schemas.microsoft.com/office/drawing/2014/main" id="{965E6771-47B9-4ABD-A555-E0CA18F9AB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7770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="" xmlns:a16="http://schemas.microsoft.com/office/drawing/2014/main" id="{D31203F6-630F-4215-A85C-4AD5DAC39205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70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4" name="Circle: Hollow 523">
              <a:extLst>
                <a:ext uri="{FF2B5EF4-FFF2-40B4-BE49-F238E27FC236}">
                  <a16:creationId xmlns="" xmlns:a16="http://schemas.microsoft.com/office/drawing/2014/main" id="{A3EB2CBB-69CC-4423-B398-957F176123F1}"/>
                </a:ext>
              </a:extLst>
            </p:cNvPr>
            <p:cNvSpPr/>
            <p:nvPr/>
          </p:nvSpPr>
          <p:spPr>
            <a:xfrm flipH="1">
              <a:off x="7427683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25" name="Straight Connector 524">
              <a:extLst>
                <a:ext uri="{FF2B5EF4-FFF2-40B4-BE49-F238E27FC236}">
                  <a16:creationId xmlns="" xmlns:a16="http://schemas.microsoft.com/office/drawing/2014/main" id="{BDA80F03-0D45-46E7-AEDC-1236DDF1475C}"/>
                </a:ext>
              </a:extLst>
            </p:cNvPr>
            <p:cNvCxnSpPr>
              <a:cxnSpLocks/>
            </p:cNvCxnSpPr>
            <p:nvPr/>
          </p:nvCxnSpPr>
          <p:spPr>
            <a:xfrm>
              <a:off x="5322830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="" xmlns:a16="http://schemas.microsoft.com/office/drawing/2014/main" id="{7C2BE390-0DE2-46D3-ADB7-7549F286C0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4907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7" name="Circle: Hollow 526">
              <a:extLst>
                <a:ext uri="{FF2B5EF4-FFF2-40B4-BE49-F238E27FC236}">
                  <a16:creationId xmlns="" xmlns:a16="http://schemas.microsoft.com/office/drawing/2014/main" id="{50E7458C-E66A-4794-858B-B4339ACB1E2A}"/>
                </a:ext>
              </a:extLst>
            </p:cNvPr>
            <p:cNvSpPr/>
            <p:nvPr/>
          </p:nvSpPr>
          <p:spPr>
            <a:xfrm flipV="1">
              <a:off x="4474917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28" name="Straight Connector 527">
              <a:extLst>
                <a:ext uri="{FF2B5EF4-FFF2-40B4-BE49-F238E27FC236}">
                  <a16:creationId xmlns="" xmlns:a16="http://schemas.microsoft.com/office/drawing/2014/main" id="{FCFFC3CE-3391-4F0A-BA85-1F7CBCE2A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69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="" xmlns:a16="http://schemas.microsoft.com/office/drawing/2014/main" id="{63302ED8-4713-4732-86F6-A63FC843F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169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0" name="Circle: Hollow 529">
              <a:extLst>
                <a:ext uri="{FF2B5EF4-FFF2-40B4-BE49-F238E27FC236}">
                  <a16:creationId xmlns="" xmlns:a16="http://schemas.microsoft.com/office/drawing/2014/main" id="{EDF977A3-D7CF-434B-ADA0-8CC1597573CD}"/>
                </a:ext>
              </a:extLst>
            </p:cNvPr>
            <p:cNvSpPr/>
            <p:nvPr/>
          </p:nvSpPr>
          <p:spPr>
            <a:xfrm flipH="1" flipV="1">
              <a:off x="7429082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31" name="Straight Connector 530">
              <a:extLst>
                <a:ext uri="{FF2B5EF4-FFF2-40B4-BE49-F238E27FC236}">
                  <a16:creationId xmlns="" xmlns:a16="http://schemas.microsoft.com/office/drawing/2014/main" id="{E4453E4E-91FB-4E53-A5BA-92BF383120C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36210" y="36896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="" xmlns:a16="http://schemas.microsoft.com/office/drawing/2014/main" id="{2DBCF6FA-15B4-43A7-A06C-15D1A88DF8E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53271" y="44726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Circle: Hollow 532">
              <a:extLst>
                <a:ext uri="{FF2B5EF4-FFF2-40B4-BE49-F238E27FC236}">
                  <a16:creationId xmlns="" xmlns:a16="http://schemas.microsoft.com/office/drawing/2014/main" id="{C7A4BA2A-7EB8-41A6-A34B-8B555A7D9309}"/>
                </a:ext>
              </a:extLst>
            </p:cNvPr>
            <p:cNvSpPr/>
            <p:nvPr/>
          </p:nvSpPr>
          <p:spPr>
            <a:xfrm rot="16200000">
              <a:off x="3868233" y="47735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34" name="Straight Connector 533">
              <a:extLst>
                <a:ext uri="{FF2B5EF4-FFF2-40B4-BE49-F238E27FC236}">
                  <a16:creationId xmlns="" xmlns:a16="http://schemas.microsoft.com/office/drawing/2014/main" id="{43CA8DEA-5036-41D1-80B6-9E4E7D3F304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36210" y="21433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="" xmlns:a16="http://schemas.microsoft.com/office/drawing/2014/main" id="{6D11153C-4A64-4629-B409-36E3477F3C8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53271" y="24083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Circle: Hollow 535">
              <a:extLst>
                <a:ext uri="{FF2B5EF4-FFF2-40B4-BE49-F238E27FC236}">
                  <a16:creationId xmlns="" xmlns:a16="http://schemas.microsoft.com/office/drawing/2014/main" id="{41696520-D1C8-4C16-A870-DBC64FB3BB87}"/>
                </a:ext>
              </a:extLst>
            </p:cNvPr>
            <p:cNvSpPr/>
            <p:nvPr/>
          </p:nvSpPr>
          <p:spPr>
            <a:xfrm rot="16200000" flipH="1">
              <a:off x="3868233" y="18194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37" name="Straight Connector 536">
              <a:extLst>
                <a:ext uri="{FF2B5EF4-FFF2-40B4-BE49-F238E27FC236}">
                  <a16:creationId xmlns="" xmlns:a16="http://schemas.microsoft.com/office/drawing/2014/main" id="{9FE200B9-EE56-415D-B205-196267CC4D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30653" y="36882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="" xmlns:a16="http://schemas.microsoft.com/office/drawing/2014/main" id="{6F7FC2AB-21B2-4555-B116-414C8AE1405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895669" y="44712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9" name="Circle: Hollow 538">
              <a:extLst>
                <a:ext uri="{FF2B5EF4-FFF2-40B4-BE49-F238E27FC236}">
                  <a16:creationId xmlns="" xmlns:a16="http://schemas.microsoft.com/office/drawing/2014/main" id="{D2724A91-C03D-4472-A5EA-3AF23BBB3590}"/>
                </a:ext>
              </a:extLst>
            </p:cNvPr>
            <p:cNvSpPr/>
            <p:nvPr/>
          </p:nvSpPr>
          <p:spPr>
            <a:xfrm rot="16200000" flipV="1">
              <a:off x="8010630" y="47721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="" xmlns:a16="http://schemas.microsoft.com/office/drawing/2014/main" id="{D8220A43-3699-4A89-9C13-3F04B99173C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30654" y="21419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="" xmlns:a16="http://schemas.microsoft.com/office/drawing/2014/main" id="{0094B17D-29D1-4887-8560-0397F3FC6EF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895669" y="24069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Circle: Hollow 541">
              <a:extLst>
                <a:ext uri="{FF2B5EF4-FFF2-40B4-BE49-F238E27FC236}">
                  <a16:creationId xmlns="" xmlns:a16="http://schemas.microsoft.com/office/drawing/2014/main" id="{14B56502-FD1D-4B6B-9582-2CC45AF27B70}"/>
                </a:ext>
              </a:extLst>
            </p:cNvPr>
            <p:cNvSpPr/>
            <p:nvPr/>
          </p:nvSpPr>
          <p:spPr>
            <a:xfrm rot="16200000" flipH="1" flipV="1">
              <a:off x="8010631" y="18180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543" name="Group 542">
            <a:extLst>
              <a:ext uri="{FF2B5EF4-FFF2-40B4-BE49-F238E27FC236}">
                <a16:creationId xmlns="" xmlns:a16="http://schemas.microsoft.com/office/drawing/2014/main" id="{B53AE832-67C7-4A33-9BFF-E45FFBF3E0BE}"/>
              </a:ext>
            </a:extLst>
          </p:cNvPr>
          <p:cNvGrpSpPr/>
          <p:nvPr/>
        </p:nvGrpSpPr>
        <p:grpSpPr>
          <a:xfrm>
            <a:off x="10147749" y="212097"/>
            <a:ext cx="6638765" cy="6638765"/>
            <a:chOff x="3342001" y="675000"/>
            <a:chExt cx="5508000" cy="5508000"/>
          </a:xfrm>
        </p:grpSpPr>
        <p:sp>
          <p:nvSpPr>
            <p:cNvPr id="544" name="Rectangle 543">
              <a:extLst>
                <a:ext uri="{FF2B5EF4-FFF2-40B4-BE49-F238E27FC236}">
                  <a16:creationId xmlns="" xmlns:a16="http://schemas.microsoft.com/office/drawing/2014/main" id="{41FBE9DA-AFCA-44ED-B942-C09D457DB03A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="" xmlns:a16="http://schemas.microsoft.com/office/drawing/2014/main" id="{23B4D98E-8B0B-48E0-8A19-018CBC03D098}"/>
                </a:ext>
              </a:extLst>
            </p:cNvPr>
            <p:cNvSpPr/>
            <p:nvPr/>
          </p:nvSpPr>
          <p:spPr>
            <a:xfrm>
              <a:off x="5520000" y="2853000"/>
              <a:ext cx="1152000" cy="1152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="" xmlns:a16="http://schemas.microsoft.com/office/drawing/2014/main" id="{E0A79175-6C0E-4D3B-9E79-3D5D0D902E4D}"/>
                </a:ext>
              </a:extLst>
            </p:cNvPr>
            <p:cNvSpPr/>
            <p:nvPr/>
          </p:nvSpPr>
          <p:spPr>
            <a:xfrm>
              <a:off x="5106000" y="2439000"/>
              <a:ext cx="1980000" cy="1980000"/>
            </a:xfrm>
            <a:prstGeom prst="rect">
              <a:avLst/>
            </a:prstGeom>
            <a:noFill/>
            <a:ln w="762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47" name="Straight Connector 546">
              <a:extLst>
                <a:ext uri="{FF2B5EF4-FFF2-40B4-BE49-F238E27FC236}">
                  <a16:creationId xmlns="" xmlns:a16="http://schemas.microsoft.com/office/drawing/2014/main" id="{B97C0F14-C817-4835-A1BE-245AC5A2E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431" y="99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8" name="Circle: Hollow 547">
              <a:extLst>
                <a:ext uri="{FF2B5EF4-FFF2-40B4-BE49-F238E27FC236}">
                  <a16:creationId xmlns="" xmlns:a16="http://schemas.microsoft.com/office/drawing/2014/main" id="{AAD5BDAA-1E2C-4BDA-B4A3-B2F35CE9B066}"/>
                </a:ext>
              </a:extLst>
            </p:cNvPr>
            <p:cNvSpPr/>
            <p:nvPr/>
          </p:nvSpPr>
          <p:spPr>
            <a:xfrm>
              <a:off x="5939431" y="67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="" xmlns:a16="http://schemas.microsoft.com/office/drawing/2014/main" id="{DEF24C7E-9910-4743-B018-DB6E3A5511A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1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Circle: Hollow 549">
              <a:extLst>
                <a:ext uri="{FF2B5EF4-FFF2-40B4-BE49-F238E27FC236}">
                  <a16:creationId xmlns="" xmlns:a16="http://schemas.microsoft.com/office/drawing/2014/main" id="{BAB39566-6970-4768-9B68-09D65AFB7FAA}"/>
                </a:ext>
              </a:extLst>
            </p:cNvPr>
            <p:cNvSpPr/>
            <p:nvPr/>
          </p:nvSpPr>
          <p:spPr>
            <a:xfrm flipV="1">
              <a:off x="5952000" y="589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1" name="Straight Connector 550">
              <a:extLst>
                <a:ext uri="{FF2B5EF4-FFF2-40B4-BE49-F238E27FC236}">
                  <a16:creationId xmlns="" xmlns:a16="http://schemas.microsoft.com/office/drawing/2014/main" id="{4D219D5F-9D83-4B4E-B4F3-14AF552F6FD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86001" y="271528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2" name="Circle: Hollow 551">
              <a:extLst>
                <a:ext uri="{FF2B5EF4-FFF2-40B4-BE49-F238E27FC236}">
                  <a16:creationId xmlns="" xmlns:a16="http://schemas.microsoft.com/office/drawing/2014/main" id="{4522D530-AC23-4CA3-B29C-37D650C40D54}"/>
                </a:ext>
              </a:extLst>
            </p:cNvPr>
            <p:cNvSpPr/>
            <p:nvPr/>
          </p:nvSpPr>
          <p:spPr>
            <a:xfrm rot="16200000">
              <a:off x="3342001" y="329128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="" xmlns:a16="http://schemas.microsoft.com/office/drawing/2014/main" id="{50B389BA-C048-4738-9D47-CDD2758588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06001" y="270271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4" name="Circle: Hollow 553">
              <a:extLst>
                <a:ext uri="{FF2B5EF4-FFF2-40B4-BE49-F238E27FC236}">
                  <a16:creationId xmlns="" xmlns:a16="http://schemas.microsoft.com/office/drawing/2014/main" id="{AA243B86-1475-4047-950D-6AC82F956BE2}"/>
                </a:ext>
              </a:extLst>
            </p:cNvPr>
            <p:cNvSpPr/>
            <p:nvPr/>
          </p:nvSpPr>
          <p:spPr>
            <a:xfrm rot="16200000" flipV="1">
              <a:off x="8562001" y="327871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5" name="Straight Connector 554">
              <a:extLst>
                <a:ext uri="{FF2B5EF4-FFF2-40B4-BE49-F238E27FC236}">
                  <a16:creationId xmlns="" xmlns:a16="http://schemas.microsoft.com/office/drawing/2014/main" id="{F8EE644C-0B89-475D-901D-19D09AA71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245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6" name="Circle: Hollow 555">
              <a:extLst>
                <a:ext uri="{FF2B5EF4-FFF2-40B4-BE49-F238E27FC236}">
                  <a16:creationId xmlns="" xmlns:a16="http://schemas.microsoft.com/office/drawing/2014/main" id="{F3DA9AD4-7313-4FA8-AEDD-D07B3CAAC642}"/>
                </a:ext>
              </a:extLst>
            </p:cNvPr>
            <p:cNvSpPr/>
            <p:nvPr/>
          </p:nvSpPr>
          <p:spPr>
            <a:xfrm>
              <a:off x="5668562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7" name="Straight Connector 556">
              <a:extLst>
                <a:ext uri="{FF2B5EF4-FFF2-40B4-BE49-F238E27FC236}">
                  <a16:creationId xmlns="" xmlns:a16="http://schemas.microsoft.com/office/drawing/2014/main" id="{9A1586FD-E065-4CD5-AF8C-3218C114B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9538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8" name="Circle: Hollow 557">
              <a:extLst>
                <a:ext uri="{FF2B5EF4-FFF2-40B4-BE49-F238E27FC236}">
                  <a16:creationId xmlns="" xmlns:a16="http://schemas.microsoft.com/office/drawing/2014/main" id="{78951215-5B1D-4CFB-8EE8-9DBA543F7B01}"/>
                </a:ext>
              </a:extLst>
            </p:cNvPr>
            <p:cNvSpPr/>
            <p:nvPr/>
          </p:nvSpPr>
          <p:spPr>
            <a:xfrm>
              <a:off x="6315855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="" xmlns:a16="http://schemas.microsoft.com/office/drawing/2014/main" id="{F53238EF-6CBF-4F62-A921-09995CDA1B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2353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0" name="Circle: Hollow 559">
              <a:extLst>
                <a:ext uri="{FF2B5EF4-FFF2-40B4-BE49-F238E27FC236}">
                  <a16:creationId xmlns="" xmlns:a16="http://schemas.microsoft.com/office/drawing/2014/main" id="{966AA8A4-7E48-42E2-8DA3-B90DCB531DC1}"/>
                </a:ext>
              </a:extLst>
            </p:cNvPr>
            <p:cNvSpPr/>
            <p:nvPr/>
          </p:nvSpPr>
          <p:spPr>
            <a:xfrm flipV="1">
              <a:off x="5668670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1" name="Straight Connector 560">
              <a:extLst>
                <a:ext uri="{FF2B5EF4-FFF2-40B4-BE49-F238E27FC236}">
                  <a16:creationId xmlns="" xmlns:a16="http://schemas.microsoft.com/office/drawing/2014/main" id="{EE4BC3C5-E3AB-4508-8656-D0907017D391}"/>
                </a:ext>
              </a:extLst>
            </p:cNvPr>
            <p:cNvCxnSpPr>
              <a:cxnSpLocks/>
            </p:cNvCxnSpPr>
            <p:nvPr/>
          </p:nvCxnSpPr>
          <p:spPr>
            <a:xfrm>
              <a:off x="6419646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2" name="Circle: Hollow 561">
              <a:extLst>
                <a:ext uri="{FF2B5EF4-FFF2-40B4-BE49-F238E27FC236}">
                  <a16:creationId xmlns="" xmlns:a16="http://schemas.microsoft.com/office/drawing/2014/main" id="{8BDF21BC-CA02-4E0E-A736-8FC5D3A8E6D1}"/>
                </a:ext>
              </a:extLst>
            </p:cNvPr>
            <p:cNvSpPr/>
            <p:nvPr/>
          </p:nvSpPr>
          <p:spPr>
            <a:xfrm flipV="1">
              <a:off x="6315963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3" name="Straight Connector 562">
              <a:extLst>
                <a:ext uri="{FF2B5EF4-FFF2-40B4-BE49-F238E27FC236}">
                  <a16:creationId xmlns="" xmlns:a16="http://schemas.microsoft.com/office/drawing/2014/main" id="{E4B4AD90-4819-445B-8AC6-8214B0E05C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3465933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4" name="Circle: Hollow 563">
              <a:extLst>
                <a:ext uri="{FF2B5EF4-FFF2-40B4-BE49-F238E27FC236}">
                  <a16:creationId xmlns="" xmlns:a16="http://schemas.microsoft.com/office/drawing/2014/main" id="{73F544F3-41BE-4CEB-ABF9-A3FE7B02A6C8}"/>
                </a:ext>
              </a:extLst>
            </p:cNvPr>
            <p:cNvSpPr/>
            <p:nvPr/>
          </p:nvSpPr>
          <p:spPr>
            <a:xfrm rot="16200000">
              <a:off x="4308078" y="362952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5" name="Straight Connector 564">
              <a:extLst>
                <a:ext uri="{FF2B5EF4-FFF2-40B4-BE49-F238E27FC236}">
                  <a16:creationId xmlns="" xmlns:a16="http://schemas.microsoft.com/office/drawing/2014/main" id="{96B78E95-02EC-4B33-9D2D-7B2DBD29FE3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2818640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Circle: Hollow 565">
              <a:extLst>
                <a:ext uri="{FF2B5EF4-FFF2-40B4-BE49-F238E27FC236}">
                  <a16:creationId xmlns="" xmlns:a16="http://schemas.microsoft.com/office/drawing/2014/main" id="{E3FAF1C9-A926-4C2C-95EC-60D40528311F}"/>
                </a:ext>
              </a:extLst>
            </p:cNvPr>
            <p:cNvSpPr/>
            <p:nvPr/>
          </p:nvSpPr>
          <p:spPr>
            <a:xfrm rot="16200000">
              <a:off x="4308078" y="2982235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7" name="Straight Connector 566">
              <a:extLst>
                <a:ext uri="{FF2B5EF4-FFF2-40B4-BE49-F238E27FC236}">
                  <a16:creationId xmlns="" xmlns:a16="http://schemas.microsoft.com/office/drawing/2014/main" id="{A35F6478-EA4F-4E76-BC30-6E2BFF490F3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346582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8" name="Circle: Hollow 567">
              <a:extLst>
                <a:ext uri="{FF2B5EF4-FFF2-40B4-BE49-F238E27FC236}">
                  <a16:creationId xmlns="" xmlns:a16="http://schemas.microsoft.com/office/drawing/2014/main" id="{BB051A14-D144-42F3-8114-B53667C06C3B}"/>
                </a:ext>
              </a:extLst>
            </p:cNvPr>
            <p:cNvSpPr/>
            <p:nvPr/>
          </p:nvSpPr>
          <p:spPr>
            <a:xfrm rot="16200000" flipV="1">
              <a:off x="7676555" y="3629420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69" name="Straight Connector 568">
              <a:extLst>
                <a:ext uri="{FF2B5EF4-FFF2-40B4-BE49-F238E27FC236}">
                  <a16:creationId xmlns="" xmlns:a16="http://schemas.microsoft.com/office/drawing/2014/main" id="{531A2C5D-E0BA-4EAE-B6E3-989CBB7B2E9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2818532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0" name="Circle: Hollow 569">
              <a:extLst>
                <a:ext uri="{FF2B5EF4-FFF2-40B4-BE49-F238E27FC236}">
                  <a16:creationId xmlns="" xmlns:a16="http://schemas.microsoft.com/office/drawing/2014/main" id="{C0CC9D23-1E83-407F-B894-588DB57F8EA2}"/>
                </a:ext>
              </a:extLst>
            </p:cNvPr>
            <p:cNvSpPr/>
            <p:nvPr/>
          </p:nvSpPr>
          <p:spPr>
            <a:xfrm rot="16200000" flipV="1">
              <a:off x="7676555" y="2982127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71" name="Straight Connector 570">
              <a:extLst>
                <a:ext uri="{FF2B5EF4-FFF2-40B4-BE49-F238E27FC236}">
                  <a16:creationId xmlns="" xmlns:a16="http://schemas.microsoft.com/office/drawing/2014/main" id="{982A742A-4D69-46F7-A4A5-9A0B9F7C3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431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>
              <a:extLst>
                <a:ext uri="{FF2B5EF4-FFF2-40B4-BE49-F238E27FC236}">
                  <a16:creationId xmlns="" xmlns:a16="http://schemas.microsoft.com/office/drawing/2014/main" id="{8132355C-3A46-4647-A77B-648FE4784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508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3" name="Circle: Hollow 572">
              <a:extLst>
                <a:ext uri="{FF2B5EF4-FFF2-40B4-BE49-F238E27FC236}">
                  <a16:creationId xmlns="" xmlns:a16="http://schemas.microsoft.com/office/drawing/2014/main" id="{2885E121-3803-4A49-ACBC-F8798BDA6D90}"/>
                </a:ext>
              </a:extLst>
            </p:cNvPr>
            <p:cNvSpPr/>
            <p:nvPr/>
          </p:nvSpPr>
          <p:spPr>
            <a:xfrm>
              <a:off x="4473518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74" name="Straight Connector 573">
              <a:extLst>
                <a:ext uri="{FF2B5EF4-FFF2-40B4-BE49-F238E27FC236}">
                  <a16:creationId xmlns="" xmlns:a16="http://schemas.microsoft.com/office/drawing/2014/main" id="{4A1AE4F2-4EA8-4229-BB1C-39AA2FA5BC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7770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>
              <a:extLst>
                <a:ext uri="{FF2B5EF4-FFF2-40B4-BE49-F238E27FC236}">
                  <a16:creationId xmlns="" xmlns:a16="http://schemas.microsoft.com/office/drawing/2014/main" id="{7201361E-FC4B-4849-8888-D870C5C8E26D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70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6" name="Circle: Hollow 575">
              <a:extLst>
                <a:ext uri="{FF2B5EF4-FFF2-40B4-BE49-F238E27FC236}">
                  <a16:creationId xmlns="" xmlns:a16="http://schemas.microsoft.com/office/drawing/2014/main" id="{D10004F9-A8CE-4219-AA10-39A96D54A222}"/>
                </a:ext>
              </a:extLst>
            </p:cNvPr>
            <p:cNvSpPr/>
            <p:nvPr/>
          </p:nvSpPr>
          <p:spPr>
            <a:xfrm flipH="1">
              <a:off x="7427683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="" xmlns:a16="http://schemas.microsoft.com/office/drawing/2014/main" id="{ADC92B78-3D72-40C5-BB42-A55CDC6E1673}"/>
                </a:ext>
              </a:extLst>
            </p:cNvPr>
            <p:cNvCxnSpPr>
              <a:cxnSpLocks/>
            </p:cNvCxnSpPr>
            <p:nvPr/>
          </p:nvCxnSpPr>
          <p:spPr>
            <a:xfrm>
              <a:off x="5322830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="" xmlns:a16="http://schemas.microsoft.com/office/drawing/2014/main" id="{64CDB082-C06F-4F92-93E7-46C410A2CC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4907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9" name="Circle: Hollow 578">
              <a:extLst>
                <a:ext uri="{FF2B5EF4-FFF2-40B4-BE49-F238E27FC236}">
                  <a16:creationId xmlns="" xmlns:a16="http://schemas.microsoft.com/office/drawing/2014/main" id="{CAD7F3DE-B880-4A43-A03B-AD9448282FF8}"/>
                </a:ext>
              </a:extLst>
            </p:cNvPr>
            <p:cNvSpPr/>
            <p:nvPr/>
          </p:nvSpPr>
          <p:spPr>
            <a:xfrm flipV="1">
              <a:off x="4474917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80" name="Straight Connector 579">
              <a:extLst>
                <a:ext uri="{FF2B5EF4-FFF2-40B4-BE49-F238E27FC236}">
                  <a16:creationId xmlns="" xmlns:a16="http://schemas.microsoft.com/office/drawing/2014/main" id="{3CA10C79-5864-42CD-B2E8-F09F3DCA2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69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="" xmlns:a16="http://schemas.microsoft.com/office/drawing/2014/main" id="{B84EA50F-E500-492E-86B4-1E7A9B6910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169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2" name="Circle: Hollow 581">
              <a:extLst>
                <a:ext uri="{FF2B5EF4-FFF2-40B4-BE49-F238E27FC236}">
                  <a16:creationId xmlns="" xmlns:a16="http://schemas.microsoft.com/office/drawing/2014/main" id="{AD8AD5A6-F54E-44C5-8ED8-BAB919B28077}"/>
                </a:ext>
              </a:extLst>
            </p:cNvPr>
            <p:cNvSpPr/>
            <p:nvPr/>
          </p:nvSpPr>
          <p:spPr>
            <a:xfrm flipH="1" flipV="1">
              <a:off x="7429082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83" name="Straight Connector 582">
              <a:extLst>
                <a:ext uri="{FF2B5EF4-FFF2-40B4-BE49-F238E27FC236}">
                  <a16:creationId xmlns="" xmlns:a16="http://schemas.microsoft.com/office/drawing/2014/main" id="{14C1A2F3-1AA0-4D02-AE78-66A216BB9C6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36210" y="36896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="" xmlns:a16="http://schemas.microsoft.com/office/drawing/2014/main" id="{467FE2F5-9702-44D1-ADC1-23C9A2404A7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53271" y="44726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5" name="Circle: Hollow 584">
              <a:extLst>
                <a:ext uri="{FF2B5EF4-FFF2-40B4-BE49-F238E27FC236}">
                  <a16:creationId xmlns="" xmlns:a16="http://schemas.microsoft.com/office/drawing/2014/main" id="{865DBFAC-18DB-43FC-B85C-FCCE75FC7220}"/>
                </a:ext>
              </a:extLst>
            </p:cNvPr>
            <p:cNvSpPr/>
            <p:nvPr/>
          </p:nvSpPr>
          <p:spPr>
            <a:xfrm rot="16200000">
              <a:off x="3868233" y="47735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="" xmlns:a16="http://schemas.microsoft.com/office/drawing/2014/main" id="{55313E1A-D06D-44C4-9AA5-479E385BDAA7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36210" y="21433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="" xmlns:a16="http://schemas.microsoft.com/office/drawing/2014/main" id="{47C03313-CEB9-43D8-B075-CD6756DA951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53271" y="24083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8" name="Circle: Hollow 587">
              <a:extLst>
                <a:ext uri="{FF2B5EF4-FFF2-40B4-BE49-F238E27FC236}">
                  <a16:creationId xmlns="" xmlns:a16="http://schemas.microsoft.com/office/drawing/2014/main" id="{2B765343-7729-4D6C-90C0-6635D096DEA7}"/>
                </a:ext>
              </a:extLst>
            </p:cNvPr>
            <p:cNvSpPr/>
            <p:nvPr/>
          </p:nvSpPr>
          <p:spPr>
            <a:xfrm rot="16200000" flipH="1">
              <a:off x="3868233" y="18194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89" name="Straight Connector 588">
              <a:extLst>
                <a:ext uri="{FF2B5EF4-FFF2-40B4-BE49-F238E27FC236}">
                  <a16:creationId xmlns="" xmlns:a16="http://schemas.microsoft.com/office/drawing/2014/main" id="{D6275367-CEED-4A0B-A2A0-41E6F9C3D1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30653" y="36882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>
              <a:extLst>
                <a:ext uri="{FF2B5EF4-FFF2-40B4-BE49-F238E27FC236}">
                  <a16:creationId xmlns="" xmlns:a16="http://schemas.microsoft.com/office/drawing/2014/main" id="{7E0C8F16-C833-4C2D-BD57-DC0C20078DCB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895669" y="44712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Circle: Hollow 590">
              <a:extLst>
                <a:ext uri="{FF2B5EF4-FFF2-40B4-BE49-F238E27FC236}">
                  <a16:creationId xmlns="" xmlns:a16="http://schemas.microsoft.com/office/drawing/2014/main" id="{1FC5BCCD-3404-4AC6-AD16-8864B2210A85}"/>
                </a:ext>
              </a:extLst>
            </p:cNvPr>
            <p:cNvSpPr/>
            <p:nvPr/>
          </p:nvSpPr>
          <p:spPr>
            <a:xfrm rot="16200000" flipV="1">
              <a:off x="8010630" y="47721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cxnSp>
          <p:nvCxnSpPr>
            <p:cNvPr id="592" name="Straight Connector 591">
              <a:extLst>
                <a:ext uri="{FF2B5EF4-FFF2-40B4-BE49-F238E27FC236}">
                  <a16:creationId xmlns="" xmlns:a16="http://schemas.microsoft.com/office/drawing/2014/main" id="{B1994B5F-A88F-4B27-856E-BEB7C25136E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30654" y="21419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="" xmlns:a16="http://schemas.microsoft.com/office/drawing/2014/main" id="{5D2C542C-C957-4386-B3AA-24FCB2624A6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895669" y="24069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4" name="Circle: Hollow 593">
              <a:extLst>
                <a:ext uri="{FF2B5EF4-FFF2-40B4-BE49-F238E27FC236}">
                  <a16:creationId xmlns="" xmlns:a16="http://schemas.microsoft.com/office/drawing/2014/main" id="{352A8F4D-7691-4833-AF30-A22C82DBA19A}"/>
                </a:ext>
              </a:extLst>
            </p:cNvPr>
            <p:cNvSpPr/>
            <p:nvPr/>
          </p:nvSpPr>
          <p:spPr>
            <a:xfrm rot="16200000" flipH="1" flipV="1">
              <a:off x="8010631" y="18180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598" name="TextBox 597">
            <a:extLst>
              <a:ext uri="{FF2B5EF4-FFF2-40B4-BE49-F238E27FC236}">
                <a16:creationId xmlns="" xmlns:a16="http://schemas.microsoft.com/office/drawing/2014/main" id="{0F607A32-D535-4CEF-A6F7-AE738589740D}"/>
              </a:ext>
            </a:extLst>
          </p:cNvPr>
          <p:cNvSpPr txBox="1"/>
          <p:nvPr/>
        </p:nvSpPr>
        <p:spPr>
          <a:xfrm>
            <a:off x="2119080" y="5944035"/>
            <a:ext cx="7962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spc="15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ANALITICA DE REDES SOCIALES</a:t>
            </a:r>
            <a:endParaRPr lang="en-IN" sz="2000" b="1" spc="15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99" name="TextBox 598">
            <a:extLst>
              <a:ext uri="{FF2B5EF4-FFF2-40B4-BE49-F238E27FC236}">
                <a16:creationId xmlns="" xmlns:a16="http://schemas.microsoft.com/office/drawing/2014/main" id="{2945FB40-7CDF-458D-BDBD-E41896845984}"/>
              </a:ext>
            </a:extLst>
          </p:cNvPr>
          <p:cNvSpPr txBox="1"/>
          <p:nvPr/>
        </p:nvSpPr>
        <p:spPr>
          <a:xfrm>
            <a:off x="5651565" y="2991962"/>
            <a:ext cx="92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i="1" dirty="0">
                <a:solidFill>
                  <a:schemeClr val="bg1"/>
                </a:solidFill>
              </a:rPr>
              <a:t>THE</a:t>
            </a:r>
          </a:p>
          <a:p>
            <a:r>
              <a:rPr lang="es-CO" sz="1200" b="1" i="1" dirty="0">
                <a:solidFill>
                  <a:schemeClr val="bg1"/>
                </a:solidFill>
              </a:rPr>
              <a:t>SCIENCE</a:t>
            </a:r>
          </a:p>
          <a:p>
            <a:r>
              <a:rPr lang="es-CO" sz="1200" b="1" i="1" dirty="0">
                <a:solidFill>
                  <a:schemeClr val="bg1"/>
                </a:solidFill>
              </a:rPr>
              <a:t>OF</a:t>
            </a:r>
          </a:p>
          <a:p>
            <a:r>
              <a:rPr lang="es-CO" sz="1200" b="1" i="1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163" name="Rectángulo 162"/>
          <p:cNvSpPr/>
          <p:nvPr/>
        </p:nvSpPr>
        <p:spPr>
          <a:xfrm>
            <a:off x="8333877" y="-1816307"/>
            <a:ext cx="1050587" cy="252216"/>
          </a:xfrm>
          <a:prstGeom prst="rect">
            <a:avLst/>
          </a:prstGeom>
          <a:solidFill>
            <a:srgbClr val="C2C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4" name="Rectángulo 163"/>
          <p:cNvSpPr/>
          <p:nvPr/>
        </p:nvSpPr>
        <p:spPr>
          <a:xfrm>
            <a:off x="8333876" y="-1543581"/>
            <a:ext cx="1050587" cy="252216"/>
          </a:xfrm>
          <a:prstGeom prst="rect">
            <a:avLst/>
          </a:prstGeom>
          <a:solidFill>
            <a:srgbClr val="FF5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5" name="Rectángulo 164"/>
          <p:cNvSpPr/>
          <p:nvPr/>
        </p:nvSpPr>
        <p:spPr>
          <a:xfrm>
            <a:off x="8333876" y="-1303511"/>
            <a:ext cx="1050587" cy="252216"/>
          </a:xfrm>
          <a:prstGeom prst="rect">
            <a:avLst/>
          </a:prstGeom>
          <a:solidFill>
            <a:srgbClr val="EBC9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3854906" y="-1783651"/>
            <a:ext cx="1470298" cy="240070"/>
          </a:xfrm>
          <a:prstGeom prst="rect">
            <a:avLst/>
          </a:prstGeom>
          <a:solidFill>
            <a:srgbClr val="0042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7" name="Rectángulo 166"/>
          <p:cNvSpPr/>
          <p:nvPr/>
        </p:nvSpPr>
        <p:spPr>
          <a:xfrm>
            <a:off x="3854906" y="-1477402"/>
            <a:ext cx="1470298" cy="240070"/>
          </a:xfrm>
          <a:prstGeom prst="rect">
            <a:avLst/>
          </a:prstGeom>
          <a:solidFill>
            <a:srgbClr val="FF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8" name="Rectángulo 167"/>
          <p:cNvSpPr/>
          <p:nvPr/>
        </p:nvSpPr>
        <p:spPr>
          <a:xfrm>
            <a:off x="3854906" y="-1142150"/>
            <a:ext cx="1470298" cy="240070"/>
          </a:xfrm>
          <a:prstGeom prst="rect">
            <a:avLst/>
          </a:prstGeom>
          <a:solidFill>
            <a:srgbClr val="CBD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9" name="Rectángulo 168"/>
          <p:cNvSpPr/>
          <p:nvPr/>
        </p:nvSpPr>
        <p:spPr>
          <a:xfrm>
            <a:off x="3854906" y="-806898"/>
            <a:ext cx="1470298" cy="240070"/>
          </a:xfrm>
          <a:prstGeom prst="rect">
            <a:avLst/>
          </a:prstGeom>
          <a:solidFill>
            <a:srgbClr val="ED77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487159" y="3605460"/>
            <a:ext cx="71561" cy="126994"/>
          </a:xfrm>
          <a:prstGeom prst="rect">
            <a:avLst/>
          </a:prstGeom>
          <a:solidFill>
            <a:srgbClr val="30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3" name="Rectángulo 172"/>
          <p:cNvSpPr/>
          <p:nvPr/>
        </p:nvSpPr>
        <p:spPr>
          <a:xfrm>
            <a:off x="5629180" y="3135645"/>
            <a:ext cx="71561" cy="126994"/>
          </a:xfrm>
          <a:prstGeom prst="rect">
            <a:avLst/>
          </a:prstGeom>
          <a:solidFill>
            <a:srgbClr val="194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4" name="Rectángulo 173"/>
          <p:cNvSpPr/>
          <p:nvPr/>
        </p:nvSpPr>
        <p:spPr>
          <a:xfrm rot="16200000">
            <a:off x="5916233" y="3825399"/>
            <a:ext cx="72374" cy="72851"/>
          </a:xfrm>
          <a:prstGeom prst="rect">
            <a:avLst/>
          </a:prstGeom>
          <a:solidFill>
            <a:srgbClr val="30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5" name="Rectángulo 174"/>
          <p:cNvSpPr/>
          <p:nvPr/>
        </p:nvSpPr>
        <p:spPr>
          <a:xfrm rot="16200000">
            <a:off x="5799266" y="2972244"/>
            <a:ext cx="72374" cy="72851"/>
          </a:xfrm>
          <a:prstGeom prst="rect">
            <a:avLst/>
          </a:prstGeom>
          <a:solidFill>
            <a:srgbClr val="30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42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12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125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12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125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25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25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25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 animBg="1"/>
      <p:bldP spid="406" grpId="0" animBg="1"/>
      <p:bldP spid="409" grpId="0" animBg="1"/>
      <p:bldP spid="416" grpId="0" animBg="1"/>
      <p:bldP spid="419" grpId="0" animBg="1"/>
      <p:bldP spid="422" grpId="0" animBg="1"/>
      <p:bldP spid="425" grpId="0" animBg="1"/>
      <p:bldP spid="430" grpId="0" animBg="1"/>
      <p:bldP spid="433" grpId="0" animBg="1"/>
      <p:bldP spid="436" grpId="0" animBg="1"/>
      <p:bldP spid="440" grpId="0" animBg="1"/>
      <p:bldP spid="443" grpId="0" animBg="1"/>
      <p:bldP spid="450" grpId="0" animBg="1"/>
      <p:bldP spid="448" grpId="0" animBg="1"/>
      <p:bldP spid="457" grpId="0" animBg="1"/>
      <p:bldP spid="462" grpId="0" animBg="1"/>
      <p:bldP spid="466" grpId="0" animBg="1"/>
      <p:bldP spid="470" grpId="0" animBg="1"/>
      <p:bldP spid="475" grpId="0" animBg="1"/>
      <p:bldP spid="479" grpId="0" animBg="1"/>
      <p:bldP spid="488" grpId="0" animBg="1"/>
      <p:bldP spid="485" grpId="0" animBg="1"/>
      <p:bldP spid="598" grpId="0"/>
      <p:bldP spid="5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8374"/>
            <a:ext cx="12318124" cy="8212083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14047" y="364217"/>
            <a:ext cx="8361788" cy="1401522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chemeClr val="bg1"/>
                </a:solidFill>
              </a:rPr>
              <a:t>¿Cómo transformar los datos de redes sociales en decisiones de negocio?</a:t>
            </a:r>
            <a:endParaRPr lang="es-C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56" y="-178419"/>
            <a:ext cx="12406300" cy="73901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0764" y="473264"/>
            <a:ext cx="11017405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CO" sz="2800" dirty="0" smtClean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La primera pregunta a responder: ¿Qué dicen las redes sociales de nuestra empresa? Y ¿Cómo puede afectar la continuidad de mi operación?</a:t>
            </a:r>
            <a:endParaRPr lang="es-CO" sz="2800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02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700" y="479426"/>
            <a:ext cx="10210800" cy="611860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Situación actual</a:t>
            </a:r>
            <a:endParaRPr lang="es-CO" dirty="0"/>
          </a:p>
        </p:txBody>
      </p:sp>
      <p:sp>
        <p:nvSpPr>
          <p:cNvPr id="2463" name="Freeform 36"/>
          <p:cNvSpPr>
            <a:spLocks/>
          </p:cNvSpPr>
          <p:nvPr/>
        </p:nvSpPr>
        <p:spPr bwMode="auto">
          <a:xfrm>
            <a:off x="676129" y="2639112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4 h 932"/>
              <a:gd name="T4" fmla="*/ 445 w 1524"/>
              <a:gd name="T5" fmla="*/ 0 h 932"/>
              <a:gd name="T6" fmla="*/ 1524 w 1524"/>
              <a:gd name="T7" fmla="*/ 634 h 932"/>
              <a:gd name="T8" fmla="*/ 1121 w 1524"/>
              <a:gd name="T9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4"/>
                </a:lnTo>
                <a:lnTo>
                  <a:pt x="445" y="0"/>
                </a:lnTo>
                <a:lnTo>
                  <a:pt x="1524" y="634"/>
                </a:lnTo>
                <a:lnTo>
                  <a:pt x="1121" y="932"/>
                </a:lnTo>
                <a:close/>
              </a:path>
            </a:pathLst>
          </a:custGeom>
          <a:solidFill>
            <a:srgbClr val="C3BB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64" name="Freeform 37"/>
          <p:cNvSpPr>
            <a:spLocks/>
          </p:cNvSpPr>
          <p:nvPr/>
        </p:nvSpPr>
        <p:spPr bwMode="auto">
          <a:xfrm>
            <a:off x="676129" y="2639112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4 h 932"/>
              <a:gd name="T4" fmla="*/ 445 w 1524"/>
              <a:gd name="T5" fmla="*/ 0 h 932"/>
              <a:gd name="T6" fmla="*/ 1524 w 1524"/>
              <a:gd name="T7" fmla="*/ 634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4"/>
                </a:lnTo>
                <a:lnTo>
                  <a:pt x="445" y="0"/>
                </a:lnTo>
                <a:lnTo>
                  <a:pt x="1524" y="6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65" name="Freeform 38"/>
          <p:cNvSpPr>
            <a:spLocks/>
          </p:cNvSpPr>
          <p:nvPr/>
        </p:nvSpPr>
        <p:spPr bwMode="auto">
          <a:xfrm>
            <a:off x="2503341" y="3558275"/>
            <a:ext cx="639763" cy="574675"/>
          </a:xfrm>
          <a:custGeom>
            <a:avLst/>
            <a:gdLst>
              <a:gd name="T0" fmla="*/ 228 w 241"/>
              <a:gd name="T1" fmla="*/ 31 h 216"/>
              <a:gd name="T2" fmla="*/ 219 w 241"/>
              <a:gd name="T3" fmla="*/ 18 h 216"/>
              <a:gd name="T4" fmla="*/ 218 w 241"/>
              <a:gd name="T5" fmla="*/ 17 h 216"/>
              <a:gd name="T6" fmla="*/ 179 w 241"/>
              <a:gd name="T7" fmla="*/ 6 h 216"/>
              <a:gd name="T8" fmla="*/ 168 w 241"/>
              <a:gd name="T9" fmla="*/ 45 h 216"/>
              <a:gd name="T10" fmla="*/ 0 w 241"/>
              <a:gd name="T11" fmla="*/ 138 h 216"/>
              <a:gd name="T12" fmla="*/ 15 w 241"/>
              <a:gd name="T13" fmla="*/ 216 h 216"/>
              <a:gd name="T14" fmla="*/ 222 w 241"/>
              <a:gd name="T15" fmla="*/ 87 h 216"/>
              <a:gd name="T16" fmla="*/ 224 w 241"/>
              <a:gd name="T17" fmla="*/ 87 h 216"/>
              <a:gd name="T18" fmla="*/ 228 w 241"/>
              <a:gd name="T19" fmla="*/ 3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1" h="216">
                <a:moveTo>
                  <a:pt x="228" y="31"/>
                </a:moveTo>
                <a:cubicBezTo>
                  <a:pt x="226" y="26"/>
                  <a:pt x="222" y="22"/>
                  <a:pt x="219" y="18"/>
                </a:cubicBezTo>
                <a:cubicBezTo>
                  <a:pt x="218" y="17"/>
                  <a:pt x="218" y="17"/>
                  <a:pt x="218" y="17"/>
                </a:cubicBezTo>
                <a:cubicBezTo>
                  <a:pt x="206" y="5"/>
                  <a:pt x="190" y="0"/>
                  <a:pt x="179" y="6"/>
                </a:cubicBezTo>
                <a:cubicBezTo>
                  <a:pt x="168" y="12"/>
                  <a:pt x="164" y="28"/>
                  <a:pt x="168" y="45"/>
                </a:cubicBezTo>
                <a:cubicBezTo>
                  <a:pt x="0" y="138"/>
                  <a:pt x="0" y="138"/>
                  <a:pt x="0" y="138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4" y="87"/>
                  <a:pt x="224" y="87"/>
                  <a:pt x="224" y="87"/>
                </a:cubicBezTo>
                <a:cubicBezTo>
                  <a:pt x="239" y="78"/>
                  <a:pt x="241" y="54"/>
                  <a:pt x="228" y="31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66" name="Freeform 39"/>
          <p:cNvSpPr>
            <a:spLocks/>
          </p:cNvSpPr>
          <p:nvPr/>
        </p:nvSpPr>
        <p:spPr bwMode="auto">
          <a:xfrm>
            <a:off x="615804" y="2543862"/>
            <a:ext cx="742950" cy="561975"/>
          </a:xfrm>
          <a:custGeom>
            <a:avLst/>
            <a:gdLst>
              <a:gd name="T0" fmla="*/ 45 w 280"/>
              <a:gd name="T1" fmla="*/ 211 h 211"/>
              <a:gd name="T2" fmla="*/ 263 w 280"/>
              <a:gd name="T3" fmla="*/ 89 h 211"/>
              <a:gd name="T4" fmla="*/ 268 w 280"/>
              <a:gd name="T5" fmla="*/ 34 h 211"/>
              <a:gd name="T6" fmla="*/ 218 w 280"/>
              <a:gd name="T7" fmla="*/ 8 h 211"/>
              <a:gd name="T8" fmla="*/ 0 w 280"/>
              <a:gd name="T9" fmla="*/ 130 h 211"/>
              <a:gd name="T10" fmla="*/ 45 w 280"/>
              <a:gd name="T11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1">
                <a:moveTo>
                  <a:pt x="45" y="211"/>
                </a:moveTo>
                <a:cubicBezTo>
                  <a:pt x="263" y="89"/>
                  <a:pt x="263" y="89"/>
                  <a:pt x="263" y="89"/>
                </a:cubicBezTo>
                <a:cubicBezTo>
                  <a:pt x="278" y="81"/>
                  <a:pt x="280" y="56"/>
                  <a:pt x="268" y="34"/>
                </a:cubicBezTo>
                <a:cubicBezTo>
                  <a:pt x="255" y="11"/>
                  <a:pt x="233" y="0"/>
                  <a:pt x="218" y="8"/>
                </a:cubicBezTo>
                <a:cubicBezTo>
                  <a:pt x="0" y="130"/>
                  <a:pt x="0" y="130"/>
                  <a:pt x="0" y="130"/>
                </a:cubicBezTo>
                <a:lnTo>
                  <a:pt x="45" y="211"/>
                </a:lnTo>
                <a:close/>
              </a:path>
            </a:pathLst>
          </a:custGeom>
          <a:solidFill>
            <a:srgbClr val="959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67" name="Freeform 40"/>
          <p:cNvSpPr>
            <a:spLocks/>
          </p:cNvSpPr>
          <p:nvPr/>
        </p:nvSpPr>
        <p:spPr bwMode="auto">
          <a:xfrm>
            <a:off x="699941" y="2578787"/>
            <a:ext cx="1708150" cy="963613"/>
          </a:xfrm>
          <a:custGeom>
            <a:avLst/>
            <a:gdLst>
              <a:gd name="T0" fmla="*/ 711 w 1076"/>
              <a:gd name="T1" fmla="*/ 607 h 607"/>
              <a:gd name="T2" fmla="*/ 0 w 1076"/>
              <a:gd name="T3" fmla="*/ 203 h 607"/>
              <a:gd name="T4" fmla="*/ 365 w 1076"/>
              <a:gd name="T5" fmla="*/ 0 h 607"/>
              <a:gd name="T6" fmla="*/ 1076 w 1076"/>
              <a:gd name="T7" fmla="*/ 402 h 607"/>
              <a:gd name="T8" fmla="*/ 711 w 1076"/>
              <a:gd name="T9" fmla="*/ 607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6" h="607">
                <a:moveTo>
                  <a:pt x="711" y="607"/>
                </a:moveTo>
                <a:lnTo>
                  <a:pt x="0" y="203"/>
                </a:lnTo>
                <a:lnTo>
                  <a:pt x="365" y="0"/>
                </a:lnTo>
                <a:lnTo>
                  <a:pt x="1076" y="402"/>
                </a:lnTo>
                <a:lnTo>
                  <a:pt x="711" y="6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68" name="Freeform 41"/>
          <p:cNvSpPr>
            <a:spLocks/>
          </p:cNvSpPr>
          <p:nvPr/>
        </p:nvSpPr>
        <p:spPr bwMode="auto">
          <a:xfrm>
            <a:off x="641204" y="2953437"/>
            <a:ext cx="66675" cy="85725"/>
          </a:xfrm>
          <a:custGeom>
            <a:avLst/>
            <a:gdLst>
              <a:gd name="T0" fmla="*/ 5 w 25"/>
              <a:gd name="T1" fmla="*/ 3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3"/>
                </a:moveTo>
                <a:cubicBezTo>
                  <a:pt x="10" y="0"/>
                  <a:pt x="17" y="4"/>
                  <a:pt x="21" y="11"/>
                </a:cubicBezTo>
                <a:cubicBezTo>
                  <a:pt x="25" y="18"/>
                  <a:pt x="24" y="27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4"/>
                  <a:pt x="0" y="6"/>
                  <a:pt x="5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69" name="Freeform 42"/>
          <p:cNvSpPr>
            <a:spLocks/>
          </p:cNvSpPr>
          <p:nvPr/>
        </p:nvSpPr>
        <p:spPr bwMode="auto">
          <a:xfrm>
            <a:off x="628504" y="2551800"/>
            <a:ext cx="2462213" cy="1373188"/>
          </a:xfrm>
          <a:custGeom>
            <a:avLst/>
            <a:gdLst>
              <a:gd name="T0" fmla="*/ 706 w 927"/>
              <a:gd name="T1" fmla="*/ 516 h 516"/>
              <a:gd name="T2" fmla="*/ 927 w 927"/>
              <a:gd name="T3" fmla="*/ 399 h 516"/>
              <a:gd name="T4" fmla="*/ 245 w 927"/>
              <a:gd name="T5" fmla="*/ 10 h 516"/>
              <a:gd name="T6" fmla="*/ 245 w 927"/>
              <a:gd name="T7" fmla="*/ 10 h 516"/>
              <a:gd name="T8" fmla="*/ 213 w 927"/>
              <a:gd name="T9" fmla="*/ 5 h 516"/>
              <a:gd name="T10" fmla="*/ 0 w 927"/>
              <a:gd name="T11" fmla="*/ 124 h 516"/>
              <a:gd name="T12" fmla="*/ 101 w 927"/>
              <a:gd name="T13" fmla="*/ 173 h 516"/>
              <a:gd name="T14" fmla="*/ 101 w 927"/>
              <a:gd name="T15" fmla="*/ 173 h 516"/>
              <a:gd name="T16" fmla="*/ 706 w 927"/>
              <a:gd name="T1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" h="516">
                <a:moveTo>
                  <a:pt x="706" y="516"/>
                </a:moveTo>
                <a:cubicBezTo>
                  <a:pt x="927" y="399"/>
                  <a:pt x="927" y="399"/>
                  <a:pt x="927" y="399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34" y="2"/>
                  <a:pt x="222" y="0"/>
                  <a:pt x="213" y="5"/>
                </a:cubicBezTo>
                <a:cubicBezTo>
                  <a:pt x="0" y="124"/>
                  <a:pt x="0" y="124"/>
                  <a:pt x="0" y="124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101" y="173"/>
                  <a:pt x="101" y="173"/>
                  <a:pt x="101" y="173"/>
                </a:cubicBezTo>
                <a:lnTo>
                  <a:pt x="706" y="516"/>
                </a:lnTo>
                <a:close/>
              </a:path>
            </a:pathLst>
          </a:custGeom>
          <a:solidFill>
            <a:srgbClr val="D2D6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0" name="Freeform 43"/>
          <p:cNvSpPr>
            <a:spLocks/>
          </p:cNvSpPr>
          <p:nvPr/>
        </p:nvSpPr>
        <p:spPr bwMode="auto">
          <a:xfrm>
            <a:off x="569766" y="2866125"/>
            <a:ext cx="209550" cy="260350"/>
          </a:xfrm>
          <a:custGeom>
            <a:avLst/>
            <a:gdLst>
              <a:gd name="T0" fmla="*/ 17 w 79"/>
              <a:gd name="T1" fmla="*/ 9 h 98"/>
              <a:gd name="T2" fmla="*/ 66 w 79"/>
              <a:gd name="T3" fmla="*/ 34 h 98"/>
              <a:gd name="T4" fmla="*/ 62 w 79"/>
              <a:gd name="T5" fmla="*/ 90 h 98"/>
              <a:gd name="T6" fmla="*/ 12 w 79"/>
              <a:gd name="T7" fmla="*/ 64 h 98"/>
              <a:gd name="T8" fmla="*/ 17 w 79"/>
              <a:gd name="T9" fmla="*/ 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9"/>
                </a:moveTo>
                <a:cubicBezTo>
                  <a:pt x="32" y="0"/>
                  <a:pt x="54" y="12"/>
                  <a:pt x="66" y="34"/>
                </a:cubicBezTo>
                <a:cubicBezTo>
                  <a:pt x="79" y="56"/>
                  <a:pt x="77" y="81"/>
                  <a:pt x="62" y="90"/>
                </a:cubicBezTo>
                <a:cubicBezTo>
                  <a:pt x="47" y="98"/>
                  <a:pt x="25" y="86"/>
                  <a:pt x="12" y="64"/>
                </a:cubicBezTo>
                <a:cubicBezTo>
                  <a:pt x="0" y="42"/>
                  <a:pt x="2" y="17"/>
                  <a:pt x="17" y="9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1" name="Freeform 44"/>
          <p:cNvSpPr>
            <a:spLocks/>
          </p:cNvSpPr>
          <p:nvPr/>
        </p:nvSpPr>
        <p:spPr bwMode="auto">
          <a:xfrm>
            <a:off x="604691" y="2908987"/>
            <a:ext cx="141288" cy="174625"/>
          </a:xfrm>
          <a:custGeom>
            <a:avLst/>
            <a:gdLst>
              <a:gd name="T0" fmla="*/ 11 w 53"/>
              <a:gd name="T1" fmla="*/ 6 h 66"/>
              <a:gd name="T2" fmla="*/ 45 w 53"/>
              <a:gd name="T3" fmla="*/ 23 h 66"/>
              <a:gd name="T4" fmla="*/ 41 w 53"/>
              <a:gd name="T5" fmla="*/ 61 h 66"/>
              <a:gd name="T6" fmla="*/ 8 w 53"/>
              <a:gd name="T7" fmla="*/ 43 h 66"/>
              <a:gd name="T8" fmla="*/ 11 w 53"/>
              <a:gd name="T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6"/>
                </a:moveTo>
                <a:cubicBezTo>
                  <a:pt x="21" y="0"/>
                  <a:pt x="36" y="8"/>
                  <a:pt x="45" y="23"/>
                </a:cubicBezTo>
                <a:cubicBezTo>
                  <a:pt x="53" y="38"/>
                  <a:pt x="52" y="55"/>
                  <a:pt x="41" y="61"/>
                </a:cubicBezTo>
                <a:cubicBezTo>
                  <a:pt x="31" y="66"/>
                  <a:pt x="16" y="58"/>
                  <a:pt x="8" y="43"/>
                </a:cubicBezTo>
                <a:cubicBezTo>
                  <a:pt x="0" y="28"/>
                  <a:pt x="1" y="11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2" name="Freeform 45"/>
          <p:cNvSpPr>
            <a:spLocks/>
          </p:cNvSpPr>
          <p:nvPr/>
        </p:nvSpPr>
        <p:spPr bwMode="auto">
          <a:xfrm>
            <a:off x="2377929" y="3896412"/>
            <a:ext cx="209550" cy="257175"/>
          </a:xfrm>
          <a:custGeom>
            <a:avLst/>
            <a:gdLst>
              <a:gd name="T0" fmla="*/ 17 w 79"/>
              <a:gd name="T1" fmla="*/ 8 h 97"/>
              <a:gd name="T2" fmla="*/ 67 w 79"/>
              <a:gd name="T3" fmla="*/ 33 h 97"/>
              <a:gd name="T4" fmla="*/ 62 w 79"/>
              <a:gd name="T5" fmla="*/ 89 h 97"/>
              <a:gd name="T6" fmla="*/ 13 w 79"/>
              <a:gd name="T7" fmla="*/ 63 h 97"/>
              <a:gd name="T8" fmla="*/ 17 w 79"/>
              <a:gd name="T9" fmla="*/ 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7">
                <a:moveTo>
                  <a:pt x="17" y="8"/>
                </a:moveTo>
                <a:cubicBezTo>
                  <a:pt x="32" y="0"/>
                  <a:pt x="54" y="11"/>
                  <a:pt x="67" y="33"/>
                </a:cubicBezTo>
                <a:cubicBezTo>
                  <a:pt x="79" y="56"/>
                  <a:pt x="77" y="81"/>
                  <a:pt x="62" y="89"/>
                </a:cubicBezTo>
                <a:cubicBezTo>
                  <a:pt x="47" y="97"/>
                  <a:pt x="25" y="86"/>
                  <a:pt x="13" y="63"/>
                </a:cubicBezTo>
                <a:cubicBezTo>
                  <a:pt x="0" y="41"/>
                  <a:pt x="2" y="16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3" name="Freeform 46"/>
          <p:cNvSpPr>
            <a:spLocks/>
          </p:cNvSpPr>
          <p:nvPr/>
        </p:nvSpPr>
        <p:spPr bwMode="auto">
          <a:xfrm>
            <a:off x="2412854" y="3936100"/>
            <a:ext cx="141288" cy="177800"/>
          </a:xfrm>
          <a:custGeom>
            <a:avLst/>
            <a:gdLst>
              <a:gd name="T0" fmla="*/ 11 w 53"/>
              <a:gd name="T1" fmla="*/ 6 h 67"/>
              <a:gd name="T2" fmla="*/ 45 w 53"/>
              <a:gd name="T3" fmla="*/ 23 h 67"/>
              <a:gd name="T4" fmla="*/ 42 w 53"/>
              <a:gd name="T5" fmla="*/ 61 h 67"/>
              <a:gd name="T6" fmla="*/ 8 w 53"/>
              <a:gd name="T7" fmla="*/ 44 h 67"/>
              <a:gd name="T8" fmla="*/ 11 w 53"/>
              <a:gd name="T9" fmla="*/ 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7">
                <a:moveTo>
                  <a:pt x="11" y="6"/>
                </a:moveTo>
                <a:cubicBezTo>
                  <a:pt x="22" y="0"/>
                  <a:pt x="37" y="8"/>
                  <a:pt x="45" y="23"/>
                </a:cubicBezTo>
                <a:cubicBezTo>
                  <a:pt x="53" y="38"/>
                  <a:pt x="52" y="55"/>
                  <a:pt x="42" y="61"/>
                </a:cubicBezTo>
                <a:cubicBezTo>
                  <a:pt x="32" y="67"/>
                  <a:pt x="17" y="59"/>
                  <a:pt x="8" y="44"/>
                </a:cubicBezTo>
                <a:cubicBezTo>
                  <a:pt x="0" y="28"/>
                  <a:pt x="1" y="12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4" name="Freeform 47"/>
          <p:cNvSpPr>
            <a:spLocks/>
          </p:cNvSpPr>
          <p:nvPr/>
        </p:nvSpPr>
        <p:spPr bwMode="auto">
          <a:xfrm>
            <a:off x="2449366" y="3983725"/>
            <a:ext cx="66675" cy="82550"/>
          </a:xfrm>
          <a:custGeom>
            <a:avLst/>
            <a:gdLst>
              <a:gd name="T0" fmla="*/ 5 w 25"/>
              <a:gd name="T1" fmla="*/ 2 h 31"/>
              <a:gd name="T2" fmla="*/ 21 w 25"/>
              <a:gd name="T3" fmla="*/ 11 h 31"/>
              <a:gd name="T4" fmla="*/ 20 w 25"/>
              <a:gd name="T5" fmla="*/ 29 h 31"/>
              <a:gd name="T6" fmla="*/ 4 w 25"/>
              <a:gd name="T7" fmla="*/ 20 h 31"/>
              <a:gd name="T8" fmla="*/ 5 w 2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1">
                <a:moveTo>
                  <a:pt x="5" y="2"/>
                </a:moveTo>
                <a:cubicBezTo>
                  <a:pt x="10" y="0"/>
                  <a:pt x="17" y="3"/>
                  <a:pt x="21" y="11"/>
                </a:cubicBezTo>
                <a:cubicBezTo>
                  <a:pt x="25" y="18"/>
                  <a:pt x="25" y="26"/>
                  <a:pt x="20" y="29"/>
                </a:cubicBezTo>
                <a:cubicBezTo>
                  <a:pt x="15" y="31"/>
                  <a:pt x="8" y="28"/>
                  <a:pt x="4" y="20"/>
                </a:cubicBezTo>
                <a:cubicBezTo>
                  <a:pt x="0" y="13"/>
                  <a:pt x="0" y="5"/>
                  <a:pt x="5" y="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5" name="Freeform 48"/>
          <p:cNvSpPr>
            <a:spLocks/>
          </p:cNvSpPr>
          <p:nvPr/>
        </p:nvSpPr>
        <p:spPr bwMode="auto">
          <a:xfrm>
            <a:off x="2417616" y="3893237"/>
            <a:ext cx="31750" cy="28575"/>
          </a:xfrm>
          <a:custGeom>
            <a:avLst/>
            <a:gdLst>
              <a:gd name="T0" fmla="*/ 0 w 20"/>
              <a:gd name="T1" fmla="*/ 18 h 18"/>
              <a:gd name="T2" fmla="*/ 20 w 20"/>
              <a:gd name="T3" fmla="*/ 0 h 18"/>
              <a:gd name="T4" fmla="*/ 0 w 20"/>
              <a:gd name="T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18">
                <a:moveTo>
                  <a:pt x="0" y="18"/>
                </a:moveTo>
                <a:lnTo>
                  <a:pt x="20" y="0"/>
                </a:lnTo>
                <a:lnTo>
                  <a:pt x="0" y="18"/>
                </a:ln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6" name="Line 49"/>
          <p:cNvSpPr>
            <a:spLocks noChangeShapeType="1"/>
          </p:cNvSpPr>
          <p:nvPr/>
        </p:nvSpPr>
        <p:spPr bwMode="auto">
          <a:xfrm flipV="1">
            <a:off x="2417616" y="3893237"/>
            <a:ext cx="31750" cy="285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7" name="Freeform 50"/>
          <p:cNvSpPr>
            <a:spLocks/>
          </p:cNvSpPr>
          <p:nvPr/>
        </p:nvSpPr>
        <p:spPr bwMode="auto">
          <a:xfrm>
            <a:off x="2476354" y="3661462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3 h 932"/>
              <a:gd name="T4" fmla="*/ 443 w 1524"/>
              <a:gd name="T5" fmla="*/ 0 h 932"/>
              <a:gd name="T6" fmla="*/ 1524 w 1524"/>
              <a:gd name="T7" fmla="*/ 634 h 932"/>
              <a:gd name="T8" fmla="*/ 1121 w 1524"/>
              <a:gd name="T9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3"/>
                </a:lnTo>
                <a:lnTo>
                  <a:pt x="443" y="0"/>
                </a:lnTo>
                <a:lnTo>
                  <a:pt x="1524" y="634"/>
                </a:lnTo>
                <a:lnTo>
                  <a:pt x="1121" y="932"/>
                </a:lnTo>
                <a:close/>
              </a:path>
            </a:pathLst>
          </a:custGeom>
          <a:solidFill>
            <a:srgbClr val="C3BB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8" name="Freeform 51"/>
          <p:cNvSpPr>
            <a:spLocks/>
          </p:cNvSpPr>
          <p:nvPr/>
        </p:nvSpPr>
        <p:spPr bwMode="auto">
          <a:xfrm>
            <a:off x="2476354" y="3661462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3 h 932"/>
              <a:gd name="T4" fmla="*/ 443 w 1524"/>
              <a:gd name="T5" fmla="*/ 0 h 932"/>
              <a:gd name="T6" fmla="*/ 1524 w 1524"/>
              <a:gd name="T7" fmla="*/ 634 h 932"/>
              <a:gd name="T8" fmla="*/ 1121 w 1524"/>
              <a:gd name="T9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3"/>
                </a:lnTo>
                <a:lnTo>
                  <a:pt x="443" y="0"/>
                </a:lnTo>
                <a:lnTo>
                  <a:pt x="1524" y="634"/>
                </a:lnTo>
                <a:lnTo>
                  <a:pt x="1121" y="9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79" name="Freeform 52"/>
          <p:cNvSpPr>
            <a:spLocks/>
          </p:cNvSpPr>
          <p:nvPr/>
        </p:nvSpPr>
        <p:spPr bwMode="auto">
          <a:xfrm>
            <a:off x="4303566" y="4577450"/>
            <a:ext cx="639763" cy="576263"/>
          </a:xfrm>
          <a:custGeom>
            <a:avLst/>
            <a:gdLst>
              <a:gd name="T0" fmla="*/ 228 w 241"/>
              <a:gd name="T1" fmla="*/ 32 h 217"/>
              <a:gd name="T2" fmla="*/ 219 w 241"/>
              <a:gd name="T3" fmla="*/ 19 h 217"/>
              <a:gd name="T4" fmla="*/ 218 w 241"/>
              <a:gd name="T5" fmla="*/ 18 h 217"/>
              <a:gd name="T6" fmla="*/ 179 w 241"/>
              <a:gd name="T7" fmla="*/ 7 h 217"/>
              <a:gd name="T8" fmla="*/ 168 w 241"/>
              <a:gd name="T9" fmla="*/ 46 h 217"/>
              <a:gd name="T10" fmla="*/ 0 w 241"/>
              <a:gd name="T11" fmla="*/ 139 h 217"/>
              <a:gd name="T12" fmla="*/ 15 w 241"/>
              <a:gd name="T13" fmla="*/ 217 h 217"/>
              <a:gd name="T14" fmla="*/ 222 w 241"/>
              <a:gd name="T15" fmla="*/ 88 h 217"/>
              <a:gd name="T16" fmla="*/ 224 w 241"/>
              <a:gd name="T17" fmla="*/ 88 h 217"/>
              <a:gd name="T18" fmla="*/ 228 w 241"/>
              <a:gd name="T19" fmla="*/ 3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1" h="217">
                <a:moveTo>
                  <a:pt x="228" y="32"/>
                </a:moveTo>
                <a:cubicBezTo>
                  <a:pt x="226" y="27"/>
                  <a:pt x="222" y="23"/>
                  <a:pt x="219" y="19"/>
                </a:cubicBezTo>
                <a:cubicBezTo>
                  <a:pt x="218" y="18"/>
                  <a:pt x="218" y="18"/>
                  <a:pt x="218" y="18"/>
                </a:cubicBezTo>
                <a:cubicBezTo>
                  <a:pt x="206" y="5"/>
                  <a:pt x="190" y="0"/>
                  <a:pt x="179" y="7"/>
                </a:cubicBezTo>
                <a:cubicBezTo>
                  <a:pt x="168" y="13"/>
                  <a:pt x="164" y="29"/>
                  <a:pt x="168" y="46"/>
                </a:cubicBezTo>
                <a:cubicBezTo>
                  <a:pt x="0" y="139"/>
                  <a:pt x="0" y="139"/>
                  <a:pt x="0" y="139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222" y="88"/>
                  <a:pt x="222" y="88"/>
                  <a:pt x="222" y="88"/>
                </a:cubicBezTo>
                <a:cubicBezTo>
                  <a:pt x="224" y="88"/>
                  <a:pt x="224" y="88"/>
                  <a:pt x="224" y="88"/>
                </a:cubicBezTo>
                <a:cubicBezTo>
                  <a:pt x="238" y="79"/>
                  <a:pt x="241" y="54"/>
                  <a:pt x="228" y="3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0" name="Freeform 53"/>
          <p:cNvSpPr>
            <a:spLocks/>
          </p:cNvSpPr>
          <p:nvPr/>
        </p:nvSpPr>
        <p:spPr bwMode="auto">
          <a:xfrm>
            <a:off x="2416029" y="3566212"/>
            <a:ext cx="742950" cy="558800"/>
          </a:xfrm>
          <a:custGeom>
            <a:avLst/>
            <a:gdLst>
              <a:gd name="T0" fmla="*/ 44 w 280"/>
              <a:gd name="T1" fmla="*/ 210 h 210"/>
              <a:gd name="T2" fmla="*/ 263 w 280"/>
              <a:gd name="T3" fmla="*/ 89 h 210"/>
              <a:gd name="T4" fmla="*/ 267 w 280"/>
              <a:gd name="T5" fmla="*/ 33 h 210"/>
              <a:gd name="T6" fmla="*/ 218 w 280"/>
              <a:gd name="T7" fmla="*/ 8 h 210"/>
              <a:gd name="T8" fmla="*/ 0 w 280"/>
              <a:gd name="T9" fmla="*/ 129 h 210"/>
              <a:gd name="T10" fmla="*/ 44 w 280"/>
              <a:gd name="T11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0">
                <a:moveTo>
                  <a:pt x="44" y="210"/>
                </a:moveTo>
                <a:cubicBezTo>
                  <a:pt x="263" y="89"/>
                  <a:pt x="263" y="89"/>
                  <a:pt x="263" y="89"/>
                </a:cubicBezTo>
                <a:cubicBezTo>
                  <a:pt x="278" y="81"/>
                  <a:pt x="280" y="56"/>
                  <a:pt x="267" y="33"/>
                </a:cubicBezTo>
                <a:cubicBezTo>
                  <a:pt x="255" y="11"/>
                  <a:pt x="233" y="0"/>
                  <a:pt x="218" y="8"/>
                </a:cubicBezTo>
                <a:cubicBezTo>
                  <a:pt x="0" y="129"/>
                  <a:pt x="0" y="129"/>
                  <a:pt x="0" y="129"/>
                </a:cubicBezTo>
                <a:lnTo>
                  <a:pt x="44" y="210"/>
                </a:lnTo>
                <a:close/>
              </a:path>
            </a:pathLst>
          </a:custGeom>
          <a:solidFill>
            <a:srgbClr val="959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1" name="Freeform 54"/>
          <p:cNvSpPr>
            <a:spLocks/>
          </p:cNvSpPr>
          <p:nvPr/>
        </p:nvSpPr>
        <p:spPr bwMode="auto">
          <a:xfrm>
            <a:off x="2500166" y="3597962"/>
            <a:ext cx="1708150" cy="965200"/>
          </a:xfrm>
          <a:custGeom>
            <a:avLst/>
            <a:gdLst>
              <a:gd name="T0" fmla="*/ 711 w 1076"/>
              <a:gd name="T1" fmla="*/ 608 h 608"/>
              <a:gd name="T2" fmla="*/ 0 w 1076"/>
              <a:gd name="T3" fmla="*/ 204 h 608"/>
              <a:gd name="T4" fmla="*/ 365 w 1076"/>
              <a:gd name="T5" fmla="*/ 0 h 608"/>
              <a:gd name="T6" fmla="*/ 1076 w 1076"/>
              <a:gd name="T7" fmla="*/ 404 h 608"/>
              <a:gd name="T8" fmla="*/ 711 w 1076"/>
              <a:gd name="T9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6" h="608">
                <a:moveTo>
                  <a:pt x="711" y="608"/>
                </a:moveTo>
                <a:lnTo>
                  <a:pt x="0" y="204"/>
                </a:lnTo>
                <a:lnTo>
                  <a:pt x="365" y="0"/>
                </a:lnTo>
                <a:lnTo>
                  <a:pt x="1076" y="404"/>
                </a:lnTo>
                <a:lnTo>
                  <a:pt x="711" y="6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2" name="Freeform 55"/>
          <p:cNvSpPr>
            <a:spLocks/>
          </p:cNvSpPr>
          <p:nvPr/>
        </p:nvSpPr>
        <p:spPr bwMode="auto">
          <a:xfrm>
            <a:off x="2439841" y="3975787"/>
            <a:ext cx="68263" cy="84138"/>
          </a:xfrm>
          <a:custGeom>
            <a:avLst/>
            <a:gdLst>
              <a:gd name="T0" fmla="*/ 6 w 26"/>
              <a:gd name="T1" fmla="*/ 3 h 32"/>
              <a:gd name="T2" fmla="*/ 22 w 26"/>
              <a:gd name="T3" fmla="*/ 11 h 32"/>
              <a:gd name="T4" fmla="*/ 20 w 26"/>
              <a:gd name="T5" fmla="*/ 29 h 32"/>
              <a:gd name="T6" fmla="*/ 4 w 26"/>
              <a:gd name="T7" fmla="*/ 21 h 32"/>
              <a:gd name="T8" fmla="*/ 6 w 26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32">
                <a:moveTo>
                  <a:pt x="6" y="3"/>
                </a:moveTo>
                <a:cubicBezTo>
                  <a:pt x="11" y="0"/>
                  <a:pt x="18" y="4"/>
                  <a:pt x="22" y="11"/>
                </a:cubicBezTo>
                <a:cubicBezTo>
                  <a:pt x="26" y="18"/>
                  <a:pt x="25" y="26"/>
                  <a:pt x="20" y="29"/>
                </a:cubicBezTo>
                <a:cubicBezTo>
                  <a:pt x="16" y="32"/>
                  <a:pt x="8" y="28"/>
                  <a:pt x="4" y="21"/>
                </a:cubicBezTo>
                <a:cubicBezTo>
                  <a:pt x="0" y="14"/>
                  <a:pt x="1" y="5"/>
                  <a:pt x="6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3" name="Freeform 56"/>
          <p:cNvSpPr>
            <a:spLocks/>
          </p:cNvSpPr>
          <p:nvPr/>
        </p:nvSpPr>
        <p:spPr bwMode="auto">
          <a:xfrm>
            <a:off x="2428729" y="3574150"/>
            <a:ext cx="2462213" cy="1373188"/>
          </a:xfrm>
          <a:custGeom>
            <a:avLst/>
            <a:gdLst>
              <a:gd name="T0" fmla="*/ 706 w 927"/>
              <a:gd name="T1" fmla="*/ 516 h 516"/>
              <a:gd name="T2" fmla="*/ 927 w 927"/>
              <a:gd name="T3" fmla="*/ 398 h 516"/>
              <a:gd name="T4" fmla="*/ 245 w 927"/>
              <a:gd name="T5" fmla="*/ 9 h 516"/>
              <a:gd name="T6" fmla="*/ 245 w 927"/>
              <a:gd name="T7" fmla="*/ 10 h 516"/>
              <a:gd name="T8" fmla="*/ 213 w 927"/>
              <a:gd name="T9" fmla="*/ 5 h 516"/>
              <a:gd name="T10" fmla="*/ 0 w 927"/>
              <a:gd name="T11" fmla="*/ 124 h 516"/>
              <a:gd name="T12" fmla="*/ 101 w 927"/>
              <a:gd name="T13" fmla="*/ 173 h 516"/>
              <a:gd name="T14" fmla="*/ 101 w 927"/>
              <a:gd name="T15" fmla="*/ 173 h 516"/>
              <a:gd name="T16" fmla="*/ 706 w 927"/>
              <a:gd name="T1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" h="516">
                <a:moveTo>
                  <a:pt x="706" y="516"/>
                </a:moveTo>
                <a:cubicBezTo>
                  <a:pt x="927" y="398"/>
                  <a:pt x="927" y="398"/>
                  <a:pt x="927" y="398"/>
                </a:cubicBezTo>
                <a:cubicBezTo>
                  <a:pt x="245" y="9"/>
                  <a:pt x="245" y="9"/>
                  <a:pt x="245" y="9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34" y="2"/>
                  <a:pt x="222" y="0"/>
                  <a:pt x="213" y="5"/>
                </a:cubicBezTo>
                <a:cubicBezTo>
                  <a:pt x="0" y="124"/>
                  <a:pt x="0" y="124"/>
                  <a:pt x="0" y="124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706" y="516"/>
                  <a:pt x="706" y="516"/>
                  <a:pt x="706" y="516"/>
                </a:cubicBezTo>
              </a:path>
            </a:pathLst>
          </a:custGeom>
          <a:solidFill>
            <a:srgbClr val="D2D6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4" name="Freeform 57"/>
          <p:cNvSpPr>
            <a:spLocks/>
          </p:cNvSpPr>
          <p:nvPr/>
        </p:nvSpPr>
        <p:spPr bwMode="auto">
          <a:xfrm>
            <a:off x="2369991" y="3886887"/>
            <a:ext cx="209550" cy="261938"/>
          </a:xfrm>
          <a:custGeom>
            <a:avLst/>
            <a:gdLst>
              <a:gd name="T0" fmla="*/ 17 w 79"/>
              <a:gd name="T1" fmla="*/ 8 h 98"/>
              <a:gd name="T2" fmla="*/ 66 w 79"/>
              <a:gd name="T3" fmla="*/ 34 h 98"/>
              <a:gd name="T4" fmla="*/ 61 w 79"/>
              <a:gd name="T5" fmla="*/ 89 h 98"/>
              <a:gd name="T6" fmla="*/ 12 w 79"/>
              <a:gd name="T7" fmla="*/ 64 h 98"/>
              <a:gd name="T8" fmla="*/ 17 w 79"/>
              <a:gd name="T9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8"/>
                </a:moveTo>
                <a:cubicBezTo>
                  <a:pt x="32" y="0"/>
                  <a:pt x="54" y="12"/>
                  <a:pt x="66" y="34"/>
                </a:cubicBezTo>
                <a:cubicBezTo>
                  <a:pt x="79" y="56"/>
                  <a:pt x="76" y="81"/>
                  <a:pt x="61" y="89"/>
                </a:cubicBezTo>
                <a:cubicBezTo>
                  <a:pt x="47" y="98"/>
                  <a:pt x="24" y="86"/>
                  <a:pt x="12" y="64"/>
                </a:cubicBezTo>
                <a:cubicBezTo>
                  <a:pt x="0" y="42"/>
                  <a:pt x="2" y="17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5" name="Freeform 58"/>
          <p:cNvSpPr>
            <a:spLocks/>
          </p:cNvSpPr>
          <p:nvPr/>
        </p:nvSpPr>
        <p:spPr bwMode="auto">
          <a:xfrm>
            <a:off x="2404916" y="3929750"/>
            <a:ext cx="141288" cy="176213"/>
          </a:xfrm>
          <a:custGeom>
            <a:avLst/>
            <a:gdLst>
              <a:gd name="T0" fmla="*/ 11 w 53"/>
              <a:gd name="T1" fmla="*/ 5 h 66"/>
              <a:gd name="T2" fmla="*/ 45 w 53"/>
              <a:gd name="T3" fmla="*/ 23 h 66"/>
              <a:gd name="T4" fmla="*/ 41 w 53"/>
              <a:gd name="T5" fmla="*/ 60 h 66"/>
              <a:gd name="T6" fmla="*/ 8 w 53"/>
              <a:gd name="T7" fmla="*/ 43 h 66"/>
              <a:gd name="T8" fmla="*/ 11 w 53"/>
              <a:gd name="T9" fmla="*/ 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5"/>
                </a:moveTo>
                <a:cubicBezTo>
                  <a:pt x="21" y="0"/>
                  <a:pt x="36" y="8"/>
                  <a:pt x="45" y="23"/>
                </a:cubicBezTo>
                <a:cubicBezTo>
                  <a:pt x="53" y="38"/>
                  <a:pt x="51" y="55"/>
                  <a:pt x="41" y="60"/>
                </a:cubicBezTo>
                <a:cubicBezTo>
                  <a:pt x="31" y="66"/>
                  <a:pt x="16" y="58"/>
                  <a:pt x="8" y="43"/>
                </a:cubicBezTo>
                <a:cubicBezTo>
                  <a:pt x="0" y="28"/>
                  <a:pt x="1" y="11"/>
                  <a:pt x="11" y="5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6" name="Freeform 59"/>
          <p:cNvSpPr>
            <a:spLocks/>
          </p:cNvSpPr>
          <p:nvPr/>
        </p:nvSpPr>
        <p:spPr bwMode="auto">
          <a:xfrm>
            <a:off x="4178154" y="4914000"/>
            <a:ext cx="209550" cy="261938"/>
          </a:xfrm>
          <a:custGeom>
            <a:avLst/>
            <a:gdLst>
              <a:gd name="T0" fmla="*/ 17 w 79"/>
              <a:gd name="T1" fmla="*/ 9 h 98"/>
              <a:gd name="T2" fmla="*/ 66 w 79"/>
              <a:gd name="T3" fmla="*/ 34 h 98"/>
              <a:gd name="T4" fmla="*/ 62 w 79"/>
              <a:gd name="T5" fmla="*/ 90 h 98"/>
              <a:gd name="T6" fmla="*/ 12 w 79"/>
              <a:gd name="T7" fmla="*/ 64 h 98"/>
              <a:gd name="T8" fmla="*/ 17 w 79"/>
              <a:gd name="T9" fmla="*/ 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9"/>
                </a:moveTo>
                <a:cubicBezTo>
                  <a:pt x="32" y="0"/>
                  <a:pt x="54" y="12"/>
                  <a:pt x="66" y="34"/>
                </a:cubicBezTo>
                <a:cubicBezTo>
                  <a:pt x="79" y="57"/>
                  <a:pt x="77" y="81"/>
                  <a:pt x="62" y="90"/>
                </a:cubicBezTo>
                <a:cubicBezTo>
                  <a:pt x="47" y="98"/>
                  <a:pt x="25" y="87"/>
                  <a:pt x="12" y="64"/>
                </a:cubicBezTo>
                <a:cubicBezTo>
                  <a:pt x="0" y="42"/>
                  <a:pt x="2" y="17"/>
                  <a:pt x="17" y="9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7" name="Freeform 60"/>
          <p:cNvSpPr>
            <a:spLocks/>
          </p:cNvSpPr>
          <p:nvPr/>
        </p:nvSpPr>
        <p:spPr bwMode="auto">
          <a:xfrm>
            <a:off x="4213079" y="4956862"/>
            <a:ext cx="141288" cy="176213"/>
          </a:xfrm>
          <a:custGeom>
            <a:avLst/>
            <a:gdLst>
              <a:gd name="T0" fmla="*/ 11 w 53"/>
              <a:gd name="T1" fmla="*/ 6 h 66"/>
              <a:gd name="T2" fmla="*/ 45 w 53"/>
              <a:gd name="T3" fmla="*/ 23 h 66"/>
              <a:gd name="T4" fmla="*/ 42 w 53"/>
              <a:gd name="T5" fmla="*/ 61 h 66"/>
              <a:gd name="T6" fmla="*/ 8 w 53"/>
              <a:gd name="T7" fmla="*/ 44 h 66"/>
              <a:gd name="T8" fmla="*/ 11 w 53"/>
              <a:gd name="T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6"/>
                </a:moveTo>
                <a:cubicBezTo>
                  <a:pt x="21" y="0"/>
                  <a:pt x="36" y="8"/>
                  <a:pt x="45" y="23"/>
                </a:cubicBezTo>
                <a:cubicBezTo>
                  <a:pt x="53" y="38"/>
                  <a:pt x="52" y="55"/>
                  <a:pt x="42" y="61"/>
                </a:cubicBezTo>
                <a:cubicBezTo>
                  <a:pt x="31" y="66"/>
                  <a:pt x="16" y="59"/>
                  <a:pt x="8" y="44"/>
                </a:cubicBezTo>
                <a:cubicBezTo>
                  <a:pt x="0" y="28"/>
                  <a:pt x="1" y="11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8" name="Freeform 61"/>
          <p:cNvSpPr>
            <a:spLocks/>
          </p:cNvSpPr>
          <p:nvPr/>
        </p:nvSpPr>
        <p:spPr bwMode="auto">
          <a:xfrm>
            <a:off x="4249591" y="5002900"/>
            <a:ext cx="66675" cy="84138"/>
          </a:xfrm>
          <a:custGeom>
            <a:avLst/>
            <a:gdLst>
              <a:gd name="T0" fmla="*/ 5 w 25"/>
              <a:gd name="T1" fmla="*/ 3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3"/>
                </a:moveTo>
                <a:cubicBezTo>
                  <a:pt x="10" y="0"/>
                  <a:pt x="17" y="4"/>
                  <a:pt x="21" y="11"/>
                </a:cubicBezTo>
                <a:cubicBezTo>
                  <a:pt x="25" y="19"/>
                  <a:pt x="25" y="27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4"/>
                  <a:pt x="0" y="6"/>
                  <a:pt x="5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89" name="Freeform 62"/>
          <p:cNvSpPr>
            <a:spLocks/>
          </p:cNvSpPr>
          <p:nvPr/>
        </p:nvSpPr>
        <p:spPr bwMode="auto">
          <a:xfrm>
            <a:off x="4217841" y="4914000"/>
            <a:ext cx="31750" cy="26988"/>
          </a:xfrm>
          <a:custGeom>
            <a:avLst/>
            <a:gdLst>
              <a:gd name="T0" fmla="*/ 0 w 20"/>
              <a:gd name="T1" fmla="*/ 17 h 17"/>
              <a:gd name="T2" fmla="*/ 20 w 20"/>
              <a:gd name="T3" fmla="*/ 0 h 17"/>
              <a:gd name="T4" fmla="*/ 0 w 20"/>
              <a:gd name="T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17">
                <a:moveTo>
                  <a:pt x="0" y="17"/>
                </a:moveTo>
                <a:lnTo>
                  <a:pt x="20" y="0"/>
                </a:lnTo>
                <a:lnTo>
                  <a:pt x="0" y="17"/>
                </a:ln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90" name="Line 63"/>
          <p:cNvSpPr>
            <a:spLocks noChangeShapeType="1"/>
          </p:cNvSpPr>
          <p:nvPr/>
        </p:nvSpPr>
        <p:spPr bwMode="auto">
          <a:xfrm flipV="1">
            <a:off x="4217841" y="4914000"/>
            <a:ext cx="31750" cy="269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pic>
        <p:nvPicPr>
          <p:cNvPr id="2491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316" y="3372537"/>
            <a:ext cx="2246313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2" name="Freeform 65"/>
          <p:cNvSpPr>
            <a:spLocks/>
          </p:cNvSpPr>
          <p:nvPr/>
        </p:nvSpPr>
        <p:spPr bwMode="auto">
          <a:xfrm>
            <a:off x="4303566" y="3299512"/>
            <a:ext cx="2120900" cy="1647825"/>
          </a:xfrm>
          <a:custGeom>
            <a:avLst/>
            <a:gdLst>
              <a:gd name="T0" fmla="*/ 0 w 1336"/>
              <a:gd name="T1" fmla="*/ 1038 h 1038"/>
              <a:gd name="T2" fmla="*/ 370 w 1336"/>
              <a:gd name="T3" fmla="*/ 840 h 1038"/>
              <a:gd name="T4" fmla="*/ 1336 w 1336"/>
              <a:gd name="T5" fmla="*/ 0 h 1038"/>
              <a:gd name="T6" fmla="*/ 945 w 1336"/>
              <a:gd name="T7" fmla="*/ 208 h 1038"/>
              <a:gd name="T8" fmla="*/ 0 w 1336"/>
              <a:gd name="T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6" h="1038">
                <a:moveTo>
                  <a:pt x="0" y="1038"/>
                </a:moveTo>
                <a:lnTo>
                  <a:pt x="370" y="840"/>
                </a:lnTo>
                <a:lnTo>
                  <a:pt x="1336" y="0"/>
                </a:lnTo>
                <a:lnTo>
                  <a:pt x="945" y="208"/>
                </a:lnTo>
                <a:lnTo>
                  <a:pt x="0" y="1038"/>
                </a:lnTo>
                <a:close/>
              </a:path>
            </a:pathLst>
          </a:custGeom>
          <a:solidFill>
            <a:srgbClr val="BB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93" name="Freeform 66"/>
          <p:cNvSpPr>
            <a:spLocks/>
          </p:cNvSpPr>
          <p:nvPr/>
        </p:nvSpPr>
        <p:spPr bwMode="auto">
          <a:xfrm>
            <a:off x="4303566" y="3299512"/>
            <a:ext cx="2120900" cy="1647825"/>
          </a:xfrm>
          <a:custGeom>
            <a:avLst/>
            <a:gdLst>
              <a:gd name="T0" fmla="*/ 0 w 1336"/>
              <a:gd name="T1" fmla="*/ 1038 h 1038"/>
              <a:gd name="T2" fmla="*/ 370 w 1336"/>
              <a:gd name="T3" fmla="*/ 840 h 1038"/>
              <a:gd name="T4" fmla="*/ 1336 w 1336"/>
              <a:gd name="T5" fmla="*/ 0 h 1038"/>
              <a:gd name="T6" fmla="*/ 945 w 1336"/>
              <a:gd name="T7" fmla="*/ 208 h 1038"/>
              <a:gd name="T8" fmla="*/ 0 w 1336"/>
              <a:gd name="T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6" h="1038">
                <a:moveTo>
                  <a:pt x="0" y="1038"/>
                </a:moveTo>
                <a:lnTo>
                  <a:pt x="370" y="840"/>
                </a:lnTo>
                <a:lnTo>
                  <a:pt x="1336" y="0"/>
                </a:lnTo>
                <a:lnTo>
                  <a:pt x="945" y="208"/>
                </a:lnTo>
                <a:lnTo>
                  <a:pt x="0" y="10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94" name="Freeform 67"/>
          <p:cNvSpPr>
            <a:spLocks/>
          </p:cNvSpPr>
          <p:nvPr/>
        </p:nvSpPr>
        <p:spPr bwMode="auto">
          <a:xfrm>
            <a:off x="5864079" y="3382062"/>
            <a:ext cx="2419350" cy="1476375"/>
          </a:xfrm>
          <a:custGeom>
            <a:avLst/>
            <a:gdLst>
              <a:gd name="T0" fmla="*/ 1121 w 1524"/>
              <a:gd name="T1" fmla="*/ 930 h 930"/>
              <a:gd name="T2" fmla="*/ 0 w 1524"/>
              <a:gd name="T3" fmla="*/ 293 h 930"/>
              <a:gd name="T4" fmla="*/ 444 w 1524"/>
              <a:gd name="T5" fmla="*/ 0 h 930"/>
              <a:gd name="T6" fmla="*/ 1524 w 1524"/>
              <a:gd name="T7" fmla="*/ 634 h 930"/>
              <a:gd name="T8" fmla="*/ 1121 w 1524"/>
              <a:gd name="T9" fmla="*/ 930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0">
                <a:moveTo>
                  <a:pt x="1121" y="930"/>
                </a:moveTo>
                <a:lnTo>
                  <a:pt x="0" y="293"/>
                </a:lnTo>
                <a:lnTo>
                  <a:pt x="444" y="0"/>
                </a:lnTo>
                <a:lnTo>
                  <a:pt x="1524" y="634"/>
                </a:lnTo>
                <a:lnTo>
                  <a:pt x="1121" y="930"/>
                </a:lnTo>
                <a:close/>
              </a:path>
            </a:pathLst>
          </a:custGeom>
          <a:solidFill>
            <a:srgbClr val="C3BB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95" name="Freeform 68"/>
          <p:cNvSpPr>
            <a:spLocks/>
          </p:cNvSpPr>
          <p:nvPr/>
        </p:nvSpPr>
        <p:spPr bwMode="auto">
          <a:xfrm>
            <a:off x="5864079" y="3382062"/>
            <a:ext cx="2419350" cy="1476375"/>
          </a:xfrm>
          <a:custGeom>
            <a:avLst/>
            <a:gdLst>
              <a:gd name="T0" fmla="*/ 1121 w 1524"/>
              <a:gd name="T1" fmla="*/ 930 h 930"/>
              <a:gd name="T2" fmla="*/ 0 w 1524"/>
              <a:gd name="T3" fmla="*/ 293 h 930"/>
              <a:gd name="T4" fmla="*/ 444 w 1524"/>
              <a:gd name="T5" fmla="*/ 0 h 930"/>
              <a:gd name="T6" fmla="*/ 1524 w 1524"/>
              <a:gd name="T7" fmla="*/ 634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4" h="930">
                <a:moveTo>
                  <a:pt x="1121" y="930"/>
                </a:moveTo>
                <a:lnTo>
                  <a:pt x="0" y="293"/>
                </a:lnTo>
                <a:lnTo>
                  <a:pt x="444" y="0"/>
                </a:lnTo>
                <a:lnTo>
                  <a:pt x="1524" y="6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96" name="Freeform 69"/>
          <p:cNvSpPr>
            <a:spLocks/>
          </p:cNvSpPr>
          <p:nvPr/>
        </p:nvSpPr>
        <p:spPr bwMode="auto">
          <a:xfrm>
            <a:off x="7691292" y="4298050"/>
            <a:ext cx="639763" cy="574675"/>
          </a:xfrm>
          <a:custGeom>
            <a:avLst/>
            <a:gdLst>
              <a:gd name="T0" fmla="*/ 228 w 241"/>
              <a:gd name="T1" fmla="*/ 32 h 216"/>
              <a:gd name="T2" fmla="*/ 219 w 241"/>
              <a:gd name="T3" fmla="*/ 19 h 216"/>
              <a:gd name="T4" fmla="*/ 218 w 241"/>
              <a:gd name="T5" fmla="*/ 18 h 216"/>
              <a:gd name="T6" fmla="*/ 179 w 241"/>
              <a:gd name="T7" fmla="*/ 6 h 216"/>
              <a:gd name="T8" fmla="*/ 168 w 241"/>
              <a:gd name="T9" fmla="*/ 45 h 216"/>
              <a:gd name="T10" fmla="*/ 0 w 241"/>
              <a:gd name="T11" fmla="*/ 139 h 216"/>
              <a:gd name="T12" fmla="*/ 15 w 241"/>
              <a:gd name="T13" fmla="*/ 216 h 216"/>
              <a:gd name="T14" fmla="*/ 222 w 241"/>
              <a:gd name="T15" fmla="*/ 88 h 216"/>
              <a:gd name="T16" fmla="*/ 224 w 241"/>
              <a:gd name="T17" fmla="*/ 87 h 216"/>
              <a:gd name="T18" fmla="*/ 228 w 241"/>
              <a:gd name="T19" fmla="*/ 3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1" h="216">
                <a:moveTo>
                  <a:pt x="228" y="32"/>
                </a:moveTo>
                <a:cubicBezTo>
                  <a:pt x="226" y="27"/>
                  <a:pt x="222" y="22"/>
                  <a:pt x="219" y="19"/>
                </a:cubicBezTo>
                <a:cubicBezTo>
                  <a:pt x="218" y="18"/>
                  <a:pt x="218" y="18"/>
                  <a:pt x="218" y="18"/>
                </a:cubicBezTo>
                <a:cubicBezTo>
                  <a:pt x="206" y="5"/>
                  <a:pt x="190" y="0"/>
                  <a:pt x="179" y="6"/>
                </a:cubicBezTo>
                <a:cubicBezTo>
                  <a:pt x="168" y="13"/>
                  <a:pt x="164" y="28"/>
                  <a:pt x="168" y="45"/>
                </a:cubicBezTo>
                <a:cubicBezTo>
                  <a:pt x="0" y="139"/>
                  <a:pt x="0" y="139"/>
                  <a:pt x="0" y="139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222" y="88"/>
                  <a:pt x="222" y="88"/>
                  <a:pt x="222" y="88"/>
                </a:cubicBezTo>
                <a:cubicBezTo>
                  <a:pt x="224" y="87"/>
                  <a:pt x="224" y="87"/>
                  <a:pt x="224" y="87"/>
                </a:cubicBezTo>
                <a:cubicBezTo>
                  <a:pt x="239" y="79"/>
                  <a:pt x="241" y="54"/>
                  <a:pt x="228" y="3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97" name="Freeform 70"/>
          <p:cNvSpPr>
            <a:spLocks/>
          </p:cNvSpPr>
          <p:nvPr/>
        </p:nvSpPr>
        <p:spPr bwMode="auto">
          <a:xfrm>
            <a:off x="5803754" y="3283637"/>
            <a:ext cx="742950" cy="561975"/>
          </a:xfrm>
          <a:custGeom>
            <a:avLst/>
            <a:gdLst>
              <a:gd name="T0" fmla="*/ 45 w 280"/>
              <a:gd name="T1" fmla="*/ 211 h 211"/>
              <a:gd name="T2" fmla="*/ 263 w 280"/>
              <a:gd name="T3" fmla="*/ 90 h 211"/>
              <a:gd name="T4" fmla="*/ 268 w 280"/>
              <a:gd name="T5" fmla="*/ 34 h 211"/>
              <a:gd name="T6" fmla="*/ 218 w 280"/>
              <a:gd name="T7" fmla="*/ 9 h 211"/>
              <a:gd name="T8" fmla="*/ 0 w 280"/>
              <a:gd name="T9" fmla="*/ 130 h 211"/>
              <a:gd name="T10" fmla="*/ 45 w 280"/>
              <a:gd name="T11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1">
                <a:moveTo>
                  <a:pt x="45" y="211"/>
                </a:moveTo>
                <a:cubicBezTo>
                  <a:pt x="263" y="90"/>
                  <a:pt x="263" y="90"/>
                  <a:pt x="263" y="90"/>
                </a:cubicBezTo>
                <a:cubicBezTo>
                  <a:pt x="278" y="81"/>
                  <a:pt x="280" y="56"/>
                  <a:pt x="268" y="34"/>
                </a:cubicBezTo>
                <a:cubicBezTo>
                  <a:pt x="255" y="12"/>
                  <a:pt x="233" y="0"/>
                  <a:pt x="218" y="9"/>
                </a:cubicBezTo>
                <a:cubicBezTo>
                  <a:pt x="0" y="130"/>
                  <a:pt x="0" y="130"/>
                  <a:pt x="0" y="130"/>
                </a:cubicBezTo>
                <a:cubicBezTo>
                  <a:pt x="45" y="211"/>
                  <a:pt x="45" y="211"/>
                  <a:pt x="45" y="211"/>
                </a:cubicBezTo>
              </a:path>
            </a:pathLst>
          </a:custGeom>
          <a:solidFill>
            <a:srgbClr val="959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98" name="Freeform 71"/>
          <p:cNvSpPr>
            <a:spLocks/>
          </p:cNvSpPr>
          <p:nvPr/>
        </p:nvSpPr>
        <p:spPr bwMode="auto">
          <a:xfrm>
            <a:off x="5887891" y="3318562"/>
            <a:ext cx="1708150" cy="963613"/>
          </a:xfrm>
          <a:custGeom>
            <a:avLst/>
            <a:gdLst>
              <a:gd name="T0" fmla="*/ 711 w 1076"/>
              <a:gd name="T1" fmla="*/ 607 h 607"/>
              <a:gd name="T2" fmla="*/ 0 w 1076"/>
              <a:gd name="T3" fmla="*/ 204 h 607"/>
              <a:gd name="T4" fmla="*/ 365 w 1076"/>
              <a:gd name="T5" fmla="*/ 0 h 607"/>
              <a:gd name="T6" fmla="*/ 1076 w 1076"/>
              <a:gd name="T7" fmla="*/ 404 h 607"/>
              <a:gd name="T8" fmla="*/ 711 w 1076"/>
              <a:gd name="T9" fmla="*/ 607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6" h="607">
                <a:moveTo>
                  <a:pt x="711" y="607"/>
                </a:moveTo>
                <a:lnTo>
                  <a:pt x="0" y="204"/>
                </a:lnTo>
                <a:lnTo>
                  <a:pt x="365" y="0"/>
                </a:lnTo>
                <a:lnTo>
                  <a:pt x="1076" y="404"/>
                </a:lnTo>
                <a:lnTo>
                  <a:pt x="711" y="6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499" name="Freeform 72"/>
          <p:cNvSpPr>
            <a:spLocks/>
          </p:cNvSpPr>
          <p:nvPr/>
        </p:nvSpPr>
        <p:spPr bwMode="auto">
          <a:xfrm>
            <a:off x="5887891" y="3318562"/>
            <a:ext cx="1708150" cy="963613"/>
          </a:xfrm>
          <a:custGeom>
            <a:avLst/>
            <a:gdLst>
              <a:gd name="T0" fmla="*/ 711 w 1076"/>
              <a:gd name="T1" fmla="*/ 607 h 607"/>
              <a:gd name="T2" fmla="*/ 0 w 1076"/>
              <a:gd name="T3" fmla="*/ 204 h 607"/>
              <a:gd name="T4" fmla="*/ 365 w 1076"/>
              <a:gd name="T5" fmla="*/ 0 h 607"/>
              <a:gd name="T6" fmla="*/ 1076 w 1076"/>
              <a:gd name="T7" fmla="*/ 404 h 607"/>
              <a:gd name="T8" fmla="*/ 711 w 1076"/>
              <a:gd name="T9" fmla="*/ 607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6" h="607">
                <a:moveTo>
                  <a:pt x="711" y="607"/>
                </a:moveTo>
                <a:lnTo>
                  <a:pt x="0" y="204"/>
                </a:lnTo>
                <a:lnTo>
                  <a:pt x="365" y="0"/>
                </a:lnTo>
                <a:lnTo>
                  <a:pt x="1076" y="404"/>
                </a:lnTo>
                <a:lnTo>
                  <a:pt x="711" y="60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00" name="Freeform 73"/>
          <p:cNvSpPr>
            <a:spLocks/>
          </p:cNvSpPr>
          <p:nvPr/>
        </p:nvSpPr>
        <p:spPr bwMode="auto">
          <a:xfrm>
            <a:off x="5830741" y="3696387"/>
            <a:ext cx="65088" cy="82550"/>
          </a:xfrm>
          <a:custGeom>
            <a:avLst/>
            <a:gdLst>
              <a:gd name="T0" fmla="*/ 5 w 25"/>
              <a:gd name="T1" fmla="*/ 2 h 31"/>
              <a:gd name="T2" fmla="*/ 21 w 25"/>
              <a:gd name="T3" fmla="*/ 11 h 31"/>
              <a:gd name="T4" fmla="*/ 20 w 25"/>
              <a:gd name="T5" fmla="*/ 29 h 31"/>
              <a:gd name="T6" fmla="*/ 4 w 25"/>
              <a:gd name="T7" fmla="*/ 21 h 31"/>
              <a:gd name="T8" fmla="*/ 5 w 25"/>
              <a:gd name="T9" fmla="*/ 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1">
                <a:moveTo>
                  <a:pt x="5" y="2"/>
                </a:moveTo>
                <a:cubicBezTo>
                  <a:pt x="10" y="0"/>
                  <a:pt x="17" y="3"/>
                  <a:pt x="21" y="11"/>
                </a:cubicBezTo>
                <a:cubicBezTo>
                  <a:pt x="25" y="18"/>
                  <a:pt x="24" y="26"/>
                  <a:pt x="20" y="29"/>
                </a:cubicBezTo>
                <a:cubicBezTo>
                  <a:pt x="15" y="31"/>
                  <a:pt x="8" y="28"/>
                  <a:pt x="4" y="21"/>
                </a:cubicBezTo>
                <a:cubicBezTo>
                  <a:pt x="0" y="13"/>
                  <a:pt x="0" y="5"/>
                  <a:pt x="5" y="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01" name="Freeform 74"/>
          <p:cNvSpPr>
            <a:spLocks/>
          </p:cNvSpPr>
          <p:nvPr/>
        </p:nvSpPr>
        <p:spPr bwMode="auto">
          <a:xfrm>
            <a:off x="5816454" y="3294750"/>
            <a:ext cx="2454275" cy="1373188"/>
          </a:xfrm>
          <a:custGeom>
            <a:avLst/>
            <a:gdLst>
              <a:gd name="T0" fmla="*/ 706 w 924"/>
              <a:gd name="T1" fmla="*/ 516 h 516"/>
              <a:gd name="T2" fmla="*/ 924 w 924"/>
              <a:gd name="T3" fmla="*/ 395 h 516"/>
              <a:gd name="T4" fmla="*/ 245 w 924"/>
              <a:gd name="T5" fmla="*/ 9 h 516"/>
              <a:gd name="T6" fmla="*/ 245 w 924"/>
              <a:gd name="T7" fmla="*/ 9 h 516"/>
              <a:gd name="T8" fmla="*/ 213 w 924"/>
              <a:gd name="T9" fmla="*/ 5 h 516"/>
              <a:gd name="T10" fmla="*/ 0 w 924"/>
              <a:gd name="T11" fmla="*/ 123 h 516"/>
              <a:gd name="T12" fmla="*/ 101 w 924"/>
              <a:gd name="T13" fmla="*/ 173 h 516"/>
              <a:gd name="T14" fmla="*/ 101 w 924"/>
              <a:gd name="T15" fmla="*/ 173 h 516"/>
              <a:gd name="T16" fmla="*/ 706 w 924"/>
              <a:gd name="T1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4" h="516">
                <a:moveTo>
                  <a:pt x="706" y="516"/>
                </a:moveTo>
                <a:cubicBezTo>
                  <a:pt x="924" y="395"/>
                  <a:pt x="924" y="395"/>
                  <a:pt x="924" y="395"/>
                </a:cubicBezTo>
                <a:cubicBezTo>
                  <a:pt x="245" y="9"/>
                  <a:pt x="245" y="9"/>
                  <a:pt x="245" y="9"/>
                </a:cubicBezTo>
                <a:cubicBezTo>
                  <a:pt x="245" y="9"/>
                  <a:pt x="245" y="9"/>
                  <a:pt x="245" y="9"/>
                </a:cubicBezTo>
                <a:cubicBezTo>
                  <a:pt x="234" y="2"/>
                  <a:pt x="222" y="0"/>
                  <a:pt x="213" y="5"/>
                </a:cubicBezTo>
                <a:cubicBezTo>
                  <a:pt x="0" y="123"/>
                  <a:pt x="0" y="123"/>
                  <a:pt x="0" y="123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101" y="173"/>
                  <a:pt x="101" y="173"/>
                  <a:pt x="101" y="173"/>
                </a:cubicBezTo>
                <a:cubicBezTo>
                  <a:pt x="706" y="516"/>
                  <a:pt x="706" y="516"/>
                  <a:pt x="706" y="516"/>
                </a:cubicBezTo>
              </a:path>
            </a:pathLst>
          </a:custGeom>
          <a:solidFill>
            <a:srgbClr val="D2D6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02" name="Freeform 75"/>
          <p:cNvSpPr>
            <a:spLocks/>
          </p:cNvSpPr>
          <p:nvPr/>
        </p:nvSpPr>
        <p:spPr bwMode="auto">
          <a:xfrm>
            <a:off x="5757716" y="3609075"/>
            <a:ext cx="211138" cy="257175"/>
          </a:xfrm>
          <a:custGeom>
            <a:avLst/>
            <a:gdLst>
              <a:gd name="T0" fmla="*/ 17 w 79"/>
              <a:gd name="T1" fmla="*/ 8 h 97"/>
              <a:gd name="T2" fmla="*/ 66 w 79"/>
              <a:gd name="T3" fmla="*/ 34 h 97"/>
              <a:gd name="T4" fmla="*/ 62 w 79"/>
              <a:gd name="T5" fmla="*/ 89 h 97"/>
              <a:gd name="T6" fmla="*/ 12 w 79"/>
              <a:gd name="T7" fmla="*/ 64 h 97"/>
              <a:gd name="T8" fmla="*/ 17 w 79"/>
              <a:gd name="T9" fmla="*/ 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7">
                <a:moveTo>
                  <a:pt x="17" y="8"/>
                </a:moveTo>
                <a:cubicBezTo>
                  <a:pt x="32" y="0"/>
                  <a:pt x="54" y="11"/>
                  <a:pt x="66" y="34"/>
                </a:cubicBezTo>
                <a:cubicBezTo>
                  <a:pt x="79" y="56"/>
                  <a:pt x="76" y="81"/>
                  <a:pt x="62" y="89"/>
                </a:cubicBezTo>
                <a:cubicBezTo>
                  <a:pt x="47" y="97"/>
                  <a:pt x="25" y="86"/>
                  <a:pt x="12" y="64"/>
                </a:cubicBezTo>
                <a:cubicBezTo>
                  <a:pt x="0" y="41"/>
                  <a:pt x="2" y="16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03" name="Freeform 76"/>
          <p:cNvSpPr>
            <a:spLocks/>
          </p:cNvSpPr>
          <p:nvPr/>
        </p:nvSpPr>
        <p:spPr bwMode="auto">
          <a:xfrm>
            <a:off x="5792641" y="3648762"/>
            <a:ext cx="141288" cy="177800"/>
          </a:xfrm>
          <a:custGeom>
            <a:avLst/>
            <a:gdLst>
              <a:gd name="T0" fmla="*/ 11 w 53"/>
              <a:gd name="T1" fmla="*/ 6 h 67"/>
              <a:gd name="T2" fmla="*/ 45 w 53"/>
              <a:gd name="T3" fmla="*/ 23 h 67"/>
              <a:gd name="T4" fmla="*/ 41 w 53"/>
              <a:gd name="T5" fmla="*/ 61 h 67"/>
              <a:gd name="T6" fmla="*/ 8 w 53"/>
              <a:gd name="T7" fmla="*/ 44 h 67"/>
              <a:gd name="T8" fmla="*/ 11 w 53"/>
              <a:gd name="T9" fmla="*/ 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7">
                <a:moveTo>
                  <a:pt x="11" y="6"/>
                </a:moveTo>
                <a:cubicBezTo>
                  <a:pt x="21" y="0"/>
                  <a:pt x="36" y="8"/>
                  <a:pt x="45" y="23"/>
                </a:cubicBezTo>
                <a:cubicBezTo>
                  <a:pt x="53" y="39"/>
                  <a:pt x="52" y="55"/>
                  <a:pt x="41" y="61"/>
                </a:cubicBezTo>
                <a:cubicBezTo>
                  <a:pt x="31" y="67"/>
                  <a:pt x="16" y="59"/>
                  <a:pt x="8" y="44"/>
                </a:cubicBezTo>
                <a:cubicBezTo>
                  <a:pt x="0" y="29"/>
                  <a:pt x="1" y="12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04" name="Freeform 77"/>
          <p:cNvSpPr>
            <a:spLocks/>
          </p:cNvSpPr>
          <p:nvPr/>
        </p:nvSpPr>
        <p:spPr bwMode="auto">
          <a:xfrm>
            <a:off x="7565879" y="4634600"/>
            <a:ext cx="211138" cy="261938"/>
          </a:xfrm>
          <a:custGeom>
            <a:avLst/>
            <a:gdLst>
              <a:gd name="T0" fmla="*/ 17 w 79"/>
              <a:gd name="T1" fmla="*/ 8 h 98"/>
              <a:gd name="T2" fmla="*/ 67 w 79"/>
              <a:gd name="T3" fmla="*/ 34 h 98"/>
              <a:gd name="T4" fmla="*/ 62 w 79"/>
              <a:gd name="T5" fmla="*/ 89 h 98"/>
              <a:gd name="T6" fmla="*/ 13 w 79"/>
              <a:gd name="T7" fmla="*/ 64 h 98"/>
              <a:gd name="T8" fmla="*/ 17 w 79"/>
              <a:gd name="T9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8"/>
                </a:moveTo>
                <a:cubicBezTo>
                  <a:pt x="32" y="0"/>
                  <a:pt x="54" y="12"/>
                  <a:pt x="67" y="34"/>
                </a:cubicBezTo>
                <a:cubicBezTo>
                  <a:pt x="79" y="56"/>
                  <a:pt x="77" y="81"/>
                  <a:pt x="62" y="89"/>
                </a:cubicBezTo>
                <a:cubicBezTo>
                  <a:pt x="47" y="98"/>
                  <a:pt x="25" y="86"/>
                  <a:pt x="13" y="64"/>
                </a:cubicBezTo>
                <a:cubicBezTo>
                  <a:pt x="0" y="42"/>
                  <a:pt x="2" y="17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05" name="Freeform 78"/>
          <p:cNvSpPr>
            <a:spLocks/>
          </p:cNvSpPr>
          <p:nvPr/>
        </p:nvSpPr>
        <p:spPr bwMode="auto">
          <a:xfrm>
            <a:off x="7600804" y="4677462"/>
            <a:ext cx="141288" cy="176213"/>
          </a:xfrm>
          <a:custGeom>
            <a:avLst/>
            <a:gdLst>
              <a:gd name="T0" fmla="*/ 11 w 53"/>
              <a:gd name="T1" fmla="*/ 5 h 66"/>
              <a:gd name="T2" fmla="*/ 45 w 53"/>
              <a:gd name="T3" fmla="*/ 23 h 66"/>
              <a:gd name="T4" fmla="*/ 42 w 53"/>
              <a:gd name="T5" fmla="*/ 61 h 66"/>
              <a:gd name="T6" fmla="*/ 8 w 53"/>
              <a:gd name="T7" fmla="*/ 43 h 66"/>
              <a:gd name="T8" fmla="*/ 11 w 53"/>
              <a:gd name="T9" fmla="*/ 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5"/>
                </a:moveTo>
                <a:cubicBezTo>
                  <a:pt x="22" y="0"/>
                  <a:pt x="37" y="8"/>
                  <a:pt x="45" y="23"/>
                </a:cubicBezTo>
                <a:cubicBezTo>
                  <a:pt x="53" y="38"/>
                  <a:pt x="52" y="55"/>
                  <a:pt x="42" y="61"/>
                </a:cubicBezTo>
                <a:cubicBezTo>
                  <a:pt x="32" y="66"/>
                  <a:pt x="17" y="58"/>
                  <a:pt x="8" y="43"/>
                </a:cubicBezTo>
                <a:cubicBezTo>
                  <a:pt x="0" y="28"/>
                  <a:pt x="1" y="11"/>
                  <a:pt x="11" y="5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06" name="Freeform 79"/>
          <p:cNvSpPr>
            <a:spLocks/>
          </p:cNvSpPr>
          <p:nvPr/>
        </p:nvSpPr>
        <p:spPr bwMode="auto">
          <a:xfrm>
            <a:off x="7638904" y="4723500"/>
            <a:ext cx="65088" cy="84138"/>
          </a:xfrm>
          <a:custGeom>
            <a:avLst/>
            <a:gdLst>
              <a:gd name="T0" fmla="*/ 5 w 25"/>
              <a:gd name="T1" fmla="*/ 3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3"/>
                </a:moveTo>
                <a:cubicBezTo>
                  <a:pt x="10" y="0"/>
                  <a:pt x="17" y="4"/>
                  <a:pt x="21" y="11"/>
                </a:cubicBezTo>
                <a:cubicBezTo>
                  <a:pt x="25" y="18"/>
                  <a:pt x="25" y="26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4"/>
                  <a:pt x="0" y="6"/>
                  <a:pt x="5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07" name="Freeform 80"/>
          <p:cNvSpPr>
            <a:spLocks/>
          </p:cNvSpPr>
          <p:nvPr/>
        </p:nvSpPr>
        <p:spPr bwMode="auto">
          <a:xfrm>
            <a:off x="7607154" y="4634600"/>
            <a:ext cx="31750" cy="26988"/>
          </a:xfrm>
          <a:custGeom>
            <a:avLst/>
            <a:gdLst>
              <a:gd name="T0" fmla="*/ 0 w 20"/>
              <a:gd name="T1" fmla="*/ 17 h 17"/>
              <a:gd name="T2" fmla="*/ 20 w 20"/>
              <a:gd name="T3" fmla="*/ 0 h 17"/>
              <a:gd name="T4" fmla="*/ 0 w 20"/>
              <a:gd name="T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17">
                <a:moveTo>
                  <a:pt x="0" y="17"/>
                </a:moveTo>
                <a:lnTo>
                  <a:pt x="20" y="0"/>
                </a:lnTo>
                <a:lnTo>
                  <a:pt x="0" y="17"/>
                </a:ln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08" name="Line 81"/>
          <p:cNvSpPr>
            <a:spLocks noChangeShapeType="1"/>
          </p:cNvSpPr>
          <p:nvPr/>
        </p:nvSpPr>
        <p:spPr bwMode="auto">
          <a:xfrm flipV="1">
            <a:off x="7607154" y="4634600"/>
            <a:ext cx="31750" cy="269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pic>
        <p:nvPicPr>
          <p:cNvPr id="2509" name="Picture 8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67" y="3096312"/>
            <a:ext cx="2246313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0" name="Freeform 83"/>
          <p:cNvSpPr>
            <a:spLocks/>
          </p:cNvSpPr>
          <p:nvPr/>
        </p:nvSpPr>
        <p:spPr bwMode="auto">
          <a:xfrm>
            <a:off x="7691292" y="3020112"/>
            <a:ext cx="2120900" cy="1647825"/>
          </a:xfrm>
          <a:custGeom>
            <a:avLst/>
            <a:gdLst>
              <a:gd name="T0" fmla="*/ 0 w 1336"/>
              <a:gd name="T1" fmla="*/ 1038 h 1038"/>
              <a:gd name="T2" fmla="*/ 370 w 1336"/>
              <a:gd name="T3" fmla="*/ 840 h 1038"/>
              <a:gd name="T4" fmla="*/ 1336 w 1336"/>
              <a:gd name="T5" fmla="*/ 0 h 1038"/>
              <a:gd name="T6" fmla="*/ 945 w 1336"/>
              <a:gd name="T7" fmla="*/ 208 h 1038"/>
              <a:gd name="T8" fmla="*/ 0 w 1336"/>
              <a:gd name="T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6" h="1038">
                <a:moveTo>
                  <a:pt x="0" y="1038"/>
                </a:moveTo>
                <a:lnTo>
                  <a:pt x="370" y="840"/>
                </a:lnTo>
                <a:lnTo>
                  <a:pt x="1336" y="0"/>
                </a:lnTo>
                <a:lnTo>
                  <a:pt x="945" y="208"/>
                </a:lnTo>
                <a:lnTo>
                  <a:pt x="0" y="1038"/>
                </a:lnTo>
                <a:close/>
              </a:path>
            </a:pathLst>
          </a:custGeom>
          <a:solidFill>
            <a:srgbClr val="BB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11" name="Freeform 84"/>
          <p:cNvSpPr>
            <a:spLocks/>
          </p:cNvSpPr>
          <p:nvPr/>
        </p:nvSpPr>
        <p:spPr bwMode="auto">
          <a:xfrm>
            <a:off x="7691292" y="3020112"/>
            <a:ext cx="2120900" cy="1647825"/>
          </a:xfrm>
          <a:custGeom>
            <a:avLst/>
            <a:gdLst>
              <a:gd name="T0" fmla="*/ 0 w 1336"/>
              <a:gd name="T1" fmla="*/ 1038 h 1038"/>
              <a:gd name="T2" fmla="*/ 370 w 1336"/>
              <a:gd name="T3" fmla="*/ 840 h 1038"/>
              <a:gd name="T4" fmla="*/ 1336 w 1336"/>
              <a:gd name="T5" fmla="*/ 0 h 1038"/>
              <a:gd name="T6" fmla="*/ 945 w 1336"/>
              <a:gd name="T7" fmla="*/ 208 h 1038"/>
              <a:gd name="T8" fmla="*/ 0 w 1336"/>
              <a:gd name="T9" fmla="*/ 1038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6" h="1038">
                <a:moveTo>
                  <a:pt x="0" y="1038"/>
                </a:moveTo>
                <a:lnTo>
                  <a:pt x="370" y="840"/>
                </a:lnTo>
                <a:lnTo>
                  <a:pt x="1336" y="0"/>
                </a:lnTo>
                <a:lnTo>
                  <a:pt x="945" y="208"/>
                </a:lnTo>
                <a:lnTo>
                  <a:pt x="0" y="10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12" name="Freeform 85"/>
          <p:cNvSpPr>
            <a:spLocks/>
          </p:cNvSpPr>
          <p:nvPr/>
        </p:nvSpPr>
        <p:spPr bwMode="auto">
          <a:xfrm>
            <a:off x="9251804" y="3102662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3 h 932"/>
              <a:gd name="T4" fmla="*/ 445 w 1524"/>
              <a:gd name="T5" fmla="*/ 0 h 932"/>
              <a:gd name="T6" fmla="*/ 1524 w 1524"/>
              <a:gd name="T7" fmla="*/ 634 h 932"/>
              <a:gd name="T8" fmla="*/ 1121 w 1524"/>
              <a:gd name="T9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3"/>
                </a:lnTo>
                <a:lnTo>
                  <a:pt x="445" y="0"/>
                </a:lnTo>
                <a:lnTo>
                  <a:pt x="1524" y="634"/>
                </a:lnTo>
                <a:lnTo>
                  <a:pt x="1121" y="932"/>
                </a:lnTo>
                <a:close/>
              </a:path>
            </a:pathLst>
          </a:custGeom>
          <a:solidFill>
            <a:srgbClr val="C3BB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13" name="Freeform 86"/>
          <p:cNvSpPr>
            <a:spLocks/>
          </p:cNvSpPr>
          <p:nvPr/>
        </p:nvSpPr>
        <p:spPr bwMode="auto">
          <a:xfrm>
            <a:off x="9251804" y="3102662"/>
            <a:ext cx="2419350" cy="1479550"/>
          </a:xfrm>
          <a:custGeom>
            <a:avLst/>
            <a:gdLst>
              <a:gd name="T0" fmla="*/ 1121 w 1524"/>
              <a:gd name="T1" fmla="*/ 932 h 932"/>
              <a:gd name="T2" fmla="*/ 0 w 1524"/>
              <a:gd name="T3" fmla="*/ 293 h 932"/>
              <a:gd name="T4" fmla="*/ 445 w 1524"/>
              <a:gd name="T5" fmla="*/ 0 h 932"/>
              <a:gd name="T6" fmla="*/ 1524 w 1524"/>
              <a:gd name="T7" fmla="*/ 634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4" h="932">
                <a:moveTo>
                  <a:pt x="1121" y="932"/>
                </a:moveTo>
                <a:lnTo>
                  <a:pt x="0" y="293"/>
                </a:lnTo>
                <a:lnTo>
                  <a:pt x="445" y="0"/>
                </a:lnTo>
                <a:lnTo>
                  <a:pt x="1524" y="6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14" name="Freeform 87"/>
          <p:cNvSpPr>
            <a:spLocks/>
          </p:cNvSpPr>
          <p:nvPr/>
        </p:nvSpPr>
        <p:spPr bwMode="auto">
          <a:xfrm>
            <a:off x="11079017" y="4020237"/>
            <a:ext cx="639763" cy="574675"/>
          </a:xfrm>
          <a:custGeom>
            <a:avLst/>
            <a:gdLst>
              <a:gd name="T0" fmla="*/ 229 w 241"/>
              <a:gd name="T1" fmla="*/ 32 h 216"/>
              <a:gd name="T2" fmla="*/ 219 w 241"/>
              <a:gd name="T3" fmla="*/ 18 h 216"/>
              <a:gd name="T4" fmla="*/ 218 w 241"/>
              <a:gd name="T5" fmla="*/ 17 h 216"/>
              <a:gd name="T6" fmla="*/ 179 w 241"/>
              <a:gd name="T7" fmla="*/ 6 h 216"/>
              <a:gd name="T8" fmla="*/ 168 w 241"/>
              <a:gd name="T9" fmla="*/ 45 h 216"/>
              <a:gd name="T10" fmla="*/ 0 w 241"/>
              <a:gd name="T11" fmla="*/ 138 h 216"/>
              <a:gd name="T12" fmla="*/ 15 w 241"/>
              <a:gd name="T13" fmla="*/ 216 h 216"/>
              <a:gd name="T14" fmla="*/ 222 w 241"/>
              <a:gd name="T15" fmla="*/ 88 h 216"/>
              <a:gd name="T16" fmla="*/ 224 w 241"/>
              <a:gd name="T17" fmla="*/ 87 h 216"/>
              <a:gd name="T18" fmla="*/ 229 w 241"/>
              <a:gd name="T19" fmla="*/ 32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1" h="216">
                <a:moveTo>
                  <a:pt x="229" y="32"/>
                </a:moveTo>
                <a:cubicBezTo>
                  <a:pt x="226" y="26"/>
                  <a:pt x="223" y="22"/>
                  <a:pt x="219" y="18"/>
                </a:cubicBezTo>
                <a:cubicBezTo>
                  <a:pt x="218" y="17"/>
                  <a:pt x="218" y="17"/>
                  <a:pt x="218" y="17"/>
                </a:cubicBezTo>
                <a:cubicBezTo>
                  <a:pt x="206" y="5"/>
                  <a:pt x="191" y="0"/>
                  <a:pt x="179" y="6"/>
                </a:cubicBezTo>
                <a:cubicBezTo>
                  <a:pt x="168" y="12"/>
                  <a:pt x="164" y="28"/>
                  <a:pt x="168" y="45"/>
                </a:cubicBezTo>
                <a:cubicBezTo>
                  <a:pt x="0" y="138"/>
                  <a:pt x="0" y="138"/>
                  <a:pt x="0" y="138"/>
                </a:cubicBezTo>
                <a:cubicBezTo>
                  <a:pt x="15" y="216"/>
                  <a:pt x="15" y="216"/>
                  <a:pt x="15" y="216"/>
                </a:cubicBezTo>
                <a:cubicBezTo>
                  <a:pt x="222" y="88"/>
                  <a:pt x="222" y="88"/>
                  <a:pt x="222" y="88"/>
                </a:cubicBezTo>
                <a:cubicBezTo>
                  <a:pt x="224" y="87"/>
                  <a:pt x="224" y="87"/>
                  <a:pt x="224" y="87"/>
                </a:cubicBezTo>
                <a:cubicBezTo>
                  <a:pt x="239" y="78"/>
                  <a:pt x="241" y="54"/>
                  <a:pt x="229" y="3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15" name="Freeform 88"/>
          <p:cNvSpPr>
            <a:spLocks/>
          </p:cNvSpPr>
          <p:nvPr/>
        </p:nvSpPr>
        <p:spPr bwMode="auto">
          <a:xfrm>
            <a:off x="9191479" y="3007412"/>
            <a:ext cx="742950" cy="560388"/>
          </a:xfrm>
          <a:custGeom>
            <a:avLst/>
            <a:gdLst>
              <a:gd name="T0" fmla="*/ 45 w 280"/>
              <a:gd name="T1" fmla="*/ 211 h 211"/>
              <a:gd name="T2" fmla="*/ 263 w 280"/>
              <a:gd name="T3" fmla="*/ 89 h 211"/>
              <a:gd name="T4" fmla="*/ 268 w 280"/>
              <a:gd name="T5" fmla="*/ 34 h 211"/>
              <a:gd name="T6" fmla="*/ 218 w 280"/>
              <a:gd name="T7" fmla="*/ 8 h 211"/>
              <a:gd name="T8" fmla="*/ 0 w 280"/>
              <a:gd name="T9" fmla="*/ 130 h 211"/>
              <a:gd name="T10" fmla="*/ 45 w 280"/>
              <a:gd name="T11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211">
                <a:moveTo>
                  <a:pt x="45" y="211"/>
                </a:moveTo>
                <a:cubicBezTo>
                  <a:pt x="263" y="89"/>
                  <a:pt x="263" y="89"/>
                  <a:pt x="263" y="89"/>
                </a:cubicBezTo>
                <a:cubicBezTo>
                  <a:pt x="278" y="81"/>
                  <a:pt x="280" y="56"/>
                  <a:pt x="268" y="34"/>
                </a:cubicBezTo>
                <a:cubicBezTo>
                  <a:pt x="255" y="11"/>
                  <a:pt x="233" y="0"/>
                  <a:pt x="218" y="8"/>
                </a:cubicBezTo>
                <a:cubicBezTo>
                  <a:pt x="0" y="130"/>
                  <a:pt x="0" y="130"/>
                  <a:pt x="0" y="130"/>
                </a:cubicBezTo>
                <a:cubicBezTo>
                  <a:pt x="45" y="211"/>
                  <a:pt x="45" y="211"/>
                  <a:pt x="45" y="211"/>
                </a:cubicBezTo>
              </a:path>
            </a:pathLst>
          </a:custGeom>
          <a:solidFill>
            <a:srgbClr val="959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16" name="Freeform 89"/>
          <p:cNvSpPr>
            <a:spLocks/>
          </p:cNvSpPr>
          <p:nvPr/>
        </p:nvSpPr>
        <p:spPr bwMode="auto">
          <a:xfrm>
            <a:off x="9277204" y="3042337"/>
            <a:ext cx="1706563" cy="962025"/>
          </a:xfrm>
          <a:custGeom>
            <a:avLst/>
            <a:gdLst>
              <a:gd name="T0" fmla="*/ 710 w 1075"/>
              <a:gd name="T1" fmla="*/ 606 h 606"/>
              <a:gd name="T2" fmla="*/ 0 w 1075"/>
              <a:gd name="T3" fmla="*/ 204 h 606"/>
              <a:gd name="T4" fmla="*/ 364 w 1075"/>
              <a:gd name="T5" fmla="*/ 0 h 606"/>
              <a:gd name="T6" fmla="*/ 1075 w 1075"/>
              <a:gd name="T7" fmla="*/ 402 h 606"/>
              <a:gd name="T8" fmla="*/ 710 w 1075"/>
              <a:gd name="T9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5" h="606">
                <a:moveTo>
                  <a:pt x="710" y="606"/>
                </a:moveTo>
                <a:lnTo>
                  <a:pt x="0" y="204"/>
                </a:lnTo>
                <a:lnTo>
                  <a:pt x="364" y="0"/>
                </a:lnTo>
                <a:lnTo>
                  <a:pt x="1075" y="402"/>
                </a:lnTo>
                <a:lnTo>
                  <a:pt x="710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17" name="Freeform 90"/>
          <p:cNvSpPr>
            <a:spLocks/>
          </p:cNvSpPr>
          <p:nvPr/>
        </p:nvSpPr>
        <p:spPr bwMode="auto">
          <a:xfrm>
            <a:off x="9277204" y="3042337"/>
            <a:ext cx="1706563" cy="962025"/>
          </a:xfrm>
          <a:custGeom>
            <a:avLst/>
            <a:gdLst>
              <a:gd name="T0" fmla="*/ 710 w 1075"/>
              <a:gd name="T1" fmla="*/ 606 h 606"/>
              <a:gd name="T2" fmla="*/ 0 w 1075"/>
              <a:gd name="T3" fmla="*/ 204 h 606"/>
              <a:gd name="T4" fmla="*/ 364 w 1075"/>
              <a:gd name="T5" fmla="*/ 0 h 606"/>
              <a:gd name="T6" fmla="*/ 1075 w 1075"/>
              <a:gd name="T7" fmla="*/ 402 h 606"/>
              <a:gd name="T8" fmla="*/ 710 w 1075"/>
              <a:gd name="T9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5" h="606">
                <a:moveTo>
                  <a:pt x="710" y="606"/>
                </a:moveTo>
                <a:lnTo>
                  <a:pt x="0" y="204"/>
                </a:lnTo>
                <a:lnTo>
                  <a:pt x="364" y="0"/>
                </a:lnTo>
                <a:lnTo>
                  <a:pt x="1075" y="402"/>
                </a:lnTo>
                <a:lnTo>
                  <a:pt x="710" y="6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18" name="Freeform 91"/>
          <p:cNvSpPr>
            <a:spLocks/>
          </p:cNvSpPr>
          <p:nvPr/>
        </p:nvSpPr>
        <p:spPr bwMode="auto">
          <a:xfrm>
            <a:off x="9218467" y="3416987"/>
            <a:ext cx="66675" cy="84138"/>
          </a:xfrm>
          <a:custGeom>
            <a:avLst/>
            <a:gdLst>
              <a:gd name="T0" fmla="*/ 5 w 25"/>
              <a:gd name="T1" fmla="*/ 3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3"/>
                </a:moveTo>
                <a:cubicBezTo>
                  <a:pt x="10" y="0"/>
                  <a:pt x="17" y="4"/>
                  <a:pt x="21" y="11"/>
                </a:cubicBezTo>
                <a:cubicBezTo>
                  <a:pt x="25" y="19"/>
                  <a:pt x="25" y="27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4"/>
                  <a:pt x="0" y="6"/>
                  <a:pt x="5" y="3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19" name="Freeform 92"/>
          <p:cNvSpPr>
            <a:spLocks/>
          </p:cNvSpPr>
          <p:nvPr/>
        </p:nvSpPr>
        <p:spPr bwMode="auto">
          <a:xfrm>
            <a:off x="9204179" y="3015350"/>
            <a:ext cx="2454275" cy="1373188"/>
          </a:xfrm>
          <a:custGeom>
            <a:avLst/>
            <a:gdLst>
              <a:gd name="T0" fmla="*/ 706 w 924"/>
              <a:gd name="T1" fmla="*/ 516 h 516"/>
              <a:gd name="T2" fmla="*/ 924 w 924"/>
              <a:gd name="T3" fmla="*/ 395 h 516"/>
              <a:gd name="T4" fmla="*/ 245 w 924"/>
              <a:gd name="T5" fmla="*/ 10 h 516"/>
              <a:gd name="T6" fmla="*/ 245 w 924"/>
              <a:gd name="T7" fmla="*/ 10 h 516"/>
              <a:gd name="T8" fmla="*/ 213 w 924"/>
              <a:gd name="T9" fmla="*/ 5 h 516"/>
              <a:gd name="T10" fmla="*/ 0 w 924"/>
              <a:gd name="T11" fmla="*/ 124 h 516"/>
              <a:gd name="T12" fmla="*/ 101 w 924"/>
              <a:gd name="T13" fmla="*/ 174 h 516"/>
              <a:gd name="T14" fmla="*/ 101 w 924"/>
              <a:gd name="T15" fmla="*/ 174 h 516"/>
              <a:gd name="T16" fmla="*/ 706 w 924"/>
              <a:gd name="T1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4" h="516">
                <a:moveTo>
                  <a:pt x="706" y="516"/>
                </a:moveTo>
                <a:cubicBezTo>
                  <a:pt x="924" y="395"/>
                  <a:pt x="924" y="395"/>
                  <a:pt x="924" y="395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34" y="2"/>
                  <a:pt x="222" y="0"/>
                  <a:pt x="213" y="5"/>
                </a:cubicBezTo>
                <a:cubicBezTo>
                  <a:pt x="0" y="124"/>
                  <a:pt x="0" y="124"/>
                  <a:pt x="0" y="124"/>
                </a:cubicBezTo>
                <a:cubicBezTo>
                  <a:pt x="101" y="174"/>
                  <a:pt x="101" y="174"/>
                  <a:pt x="101" y="174"/>
                </a:cubicBezTo>
                <a:cubicBezTo>
                  <a:pt x="101" y="174"/>
                  <a:pt x="101" y="174"/>
                  <a:pt x="101" y="174"/>
                </a:cubicBezTo>
                <a:cubicBezTo>
                  <a:pt x="706" y="516"/>
                  <a:pt x="706" y="516"/>
                  <a:pt x="706" y="516"/>
                </a:cubicBezTo>
              </a:path>
            </a:pathLst>
          </a:custGeom>
          <a:solidFill>
            <a:srgbClr val="D2D6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0" name="Freeform 93"/>
          <p:cNvSpPr>
            <a:spLocks/>
          </p:cNvSpPr>
          <p:nvPr/>
        </p:nvSpPr>
        <p:spPr bwMode="auto">
          <a:xfrm>
            <a:off x="9147029" y="3329675"/>
            <a:ext cx="209550" cy="260350"/>
          </a:xfrm>
          <a:custGeom>
            <a:avLst/>
            <a:gdLst>
              <a:gd name="T0" fmla="*/ 17 w 79"/>
              <a:gd name="T1" fmla="*/ 9 h 98"/>
              <a:gd name="T2" fmla="*/ 66 w 79"/>
              <a:gd name="T3" fmla="*/ 34 h 98"/>
              <a:gd name="T4" fmla="*/ 62 w 79"/>
              <a:gd name="T5" fmla="*/ 90 h 98"/>
              <a:gd name="T6" fmla="*/ 12 w 79"/>
              <a:gd name="T7" fmla="*/ 64 h 98"/>
              <a:gd name="T8" fmla="*/ 17 w 79"/>
              <a:gd name="T9" fmla="*/ 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8">
                <a:moveTo>
                  <a:pt x="17" y="9"/>
                </a:moveTo>
                <a:cubicBezTo>
                  <a:pt x="32" y="0"/>
                  <a:pt x="54" y="12"/>
                  <a:pt x="66" y="34"/>
                </a:cubicBezTo>
                <a:cubicBezTo>
                  <a:pt x="79" y="57"/>
                  <a:pt x="77" y="81"/>
                  <a:pt x="62" y="90"/>
                </a:cubicBezTo>
                <a:cubicBezTo>
                  <a:pt x="47" y="98"/>
                  <a:pt x="25" y="87"/>
                  <a:pt x="12" y="64"/>
                </a:cubicBezTo>
                <a:cubicBezTo>
                  <a:pt x="0" y="42"/>
                  <a:pt x="2" y="17"/>
                  <a:pt x="17" y="9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1" name="Freeform 94"/>
          <p:cNvSpPr>
            <a:spLocks/>
          </p:cNvSpPr>
          <p:nvPr/>
        </p:nvSpPr>
        <p:spPr bwMode="auto">
          <a:xfrm>
            <a:off x="9180367" y="3370950"/>
            <a:ext cx="141288" cy="176213"/>
          </a:xfrm>
          <a:custGeom>
            <a:avLst/>
            <a:gdLst>
              <a:gd name="T0" fmla="*/ 11 w 53"/>
              <a:gd name="T1" fmla="*/ 6 h 66"/>
              <a:gd name="T2" fmla="*/ 45 w 53"/>
              <a:gd name="T3" fmla="*/ 23 h 66"/>
              <a:gd name="T4" fmla="*/ 42 w 53"/>
              <a:gd name="T5" fmla="*/ 61 h 66"/>
              <a:gd name="T6" fmla="*/ 8 w 53"/>
              <a:gd name="T7" fmla="*/ 43 h 66"/>
              <a:gd name="T8" fmla="*/ 11 w 53"/>
              <a:gd name="T9" fmla="*/ 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6">
                <a:moveTo>
                  <a:pt x="11" y="6"/>
                </a:moveTo>
                <a:cubicBezTo>
                  <a:pt x="21" y="0"/>
                  <a:pt x="36" y="8"/>
                  <a:pt x="45" y="23"/>
                </a:cubicBezTo>
                <a:cubicBezTo>
                  <a:pt x="53" y="38"/>
                  <a:pt x="52" y="55"/>
                  <a:pt x="42" y="61"/>
                </a:cubicBezTo>
                <a:cubicBezTo>
                  <a:pt x="31" y="66"/>
                  <a:pt x="16" y="59"/>
                  <a:pt x="8" y="43"/>
                </a:cubicBezTo>
                <a:cubicBezTo>
                  <a:pt x="0" y="28"/>
                  <a:pt x="1" y="11"/>
                  <a:pt x="11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2" name="Freeform 95"/>
          <p:cNvSpPr>
            <a:spLocks/>
          </p:cNvSpPr>
          <p:nvPr/>
        </p:nvSpPr>
        <p:spPr bwMode="auto">
          <a:xfrm>
            <a:off x="10955192" y="4358375"/>
            <a:ext cx="209550" cy="258763"/>
          </a:xfrm>
          <a:custGeom>
            <a:avLst/>
            <a:gdLst>
              <a:gd name="T0" fmla="*/ 17 w 79"/>
              <a:gd name="T1" fmla="*/ 8 h 97"/>
              <a:gd name="T2" fmla="*/ 67 w 79"/>
              <a:gd name="T3" fmla="*/ 34 h 97"/>
              <a:gd name="T4" fmla="*/ 62 w 79"/>
              <a:gd name="T5" fmla="*/ 89 h 97"/>
              <a:gd name="T6" fmla="*/ 13 w 79"/>
              <a:gd name="T7" fmla="*/ 64 h 97"/>
              <a:gd name="T8" fmla="*/ 17 w 79"/>
              <a:gd name="T9" fmla="*/ 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7">
                <a:moveTo>
                  <a:pt x="17" y="8"/>
                </a:moveTo>
                <a:cubicBezTo>
                  <a:pt x="32" y="0"/>
                  <a:pt x="54" y="11"/>
                  <a:pt x="67" y="34"/>
                </a:cubicBezTo>
                <a:cubicBezTo>
                  <a:pt x="79" y="56"/>
                  <a:pt x="77" y="81"/>
                  <a:pt x="62" y="89"/>
                </a:cubicBezTo>
                <a:cubicBezTo>
                  <a:pt x="47" y="97"/>
                  <a:pt x="25" y="86"/>
                  <a:pt x="13" y="64"/>
                </a:cubicBezTo>
                <a:cubicBezTo>
                  <a:pt x="0" y="41"/>
                  <a:pt x="2" y="16"/>
                  <a:pt x="17" y="8"/>
                </a:cubicBezTo>
                <a:close/>
              </a:path>
            </a:pathLst>
          </a:custGeom>
          <a:solidFill>
            <a:srgbClr val="D9D0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3" name="Freeform 96"/>
          <p:cNvSpPr>
            <a:spLocks/>
          </p:cNvSpPr>
          <p:nvPr/>
        </p:nvSpPr>
        <p:spPr bwMode="auto">
          <a:xfrm>
            <a:off x="10988529" y="4398062"/>
            <a:ext cx="141288" cy="179388"/>
          </a:xfrm>
          <a:custGeom>
            <a:avLst/>
            <a:gdLst>
              <a:gd name="T0" fmla="*/ 12 w 53"/>
              <a:gd name="T1" fmla="*/ 6 h 67"/>
              <a:gd name="T2" fmla="*/ 45 w 53"/>
              <a:gd name="T3" fmla="*/ 23 h 67"/>
              <a:gd name="T4" fmla="*/ 42 w 53"/>
              <a:gd name="T5" fmla="*/ 61 h 67"/>
              <a:gd name="T6" fmla="*/ 8 w 53"/>
              <a:gd name="T7" fmla="*/ 44 h 67"/>
              <a:gd name="T8" fmla="*/ 12 w 53"/>
              <a:gd name="T9" fmla="*/ 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67">
                <a:moveTo>
                  <a:pt x="12" y="6"/>
                </a:moveTo>
                <a:cubicBezTo>
                  <a:pt x="22" y="0"/>
                  <a:pt x="37" y="8"/>
                  <a:pt x="45" y="23"/>
                </a:cubicBezTo>
                <a:cubicBezTo>
                  <a:pt x="53" y="39"/>
                  <a:pt x="52" y="55"/>
                  <a:pt x="42" y="61"/>
                </a:cubicBezTo>
                <a:cubicBezTo>
                  <a:pt x="32" y="67"/>
                  <a:pt x="17" y="59"/>
                  <a:pt x="8" y="44"/>
                </a:cubicBezTo>
                <a:cubicBezTo>
                  <a:pt x="0" y="29"/>
                  <a:pt x="1" y="12"/>
                  <a:pt x="12" y="6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4" name="Freeform 97"/>
          <p:cNvSpPr>
            <a:spLocks/>
          </p:cNvSpPr>
          <p:nvPr/>
        </p:nvSpPr>
        <p:spPr bwMode="auto">
          <a:xfrm>
            <a:off x="11026629" y="4445687"/>
            <a:ext cx="66675" cy="85725"/>
          </a:xfrm>
          <a:custGeom>
            <a:avLst/>
            <a:gdLst>
              <a:gd name="T0" fmla="*/ 5 w 25"/>
              <a:gd name="T1" fmla="*/ 2 h 32"/>
              <a:gd name="T2" fmla="*/ 21 w 25"/>
              <a:gd name="T3" fmla="*/ 11 h 32"/>
              <a:gd name="T4" fmla="*/ 20 w 25"/>
              <a:gd name="T5" fmla="*/ 29 h 32"/>
              <a:gd name="T6" fmla="*/ 4 w 25"/>
              <a:gd name="T7" fmla="*/ 21 h 32"/>
              <a:gd name="T8" fmla="*/ 5 w 25"/>
              <a:gd name="T9" fmla="*/ 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32">
                <a:moveTo>
                  <a:pt x="5" y="2"/>
                </a:moveTo>
                <a:cubicBezTo>
                  <a:pt x="10" y="0"/>
                  <a:pt x="17" y="3"/>
                  <a:pt x="21" y="11"/>
                </a:cubicBezTo>
                <a:cubicBezTo>
                  <a:pt x="25" y="18"/>
                  <a:pt x="25" y="26"/>
                  <a:pt x="20" y="29"/>
                </a:cubicBezTo>
                <a:cubicBezTo>
                  <a:pt x="15" y="32"/>
                  <a:pt x="8" y="28"/>
                  <a:pt x="4" y="21"/>
                </a:cubicBezTo>
                <a:cubicBezTo>
                  <a:pt x="0" y="13"/>
                  <a:pt x="1" y="5"/>
                  <a:pt x="5" y="2"/>
                </a:cubicBez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5" name="Freeform 98"/>
          <p:cNvSpPr>
            <a:spLocks/>
          </p:cNvSpPr>
          <p:nvPr/>
        </p:nvSpPr>
        <p:spPr bwMode="auto">
          <a:xfrm>
            <a:off x="10994879" y="4358375"/>
            <a:ext cx="31750" cy="26988"/>
          </a:xfrm>
          <a:custGeom>
            <a:avLst/>
            <a:gdLst>
              <a:gd name="T0" fmla="*/ 0 w 20"/>
              <a:gd name="T1" fmla="*/ 17 h 17"/>
              <a:gd name="T2" fmla="*/ 20 w 20"/>
              <a:gd name="T3" fmla="*/ 0 h 17"/>
              <a:gd name="T4" fmla="*/ 0 w 20"/>
              <a:gd name="T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17">
                <a:moveTo>
                  <a:pt x="0" y="17"/>
                </a:moveTo>
                <a:lnTo>
                  <a:pt x="20" y="0"/>
                </a:lnTo>
                <a:lnTo>
                  <a:pt x="0" y="17"/>
                </a:lnTo>
                <a:close/>
              </a:path>
            </a:pathLst>
          </a:custGeom>
          <a:solidFill>
            <a:srgbClr val="F4E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6" name="Line 99"/>
          <p:cNvSpPr>
            <a:spLocks noChangeShapeType="1"/>
          </p:cNvSpPr>
          <p:nvPr/>
        </p:nvSpPr>
        <p:spPr bwMode="auto">
          <a:xfrm flipV="1">
            <a:off x="10994879" y="4358375"/>
            <a:ext cx="31750" cy="269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7" name="Freeform 100"/>
          <p:cNvSpPr>
            <a:spLocks/>
          </p:cNvSpPr>
          <p:nvPr/>
        </p:nvSpPr>
        <p:spPr bwMode="auto">
          <a:xfrm>
            <a:off x="3387579" y="3967850"/>
            <a:ext cx="706438" cy="576263"/>
          </a:xfrm>
          <a:custGeom>
            <a:avLst/>
            <a:gdLst>
              <a:gd name="T0" fmla="*/ 443 w 445"/>
              <a:gd name="T1" fmla="*/ 271 h 363"/>
              <a:gd name="T2" fmla="*/ 366 w 445"/>
              <a:gd name="T3" fmla="*/ 231 h 363"/>
              <a:gd name="T4" fmla="*/ 415 w 445"/>
              <a:gd name="T5" fmla="*/ 203 h 363"/>
              <a:gd name="T6" fmla="*/ 413 w 445"/>
              <a:gd name="T7" fmla="*/ 129 h 363"/>
              <a:gd name="T8" fmla="*/ 184 w 445"/>
              <a:gd name="T9" fmla="*/ 0 h 363"/>
              <a:gd name="T10" fmla="*/ 0 w 445"/>
              <a:gd name="T11" fmla="*/ 107 h 363"/>
              <a:gd name="T12" fmla="*/ 0 w 445"/>
              <a:gd name="T13" fmla="*/ 181 h 363"/>
              <a:gd name="T14" fmla="*/ 231 w 445"/>
              <a:gd name="T15" fmla="*/ 310 h 363"/>
              <a:gd name="T16" fmla="*/ 242 w 445"/>
              <a:gd name="T17" fmla="*/ 303 h 363"/>
              <a:gd name="T18" fmla="*/ 242 w 445"/>
              <a:gd name="T19" fmla="*/ 305 h 363"/>
              <a:gd name="T20" fmla="*/ 351 w 445"/>
              <a:gd name="T21" fmla="*/ 363 h 363"/>
              <a:gd name="T22" fmla="*/ 445 w 445"/>
              <a:gd name="T23" fmla="*/ 310 h 363"/>
              <a:gd name="T24" fmla="*/ 443 w 445"/>
              <a:gd name="T25" fmla="*/ 271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5" h="363">
                <a:moveTo>
                  <a:pt x="443" y="271"/>
                </a:moveTo>
                <a:lnTo>
                  <a:pt x="366" y="231"/>
                </a:lnTo>
                <a:lnTo>
                  <a:pt x="415" y="203"/>
                </a:lnTo>
                <a:lnTo>
                  <a:pt x="413" y="129"/>
                </a:lnTo>
                <a:lnTo>
                  <a:pt x="184" y="0"/>
                </a:lnTo>
                <a:lnTo>
                  <a:pt x="0" y="107"/>
                </a:lnTo>
                <a:lnTo>
                  <a:pt x="0" y="181"/>
                </a:lnTo>
                <a:lnTo>
                  <a:pt x="231" y="310"/>
                </a:lnTo>
                <a:lnTo>
                  <a:pt x="242" y="303"/>
                </a:lnTo>
                <a:lnTo>
                  <a:pt x="242" y="305"/>
                </a:lnTo>
                <a:lnTo>
                  <a:pt x="351" y="363"/>
                </a:lnTo>
                <a:lnTo>
                  <a:pt x="445" y="310"/>
                </a:lnTo>
                <a:lnTo>
                  <a:pt x="443" y="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8" name="Freeform 101"/>
          <p:cNvSpPr>
            <a:spLocks/>
          </p:cNvSpPr>
          <p:nvPr/>
        </p:nvSpPr>
        <p:spPr bwMode="auto">
          <a:xfrm>
            <a:off x="3382816" y="3961500"/>
            <a:ext cx="715963" cy="588963"/>
          </a:xfrm>
          <a:custGeom>
            <a:avLst/>
            <a:gdLst>
              <a:gd name="T0" fmla="*/ 267 w 270"/>
              <a:gd name="T1" fmla="*/ 164 h 221"/>
              <a:gd name="T2" fmla="*/ 268 w 270"/>
              <a:gd name="T3" fmla="*/ 163 h 221"/>
              <a:gd name="T4" fmla="*/ 225 w 270"/>
              <a:gd name="T5" fmla="*/ 140 h 221"/>
              <a:gd name="T6" fmla="*/ 251 w 270"/>
              <a:gd name="T7" fmla="*/ 125 h 221"/>
              <a:gd name="T8" fmla="*/ 252 w 270"/>
              <a:gd name="T9" fmla="*/ 123 h 221"/>
              <a:gd name="T10" fmla="*/ 251 w 270"/>
              <a:gd name="T11" fmla="*/ 79 h 221"/>
              <a:gd name="T12" fmla="*/ 250 w 270"/>
              <a:gd name="T13" fmla="*/ 77 h 221"/>
              <a:gd name="T14" fmla="*/ 113 w 270"/>
              <a:gd name="T15" fmla="*/ 0 h 221"/>
              <a:gd name="T16" fmla="*/ 111 w 270"/>
              <a:gd name="T17" fmla="*/ 0 h 221"/>
              <a:gd name="T18" fmla="*/ 1 w 270"/>
              <a:gd name="T19" fmla="*/ 65 h 221"/>
              <a:gd name="T20" fmla="*/ 0 w 270"/>
              <a:gd name="T21" fmla="*/ 66 h 221"/>
              <a:gd name="T22" fmla="*/ 0 w 270"/>
              <a:gd name="T23" fmla="*/ 110 h 221"/>
              <a:gd name="T24" fmla="*/ 1 w 270"/>
              <a:gd name="T25" fmla="*/ 112 h 221"/>
              <a:gd name="T26" fmla="*/ 139 w 270"/>
              <a:gd name="T27" fmla="*/ 189 h 221"/>
              <a:gd name="T28" fmla="*/ 141 w 270"/>
              <a:gd name="T29" fmla="*/ 189 h 221"/>
              <a:gd name="T30" fmla="*/ 148 w 270"/>
              <a:gd name="T31" fmla="*/ 185 h 221"/>
              <a:gd name="T32" fmla="*/ 147 w 270"/>
              <a:gd name="T33" fmla="*/ 183 h 221"/>
              <a:gd name="T34" fmla="*/ 145 w 270"/>
              <a:gd name="T35" fmla="*/ 183 h 221"/>
              <a:gd name="T36" fmla="*/ 145 w 270"/>
              <a:gd name="T37" fmla="*/ 184 h 221"/>
              <a:gd name="T38" fmla="*/ 146 w 270"/>
              <a:gd name="T39" fmla="*/ 186 h 221"/>
              <a:gd name="T40" fmla="*/ 211 w 270"/>
              <a:gd name="T41" fmla="*/ 221 h 221"/>
              <a:gd name="T42" fmla="*/ 213 w 270"/>
              <a:gd name="T43" fmla="*/ 221 h 221"/>
              <a:gd name="T44" fmla="*/ 269 w 270"/>
              <a:gd name="T45" fmla="*/ 189 h 221"/>
              <a:gd name="T46" fmla="*/ 270 w 270"/>
              <a:gd name="T47" fmla="*/ 187 h 221"/>
              <a:gd name="T48" fmla="*/ 269 w 270"/>
              <a:gd name="T49" fmla="*/ 164 h 221"/>
              <a:gd name="T50" fmla="*/ 268 w 270"/>
              <a:gd name="T51" fmla="*/ 163 h 221"/>
              <a:gd name="T52" fmla="*/ 267 w 270"/>
              <a:gd name="T53" fmla="*/ 164 h 221"/>
              <a:gd name="T54" fmla="*/ 265 w 270"/>
              <a:gd name="T55" fmla="*/ 164 h 221"/>
              <a:gd name="T56" fmla="*/ 266 w 270"/>
              <a:gd name="T57" fmla="*/ 186 h 221"/>
              <a:gd name="T58" fmla="*/ 212 w 270"/>
              <a:gd name="T59" fmla="*/ 217 h 221"/>
              <a:gd name="T60" fmla="*/ 148 w 270"/>
              <a:gd name="T61" fmla="*/ 183 h 221"/>
              <a:gd name="T62" fmla="*/ 147 w 270"/>
              <a:gd name="T63" fmla="*/ 184 h 221"/>
              <a:gd name="T64" fmla="*/ 149 w 270"/>
              <a:gd name="T65" fmla="*/ 184 h 221"/>
              <a:gd name="T66" fmla="*/ 149 w 270"/>
              <a:gd name="T67" fmla="*/ 183 h 221"/>
              <a:gd name="T68" fmla="*/ 148 w 270"/>
              <a:gd name="T69" fmla="*/ 182 h 221"/>
              <a:gd name="T70" fmla="*/ 146 w 270"/>
              <a:gd name="T71" fmla="*/ 182 h 221"/>
              <a:gd name="T72" fmla="*/ 140 w 270"/>
              <a:gd name="T73" fmla="*/ 185 h 221"/>
              <a:gd name="T74" fmla="*/ 4 w 270"/>
              <a:gd name="T75" fmla="*/ 109 h 221"/>
              <a:gd name="T76" fmla="*/ 4 w 270"/>
              <a:gd name="T77" fmla="*/ 67 h 221"/>
              <a:gd name="T78" fmla="*/ 112 w 270"/>
              <a:gd name="T79" fmla="*/ 4 h 221"/>
              <a:gd name="T80" fmla="*/ 247 w 270"/>
              <a:gd name="T81" fmla="*/ 80 h 221"/>
              <a:gd name="T82" fmla="*/ 248 w 270"/>
              <a:gd name="T83" fmla="*/ 122 h 221"/>
              <a:gd name="T84" fmla="*/ 220 w 270"/>
              <a:gd name="T85" fmla="*/ 138 h 221"/>
              <a:gd name="T86" fmla="*/ 219 w 270"/>
              <a:gd name="T87" fmla="*/ 140 h 221"/>
              <a:gd name="T88" fmla="*/ 220 w 270"/>
              <a:gd name="T89" fmla="*/ 142 h 221"/>
              <a:gd name="T90" fmla="*/ 266 w 270"/>
              <a:gd name="T91" fmla="*/ 166 h 221"/>
              <a:gd name="T92" fmla="*/ 267 w 270"/>
              <a:gd name="T93" fmla="*/ 164 h 221"/>
              <a:gd name="T94" fmla="*/ 265 w 270"/>
              <a:gd name="T95" fmla="*/ 164 h 221"/>
              <a:gd name="T96" fmla="*/ 267 w 270"/>
              <a:gd name="T97" fmla="*/ 164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70" h="221">
                <a:moveTo>
                  <a:pt x="267" y="164"/>
                </a:moveTo>
                <a:cubicBezTo>
                  <a:pt x="268" y="163"/>
                  <a:pt x="268" y="163"/>
                  <a:pt x="268" y="163"/>
                </a:cubicBezTo>
                <a:cubicBezTo>
                  <a:pt x="225" y="140"/>
                  <a:pt x="225" y="140"/>
                  <a:pt x="225" y="140"/>
                </a:cubicBezTo>
                <a:cubicBezTo>
                  <a:pt x="251" y="125"/>
                  <a:pt x="251" y="125"/>
                  <a:pt x="251" y="125"/>
                </a:cubicBezTo>
                <a:cubicBezTo>
                  <a:pt x="251" y="124"/>
                  <a:pt x="252" y="124"/>
                  <a:pt x="252" y="123"/>
                </a:cubicBezTo>
                <a:cubicBezTo>
                  <a:pt x="251" y="79"/>
                  <a:pt x="251" y="79"/>
                  <a:pt x="251" y="79"/>
                </a:cubicBezTo>
                <a:cubicBezTo>
                  <a:pt x="251" y="78"/>
                  <a:pt x="251" y="77"/>
                  <a:pt x="250" y="77"/>
                </a:cubicBezTo>
                <a:cubicBezTo>
                  <a:pt x="113" y="0"/>
                  <a:pt x="113" y="0"/>
                  <a:pt x="113" y="0"/>
                </a:cubicBezTo>
                <a:cubicBezTo>
                  <a:pt x="112" y="0"/>
                  <a:pt x="111" y="0"/>
                  <a:pt x="111" y="0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5"/>
                  <a:pt x="0" y="66"/>
                  <a:pt x="0" y="66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1"/>
                  <a:pt x="1" y="112"/>
                  <a:pt x="1" y="112"/>
                </a:cubicBezTo>
                <a:cubicBezTo>
                  <a:pt x="139" y="189"/>
                  <a:pt x="139" y="189"/>
                  <a:pt x="139" y="189"/>
                </a:cubicBezTo>
                <a:cubicBezTo>
                  <a:pt x="140" y="189"/>
                  <a:pt x="141" y="189"/>
                  <a:pt x="141" y="189"/>
                </a:cubicBezTo>
                <a:cubicBezTo>
                  <a:pt x="148" y="185"/>
                  <a:pt x="148" y="185"/>
                  <a:pt x="148" y="185"/>
                </a:cubicBezTo>
                <a:cubicBezTo>
                  <a:pt x="147" y="183"/>
                  <a:pt x="147" y="183"/>
                  <a:pt x="147" y="183"/>
                </a:cubicBezTo>
                <a:cubicBezTo>
                  <a:pt x="145" y="183"/>
                  <a:pt x="145" y="183"/>
                  <a:pt x="145" y="183"/>
                </a:cubicBezTo>
                <a:cubicBezTo>
                  <a:pt x="145" y="184"/>
                  <a:pt x="145" y="184"/>
                  <a:pt x="145" y="184"/>
                </a:cubicBezTo>
                <a:cubicBezTo>
                  <a:pt x="145" y="185"/>
                  <a:pt x="145" y="186"/>
                  <a:pt x="146" y="186"/>
                </a:cubicBezTo>
                <a:cubicBezTo>
                  <a:pt x="211" y="221"/>
                  <a:pt x="211" y="221"/>
                  <a:pt x="211" y="221"/>
                </a:cubicBezTo>
                <a:cubicBezTo>
                  <a:pt x="212" y="221"/>
                  <a:pt x="213" y="221"/>
                  <a:pt x="213" y="221"/>
                </a:cubicBezTo>
                <a:cubicBezTo>
                  <a:pt x="269" y="189"/>
                  <a:pt x="269" y="189"/>
                  <a:pt x="269" y="189"/>
                </a:cubicBezTo>
                <a:cubicBezTo>
                  <a:pt x="269" y="188"/>
                  <a:pt x="270" y="187"/>
                  <a:pt x="270" y="187"/>
                </a:cubicBezTo>
                <a:cubicBezTo>
                  <a:pt x="269" y="164"/>
                  <a:pt x="269" y="164"/>
                  <a:pt x="269" y="164"/>
                </a:cubicBezTo>
                <a:cubicBezTo>
                  <a:pt x="269" y="164"/>
                  <a:pt x="269" y="163"/>
                  <a:pt x="268" y="163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5" y="164"/>
                  <a:pt x="265" y="164"/>
                  <a:pt x="265" y="164"/>
                </a:cubicBezTo>
                <a:cubicBezTo>
                  <a:pt x="266" y="186"/>
                  <a:pt x="266" y="186"/>
                  <a:pt x="266" y="186"/>
                </a:cubicBezTo>
                <a:cubicBezTo>
                  <a:pt x="212" y="217"/>
                  <a:pt x="212" y="217"/>
                  <a:pt x="212" y="217"/>
                </a:cubicBezTo>
                <a:cubicBezTo>
                  <a:pt x="148" y="183"/>
                  <a:pt x="148" y="183"/>
                  <a:pt x="148" y="183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4"/>
                  <a:pt x="149" y="184"/>
                  <a:pt x="149" y="184"/>
                </a:cubicBezTo>
                <a:cubicBezTo>
                  <a:pt x="149" y="183"/>
                  <a:pt x="149" y="183"/>
                  <a:pt x="149" y="183"/>
                </a:cubicBezTo>
                <a:cubicBezTo>
                  <a:pt x="149" y="183"/>
                  <a:pt x="148" y="182"/>
                  <a:pt x="148" y="182"/>
                </a:cubicBezTo>
                <a:cubicBezTo>
                  <a:pt x="147" y="181"/>
                  <a:pt x="146" y="181"/>
                  <a:pt x="146" y="182"/>
                </a:cubicBezTo>
                <a:cubicBezTo>
                  <a:pt x="140" y="185"/>
                  <a:pt x="140" y="185"/>
                  <a:pt x="140" y="185"/>
                </a:cubicBezTo>
                <a:cubicBezTo>
                  <a:pt x="4" y="109"/>
                  <a:pt x="4" y="109"/>
                  <a:pt x="4" y="109"/>
                </a:cubicBezTo>
                <a:cubicBezTo>
                  <a:pt x="4" y="67"/>
                  <a:pt x="4" y="67"/>
                  <a:pt x="4" y="67"/>
                </a:cubicBezTo>
                <a:cubicBezTo>
                  <a:pt x="112" y="4"/>
                  <a:pt x="112" y="4"/>
                  <a:pt x="112" y="4"/>
                </a:cubicBezTo>
                <a:cubicBezTo>
                  <a:pt x="247" y="80"/>
                  <a:pt x="247" y="80"/>
                  <a:pt x="247" y="80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19" y="139"/>
                  <a:pt x="219" y="139"/>
                  <a:pt x="219" y="140"/>
                </a:cubicBezTo>
                <a:cubicBezTo>
                  <a:pt x="219" y="141"/>
                  <a:pt x="220" y="141"/>
                  <a:pt x="220" y="142"/>
                </a:cubicBezTo>
                <a:cubicBezTo>
                  <a:pt x="266" y="166"/>
                  <a:pt x="266" y="166"/>
                  <a:pt x="266" y="166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5" y="164"/>
                  <a:pt x="265" y="164"/>
                  <a:pt x="265" y="164"/>
                </a:cubicBezTo>
                <a:lnTo>
                  <a:pt x="267" y="1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29" name="Freeform 102"/>
          <p:cNvSpPr>
            <a:spLocks/>
          </p:cNvSpPr>
          <p:nvPr/>
        </p:nvSpPr>
        <p:spPr bwMode="auto">
          <a:xfrm>
            <a:off x="3387579" y="3967850"/>
            <a:ext cx="655638" cy="374650"/>
          </a:xfrm>
          <a:custGeom>
            <a:avLst/>
            <a:gdLst>
              <a:gd name="T0" fmla="*/ 413 w 413"/>
              <a:gd name="T1" fmla="*/ 129 h 236"/>
              <a:gd name="T2" fmla="*/ 231 w 413"/>
              <a:gd name="T3" fmla="*/ 236 h 236"/>
              <a:gd name="T4" fmla="*/ 0 w 413"/>
              <a:gd name="T5" fmla="*/ 107 h 236"/>
              <a:gd name="T6" fmla="*/ 184 w 413"/>
              <a:gd name="T7" fmla="*/ 0 h 236"/>
              <a:gd name="T8" fmla="*/ 413 w 413"/>
              <a:gd name="T9" fmla="*/ 129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3" h="236">
                <a:moveTo>
                  <a:pt x="413" y="129"/>
                </a:moveTo>
                <a:lnTo>
                  <a:pt x="231" y="236"/>
                </a:lnTo>
                <a:lnTo>
                  <a:pt x="0" y="107"/>
                </a:lnTo>
                <a:lnTo>
                  <a:pt x="184" y="0"/>
                </a:lnTo>
                <a:lnTo>
                  <a:pt x="413" y="129"/>
                </a:lnTo>
                <a:close/>
              </a:path>
            </a:pathLst>
          </a:custGeom>
          <a:solidFill>
            <a:srgbClr val="DFDD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0" name="Freeform 103"/>
          <p:cNvSpPr>
            <a:spLocks/>
          </p:cNvSpPr>
          <p:nvPr/>
        </p:nvSpPr>
        <p:spPr bwMode="auto">
          <a:xfrm>
            <a:off x="3384404" y="3964675"/>
            <a:ext cx="661988" cy="381000"/>
          </a:xfrm>
          <a:custGeom>
            <a:avLst/>
            <a:gdLst>
              <a:gd name="T0" fmla="*/ 415 w 417"/>
              <a:gd name="T1" fmla="*/ 131 h 240"/>
              <a:gd name="T2" fmla="*/ 415 w 417"/>
              <a:gd name="T3" fmla="*/ 129 h 240"/>
              <a:gd name="T4" fmla="*/ 233 w 417"/>
              <a:gd name="T5" fmla="*/ 236 h 240"/>
              <a:gd name="T6" fmla="*/ 5 w 417"/>
              <a:gd name="T7" fmla="*/ 109 h 240"/>
              <a:gd name="T8" fmla="*/ 186 w 417"/>
              <a:gd name="T9" fmla="*/ 3 h 240"/>
              <a:gd name="T10" fmla="*/ 415 w 417"/>
              <a:gd name="T11" fmla="*/ 132 h 240"/>
              <a:gd name="T12" fmla="*/ 415 w 417"/>
              <a:gd name="T13" fmla="*/ 131 h 240"/>
              <a:gd name="T14" fmla="*/ 415 w 417"/>
              <a:gd name="T15" fmla="*/ 129 h 240"/>
              <a:gd name="T16" fmla="*/ 415 w 417"/>
              <a:gd name="T17" fmla="*/ 131 h 240"/>
              <a:gd name="T18" fmla="*/ 417 w 417"/>
              <a:gd name="T19" fmla="*/ 129 h 240"/>
              <a:gd name="T20" fmla="*/ 186 w 417"/>
              <a:gd name="T21" fmla="*/ 0 h 240"/>
              <a:gd name="T22" fmla="*/ 184 w 417"/>
              <a:gd name="T23" fmla="*/ 0 h 240"/>
              <a:gd name="T24" fmla="*/ 0 w 417"/>
              <a:gd name="T25" fmla="*/ 107 h 240"/>
              <a:gd name="T26" fmla="*/ 0 w 417"/>
              <a:gd name="T27" fmla="*/ 109 h 240"/>
              <a:gd name="T28" fmla="*/ 0 w 417"/>
              <a:gd name="T29" fmla="*/ 111 h 240"/>
              <a:gd name="T30" fmla="*/ 231 w 417"/>
              <a:gd name="T31" fmla="*/ 240 h 240"/>
              <a:gd name="T32" fmla="*/ 233 w 417"/>
              <a:gd name="T33" fmla="*/ 240 h 240"/>
              <a:gd name="T34" fmla="*/ 417 w 417"/>
              <a:gd name="T35" fmla="*/ 132 h 240"/>
              <a:gd name="T36" fmla="*/ 417 w 417"/>
              <a:gd name="T37" fmla="*/ 131 h 240"/>
              <a:gd name="T38" fmla="*/ 417 w 417"/>
              <a:gd name="T39" fmla="*/ 129 h 240"/>
              <a:gd name="T40" fmla="*/ 415 w 417"/>
              <a:gd name="T41" fmla="*/ 131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7" h="240">
                <a:moveTo>
                  <a:pt x="415" y="131"/>
                </a:moveTo>
                <a:lnTo>
                  <a:pt x="415" y="129"/>
                </a:lnTo>
                <a:lnTo>
                  <a:pt x="233" y="236"/>
                </a:lnTo>
                <a:lnTo>
                  <a:pt x="5" y="109"/>
                </a:lnTo>
                <a:lnTo>
                  <a:pt x="186" y="3"/>
                </a:lnTo>
                <a:lnTo>
                  <a:pt x="415" y="132"/>
                </a:lnTo>
                <a:lnTo>
                  <a:pt x="415" y="131"/>
                </a:lnTo>
                <a:lnTo>
                  <a:pt x="415" y="129"/>
                </a:lnTo>
                <a:lnTo>
                  <a:pt x="415" y="131"/>
                </a:lnTo>
                <a:lnTo>
                  <a:pt x="417" y="129"/>
                </a:lnTo>
                <a:lnTo>
                  <a:pt x="186" y="0"/>
                </a:lnTo>
                <a:lnTo>
                  <a:pt x="184" y="0"/>
                </a:lnTo>
                <a:lnTo>
                  <a:pt x="0" y="107"/>
                </a:lnTo>
                <a:lnTo>
                  <a:pt x="0" y="109"/>
                </a:lnTo>
                <a:lnTo>
                  <a:pt x="0" y="111"/>
                </a:lnTo>
                <a:lnTo>
                  <a:pt x="231" y="240"/>
                </a:lnTo>
                <a:lnTo>
                  <a:pt x="233" y="240"/>
                </a:lnTo>
                <a:lnTo>
                  <a:pt x="417" y="132"/>
                </a:lnTo>
                <a:lnTo>
                  <a:pt x="417" y="131"/>
                </a:lnTo>
                <a:lnTo>
                  <a:pt x="417" y="129"/>
                </a:lnTo>
                <a:lnTo>
                  <a:pt x="415" y="1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1" name="Freeform 104"/>
          <p:cNvSpPr>
            <a:spLocks/>
          </p:cNvSpPr>
          <p:nvPr/>
        </p:nvSpPr>
        <p:spPr bwMode="auto">
          <a:xfrm>
            <a:off x="3708254" y="3618600"/>
            <a:ext cx="109538" cy="106363"/>
          </a:xfrm>
          <a:custGeom>
            <a:avLst/>
            <a:gdLst>
              <a:gd name="T0" fmla="*/ 69 w 69"/>
              <a:gd name="T1" fmla="*/ 39 h 67"/>
              <a:gd name="T2" fmla="*/ 69 w 69"/>
              <a:gd name="T3" fmla="*/ 67 h 67"/>
              <a:gd name="T4" fmla="*/ 0 w 69"/>
              <a:gd name="T5" fmla="*/ 30 h 67"/>
              <a:gd name="T6" fmla="*/ 0 w 69"/>
              <a:gd name="T7" fmla="*/ 0 h 67"/>
              <a:gd name="T8" fmla="*/ 69 w 69"/>
              <a:gd name="T9" fmla="*/ 3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67">
                <a:moveTo>
                  <a:pt x="69" y="39"/>
                </a:moveTo>
                <a:lnTo>
                  <a:pt x="69" y="67"/>
                </a:lnTo>
                <a:lnTo>
                  <a:pt x="0" y="30"/>
                </a:lnTo>
                <a:lnTo>
                  <a:pt x="0" y="0"/>
                </a:lnTo>
                <a:lnTo>
                  <a:pt x="69" y="39"/>
                </a:lnTo>
                <a:close/>
              </a:path>
            </a:pathLst>
          </a:custGeom>
          <a:solidFill>
            <a:srgbClr val="C3BB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2" name="Freeform 105"/>
          <p:cNvSpPr>
            <a:spLocks/>
          </p:cNvSpPr>
          <p:nvPr/>
        </p:nvSpPr>
        <p:spPr bwMode="auto">
          <a:xfrm>
            <a:off x="3706666" y="3618600"/>
            <a:ext cx="112713" cy="109538"/>
          </a:xfrm>
          <a:custGeom>
            <a:avLst/>
            <a:gdLst>
              <a:gd name="T0" fmla="*/ 42 w 43"/>
              <a:gd name="T1" fmla="*/ 23 h 41"/>
              <a:gd name="T2" fmla="*/ 41 w 43"/>
              <a:gd name="T3" fmla="*/ 23 h 41"/>
              <a:gd name="T4" fmla="*/ 41 w 43"/>
              <a:gd name="T5" fmla="*/ 38 h 41"/>
              <a:gd name="T6" fmla="*/ 2 w 43"/>
              <a:gd name="T7" fmla="*/ 17 h 41"/>
              <a:gd name="T8" fmla="*/ 2 w 43"/>
              <a:gd name="T9" fmla="*/ 2 h 41"/>
              <a:gd name="T10" fmla="*/ 42 w 43"/>
              <a:gd name="T11" fmla="*/ 24 h 41"/>
              <a:gd name="T12" fmla="*/ 42 w 43"/>
              <a:gd name="T13" fmla="*/ 23 h 41"/>
              <a:gd name="T14" fmla="*/ 41 w 43"/>
              <a:gd name="T15" fmla="*/ 23 h 41"/>
              <a:gd name="T16" fmla="*/ 42 w 43"/>
              <a:gd name="T17" fmla="*/ 23 h 41"/>
              <a:gd name="T18" fmla="*/ 43 w 43"/>
              <a:gd name="T19" fmla="*/ 22 h 41"/>
              <a:gd name="T20" fmla="*/ 2 w 43"/>
              <a:gd name="T21" fmla="*/ 0 h 41"/>
              <a:gd name="T22" fmla="*/ 1 w 43"/>
              <a:gd name="T23" fmla="*/ 0 h 41"/>
              <a:gd name="T24" fmla="*/ 0 w 43"/>
              <a:gd name="T25" fmla="*/ 0 h 41"/>
              <a:gd name="T26" fmla="*/ 0 w 43"/>
              <a:gd name="T27" fmla="*/ 18 h 41"/>
              <a:gd name="T28" fmla="*/ 0 w 43"/>
              <a:gd name="T29" fmla="*/ 19 h 41"/>
              <a:gd name="T30" fmla="*/ 42 w 43"/>
              <a:gd name="T31" fmla="*/ 41 h 41"/>
              <a:gd name="T32" fmla="*/ 43 w 43"/>
              <a:gd name="T33" fmla="*/ 41 h 41"/>
              <a:gd name="T34" fmla="*/ 43 w 43"/>
              <a:gd name="T35" fmla="*/ 40 h 41"/>
              <a:gd name="T36" fmla="*/ 43 w 43"/>
              <a:gd name="T37" fmla="*/ 23 h 41"/>
              <a:gd name="T38" fmla="*/ 43 w 43"/>
              <a:gd name="T39" fmla="*/ 22 h 41"/>
              <a:gd name="T40" fmla="*/ 42 w 43"/>
              <a:gd name="T41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3" h="41">
                <a:moveTo>
                  <a:pt x="42" y="23"/>
                </a:moveTo>
                <a:cubicBezTo>
                  <a:pt x="41" y="23"/>
                  <a:pt x="41" y="23"/>
                  <a:pt x="41" y="23"/>
                </a:cubicBezTo>
                <a:cubicBezTo>
                  <a:pt x="41" y="38"/>
                  <a:pt x="41" y="38"/>
                  <a:pt x="41" y="38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2"/>
                  <a:pt x="2" y="2"/>
                  <a:pt x="2" y="2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3"/>
                  <a:pt x="42" y="23"/>
                  <a:pt x="42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42" y="23"/>
                  <a:pt x="42" y="23"/>
                  <a:pt x="42" y="23"/>
                </a:cubicBezTo>
                <a:cubicBezTo>
                  <a:pt x="43" y="22"/>
                  <a:pt x="43" y="22"/>
                  <a:pt x="43" y="22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3" y="40"/>
                  <a:pt x="43" y="40"/>
                  <a:pt x="43" y="40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2"/>
                </a:cubicBezTo>
                <a:lnTo>
                  <a:pt x="42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3" name="Freeform 106"/>
          <p:cNvSpPr>
            <a:spLocks/>
          </p:cNvSpPr>
          <p:nvPr/>
        </p:nvSpPr>
        <p:spPr bwMode="auto">
          <a:xfrm>
            <a:off x="3597129" y="3618600"/>
            <a:ext cx="111125" cy="109538"/>
          </a:xfrm>
          <a:custGeom>
            <a:avLst/>
            <a:gdLst>
              <a:gd name="T0" fmla="*/ 0 w 70"/>
              <a:gd name="T1" fmla="*/ 40 h 69"/>
              <a:gd name="T2" fmla="*/ 0 w 70"/>
              <a:gd name="T3" fmla="*/ 69 h 69"/>
              <a:gd name="T4" fmla="*/ 70 w 70"/>
              <a:gd name="T5" fmla="*/ 29 h 69"/>
              <a:gd name="T6" fmla="*/ 70 w 70"/>
              <a:gd name="T7" fmla="*/ 0 h 69"/>
              <a:gd name="T8" fmla="*/ 0 w 70"/>
              <a:gd name="T9" fmla="*/ 4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69">
                <a:moveTo>
                  <a:pt x="0" y="40"/>
                </a:moveTo>
                <a:lnTo>
                  <a:pt x="0" y="69"/>
                </a:lnTo>
                <a:lnTo>
                  <a:pt x="70" y="29"/>
                </a:lnTo>
                <a:lnTo>
                  <a:pt x="70" y="0"/>
                </a:lnTo>
                <a:lnTo>
                  <a:pt x="0" y="40"/>
                </a:lnTo>
                <a:close/>
              </a:path>
            </a:pathLst>
          </a:custGeom>
          <a:solidFill>
            <a:srgbClr val="DCDA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4" name="Freeform 107"/>
          <p:cNvSpPr>
            <a:spLocks/>
          </p:cNvSpPr>
          <p:nvPr/>
        </p:nvSpPr>
        <p:spPr bwMode="auto">
          <a:xfrm>
            <a:off x="3593954" y="3618600"/>
            <a:ext cx="117475" cy="112713"/>
          </a:xfrm>
          <a:custGeom>
            <a:avLst/>
            <a:gdLst>
              <a:gd name="T0" fmla="*/ 1 w 44"/>
              <a:gd name="T1" fmla="*/ 24 h 42"/>
              <a:gd name="T2" fmla="*/ 0 w 44"/>
              <a:gd name="T3" fmla="*/ 24 h 42"/>
              <a:gd name="T4" fmla="*/ 0 w 44"/>
              <a:gd name="T5" fmla="*/ 41 h 42"/>
              <a:gd name="T6" fmla="*/ 0 w 44"/>
              <a:gd name="T7" fmla="*/ 42 h 42"/>
              <a:gd name="T8" fmla="*/ 1 w 44"/>
              <a:gd name="T9" fmla="*/ 42 h 42"/>
              <a:gd name="T10" fmla="*/ 44 w 44"/>
              <a:gd name="T11" fmla="*/ 18 h 42"/>
              <a:gd name="T12" fmla="*/ 44 w 44"/>
              <a:gd name="T13" fmla="*/ 17 h 42"/>
              <a:gd name="T14" fmla="*/ 44 w 44"/>
              <a:gd name="T15" fmla="*/ 0 h 42"/>
              <a:gd name="T16" fmla="*/ 44 w 44"/>
              <a:gd name="T17" fmla="*/ 0 h 42"/>
              <a:gd name="T18" fmla="*/ 43 w 44"/>
              <a:gd name="T19" fmla="*/ 0 h 42"/>
              <a:gd name="T20" fmla="*/ 0 w 44"/>
              <a:gd name="T21" fmla="*/ 23 h 42"/>
              <a:gd name="T22" fmla="*/ 0 w 44"/>
              <a:gd name="T23" fmla="*/ 24 h 42"/>
              <a:gd name="T24" fmla="*/ 1 w 44"/>
              <a:gd name="T25" fmla="*/ 24 h 42"/>
              <a:gd name="T26" fmla="*/ 1 w 44"/>
              <a:gd name="T27" fmla="*/ 25 h 42"/>
              <a:gd name="T28" fmla="*/ 42 w 44"/>
              <a:gd name="T29" fmla="*/ 2 h 42"/>
              <a:gd name="T30" fmla="*/ 42 w 44"/>
              <a:gd name="T31" fmla="*/ 16 h 42"/>
              <a:gd name="T32" fmla="*/ 2 w 44"/>
              <a:gd name="T33" fmla="*/ 39 h 42"/>
              <a:gd name="T34" fmla="*/ 2 w 44"/>
              <a:gd name="T35" fmla="*/ 24 h 42"/>
              <a:gd name="T36" fmla="*/ 1 w 44"/>
              <a:gd name="T37" fmla="*/ 24 h 42"/>
              <a:gd name="T38" fmla="*/ 1 w 44"/>
              <a:gd name="T39" fmla="*/ 25 h 42"/>
              <a:gd name="T40" fmla="*/ 1 w 44"/>
              <a:gd name="T41" fmla="*/ 2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42">
                <a:moveTo>
                  <a:pt x="1" y="24"/>
                </a:moveTo>
                <a:cubicBezTo>
                  <a:pt x="0" y="24"/>
                  <a:pt x="0" y="24"/>
                  <a:pt x="0" y="2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4"/>
                  <a:pt x="0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5"/>
                  <a:pt x="1" y="25"/>
                  <a:pt x="1" y="25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6"/>
                  <a:pt x="42" y="16"/>
                  <a:pt x="42" y="16"/>
                </a:cubicBezTo>
                <a:cubicBezTo>
                  <a:pt x="2" y="39"/>
                  <a:pt x="2" y="39"/>
                  <a:pt x="2" y="39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5"/>
                  <a:pt x="1" y="25"/>
                  <a:pt x="1" y="25"/>
                </a:cubicBezTo>
                <a:lnTo>
                  <a:pt x="1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5" name="Freeform 108"/>
          <p:cNvSpPr>
            <a:spLocks/>
          </p:cNvSpPr>
          <p:nvPr/>
        </p:nvSpPr>
        <p:spPr bwMode="auto">
          <a:xfrm>
            <a:off x="3593954" y="3578912"/>
            <a:ext cx="114300" cy="106363"/>
          </a:xfrm>
          <a:custGeom>
            <a:avLst/>
            <a:gdLst>
              <a:gd name="T0" fmla="*/ 41 w 43"/>
              <a:gd name="T1" fmla="*/ 0 h 40"/>
              <a:gd name="T2" fmla="*/ 0 w 43"/>
              <a:gd name="T3" fmla="*/ 38 h 40"/>
              <a:gd name="T4" fmla="*/ 0 w 43"/>
              <a:gd name="T5" fmla="*/ 40 h 40"/>
              <a:gd name="T6" fmla="*/ 1 w 43"/>
              <a:gd name="T7" fmla="*/ 40 h 40"/>
              <a:gd name="T8" fmla="*/ 42 w 43"/>
              <a:gd name="T9" fmla="*/ 2 h 40"/>
              <a:gd name="T10" fmla="*/ 42 w 43"/>
              <a:gd name="T11" fmla="*/ 1 h 40"/>
              <a:gd name="T12" fmla="*/ 41 w 43"/>
              <a:gd name="T1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" h="40">
                <a:moveTo>
                  <a:pt x="41" y="0"/>
                </a:move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0" y="40"/>
                </a:cubicBezTo>
                <a:cubicBezTo>
                  <a:pt x="0" y="40"/>
                  <a:pt x="1" y="40"/>
                  <a:pt x="1" y="40"/>
                </a:cubicBezTo>
                <a:cubicBezTo>
                  <a:pt x="42" y="2"/>
                  <a:pt x="42" y="2"/>
                  <a:pt x="42" y="2"/>
                </a:cubicBezTo>
                <a:cubicBezTo>
                  <a:pt x="43" y="2"/>
                  <a:pt x="43" y="1"/>
                  <a:pt x="42" y="1"/>
                </a:cubicBezTo>
                <a:cubicBezTo>
                  <a:pt x="42" y="0"/>
                  <a:pt x="41" y="0"/>
                  <a:pt x="41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6" name="Freeform 109"/>
          <p:cNvSpPr>
            <a:spLocks/>
          </p:cNvSpPr>
          <p:nvPr/>
        </p:nvSpPr>
        <p:spPr bwMode="auto">
          <a:xfrm>
            <a:off x="3625704" y="3412225"/>
            <a:ext cx="85725" cy="60325"/>
          </a:xfrm>
          <a:custGeom>
            <a:avLst/>
            <a:gdLst>
              <a:gd name="T0" fmla="*/ 30 w 32"/>
              <a:gd name="T1" fmla="*/ 1 h 23"/>
              <a:gd name="T2" fmla="*/ 1 w 32"/>
              <a:gd name="T3" fmla="*/ 6 h 23"/>
              <a:gd name="T4" fmla="*/ 0 w 32"/>
              <a:gd name="T5" fmla="*/ 7 h 23"/>
              <a:gd name="T6" fmla="*/ 0 w 32"/>
              <a:gd name="T7" fmla="*/ 8 h 23"/>
              <a:gd name="T8" fmla="*/ 30 w 32"/>
              <a:gd name="T9" fmla="*/ 22 h 23"/>
              <a:gd name="T10" fmla="*/ 31 w 32"/>
              <a:gd name="T11" fmla="*/ 22 h 23"/>
              <a:gd name="T12" fmla="*/ 31 w 32"/>
              <a:gd name="T13" fmla="*/ 21 h 23"/>
              <a:gd name="T14" fmla="*/ 4 w 32"/>
              <a:gd name="T15" fmla="*/ 8 h 23"/>
              <a:gd name="T16" fmla="*/ 31 w 32"/>
              <a:gd name="T17" fmla="*/ 3 h 23"/>
              <a:gd name="T18" fmla="*/ 32 w 32"/>
              <a:gd name="T19" fmla="*/ 1 h 23"/>
              <a:gd name="T20" fmla="*/ 30 w 32"/>
              <a:gd name="T21" fmla="*/ 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" h="23">
                <a:moveTo>
                  <a:pt x="30" y="1"/>
                </a:move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3"/>
                  <a:pt x="31" y="22"/>
                  <a:pt x="31" y="22"/>
                </a:cubicBezTo>
                <a:cubicBezTo>
                  <a:pt x="31" y="22"/>
                  <a:pt x="31" y="21"/>
                  <a:pt x="31" y="21"/>
                </a:cubicBezTo>
                <a:cubicBezTo>
                  <a:pt x="4" y="8"/>
                  <a:pt x="4" y="8"/>
                  <a:pt x="4" y="8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2"/>
                  <a:pt x="32" y="2"/>
                  <a:pt x="32" y="1"/>
                </a:cubicBezTo>
                <a:cubicBezTo>
                  <a:pt x="31" y="1"/>
                  <a:pt x="31" y="0"/>
                  <a:pt x="30" y="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7" name="Freeform 110"/>
          <p:cNvSpPr>
            <a:spLocks/>
          </p:cNvSpPr>
          <p:nvPr/>
        </p:nvSpPr>
        <p:spPr bwMode="auto">
          <a:xfrm>
            <a:off x="3628879" y="3428100"/>
            <a:ext cx="79375" cy="155575"/>
          </a:xfrm>
          <a:custGeom>
            <a:avLst/>
            <a:gdLst>
              <a:gd name="T0" fmla="*/ 29 w 30"/>
              <a:gd name="T1" fmla="*/ 58 h 59"/>
              <a:gd name="T2" fmla="*/ 2 w 30"/>
              <a:gd name="T3" fmla="*/ 1 h 59"/>
              <a:gd name="T4" fmla="*/ 1 w 30"/>
              <a:gd name="T5" fmla="*/ 0 h 59"/>
              <a:gd name="T6" fmla="*/ 0 w 30"/>
              <a:gd name="T7" fmla="*/ 2 h 59"/>
              <a:gd name="T8" fmla="*/ 28 w 30"/>
              <a:gd name="T9" fmla="*/ 59 h 59"/>
              <a:gd name="T10" fmla="*/ 29 w 30"/>
              <a:gd name="T11" fmla="*/ 59 h 59"/>
              <a:gd name="T12" fmla="*/ 29 w 30"/>
              <a:gd name="T13" fmla="*/ 5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59">
                <a:moveTo>
                  <a:pt x="29" y="58"/>
                </a:move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28" y="59"/>
                  <a:pt x="28" y="59"/>
                  <a:pt x="28" y="59"/>
                </a:cubicBezTo>
                <a:cubicBezTo>
                  <a:pt x="28" y="59"/>
                  <a:pt x="28" y="59"/>
                  <a:pt x="29" y="59"/>
                </a:cubicBezTo>
                <a:cubicBezTo>
                  <a:pt x="29" y="59"/>
                  <a:pt x="30" y="58"/>
                  <a:pt x="29" y="58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8" name="Freeform 111"/>
          <p:cNvSpPr>
            <a:spLocks/>
          </p:cNvSpPr>
          <p:nvPr/>
        </p:nvSpPr>
        <p:spPr bwMode="auto">
          <a:xfrm>
            <a:off x="3609829" y="3464612"/>
            <a:ext cx="104775" cy="125413"/>
          </a:xfrm>
          <a:custGeom>
            <a:avLst/>
            <a:gdLst>
              <a:gd name="T0" fmla="*/ 36 w 39"/>
              <a:gd name="T1" fmla="*/ 1 h 47"/>
              <a:gd name="T2" fmla="*/ 0 w 39"/>
              <a:gd name="T3" fmla="*/ 29 h 47"/>
              <a:gd name="T4" fmla="*/ 0 w 39"/>
              <a:gd name="T5" fmla="*/ 30 h 47"/>
              <a:gd name="T6" fmla="*/ 0 w 39"/>
              <a:gd name="T7" fmla="*/ 31 h 47"/>
              <a:gd name="T8" fmla="*/ 38 w 39"/>
              <a:gd name="T9" fmla="*/ 47 h 47"/>
              <a:gd name="T10" fmla="*/ 39 w 39"/>
              <a:gd name="T11" fmla="*/ 46 h 47"/>
              <a:gd name="T12" fmla="*/ 38 w 39"/>
              <a:gd name="T13" fmla="*/ 45 h 47"/>
              <a:gd name="T14" fmla="*/ 3 w 39"/>
              <a:gd name="T15" fmla="*/ 30 h 47"/>
              <a:gd name="T16" fmla="*/ 37 w 39"/>
              <a:gd name="T17" fmla="*/ 2 h 47"/>
              <a:gd name="T18" fmla="*/ 37 w 39"/>
              <a:gd name="T19" fmla="*/ 1 h 47"/>
              <a:gd name="T20" fmla="*/ 36 w 39"/>
              <a:gd name="T21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47">
                <a:moveTo>
                  <a:pt x="36" y="1"/>
                </a:moveTo>
                <a:cubicBezTo>
                  <a:pt x="0" y="29"/>
                  <a:pt x="0" y="29"/>
                  <a:pt x="0" y="2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1"/>
                  <a:pt x="0" y="31"/>
                  <a:pt x="0" y="31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9" y="47"/>
                  <a:pt x="39" y="46"/>
                </a:cubicBezTo>
                <a:cubicBezTo>
                  <a:pt x="39" y="46"/>
                  <a:pt x="39" y="45"/>
                  <a:pt x="38" y="45"/>
                </a:cubicBezTo>
                <a:cubicBezTo>
                  <a:pt x="3" y="30"/>
                  <a:pt x="3" y="30"/>
                  <a:pt x="3" y="30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1"/>
                  <a:pt x="37" y="1"/>
                </a:cubicBezTo>
                <a:cubicBezTo>
                  <a:pt x="37" y="1"/>
                  <a:pt x="36" y="0"/>
                  <a:pt x="36" y="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39" name="Freeform 112"/>
          <p:cNvSpPr>
            <a:spLocks/>
          </p:cNvSpPr>
          <p:nvPr/>
        </p:nvSpPr>
        <p:spPr bwMode="auto">
          <a:xfrm>
            <a:off x="3706666" y="3518587"/>
            <a:ext cx="95250" cy="68263"/>
          </a:xfrm>
          <a:custGeom>
            <a:avLst/>
            <a:gdLst>
              <a:gd name="T0" fmla="*/ 34 w 36"/>
              <a:gd name="T1" fmla="*/ 1 h 26"/>
              <a:gd name="T2" fmla="*/ 0 w 36"/>
              <a:gd name="T3" fmla="*/ 24 h 26"/>
              <a:gd name="T4" fmla="*/ 0 w 36"/>
              <a:gd name="T5" fmla="*/ 25 h 26"/>
              <a:gd name="T6" fmla="*/ 1 w 36"/>
              <a:gd name="T7" fmla="*/ 25 h 26"/>
              <a:gd name="T8" fmla="*/ 35 w 36"/>
              <a:gd name="T9" fmla="*/ 2 h 26"/>
              <a:gd name="T10" fmla="*/ 35 w 36"/>
              <a:gd name="T11" fmla="*/ 1 h 26"/>
              <a:gd name="T12" fmla="*/ 34 w 36"/>
              <a:gd name="T13" fmla="*/ 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26">
                <a:moveTo>
                  <a:pt x="34" y="1"/>
                </a:move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5"/>
                  <a:pt x="0" y="25"/>
                </a:cubicBezTo>
                <a:cubicBezTo>
                  <a:pt x="0" y="26"/>
                  <a:pt x="1" y="26"/>
                  <a:pt x="1" y="25"/>
                </a:cubicBezTo>
                <a:cubicBezTo>
                  <a:pt x="35" y="2"/>
                  <a:pt x="35" y="2"/>
                  <a:pt x="35" y="2"/>
                </a:cubicBezTo>
                <a:cubicBezTo>
                  <a:pt x="36" y="2"/>
                  <a:pt x="36" y="1"/>
                  <a:pt x="35" y="1"/>
                </a:cubicBezTo>
                <a:cubicBezTo>
                  <a:pt x="35" y="0"/>
                  <a:pt x="34" y="0"/>
                  <a:pt x="34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0" name="Freeform 113"/>
          <p:cNvSpPr>
            <a:spLocks/>
          </p:cNvSpPr>
          <p:nvPr/>
        </p:nvSpPr>
        <p:spPr bwMode="auto">
          <a:xfrm>
            <a:off x="3706666" y="3424925"/>
            <a:ext cx="80963" cy="44450"/>
          </a:xfrm>
          <a:custGeom>
            <a:avLst/>
            <a:gdLst>
              <a:gd name="T0" fmla="*/ 29 w 31"/>
              <a:gd name="T1" fmla="*/ 1 h 17"/>
              <a:gd name="T2" fmla="*/ 1 w 31"/>
              <a:gd name="T3" fmla="*/ 15 h 17"/>
              <a:gd name="T4" fmla="*/ 0 w 31"/>
              <a:gd name="T5" fmla="*/ 17 h 17"/>
              <a:gd name="T6" fmla="*/ 2 w 31"/>
              <a:gd name="T7" fmla="*/ 17 h 17"/>
              <a:gd name="T8" fmla="*/ 30 w 31"/>
              <a:gd name="T9" fmla="*/ 3 h 17"/>
              <a:gd name="T10" fmla="*/ 30 w 31"/>
              <a:gd name="T11" fmla="*/ 1 h 17"/>
              <a:gd name="T12" fmla="*/ 29 w 31"/>
              <a:gd name="T13" fmla="*/ 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17">
                <a:moveTo>
                  <a:pt x="29" y="1"/>
                </a:moveTo>
                <a:cubicBezTo>
                  <a:pt x="1" y="15"/>
                  <a:pt x="1" y="15"/>
                  <a:pt x="1" y="15"/>
                </a:cubicBezTo>
                <a:cubicBezTo>
                  <a:pt x="0" y="16"/>
                  <a:pt x="0" y="16"/>
                  <a:pt x="0" y="17"/>
                </a:cubicBezTo>
                <a:cubicBezTo>
                  <a:pt x="1" y="17"/>
                  <a:pt x="1" y="17"/>
                  <a:pt x="2" y="17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2"/>
                  <a:pt x="31" y="2"/>
                  <a:pt x="30" y="1"/>
                </a:cubicBezTo>
                <a:cubicBezTo>
                  <a:pt x="30" y="1"/>
                  <a:pt x="29" y="0"/>
                  <a:pt x="29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1" name="Freeform 114"/>
          <p:cNvSpPr>
            <a:spLocks/>
          </p:cNvSpPr>
          <p:nvPr/>
        </p:nvSpPr>
        <p:spPr bwMode="auto">
          <a:xfrm>
            <a:off x="3703491" y="3661462"/>
            <a:ext cx="115888" cy="146050"/>
          </a:xfrm>
          <a:custGeom>
            <a:avLst/>
            <a:gdLst>
              <a:gd name="T0" fmla="*/ 1 w 44"/>
              <a:gd name="T1" fmla="*/ 2 h 55"/>
              <a:gd name="T2" fmla="*/ 42 w 44"/>
              <a:gd name="T3" fmla="*/ 55 h 55"/>
              <a:gd name="T4" fmla="*/ 44 w 44"/>
              <a:gd name="T5" fmla="*/ 55 h 55"/>
              <a:gd name="T6" fmla="*/ 44 w 44"/>
              <a:gd name="T7" fmla="*/ 54 h 55"/>
              <a:gd name="T8" fmla="*/ 2 w 44"/>
              <a:gd name="T9" fmla="*/ 0 h 55"/>
              <a:gd name="T10" fmla="*/ 1 w 44"/>
              <a:gd name="T11" fmla="*/ 0 h 55"/>
              <a:gd name="T12" fmla="*/ 1 w 44"/>
              <a:gd name="T13" fmla="*/ 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55">
                <a:moveTo>
                  <a:pt x="1" y="2"/>
                </a:moveTo>
                <a:cubicBezTo>
                  <a:pt x="42" y="55"/>
                  <a:pt x="42" y="55"/>
                  <a:pt x="42" y="55"/>
                </a:cubicBezTo>
                <a:cubicBezTo>
                  <a:pt x="43" y="55"/>
                  <a:pt x="43" y="55"/>
                  <a:pt x="44" y="55"/>
                </a:cubicBezTo>
                <a:cubicBezTo>
                  <a:pt x="44" y="55"/>
                  <a:pt x="44" y="54"/>
                  <a:pt x="44" y="54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1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2" name="Freeform 115"/>
          <p:cNvSpPr>
            <a:spLocks/>
          </p:cNvSpPr>
          <p:nvPr/>
        </p:nvSpPr>
        <p:spPr bwMode="auto">
          <a:xfrm>
            <a:off x="3703491" y="3739250"/>
            <a:ext cx="115888" cy="182563"/>
          </a:xfrm>
          <a:custGeom>
            <a:avLst/>
            <a:gdLst>
              <a:gd name="T0" fmla="*/ 0 w 44"/>
              <a:gd name="T1" fmla="*/ 2 h 69"/>
              <a:gd name="T2" fmla="*/ 42 w 44"/>
              <a:gd name="T3" fmla="*/ 68 h 69"/>
              <a:gd name="T4" fmla="*/ 44 w 44"/>
              <a:gd name="T5" fmla="*/ 69 h 69"/>
              <a:gd name="T6" fmla="*/ 44 w 44"/>
              <a:gd name="T7" fmla="*/ 67 h 69"/>
              <a:gd name="T8" fmla="*/ 2 w 44"/>
              <a:gd name="T9" fmla="*/ 0 h 69"/>
              <a:gd name="T10" fmla="*/ 1 w 44"/>
              <a:gd name="T11" fmla="*/ 0 h 69"/>
              <a:gd name="T12" fmla="*/ 0 w 44"/>
              <a:gd name="T13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2"/>
                </a:moveTo>
                <a:cubicBezTo>
                  <a:pt x="42" y="68"/>
                  <a:pt x="42" y="68"/>
                  <a:pt x="42" y="68"/>
                </a:cubicBezTo>
                <a:cubicBezTo>
                  <a:pt x="43" y="69"/>
                  <a:pt x="43" y="69"/>
                  <a:pt x="44" y="69"/>
                </a:cubicBezTo>
                <a:cubicBezTo>
                  <a:pt x="44" y="68"/>
                  <a:pt x="44" y="68"/>
                  <a:pt x="44" y="6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3" name="Freeform 116"/>
          <p:cNvSpPr>
            <a:spLocks/>
          </p:cNvSpPr>
          <p:nvPr/>
        </p:nvSpPr>
        <p:spPr bwMode="auto">
          <a:xfrm>
            <a:off x="3703491" y="3805925"/>
            <a:ext cx="115888" cy="49213"/>
          </a:xfrm>
          <a:custGeom>
            <a:avLst/>
            <a:gdLst>
              <a:gd name="T0" fmla="*/ 43 w 44"/>
              <a:gd name="T1" fmla="*/ 0 h 19"/>
              <a:gd name="T2" fmla="*/ 1 w 44"/>
              <a:gd name="T3" fmla="*/ 17 h 19"/>
              <a:gd name="T4" fmla="*/ 0 w 44"/>
              <a:gd name="T5" fmla="*/ 19 h 19"/>
              <a:gd name="T6" fmla="*/ 2 w 44"/>
              <a:gd name="T7" fmla="*/ 19 h 19"/>
              <a:gd name="T8" fmla="*/ 44 w 44"/>
              <a:gd name="T9" fmla="*/ 2 h 19"/>
              <a:gd name="T10" fmla="*/ 44 w 44"/>
              <a:gd name="T11" fmla="*/ 0 h 19"/>
              <a:gd name="T12" fmla="*/ 43 w 44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19">
                <a:moveTo>
                  <a:pt x="43" y="0"/>
                </a:move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1" y="19"/>
                  <a:pt x="1" y="19"/>
                  <a:pt x="2" y="19"/>
                </a:cubicBezTo>
                <a:cubicBezTo>
                  <a:pt x="44" y="2"/>
                  <a:pt x="44" y="2"/>
                  <a:pt x="44" y="2"/>
                </a:cubicBezTo>
                <a:cubicBezTo>
                  <a:pt x="44" y="1"/>
                  <a:pt x="44" y="1"/>
                  <a:pt x="44" y="0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4" name="Freeform 117"/>
          <p:cNvSpPr>
            <a:spLocks/>
          </p:cNvSpPr>
          <p:nvPr/>
        </p:nvSpPr>
        <p:spPr bwMode="auto">
          <a:xfrm>
            <a:off x="3703491" y="3853550"/>
            <a:ext cx="115888" cy="182563"/>
          </a:xfrm>
          <a:custGeom>
            <a:avLst/>
            <a:gdLst>
              <a:gd name="T0" fmla="*/ 0 w 44"/>
              <a:gd name="T1" fmla="*/ 1 h 69"/>
              <a:gd name="T2" fmla="*/ 42 w 44"/>
              <a:gd name="T3" fmla="*/ 68 h 69"/>
              <a:gd name="T4" fmla="*/ 44 w 44"/>
              <a:gd name="T5" fmla="*/ 68 h 69"/>
              <a:gd name="T6" fmla="*/ 44 w 44"/>
              <a:gd name="T7" fmla="*/ 67 h 69"/>
              <a:gd name="T8" fmla="*/ 2 w 44"/>
              <a:gd name="T9" fmla="*/ 0 h 69"/>
              <a:gd name="T10" fmla="*/ 1 w 44"/>
              <a:gd name="T11" fmla="*/ 0 h 69"/>
              <a:gd name="T12" fmla="*/ 0 w 44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1"/>
                </a:moveTo>
                <a:cubicBezTo>
                  <a:pt x="42" y="68"/>
                  <a:pt x="42" y="68"/>
                  <a:pt x="42" y="68"/>
                </a:cubicBezTo>
                <a:cubicBezTo>
                  <a:pt x="43" y="69"/>
                  <a:pt x="43" y="69"/>
                  <a:pt x="44" y="68"/>
                </a:cubicBezTo>
                <a:cubicBezTo>
                  <a:pt x="44" y="68"/>
                  <a:pt x="44" y="67"/>
                  <a:pt x="44" y="6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5" name="Freeform 118"/>
          <p:cNvSpPr>
            <a:spLocks/>
          </p:cNvSpPr>
          <p:nvPr/>
        </p:nvSpPr>
        <p:spPr bwMode="auto">
          <a:xfrm>
            <a:off x="3703491" y="3917050"/>
            <a:ext cx="115888" cy="52388"/>
          </a:xfrm>
          <a:custGeom>
            <a:avLst/>
            <a:gdLst>
              <a:gd name="T0" fmla="*/ 43 w 44"/>
              <a:gd name="T1" fmla="*/ 0 h 20"/>
              <a:gd name="T2" fmla="*/ 1 w 44"/>
              <a:gd name="T3" fmla="*/ 18 h 20"/>
              <a:gd name="T4" fmla="*/ 0 w 44"/>
              <a:gd name="T5" fmla="*/ 19 h 20"/>
              <a:gd name="T6" fmla="*/ 2 w 44"/>
              <a:gd name="T7" fmla="*/ 20 h 20"/>
              <a:gd name="T8" fmla="*/ 44 w 44"/>
              <a:gd name="T9" fmla="*/ 2 h 20"/>
              <a:gd name="T10" fmla="*/ 44 w 44"/>
              <a:gd name="T11" fmla="*/ 1 h 20"/>
              <a:gd name="T12" fmla="*/ 43 w 44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43" y="0"/>
                </a:move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1" y="20"/>
                  <a:pt x="1" y="20"/>
                  <a:pt x="2" y="20"/>
                </a:cubicBezTo>
                <a:cubicBezTo>
                  <a:pt x="44" y="2"/>
                  <a:pt x="44" y="2"/>
                  <a:pt x="44" y="2"/>
                </a:cubicBezTo>
                <a:cubicBezTo>
                  <a:pt x="44" y="2"/>
                  <a:pt x="44" y="1"/>
                  <a:pt x="44" y="1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6" name="Freeform 119"/>
          <p:cNvSpPr>
            <a:spLocks/>
          </p:cNvSpPr>
          <p:nvPr/>
        </p:nvSpPr>
        <p:spPr bwMode="auto">
          <a:xfrm>
            <a:off x="3703491" y="3964675"/>
            <a:ext cx="115888" cy="184150"/>
          </a:xfrm>
          <a:custGeom>
            <a:avLst/>
            <a:gdLst>
              <a:gd name="T0" fmla="*/ 0 w 44"/>
              <a:gd name="T1" fmla="*/ 2 h 69"/>
              <a:gd name="T2" fmla="*/ 42 w 44"/>
              <a:gd name="T3" fmla="*/ 69 h 69"/>
              <a:gd name="T4" fmla="*/ 44 w 44"/>
              <a:gd name="T5" fmla="*/ 69 h 69"/>
              <a:gd name="T6" fmla="*/ 44 w 44"/>
              <a:gd name="T7" fmla="*/ 68 h 69"/>
              <a:gd name="T8" fmla="*/ 2 w 44"/>
              <a:gd name="T9" fmla="*/ 1 h 69"/>
              <a:gd name="T10" fmla="*/ 1 w 44"/>
              <a:gd name="T11" fmla="*/ 0 h 69"/>
              <a:gd name="T12" fmla="*/ 0 w 44"/>
              <a:gd name="T13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2"/>
                </a:moveTo>
                <a:cubicBezTo>
                  <a:pt x="42" y="69"/>
                  <a:pt x="42" y="69"/>
                  <a:pt x="42" y="69"/>
                </a:cubicBezTo>
                <a:cubicBezTo>
                  <a:pt x="43" y="69"/>
                  <a:pt x="43" y="69"/>
                  <a:pt x="44" y="69"/>
                </a:cubicBezTo>
                <a:cubicBezTo>
                  <a:pt x="44" y="69"/>
                  <a:pt x="44" y="68"/>
                  <a:pt x="44" y="68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ubicBezTo>
                  <a:pt x="0" y="1"/>
                  <a:pt x="0" y="1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7" name="Freeform 120"/>
          <p:cNvSpPr>
            <a:spLocks/>
          </p:cNvSpPr>
          <p:nvPr/>
        </p:nvSpPr>
        <p:spPr bwMode="auto">
          <a:xfrm>
            <a:off x="3703491" y="4031350"/>
            <a:ext cx="115888" cy="53975"/>
          </a:xfrm>
          <a:custGeom>
            <a:avLst/>
            <a:gdLst>
              <a:gd name="T0" fmla="*/ 43 w 44"/>
              <a:gd name="T1" fmla="*/ 0 h 20"/>
              <a:gd name="T2" fmla="*/ 1 w 44"/>
              <a:gd name="T3" fmla="*/ 18 h 20"/>
              <a:gd name="T4" fmla="*/ 0 w 44"/>
              <a:gd name="T5" fmla="*/ 19 h 20"/>
              <a:gd name="T6" fmla="*/ 2 w 44"/>
              <a:gd name="T7" fmla="*/ 19 h 20"/>
              <a:gd name="T8" fmla="*/ 44 w 44"/>
              <a:gd name="T9" fmla="*/ 2 h 20"/>
              <a:gd name="T10" fmla="*/ 44 w 44"/>
              <a:gd name="T11" fmla="*/ 1 h 20"/>
              <a:gd name="T12" fmla="*/ 43 w 44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43" y="0"/>
                </a:move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8"/>
                  <a:pt x="0" y="19"/>
                </a:cubicBezTo>
                <a:cubicBezTo>
                  <a:pt x="1" y="19"/>
                  <a:pt x="1" y="20"/>
                  <a:pt x="2" y="19"/>
                </a:cubicBezTo>
                <a:cubicBezTo>
                  <a:pt x="44" y="2"/>
                  <a:pt x="44" y="2"/>
                  <a:pt x="44" y="2"/>
                </a:cubicBezTo>
                <a:cubicBezTo>
                  <a:pt x="44" y="2"/>
                  <a:pt x="44" y="1"/>
                  <a:pt x="44" y="1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8" name="Freeform 121"/>
          <p:cNvSpPr>
            <a:spLocks/>
          </p:cNvSpPr>
          <p:nvPr/>
        </p:nvSpPr>
        <p:spPr bwMode="auto">
          <a:xfrm>
            <a:off x="3593954" y="3664637"/>
            <a:ext cx="117475" cy="142875"/>
          </a:xfrm>
          <a:custGeom>
            <a:avLst/>
            <a:gdLst>
              <a:gd name="T0" fmla="*/ 42 w 44"/>
              <a:gd name="T1" fmla="*/ 0 h 54"/>
              <a:gd name="T2" fmla="*/ 0 w 44"/>
              <a:gd name="T3" fmla="*/ 53 h 54"/>
              <a:gd name="T4" fmla="*/ 0 w 44"/>
              <a:gd name="T5" fmla="*/ 54 h 54"/>
              <a:gd name="T6" fmla="*/ 1 w 44"/>
              <a:gd name="T7" fmla="*/ 54 h 54"/>
              <a:gd name="T8" fmla="*/ 43 w 44"/>
              <a:gd name="T9" fmla="*/ 1 h 54"/>
              <a:gd name="T10" fmla="*/ 43 w 44"/>
              <a:gd name="T11" fmla="*/ 0 h 54"/>
              <a:gd name="T12" fmla="*/ 42 w 44"/>
              <a:gd name="T1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54">
                <a:moveTo>
                  <a:pt x="42" y="0"/>
                </a:moveTo>
                <a:cubicBezTo>
                  <a:pt x="0" y="53"/>
                  <a:pt x="0" y="53"/>
                  <a:pt x="0" y="53"/>
                </a:cubicBezTo>
                <a:cubicBezTo>
                  <a:pt x="0" y="53"/>
                  <a:pt x="0" y="54"/>
                  <a:pt x="0" y="54"/>
                </a:cubicBezTo>
                <a:cubicBezTo>
                  <a:pt x="0" y="54"/>
                  <a:pt x="1" y="54"/>
                  <a:pt x="1" y="54"/>
                </a:cubicBezTo>
                <a:cubicBezTo>
                  <a:pt x="43" y="1"/>
                  <a:pt x="43" y="1"/>
                  <a:pt x="43" y="1"/>
                </a:cubicBezTo>
                <a:cubicBezTo>
                  <a:pt x="44" y="1"/>
                  <a:pt x="44" y="0"/>
                  <a:pt x="43" y="0"/>
                </a:cubicBezTo>
                <a:cubicBezTo>
                  <a:pt x="43" y="0"/>
                  <a:pt x="42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49" name="Freeform 122"/>
          <p:cNvSpPr>
            <a:spLocks/>
          </p:cNvSpPr>
          <p:nvPr/>
        </p:nvSpPr>
        <p:spPr bwMode="auto">
          <a:xfrm>
            <a:off x="3593954" y="3739250"/>
            <a:ext cx="117475" cy="182563"/>
          </a:xfrm>
          <a:custGeom>
            <a:avLst/>
            <a:gdLst>
              <a:gd name="T0" fmla="*/ 42 w 44"/>
              <a:gd name="T1" fmla="*/ 0 h 69"/>
              <a:gd name="T2" fmla="*/ 0 w 44"/>
              <a:gd name="T3" fmla="*/ 67 h 69"/>
              <a:gd name="T4" fmla="*/ 0 w 44"/>
              <a:gd name="T5" fmla="*/ 69 h 69"/>
              <a:gd name="T6" fmla="*/ 2 w 44"/>
              <a:gd name="T7" fmla="*/ 68 h 69"/>
              <a:gd name="T8" fmla="*/ 43 w 44"/>
              <a:gd name="T9" fmla="*/ 2 h 69"/>
              <a:gd name="T10" fmla="*/ 43 w 44"/>
              <a:gd name="T11" fmla="*/ 0 h 69"/>
              <a:gd name="T12" fmla="*/ 42 w 44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42" y="0"/>
                </a:move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9"/>
                </a:cubicBezTo>
                <a:cubicBezTo>
                  <a:pt x="1" y="69"/>
                  <a:pt x="1" y="69"/>
                  <a:pt x="2" y="68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1"/>
                  <a:pt x="44" y="0"/>
                  <a:pt x="43" y="0"/>
                </a:cubicBezTo>
                <a:cubicBezTo>
                  <a:pt x="43" y="0"/>
                  <a:pt x="42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0" name="Freeform 123"/>
          <p:cNvSpPr>
            <a:spLocks/>
          </p:cNvSpPr>
          <p:nvPr/>
        </p:nvSpPr>
        <p:spPr bwMode="auto">
          <a:xfrm>
            <a:off x="3593954" y="3805925"/>
            <a:ext cx="117475" cy="49213"/>
          </a:xfrm>
          <a:custGeom>
            <a:avLst/>
            <a:gdLst>
              <a:gd name="T0" fmla="*/ 0 w 44"/>
              <a:gd name="T1" fmla="*/ 2 h 19"/>
              <a:gd name="T2" fmla="*/ 42 w 44"/>
              <a:gd name="T3" fmla="*/ 19 h 19"/>
              <a:gd name="T4" fmla="*/ 43 w 44"/>
              <a:gd name="T5" fmla="*/ 19 h 19"/>
              <a:gd name="T6" fmla="*/ 43 w 44"/>
              <a:gd name="T7" fmla="*/ 17 h 19"/>
              <a:gd name="T8" fmla="*/ 1 w 44"/>
              <a:gd name="T9" fmla="*/ 0 h 19"/>
              <a:gd name="T10" fmla="*/ 0 w 44"/>
              <a:gd name="T11" fmla="*/ 0 h 19"/>
              <a:gd name="T12" fmla="*/ 0 w 44"/>
              <a:gd name="T13" fmla="*/ 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19">
                <a:moveTo>
                  <a:pt x="0" y="2"/>
                </a:moveTo>
                <a:cubicBezTo>
                  <a:pt x="42" y="19"/>
                  <a:pt x="42" y="19"/>
                  <a:pt x="42" y="19"/>
                </a:cubicBezTo>
                <a:cubicBezTo>
                  <a:pt x="43" y="19"/>
                  <a:pt x="43" y="19"/>
                  <a:pt x="43" y="19"/>
                </a:cubicBezTo>
                <a:cubicBezTo>
                  <a:pt x="44" y="18"/>
                  <a:pt x="43" y="17"/>
                  <a:pt x="43" y="17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1" name="Freeform 124"/>
          <p:cNvSpPr>
            <a:spLocks/>
          </p:cNvSpPr>
          <p:nvPr/>
        </p:nvSpPr>
        <p:spPr bwMode="auto">
          <a:xfrm>
            <a:off x="3593954" y="3853550"/>
            <a:ext cx="117475" cy="182563"/>
          </a:xfrm>
          <a:custGeom>
            <a:avLst/>
            <a:gdLst>
              <a:gd name="T0" fmla="*/ 42 w 44"/>
              <a:gd name="T1" fmla="*/ 0 h 69"/>
              <a:gd name="T2" fmla="*/ 0 w 44"/>
              <a:gd name="T3" fmla="*/ 67 h 69"/>
              <a:gd name="T4" fmla="*/ 0 w 44"/>
              <a:gd name="T5" fmla="*/ 68 h 69"/>
              <a:gd name="T6" fmla="*/ 2 w 44"/>
              <a:gd name="T7" fmla="*/ 68 h 69"/>
              <a:gd name="T8" fmla="*/ 43 w 44"/>
              <a:gd name="T9" fmla="*/ 1 h 69"/>
              <a:gd name="T10" fmla="*/ 43 w 44"/>
              <a:gd name="T11" fmla="*/ 0 h 69"/>
              <a:gd name="T12" fmla="*/ 42 w 44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42" y="0"/>
                </a:move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8"/>
                  <a:pt x="0" y="68"/>
                </a:cubicBezTo>
                <a:cubicBezTo>
                  <a:pt x="1" y="69"/>
                  <a:pt x="1" y="69"/>
                  <a:pt x="2" y="68"/>
                </a:cubicBezTo>
                <a:cubicBezTo>
                  <a:pt x="43" y="1"/>
                  <a:pt x="43" y="1"/>
                  <a:pt x="43" y="1"/>
                </a:cubicBezTo>
                <a:cubicBezTo>
                  <a:pt x="44" y="1"/>
                  <a:pt x="44" y="0"/>
                  <a:pt x="43" y="0"/>
                </a:cubicBezTo>
                <a:cubicBezTo>
                  <a:pt x="43" y="0"/>
                  <a:pt x="42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2" name="Freeform 125"/>
          <p:cNvSpPr>
            <a:spLocks/>
          </p:cNvSpPr>
          <p:nvPr/>
        </p:nvSpPr>
        <p:spPr bwMode="auto">
          <a:xfrm>
            <a:off x="3593954" y="3917050"/>
            <a:ext cx="117475" cy="52388"/>
          </a:xfrm>
          <a:custGeom>
            <a:avLst/>
            <a:gdLst>
              <a:gd name="T0" fmla="*/ 0 w 44"/>
              <a:gd name="T1" fmla="*/ 2 h 20"/>
              <a:gd name="T2" fmla="*/ 42 w 44"/>
              <a:gd name="T3" fmla="*/ 20 h 20"/>
              <a:gd name="T4" fmla="*/ 43 w 44"/>
              <a:gd name="T5" fmla="*/ 19 h 20"/>
              <a:gd name="T6" fmla="*/ 43 w 44"/>
              <a:gd name="T7" fmla="*/ 18 h 20"/>
              <a:gd name="T8" fmla="*/ 1 w 44"/>
              <a:gd name="T9" fmla="*/ 0 h 20"/>
              <a:gd name="T10" fmla="*/ 0 w 44"/>
              <a:gd name="T11" fmla="*/ 1 h 20"/>
              <a:gd name="T12" fmla="*/ 0 w 44"/>
              <a:gd name="T13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0" y="2"/>
                </a:moveTo>
                <a:cubicBezTo>
                  <a:pt x="42" y="20"/>
                  <a:pt x="42" y="20"/>
                  <a:pt x="42" y="20"/>
                </a:cubicBezTo>
                <a:cubicBezTo>
                  <a:pt x="43" y="20"/>
                  <a:pt x="43" y="20"/>
                  <a:pt x="43" y="19"/>
                </a:cubicBezTo>
                <a:cubicBezTo>
                  <a:pt x="44" y="19"/>
                  <a:pt x="43" y="18"/>
                  <a:pt x="43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3" name="Freeform 126"/>
          <p:cNvSpPr>
            <a:spLocks/>
          </p:cNvSpPr>
          <p:nvPr/>
        </p:nvSpPr>
        <p:spPr bwMode="auto">
          <a:xfrm>
            <a:off x="3593954" y="3964675"/>
            <a:ext cx="117475" cy="184150"/>
          </a:xfrm>
          <a:custGeom>
            <a:avLst/>
            <a:gdLst>
              <a:gd name="T0" fmla="*/ 42 w 44"/>
              <a:gd name="T1" fmla="*/ 1 h 69"/>
              <a:gd name="T2" fmla="*/ 0 w 44"/>
              <a:gd name="T3" fmla="*/ 68 h 69"/>
              <a:gd name="T4" fmla="*/ 0 w 44"/>
              <a:gd name="T5" fmla="*/ 69 h 69"/>
              <a:gd name="T6" fmla="*/ 2 w 44"/>
              <a:gd name="T7" fmla="*/ 69 h 69"/>
              <a:gd name="T8" fmla="*/ 43 w 44"/>
              <a:gd name="T9" fmla="*/ 2 h 69"/>
              <a:gd name="T10" fmla="*/ 43 w 44"/>
              <a:gd name="T11" fmla="*/ 0 h 69"/>
              <a:gd name="T12" fmla="*/ 42 w 44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42" y="1"/>
                </a:move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9"/>
                  <a:pt x="0" y="69"/>
                </a:cubicBezTo>
                <a:cubicBezTo>
                  <a:pt x="1" y="69"/>
                  <a:pt x="1" y="69"/>
                  <a:pt x="2" y="69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1"/>
                  <a:pt x="44" y="1"/>
                  <a:pt x="43" y="0"/>
                </a:cubicBezTo>
                <a:cubicBezTo>
                  <a:pt x="43" y="0"/>
                  <a:pt x="42" y="0"/>
                  <a:pt x="42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4" name="Freeform 127"/>
          <p:cNvSpPr>
            <a:spLocks/>
          </p:cNvSpPr>
          <p:nvPr/>
        </p:nvSpPr>
        <p:spPr bwMode="auto">
          <a:xfrm>
            <a:off x="3593954" y="4031350"/>
            <a:ext cx="117475" cy="53975"/>
          </a:xfrm>
          <a:custGeom>
            <a:avLst/>
            <a:gdLst>
              <a:gd name="T0" fmla="*/ 0 w 44"/>
              <a:gd name="T1" fmla="*/ 2 h 20"/>
              <a:gd name="T2" fmla="*/ 42 w 44"/>
              <a:gd name="T3" fmla="*/ 19 h 20"/>
              <a:gd name="T4" fmla="*/ 43 w 44"/>
              <a:gd name="T5" fmla="*/ 19 h 20"/>
              <a:gd name="T6" fmla="*/ 43 w 44"/>
              <a:gd name="T7" fmla="*/ 18 h 20"/>
              <a:gd name="T8" fmla="*/ 1 w 44"/>
              <a:gd name="T9" fmla="*/ 0 h 20"/>
              <a:gd name="T10" fmla="*/ 0 w 44"/>
              <a:gd name="T11" fmla="*/ 1 h 20"/>
              <a:gd name="T12" fmla="*/ 0 w 44"/>
              <a:gd name="T13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0" y="2"/>
                </a:moveTo>
                <a:cubicBezTo>
                  <a:pt x="42" y="19"/>
                  <a:pt x="42" y="19"/>
                  <a:pt x="42" y="19"/>
                </a:cubicBezTo>
                <a:cubicBezTo>
                  <a:pt x="43" y="20"/>
                  <a:pt x="43" y="19"/>
                  <a:pt x="43" y="19"/>
                </a:cubicBezTo>
                <a:cubicBezTo>
                  <a:pt x="44" y="18"/>
                  <a:pt x="43" y="18"/>
                  <a:pt x="43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5" name="Freeform 128"/>
          <p:cNvSpPr>
            <a:spLocks/>
          </p:cNvSpPr>
          <p:nvPr/>
        </p:nvSpPr>
        <p:spPr bwMode="auto">
          <a:xfrm>
            <a:off x="3609829" y="3378887"/>
            <a:ext cx="101600" cy="336550"/>
          </a:xfrm>
          <a:custGeom>
            <a:avLst/>
            <a:gdLst>
              <a:gd name="T0" fmla="*/ 8 w 38"/>
              <a:gd name="T1" fmla="*/ 1 h 126"/>
              <a:gd name="T2" fmla="*/ 35 w 38"/>
              <a:gd name="T3" fmla="*/ 33 h 126"/>
              <a:gd name="T4" fmla="*/ 0 w 38"/>
              <a:gd name="T5" fmla="*/ 61 h 126"/>
              <a:gd name="T6" fmla="*/ 0 w 38"/>
              <a:gd name="T7" fmla="*/ 62 h 126"/>
              <a:gd name="T8" fmla="*/ 36 w 38"/>
              <a:gd name="T9" fmla="*/ 126 h 126"/>
              <a:gd name="T10" fmla="*/ 37 w 38"/>
              <a:gd name="T11" fmla="*/ 126 h 126"/>
              <a:gd name="T12" fmla="*/ 37 w 38"/>
              <a:gd name="T13" fmla="*/ 125 h 126"/>
              <a:gd name="T14" fmla="*/ 2 w 38"/>
              <a:gd name="T15" fmla="*/ 62 h 126"/>
              <a:gd name="T16" fmla="*/ 37 w 38"/>
              <a:gd name="T17" fmla="*/ 34 h 126"/>
              <a:gd name="T18" fmla="*/ 37 w 38"/>
              <a:gd name="T19" fmla="*/ 34 h 126"/>
              <a:gd name="T20" fmla="*/ 37 w 38"/>
              <a:gd name="T21" fmla="*/ 33 h 126"/>
              <a:gd name="T22" fmla="*/ 10 w 38"/>
              <a:gd name="T23" fmla="*/ 0 h 126"/>
              <a:gd name="T24" fmla="*/ 8 w 38"/>
              <a:gd name="T25" fmla="*/ 0 h 126"/>
              <a:gd name="T26" fmla="*/ 8 w 38"/>
              <a:gd name="T27" fmla="*/ 1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" h="126">
                <a:moveTo>
                  <a:pt x="8" y="1"/>
                </a:moveTo>
                <a:cubicBezTo>
                  <a:pt x="35" y="33"/>
                  <a:pt x="35" y="33"/>
                  <a:pt x="35" y="3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1"/>
                  <a:pt x="0" y="62"/>
                  <a:pt x="0" y="62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6"/>
                  <a:pt x="36" y="126"/>
                  <a:pt x="37" y="126"/>
                </a:cubicBezTo>
                <a:cubicBezTo>
                  <a:pt x="37" y="126"/>
                  <a:pt x="38" y="125"/>
                  <a:pt x="37" y="125"/>
                </a:cubicBezTo>
                <a:cubicBezTo>
                  <a:pt x="2" y="62"/>
                  <a:pt x="2" y="62"/>
                  <a:pt x="2" y="62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3"/>
                  <a:pt x="37" y="33"/>
                  <a:pt x="37" y="33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8" y="0"/>
                </a:cubicBezTo>
                <a:cubicBezTo>
                  <a:pt x="8" y="0"/>
                  <a:pt x="8" y="1"/>
                  <a:pt x="8" y="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6" name="Freeform 129"/>
          <p:cNvSpPr>
            <a:spLocks/>
          </p:cNvSpPr>
          <p:nvPr/>
        </p:nvSpPr>
        <p:spPr bwMode="auto">
          <a:xfrm>
            <a:off x="3703491" y="3382062"/>
            <a:ext cx="98425" cy="357188"/>
          </a:xfrm>
          <a:custGeom>
            <a:avLst/>
            <a:gdLst>
              <a:gd name="T0" fmla="*/ 27 w 37"/>
              <a:gd name="T1" fmla="*/ 0 h 134"/>
              <a:gd name="T2" fmla="*/ 1 w 37"/>
              <a:gd name="T3" fmla="*/ 32 h 134"/>
              <a:gd name="T4" fmla="*/ 1 w 37"/>
              <a:gd name="T5" fmla="*/ 32 h 134"/>
              <a:gd name="T6" fmla="*/ 2 w 37"/>
              <a:gd name="T7" fmla="*/ 33 h 134"/>
              <a:gd name="T8" fmla="*/ 34 w 37"/>
              <a:gd name="T9" fmla="*/ 53 h 134"/>
              <a:gd name="T10" fmla="*/ 1 w 37"/>
              <a:gd name="T11" fmla="*/ 133 h 134"/>
              <a:gd name="T12" fmla="*/ 1 w 37"/>
              <a:gd name="T13" fmla="*/ 134 h 134"/>
              <a:gd name="T14" fmla="*/ 3 w 37"/>
              <a:gd name="T15" fmla="*/ 133 h 134"/>
              <a:gd name="T16" fmla="*/ 37 w 37"/>
              <a:gd name="T17" fmla="*/ 53 h 134"/>
              <a:gd name="T18" fmla="*/ 36 w 37"/>
              <a:gd name="T19" fmla="*/ 52 h 134"/>
              <a:gd name="T20" fmla="*/ 4 w 37"/>
              <a:gd name="T21" fmla="*/ 32 h 134"/>
              <a:gd name="T22" fmla="*/ 29 w 37"/>
              <a:gd name="T23" fmla="*/ 2 h 134"/>
              <a:gd name="T24" fmla="*/ 29 w 37"/>
              <a:gd name="T25" fmla="*/ 0 h 134"/>
              <a:gd name="T26" fmla="*/ 27 w 37"/>
              <a:gd name="T27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134">
                <a:moveTo>
                  <a:pt x="27" y="0"/>
                </a:move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1" y="32"/>
                  <a:pt x="1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4" y="53"/>
                  <a:pt x="34" y="53"/>
                  <a:pt x="34" y="53"/>
                </a:cubicBezTo>
                <a:cubicBezTo>
                  <a:pt x="1" y="133"/>
                  <a:pt x="1" y="133"/>
                  <a:pt x="1" y="133"/>
                </a:cubicBezTo>
                <a:cubicBezTo>
                  <a:pt x="0" y="133"/>
                  <a:pt x="1" y="134"/>
                  <a:pt x="1" y="134"/>
                </a:cubicBezTo>
                <a:cubicBezTo>
                  <a:pt x="2" y="134"/>
                  <a:pt x="2" y="134"/>
                  <a:pt x="3" y="13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2"/>
                  <a:pt x="37" y="52"/>
                  <a:pt x="36" y="52"/>
                </a:cubicBezTo>
                <a:cubicBezTo>
                  <a:pt x="4" y="32"/>
                  <a:pt x="4" y="32"/>
                  <a:pt x="4" y="3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9" y="0"/>
                  <a:pt x="29" y="0"/>
                </a:cubicBezTo>
                <a:cubicBezTo>
                  <a:pt x="28" y="0"/>
                  <a:pt x="28" y="0"/>
                  <a:pt x="27" y="0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7" name="Freeform 130"/>
          <p:cNvSpPr>
            <a:spLocks/>
          </p:cNvSpPr>
          <p:nvPr/>
        </p:nvSpPr>
        <p:spPr bwMode="auto">
          <a:xfrm>
            <a:off x="3700316" y="3412225"/>
            <a:ext cx="117475" cy="257175"/>
          </a:xfrm>
          <a:custGeom>
            <a:avLst/>
            <a:gdLst>
              <a:gd name="T0" fmla="*/ 2 w 44"/>
              <a:gd name="T1" fmla="*/ 3 h 97"/>
              <a:gd name="T2" fmla="*/ 30 w 44"/>
              <a:gd name="T3" fmla="*/ 7 h 97"/>
              <a:gd name="T4" fmla="*/ 1 w 44"/>
              <a:gd name="T5" fmla="*/ 64 h 97"/>
              <a:gd name="T6" fmla="*/ 1 w 44"/>
              <a:gd name="T7" fmla="*/ 65 h 97"/>
              <a:gd name="T8" fmla="*/ 42 w 44"/>
              <a:gd name="T9" fmla="*/ 96 h 97"/>
              <a:gd name="T10" fmla="*/ 44 w 44"/>
              <a:gd name="T11" fmla="*/ 96 h 97"/>
              <a:gd name="T12" fmla="*/ 44 w 44"/>
              <a:gd name="T13" fmla="*/ 95 h 97"/>
              <a:gd name="T14" fmla="*/ 3 w 44"/>
              <a:gd name="T15" fmla="*/ 64 h 97"/>
              <a:gd name="T16" fmla="*/ 32 w 44"/>
              <a:gd name="T17" fmla="*/ 7 h 97"/>
              <a:gd name="T18" fmla="*/ 32 w 44"/>
              <a:gd name="T19" fmla="*/ 6 h 97"/>
              <a:gd name="T20" fmla="*/ 32 w 44"/>
              <a:gd name="T21" fmla="*/ 6 h 97"/>
              <a:gd name="T22" fmla="*/ 3 w 44"/>
              <a:gd name="T23" fmla="*/ 1 h 97"/>
              <a:gd name="T24" fmla="*/ 2 w 44"/>
              <a:gd name="T25" fmla="*/ 1 h 97"/>
              <a:gd name="T26" fmla="*/ 2 w 44"/>
              <a:gd name="T27" fmla="*/ 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" h="97">
                <a:moveTo>
                  <a:pt x="2" y="3"/>
                </a:moveTo>
                <a:cubicBezTo>
                  <a:pt x="30" y="7"/>
                  <a:pt x="30" y="7"/>
                  <a:pt x="30" y="7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4"/>
                  <a:pt x="1" y="65"/>
                  <a:pt x="1" y="65"/>
                </a:cubicBezTo>
                <a:cubicBezTo>
                  <a:pt x="42" y="96"/>
                  <a:pt x="42" y="96"/>
                  <a:pt x="42" y="96"/>
                </a:cubicBezTo>
                <a:cubicBezTo>
                  <a:pt x="43" y="97"/>
                  <a:pt x="44" y="97"/>
                  <a:pt x="44" y="96"/>
                </a:cubicBezTo>
                <a:cubicBezTo>
                  <a:pt x="44" y="96"/>
                  <a:pt x="44" y="95"/>
                  <a:pt x="44" y="95"/>
                </a:cubicBezTo>
                <a:cubicBezTo>
                  <a:pt x="3" y="64"/>
                  <a:pt x="3" y="64"/>
                  <a:pt x="3" y="64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2" y="6"/>
                  <a:pt x="32" y="6"/>
                </a:cubicBezTo>
                <a:cubicBezTo>
                  <a:pt x="3" y="1"/>
                  <a:pt x="3" y="1"/>
                  <a:pt x="3" y="1"/>
                </a:cubicBezTo>
                <a:cubicBezTo>
                  <a:pt x="2" y="0"/>
                  <a:pt x="2" y="1"/>
                  <a:pt x="2" y="1"/>
                </a:cubicBezTo>
                <a:cubicBezTo>
                  <a:pt x="2" y="2"/>
                  <a:pt x="2" y="2"/>
                  <a:pt x="2" y="3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8" name="Freeform 131"/>
          <p:cNvSpPr>
            <a:spLocks/>
          </p:cNvSpPr>
          <p:nvPr/>
        </p:nvSpPr>
        <p:spPr bwMode="auto">
          <a:xfrm>
            <a:off x="3703491" y="3690037"/>
            <a:ext cx="119063" cy="184150"/>
          </a:xfrm>
          <a:custGeom>
            <a:avLst/>
            <a:gdLst>
              <a:gd name="T0" fmla="*/ 43 w 45"/>
              <a:gd name="T1" fmla="*/ 0 h 69"/>
              <a:gd name="T2" fmla="*/ 1 w 45"/>
              <a:gd name="T3" fmla="*/ 67 h 69"/>
              <a:gd name="T4" fmla="*/ 1 w 45"/>
              <a:gd name="T5" fmla="*/ 69 h 69"/>
              <a:gd name="T6" fmla="*/ 2 w 45"/>
              <a:gd name="T7" fmla="*/ 68 h 69"/>
              <a:gd name="T8" fmla="*/ 44 w 45"/>
              <a:gd name="T9" fmla="*/ 1 h 69"/>
              <a:gd name="T10" fmla="*/ 44 w 45"/>
              <a:gd name="T11" fmla="*/ 0 h 69"/>
              <a:gd name="T12" fmla="*/ 43 w 45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69">
                <a:moveTo>
                  <a:pt x="43" y="0"/>
                </a:moveTo>
                <a:cubicBezTo>
                  <a:pt x="1" y="67"/>
                  <a:pt x="1" y="67"/>
                  <a:pt x="1" y="67"/>
                </a:cubicBezTo>
                <a:cubicBezTo>
                  <a:pt x="0" y="68"/>
                  <a:pt x="1" y="68"/>
                  <a:pt x="1" y="69"/>
                </a:cubicBezTo>
                <a:cubicBezTo>
                  <a:pt x="2" y="69"/>
                  <a:pt x="2" y="69"/>
                  <a:pt x="2" y="68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1"/>
                  <a:pt x="44" y="0"/>
                  <a:pt x="44" y="0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59" name="Freeform 132"/>
          <p:cNvSpPr>
            <a:spLocks/>
          </p:cNvSpPr>
          <p:nvPr/>
        </p:nvSpPr>
        <p:spPr bwMode="auto">
          <a:xfrm>
            <a:off x="3703491" y="3755125"/>
            <a:ext cx="119063" cy="52388"/>
          </a:xfrm>
          <a:custGeom>
            <a:avLst/>
            <a:gdLst>
              <a:gd name="T0" fmla="*/ 1 w 45"/>
              <a:gd name="T1" fmla="*/ 2 h 20"/>
              <a:gd name="T2" fmla="*/ 43 w 45"/>
              <a:gd name="T3" fmla="*/ 20 h 20"/>
              <a:gd name="T4" fmla="*/ 44 w 45"/>
              <a:gd name="T5" fmla="*/ 19 h 20"/>
              <a:gd name="T6" fmla="*/ 44 w 45"/>
              <a:gd name="T7" fmla="*/ 18 h 20"/>
              <a:gd name="T8" fmla="*/ 2 w 45"/>
              <a:gd name="T9" fmla="*/ 1 h 20"/>
              <a:gd name="T10" fmla="*/ 1 w 45"/>
              <a:gd name="T11" fmla="*/ 1 h 20"/>
              <a:gd name="T12" fmla="*/ 1 w 45"/>
              <a:gd name="T13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20">
                <a:moveTo>
                  <a:pt x="1" y="2"/>
                </a:moveTo>
                <a:cubicBezTo>
                  <a:pt x="43" y="20"/>
                  <a:pt x="43" y="20"/>
                  <a:pt x="43" y="20"/>
                </a:cubicBezTo>
                <a:cubicBezTo>
                  <a:pt x="44" y="20"/>
                  <a:pt x="44" y="20"/>
                  <a:pt x="44" y="19"/>
                </a:cubicBezTo>
                <a:cubicBezTo>
                  <a:pt x="45" y="19"/>
                  <a:pt x="44" y="18"/>
                  <a:pt x="44" y="18"/>
                </a:cubicBezTo>
                <a:cubicBezTo>
                  <a:pt x="2" y="1"/>
                  <a:pt x="2" y="1"/>
                  <a:pt x="2" y="1"/>
                </a:cubicBezTo>
                <a:cubicBezTo>
                  <a:pt x="1" y="0"/>
                  <a:pt x="1" y="1"/>
                  <a:pt x="1" y="1"/>
                </a:cubicBezTo>
                <a:cubicBezTo>
                  <a:pt x="0" y="2"/>
                  <a:pt x="1" y="2"/>
                  <a:pt x="1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0" name="Freeform 133"/>
          <p:cNvSpPr>
            <a:spLocks/>
          </p:cNvSpPr>
          <p:nvPr/>
        </p:nvSpPr>
        <p:spPr bwMode="auto">
          <a:xfrm>
            <a:off x="3703491" y="3802750"/>
            <a:ext cx="119063" cy="184150"/>
          </a:xfrm>
          <a:custGeom>
            <a:avLst/>
            <a:gdLst>
              <a:gd name="T0" fmla="*/ 43 w 45"/>
              <a:gd name="T1" fmla="*/ 1 h 69"/>
              <a:gd name="T2" fmla="*/ 1 w 45"/>
              <a:gd name="T3" fmla="*/ 68 h 69"/>
              <a:gd name="T4" fmla="*/ 1 w 45"/>
              <a:gd name="T5" fmla="*/ 69 h 69"/>
              <a:gd name="T6" fmla="*/ 2 w 45"/>
              <a:gd name="T7" fmla="*/ 69 h 69"/>
              <a:gd name="T8" fmla="*/ 44 w 45"/>
              <a:gd name="T9" fmla="*/ 2 h 69"/>
              <a:gd name="T10" fmla="*/ 44 w 45"/>
              <a:gd name="T11" fmla="*/ 1 h 69"/>
              <a:gd name="T12" fmla="*/ 43 w 45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69">
                <a:moveTo>
                  <a:pt x="43" y="1"/>
                </a:moveTo>
                <a:cubicBezTo>
                  <a:pt x="1" y="68"/>
                  <a:pt x="1" y="68"/>
                  <a:pt x="1" y="68"/>
                </a:cubicBezTo>
                <a:cubicBezTo>
                  <a:pt x="0" y="68"/>
                  <a:pt x="1" y="69"/>
                  <a:pt x="1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44" y="2"/>
                  <a:pt x="44" y="2"/>
                  <a:pt x="44" y="2"/>
                </a:cubicBezTo>
                <a:cubicBezTo>
                  <a:pt x="45" y="2"/>
                  <a:pt x="44" y="1"/>
                  <a:pt x="44" y="1"/>
                </a:cubicBezTo>
                <a:cubicBezTo>
                  <a:pt x="44" y="0"/>
                  <a:pt x="43" y="0"/>
                  <a:pt x="43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1" name="Freeform 134"/>
          <p:cNvSpPr>
            <a:spLocks/>
          </p:cNvSpPr>
          <p:nvPr/>
        </p:nvSpPr>
        <p:spPr bwMode="auto">
          <a:xfrm>
            <a:off x="3703491" y="3869425"/>
            <a:ext cx="119063" cy="52388"/>
          </a:xfrm>
          <a:custGeom>
            <a:avLst/>
            <a:gdLst>
              <a:gd name="T0" fmla="*/ 1 w 45"/>
              <a:gd name="T1" fmla="*/ 2 h 20"/>
              <a:gd name="T2" fmla="*/ 43 w 45"/>
              <a:gd name="T3" fmla="*/ 20 h 20"/>
              <a:gd name="T4" fmla="*/ 44 w 45"/>
              <a:gd name="T5" fmla="*/ 19 h 20"/>
              <a:gd name="T6" fmla="*/ 44 w 45"/>
              <a:gd name="T7" fmla="*/ 18 h 20"/>
              <a:gd name="T8" fmla="*/ 2 w 45"/>
              <a:gd name="T9" fmla="*/ 0 h 20"/>
              <a:gd name="T10" fmla="*/ 1 w 45"/>
              <a:gd name="T11" fmla="*/ 1 h 20"/>
              <a:gd name="T12" fmla="*/ 1 w 45"/>
              <a:gd name="T13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20">
                <a:moveTo>
                  <a:pt x="1" y="2"/>
                </a:moveTo>
                <a:cubicBezTo>
                  <a:pt x="43" y="20"/>
                  <a:pt x="43" y="20"/>
                  <a:pt x="43" y="20"/>
                </a:cubicBezTo>
                <a:cubicBezTo>
                  <a:pt x="44" y="20"/>
                  <a:pt x="44" y="20"/>
                  <a:pt x="44" y="19"/>
                </a:cubicBezTo>
                <a:cubicBezTo>
                  <a:pt x="45" y="19"/>
                  <a:pt x="44" y="18"/>
                  <a:pt x="44" y="18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1"/>
                  <a:pt x="1" y="2"/>
                  <a:pt x="1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2" name="Freeform 135"/>
          <p:cNvSpPr>
            <a:spLocks/>
          </p:cNvSpPr>
          <p:nvPr/>
        </p:nvSpPr>
        <p:spPr bwMode="auto">
          <a:xfrm>
            <a:off x="3703491" y="3917050"/>
            <a:ext cx="119063" cy="184150"/>
          </a:xfrm>
          <a:custGeom>
            <a:avLst/>
            <a:gdLst>
              <a:gd name="T0" fmla="*/ 43 w 45"/>
              <a:gd name="T1" fmla="*/ 1 h 69"/>
              <a:gd name="T2" fmla="*/ 1 w 45"/>
              <a:gd name="T3" fmla="*/ 67 h 69"/>
              <a:gd name="T4" fmla="*/ 1 w 45"/>
              <a:gd name="T5" fmla="*/ 69 h 69"/>
              <a:gd name="T6" fmla="*/ 2 w 45"/>
              <a:gd name="T7" fmla="*/ 68 h 69"/>
              <a:gd name="T8" fmla="*/ 44 w 45"/>
              <a:gd name="T9" fmla="*/ 2 h 69"/>
              <a:gd name="T10" fmla="*/ 44 w 45"/>
              <a:gd name="T11" fmla="*/ 0 h 69"/>
              <a:gd name="T12" fmla="*/ 43 w 45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69">
                <a:moveTo>
                  <a:pt x="43" y="1"/>
                </a:moveTo>
                <a:cubicBezTo>
                  <a:pt x="1" y="67"/>
                  <a:pt x="1" y="67"/>
                  <a:pt x="1" y="67"/>
                </a:cubicBezTo>
                <a:cubicBezTo>
                  <a:pt x="0" y="68"/>
                  <a:pt x="1" y="69"/>
                  <a:pt x="1" y="69"/>
                </a:cubicBezTo>
                <a:cubicBezTo>
                  <a:pt x="2" y="69"/>
                  <a:pt x="2" y="69"/>
                  <a:pt x="2" y="68"/>
                </a:cubicBezTo>
                <a:cubicBezTo>
                  <a:pt x="44" y="2"/>
                  <a:pt x="44" y="2"/>
                  <a:pt x="44" y="2"/>
                </a:cubicBezTo>
                <a:cubicBezTo>
                  <a:pt x="45" y="1"/>
                  <a:pt x="44" y="1"/>
                  <a:pt x="44" y="0"/>
                </a:cubicBezTo>
                <a:cubicBezTo>
                  <a:pt x="44" y="0"/>
                  <a:pt x="43" y="0"/>
                  <a:pt x="43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3" name="Freeform 136"/>
          <p:cNvSpPr>
            <a:spLocks/>
          </p:cNvSpPr>
          <p:nvPr/>
        </p:nvSpPr>
        <p:spPr bwMode="auto">
          <a:xfrm>
            <a:off x="3703491" y="3983725"/>
            <a:ext cx="119063" cy="50800"/>
          </a:xfrm>
          <a:custGeom>
            <a:avLst/>
            <a:gdLst>
              <a:gd name="T0" fmla="*/ 1 w 45"/>
              <a:gd name="T1" fmla="*/ 2 h 19"/>
              <a:gd name="T2" fmla="*/ 43 w 45"/>
              <a:gd name="T3" fmla="*/ 19 h 19"/>
              <a:gd name="T4" fmla="*/ 44 w 45"/>
              <a:gd name="T5" fmla="*/ 19 h 19"/>
              <a:gd name="T6" fmla="*/ 44 w 45"/>
              <a:gd name="T7" fmla="*/ 17 h 19"/>
              <a:gd name="T8" fmla="*/ 2 w 45"/>
              <a:gd name="T9" fmla="*/ 0 h 19"/>
              <a:gd name="T10" fmla="*/ 1 w 45"/>
              <a:gd name="T11" fmla="*/ 0 h 19"/>
              <a:gd name="T12" fmla="*/ 1 w 45"/>
              <a:gd name="T13" fmla="*/ 2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19">
                <a:moveTo>
                  <a:pt x="1" y="2"/>
                </a:moveTo>
                <a:cubicBezTo>
                  <a:pt x="43" y="19"/>
                  <a:pt x="43" y="19"/>
                  <a:pt x="43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5" y="18"/>
                  <a:pt x="44" y="18"/>
                  <a:pt x="44" y="1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1"/>
                  <a:pt x="1" y="1"/>
                  <a:pt x="1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4" name="Freeform 137"/>
          <p:cNvSpPr>
            <a:spLocks/>
          </p:cNvSpPr>
          <p:nvPr/>
        </p:nvSpPr>
        <p:spPr bwMode="auto">
          <a:xfrm>
            <a:off x="3703491" y="4031350"/>
            <a:ext cx="119063" cy="184150"/>
          </a:xfrm>
          <a:custGeom>
            <a:avLst/>
            <a:gdLst>
              <a:gd name="T0" fmla="*/ 43 w 45"/>
              <a:gd name="T1" fmla="*/ 0 h 69"/>
              <a:gd name="T2" fmla="*/ 1 w 45"/>
              <a:gd name="T3" fmla="*/ 67 h 69"/>
              <a:gd name="T4" fmla="*/ 1 w 45"/>
              <a:gd name="T5" fmla="*/ 68 h 69"/>
              <a:gd name="T6" fmla="*/ 2 w 45"/>
              <a:gd name="T7" fmla="*/ 68 h 69"/>
              <a:gd name="T8" fmla="*/ 44 w 45"/>
              <a:gd name="T9" fmla="*/ 1 h 69"/>
              <a:gd name="T10" fmla="*/ 44 w 45"/>
              <a:gd name="T11" fmla="*/ 0 h 69"/>
              <a:gd name="T12" fmla="*/ 43 w 45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69">
                <a:moveTo>
                  <a:pt x="43" y="0"/>
                </a:moveTo>
                <a:cubicBezTo>
                  <a:pt x="1" y="67"/>
                  <a:pt x="1" y="67"/>
                  <a:pt x="1" y="67"/>
                </a:cubicBezTo>
                <a:cubicBezTo>
                  <a:pt x="0" y="68"/>
                  <a:pt x="1" y="68"/>
                  <a:pt x="1" y="68"/>
                </a:cubicBezTo>
                <a:cubicBezTo>
                  <a:pt x="2" y="69"/>
                  <a:pt x="2" y="69"/>
                  <a:pt x="2" y="68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1"/>
                  <a:pt x="44" y="0"/>
                  <a:pt x="44" y="0"/>
                </a:cubicBezTo>
                <a:cubicBezTo>
                  <a:pt x="44" y="0"/>
                  <a:pt x="43" y="0"/>
                  <a:pt x="43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5" name="Freeform 138"/>
          <p:cNvSpPr>
            <a:spLocks/>
          </p:cNvSpPr>
          <p:nvPr/>
        </p:nvSpPr>
        <p:spPr bwMode="auto">
          <a:xfrm>
            <a:off x="3592366" y="3690037"/>
            <a:ext cx="115888" cy="184150"/>
          </a:xfrm>
          <a:custGeom>
            <a:avLst/>
            <a:gdLst>
              <a:gd name="T0" fmla="*/ 0 w 44"/>
              <a:gd name="T1" fmla="*/ 1 h 69"/>
              <a:gd name="T2" fmla="*/ 42 w 44"/>
              <a:gd name="T3" fmla="*/ 68 h 69"/>
              <a:gd name="T4" fmla="*/ 43 w 44"/>
              <a:gd name="T5" fmla="*/ 69 h 69"/>
              <a:gd name="T6" fmla="*/ 44 w 44"/>
              <a:gd name="T7" fmla="*/ 67 h 69"/>
              <a:gd name="T8" fmla="*/ 2 w 44"/>
              <a:gd name="T9" fmla="*/ 0 h 69"/>
              <a:gd name="T10" fmla="*/ 0 w 44"/>
              <a:gd name="T11" fmla="*/ 0 h 69"/>
              <a:gd name="T12" fmla="*/ 0 w 44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1"/>
                </a:moveTo>
                <a:cubicBezTo>
                  <a:pt x="42" y="68"/>
                  <a:pt x="42" y="68"/>
                  <a:pt x="42" y="68"/>
                </a:cubicBezTo>
                <a:cubicBezTo>
                  <a:pt x="42" y="69"/>
                  <a:pt x="43" y="69"/>
                  <a:pt x="43" y="69"/>
                </a:cubicBezTo>
                <a:cubicBezTo>
                  <a:pt x="44" y="68"/>
                  <a:pt x="44" y="68"/>
                  <a:pt x="44" y="6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6" name="Freeform 139"/>
          <p:cNvSpPr>
            <a:spLocks/>
          </p:cNvSpPr>
          <p:nvPr/>
        </p:nvSpPr>
        <p:spPr bwMode="auto">
          <a:xfrm>
            <a:off x="3592366" y="3755125"/>
            <a:ext cx="115888" cy="52388"/>
          </a:xfrm>
          <a:custGeom>
            <a:avLst/>
            <a:gdLst>
              <a:gd name="T0" fmla="*/ 42 w 44"/>
              <a:gd name="T1" fmla="*/ 1 h 20"/>
              <a:gd name="T2" fmla="*/ 1 w 44"/>
              <a:gd name="T3" fmla="*/ 18 h 20"/>
              <a:gd name="T4" fmla="*/ 0 w 44"/>
              <a:gd name="T5" fmla="*/ 19 h 20"/>
              <a:gd name="T6" fmla="*/ 1 w 44"/>
              <a:gd name="T7" fmla="*/ 20 h 20"/>
              <a:gd name="T8" fmla="*/ 43 w 44"/>
              <a:gd name="T9" fmla="*/ 2 h 20"/>
              <a:gd name="T10" fmla="*/ 44 w 44"/>
              <a:gd name="T11" fmla="*/ 1 h 20"/>
              <a:gd name="T12" fmla="*/ 42 w 44"/>
              <a:gd name="T13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42" y="1"/>
                </a:move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0" y="20"/>
                  <a:pt x="1" y="20"/>
                  <a:pt x="1" y="20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2"/>
                  <a:pt x="44" y="2"/>
                  <a:pt x="44" y="1"/>
                </a:cubicBezTo>
                <a:cubicBezTo>
                  <a:pt x="44" y="1"/>
                  <a:pt x="43" y="0"/>
                  <a:pt x="42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7" name="Freeform 140"/>
          <p:cNvSpPr>
            <a:spLocks/>
          </p:cNvSpPr>
          <p:nvPr/>
        </p:nvSpPr>
        <p:spPr bwMode="auto">
          <a:xfrm>
            <a:off x="3592366" y="3802750"/>
            <a:ext cx="115888" cy="184150"/>
          </a:xfrm>
          <a:custGeom>
            <a:avLst/>
            <a:gdLst>
              <a:gd name="T0" fmla="*/ 0 w 44"/>
              <a:gd name="T1" fmla="*/ 2 h 69"/>
              <a:gd name="T2" fmla="*/ 42 w 44"/>
              <a:gd name="T3" fmla="*/ 69 h 69"/>
              <a:gd name="T4" fmla="*/ 43 w 44"/>
              <a:gd name="T5" fmla="*/ 69 h 69"/>
              <a:gd name="T6" fmla="*/ 44 w 44"/>
              <a:gd name="T7" fmla="*/ 68 h 69"/>
              <a:gd name="T8" fmla="*/ 2 w 44"/>
              <a:gd name="T9" fmla="*/ 1 h 69"/>
              <a:gd name="T10" fmla="*/ 0 w 44"/>
              <a:gd name="T11" fmla="*/ 1 h 69"/>
              <a:gd name="T12" fmla="*/ 0 w 44"/>
              <a:gd name="T13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2"/>
                </a:moveTo>
                <a:cubicBezTo>
                  <a:pt x="42" y="69"/>
                  <a:pt x="42" y="69"/>
                  <a:pt x="42" y="69"/>
                </a:cubicBezTo>
                <a:cubicBezTo>
                  <a:pt x="42" y="69"/>
                  <a:pt x="43" y="69"/>
                  <a:pt x="43" y="69"/>
                </a:cubicBezTo>
                <a:cubicBezTo>
                  <a:pt x="44" y="69"/>
                  <a:pt x="44" y="68"/>
                  <a:pt x="44" y="68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0" y="1"/>
                </a:cubicBezTo>
                <a:cubicBezTo>
                  <a:pt x="0" y="1"/>
                  <a:pt x="0" y="2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8" name="Freeform 141"/>
          <p:cNvSpPr>
            <a:spLocks/>
          </p:cNvSpPr>
          <p:nvPr/>
        </p:nvSpPr>
        <p:spPr bwMode="auto">
          <a:xfrm>
            <a:off x="3592366" y="3869425"/>
            <a:ext cx="115888" cy="52388"/>
          </a:xfrm>
          <a:custGeom>
            <a:avLst/>
            <a:gdLst>
              <a:gd name="T0" fmla="*/ 42 w 44"/>
              <a:gd name="T1" fmla="*/ 0 h 20"/>
              <a:gd name="T2" fmla="*/ 1 w 44"/>
              <a:gd name="T3" fmla="*/ 18 h 20"/>
              <a:gd name="T4" fmla="*/ 0 w 44"/>
              <a:gd name="T5" fmla="*/ 19 h 20"/>
              <a:gd name="T6" fmla="*/ 1 w 44"/>
              <a:gd name="T7" fmla="*/ 20 h 20"/>
              <a:gd name="T8" fmla="*/ 43 w 44"/>
              <a:gd name="T9" fmla="*/ 2 h 20"/>
              <a:gd name="T10" fmla="*/ 44 w 44"/>
              <a:gd name="T11" fmla="*/ 1 h 20"/>
              <a:gd name="T12" fmla="*/ 42 w 44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0">
                <a:moveTo>
                  <a:pt x="42" y="0"/>
                </a:move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0" y="20"/>
                  <a:pt x="1" y="20"/>
                  <a:pt x="1" y="20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2"/>
                  <a:pt x="44" y="1"/>
                  <a:pt x="44" y="1"/>
                </a:cubicBezTo>
                <a:cubicBezTo>
                  <a:pt x="44" y="0"/>
                  <a:pt x="43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69" name="Freeform 142"/>
          <p:cNvSpPr>
            <a:spLocks/>
          </p:cNvSpPr>
          <p:nvPr/>
        </p:nvSpPr>
        <p:spPr bwMode="auto">
          <a:xfrm>
            <a:off x="3592366" y="3917050"/>
            <a:ext cx="115888" cy="184150"/>
          </a:xfrm>
          <a:custGeom>
            <a:avLst/>
            <a:gdLst>
              <a:gd name="T0" fmla="*/ 0 w 44"/>
              <a:gd name="T1" fmla="*/ 2 h 69"/>
              <a:gd name="T2" fmla="*/ 42 w 44"/>
              <a:gd name="T3" fmla="*/ 68 h 69"/>
              <a:gd name="T4" fmla="*/ 43 w 44"/>
              <a:gd name="T5" fmla="*/ 69 h 69"/>
              <a:gd name="T6" fmla="*/ 44 w 44"/>
              <a:gd name="T7" fmla="*/ 67 h 69"/>
              <a:gd name="T8" fmla="*/ 2 w 44"/>
              <a:gd name="T9" fmla="*/ 1 h 69"/>
              <a:gd name="T10" fmla="*/ 0 w 44"/>
              <a:gd name="T11" fmla="*/ 0 h 69"/>
              <a:gd name="T12" fmla="*/ 0 w 44"/>
              <a:gd name="T13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2"/>
                </a:moveTo>
                <a:cubicBezTo>
                  <a:pt x="42" y="68"/>
                  <a:pt x="42" y="68"/>
                  <a:pt x="42" y="68"/>
                </a:cubicBezTo>
                <a:cubicBezTo>
                  <a:pt x="42" y="69"/>
                  <a:pt x="43" y="69"/>
                  <a:pt x="43" y="69"/>
                </a:cubicBezTo>
                <a:cubicBezTo>
                  <a:pt x="44" y="69"/>
                  <a:pt x="44" y="68"/>
                  <a:pt x="44" y="67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0" y="0"/>
                </a:cubicBezTo>
                <a:cubicBezTo>
                  <a:pt x="0" y="1"/>
                  <a:pt x="0" y="1"/>
                  <a:pt x="0" y="2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0" name="Freeform 143"/>
          <p:cNvSpPr>
            <a:spLocks/>
          </p:cNvSpPr>
          <p:nvPr/>
        </p:nvSpPr>
        <p:spPr bwMode="auto">
          <a:xfrm>
            <a:off x="3592366" y="3983725"/>
            <a:ext cx="115888" cy="50800"/>
          </a:xfrm>
          <a:custGeom>
            <a:avLst/>
            <a:gdLst>
              <a:gd name="T0" fmla="*/ 42 w 44"/>
              <a:gd name="T1" fmla="*/ 0 h 19"/>
              <a:gd name="T2" fmla="*/ 1 w 44"/>
              <a:gd name="T3" fmla="*/ 17 h 19"/>
              <a:gd name="T4" fmla="*/ 0 w 44"/>
              <a:gd name="T5" fmla="*/ 19 h 19"/>
              <a:gd name="T6" fmla="*/ 1 w 44"/>
              <a:gd name="T7" fmla="*/ 19 h 19"/>
              <a:gd name="T8" fmla="*/ 43 w 44"/>
              <a:gd name="T9" fmla="*/ 2 h 19"/>
              <a:gd name="T10" fmla="*/ 44 w 44"/>
              <a:gd name="T11" fmla="*/ 0 h 19"/>
              <a:gd name="T12" fmla="*/ 42 w 44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19">
                <a:moveTo>
                  <a:pt x="42" y="0"/>
                </a:move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8"/>
                  <a:pt x="0" y="19"/>
                </a:cubicBezTo>
                <a:cubicBezTo>
                  <a:pt x="0" y="19"/>
                  <a:pt x="1" y="19"/>
                  <a:pt x="1" y="19"/>
                </a:cubicBezTo>
                <a:cubicBezTo>
                  <a:pt x="43" y="2"/>
                  <a:pt x="43" y="2"/>
                  <a:pt x="43" y="2"/>
                </a:cubicBezTo>
                <a:cubicBezTo>
                  <a:pt x="44" y="1"/>
                  <a:pt x="44" y="1"/>
                  <a:pt x="44" y="0"/>
                </a:cubicBezTo>
                <a:cubicBezTo>
                  <a:pt x="44" y="0"/>
                  <a:pt x="43" y="0"/>
                  <a:pt x="42" y="0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1" name="Freeform 144"/>
          <p:cNvSpPr>
            <a:spLocks/>
          </p:cNvSpPr>
          <p:nvPr/>
        </p:nvSpPr>
        <p:spPr bwMode="auto">
          <a:xfrm>
            <a:off x="3592366" y="4031350"/>
            <a:ext cx="115888" cy="184150"/>
          </a:xfrm>
          <a:custGeom>
            <a:avLst/>
            <a:gdLst>
              <a:gd name="T0" fmla="*/ 0 w 44"/>
              <a:gd name="T1" fmla="*/ 1 h 69"/>
              <a:gd name="T2" fmla="*/ 42 w 44"/>
              <a:gd name="T3" fmla="*/ 68 h 69"/>
              <a:gd name="T4" fmla="*/ 43 w 44"/>
              <a:gd name="T5" fmla="*/ 68 h 69"/>
              <a:gd name="T6" fmla="*/ 44 w 44"/>
              <a:gd name="T7" fmla="*/ 67 h 69"/>
              <a:gd name="T8" fmla="*/ 2 w 44"/>
              <a:gd name="T9" fmla="*/ 0 h 69"/>
              <a:gd name="T10" fmla="*/ 0 w 44"/>
              <a:gd name="T11" fmla="*/ 0 h 69"/>
              <a:gd name="T12" fmla="*/ 0 w 44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69">
                <a:moveTo>
                  <a:pt x="0" y="1"/>
                </a:moveTo>
                <a:cubicBezTo>
                  <a:pt x="42" y="68"/>
                  <a:pt x="42" y="68"/>
                  <a:pt x="42" y="68"/>
                </a:cubicBezTo>
                <a:cubicBezTo>
                  <a:pt x="42" y="69"/>
                  <a:pt x="43" y="69"/>
                  <a:pt x="43" y="68"/>
                </a:cubicBezTo>
                <a:cubicBezTo>
                  <a:pt x="44" y="68"/>
                  <a:pt x="44" y="68"/>
                  <a:pt x="44" y="67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2" name="Freeform 145"/>
          <p:cNvSpPr>
            <a:spLocks/>
          </p:cNvSpPr>
          <p:nvPr/>
        </p:nvSpPr>
        <p:spPr bwMode="auto">
          <a:xfrm>
            <a:off x="3703491" y="3394762"/>
            <a:ext cx="7938" cy="333375"/>
          </a:xfrm>
          <a:custGeom>
            <a:avLst/>
            <a:gdLst>
              <a:gd name="T0" fmla="*/ 3 w 3"/>
              <a:gd name="T1" fmla="*/ 124 h 125"/>
              <a:gd name="T2" fmla="*/ 2 w 3"/>
              <a:gd name="T3" fmla="*/ 1 h 125"/>
              <a:gd name="T4" fmla="*/ 1 w 3"/>
              <a:gd name="T5" fmla="*/ 0 h 125"/>
              <a:gd name="T6" fmla="*/ 0 w 3"/>
              <a:gd name="T7" fmla="*/ 1 h 125"/>
              <a:gd name="T8" fmla="*/ 1 w 3"/>
              <a:gd name="T9" fmla="*/ 124 h 125"/>
              <a:gd name="T10" fmla="*/ 2 w 3"/>
              <a:gd name="T11" fmla="*/ 125 h 125"/>
              <a:gd name="T12" fmla="*/ 3 w 3"/>
              <a:gd name="T13" fmla="*/ 12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125">
                <a:moveTo>
                  <a:pt x="3" y="124"/>
                </a:moveTo>
                <a:cubicBezTo>
                  <a:pt x="2" y="1"/>
                  <a:pt x="2" y="1"/>
                  <a:pt x="2" y="1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1" y="124"/>
                  <a:pt x="1" y="124"/>
                  <a:pt x="1" y="124"/>
                </a:cubicBezTo>
                <a:cubicBezTo>
                  <a:pt x="1" y="124"/>
                  <a:pt x="2" y="125"/>
                  <a:pt x="2" y="125"/>
                </a:cubicBezTo>
                <a:cubicBezTo>
                  <a:pt x="3" y="125"/>
                  <a:pt x="3" y="124"/>
                  <a:pt x="3" y="124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3" name="Freeform 146"/>
          <p:cNvSpPr>
            <a:spLocks/>
          </p:cNvSpPr>
          <p:nvPr/>
        </p:nvSpPr>
        <p:spPr bwMode="auto">
          <a:xfrm>
            <a:off x="3639991" y="3334437"/>
            <a:ext cx="134938" cy="77788"/>
          </a:xfrm>
          <a:custGeom>
            <a:avLst/>
            <a:gdLst>
              <a:gd name="T0" fmla="*/ 85 w 85"/>
              <a:gd name="T1" fmla="*/ 25 h 49"/>
              <a:gd name="T2" fmla="*/ 43 w 85"/>
              <a:gd name="T3" fmla="*/ 49 h 49"/>
              <a:gd name="T4" fmla="*/ 0 w 85"/>
              <a:gd name="T5" fmla="*/ 23 h 49"/>
              <a:gd name="T6" fmla="*/ 42 w 85"/>
              <a:gd name="T7" fmla="*/ 0 h 49"/>
              <a:gd name="T8" fmla="*/ 85 w 85"/>
              <a:gd name="T9" fmla="*/ 2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49">
                <a:moveTo>
                  <a:pt x="85" y="25"/>
                </a:moveTo>
                <a:lnTo>
                  <a:pt x="43" y="49"/>
                </a:lnTo>
                <a:lnTo>
                  <a:pt x="0" y="23"/>
                </a:lnTo>
                <a:lnTo>
                  <a:pt x="42" y="0"/>
                </a:lnTo>
                <a:lnTo>
                  <a:pt x="85" y="25"/>
                </a:lnTo>
                <a:close/>
              </a:path>
            </a:pathLst>
          </a:custGeom>
          <a:solidFill>
            <a:srgbClr val="DCDA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4" name="Freeform 147"/>
          <p:cNvSpPr>
            <a:spLocks/>
          </p:cNvSpPr>
          <p:nvPr/>
        </p:nvSpPr>
        <p:spPr bwMode="auto">
          <a:xfrm>
            <a:off x="3636816" y="3331262"/>
            <a:ext cx="141288" cy="82550"/>
          </a:xfrm>
          <a:custGeom>
            <a:avLst/>
            <a:gdLst>
              <a:gd name="T0" fmla="*/ 87 w 89"/>
              <a:gd name="T1" fmla="*/ 27 h 52"/>
              <a:gd name="T2" fmla="*/ 85 w 89"/>
              <a:gd name="T3" fmla="*/ 25 h 52"/>
              <a:gd name="T4" fmla="*/ 45 w 89"/>
              <a:gd name="T5" fmla="*/ 49 h 52"/>
              <a:gd name="T6" fmla="*/ 5 w 89"/>
              <a:gd name="T7" fmla="*/ 25 h 52"/>
              <a:gd name="T8" fmla="*/ 44 w 89"/>
              <a:gd name="T9" fmla="*/ 4 h 52"/>
              <a:gd name="T10" fmla="*/ 85 w 89"/>
              <a:gd name="T11" fmla="*/ 27 h 52"/>
              <a:gd name="T12" fmla="*/ 87 w 89"/>
              <a:gd name="T13" fmla="*/ 27 h 52"/>
              <a:gd name="T14" fmla="*/ 85 w 89"/>
              <a:gd name="T15" fmla="*/ 25 h 52"/>
              <a:gd name="T16" fmla="*/ 87 w 89"/>
              <a:gd name="T17" fmla="*/ 27 h 52"/>
              <a:gd name="T18" fmla="*/ 87 w 89"/>
              <a:gd name="T19" fmla="*/ 25 h 52"/>
              <a:gd name="T20" fmla="*/ 44 w 89"/>
              <a:gd name="T21" fmla="*/ 0 h 52"/>
              <a:gd name="T22" fmla="*/ 42 w 89"/>
              <a:gd name="T23" fmla="*/ 0 h 52"/>
              <a:gd name="T24" fmla="*/ 0 w 89"/>
              <a:gd name="T25" fmla="*/ 24 h 52"/>
              <a:gd name="T26" fmla="*/ 0 w 89"/>
              <a:gd name="T27" fmla="*/ 25 h 52"/>
              <a:gd name="T28" fmla="*/ 0 w 89"/>
              <a:gd name="T29" fmla="*/ 27 h 52"/>
              <a:gd name="T30" fmla="*/ 44 w 89"/>
              <a:gd name="T31" fmla="*/ 52 h 52"/>
              <a:gd name="T32" fmla="*/ 45 w 89"/>
              <a:gd name="T33" fmla="*/ 52 h 52"/>
              <a:gd name="T34" fmla="*/ 87 w 89"/>
              <a:gd name="T35" fmla="*/ 27 h 52"/>
              <a:gd name="T36" fmla="*/ 89 w 89"/>
              <a:gd name="T37" fmla="*/ 27 h 52"/>
              <a:gd name="T38" fmla="*/ 87 w 89"/>
              <a:gd name="T39" fmla="*/ 25 h 52"/>
              <a:gd name="T40" fmla="*/ 87 w 89"/>
              <a:gd name="T41" fmla="*/ 27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9" h="52">
                <a:moveTo>
                  <a:pt x="87" y="27"/>
                </a:moveTo>
                <a:lnTo>
                  <a:pt x="85" y="25"/>
                </a:lnTo>
                <a:lnTo>
                  <a:pt x="45" y="49"/>
                </a:lnTo>
                <a:lnTo>
                  <a:pt x="5" y="25"/>
                </a:lnTo>
                <a:lnTo>
                  <a:pt x="44" y="4"/>
                </a:lnTo>
                <a:lnTo>
                  <a:pt x="85" y="27"/>
                </a:lnTo>
                <a:lnTo>
                  <a:pt x="87" y="27"/>
                </a:lnTo>
                <a:lnTo>
                  <a:pt x="85" y="25"/>
                </a:lnTo>
                <a:lnTo>
                  <a:pt x="87" y="27"/>
                </a:lnTo>
                <a:lnTo>
                  <a:pt x="87" y="25"/>
                </a:lnTo>
                <a:lnTo>
                  <a:pt x="44" y="0"/>
                </a:lnTo>
                <a:lnTo>
                  <a:pt x="42" y="0"/>
                </a:lnTo>
                <a:lnTo>
                  <a:pt x="0" y="24"/>
                </a:lnTo>
                <a:lnTo>
                  <a:pt x="0" y="25"/>
                </a:lnTo>
                <a:lnTo>
                  <a:pt x="0" y="27"/>
                </a:lnTo>
                <a:lnTo>
                  <a:pt x="44" y="52"/>
                </a:lnTo>
                <a:lnTo>
                  <a:pt x="45" y="52"/>
                </a:lnTo>
                <a:lnTo>
                  <a:pt x="87" y="27"/>
                </a:lnTo>
                <a:lnTo>
                  <a:pt x="89" y="27"/>
                </a:lnTo>
                <a:lnTo>
                  <a:pt x="87" y="25"/>
                </a:lnTo>
                <a:lnTo>
                  <a:pt x="87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5" name="Freeform 148"/>
          <p:cNvSpPr>
            <a:spLocks/>
          </p:cNvSpPr>
          <p:nvPr/>
        </p:nvSpPr>
        <p:spPr bwMode="auto">
          <a:xfrm>
            <a:off x="3814616" y="3661462"/>
            <a:ext cx="11113" cy="519113"/>
          </a:xfrm>
          <a:custGeom>
            <a:avLst/>
            <a:gdLst>
              <a:gd name="T0" fmla="*/ 0 w 4"/>
              <a:gd name="T1" fmla="*/ 2 h 195"/>
              <a:gd name="T2" fmla="*/ 0 w 4"/>
              <a:gd name="T3" fmla="*/ 193 h 195"/>
              <a:gd name="T4" fmla="*/ 2 w 4"/>
              <a:gd name="T5" fmla="*/ 195 h 195"/>
              <a:gd name="T6" fmla="*/ 4 w 4"/>
              <a:gd name="T7" fmla="*/ 193 h 195"/>
              <a:gd name="T8" fmla="*/ 4 w 4"/>
              <a:gd name="T9" fmla="*/ 2 h 195"/>
              <a:gd name="T10" fmla="*/ 2 w 4"/>
              <a:gd name="T11" fmla="*/ 0 h 195"/>
              <a:gd name="T12" fmla="*/ 0 w 4"/>
              <a:gd name="T13" fmla="*/ 2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95">
                <a:moveTo>
                  <a:pt x="0" y="2"/>
                </a:moveTo>
                <a:cubicBezTo>
                  <a:pt x="0" y="193"/>
                  <a:pt x="0" y="193"/>
                  <a:pt x="0" y="193"/>
                </a:cubicBezTo>
                <a:cubicBezTo>
                  <a:pt x="0" y="195"/>
                  <a:pt x="1" y="195"/>
                  <a:pt x="2" y="195"/>
                </a:cubicBezTo>
                <a:cubicBezTo>
                  <a:pt x="3" y="195"/>
                  <a:pt x="4" y="195"/>
                  <a:pt x="4" y="193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6" name="Freeform 149"/>
          <p:cNvSpPr>
            <a:spLocks/>
          </p:cNvSpPr>
          <p:nvPr/>
        </p:nvSpPr>
        <p:spPr bwMode="auto">
          <a:xfrm>
            <a:off x="3706666" y="3709087"/>
            <a:ext cx="4763" cy="515938"/>
          </a:xfrm>
          <a:custGeom>
            <a:avLst/>
            <a:gdLst>
              <a:gd name="T0" fmla="*/ 2 w 2"/>
              <a:gd name="T1" fmla="*/ 193 h 194"/>
              <a:gd name="T2" fmla="*/ 2 w 2"/>
              <a:gd name="T3" fmla="*/ 1 h 194"/>
              <a:gd name="T4" fmla="*/ 1 w 2"/>
              <a:gd name="T5" fmla="*/ 0 h 194"/>
              <a:gd name="T6" fmla="*/ 0 w 2"/>
              <a:gd name="T7" fmla="*/ 1 h 194"/>
              <a:gd name="T8" fmla="*/ 0 w 2"/>
              <a:gd name="T9" fmla="*/ 193 h 194"/>
              <a:gd name="T10" fmla="*/ 1 w 2"/>
              <a:gd name="T11" fmla="*/ 194 h 194"/>
              <a:gd name="T12" fmla="*/ 2 w 2"/>
              <a:gd name="T13" fmla="*/ 193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94">
                <a:moveTo>
                  <a:pt x="2" y="193"/>
                </a:moveTo>
                <a:cubicBezTo>
                  <a:pt x="2" y="1"/>
                  <a:pt x="2" y="1"/>
                  <a:pt x="2" y="1"/>
                </a:cubicBezTo>
                <a:cubicBezTo>
                  <a:pt x="2" y="1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93"/>
                  <a:pt x="0" y="193"/>
                  <a:pt x="0" y="193"/>
                </a:cubicBezTo>
                <a:cubicBezTo>
                  <a:pt x="0" y="193"/>
                  <a:pt x="0" y="194"/>
                  <a:pt x="1" y="194"/>
                </a:cubicBezTo>
                <a:cubicBezTo>
                  <a:pt x="1" y="194"/>
                  <a:pt x="2" y="193"/>
                  <a:pt x="2" y="193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7" name="Freeform 150"/>
          <p:cNvSpPr>
            <a:spLocks/>
          </p:cNvSpPr>
          <p:nvPr/>
        </p:nvSpPr>
        <p:spPr bwMode="auto">
          <a:xfrm>
            <a:off x="3706666" y="3709087"/>
            <a:ext cx="4763" cy="515938"/>
          </a:xfrm>
          <a:custGeom>
            <a:avLst/>
            <a:gdLst>
              <a:gd name="T0" fmla="*/ 0 w 2"/>
              <a:gd name="T1" fmla="*/ 1 h 194"/>
              <a:gd name="T2" fmla="*/ 0 w 2"/>
              <a:gd name="T3" fmla="*/ 193 h 194"/>
              <a:gd name="T4" fmla="*/ 1 w 2"/>
              <a:gd name="T5" fmla="*/ 194 h 194"/>
              <a:gd name="T6" fmla="*/ 2 w 2"/>
              <a:gd name="T7" fmla="*/ 193 h 194"/>
              <a:gd name="T8" fmla="*/ 2 w 2"/>
              <a:gd name="T9" fmla="*/ 1 h 194"/>
              <a:gd name="T10" fmla="*/ 1 w 2"/>
              <a:gd name="T11" fmla="*/ 0 h 194"/>
              <a:gd name="T12" fmla="*/ 0 w 2"/>
              <a:gd name="T13" fmla="*/ 1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94">
                <a:moveTo>
                  <a:pt x="0" y="1"/>
                </a:moveTo>
                <a:cubicBezTo>
                  <a:pt x="0" y="193"/>
                  <a:pt x="0" y="193"/>
                  <a:pt x="0" y="193"/>
                </a:cubicBezTo>
                <a:cubicBezTo>
                  <a:pt x="0" y="193"/>
                  <a:pt x="0" y="194"/>
                  <a:pt x="1" y="194"/>
                </a:cubicBezTo>
                <a:cubicBezTo>
                  <a:pt x="1" y="194"/>
                  <a:pt x="2" y="193"/>
                  <a:pt x="2" y="193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8" name="Freeform 151"/>
          <p:cNvSpPr>
            <a:spLocks/>
          </p:cNvSpPr>
          <p:nvPr/>
        </p:nvSpPr>
        <p:spPr bwMode="auto">
          <a:xfrm>
            <a:off x="3586016" y="3680512"/>
            <a:ext cx="11113" cy="477838"/>
          </a:xfrm>
          <a:custGeom>
            <a:avLst/>
            <a:gdLst>
              <a:gd name="T0" fmla="*/ 4 w 4"/>
              <a:gd name="T1" fmla="*/ 178 h 180"/>
              <a:gd name="T2" fmla="*/ 4 w 4"/>
              <a:gd name="T3" fmla="*/ 2 h 180"/>
              <a:gd name="T4" fmla="*/ 2 w 4"/>
              <a:gd name="T5" fmla="*/ 0 h 180"/>
              <a:gd name="T6" fmla="*/ 0 w 4"/>
              <a:gd name="T7" fmla="*/ 2 h 180"/>
              <a:gd name="T8" fmla="*/ 0 w 4"/>
              <a:gd name="T9" fmla="*/ 178 h 180"/>
              <a:gd name="T10" fmla="*/ 2 w 4"/>
              <a:gd name="T11" fmla="*/ 180 h 180"/>
              <a:gd name="T12" fmla="*/ 4 w 4"/>
              <a:gd name="T13" fmla="*/ 178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80">
                <a:moveTo>
                  <a:pt x="4" y="178"/>
                </a:moveTo>
                <a:cubicBezTo>
                  <a:pt x="4" y="2"/>
                  <a:pt x="4" y="2"/>
                  <a:pt x="4" y="2"/>
                </a:cubicBezTo>
                <a:cubicBezTo>
                  <a:pt x="4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78"/>
                  <a:pt x="0" y="178"/>
                  <a:pt x="0" y="178"/>
                </a:cubicBezTo>
                <a:cubicBezTo>
                  <a:pt x="0" y="179"/>
                  <a:pt x="1" y="180"/>
                  <a:pt x="2" y="180"/>
                </a:cubicBezTo>
                <a:cubicBezTo>
                  <a:pt x="4" y="180"/>
                  <a:pt x="4" y="179"/>
                  <a:pt x="4" y="178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79" name="Freeform 152"/>
          <p:cNvSpPr>
            <a:spLocks/>
          </p:cNvSpPr>
          <p:nvPr/>
        </p:nvSpPr>
        <p:spPr bwMode="auto">
          <a:xfrm>
            <a:off x="3708254" y="3682100"/>
            <a:ext cx="111125" cy="112713"/>
          </a:xfrm>
          <a:custGeom>
            <a:avLst/>
            <a:gdLst>
              <a:gd name="T0" fmla="*/ 0 w 70"/>
              <a:gd name="T1" fmla="*/ 39 h 71"/>
              <a:gd name="T2" fmla="*/ 0 w 70"/>
              <a:gd name="T3" fmla="*/ 71 h 71"/>
              <a:gd name="T4" fmla="*/ 70 w 70"/>
              <a:gd name="T5" fmla="*/ 27 h 71"/>
              <a:gd name="T6" fmla="*/ 70 w 70"/>
              <a:gd name="T7" fmla="*/ 0 h 71"/>
              <a:gd name="T8" fmla="*/ 0 w 70"/>
              <a:gd name="T9" fmla="*/ 3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1">
                <a:moveTo>
                  <a:pt x="0" y="39"/>
                </a:moveTo>
                <a:lnTo>
                  <a:pt x="0" y="71"/>
                </a:lnTo>
                <a:lnTo>
                  <a:pt x="70" y="27"/>
                </a:lnTo>
                <a:lnTo>
                  <a:pt x="70" y="0"/>
                </a:lnTo>
                <a:lnTo>
                  <a:pt x="0" y="39"/>
                </a:lnTo>
                <a:close/>
              </a:path>
            </a:pathLst>
          </a:custGeom>
          <a:solidFill>
            <a:srgbClr val="DCDA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0" name="Freeform 153"/>
          <p:cNvSpPr>
            <a:spLocks/>
          </p:cNvSpPr>
          <p:nvPr/>
        </p:nvSpPr>
        <p:spPr bwMode="auto">
          <a:xfrm>
            <a:off x="3706666" y="3680512"/>
            <a:ext cx="115888" cy="114300"/>
          </a:xfrm>
          <a:custGeom>
            <a:avLst/>
            <a:gdLst>
              <a:gd name="T0" fmla="*/ 1 w 44"/>
              <a:gd name="T1" fmla="*/ 24 h 43"/>
              <a:gd name="T2" fmla="*/ 0 w 44"/>
              <a:gd name="T3" fmla="*/ 24 h 43"/>
              <a:gd name="T4" fmla="*/ 0 w 44"/>
              <a:gd name="T5" fmla="*/ 43 h 43"/>
              <a:gd name="T6" fmla="*/ 0 w 44"/>
              <a:gd name="T7" fmla="*/ 43 h 43"/>
              <a:gd name="T8" fmla="*/ 1 w 44"/>
              <a:gd name="T9" fmla="*/ 43 h 43"/>
              <a:gd name="T10" fmla="*/ 44 w 44"/>
              <a:gd name="T11" fmla="*/ 18 h 43"/>
              <a:gd name="T12" fmla="*/ 44 w 44"/>
              <a:gd name="T13" fmla="*/ 17 h 43"/>
              <a:gd name="T14" fmla="*/ 44 w 44"/>
              <a:gd name="T15" fmla="*/ 1 h 43"/>
              <a:gd name="T16" fmla="*/ 44 w 44"/>
              <a:gd name="T17" fmla="*/ 0 h 43"/>
              <a:gd name="T18" fmla="*/ 43 w 44"/>
              <a:gd name="T19" fmla="*/ 0 h 43"/>
              <a:gd name="T20" fmla="*/ 0 w 44"/>
              <a:gd name="T21" fmla="*/ 23 h 43"/>
              <a:gd name="T22" fmla="*/ 0 w 44"/>
              <a:gd name="T23" fmla="*/ 24 h 43"/>
              <a:gd name="T24" fmla="*/ 1 w 44"/>
              <a:gd name="T25" fmla="*/ 24 h 43"/>
              <a:gd name="T26" fmla="*/ 1 w 44"/>
              <a:gd name="T27" fmla="*/ 25 h 43"/>
              <a:gd name="T28" fmla="*/ 42 w 44"/>
              <a:gd name="T29" fmla="*/ 2 h 43"/>
              <a:gd name="T30" fmla="*/ 42 w 44"/>
              <a:gd name="T31" fmla="*/ 16 h 43"/>
              <a:gd name="T32" fmla="*/ 2 w 44"/>
              <a:gd name="T33" fmla="*/ 41 h 43"/>
              <a:gd name="T34" fmla="*/ 2 w 44"/>
              <a:gd name="T35" fmla="*/ 24 h 43"/>
              <a:gd name="T36" fmla="*/ 1 w 44"/>
              <a:gd name="T37" fmla="*/ 24 h 43"/>
              <a:gd name="T38" fmla="*/ 1 w 44"/>
              <a:gd name="T39" fmla="*/ 25 h 43"/>
              <a:gd name="T40" fmla="*/ 1 w 44"/>
              <a:gd name="T41" fmla="*/ 2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43">
                <a:moveTo>
                  <a:pt x="1" y="24"/>
                </a:moveTo>
                <a:cubicBezTo>
                  <a:pt x="0" y="24"/>
                  <a:pt x="0" y="24"/>
                  <a:pt x="0" y="2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1" y="43"/>
                  <a:pt x="1" y="43"/>
                  <a:pt x="1" y="43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"/>
                  <a:pt x="44" y="1"/>
                  <a:pt x="44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4"/>
                  <a:pt x="0" y="24"/>
                  <a:pt x="0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5"/>
                  <a:pt x="1" y="25"/>
                  <a:pt x="1" y="25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6"/>
                  <a:pt x="42" y="16"/>
                  <a:pt x="42" y="16"/>
                </a:cubicBezTo>
                <a:cubicBezTo>
                  <a:pt x="2" y="41"/>
                  <a:pt x="2" y="41"/>
                  <a:pt x="2" y="41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5"/>
                  <a:pt x="1" y="25"/>
                  <a:pt x="1" y="25"/>
                </a:cubicBezTo>
                <a:lnTo>
                  <a:pt x="1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1" name="Freeform 154"/>
          <p:cNvSpPr>
            <a:spLocks/>
          </p:cNvSpPr>
          <p:nvPr/>
        </p:nvSpPr>
        <p:spPr bwMode="auto">
          <a:xfrm>
            <a:off x="3592366" y="3690037"/>
            <a:ext cx="115888" cy="104775"/>
          </a:xfrm>
          <a:custGeom>
            <a:avLst/>
            <a:gdLst>
              <a:gd name="T0" fmla="*/ 73 w 73"/>
              <a:gd name="T1" fmla="*/ 34 h 66"/>
              <a:gd name="T2" fmla="*/ 73 w 73"/>
              <a:gd name="T3" fmla="*/ 66 h 66"/>
              <a:gd name="T4" fmla="*/ 0 w 73"/>
              <a:gd name="T5" fmla="*/ 27 h 66"/>
              <a:gd name="T6" fmla="*/ 0 w 73"/>
              <a:gd name="T7" fmla="*/ 0 h 66"/>
              <a:gd name="T8" fmla="*/ 73 w 73"/>
              <a:gd name="T9" fmla="*/ 3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66">
                <a:moveTo>
                  <a:pt x="73" y="34"/>
                </a:moveTo>
                <a:lnTo>
                  <a:pt x="73" y="66"/>
                </a:lnTo>
                <a:lnTo>
                  <a:pt x="0" y="27"/>
                </a:lnTo>
                <a:lnTo>
                  <a:pt x="0" y="0"/>
                </a:lnTo>
                <a:lnTo>
                  <a:pt x="73" y="34"/>
                </a:lnTo>
                <a:close/>
              </a:path>
            </a:pathLst>
          </a:custGeom>
          <a:solidFill>
            <a:srgbClr val="C3BB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2" name="Freeform 155"/>
          <p:cNvSpPr>
            <a:spLocks/>
          </p:cNvSpPr>
          <p:nvPr/>
        </p:nvSpPr>
        <p:spPr bwMode="auto">
          <a:xfrm>
            <a:off x="3589191" y="3688450"/>
            <a:ext cx="122238" cy="106363"/>
          </a:xfrm>
          <a:custGeom>
            <a:avLst/>
            <a:gdLst>
              <a:gd name="T0" fmla="*/ 45 w 46"/>
              <a:gd name="T1" fmla="*/ 21 h 40"/>
              <a:gd name="T2" fmla="*/ 44 w 46"/>
              <a:gd name="T3" fmla="*/ 21 h 40"/>
              <a:gd name="T4" fmla="*/ 44 w 46"/>
              <a:gd name="T5" fmla="*/ 38 h 40"/>
              <a:gd name="T6" fmla="*/ 2 w 46"/>
              <a:gd name="T7" fmla="*/ 17 h 40"/>
              <a:gd name="T8" fmla="*/ 2 w 46"/>
              <a:gd name="T9" fmla="*/ 3 h 40"/>
              <a:gd name="T10" fmla="*/ 44 w 46"/>
              <a:gd name="T11" fmla="*/ 22 h 40"/>
              <a:gd name="T12" fmla="*/ 45 w 46"/>
              <a:gd name="T13" fmla="*/ 21 h 40"/>
              <a:gd name="T14" fmla="*/ 44 w 46"/>
              <a:gd name="T15" fmla="*/ 21 h 40"/>
              <a:gd name="T16" fmla="*/ 45 w 46"/>
              <a:gd name="T17" fmla="*/ 21 h 40"/>
              <a:gd name="T18" fmla="*/ 45 w 46"/>
              <a:gd name="T19" fmla="*/ 20 h 40"/>
              <a:gd name="T20" fmla="*/ 2 w 46"/>
              <a:gd name="T21" fmla="*/ 0 h 40"/>
              <a:gd name="T22" fmla="*/ 1 w 46"/>
              <a:gd name="T23" fmla="*/ 0 h 40"/>
              <a:gd name="T24" fmla="*/ 0 w 46"/>
              <a:gd name="T25" fmla="*/ 1 h 40"/>
              <a:gd name="T26" fmla="*/ 0 w 46"/>
              <a:gd name="T27" fmla="*/ 17 h 40"/>
              <a:gd name="T28" fmla="*/ 1 w 46"/>
              <a:gd name="T29" fmla="*/ 18 h 40"/>
              <a:gd name="T30" fmla="*/ 44 w 46"/>
              <a:gd name="T31" fmla="*/ 40 h 40"/>
              <a:gd name="T32" fmla="*/ 45 w 46"/>
              <a:gd name="T33" fmla="*/ 40 h 40"/>
              <a:gd name="T34" fmla="*/ 46 w 46"/>
              <a:gd name="T35" fmla="*/ 40 h 40"/>
              <a:gd name="T36" fmla="*/ 46 w 46"/>
              <a:gd name="T37" fmla="*/ 21 h 40"/>
              <a:gd name="T38" fmla="*/ 45 w 46"/>
              <a:gd name="T39" fmla="*/ 20 h 40"/>
              <a:gd name="T40" fmla="*/ 45 w 46"/>
              <a:gd name="T41" fmla="*/ 2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" h="40">
                <a:moveTo>
                  <a:pt x="45" y="21"/>
                </a:moveTo>
                <a:cubicBezTo>
                  <a:pt x="44" y="21"/>
                  <a:pt x="44" y="21"/>
                  <a:pt x="44" y="21"/>
                </a:cubicBezTo>
                <a:cubicBezTo>
                  <a:pt x="44" y="38"/>
                  <a:pt x="44" y="38"/>
                  <a:pt x="44" y="38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3"/>
                  <a:pt x="2" y="3"/>
                  <a:pt x="2" y="3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5" y="21"/>
                  <a:pt x="45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1"/>
                  <a:pt x="45" y="21"/>
                </a:cubicBezTo>
                <a:cubicBezTo>
                  <a:pt x="45" y="20"/>
                  <a:pt x="45" y="20"/>
                  <a:pt x="45" y="2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44" y="40"/>
                  <a:pt x="44" y="40"/>
                  <a:pt x="44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21"/>
                  <a:pt x="46" y="21"/>
                  <a:pt x="45" y="20"/>
                </a:cubicBezTo>
                <a:lnTo>
                  <a:pt x="45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3" name="Freeform 156"/>
          <p:cNvSpPr>
            <a:spLocks/>
          </p:cNvSpPr>
          <p:nvPr/>
        </p:nvSpPr>
        <p:spPr bwMode="auto">
          <a:xfrm>
            <a:off x="3766991" y="3366187"/>
            <a:ext cx="58738" cy="306388"/>
          </a:xfrm>
          <a:custGeom>
            <a:avLst/>
            <a:gdLst>
              <a:gd name="T0" fmla="*/ 1 w 22"/>
              <a:gd name="T1" fmla="*/ 3 h 115"/>
              <a:gd name="T2" fmla="*/ 18 w 22"/>
              <a:gd name="T3" fmla="*/ 113 h 115"/>
              <a:gd name="T4" fmla="*/ 20 w 22"/>
              <a:gd name="T5" fmla="*/ 115 h 115"/>
              <a:gd name="T6" fmla="*/ 22 w 22"/>
              <a:gd name="T7" fmla="*/ 113 h 115"/>
              <a:gd name="T8" fmla="*/ 5 w 22"/>
              <a:gd name="T9" fmla="*/ 2 h 115"/>
              <a:gd name="T10" fmla="*/ 2 w 22"/>
              <a:gd name="T11" fmla="*/ 1 h 115"/>
              <a:gd name="T12" fmla="*/ 1 w 22"/>
              <a:gd name="T13" fmla="*/ 3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115">
                <a:moveTo>
                  <a:pt x="1" y="3"/>
                </a:moveTo>
                <a:cubicBezTo>
                  <a:pt x="18" y="113"/>
                  <a:pt x="18" y="113"/>
                  <a:pt x="18" y="113"/>
                </a:cubicBezTo>
                <a:cubicBezTo>
                  <a:pt x="18" y="114"/>
                  <a:pt x="19" y="115"/>
                  <a:pt x="20" y="115"/>
                </a:cubicBezTo>
                <a:cubicBezTo>
                  <a:pt x="21" y="115"/>
                  <a:pt x="22" y="114"/>
                  <a:pt x="22" y="113"/>
                </a:cubicBezTo>
                <a:cubicBezTo>
                  <a:pt x="5" y="2"/>
                  <a:pt x="5" y="2"/>
                  <a:pt x="5" y="2"/>
                </a:cubicBezTo>
                <a:cubicBezTo>
                  <a:pt x="4" y="1"/>
                  <a:pt x="3" y="0"/>
                  <a:pt x="2" y="1"/>
                </a:cubicBezTo>
                <a:cubicBezTo>
                  <a:pt x="1" y="1"/>
                  <a:pt x="0" y="2"/>
                  <a:pt x="1" y="3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4" name="Freeform 157"/>
          <p:cNvSpPr>
            <a:spLocks/>
          </p:cNvSpPr>
          <p:nvPr/>
        </p:nvSpPr>
        <p:spPr bwMode="auto">
          <a:xfrm>
            <a:off x="3586016" y="3366187"/>
            <a:ext cx="58738" cy="323850"/>
          </a:xfrm>
          <a:custGeom>
            <a:avLst/>
            <a:gdLst>
              <a:gd name="T0" fmla="*/ 4 w 22"/>
              <a:gd name="T1" fmla="*/ 120 h 122"/>
              <a:gd name="T2" fmla="*/ 21 w 22"/>
              <a:gd name="T3" fmla="*/ 2 h 122"/>
              <a:gd name="T4" fmla="*/ 20 w 22"/>
              <a:gd name="T5" fmla="*/ 0 h 122"/>
              <a:gd name="T6" fmla="*/ 17 w 22"/>
              <a:gd name="T7" fmla="*/ 2 h 122"/>
              <a:gd name="T8" fmla="*/ 0 w 22"/>
              <a:gd name="T9" fmla="*/ 120 h 122"/>
              <a:gd name="T10" fmla="*/ 2 w 22"/>
              <a:gd name="T11" fmla="*/ 122 h 122"/>
              <a:gd name="T12" fmla="*/ 4 w 22"/>
              <a:gd name="T13" fmla="*/ 12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122">
                <a:moveTo>
                  <a:pt x="4" y="120"/>
                </a:moveTo>
                <a:cubicBezTo>
                  <a:pt x="21" y="2"/>
                  <a:pt x="21" y="2"/>
                  <a:pt x="21" y="2"/>
                </a:cubicBezTo>
                <a:cubicBezTo>
                  <a:pt x="22" y="1"/>
                  <a:pt x="21" y="0"/>
                  <a:pt x="20" y="0"/>
                </a:cubicBezTo>
                <a:cubicBezTo>
                  <a:pt x="19" y="0"/>
                  <a:pt x="18" y="1"/>
                  <a:pt x="17" y="2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1"/>
                  <a:pt x="1" y="122"/>
                  <a:pt x="2" y="122"/>
                </a:cubicBezTo>
                <a:cubicBezTo>
                  <a:pt x="3" y="122"/>
                  <a:pt x="4" y="121"/>
                  <a:pt x="4" y="12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5" name="Freeform 158"/>
          <p:cNvSpPr>
            <a:spLocks/>
          </p:cNvSpPr>
          <p:nvPr/>
        </p:nvSpPr>
        <p:spPr bwMode="auto">
          <a:xfrm>
            <a:off x="3708254" y="3369362"/>
            <a:ext cx="66675" cy="63500"/>
          </a:xfrm>
          <a:custGeom>
            <a:avLst/>
            <a:gdLst>
              <a:gd name="T0" fmla="*/ 0 w 42"/>
              <a:gd name="T1" fmla="*/ 23 h 40"/>
              <a:gd name="T2" fmla="*/ 42 w 42"/>
              <a:gd name="T3" fmla="*/ 0 h 40"/>
              <a:gd name="T4" fmla="*/ 42 w 42"/>
              <a:gd name="T5" fmla="*/ 16 h 40"/>
              <a:gd name="T6" fmla="*/ 0 w 42"/>
              <a:gd name="T7" fmla="*/ 40 h 40"/>
              <a:gd name="T8" fmla="*/ 0 w 42"/>
              <a:gd name="T9" fmla="*/ 23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0">
                <a:moveTo>
                  <a:pt x="0" y="23"/>
                </a:moveTo>
                <a:lnTo>
                  <a:pt x="42" y="0"/>
                </a:lnTo>
                <a:lnTo>
                  <a:pt x="42" y="16"/>
                </a:lnTo>
                <a:lnTo>
                  <a:pt x="0" y="40"/>
                </a:lnTo>
                <a:lnTo>
                  <a:pt x="0" y="23"/>
                </a:lnTo>
                <a:close/>
              </a:path>
            </a:pathLst>
          </a:custGeom>
          <a:solidFill>
            <a:srgbClr val="DCDA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6" name="Freeform 159"/>
          <p:cNvSpPr>
            <a:spLocks/>
          </p:cNvSpPr>
          <p:nvPr/>
        </p:nvSpPr>
        <p:spPr bwMode="auto">
          <a:xfrm>
            <a:off x="3706666" y="3366187"/>
            <a:ext cx="71438" cy="69850"/>
          </a:xfrm>
          <a:custGeom>
            <a:avLst/>
            <a:gdLst>
              <a:gd name="T0" fmla="*/ 1 w 45"/>
              <a:gd name="T1" fmla="*/ 25 h 44"/>
              <a:gd name="T2" fmla="*/ 1 w 45"/>
              <a:gd name="T3" fmla="*/ 27 h 44"/>
              <a:gd name="T4" fmla="*/ 41 w 45"/>
              <a:gd name="T5" fmla="*/ 3 h 44"/>
              <a:gd name="T6" fmla="*/ 41 w 45"/>
              <a:gd name="T7" fmla="*/ 17 h 44"/>
              <a:gd name="T8" fmla="*/ 3 w 45"/>
              <a:gd name="T9" fmla="*/ 40 h 44"/>
              <a:gd name="T10" fmla="*/ 3 w 45"/>
              <a:gd name="T11" fmla="*/ 25 h 44"/>
              <a:gd name="T12" fmla="*/ 1 w 45"/>
              <a:gd name="T13" fmla="*/ 25 h 44"/>
              <a:gd name="T14" fmla="*/ 1 w 45"/>
              <a:gd name="T15" fmla="*/ 27 h 44"/>
              <a:gd name="T16" fmla="*/ 1 w 45"/>
              <a:gd name="T17" fmla="*/ 25 h 44"/>
              <a:gd name="T18" fmla="*/ 0 w 45"/>
              <a:gd name="T19" fmla="*/ 25 h 44"/>
              <a:gd name="T20" fmla="*/ 0 w 45"/>
              <a:gd name="T21" fmla="*/ 42 h 44"/>
              <a:gd name="T22" fmla="*/ 0 w 45"/>
              <a:gd name="T23" fmla="*/ 44 h 44"/>
              <a:gd name="T24" fmla="*/ 1 w 45"/>
              <a:gd name="T25" fmla="*/ 44 h 44"/>
              <a:gd name="T26" fmla="*/ 43 w 45"/>
              <a:gd name="T27" fmla="*/ 20 h 44"/>
              <a:gd name="T28" fmla="*/ 45 w 45"/>
              <a:gd name="T29" fmla="*/ 18 h 44"/>
              <a:gd name="T30" fmla="*/ 45 w 45"/>
              <a:gd name="T31" fmla="*/ 2 h 44"/>
              <a:gd name="T32" fmla="*/ 43 w 45"/>
              <a:gd name="T33" fmla="*/ 0 h 44"/>
              <a:gd name="T34" fmla="*/ 41 w 45"/>
              <a:gd name="T35" fmla="*/ 0 h 44"/>
              <a:gd name="T36" fmla="*/ 0 w 45"/>
              <a:gd name="T37" fmla="*/ 23 h 44"/>
              <a:gd name="T38" fmla="*/ 0 w 45"/>
              <a:gd name="T39" fmla="*/ 25 h 44"/>
              <a:gd name="T40" fmla="*/ 1 w 45"/>
              <a:gd name="T41" fmla="*/ 2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5" h="44">
                <a:moveTo>
                  <a:pt x="1" y="25"/>
                </a:moveTo>
                <a:lnTo>
                  <a:pt x="1" y="27"/>
                </a:lnTo>
                <a:lnTo>
                  <a:pt x="41" y="3"/>
                </a:lnTo>
                <a:lnTo>
                  <a:pt x="41" y="17"/>
                </a:lnTo>
                <a:lnTo>
                  <a:pt x="3" y="40"/>
                </a:lnTo>
                <a:lnTo>
                  <a:pt x="3" y="25"/>
                </a:lnTo>
                <a:lnTo>
                  <a:pt x="1" y="25"/>
                </a:lnTo>
                <a:lnTo>
                  <a:pt x="1" y="27"/>
                </a:lnTo>
                <a:lnTo>
                  <a:pt x="1" y="25"/>
                </a:lnTo>
                <a:lnTo>
                  <a:pt x="0" y="25"/>
                </a:lnTo>
                <a:lnTo>
                  <a:pt x="0" y="42"/>
                </a:lnTo>
                <a:lnTo>
                  <a:pt x="0" y="44"/>
                </a:lnTo>
                <a:lnTo>
                  <a:pt x="1" y="44"/>
                </a:lnTo>
                <a:lnTo>
                  <a:pt x="43" y="20"/>
                </a:lnTo>
                <a:lnTo>
                  <a:pt x="45" y="18"/>
                </a:lnTo>
                <a:lnTo>
                  <a:pt x="45" y="2"/>
                </a:lnTo>
                <a:lnTo>
                  <a:pt x="43" y="0"/>
                </a:lnTo>
                <a:lnTo>
                  <a:pt x="41" y="0"/>
                </a:lnTo>
                <a:lnTo>
                  <a:pt x="0" y="23"/>
                </a:lnTo>
                <a:lnTo>
                  <a:pt x="0" y="25"/>
                </a:lnTo>
                <a:lnTo>
                  <a:pt x="1" y="2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7" name="Freeform 160"/>
          <p:cNvSpPr>
            <a:spLocks/>
          </p:cNvSpPr>
          <p:nvPr/>
        </p:nvSpPr>
        <p:spPr bwMode="auto">
          <a:xfrm>
            <a:off x="3639991" y="3366187"/>
            <a:ext cx="68263" cy="66675"/>
          </a:xfrm>
          <a:custGeom>
            <a:avLst/>
            <a:gdLst>
              <a:gd name="T0" fmla="*/ 43 w 43"/>
              <a:gd name="T1" fmla="*/ 42 h 42"/>
              <a:gd name="T2" fmla="*/ 0 w 43"/>
              <a:gd name="T3" fmla="*/ 17 h 42"/>
              <a:gd name="T4" fmla="*/ 0 w 43"/>
              <a:gd name="T5" fmla="*/ 0 h 42"/>
              <a:gd name="T6" fmla="*/ 43 w 43"/>
              <a:gd name="T7" fmla="*/ 25 h 42"/>
              <a:gd name="T8" fmla="*/ 43 w 43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2">
                <a:moveTo>
                  <a:pt x="43" y="42"/>
                </a:moveTo>
                <a:lnTo>
                  <a:pt x="0" y="17"/>
                </a:lnTo>
                <a:lnTo>
                  <a:pt x="0" y="0"/>
                </a:lnTo>
                <a:lnTo>
                  <a:pt x="43" y="25"/>
                </a:lnTo>
                <a:lnTo>
                  <a:pt x="43" y="42"/>
                </a:lnTo>
                <a:close/>
              </a:path>
            </a:pathLst>
          </a:custGeom>
          <a:solidFill>
            <a:srgbClr val="C3BB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8" name="Freeform 161"/>
          <p:cNvSpPr>
            <a:spLocks/>
          </p:cNvSpPr>
          <p:nvPr/>
        </p:nvSpPr>
        <p:spPr bwMode="auto">
          <a:xfrm>
            <a:off x="3636816" y="3363012"/>
            <a:ext cx="74613" cy="73025"/>
          </a:xfrm>
          <a:custGeom>
            <a:avLst/>
            <a:gdLst>
              <a:gd name="T0" fmla="*/ 45 w 47"/>
              <a:gd name="T1" fmla="*/ 44 h 46"/>
              <a:gd name="T2" fmla="*/ 45 w 47"/>
              <a:gd name="T3" fmla="*/ 42 h 46"/>
              <a:gd name="T4" fmla="*/ 3 w 47"/>
              <a:gd name="T5" fmla="*/ 19 h 46"/>
              <a:gd name="T6" fmla="*/ 3 w 47"/>
              <a:gd name="T7" fmla="*/ 5 h 46"/>
              <a:gd name="T8" fmla="*/ 44 w 47"/>
              <a:gd name="T9" fmla="*/ 29 h 46"/>
              <a:gd name="T10" fmla="*/ 44 w 47"/>
              <a:gd name="T11" fmla="*/ 44 h 46"/>
              <a:gd name="T12" fmla="*/ 45 w 47"/>
              <a:gd name="T13" fmla="*/ 44 h 46"/>
              <a:gd name="T14" fmla="*/ 45 w 47"/>
              <a:gd name="T15" fmla="*/ 42 h 46"/>
              <a:gd name="T16" fmla="*/ 45 w 47"/>
              <a:gd name="T17" fmla="*/ 44 h 46"/>
              <a:gd name="T18" fmla="*/ 47 w 47"/>
              <a:gd name="T19" fmla="*/ 44 h 46"/>
              <a:gd name="T20" fmla="*/ 47 w 47"/>
              <a:gd name="T21" fmla="*/ 27 h 46"/>
              <a:gd name="T22" fmla="*/ 45 w 47"/>
              <a:gd name="T23" fmla="*/ 25 h 46"/>
              <a:gd name="T24" fmla="*/ 2 w 47"/>
              <a:gd name="T25" fmla="*/ 0 h 46"/>
              <a:gd name="T26" fmla="*/ 0 w 47"/>
              <a:gd name="T27" fmla="*/ 0 h 46"/>
              <a:gd name="T28" fmla="*/ 0 w 47"/>
              <a:gd name="T29" fmla="*/ 2 h 46"/>
              <a:gd name="T30" fmla="*/ 0 w 47"/>
              <a:gd name="T31" fmla="*/ 19 h 46"/>
              <a:gd name="T32" fmla="*/ 0 w 47"/>
              <a:gd name="T33" fmla="*/ 20 h 46"/>
              <a:gd name="T34" fmla="*/ 44 w 47"/>
              <a:gd name="T35" fmla="*/ 46 h 46"/>
              <a:gd name="T36" fmla="*/ 45 w 47"/>
              <a:gd name="T37" fmla="*/ 46 h 46"/>
              <a:gd name="T38" fmla="*/ 47 w 47"/>
              <a:gd name="T39" fmla="*/ 44 h 46"/>
              <a:gd name="T40" fmla="*/ 45 w 47"/>
              <a:gd name="T41" fmla="*/ 44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7" h="46">
                <a:moveTo>
                  <a:pt x="45" y="44"/>
                </a:moveTo>
                <a:lnTo>
                  <a:pt x="45" y="42"/>
                </a:lnTo>
                <a:lnTo>
                  <a:pt x="3" y="19"/>
                </a:lnTo>
                <a:lnTo>
                  <a:pt x="3" y="5"/>
                </a:lnTo>
                <a:lnTo>
                  <a:pt x="44" y="29"/>
                </a:lnTo>
                <a:lnTo>
                  <a:pt x="44" y="44"/>
                </a:lnTo>
                <a:lnTo>
                  <a:pt x="45" y="44"/>
                </a:lnTo>
                <a:lnTo>
                  <a:pt x="45" y="42"/>
                </a:lnTo>
                <a:lnTo>
                  <a:pt x="45" y="44"/>
                </a:lnTo>
                <a:lnTo>
                  <a:pt x="47" y="44"/>
                </a:lnTo>
                <a:lnTo>
                  <a:pt x="47" y="27"/>
                </a:lnTo>
                <a:lnTo>
                  <a:pt x="45" y="25"/>
                </a:ln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0" y="19"/>
                </a:lnTo>
                <a:lnTo>
                  <a:pt x="0" y="20"/>
                </a:lnTo>
                <a:lnTo>
                  <a:pt x="44" y="46"/>
                </a:lnTo>
                <a:lnTo>
                  <a:pt x="45" y="46"/>
                </a:lnTo>
                <a:lnTo>
                  <a:pt x="47" y="44"/>
                </a:lnTo>
                <a:lnTo>
                  <a:pt x="45" y="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89" name="Freeform 162"/>
          <p:cNvSpPr>
            <a:spLocks/>
          </p:cNvSpPr>
          <p:nvPr/>
        </p:nvSpPr>
        <p:spPr bwMode="auto">
          <a:xfrm>
            <a:off x="3706666" y="3315387"/>
            <a:ext cx="68263" cy="93663"/>
          </a:xfrm>
          <a:custGeom>
            <a:avLst/>
            <a:gdLst>
              <a:gd name="T0" fmla="*/ 6 w 26"/>
              <a:gd name="T1" fmla="*/ 13 h 35"/>
              <a:gd name="T2" fmla="*/ 24 w 26"/>
              <a:gd name="T3" fmla="*/ 3 h 35"/>
              <a:gd name="T4" fmla="*/ 24 w 26"/>
              <a:gd name="T5" fmla="*/ 20 h 35"/>
              <a:gd name="T6" fmla="*/ 0 w 26"/>
              <a:gd name="T7" fmla="*/ 33 h 35"/>
              <a:gd name="T8" fmla="*/ 0 w 26"/>
              <a:gd name="T9" fmla="*/ 34 h 35"/>
              <a:gd name="T10" fmla="*/ 1 w 26"/>
              <a:gd name="T11" fmla="*/ 34 h 35"/>
              <a:gd name="T12" fmla="*/ 26 w 26"/>
              <a:gd name="T13" fmla="*/ 21 h 35"/>
              <a:gd name="T14" fmla="*/ 26 w 26"/>
              <a:gd name="T15" fmla="*/ 20 h 35"/>
              <a:gd name="T16" fmla="*/ 26 w 26"/>
              <a:gd name="T17" fmla="*/ 1 h 35"/>
              <a:gd name="T18" fmla="*/ 26 w 26"/>
              <a:gd name="T19" fmla="*/ 0 h 35"/>
              <a:gd name="T20" fmla="*/ 25 w 26"/>
              <a:gd name="T21" fmla="*/ 0 h 35"/>
              <a:gd name="T22" fmla="*/ 5 w 26"/>
              <a:gd name="T23" fmla="*/ 12 h 35"/>
              <a:gd name="T24" fmla="*/ 5 w 26"/>
              <a:gd name="T25" fmla="*/ 13 h 35"/>
              <a:gd name="T26" fmla="*/ 6 w 26"/>
              <a:gd name="T27" fmla="*/ 1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35">
                <a:moveTo>
                  <a:pt x="6" y="13"/>
                </a:moveTo>
                <a:cubicBezTo>
                  <a:pt x="24" y="3"/>
                  <a:pt x="24" y="3"/>
                  <a:pt x="24" y="3"/>
                </a:cubicBezTo>
                <a:cubicBezTo>
                  <a:pt x="24" y="20"/>
                  <a:pt x="24" y="20"/>
                  <a:pt x="24" y="20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4"/>
                </a:cubicBezTo>
                <a:cubicBezTo>
                  <a:pt x="0" y="34"/>
                  <a:pt x="1" y="35"/>
                  <a:pt x="1" y="34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0"/>
                  <a:pt x="26" y="20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12"/>
                  <a:pt x="5" y="13"/>
                  <a:pt x="5" y="13"/>
                </a:cubicBezTo>
                <a:cubicBezTo>
                  <a:pt x="5" y="14"/>
                  <a:pt x="6" y="14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0" name="Freeform 163"/>
          <p:cNvSpPr>
            <a:spLocks/>
          </p:cNvSpPr>
          <p:nvPr/>
        </p:nvSpPr>
        <p:spPr bwMode="auto">
          <a:xfrm>
            <a:off x="3633641" y="3315387"/>
            <a:ext cx="74613" cy="90488"/>
          </a:xfrm>
          <a:custGeom>
            <a:avLst/>
            <a:gdLst>
              <a:gd name="T0" fmla="*/ 2 w 28"/>
              <a:gd name="T1" fmla="*/ 18 h 34"/>
              <a:gd name="T2" fmla="*/ 2 w 28"/>
              <a:gd name="T3" fmla="*/ 3 h 34"/>
              <a:gd name="T4" fmla="*/ 26 w 28"/>
              <a:gd name="T5" fmla="*/ 16 h 34"/>
              <a:gd name="T6" fmla="*/ 26 w 28"/>
              <a:gd name="T7" fmla="*/ 32 h 34"/>
              <a:gd name="T8" fmla="*/ 1 w 28"/>
              <a:gd name="T9" fmla="*/ 18 h 34"/>
              <a:gd name="T10" fmla="*/ 0 w 28"/>
              <a:gd name="T11" fmla="*/ 18 h 34"/>
              <a:gd name="T12" fmla="*/ 0 w 28"/>
              <a:gd name="T13" fmla="*/ 19 h 34"/>
              <a:gd name="T14" fmla="*/ 26 w 28"/>
              <a:gd name="T15" fmla="*/ 34 h 34"/>
              <a:gd name="T16" fmla="*/ 27 w 28"/>
              <a:gd name="T17" fmla="*/ 34 h 34"/>
              <a:gd name="T18" fmla="*/ 28 w 28"/>
              <a:gd name="T19" fmla="*/ 33 h 34"/>
              <a:gd name="T20" fmla="*/ 28 w 28"/>
              <a:gd name="T21" fmla="*/ 16 h 34"/>
              <a:gd name="T22" fmla="*/ 27 w 28"/>
              <a:gd name="T23" fmla="*/ 15 h 34"/>
              <a:gd name="T24" fmla="*/ 1 w 28"/>
              <a:gd name="T25" fmla="*/ 0 h 34"/>
              <a:gd name="T26" fmla="*/ 0 w 28"/>
              <a:gd name="T27" fmla="*/ 0 h 34"/>
              <a:gd name="T28" fmla="*/ 0 w 28"/>
              <a:gd name="T29" fmla="*/ 1 h 34"/>
              <a:gd name="T30" fmla="*/ 0 w 28"/>
              <a:gd name="T31" fmla="*/ 18 h 34"/>
              <a:gd name="T32" fmla="*/ 1 w 28"/>
              <a:gd name="T33" fmla="*/ 19 h 34"/>
              <a:gd name="T34" fmla="*/ 2 w 28"/>
              <a:gd name="T35" fmla="*/ 18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" h="34">
                <a:moveTo>
                  <a:pt x="2" y="18"/>
                </a:moveTo>
                <a:cubicBezTo>
                  <a:pt x="2" y="3"/>
                  <a:pt x="2" y="3"/>
                  <a:pt x="2" y="3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32"/>
                  <a:pt x="26" y="32"/>
                  <a:pt x="26" y="32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17"/>
                  <a:pt x="0" y="17"/>
                  <a:pt x="0" y="18"/>
                </a:cubicBezTo>
                <a:cubicBezTo>
                  <a:pt x="0" y="18"/>
                  <a:pt x="0" y="19"/>
                  <a:pt x="0" y="19"/>
                </a:cubicBezTo>
                <a:cubicBezTo>
                  <a:pt x="26" y="34"/>
                  <a:pt x="26" y="34"/>
                  <a:pt x="2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16"/>
                  <a:pt x="28" y="16"/>
                  <a:pt x="28" y="16"/>
                </a:cubicBezTo>
                <a:cubicBezTo>
                  <a:pt x="27" y="15"/>
                  <a:pt x="27" y="15"/>
                  <a:pt x="27" y="15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1" y="19"/>
                </a:cubicBezTo>
                <a:cubicBezTo>
                  <a:pt x="1" y="19"/>
                  <a:pt x="2" y="19"/>
                  <a:pt x="2" y="1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1" name="Freeform 164"/>
          <p:cNvSpPr>
            <a:spLocks/>
          </p:cNvSpPr>
          <p:nvPr/>
        </p:nvSpPr>
        <p:spPr bwMode="auto">
          <a:xfrm>
            <a:off x="3703491" y="3321737"/>
            <a:ext cx="71438" cy="65088"/>
          </a:xfrm>
          <a:custGeom>
            <a:avLst/>
            <a:gdLst>
              <a:gd name="T0" fmla="*/ 0 w 27"/>
              <a:gd name="T1" fmla="*/ 15 h 25"/>
              <a:gd name="T2" fmla="*/ 16 w 27"/>
              <a:gd name="T3" fmla="*/ 25 h 25"/>
              <a:gd name="T4" fmla="*/ 17 w 27"/>
              <a:gd name="T5" fmla="*/ 25 h 25"/>
              <a:gd name="T6" fmla="*/ 17 w 27"/>
              <a:gd name="T7" fmla="*/ 24 h 25"/>
              <a:gd name="T8" fmla="*/ 27 w 27"/>
              <a:gd name="T9" fmla="*/ 1 h 25"/>
              <a:gd name="T10" fmla="*/ 26 w 27"/>
              <a:gd name="T11" fmla="*/ 0 h 25"/>
              <a:gd name="T12" fmla="*/ 25 w 27"/>
              <a:gd name="T13" fmla="*/ 1 h 25"/>
              <a:gd name="T14" fmla="*/ 16 w 27"/>
              <a:gd name="T15" fmla="*/ 22 h 25"/>
              <a:gd name="T16" fmla="*/ 2 w 27"/>
              <a:gd name="T17" fmla="*/ 13 h 25"/>
              <a:gd name="T18" fmla="*/ 0 w 27"/>
              <a:gd name="T19" fmla="*/ 13 h 25"/>
              <a:gd name="T20" fmla="*/ 0 w 27"/>
              <a:gd name="T21" fmla="*/ 1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" h="25">
                <a:moveTo>
                  <a:pt x="0" y="15"/>
                </a:moveTo>
                <a:cubicBezTo>
                  <a:pt x="16" y="25"/>
                  <a:pt x="16" y="25"/>
                  <a:pt x="16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4"/>
                  <a:pt x="17" y="24"/>
                  <a:pt x="17" y="24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0"/>
                  <a:pt x="26" y="0"/>
                </a:cubicBezTo>
                <a:cubicBezTo>
                  <a:pt x="26" y="0"/>
                  <a:pt x="25" y="0"/>
                  <a:pt x="25" y="1"/>
                </a:cubicBezTo>
                <a:cubicBezTo>
                  <a:pt x="16" y="22"/>
                  <a:pt x="16" y="22"/>
                  <a:pt x="16" y="22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0" y="13"/>
                  <a:pt x="0" y="13"/>
                </a:cubicBezTo>
                <a:cubicBezTo>
                  <a:pt x="0" y="14"/>
                  <a:pt x="0" y="14"/>
                  <a:pt x="0" y="15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2" name="Freeform 165"/>
          <p:cNvSpPr>
            <a:spLocks/>
          </p:cNvSpPr>
          <p:nvPr/>
        </p:nvSpPr>
        <p:spPr bwMode="auto">
          <a:xfrm>
            <a:off x="3706666" y="3337612"/>
            <a:ext cx="68263" cy="71438"/>
          </a:xfrm>
          <a:custGeom>
            <a:avLst/>
            <a:gdLst>
              <a:gd name="T0" fmla="*/ 26 w 26"/>
              <a:gd name="T1" fmla="*/ 11 h 27"/>
              <a:gd name="T2" fmla="*/ 14 w 26"/>
              <a:gd name="T3" fmla="*/ 0 h 27"/>
              <a:gd name="T4" fmla="*/ 13 w 26"/>
              <a:gd name="T5" fmla="*/ 0 h 27"/>
              <a:gd name="T6" fmla="*/ 12 w 26"/>
              <a:gd name="T7" fmla="*/ 1 h 27"/>
              <a:gd name="T8" fmla="*/ 0 w 26"/>
              <a:gd name="T9" fmla="*/ 25 h 27"/>
              <a:gd name="T10" fmla="*/ 0 w 26"/>
              <a:gd name="T11" fmla="*/ 26 h 27"/>
              <a:gd name="T12" fmla="*/ 2 w 26"/>
              <a:gd name="T13" fmla="*/ 26 h 27"/>
              <a:gd name="T14" fmla="*/ 13 w 26"/>
              <a:gd name="T15" fmla="*/ 3 h 27"/>
              <a:gd name="T16" fmla="*/ 25 w 26"/>
              <a:gd name="T17" fmla="*/ 12 h 27"/>
              <a:gd name="T18" fmla="*/ 26 w 26"/>
              <a:gd name="T19" fmla="*/ 12 h 27"/>
              <a:gd name="T20" fmla="*/ 26 w 26"/>
              <a:gd name="T21" fmla="*/ 1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" h="27">
                <a:moveTo>
                  <a:pt x="26" y="11"/>
                </a:move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1"/>
                  <a:pt x="12" y="1"/>
                  <a:pt x="12" y="1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6"/>
                  <a:pt x="0" y="26"/>
                </a:cubicBezTo>
                <a:cubicBezTo>
                  <a:pt x="1" y="27"/>
                  <a:pt x="1" y="26"/>
                  <a:pt x="2" y="26"/>
                </a:cubicBezTo>
                <a:cubicBezTo>
                  <a:pt x="13" y="3"/>
                  <a:pt x="13" y="3"/>
                  <a:pt x="13" y="3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6" y="13"/>
                  <a:pt x="26" y="12"/>
                </a:cubicBezTo>
                <a:cubicBezTo>
                  <a:pt x="26" y="12"/>
                  <a:pt x="26" y="11"/>
                  <a:pt x="26" y="1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3" name="Freeform 166"/>
          <p:cNvSpPr>
            <a:spLocks/>
          </p:cNvSpPr>
          <p:nvPr/>
        </p:nvSpPr>
        <p:spPr bwMode="auto">
          <a:xfrm>
            <a:off x="3633641" y="3315387"/>
            <a:ext cx="74613" cy="71438"/>
          </a:xfrm>
          <a:custGeom>
            <a:avLst/>
            <a:gdLst>
              <a:gd name="T0" fmla="*/ 26 w 28"/>
              <a:gd name="T1" fmla="*/ 15 h 27"/>
              <a:gd name="T2" fmla="*/ 14 w 28"/>
              <a:gd name="T3" fmla="*/ 24 h 27"/>
              <a:gd name="T4" fmla="*/ 2 w 28"/>
              <a:gd name="T5" fmla="*/ 1 h 27"/>
              <a:gd name="T6" fmla="*/ 1 w 28"/>
              <a:gd name="T7" fmla="*/ 0 h 27"/>
              <a:gd name="T8" fmla="*/ 1 w 28"/>
              <a:gd name="T9" fmla="*/ 1 h 27"/>
              <a:gd name="T10" fmla="*/ 13 w 28"/>
              <a:gd name="T11" fmla="*/ 26 h 27"/>
              <a:gd name="T12" fmla="*/ 13 w 28"/>
              <a:gd name="T13" fmla="*/ 27 h 27"/>
              <a:gd name="T14" fmla="*/ 14 w 28"/>
              <a:gd name="T15" fmla="*/ 27 h 27"/>
              <a:gd name="T16" fmla="*/ 28 w 28"/>
              <a:gd name="T17" fmla="*/ 17 h 27"/>
              <a:gd name="T18" fmla="*/ 28 w 28"/>
              <a:gd name="T19" fmla="*/ 15 h 27"/>
              <a:gd name="T20" fmla="*/ 26 w 28"/>
              <a:gd name="T21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7">
                <a:moveTo>
                  <a:pt x="26" y="15"/>
                </a:moveTo>
                <a:cubicBezTo>
                  <a:pt x="14" y="24"/>
                  <a:pt x="14" y="24"/>
                  <a:pt x="14" y="24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1" y="1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6"/>
                  <a:pt x="28" y="16"/>
                  <a:pt x="28" y="15"/>
                </a:cubicBezTo>
                <a:cubicBezTo>
                  <a:pt x="27" y="15"/>
                  <a:pt x="27" y="15"/>
                  <a:pt x="26" y="15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4" name="Freeform 167"/>
          <p:cNvSpPr>
            <a:spLocks/>
          </p:cNvSpPr>
          <p:nvPr/>
        </p:nvSpPr>
        <p:spPr bwMode="auto">
          <a:xfrm>
            <a:off x="3633641" y="3337612"/>
            <a:ext cx="74613" cy="65088"/>
          </a:xfrm>
          <a:custGeom>
            <a:avLst/>
            <a:gdLst>
              <a:gd name="T0" fmla="*/ 1 w 28"/>
              <a:gd name="T1" fmla="*/ 11 h 25"/>
              <a:gd name="T2" fmla="*/ 14 w 28"/>
              <a:gd name="T3" fmla="*/ 3 h 25"/>
              <a:gd name="T4" fmla="*/ 26 w 28"/>
              <a:gd name="T5" fmla="*/ 24 h 25"/>
              <a:gd name="T6" fmla="*/ 28 w 28"/>
              <a:gd name="T7" fmla="*/ 25 h 25"/>
              <a:gd name="T8" fmla="*/ 28 w 28"/>
              <a:gd name="T9" fmla="*/ 23 h 25"/>
              <a:gd name="T10" fmla="*/ 16 w 28"/>
              <a:gd name="T11" fmla="*/ 1 h 25"/>
              <a:gd name="T12" fmla="*/ 15 w 28"/>
              <a:gd name="T13" fmla="*/ 0 h 25"/>
              <a:gd name="T14" fmla="*/ 14 w 28"/>
              <a:gd name="T15" fmla="*/ 0 h 25"/>
              <a:gd name="T16" fmla="*/ 0 w 28"/>
              <a:gd name="T17" fmla="*/ 10 h 25"/>
              <a:gd name="T18" fmla="*/ 0 w 28"/>
              <a:gd name="T19" fmla="*/ 11 h 25"/>
              <a:gd name="T20" fmla="*/ 1 w 28"/>
              <a:gd name="T21" fmla="*/ 1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5">
                <a:moveTo>
                  <a:pt x="1" y="11"/>
                </a:moveTo>
                <a:cubicBezTo>
                  <a:pt x="14" y="3"/>
                  <a:pt x="14" y="3"/>
                  <a:pt x="14" y="3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5"/>
                  <a:pt x="27" y="25"/>
                  <a:pt x="28" y="25"/>
                </a:cubicBezTo>
                <a:cubicBezTo>
                  <a:pt x="28" y="25"/>
                  <a:pt x="28" y="24"/>
                  <a:pt x="28" y="23"/>
                </a:cubicBezTo>
                <a:cubicBezTo>
                  <a:pt x="16" y="1"/>
                  <a:pt x="16" y="1"/>
                  <a:pt x="16" y="1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1"/>
                  <a:pt x="0" y="11"/>
                </a:cubicBezTo>
                <a:cubicBezTo>
                  <a:pt x="0" y="11"/>
                  <a:pt x="1" y="12"/>
                  <a:pt x="1" y="1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5" name="Freeform 168"/>
          <p:cNvSpPr>
            <a:spLocks/>
          </p:cNvSpPr>
          <p:nvPr/>
        </p:nvSpPr>
        <p:spPr bwMode="auto">
          <a:xfrm>
            <a:off x="3633641" y="3283637"/>
            <a:ext cx="74613" cy="63500"/>
          </a:xfrm>
          <a:custGeom>
            <a:avLst/>
            <a:gdLst>
              <a:gd name="T0" fmla="*/ 26 w 28"/>
              <a:gd name="T1" fmla="*/ 1 h 24"/>
              <a:gd name="T2" fmla="*/ 15 w 28"/>
              <a:gd name="T3" fmla="*/ 21 h 24"/>
              <a:gd name="T4" fmla="*/ 2 w 28"/>
              <a:gd name="T5" fmla="*/ 12 h 24"/>
              <a:gd name="T6" fmla="*/ 1 w 28"/>
              <a:gd name="T7" fmla="*/ 12 h 24"/>
              <a:gd name="T8" fmla="*/ 1 w 28"/>
              <a:gd name="T9" fmla="*/ 14 h 24"/>
              <a:gd name="T10" fmla="*/ 15 w 28"/>
              <a:gd name="T11" fmla="*/ 23 h 24"/>
              <a:gd name="T12" fmla="*/ 16 w 28"/>
              <a:gd name="T13" fmla="*/ 24 h 24"/>
              <a:gd name="T14" fmla="*/ 17 w 28"/>
              <a:gd name="T15" fmla="*/ 23 h 24"/>
              <a:gd name="T16" fmla="*/ 28 w 28"/>
              <a:gd name="T17" fmla="*/ 2 h 24"/>
              <a:gd name="T18" fmla="*/ 27 w 28"/>
              <a:gd name="T19" fmla="*/ 0 h 24"/>
              <a:gd name="T20" fmla="*/ 26 w 28"/>
              <a:gd name="T21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4">
                <a:moveTo>
                  <a:pt x="26" y="1"/>
                </a:moveTo>
                <a:cubicBezTo>
                  <a:pt x="15" y="21"/>
                  <a:pt x="15" y="21"/>
                  <a:pt x="15" y="21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1" y="12"/>
                  <a:pt x="1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15" y="23"/>
                  <a:pt x="15" y="23"/>
                  <a:pt x="15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7" y="23"/>
                  <a:pt x="17" y="23"/>
                  <a:pt x="17" y="23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8" y="1"/>
                  <a:pt x="27" y="0"/>
                </a:cubicBezTo>
                <a:cubicBezTo>
                  <a:pt x="27" y="0"/>
                  <a:pt x="26" y="0"/>
                  <a:pt x="26" y="1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6" name="Freeform 169"/>
          <p:cNvSpPr>
            <a:spLocks/>
          </p:cNvSpPr>
          <p:nvPr/>
        </p:nvSpPr>
        <p:spPr bwMode="auto">
          <a:xfrm>
            <a:off x="3633641" y="3296337"/>
            <a:ext cx="74613" cy="73025"/>
          </a:xfrm>
          <a:custGeom>
            <a:avLst/>
            <a:gdLst>
              <a:gd name="T0" fmla="*/ 2 w 28"/>
              <a:gd name="T1" fmla="*/ 26 h 27"/>
              <a:gd name="T2" fmla="*/ 14 w 28"/>
              <a:gd name="T3" fmla="*/ 3 h 27"/>
              <a:gd name="T4" fmla="*/ 26 w 28"/>
              <a:gd name="T5" fmla="*/ 13 h 27"/>
              <a:gd name="T6" fmla="*/ 28 w 28"/>
              <a:gd name="T7" fmla="*/ 13 h 27"/>
              <a:gd name="T8" fmla="*/ 28 w 28"/>
              <a:gd name="T9" fmla="*/ 11 h 27"/>
              <a:gd name="T10" fmla="*/ 15 w 28"/>
              <a:gd name="T11" fmla="*/ 1 h 27"/>
              <a:gd name="T12" fmla="*/ 14 w 28"/>
              <a:gd name="T13" fmla="*/ 0 h 27"/>
              <a:gd name="T14" fmla="*/ 13 w 28"/>
              <a:gd name="T15" fmla="*/ 1 h 27"/>
              <a:gd name="T16" fmla="*/ 0 w 28"/>
              <a:gd name="T17" fmla="*/ 25 h 27"/>
              <a:gd name="T18" fmla="*/ 0 w 28"/>
              <a:gd name="T19" fmla="*/ 26 h 27"/>
              <a:gd name="T20" fmla="*/ 2 w 28"/>
              <a:gd name="T21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7">
                <a:moveTo>
                  <a:pt x="2" y="26"/>
                </a:moveTo>
                <a:cubicBezTo>
                  <a:pt x="14" y="3"/>
                  <a:pt x="14" y="3"/>
                  <a:pt x="14" y="3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7" y="13"/>
                  <a:pt x="28" y="13"/>
                </a:cubicBezTo>
                <a:cubicBezTo>
                  <a:pt x="28" y="12"/>
                  <a:pt x="28" y="12"/>
                  <a:pt x="28" y="11"/>
                </a:cubicBezTo>
                <a:cubicBezTo>
                  <a:pt x="15" y="1"/>
                  <a:pt x="15" y="1"/>
                  <a:pt x="15" y="1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6"/>
                  <a:pt x="0" y="26"/>
                </a:cubicBezTo>
                <a:cubicBezTo>
                  <a:pt x="1" y="27"/>
                  <a:pt x="2" y="26"/>
                  <a:pt x="2" y="26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7" name="Freeform 170"/>
          <p:cNvSpPr>
            <a:spLocks/>
          </p:cNvSpPr>
          <p:nvPr/>
        </p:nvSpPr>
        <p:spPr bwMode="auto">
          <a:xfrm>
            <a:off x="3703491" y="3283637"/>
            <a:ext cx="74613" cy="66675"/>
          </a:xfrm>
          <a:custGeom>
            <a:avLst/>
            <a:gdLst>
              <a:gd name="T0" fmla="*/ 0 w 28"/>
              <a:gd name="T1" fmla="*/ 2 h 25"/>
              <a:gd name="T2" fmla="*/ 12 w 28"/>
              <a:gd name="T3" fmla="*/ 24 h 25"/>
              <a:gd name="T4" fmla="*/ 13 w 28"/>
              <a:gd name="T5" fmla="*/ 25 h 25"/>
              <a:gd name="T6" fmla="*/ 13 w 28"/>
              <a:gd name="T7" fmla="*/ 25 h 25"/>
              <a:gd name="T8" fmla="*/ 27 w 28"/>
              <a:gd name="T9" fmla="*/ 14 h 25"/>
              <a:gd name="T10" fmla="*/ 27 w 28"/>
              <a:gd name="T11" fmla="*/ 13 h 25"/>
              <a:gd name="T12" fmla="*/ 26 w 28"/>
              <a:gd name="T13" fmla="*/ 13 h 25"/>
              <a:gd name="T14" fmla="*/ 13 w 28"/>
              <a:gd name="T15" fmla="*/ 22 h 25"/>
              <a:gd name="T16" fmla="*/ 2 w 28"/>
              <a:gd name="T17" fmla="*/ 1 h 25"/>
              <a:gd name="T18" fmla="*/ 1 w 28"/>
              <a:gd name="T19" fmla="*/ 0 h 25"/>
              <a:gd name="T20" fmla="*/ 0 w 28"/>
              <a:gd name="T21" fmla="*/ 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5">
                <a:moveTo>
                  <a:pt x="0" y="2"/>
                </a:moveTo>
                <a:cubicBezTo>
                  <a:pt x="12" y="24"/>
                  <a:pt x="12" y="24"/>
                  <a:pt x="12" y="2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8" y="13"/>
                  <a:pt x="27" y="13"/>
                </a:cubicBezTo>
                <a:cubicBezTo>
                  <a:pt x="27" y="12"/>
                  <a:pt x="26" y="12"/>
                  <a:pt x="26" y="13"/>
                </a:cubicBezTo>
                <a:cubicBezTo>
                  <a:pt x="13" y="22"/>
                  <a:pt x="13" y="22"/>
                  <a:pt x="13" y="22"/>
                </a:cubicBezTo>
                <a:cubicBezTo>
                  <a:pt x="2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ubicBezTo>
                  <a:pt x="0" y="1"/>
                  <a:pt x="0" y="1"/>
                  <a:pt x="0" y="2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8" name="Freeform 171"/>
          <p:cNvSpPr>
            <a:spLocks/>
          </p:cNvSpPr>
          <p:nvPr/>
        </p:nvSpPr>
        <p:spPr bwMode="auto">
          <a:xfrm>
            <a:off x="3703491" y="3299512"/>
            <a:ext cx="74613" cy="71438"/>
          </a:xfrm>
          <a:custGeom>
            <a:avLst/>
            <a:gdLst>
              <a:gd name="T0" fmla="*/ 28 w 28"/>
              <a:gd name="T1" fmla="*/ 25 h 27"/>
              <a:gd name="T2" fmla="*/ 16 w 28"/>
              <a:gd name="T3" fmla="*/ 0 h 27"/>
              <a:gd name="T4" fmla="*/ 15 w 28"/>
              <a:gd name="T5" fmla="*/ 0 h 27"/>
              <a:gd name="T6" fmla="*/ 14 w 28"/>
              <a:gd name="T7" fmla="*/ 0 h 27"/>
              <a:gd name="T8" fmla="*/ 1 w 28"/>
              <a:gd name="T9" fmla="*/ 11 h 27"/>
              <a:gd name="T10" fmla="*/ 1 w 28"/>
              <a:gd name="T11" fmla="*/ 12 h 27"/>
              <a:gd name="T12" fmla="*/ 2 w 28"/>
              <a:gd name="T13" fmla="*/ 12 h 27"/>
              <a:gd name="T14" fmla="*/ 14 w 28"/>
              <a:gd name="T15" fmla="*/ 2 h 27"/>
              <a:gd name="T16" fmla="*/ 26 w 28"/>
              <a:gd name="T17" fmla="*/ 26 h 27"/>
              <a:gd name="T18" fmla="*/ 27 w 28"/>
              <a:gd name="T19" fmla="*/ 26 h 27"/>
              <a:gd name="T20" fmla="*/ 28 w 28"/>
              <a:gd name="T21" fmla="*/ 2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7">
                <a:moveTo>
                  <a:pt x="28" y="25"/>
                </a:move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2"/>
                  <a:pt x="1" y="12"/>
                </a:cubicBezTo>
                <a:cubicBezTo>
                  <a:pt x="1" y="12"/>
                  <a:pt x="2" y="12"/>
                  <a:pt x="2" y="12"/>
                </a:cubicBezTo>
                <a:cubicBezTo>
                  <a:pt x="14" y="2"/>
                  <a:pt x="14" y="2"/>
                  <a:pt x="14" y="2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7"/>
                  <a:pt x="27" y="27"/>
                  <a:pt x="27" y="26"/>
                </a:cubicBezTo>
                <a:cubicBezTo>
                  <a:pt x="28" y="26"/>
                  <a:pt x="28" y="26"/>
                  <a:pt x="28" y="25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599" name="Freeform 172"/>
          <p:cNvSpPr>
            <a:spLocks/>
          </p:cNvSpPr>
          <p:nvPr/>
        </p:nvSpPr>
        <p:spPr bwMode="auto">
          <a:xfrm>
            <a:off x="3633641" y="3326500"/>
            <a:ext cx="141288" cy="44450"/>
          </a:xfrm>
          <a:custGeom>
            <a:avLst/>
            <a:gdLst>
              <a:gd name="T0" fmla="*/ 1 w 53"/>
              <a:gd name="T1" fmla="*/ 15 h 17"/>
              <a:gd name="T2" fmla="*/ 27 w 53"/>
              <a:gd name="T3" fmla="*/ 2 h 17"/>
              <a:gd name="T4" fmla="*/ 52 w 53"/>
              <a:gd name="T5" fmla="*/ 16 h 17"/>
              <a:gd name="T6" fmla="*/ 53 w 53"/>
              <a:gd name="T7" fmla="*/ 16 h 17"/>
              <a:gd name="T8" fmla="*/ 53 w 53"/>
              <a:gd name="T9" fmla="*/ 15 h 17"/>
              <a:gd name="T10" fmla="*/ 28 w 53"/>
              <a:gd name="T11" fmla="*/ 0 h 17"/>
              <a:gd name="T12" fmla="*/ 27 w 53"/>
              <a:gd name="T13" fmla="*/ 0 h 17"/>
              <a:gd name="T14" fmla="*/ 0 w 53"/>
              <a:gd name="T15" fmla="*/ 14 h 17"/>
              <a:gd name="T16" fmla="*/ 0 w 53"/>
              <a:gd name="T17" fmla="*/ 15 h 17"/>
              <a:gd name="T18" fmla="*/ 1 w 53"/>
              <a:gd name="T19" fmla="*/ 1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17">
                <a:moveTo>
                  <a:pt x="1" y="15"/>
                </a:moveTo>
                <a:cubicBezTo>
                  <a:pt x="27" y="2"/>
                  <a:pt x="27" y="2"/>
                  <a:pt x="27" y="2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7"/>
                  <a:pt x="53" y="17"/>
                  <a:pt x="53" y="16"/>
                </a:cubicBezTo>
                <a:cubicBezTo>
                  <a:pt x="53" y="16"/>
                  <a:pt x="53" y="15"/>
                  <a:pt x="53" y="15"/>
                </a:cubicBezTo>
                <a:cubicBezTo>
                  <a:pt x="28" y="0"/>
                  <a:pt x="28" y="0"/>
                  <a:pt x="28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5"/>
                  <a:pt x="1" y="16"/>
                  <a:pt x="1" y="15"/>
                </a:cubicBez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0" name="Freeform 173"/>
          <p:cNvSpPr>
            <a:spLocks/>
          </p:cNvSpPr>
          <p:nvPr/>
        </p:nvSpPr>
        <p:spPr bwMode="auto">
          <a:xfrm>
            <a:off x="3703491" y="3280462"/>
            <a:ext cx="71438" cy="46038"/>
          </a:xfrm>
          <a:custGeom>
            <a:avLst/>
            <a:gdLst>
              <a:gd name="T0" fmla="*/ 1 w 27"/>
              <a:gd name="T1" fmla="*/ 2 h 17"/>
              <a:gd name="T2" fmla="*/ 24 w 27"/>
              <a:gd name="T3" fmla="*/ 14 h 17"/>
              <a:gd name="T4" fmla="*/ 23 w 27"/>
              <a:gd name="T5" fmla="*/ 15 h 17"/>
              <a:gd name="T6" fmla="*/ 23 w 27"/>
              <a:gd name="T7" fmla="*/ 16 h 17"/>
              <a:gd name="T8" fmla="*/ 24 w 27"/>
              <a:gd name="T9" fmla="*/ 17 h 17"/>
              <a:gd name="T10" fmla="*/ 27 w 27"/>
              <a:gd name="T11" fmla="*/ 15 h 17"/>
              <a:gd name="T12" fmla="*/ 27 w 27"/>
              <a:gd name="T13" fmla="*/ 14 h 17"/>
              <a:gd name="T14" fmla="*/ 27 w 27"/>
              <a:gd name="T15" fmla="*/ 13 h 17"/>
              <a:gd name="T16" fmla="*/ 2 w 27"/>
              <a:gd name="T17" fmla="*/ 0 h 17"/>
              <a:gd name="T18" fmla="*/ 0 w 27"/>
              <a:gd name="T19" fmla="*/ 0 h 17"/>
              <a:gd name="T20" fmla="*/ 1 w 27"/>
              <a:gd name="T21" fmla="*/ 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" h="17">
                <a:moveTo>
                  <a:pt x="1" y="2"/>
                </a:moveTo>
                <a:cubicBezTo>
                  <a:pt x="24" y="14"/>
                  <a:pt x="24" y="14"/>
                  <a:pt x="24" y="14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6"/>
                  <a:pt x="23" y="16"/>
                </a:cubicBezTo>
                <a:cubicBezTo>
                  <a:pt x="23" y="17"/>
                  <a:pt x="24" y="17"/>
                  <a:pt x="24" y="1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5"/>
                  <a:pt x="27" y="14"/>
                </a:cubicBezTo>
                <a:cubicBezTo>
                  <a:pt x="27" y="14"/>
                  <a:pt x="27" y="14"/>
                  <a:pt x="27" y="13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1"/>
                  <a:pt x="0" y="1"/>
                  <a:pt x="1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1" name="Freeform 174"/>
          <p:cNvSpPr>
            <a:spLocks/>
          </p:cNvSpPr>
          <p:nvPr/>
        </p:nvSpPr>
        <p:spPr bwMode="auto">
          <a:xfrm>
            <a:off x="3633641" y="3280462"/>
            <a:ext cx="74613" cy="80963"/>
          </a:xfrm>
          <a:custGeom>
            <a:avLst/>
            <a:gdLst>
              <a:gd name="T0" fmla="*/ 28 w 28"/>
              <a:gd name="T1" fmla="*/ 28 h 30"/>
              <a:gd name="T2" fmla="*/ 3 w 28"/>
              <a:gd name="T3" fmla="*/ 14 h 30"/>
              <a:gd name="T4" fmla="*/ 28 w 28"/>
              <a:gd name="T5" fmla="*/ 2 h 30"/>
              <a:gd name="T6" fmla="*/ 28 w 28"/>
              <a:gd name="T7" fmla="*/ 0 h 30"/>
              <a:gd name="T8" fmla="*/ 27 w 28"/>
              <a:gd name="T9" fmla="*/ 0 h 30"/>
              <a:gd name="T10" fmla="*/ 1 w 28"/>
              <a:gd name="T11" fmla="*/ 13 h 30"/>
              <a:gd name="T12" fmla="*/ 0 w 28"/>
              <a:gd name="T13" fmla="*/ 14 h 30"/>
              <a:gd name="T14" fmla="*/ 1 w 28"/>
              <a:gd name="T15" fmla="*/ 15 h 30"/>
              <a:gd name="T16" fmla="*/ 27 w 28"/>
              <a:gd name="T17" fmla="*/ 30 h 30"/>
              <a:gd name="T18" fmla="*/ 28 w 28"/>
              <a:gd name="T19" fmla="*/ 29 h 30"/>
              <a:gd name="T20" fmla="*/ 28 w 28"/>
              <a:gd name="T21" fmla="*/ 28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0">
                <a:moveTo>
                  <a:pt x="28" y="28"/>
                </a:moveTo>
                <a:cubicBezTo>
                  <a:pt x="3" y="14"/>
                  <a:pt x="3" y="14"/>
                  <a:pt x="3" y="14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8" y="1"/>
                  <a:pt x="28" y="0"/>
                </a:cubicBezTo>
                <a:cubicBezTo>
                  <a:pt x="28" y="0"/>
                  <a:pt x="27" y="0"/>
                  <a:pt x="27" y="0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4"/>
                </a:cubicBezTo>
                <a:cubicBezTo>
                  <a:pt x="0" y="14"/>
                  <a:pt x="0" y="14"/>
                  <a:pt x="1" y="15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8" y="30"/>
                  <a:pt x="28" y="29"/>
                </a:cubicBezTo>
                <a:cubicBezTo>
                  <a:pt x="28" y="29"/>
                  <a:pt x="28" y="28"/>
                  <a:pt x="28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2" name="Freeform 175"/>
          <p:cNvSpPr>
            <a:spLocks/>
          </p:cNvSpPr>
          <p:nvPr/>
        </p:nvSpPr>
        <p:spPr bwMode="auto">
          <a:xfrm>
            <a:off x="3706666" y="3321737"/>
            <a:ext cx="60325" cy="39688"/>
          </a:xfrm>
          <a:custGeom>
            <a:avLst/>
            <a:gdLst>
              <a:gd name="T0" fmla="*/ 36 w 38"/>
              <a:gd name="T1" fmla="*/ 0 h 25"/>
              <a:gd name="T2" fmla="*/ 0 w 38"/>
              <a:gd name="T3" fmla="*/ 21 h 25"/>
              <a:gd name="T4" fmla="*/ 1 w 38"/>
              <a:gd name="T5" fmla="*/ 25 h 25"/>
              <a:gd name="T6" fmla="*/ 38 w 38"/>
              <a:gd name="T7" fmla="*/ 3 h 25"/>
              <a:gd name="T8" fmla="*/ 36 w 38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25">
                <a:moveTo>
                  <a:pt x="36" y="0"/>
                </a:moveTo>
                <a:lnTo>
                  <a:pt x="0" y="21"/>
                </a:lnTo>
                <a:lnTo>
                  <a:pt x="1" y="25"/>
                </a:lnTo>
                <a:lnTo>
                  <a:pt x="38" y="3"/>
                </a:lnTo>
                <a:lnTo>
                  <a:pt x="36" y="0"/>
                </a:lnTo>
                <a:close/>
              </a:path>
            </a:pathLst>
          </a:custGeom>
          <a:solidFill>
            <a:srgbClr val="6A77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3" name="Freeform 176"/>
          <p:cNvSpPr>
            <a:spLocks/>
          </p:cNvSpPr>
          <p:nvPr/>
        </p:nvSpPr>
        <p:spPr bwMode="auto">
          <a:xfrm>
            <a:off x="3706666" y="3321737"/>
            <a:ext cx="60325" cy="39688"/>
          </a:xfrm>
          <a:custGeom>
            <a:avLst/>
            <a:gdLst>
              <a:gd name="T0" fmla="*/ 36 w 38"/>
              <a:gd name="T1" fmla="*/ 0 h 25"/>
              <a:gd name="T2" fmla="*/ 0 w 38"/>
              <a:gd name="T3" fmla="*/ 21 h 25"/>
              <a:gd name="T4" fmla="*/ 1 w 38"/>
              <a:gd name="T5" fmla="*/ 25 h 25"/>
              <a:gd name="T6" fmla="*/ 38 w 38"/>
              <a:gd name="T7" fmla="*/ 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25">
                <a:moveTo>
                  <a:pt x="36" y="0"/>
                </a:moveTo>
                <a:lnTo>
                  <a:pt x="0" y="21"/>
                </a:lnTo>
                <a:lnTo>
                  <a:pt x="1" y="25"/>
                </a:lnTo>
                <a:lnTo>
                  <a:pt x="38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4" name="Freeform 177"/>
          <p:cNvSpPr>
            <a:spLocks/>
          </p:cNvSpPr>
          <p:nvPr/>
        </p:nvSpPr>
        <p:spPr bwMode="auto">
          <a:xfrm>
            <a:off x="3754291" y="4172637"/>
            <a:ext cx="292100" cy="287338"/>
          </a:xfrm>
          <a:custGeom>
            <a:avLst/>
            <a:gdLst>
              <a:gd name="T0" fmla="*/ 0 w 184"/>
              <a:gd name="T1" fmla="*/ 107 h 181"/>
              <a:gd name="T2" fmla="*/ 182 w 184"/>
              <a:gd name="T3" fmla="*/ 0 h 181"/>
              <a:gd name="T4" fmla="*/ 184 w 184"/>
              <a:gd name="T5" fmla="*/ 74 h 181"/>
              <a:gd name="T6" fmla="*/ 0 w 184"/>
              <a:gd name="T7" fmla="*/ 181 h 181"/>
              <a:gd name="T8" fmla="*/ 0 w 184"/>
              <a:gd name="T9" fmla="*/ 107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181">
                <a:moveTo>
                  <a:pt x="0" y="107"/>
                </a:moveTo>
                <a:lnTo>
                  <a:pt x="182" y="0"/>
                </a:lnTo>
                <a:lnTo>
                  <a:pt x="184" y="74"/>
                </a:lnTo>
                <a:lnTo>
                  <a:pt x="0" y="181"/>
                </a:lnTo>
                <a:lnTo>
                  <a:pt x="0" y="107"/>
                </a:lnTo>
                <a:close/>
              </a:path>
            </a:pathLst>
          </a:custGeom>
          <a:solidFill>
            <a:srgbClr val="C7BE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5" name="Freeform 178"/>
          <p:cNvSpPr>
            <a:spLocks/>
          </p:cNvSpPr>
          <p:nvPr/>
        </p:nvSpPr>
        <p:spPr bwMode="auto">
          <a:xfrm>
            <a:off x="3751116" y="4169462"/>
            <a:ext cx="296863" cy="292100"/>
          </a:xfrm>
          <a:custGeom>
            <a:avLst/>
            <a:gdLst>
              <a:gd name="T0" fmla="*/ 1 w 112"/>
              <a:gd name="T1" fmla="*/ 65 h 110"/>
              <a:gd name="T2" fmla="*/ 1 w 112"/>
              <a:gd name="T3" fmla="*/ 66 h 110"/>
              <a:gd name="T4" fmla="*/ 109 w 112"/>
              <a:gd name="T5" fmla="*/ 3 h 110"/>
              <a:gd name="T6" fmla="*/ 110 w 112"/>
              <a:gd name="T7" fmla="*/ 44 h 110"/>
              <a:gd name="T8" fmla="*/ 2 w 112"/>
              <a:gd name="T9" fmla="*/ 108 h 110"/>
              <a:gd name="T10" fmla="*/ 2 w 112"/>
              <a:gd name="T11" fmla="*/ 65 h 110"/>
              <a:gd name="T12" fmla="*/ 1 w 112"/>
              <a:gd name="T13" fmla="*/ 65 h 110"/>
              <a:gd name="T14" fmla="*/ 1 w 112"/>
              <a:gd name="T15" fmla="*/ 66 h 110"/>
              <a:gd name="T16" fmla="*/ 1 w 112"/>
              <a:gd name="T17" fmla="*/ 65 h 110"/>
              <a:gd name="T18" fmla="*/ 0 w 112"/>
              <a:gd name="T19" fmla="*/ 65 h 110"/>
              <a:gd name="T20" fmla="*/ 0 w 112"/>
              <a:gd name="T21" fmla="*/ 109 h 110"/>
              <a:gd name="T22" fmla="*/ 1 w 112"/>
              <a:gd name="T23" fmla="*/ 110 h 110"/>
              <a:gd name="T24" fmla="*/ 2 w 112"/>
              <a:gd name="T25" fmla="*/ 110 h 110"/>
              <a:gd name="T26" fmla="*/ 111 w 112"/>
              <a:gd name="T27" fmla="*/ 46 h 110"/>
              <a:gd name="T28" fmla="*/ 112 w 112"/>
              <a:gd name="T29" fmla="*/ 45 h 110"/>
              <a:gd name="T30" fmla="*/ 111 w 112"/>
              <a:gd name="T31" fmla="*/ 1 h 110"/>
              <a:gd name="T32" fmla="*/ 111 w 112"/>
              <a:gd name="T33" fmla="*/ 0 h 110"/>
              <a:gd name="T34" fmla="*/ 110 w 112"/>
              <a:gd name="T35" fmla="*/ 0 h 110"/>
              <a:gd name="T36" fmla="*/ 0 w 112"/>
              <a:gd name="T37" fmla="*/ 64 h 110"/>
              <a:gd name="T38" fmla="*/ 0 w 112"/>
              <a:gd name="T39" fmla="*/ 65 h 110"/>
              <a:gd name="T40" fmla="*/ 1 w 112"/>
              <a:gd name="T41" fmla="*/ 6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" h="110">
                <a:moveTo>
                  <a:pt x="1" y="65"/>
                </a:moveTo>
                <a:cubicBezTo>
                  <a:pt x="1" y="66"/>
                  <a:pt x="1" y="66"/>
                  <a:pt x="1" y="66"/>
                </a:cubicBezTo>
                <a:cubicBezTo>
                  <a:pt x="109" y="3"/>
                  <a:pt x="109" y="3"/>
                  <a:pt x="109" y="3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2" y="108"/>
                  <a:pt x="2" y="108"/>
                  <a:pt x="2" y="108"/>
                </a:cubicBezTo>
                <a:cubicBezTo>
                  <a:pt x="2" y="65"/>
                  <a:pt x="2" y="65"/>
                  <a:pt x="2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5"/>
                  <a:pt x="1" y="65"/>
                  <a:pt x="1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109"/>
                  <a:pt x="0" y="109"/>
                  <a:pt x="0" y="109"/>
                </a:cubicBezTo>
                <a:cubicBezTo>
                  <a:pt x="1" y="110"/>
                  <a:pt x="1" y="110"/>
                  <a:pt x="1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2" y="45"/>
                  <a:pt x="112" y="45"/>
                </a:cubicBezTo>
                <a:cubicBezTo>
                  <a:pt x="111" y="1"/>
                  <a:pt x="111" y="1"/>
                  <a:pt x="111" y="1"/>
                </a:cubicBezTo>
                <a:cubicBezTo>
                  <a:pt x="111" y="0"/>
                  <a:pt x="111" y="0"/>
                  <a:pt x="111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5"/>
                  <a:pt x="0" y="65"/>
                  <a:pt x="0" y="65"/>
                </a:cubicBezTo>
                <a:lnTo>
                  <a:pt x="1" y="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6" name="Freeform 179"/>
          <p:cNvSpPr>
            <a:spLocks/>
          </p:cNvSpPr>
          <p:nvPr/>
        </p:nvSpPr>
        <p:spPr bwMode="auto">
          <a:xfrm>
            <a:off x="3387579" y="4137712"/>
            <a:ext cx="366713" cy="322263"/>
          </a:xfrm>
          <a:custGeom>
            <a:avLst/>
            <a:gdLst>
              <a:gd name="T0" fmla="*/ 231 w 231"/>
              <a:gd name="T1" fmla="*/ 129 h 203"/>
              <a:gd name="T2" fmla="*/ 231 w 231"/>
              <a:gd name="T3" fmla="*/ 203 h 203"/>
              <a:gd name="T4" fmla="*/ 0 w 231"/>
              <a:gd name="T5" fmla="*/ 74 h 203"/>
              <a:gd name="T6" fmla="*/ 0 w 231"/>
              <a:gd name="T7" fmla="*/ 0 h 203"/>
              <a:gd name="T8" fmla="*/ 231 w 231"/>
              <a:gd name="T9" fmla="*/ 12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" h="203">
                <a:moveTo>
                  <a:pt x="231" y="129"/>
                </a:moveTo>
                <a:lnTo>
                  <a:pt x="231" y="203"/>
                </a:lnTo>
                <a:lnTo>
                  <a:pt x="0" y="74"/>
                </a:lnTo>
                <a:lnTo>
                  <a:pt x="0" y="0"/>
                </a:lnTo>
                <a:lnTo>
                  <a:pt x="231" y="129"/>
                </a:lnTo>
                <a:close/>
              </a:path>
            </a:pathLst>
          </a:custGeom>
          <a:solidFill>
            <a:srgbClr val="A096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7" name="Freeform 180"/>
          <p:cNvSpPr>
            <a:spLocks/>
          </p:cNvSpPr>
          <p:nvPr/>
        </p:nvSpPr>
        <p:spPr bwMode="auto">
          <a:xfrm>
            <a:off x="3387579" y="4137712"/>
            <a:ext cx="366713" cy="322263"/>
          </a:xfrm>
          <a:custGeom>
            <a:avLst/>
            <a:gdLst>
              <a:gd name="T0" fmla="*/ 231 w 231"/>
              <a:gd name="T1" fmla="*/ 129 h 203"/>
              <a:gd name="T2" fmla="*/ 231 w 231"/>
              <a:gd name="T3" fmla="*/ 203 h 203"/>
              <a:gd name="T4" fmla="*/ 0 w 231"/>
              <a:gd name="T5" fmla="*/ 74 h 203"/>
              <a:gd name="T6" fmla="*/ 0 w 231"/>
              <a:gd name="T7" fmla="*/ 0 h 203"/>
              <a:gd name="T8" fmla="*/ 231 w 231"/>
              <a:gd name="T9" fmla="*/ 12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" h="203">
                <a:moveTo>
                  <a:pt x="231" y="129"/>
                </a:moveTo>
                <a:lnTo>
                  <a:pt x="231" y="203"/>
                </a:lnTo>
                <a:lnTo>
                  <a:pt x="0" y="74"/>
                </a:lnTo>
                <a:lnTo>
                  <a:pt x="0" y="0"/>
                </a:lnTo>
                <a:lnTo>
                  <a:pt x="231" y="1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8" name="Freeform 181"/>
          <p:cNvSpPr>
            <a:spLocks/>
          </p:cNvSpPr>
          <p:nvPr/>
        </p:nvSpPr>
        <p:spPr bwMode="auto">
          <a:xfrm>
            <a:off x="3384404" y="4134537"/>
            <a:ext cx="371475" cy="327025"/>
          </a:xfrm>
          <a:custGeom>
            <a:avLst/>
            <a:gdLst>
              <a:gd name="T0" fmla="*/ 138 w 140"/>
              <a:gd name="T1" fmla="*/ 78 h 123"/>
              <a:gd name="T2" fmla="*/ 138 w 140"/>
              <a:gd name="T3" fmla="*/ 121 h 123"/>
              <a:gd name="T4" fmla="*/ 2 w 140"/>
              <a:gd name="T5" fmla="*/ 45 h 123"/>
              <a:gd name="T6" fmla="*/ 2 w 140"/>
              <a:gd name="T7" fmla="*/ 3 h 123"/>
              <a:gd name="T8" fmla="*/ 138 w 140"/>
              <a:gd name="T9" fmla="*/ 79 h 123"/>
              <a:gd name="T10" fmla="*/ 140 w 140"/>
              <a:gd name="T11" fmla="*/ 79 h 123"/>
              <a:gd name="T12" fmla="*/ 139 w 140"/>
              <a:gd name="T13" fmla="*/ 77 h 123"/>
              <a:gd name="T14" fmla="*/ 1 w 140"/>
              <a:gd name="T15" fmla="*/ 0 h 123"/>
              <a:gd name="T16" fmla="*/ 0 w 140"/>
              <a:gd name="T17" fmla="*/ 0 h 123"/>
              <a:gd name="T18" fmla="*/ 0 w 140"/>
              <a:gd name="T19" fmla="*/ 1 h 123"/>
              <a:gd name="T20" fmla="*/ 0 w 140"/>
              <a:gd name="T21" fmla="*/ 45 h 123"/>
              <a:gd name="T22" fmla="*/ 1 w 140"/>
              <a:gd name="T23" fmla="*/ 46 h 123"/>
              <a:gd name="T24" fmla="*/ 139 w 140"/>
              <a:gd name="T25" fmla="*/ 123 h 123"/>
              <a:gd name="T26" fmla="*/ 140 w 140"/>
              <a:gd name="T27" fmla="*/ 123 h 123"/>
              <a:gd name="T28" fmla="*/ 140 w 140"/>
              <a:gd name="T29" fmla="*/ 122 h 123"/>
              <a:gd name="T30" fmla="*/ 140 w 140"/>
              <a:gd name="T31" fmla="*/ 78 h 123"/>
              <a:gd name="T32" fmla="*/ 139 w 140"/>
              <a:gd name="T33" fmla="*/ 77 h 123"/>
              <a:gd name="T34" fmla="*/ 138 w 140"/>
              <a:gd name="T35" fmla="*/ 7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" h="123">
                <a:moveTo>
                  <a:pt x="138" y="78"/>
                </a:moveTo>
                <a:cubicBezTo>
                  <a:pt x="138" y="121"/>
                  <a:pt x="138" y="121"/>
                  <a:pt x="138" y="121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3"/>
                  <a:pt x="2" y="3"/>
                  <a:pt x="2" y="3"/>
                </a:cubicBezTo>
                <a:cubicBezTo>
                  <a:pt x="138" y="79"/>
                  <a:pt x="138" y="79"/>
                  <a:pt x="138" y="79"/>
                </a:cubicBezTo>
                <a:cubicBezTo>
                  <a:pt x="139" y="79"/>
                  <a:pt x="139" y="79"/>
                  <a:pt x="140" y="79"/>
                </a:cubicBezTo>
                <a:cubicBezTo>
                  <a:pt x="140" y="78"/>
                  <a:pt x="140" y="77"/>
                  <a:pt x="139" y="77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45"/>
                  <a:pt x="0" y="45"/>
                  <a:pt x="0" y="45"/>
                </a:cubicBezTo>
                <a:cubicBezTo>
                  <a:pt x="1" y="46"/>
                  <a:pt x="1" y="46"/>
                  <a:pt x="1" y="46"/>
                </a:cubicBezTo>
                <a:cubicBezTo>
                  <a:pt x="139" y="123"/>
                  <a:pt x="139" y="123"/>
                  <a:pt x="139" y="123"/>
                </a:cubicBezTo>
                <a:cubicBezTo>
                  <a:pt x="140" y="123"/>
                  <a:pt x="140" y="123"/>
                  <a:pt x="140" y="123"/>
                </a:cubicBezTo>
                <a:cubicBezTo>
                  <a:pt x="140" y="122"/>
                  <a:pt x="140" y="122"/>
                  <a:pt x="140" y="122"/>
                </a:cubicBezTo>
                <a:cubicBezTo>
                  <a:pt x="140" y="78"/>
                  <a:pt x="140" y="78"/>
                  <a:pt x="140" y="78"/>
                </a:cubicBezTo>
                <a:cubicBezTo>
                  <a:pt x="140" y="78"/>
                  <a:pt x="139" y="77"/>
                  <a:pt x="139" y="77"/>
                </a:cubicBezTo>
                <a:cubicBezTo>
                  <a:pt x="138" y="77"/>
                  <a:pt x="138" y="78"/>
                  <a:pt x="138" y="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09" name="Freeform 182"/>
          <p:cNvSpPr>
            <a:spLocks/>
          </p:cNvSpPr>
          <p:nvPr/>
        </p:nvSpPr>
        <p:spPr bwMode="auto">
          <a:xfrm>
            <a:off x="3770166" y="4307575"/>
            <a:ext cx="320675" cy="179388"/>
          </a:xfrm>
          <a:custGeom>
            <a:avLst/>
            <a:gdLst>
              <a:gd name="T0" fmla="*/ 93 w 202"/>
              <a:gd name="T1" fmla="*/ 0 h 113"/>
              <a:gd name="T2" fmla="*/ 202 w 202"/>
              <a:gd name="T3" fmla="*/ 57 h 113"/>
              <a:gd name="T4" fmla="*/ 110 w 202"/>
              <a:gd name="T5" fmla="*/ 113 h 113"/>
              <a:gd name="T6" fmla="*/ 0 w 202"/>
              <a:gd name="T7" fmla="*/ 54 h 113"/>
              <a:gd name="T8" fmla="*/ 93 w 202"/>
              <a:gd name="T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113">
                <a:moveTo>
                  <a:pt x="93" y="0"/>
                </a:moveTo>
                <a:lnTo>
                  <a:pt x="202" y="57"/>
                </a:lnTo>
                <a:lnTo>
                  <a:pt x="110" y="113"/>
                </a:lnTo>
                <a:lnTo>
                  <a:pt x="0" y="54"/>
                </a:lnTo>
                <a:lnTo>
                  <a:pt x="93" y="0"/>
                </a:lnTo>
                <a:close/>
              </a:path>
            </a:pathLst>
          </a:custGeom>
          <a:solidFill>
            <a:srgbClr val="DFDD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0" name="Freeform 183"/>
          <p:cNvSpPr>
            <a:spLocks/>
          </p:cNvSpPr>
          <p:nvPr/>
        </p:nvSpPr>
        <p:spPr bwMode="auto">
          <a:xfrm>
            <a:off x="3770166" y="4307575"/>
            <a:ext cx="320675" cy="179388"/>
          </a:xfrm>
          <a:custGeom>
            <a:avLst/>
            <a:gdLst>
              <a:gd name="T0" fmla="*/ 93 w 202"/>
              <a:gd name="T1" fmla="*/ 0 h 113"/>
              <a:gd name="T2" fmla="*/ 202 w 202"/>
              <a:gd name="T3" fmla="*/ 57 h 113"/>
              <a:gd name="T4" fmla="*/ 110 w 202"/>
              <a:gd name="T5" fmla="*/ 113 h 113"/>
              <a:gd name="T6" fmla="*/ 0 w 202"/>
              <a:gd name="T7" fmla="*/ 54 h 113"/>
              <a:gd name="T8" fmla="*/ 93 w 202"/>
              <a:gd name="T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113">
                <a:moveTo>
                  <a:pt x="93" y="0"/>
                </a:moveTo>
                <a:lnTo>
                  <a:pt x="202" y="57"/>
                </a:lnTo>
                <a:lnTo>
                  <a:pt x="110" y="113"/>
                </a:lnTo>
                <a:lnTo>
                  <a:pt x="0" y="54"/>
                </a:lnTo>
                <a:lnTo>
                  <a:pt x="9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1" name="Freeform 184"/>
          <p:cNvSpPr>
            <a:spLocks/>
          </p:cNvSpPr>
          <p:nvPr/>
        </p:nvSpPr>
        <p:spPr bwMode="auto">
          <a:xfrm>
            <a:off x="3766991" y="4302812"/>
            <a:ext cx="327025" cy="185738"/>
          </a:xfrm>
          <a:custGeom>
            <a:avLst/>
            <a:gdLst>
              <a:gd name="T0" fmla="*/ 56 w 123"/>
              <a:gd name="T1" fmla="*/ 2 h 70"/>
              <a:gd name="T2" fmla="*/ 120 w 123"/>
              <a:gd name="T3" fmla="*/ 37 h 70"/>
              <a:gd name="T4" fmla="*/ 67 w 123"/>
              <a:gd name="T5" fmla="*/ 68 h 70"/>
              <a:gd name="T6" fmla="*/ 3 w 123"/>
              <a:gd name="T7" fmla="*/ 34 h 70"/>
              <a:gd name="T8" fmla="*/ 57 w 123"/>
              <a:gd name="T9" fmla="*/ 2 h 70"/>
              <a:gd name="T10" fmla="*/ 58 w 123"/>
              <a:gd name="T11" fmla="*/ 1 h 70"/>
              <a:gd name="T12" fmla="*/ 56 w 123"/>
              <a:gd name="T13" fmla="*/ 1 h 70"/>
              <a:gd name="T14" fmla="*/ 1 w 123"/>
              <a:gd name="T15" fmla="*/ 33 h 70"/>
              <a:gd name="T16" fmla="*/ 0 w 123"/>
              <a:gd name="T17" fmla="*/ 34 h 70"/>
              <a:gd name="T18" fmla="*/ 1 w 123"/>
              <a:gd name="T19" fmla="*/ 35 h 70"/>
              <a:gd name="T20" fmla="*/ 67 w 123"/>
              <a:gd name="T21" fmla="*/ 70 h 70"/>
              <a:gd name="T22" fmla="*/ 68 w 123"/>
              <a:gd name="T23" fmla="*/ 70 h 70"/>
              <a:gd name="T24" fmla="*/ 123 w 123"/>
              <a:gd name="T25" fmla="*/ 37 h 70"/>
              <a:gd name="T26" fmla="*/ 123 w 123"/>
              <a:gd name="T27" fmla="*/ 36 h 70"/>
              <a:gd name="T28" fmla="*/ 123 w 123"/>
              <a:gd name="T29" fmla="*/ 36 h 70"/>
              <a:gd name="T30" fmla="*/ 57 w 123"/>
              <a:gd name="T31" fmla="*/ 1 h 70"/>
              <a:gd name="T32" fmla="*/ 56 w 123"/>
              <a:gd name="T33" fmla="*/ 1 h 70"/>
              <a:gd name="T34" fmla="*/ 56 w 123"/>
              <a:gd name="T35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3" h="70">
                <a:moveTo>
                  <a:pt x="56" y="2"/>
                </a:moveTo>
                <a:cubicBezTo>
                  <a:pt x="120" y="37"/>
                  <a:pt x="120" y="37"/>
                  <a:pt x="120" y="37"/>
                </a:cubicBezTo>
                <a:cubicBezTo>
                  <a:pt x="67" y="68"/>
                  <a:pt x="67" y="68"/>
                  <a:pt x="67" y="68"/>
                </a:cubicBezTo>
                <a:cubicBezTo>
                  <a:pt x="3" y="34"/>
                  <a:pt x="3" y="34"/>
                  <a:pt x="3" y="34"/>
                </a:cubicBezTo>
                <a:cubicBezTo>
                  <a:pt x="57" y="2"/>
                  <a:pt x="57" y="2"/>
                  <a:pt x="57" y="2"/>
                </a:cubicBezTo>
                <a:cubicBezTo>
                  <a:pt x="58" y="2"/>
                  <a:pt x="58" y="2"/>
                  <a:pt x="58" y="1"/>
                </a:cubicBezTo>
                <a:cubicBezTo>
                  <a:pt x="57" y="1"/>
                  <a:pt x="57" y="0"/>
                  <a:pt x="56" y="1"/>
                </a:cubicBezTo>
                <a:cubicBezTo>
                  <a:pt x="1" y="33"/>
                  <a:pt x="1" y="33"/>
                  <a:pt x="1" y="33"/>
                </a:cubicBezTo>
                <a:cubicBezTo>
                  <a:pt x="1" y="33"/>
                  <a:pt x="0" y="34"/>
                  <a:pt x="0" y="34"/>
                </a:cubicBezTo>
                <a:cubicBezTo>
                  <a:pt x="0" y="34"/>
                  <a:pt x="1" y="35"/>
                  <a:pt x="1" y="35"/>
                </a:cubicBezTo>
                <a:cubicBezTo>
                  <a:pt x="67" y="70"/>
                  <a:pt x="67" y="70"/>
                  <a:pt x="67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23" y="37"/>
                  <a:pt x="123" y="37"/>
                  <a:pt x="123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0"/>
                  <a:pt x="56" y="1"/>
                  <a:pt x="56" y="1"/>
                </a:cubicBezTo>
                <a:cubicBezTo>
                  <a:pt x="56" y="2"/>
                  <a:pt x="56" y="2"/>
                  <a:pt x="56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2" name="Freeform 185"/>
          <p:cNvSpPr>
            <a:spLocks/>
          </p:cNvSpPr>
          <p:nvPr/>
        </p:nvSpPr>
        <p:spPr bwMode="auto">
          <a:xfrm>
            <a:off x="3944791" y="4398062"/>
            <a:ext cx="149225" cy="146050"/>
          </a:xfrm>
          <a:custGeom>
            <a:avLst/>
            <a:gdLst>
              <a:gd name="T0" fmla="*/ 0 w 94"/>
              <a:gd name="T1" fmla="*/ 56 h 92"/>
              <a:gd name="T2" fmla="*/ 92 w 94"/>
              <a:gd name="T3" fmla="*/ 0 h 92"/>
              <a:gd name="T4" fmla="*/ 94 w 94"/>
              <a:gd name="T5" fmla="*/ 39 h 92"/>
              <a:gd name="T6" fmla="*/ 0 w 94"/>
              <a:gd name="T7" fmla="*/ 92 h 92"/>
              <a:gd name="T8" fmla="*/ 0 w 94"/>
              <a:gd name="T9" fmla="*/ 5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92">
                <a:moveTo>
                  <a:pt x="0" y="56"/>
                </a:moveTo>
                <a:lnTo>
                  <a:pt x="92" y="0"/>
                </a:lnTo>
                <a:lnTo>
                  <a:pt x="94" y="39"/>
                </a:lnTo>
                <a:lnTo>
                  <a:pt x="0" y="92"/>
                </a:lnTo>
                <a:lnTo>
                  <a:pt x="0" y="56"/>
                </a:lnTo>
                <a:close/>
              </a:path>
            </a:pathLst>
          </a:custGeom>
          <a:solidFill>
            <a:srgbClr val="C7BE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3" name="Freeform 186"/>
          <p:cNvSpPr>
            <a:spLocks/>
          </p:cNvSpPr>
          <p:nvPr/>
        </p:nvSpPr>
        <p:spPr bwMode="auto">
          <a:xfrm>
            <a:off x="3941616" y="4398062"/>
            <a:ext cx="153988" cy="149225"/>
          </a:xfrm>
          <a:custGeom>
            <a:avLst/>
            <a:gdLst>
              <a:gd name="T0" fmla="*/ 1 w 58"/>
              <a:gd name="T1" fmla="*/ 33 h 56"/>
              <a:gd name="T2" fmla="*/ 2 w 58"/>
              <a:gd name="T3" fmla="*/ 34 h 56"/>
              <a:gd name="T4" fmla="*/ 55 w 58"/>
              <a:gd name="T5" fmla="*/ 2 h 56"/>
              <a:gd name="T6" fmla="*/ 56 w 58"/>
              <a:gd name="T7" fmla="*/ 22 h 56"/>
              <a:gd name="T8" fmla="*/ 2 w 58"/>
              <a:gd name="T9" fmla="*/ 53 h 56"/>
              <a:gd name="T10" fmla="*/ 2 w 58"/>
              <a:gd name="T11" fmla="*/ 33 h 56"/>
              <a:gd name="T12" fmla="*/ 1 w 58"/>
              <a:gd name="T13" fmla="*/ 33 h 56"/>
              <a:gd name="T14" fmla="*/ 2 w 58"/>
              <a:gd name="T15" fmla="*/ 34 h 56"/>
              <a:gd name="T16" fmla="*/ 1 w 58"/>
              <a:gd name="T17" fmla="*/ 33 h 56"/>
              <a:gd name="T18" fmla="*/ 0 w 58"/>
              <a:gd name="T19" fmla="*/ 33 h 56"/>
              <a:gd name="T20" fmla="*/ 0 w 58"/>
              <a:gd name="T21" fmla="*/ 55 h 56"/>
              <a:gd name="T22" fmla="*/ 1 w 58"/>
              <a:gd name="T23" fmla="*/ 56 h 56"/>
              <a:gd name="T24" fmla="*/ 2 w 58"/>
              <a:gd name="T25" fmla="*/ 56 h 56"/>
              <a:gd name="T26" fmla="*/ 57 w 58"/>
              <a:gd name="T27" fmla="*/ 24 h 56"/>
              <a:gd name="T28" fmla="*/ 58 w 58"/>
              <a:gd name="T29" fmla="*/ 23 h 56"/>
              <a:gd name="T30" fmla="*/ 57 w 58"/>
              <a:gd name="T31" fmla="*/ 0 h 56"/>
              <a:gd name="T32" fmla="*/ 57 w 58"/>
              <a:gd name="T33" fmla="*/ 0 h 56"/>
              <a:gd name="T34" fmla="*/ 56 w 58"/>
              <a:gd name="T35" fmla="*/ 0 h 56"/>
              <a:gd name="T36" fmla="*/ 0 w 58"/>
              <a:gd name="T37" fmla="*/ 32 h 56"/>
              <a:gd name="T38" fmla="*/ 0 w 58"/>
              <a:gd name="T39" fmla="*/ 33 h 56"/>
              <a:gd name="T40" fmla="*/ 1 w 58"/>
              <a:gd name="T41" fmla="*/ 33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6">
                <a:moveTo>
                  <a:pt x="1" y="33"/>
                </a:moveTo>
                <a:cubicBezTo>
                  <a:pt x="2" y="34"/>
                  <a:pt x="2" y="34"/>
                  <a:pt x="2" y="34"/>
                </a:cubicBezTo>
                <a:cubicBezTo>
                  <a:pt x="55" y="2"/>
                  <a:pt x="55" y="2"/>
                  <a:pt x="55" y="2"/>
                </a:cubicBezTo>
                <a:cubicBezTo>
                  <a:pt x="56" y="22"/>
                  <a:pt x="56" y="22"/>
                  <a:pt x="56" y="22"/>
                </a:cubicBezTo>
                <a:cubicBezTo>
                  <a:pt x="2" y="53"/>
                  <a:pt x="2" y="53"/>
                  <a:pt x="2" y="5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55"/>
                  <a:pt x="0" y="55"/>
                  <a:pt x="0" y="55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3"/>
                  <a:pt x="58" y="23"/>
                  <a:pt x="58" y="23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3"/>
                  <a:pt x="0" y="33"/>
                </a:cubicBezTo>
                <a:lnTo>
                  <a:pt x="1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4" name="Freeform 187"/>
          <p:cNvSpPr>
            <a:spLocks/>
          </p:cNvSpPr>
          <p:nvPr/>
        </p:nvSpPr>
        <p:spPr bwMode="auto">
          <a:xfrm>
            <a:off x="3770166" y="4393300"/>
            <a:ext cx="174625" cy="150813"/>
          </a:xfrm>
          <a:custGeom>
            <a:avLst/>
            <a:gdLst>
              <a:gd name="T0" fmla="*/ 110 w 110"/>
              <a:gd name="T1" fmla="*/ 59 h 95"/>
              <a:gd name="T2" fmla="*/ 110 w 110"/>
              <a:gd name="T3" fmla="*/ 95 h 95"/>
              <a:gd name="T4" fmla="*/ 1 w 110"/>
              <a:gd name="T5" fmla="*/ 37 h 95"/>
              <a:gd name="T6" fmla="*/ 0 w 110"/>
              <a:gd name="T7" fmla="*/ 0 h 95"/>
              <a:gd name="T8" fmla="*/ 110 w 110"/>
              <a:gd name="T9" fmla="*/ 59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" h="95">
                <a:moveTo>
                  <a:pt x="110" y="59"/>
                </a:moveTo>
                <a:lnTo>
                  <a:pt x="110" y="95"/>
                </a:lnTo>
                <a:lnTo>
                  <a:pt x="1" y="37"/>
                </a:lnTo>
                <a:lnTo>
                  <a:pt x="0" y="0"/>
                </a:lnTo>
                <a:lnTo>
                  <a:pt x="110" y="59"/>
                </a:lnTo>
                <a:close/>
              </a:path>
            </a:pathLst>
          </a:custGeom>
          <a:solidFill>
            <a:srgbClr val="A096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5" name="Freeform 188"/>
          <p:cNvSpPr>
            <a:spLocks/>
          </p:cNvSpPr>
          <p:nvPr/>
        </p:nvSpPr>
        <p:spPr bwMode="auto">
          <a:xfrm>
            <a:off x="3770166" y="4393300"/>
            <a:ext cx="174625" cy="150813"/>
          </a:xfrm>
          <a:custGeom>
            <a:avLst/>
            <a:gdLst>
              <a:gd name="T0" fmla="*/ 110 w 110"/>
              <a:gd name="T1" fmla="*/ 59 h 95"/>
              <a:gd name="T2" fmla="*/ 110 w 110"/>
              <a:gd name="T3" fmla="*/ 95 h 95"/>
              <a:gd name="T4" fmla="*/ 1 w 110"/>
              <a:gd name="T5" fmla="*/ 37 h 95"/>
              <a:gd name="T6" fmla="*/ 0 w 110"/>
              <a:gd name="T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95">
                <a:moveTo>
                  <a:pt x="110" y="59"/>
                </a:moveTo>
                <a:lnTo>
                  <a:pt x="110" y="95"/>
                </a:lnTo>
                <a:lnTo>
                  <a:pt x="1" y="3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6" name="Freeform 189"/>
          <p:cNvSpPr>
            <a:spLocks/>
          </p:cNvSpPr>
          <p:nvPr/>
        </p:nvSpPr>
        <p:spPr bwMode="auto">
          <a:xfrm>
            <a:off x="3766991" y="4390125"/>
            <a:ext cx="180975" cy="157163"/>
          </a:xfrm>
          <a:custGeom>
            <a:avLst/>
            <a:gdLst>
              <a:gd name="T0" fmla="*/ 66 w 68"/>
              <a:gd name="T1" fmla="*/ 36 h 59"/>
              <a:gd name="T2" fmla="*/ 66 w 68"/>
              <a:gd name="T3" fmla="*/ 57 h 59"/>
              <a:gd name="T4" fmla="*/ 3 w 68"/>
              <a:gd name="T5" fmla="*/ 23 h 59"/>
              <a:gd name="T6" fmla="*/ 2 w 68"/>
              <a:gd name="T7" fmla="*/ 1 h 59"/>
              <a:gd name="T8" fmla="*/ 1 w 68"/>
              <a:gd name="T9" fmla="*/ 0 h 59"/>
              <a:gd name="T10" fmla="*/ 0 w 68"/>
              <a:gd name="T11" fmla="*/ 1 h 59"/>
              <a:gd name="T12" fmla="*/ 1 w 68"/>
              <a:gd name="T13" fmla="*/ 23 h 59"/>
              <a:gd name="T14" fmla="*/ 1 w 68"/>
              <a:gd name="T15" fmla="*/ 24 h 59"/>
              <a:gd name="T16" fmla="*/ 67 w 68"/>
              <a:gd name="T17" fmla="*/ 59 h 59"/>
              <a:gd name="T18" fmla="*/ 68 w 68"/>
              <a:gd name="T19" fmla="*/ 59 h 59"/>
              <a:gd name="T20" fmla="*/ 68 w 68"/>
              <a:gd name="T21" fmla="*/ 58 h 59"/>
              <a:gd name="T22" fmla="*/ 68 w 68"/>
              <a:gd name="T23" fmla="*/ 36 h 59"/>
              <a:gd name="T24" fmla="*/ 67 w 68"/>
              <a:gd name="T25" fmla="*/ 35 h 59"/>
              <a:gd name="T26" fmla="*/ 66 w 68"/>
              <a:gd name="T27" fmla="*/ 36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59">
                <a:moveTo>
                  <a:pt x="66" y="36"/>
                </a:moveTo>
                <a:cubicBezTo>
                  <a:pt x="66" y="57"/>
                  <a:pt x="66" y="57"/>
                  <a:pt x="66" y="57"/>
                </a:cubicBezTo>
                <a:cubicBezTo>
                  <a:pt x="3" y="23"/>
                  <a:pt x="3" y="23"/>
                  <a:pt x="3" y="23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4"/>
                  <a:pt x="1" y="24"/>
                  <a:pt x="1" y="24"/>
                </a:cubicBezTo>
                <a:cubicBezTo>
                  <a:pt x="67" y="59"/>
                  <a:pt x="67" y="59"/>
                  <a:pt x="67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36"/>
                  <a:pt x="68" y="36"/>
                  <a:pt x="68" y="36"/>
                </a:cubicBezTo>
                <a:cubicBezTo>
                  <a:pt x="68" y="35"/>
                  <a:pt x="68" y="35"/>
                  <a:pt x="67" y="35"/>
                </a:cubicBezTo>
                <a:cubicBezTo>
                  <a:pt x="66" y="35"/>
                  <a:pt x="66" y="35"/>
                  <a:pt x="66" y="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7" name="Freeform 190"/>
          <p:cNvSpPr>
            <a:spLocks/>
          </p:cNvSpPr>
          <p:nvPr/>
        </p:nvSpPr>
        <p:spPr bwMode="auto">
          <a:xfrm>
            <a:off x="3770166" y="4393300"/>
            <a:ext cx="174625" cy="93663"/>
          </a:xfrm>
          <a:custGeom>
            <a:avLst/>
            <a:gdLst>
              <a:gd name="T0" fmla="*/ 0 w 110"/>
              <a:gd name="T1" fmla="*/ 0 h 59"/>
              <a:gd name="T2" fmla="*/ 110 w 110"/>
              <a:gd name="T3" fmla="*/ 59 h 59"/>
              <a:gd name="T4" fmla="*/ 0 w 110"/>
              <a:gd name="T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0" h="59">
                <a:moveTo>
                  <a:pt x="0" y="0"/>
                </a:moveTo>
                <a:lnTo>
                  <a:pt x="110" y="59"/>
                </a:lnTo>
                <a:lnTo>
                  <a:pt x="0" y="0"/>
                </a:lnTo>
                <a:close/>
              </a:path>
            </a:pathLst>
          </a:custGeom>
          <a:solidFill>
            <a:srgbClr val="A096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8" name="Line 191"/>
          <p:cNvSpPr>
            <a:spLocks noChangeShapeType="1"/>
          </p:cNvSpPr>
          <p:nvPr/>
        </p:nvSpPr>
        <p:spPr bwMode="auto">
          <a:xfrm>
            <a:off x="3770166" y="4393300"/>
            <a:ext cx="174625" cy="9366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19" name="Freeform 192"/>
          <p:cNvSpPr>
            <a:spLocks/>
          </p:cNvSpPr>
          <p:nvPr/>
        </p:nvSpPr>
        <p:spPr bwMode="auto">
          <a:xfrm>
            <a:off x="3766991" y="4390125"/>
            <a:ext cx="180975" cy="98425"/>
          </a:xfrm>
          <a:custGeom>
            <a:avLst/>
            <a:gdLst>
              <a:gd name="T0" fmla="*/ 1 w 68"/>
              <a:gd name="T1" fmla="*/ 2 h 37"/>
              <a:gd name="T2" fmla="*/ 67 w 68"/>
              <a:gd name="T3" fmla="*/ 37 h 37"/>
              <a:gd name="T4" fmla="*/ 68 w 68"/>
              <a:gd name="T5" fmla="*/ 36 h 37"/>
              <a:gd name="T6" fmla="*/ 67 w 68"/>
              <a:gd name="T7" fmla="*/ 35 h 37"/>
              <a:gd name="T8" fmla="*/ 2 w 68"/>
              <a:gd name="T9" fmla="*/ 0 h 37"/>
              <a:gd name="T10" fmla="*/ 1 w 68"/>
              <a:gd name="T11" fmla="*/ 1 h 37"/>
              <a:gd name="T12" fmla="*/ 1 w 68"/>
              <a:gd name="T13" fmla="*/ 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37">
                <a:moveTo>
                  <a:pt x="1" y="2"/>
                </a:moveTo>
                <a:cubicBezTo>
                  <a:pt x="67" y="37"/>
                  <a:pt x="67" y="37"/>
                  <a:pt x="67" y="37"/>
                </a:cubicBezTo>
                <a:cubicBezTo>
                  <a:pt x="67" y="37"/>
                  <a:pt x="68" y="37"/>
                  <a:pt x="68" y="36"/>
                </a:cubicBezTo>
                <a:cubicBezTo>
                  <a:pt x="68" y="36"/>
                  <a:pt x="68" y="35"/>
                  <a:pt x="67" y="35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1"/>
                  <a:pt x="0" y="2"/>
                  <a:pt x="1" y="2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0" name="Freeform 193"/>
          <p:cNvSpPr>
            <a:spLocks/>
          </p:cNvSpPr>
          <p:nvPr/>
        </p:nvSpPr>
        <p:spPr bwMode="auto">
          <a:xfrm>
            <a:off x="7226154" y="3172512"/>
            <a:ext cx="157163" cy="534988"/>
          </a:xfrm>
          <a:custGeom>
            <a:avLst/>
            <a:gdLst>
              <a:gd name="T0" fmla="*/ 42 w 99"/>
              <a:gd name="T1" fmla="*/ 337 h 337"/>
              <a:gd name="T2" fmla="*/ 9 w 99"/>
              <a:gd name="T3" fmla="*/ 162 h 337"/>
              <a:gd name="T4" fmla="*/ 0 w 99"/>
              <a:gd name="T5" fmla="*/ 94 h 337"/>
              <a:gd name="T6" fmla="*/ 77 w 99"/>
              <a:gd name="T7" fmla="*/ 0 h 337"/>
              <a:gd name="T8" fmla="*/ 99 w 99"/>
              <a:gd name="T9" fmla="*/ 139 h 337"/>
              <a:gd name="T10" fmla="*/ 99 w 99"/>
              <a:gd name="T11" fmla="*/ 209 h 337"/>
              <a:gd name="T12" fmla="*/ 64 w 99"/>
              <a:gd name="T13" fmla="*/ 337 h 337"/>
              <a:gd name="T14" fmla="*/ 42 w 99"/>
              <a:gd name="T15" fmla="*/ 337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337">
                <a:moveTo>
                  <a:pt x="42" y="337"/>
                </a:moveTo>
                <a:lnTo>
                  <a:pt x="9" y="162"/>
                </a:lnTo>
                <a:lnTo>
                  <a:pt x="0" y="94"/>
                </a:lnTo>
                <a:lnTo>
                  <a:pt x="77" y="0"/>
                </a:lnTo>
                <a:lnTo>
                  <a:pt x="99" y="139"/>
                </a:lnTo>
                <a:lnTo>
                  <a:pt x="99" y="209"/>
                </a:lnTo>
                <a:lnTo>
                  <a:pt x="64" y="337"/>
                </a:lnTo>
                <a:lnTo>
                  <a:pt x="42" y="337"/>
                </a:lnTo>
                <a:close/>
              </a:path>
            </a:pathLst>
          </a:custGeom>
          <a:solidFill>
            <a:srgbClr val="CFD0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1" name="Freeform 194"/>
          <p:cNvSpPr>
            <a:spLocks/>
          </p:cNvSpPr>
          <p:nvPr/>
        </p:nvSpPr>
        <p:spPr bwMode="auto">
          <a:xfrm>
            <a:off x="7221392" y="3161400"/>
            <a:ext cx="166688" cy="550863"/>
          </a:xfrm>
          <a:custGeom>
            <a:avLst/>
            <a:gdLst>
              <a:gd name="T0" fmla="*/ 45 w 105"/>
              <a:gd name="T1" fmla="*/ 344 h 347"/>
              <a:gd name="T2" fmla="*/ 47 w 105"/>
              <a:gd name="T3" fmla="*/ 344 h 347"/>
              <a:gd name="T4" fmla="*/ 15 w 105"/>
              <a:gd name="T5" fmla="*/ 169 h 347"/>
              <a:gd name="T6" fmla="*/ 5 w 105"/>
              <a:gd name="T7" fmla="*/ 101 h 347"/>
              <a:gd name="T8" fmla="*/ 79 w 105"/>
              <a:gd name="T9" fmla="*/ 12 h 347"/>
              <a:gd name="T10" fmla="*/ 100 w 105"/>
              <a:gd name="T11" fmla="*/ 146 h 347"/>
              <a:gd name="T12" fmla="*/ 100 w 105"/>
              <a:gd name="T13" fmla="*/ 214 h 347"/>
              <a:gd name="T14" fmla="*/ 65 w 105"/>
              <a:gd name="T15" fmla="*/ 342 h 347"/>
              <a:gd name="T16" fmla="*/ 45 w 105"/>
              <a:gd name="T17" fmla="*/ 342 h 347"/>
              <a:gd name="T18" fmla="*/ 45 w 105"/>
              <a:gd name="T19" fmla="*/ 344 h 347"/>
              <a:gd name="T20" fmla="*/ 47 w 105"/>
              <a:gd name="T21" fmla="*/ 344 h 347"/>
              <a:gd name="T22" fmla="*/ 45 w 105"/>
              <a:gd name="T23" fmla="*/ 344 h 347"/>
              <a:gd name="T24" fmla="*/ 45 w 105"/>
              <a:gd name="T25" fmla="*/ 347 h 347"/>
              <a:gd name="T26" fmla="*/ 69 w 105"/>
              <a:gd name="T27" fmla="*/ 347 h 347"/>
              <a:gd name="T28" fmla="*/ 105 w 105"/>
              <a:gd name="T29" fmla="*/ 216 h 347"/>
              <a:gd name="T30" fmla="*/ 105 w 105"/>
              <a:gd name="T31" fmla="*/ 144 h 347"/>
              <a:gd name="T32" fmla="*/ 82 w 105"/>
              <a:gd name="T33" fmla="*/ 0 h 347"/>
              <a:gd name="T34" fmla="*/ 0 w 105"/>
              <a:gd name="T35" fmla="*/ 99 h 347"/>
              <a:gd name="T36" fmla="*/ 10 w 105"/>
              <a:gd name="T37" fmla="*/ 169 h 347"/>
              <a:gd name="T38" fmla="*/ 42 w 105"/>
              <a:gd name="T39" fmla="*/ 347 h 347"/>
              <a:gd name="T40" fmla="*/ 45 w 105"/>
              <a:gd name="T41" fmla="*/ 347 h 347"/>
              <a:gd name="T42" fmla="*/ 45 w 105"/>
              <a:gd name="T43" fmla="*/ 344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" h="347">
                <a:moveTo>
                  <a:pt x="45" y="344"/>
                </a:moveTo>
                <a:lnTo>
                  <a:pt x="47" y="344"/>
                </a:lnTo>
                <a:lnTo>
                  <a:pt x="15" y="169"/>
                </a:lnTo>
                <a:lnTo>
                  <a:pt x="5" y="101"/>
                </a:lnTo>
                <a:lnTo>
                  <a:pt x="79" y="12"/>
                </a:lnTo>
                <a:lnTo>
                  <a:pt x="100" y="146"/>
                </a:lnTo>
                <a:lnTo>
                  <a:pt x="100" y="214"/>
                </a:lnTo>
                <a:lnTo>
                  <a:pt x="65" y="342"/>
                </a:lnTo>
                <a:lnTo>
                  <a:pt x="45" y="342"/>
                </a:lnTo>
                <a:lnTo>
                  <a:pt x="45" y="344"/>
                </a:lnTo>
                <a:lnTo>
                  <a:pt x="47" y="344"/>
                </a:lnTo>
                <a:lnTo>
                  <a:pt x="45" y="344"/>
                </a:lnTo>
                <a:lnTo>
                  <a:pt x="45" y="347"/>
                </a:lnTo>
                <a:lnTo>
                  <a:pt x="69" y="347"/>
                </a:lnTo>
                <a:lnTo>
                  <a:pt x="105" y="216"/>
                </a:lnTo>
                <a:lnTo>
                  <a:pt x="105" y="144"/>
                </a:lnTo>
                <a:lnTo>
                  <a:pt x="82" y="0"/>
                </a:lnTo>
                <a:lnTo>
                  <a:pt x="0" y="99"/>
                </a:lnTo>
                <a:lnTo>
                  <a:pt x="10" y="169"/>
                </a:lnTo>
                <a:lnTo>
                  <a:pt x="42" y="347"/>
                </a:lnTo>
                <a:lnTo>
                  <a:pt x="45" y="347"/>
                </a:lnTo>
                <a:lnTo>
                  <a:pt x="45" y="3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2" name="Freeform 195"/>
          <p:cNvSpPr>
            <a:spLocks/>
          </p:cNvSpPr>
          <p:nvPr/>
        </p:nvSpPr>
        <p:spPr bwMode="auto">
          <a:xfrm>
            <a:off x="6616554" y="3429687"/>
            <a:ext cx="119063" cy="550863"/>
          </a:xfrm>
          <a:custGeom>
            <a:avLst/>
            <a:gdLst>
              <a:gd name="T0" fmla="*/ 57 w 75"/>
              <a:gd name="T1" fmla="*/ 347 h 347"/>
              <a:gd name="T2" fmla="*/ 35 w 75"/>
              <a:gd name="T3" fmla="*/ 340 h 347"/>
              <a:gd name="T4" fmla="*/ 0 w 75"/>
              <a:gd name="T5" fmla="*/ 10 h 347"/>
              <a:gd name="T6" fmla="*/ 46 w 75"/>
              <a:gd name="T7" fmla="*/ 0 h 347"/>
              <a:gd name="T8" fmla="*/ 75 w 75"/>
              <a:gd name="T9" fmla="*/ 335 h 347"/>
              <a:gd name="T10" fmla="*/ 57 w 75"/>
              <a:gd name="T11" fmla="*/ 3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" h="347">
                <a:moveTo>
                  <a:pt x="57" y="347"/>
                </a:moveTo>
                <a:lnTo>
                  <a:pt x="35" y="340"/>
                </a:lnTo>
                <a:lnTo>
                  <a:pt x="0" y="10"/>
                </a:lnTo>
                <a:lnTo>
                  <a:pt x="46" y="0"/>
                </a:lnTo>
                <a:lnTo>
                  <a:pt x="75" y="335"/>
                </a:lnTo>
                <a:lnTo>
                  <a:pt x="57" y="347"/>
                </a:lnTo>
                <a:close/>
              </a:path>
            </a:pathLst>
          </a:custGeom>
          <a:solidFill>
            <a:srgbClr val="CFD0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3" name="Freeform 196"/>
          <p:cNvSpPr>
            <a:spLocks/>
          </p:cNvSpPr>
          <p:nvPr/>
        </p:nvSpPr>
        <p:spPr bwMode="auto">
          <a:xfrm>
            <a:off x="6613379" y="3428100"/>
            <a:ext cx="125413" cy="555625"/>
          </a:xfrm>
          <a:custGeom>
            <a:avLst/>
            <a:gdLst>
              <a:gd name="T0" fmla="*/ 35 w 47"/>
              <a:gd name="T1" fmla="*/ 208 h 209"/>
              <a:gd name="T2" fmla="*/ 36 w 47"/>
              <a:gd name="T3" fmla="*/ 207 h 209"/>
              <a:gd name="T4" fmla="*/ 23 w 47"/>
              <a:gd name="T5" fmla="*/ 204 h 209"/>
              <a:gd name="T6" fmla="*/ 2 w 47"/>
              <a:gd name="T7" fmla="*/ 8 h 209"/>
              <a:gd name="T8" fmla="*/ 28 w 47"/>
              <a:gd name="T9" fmla="*/ 2 h 209"/>
              <a:gd name="T10" fmla="*/ 45 w 47"/>
              <a:gd name="T11" fmla="*/ 200 h 209"/>
              <a:gd name="T12" fmla="*/ 35 w 47"/>
              <a:gd name="T13" fmla="*/ 207 h 209"/>
              <a:gd name="T14" fmla="*/ 35 w 47"/>
              <a:gd name="T15" fmla="*/ 208 h 209"/>
              <a:gd name="T16" fmla="*/ 36 w 47"/>
              <a:gd name="T17" fmla="*/ 207 h 209"/>
              <a:gd name="T18" fmla="*/ 35 w 47"/>
              <a:gd name="T19" fmla="*/ 208 h 209"/>
              <a:gd name="T20" fmla="*/ 36 w 47"/>
              <a:gd name="T21" fmla="*/ 209 h 209"/>
              <a:gd name="T22" fmla="*/ 46 w 47"/>
              <a:gd name="T23" fmla="*/ 202 h 209"/>
              <a:gd name="T24" fmla="*/ 47 w 47"/>
              <a:gd name="T25" fmla="*/ 201 h 209"/>
              <a:gd name="T26" fmla="*/ 30 w 47"/>
              <a:gd name="T27" fmla="*/ 1 h 209"/>
              <a:gd name="T28" fmla="*/ 29 w 47"/>
              <a:gd name="T29" fmla="*/ 0 h 209"/>
              <a:gd name="T30" fmla="*/ 29 w 47"/>
              <a:gd name="T31" fmla="*/ 0 h 209"/>
              <a:gd name="T32" fmla="*/ 1 w 47"/>
              <a:gd name="T33" fmla="*/ 6 h 209"/>
              <a:gd name="T34" fmla="*/ 0 w 47"/>
              <a:gd name="T35" fmla="*/ 7 h 209"/>
              <a:gd name="T36" fmla="*/ 21 w 47"/>
              <a:gd name="T37" fmla="*/ 204 h 209"/>
              <a:gd name="T38" fmla="*/ 22 w 47"/>
              <a:gd name="T39" fmla="*/ 205 h 209"/>
              <a:gd name="T40" fmla="*/ 35 w 47"/>
              <a:gd name="T41" fmla="*/ 209 h 209"/>
              <a:gd name="T42" fmla="*/ 36 w 47"/>
              <a:gd name="T43" fmla="*/ 209 h 209"/>
              <a:gd name="T44" fmla="*/ 35 w 47"/>
              <a:gd name="T45" fmla="*/ 208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" h="209">
                <a:moveTo>
                  <a:pt x="35" y="208"/>
                </a:moveTo>
                <a:cubicBezTo>
                  <a:pt x="36" y="207"/>
                  <a:pt x="36" y="207"/>
                  <a:pt x="36" y="207"/>
                </a:cubicBezTo>
                <a:cubicBezTo>
                  <a:pt x="23" y="204"/>
                  <a:pt x="23" y="204"/>
                  <a:pt x="23" y="204"/>
                </a:cubicBezTo>
                <a:cubicBezTo>
                  <a:pt x="2" y="8"/>
                  <a:pt x="2" y="8"/>
                  <a:pt x="2" y="8"/>
                </a:cubicBezTo>
                <a:cubicBezTo>
                  <a:pt x="28" y="2"/>
                  <a:pt x="28" y="2"/>
                  <a:pt x="28" y="2"/>
                </a:cubicBezTo>
                <a:cubicBezTo>
                  <a:pt x="45" y="200"/>
                  <a:pt x="45" y="200"/>
                  <a:pt x="45" y="200"/>
                </a:cubicBezTo>
                <a:cubicBezTo>
                  <a:pt x="35" y="207"/>
                  <a:pt x="35" y="207"/>
                  <a:pt x="35" y="207"/>
                </a:cubicBezTo>
                <a:cubicBezTo>
                  <a:pt x="35" y="208"/>
                  <a:pt x="35" y="208"/>
                  <a:pt x="35" y="208"/>
                </a:cubicBezTo>
                <a:cubicBezTo>
                  <a:pt x="36" y="207"/>
                  <a:pt x="36" y="207"/>
                  <a:pt x="36" y="207"/>
                </a:cubicBezTo>
                <a:cubicBezTo>
                  <a:pt x="35" y="208"/>
                  <a:pt x="35" y="208"/>
                  <a:pt x="35" y="208"/>
                </a:cubicBezTo>
                <a:cubicBezTo>
                  <a:pt x="36" y="209"/>
                  <a:pt x="36" y="209"/>
                  <a:pt x="36" y="209"/>
                </a:cubicBezTo>
                <a:cubicBezTo>
                  <a:pt x="46" y="202"/>
                  <a:pt x="46" y="202"/>
                  <a:pt x="46" y="202"/>
                </a:cubicBezTo>
                <a:cubicBezTo>
                  <a:pt x="47" y="201"/>
                  <a:pt x="47" y="201"/>
                  <a:pt x="47" y="201"/>
                </a:cubicBezTo>
                <a:cubicBezTo>
                  <a:pt x="30" y="1"/>
                  <a:pt x="30" y="1"/>
                  <a:pt x="30" y="1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7"/>
                  <a:pt x="0" y="7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1" y="205"/>
                  <a:pt x="22" y="205"/>
                  <a:pt x="22" y="205"/>
                </a:cubicBezTo>
                <a:cubicBezTo>
                  <a:pt x="35" y="209"/>
                  <a:pt x="35" y="209"/>
                  <a:pt x="35" y="209"/>
                </a:cubicBezTo>
                <a:cubicBezTo>
                  <a:pt x="36" y="209"/>
                  <a:pt x="36" y="209"/>
                  <a:pt x="36" y="209"/>
                </a:cubicBezTo>
                <a:lnTo>
                  <a:pt x="35" y="2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4" name="Freeform 197"/>
          <p:cNvSpPr>
            <a:spLocks/>
          </p:cNvSpPr>
          <p:nvPr/>
        </p:nvSpPr>
        <p:spPr bwMode="auto">
          <a:xfrm>
            <a:off x="6759429" y="3243950"/>
            <a:ext cx="490538" cy="196850"/>
          </a:xfrm>
          <a:custGeom>
            <a:avLst/>
            <a:gdLst>
              <a:gd name="T0" fmla="*/ 309 w 309"/>
              <a:gd name="T1" fmla="*/ 30 h 124"/>
              <a:gd name="T2" fmla="*/ 30 w 309"/>
              <a:gd name="T3" fmla="*/ 0 h 124"/>
              <a:gd name="T4" fmla="*/ 0 w 309"/>
              <a:gd name="T5" fmla="*/ 15 h 124"/>
              <a:gd name="T6" fmla="*/ 0 w 309"/>
              <a:gd name="T7" fmla="*/ 94 h 124"/>
              <a:gd name="T8" fmla="*/ 53 w 309"/>
              <a:gd name="T9" fmla="*/ 99 h 124"/>
              <a:gd name="T10" fmla="*/ 102 w 309"/>
              <a:gd name="T11" fmla="*/ 104 h 124"/>
              <a:gd name="T12" fmla="*/ 304 w 309"/>
              <a:gd name="T13" fmla="*/ 124 h 124"/>
              <a:gd name="T14" fmla="*/ 294 w 309"/>
              <a:gd name="T15" fmla="*/ 54 h 124"/>
              <a:gd name="T16" fmla="*/ 294 w 309"/>
              <a:gd name="T17" fmla="*/ 49 h 124"/>
              <a:gd name="T18" fmla="*/ 309 w 309"/>
              <a:gd name="T19" fmla="*/ 3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9" h="124">
                <a:moveTo>
                  <a:pt x="309" y="30"/>
                </a:moveTo>
                <a:lnTo>
                  <a:pt x="30" y="0"/>
                </a:lnTo>
                <a:lnTo>
                  <a:pt x="0" y="15"/>
                </a:lnTo>
                <a:lnTo>
                  <a:pt x="0" y="94"/>
                </a:lnTo>
                <a:lnTo>
                  <a:pt x="53" y="99"/>
                </a:lnTo>
                <a:lnTo>
                  <a:pt x="102" y="104"/>
                </a:lnTo>
                <a:lnTo>
                  <a:pt x="304" y="124"/>
                </a:lnTo>
                <a:lnTo>
                  <a:pt x="294" y="54"/>
                </a:lnTo>
                <a:lnTo>
                  <a:pt x="294" y="49"/>
                </a:lnTo>
                <a:lnTo>
                  <a:pt x="309" y="30"/>
                </a:lnTo>
                <a:close/>
              </a:path>
            </a:pathLst>
          </a:custGeom>
          <a:solidFill>
            <a:srgbClr val="CFD0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5" name="Freeform 198"/>
          <p:cNvSpPr>
            <a:spLocks/>
          </p:cNvSpPr>
          <p:nvPr/>
        </p:nvSpPr>
        <p:spPr bwMode="auto">
          <a:xfrm>
            <a:off x="6756254" y="3240775"/>
            <a:ext cx="496888" cy="203200"/>
          </a:xfrm>
          <a:custGeom>
            <a:avLst/>
            <a:gdLst>
              <a:gd name="T0" fmla="*/ 186 w 187"/>
              <a:gd name="T1" fmla="*/ 19 h 76"/>
              <a:gd name="T2" fmla="*/ 186 w 187"/>
              <a:gd name="T3" fmla="*/ 18 h 76"/>
              <a:gd name="T4" fmla="*/ 19 w 187"/>
              <a:gd name="T5" fmla="*/ 0 h 76"/>
              <a:gd name="T6" fmla="*/ 18 w 187"/>
              <a:gd name="T7" fmla="*/ 0 h 76"/>
              <a:gd name="T8" fmla="*/ 1 w 187"/>
              <a:gd name="T9" fmla="*/ 9 h 76"/>
              <a:gd name="T10" fmla="*/ 0 w 187"/>
              <a:gd name="T11" fmla="*/ 10 h 76"/>
              <a:gd name="T12" fmla="*/ 0 w 187"/>
              <a:gd name="T13" fmla="*/ 57 h 76"/>
              <a:gd name="T14" fmla="*/ 1 w 187"/>
              <a:gd name="T15" fmla="*/ 58 h 76"/>
              <a:gd name="T16" fmla="*/ 33 w 187"/>
              <a:gd name="T17" fmla="*/ 61 h 76"/>
              <a:gd name="T18" fmla="*/ 62 w 187"/>
              <a:gd name="T19" fmla="*/ 64 h 76"/>
              <a:gd name="T20" fmla="*/ 183 w 187"/>
              <a:gd name="T21" fmla="*/ 76 h 76"/>
              <a:gd name="T22" fmla="*/ 183 w 187"/>
              <a:gd name="T23" fmla="*/ 75 h 76"/>
              <a:gd name="T24" fmla="*/ 184 w 187"/>
              <a:gd name="T25" fmla="*/ 74 h 76"/>
              <a:gd name="T26" fmla="*/ 178 w 187"/>
              <a:gd name="T27" fmla="*/ 33 h 76"/>
              <a:gd name="T28" fmla="*/ 178 w 187"/>
              <a:gd name="T29" fmla="*/ 30 h 76"/>
              <a:gd name="T30" fmla="*/ 186 w 187"/>
              <a:gd name="T31" fmla="*/ 20 h 76"/>
              <a:gd name="T32" fmla="*/ 187 w 187"/>
              <a:gd name="T33" fmla="*/ 19 h 76"/>
              <a:gd name="T34" fmla="*/ 186 w 187"/>
              <a:gd name="T35" fmla="*/ 18 h 76"/>
              <a:gd name="T36" fmla="*/ 186 w 187"/>
              <a:gd name="T37" fmla="*/ 19 h 76"/>
              <a:gd name="T38" fmla="*/ 185 w 187"/>
              <a:gd name="T39" fmla="*/ 19 h 76"/>
              <a:gd name="T40" fmla="*/ 176 w 187"/>
              <a:gd name="T41" fmla="*/ 29 h 76"/>
              <a:gd name="T42" fmla="*/ 176 w 187"/>
              <a:gd name="T43" fmla="*/ 30 h 76"/>
              <a:gd name="T44" fmla="*/ 176 w 187"/>
              <a:gd name="T45" fmla="*/ 33 h 76"/>
              <a:gd name="T46" fmla="*/ 176 w 187"/>
              <a:gd name="T47" fmla="*/ 33 h 76"/>
              <a:gd name="T48" fmla="*/ 182 w 187"/>
              <a:gd name="T49" fmla="*/ 73 h 76"/>
              <a:gd name="T50" fmla="*/ 62 w 187"/>
              <a:gd name="T51" fmla="*/ 62 h 76"/>
              <a:gd name="T52" fmla="*/ 34 w 187"/>
              <a:gd name="T53" fmla="*/ 59 h 76"/>
              <a:gd name="T54" fmla="*/ 2 w 187"/>
              <a:gd name="T55" fmla="*/ 56 h 76"/>
              <a:gd name="T56" fmla="*/ 2 w 187"/>
              <a:gd name="T57" fmla="*/ 11 h 76"/>
              <a:gd name="T58" fmla="*/ 19 w 187"/>
              <a:gd name="T59" fmla="*/ 2 h 76"/>
              <a:gd name="T60" fmla="*/ 186 w 187"/>
              <a:gd name="T61" fmla="*/ 20 h 76"/>
              <a:gd name="T62" fmla="*/ 186 w 187"/>
              <a:gd name="T63" fmla="*/ 19 h 76"/>
              <a:gd name="T64" fmla="*/ 185 w 187"/>
              <a:gd name="T65" fmla="*/ 19 h 76"/>
              <a:gd name="T66" fmla="*/ 186 w 187"/>
              <a:gd name="T67" fmla="*/ 1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7" h="76">
                <a:moveTo>
                  <a:pt x="186" y="19"/>
                </a:moveTo>
                <a:cubicBezTo>
                  <a:pt x="186" y="18"/>
                  <a:pt x="186" y="18"/>
                  <a:pt x="186" y="18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10"/>
                  <a:pt x="0" y="10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1" y="58"/>
                  <a:pt x="1" y="58"/>
                </a:cubicBezTo>
                <a:cubicBezTo>
                  <a:pt x="33" y="61"/>
                  <a:pt x="33" y="61"/>
                  <a:pt x="33" y="61"/>
                </a:cubicBezTo>
                <a:cubicBezTo>
                  <a:pt x="62" y="64"/>
                  <a:pt x="62" y="64"/>
                  <a:pt x="62" y="64"/>
                </a:cubicBezTo>
                <a:cubicBezTo>
                  <a:pt x="183" y="76"/>
                  <a:pt x="183" y="76"/>
                  <a:pt x="183" y="76"/>
                </a:cubicBezTo>
                <a:cubicBezTo>
                  <a:pt x="183" y="75"/>
                  <a:pt x="183" y="75"/>
                  <a:pt x="183" y="75"/>
                </a:cubicBezTo>
                <a:cubicBezTo>
                  <a:pt x="184" y="74"/>
                  <a:pt x="184" y="74"/>
                  <a:pt x="184" y="74"/>
                </a:cubicBezTo>
                <a:cubicBezTo>
                  <a:pt x="178" y="33"/>
                  <a:pt x="178" y="33"/>
                  <a:pt x="178" y="33"/>
                </a:cubicBezTo>
                <a:cubicBezTo>
                  <a:pt x="178" y="30"/>
                  <a:pt x="178" y="30"/>
                  <a:pt x="178" y="30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7" y="19"/>
                  <a:pt x="187" y="19"/>
                  <a:pt x="187" y="19"/>
                </a:cubicBezTo>
                <a:cubicBezTo>
                  <a:pt x="186" y="19"/>
                  <a:pt x="186" y="18"/>
                  <a:pt x="186" y="18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5" y="19"/>
                  <a:pt x="185" y="19"/>
                  <a:pt x="185" y="19"/>
                </a:cubicBezTo>
                <a:cubicBezTo>
                  <a:pt x="176" y="29"/>
                  <a:pt x="176" y="29"/>
                  <a:pt x="176" y="29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6" y="33"/>
                  <a:pt x="176" y="33"/>
                  <a:pt x="176" y="33"/>
                </a:cubicBezTo>
                <a:cubicBezTo>
                  <a:pt x="176" y="33"/>
                  <a:pt x="176" y="33"/>
                  <a:pt x="176" y="33"/>
                </a:cubicBezTo>
                <a:cubicBezTo>
                  <a:pt x="182" y="73"/>
                  <a:pt x="182" y="73"/>
                  <a:pt x="182" y="73"/>
                </a:cubicBezTo>
                <a:cubicBezTo>
                  <a:pt x="62" y="62"/>
                  <a:pt x="62" y="62"/>
                  <a:pt x="62" y="62"/>
                </a:cubicBezTo>
                <a:cubicBezTo>
                  <a:pt x="34" y="59"/>
                  <a:pt x="34" y="59"/>
                  <a:pt x="34" y="59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11"/>
                  <a:pt x="2" y="11"/>
                  <a:pt x="2" y="11"/>
                </a:cubicBezTo>
                <a:cubicBezTo>
                  <a:pt x="19" y="2"/>
                  <a:pt x="19" y="2"/>
                  <a:pt x="19" y="2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5" y="19"/>
                  <a:pt x="185" y="19"/>
                  <a:pt x="185" y="19"/>
                </a:cubicBezTo>
                <a:lnTo>
                  <a:pt x="186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6" name="Freeform 199"/>
          <p:cNvSpPr>
            <a:spLocks/>
          </p:cNvSpPr>
          <p:nvPr/>
        </p:nvSpPr>
        <p:spPr bwMode="auto">
          <a:xfrm>
            <a:off x="6759429" y="3243950"/>
            <a:ext cx="490538" cy="77788"/>
          </a:xfrm>
          <a:custGeom>
            <a:avLst/>
            <a:gdLst>
              <a:gd name="T0" fmla="*/ 309 w 309"/>
              <a:gd name="T1" fmla="*/ 30 h 49"/>
              <a:gd name="T2" fmla="*/ 30 w 309"/>
              <a:gd name="T3" fmla="*/ 0 h 49"/>
              <a:gd name="T4" fmla="*/ 0 w 309"/>
              <a:gd name="T5" fmla="*/ 15 h 49"/>
              <a:gd name="T6" fmla="*/ 294 w 309"/>
              <a:gd name="T7" fmla="*/ 49 h 49"/>
              <a:gd name="T8" fmla="*/ 309 w 309"/>
              <a:gd name="T9" fmla="*/ 3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49">
                <a:moveTo>
                  <a:pt x="309" y="30"/>
                </a:moveTo>
                <a:lnTo>
                  <a:pt x="30" y="0"/>
                </a:lnTo>
                <a:lnTo>
                  <a:pt x="0" y="15"/>
                </a:lnTo>
                <a:lnTo>
                  <a:pt x="294" y="49"/>
                </a:lnTo>
                <a:lnTo>
                  <a:pt x="309" y="30"/>
                </a:lnTo>
                <a:close/>
              </a:path>
            </a:pathLst>
          </a:custGeom>
          <a:solidFill>
            <a:srgbClr val="B2B2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7" name="Freeform 200"/>
          <p:cNvSpPr>
            <a:spLocks/>
          </p:cNvSpPr>
          <p:nvPr/>
        </p:nvSpPr>
        <p:spPr bwMode="auto">
          <a:xfrm>
            <a:off x="6756254" y="3240775"/>
            <a:ext cx="496888" cy="82550"/>
          </a:xfrm>
          <a:custGeom>
            <a:avLst/>
            <a:gdLst>
              <a:gd name="T0" fmla="*/ 186 w 187"/>
              <a:gd name="T1" fmla="*/ 19 h 31"/>
              <a:gd name="T2" fmla="*/ 186 w 187"/>
              <a:gd name="T3" fmla="*/ 18 h 31"/>
              <a:gd name="T4" fmla="*/ 19 w 187"/>
              <a:gd name="T5" fmla="*/ 0 h 31"/>
              <a:gd name="T6" fmla="*/ 18 w 187"/>
              <a:gd name="T7" fmla="*/ 0 h 31"/>
              <a:gd name="T8" fmla="*/ 1 w 187"/>
              <a:gd name="T9" fmla="*/ 9 h 31"/>
              <a:gd name="T10" fmla="*/ 0 w 187"/>
              <a:gd name="T11" fmla="*/ 10 h 31"/>
              <a:gd name="T12" fmla="*/ 1 w 187"/>
              <a:gd name="T13" fmla="*/ 11 h 31"/>
              <a:gd name="T14" fmla="*/ 177 w 187"/>
              <a:gd name="T15" fmla="*/ 31 h 31"/>
              <a:gd name="T16" fmla="*/ 178 w 187"/>
              <a:gd name="T17" fmla="*/ 31 h 31"/>
              <a:gd name="T18" fmla="*/ 186 w 187"/>
              <a:gd name="T19" fmla="*/ 20 h 31"/>
              <a:gd name="T20" fmla="*/ 187 w 187"/>
              <a:gd name="T21" fmla="*/ 19 h 31"/>
              <a:gd name="T22" fmla="*/ 186 w 187"/>
              <a:gd name="T23" fmla="*/ 18 h 31"/>
              <a:gd name="T24" fmla="*/ 186 w 187"/>
              <a:gd name="T25" fmla="*/ 19 h 31"/>
              <a:gd name="T26" fmla="*/ 185 w 187"/>
              <a:gd name="T27" fmla="*/ 19 h 31"/>
              <a:gd name="T28" fmla="*/ 176 w 187"/>
              <a:gd name="T29" fmla="*/ 29 h 31"/>
              <a:gd name="T30" fmla="*/ 5 w 187"/>
              <a:gd name="T31" fmla="*/ 10 h 31"/>
              <a:gd name="T32" fmla="*/ 19 w 187"/>
              <a:gd name="T33" fmla="*/ 2 h 31"/>
              <a:gd name="T34" fmla="*/ 186 w 187"/>
              <a:gd name="T35" fmla="*/ 20 h 31"/>
              <a:gd name="T36" fmla="*/ 186 w 187"/>
              <a:gd name="T37" fmla="*/ 19 h 31"/>
              <a:gd name="T38" fmla="*/ 185 w 187"/>
              <a:gd name="T39" fmla="*/ 19 h 31"/>
              <a:gd name="T40" fmla="*/ 186 w 187"/>
              <a:gd name="T41" fmla="*/ 1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7" h="31">
                <a:moveTo>
                  <a:pt x="186" y="19"/>
                </a:moveTo>
                <a:cubicBezTo>
                  <a:pt x="186" y="18"/>
                  <a:pt x="186" y="18"/>
                  <a:pt x="186" y="18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1" y="11"/>
                  <a:pt x="1" y="11"/>
                </a:cubicBezTo>
                <a:cubicBezTo>
                  <a:pt x="177" y="31"/>
                  <a:pt x="177" y="31"/>
                  <a:pt x="177" y="31"/>
                </a:cubicBezTo>
                <a:cubicBezTo>
                  <a:pt x="178" y="31"/>
                  <a:pt x="178" y="31"/>
                  <a:pt x="178" y="31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7" y="19"/>
                  <a:pt x="187" y="19"/>
                  <a:pt x="187" y="19"/>
                </a:cubicBezTo>
                <a:cubicBezTo>
                  <a:pt x="186" y="19"/>
                  <a:pt x="186" y="18"/>
                  <a:pt x="186" y="18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5" y="19"/>
                  <a:pt x="185" y="19"/>
                  <a:pt x="185" y="19"/>
                </a:cubicBezTo>
                <a:cubicBezTo>
                  <a:pt x="176" y="29"/>
                  <a:pt x="176" y="29"/>
                  <a:pt x="176" y="29"/>
                </a:cubicBezTo>
                <a:cubicBezTo>
                  <a:pt x="5" y="10"/>
                  <a:pt x="5" y="10"/>
                  <a:pt x="5" y="10"/>
                </a:cubicBezTo>
                <a:cubicBezTo>
                  <a:pt x="19" y="2"/>
                  <a:pt x="19" y="2"/>
                  <a:pt x="19" y="2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5" y="19"/>
                  <a:pt x="185" y="19"/>
                  <a:pt x="185" y="19"/>
                </a:cubicBezTo>
                <a:lnTo>
                  <a:pt x="186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8" name="Freeform 201"/>
          <p:cNvSpPr>
            <a:spLocks/>
          </p:cNvSpPr>
          <p:nvPr/>
        </p:nvSpPr>
        <p:spPr bwMode="auto">
          <a:xfrm>
            <a:off x="7327754" y="3477312"/>
            <a:ext cx="111125" cy="230188"/>
          </a:xfrm>
          <a:custGeom>
            <a:avLst/>
            <a:gdLst>
              <a:gd name="T0" fmla="*/ 0 w 70"/>
              <a:gd name="T1" fmla="*/ 145 h 145"/>
              <a:gd name="T2" fmla="*/ 63 w 70"/>
              <a:gd name="T3" fmla="*/ 71 h 145"/>
              <a:gd name="T4" fmla="*/ 70 w 70"/>
              <a:gd name="T5" fmla="*/ 0 h 145"/>
              <a:gd name="T6" fmla="*/ 33 w 70"/>
              <a:gd name="T7" fmla="*/ 22 h 145"/>
              <a:gd name="T8" fmla="*/ 0 w 70"/>
              <a:gd name="T9" fmla="*/ 14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45">
                <a:moveTo>
                  <a:pt x="0" y="145"/>
                </a:moveTo>
                <a:lnTo>
                  <a:pt x="63" y="71"/>
                </a:lnTo>
                <a:lnTo>
                  <a:pt x="70" y="0"/>
                </a:lnTo>
                <a:lnTo>
                  <a:pt x="33" y="22"/>
                </a:lnTo>
                <a:lnTo>
                  <a:pt x="0" y="145"/>
                </a:lnTo>
                <a:close/>
              </a:path>
            </a:pathLst>
          </a:custGeom>
          <a:solidFill>
            <a:srgbClr val="878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29" name="Freeform 202"/>
          <p:cNvSpPr>
            <a:spLocks/>
          </p:cNvSpPr>
          <p:nvPr/>
        </p:nvSpPr>
        <p:spPr bwMode="auto">
          <a:xfrm>
            <a:off x="7324579" y="3477312"/>
            <a:ext cx="119063" cy="234950"/>
          </a:xfrm>
          <a:custGeom>
            <a:avLst/>
            <a:gdLst>
              <a:gd name="T0" fmla="*/ 1 w 45"/>
              <a:gd name="T1" fmla="*/ 86 h 88"/>
              <a:gd name="T2" fmla="*/ 2 w 45"/>
              <a:gd name="T3" fmla="*/ 87 h 88"/>
              <a:gd name="T4" fmla="*/ 40 w 45"/>
              <a:gd name="T5" fmla="*/ 43 h 88"/>
              <a:gd name="T6" fmla="*/ 40 w 45"/>
              <a:gd name="T7" fmla="*/ 42 h 88"/>
              <a:gd name="T8" fmla="*/ 44 w 45"/>
              <a:gd name="T9" fmla="*/ 1 h 88"/>
              <a:gd name="T10" fmla="*/ 44 w 45"/>
              <a:gd name="T11" fmla="*/ 0 h 88"/>
              <a:gd name="T12" fmla="*/ 43 w 45"/>
              <a:gd name="T13" fmla="*/ 0 h 88"/>
              <a:gd name="T14" fmla="*/ 21 w 45"/>
              <a:gd name="T15" fmla="*/ 12 h 88"/>
              <a:gd name="T16" fmla="*/ 20 w 45"/>
              <a:gd name="T17" fmla="*/ 13 h 88"/>
              <a:gd name="T18" fmla="*/ 0 w 45"/>
              <a:gd name="T19" fmla="*/ 86 h 88"/>
              <a:gd name="T20" fmla="*/ 0 w 45"/>
              <a:gd name="T21" fmla="*/ 87 h 88"/>
              <a:gd name="T22" fmla="*/ 2 w 45"/>
              <a:gd name="T23" fmla="*/ 87 h 88"/>
              <a:gd name="T24" fmla="*/ 1 w 45"/>
              <a:gd name="T25" fmla="*/ 86 h 88"/>
              <a:gd name="T26" fmla="*/ 2 w 45"/>
              <a:gd name="T27" fmla="*/ 87 h 88"/>
              <a:gd name="T28" fmla="*/ 22 w 45"/>
              <a:gd name="T29" fmla="*/ 14 h 88"/>
              <a:gd name="T30" fmla="*/ 42 w 45"/>
              <a:gd name="T31" fmla="*/ 2 h 88"/>
              <a:gd name="T32" fmla="*/ 38 w 45"/>
              <a:gd name="T33" fmla="*/ 42 h 88"/>
              <a:gd name="T34" fmla="*/ 0 w 45"/>
              <a:gd name="T35" fmla="*/ 86 h 88"/>
              <a:gd name="T36" fmla="*/ 1 w 45"/>
              <a:gd name="T37" fmla="*/ 86 h 88"/>
              <a:gd name="T38" fmla="*/ 2 w 45"/>
              <a:gd name="T39" fmla="*/ 87 h 88"/>
              <a:gd name="T40" fmla="*/ 1 w 45"/>
              <a:gd name="T41" fmla="*/ 8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5" h="88">
                <a:moveTo>
                  <a:pt x="1" y="86"/>
                </a:moveTo>
                <a:cubicBezTo>
                  <a:pt x="2" y="87"/>
                  <a:pt x="2" y="87"/>
                  <a:pt x="2" y="87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2"/>
                  <a:pt x="40" y="42"/>
                  <a:pt x="40" y="42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21" y="12"/>
                  <a:pt x="21" y="12"/>
                  <a:pt x="21" y="12"/>
                </a:cubicBezTo>
                <a:cubicBezTo>
                  <a:pt x="20" y="13"/>
                  <a:pt x="20" y="13"/>
                  <a:pt x="20" y="1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7"/>
                  <a:pt x="0" y="87"/>
                  <a:pt x="0" y="87"/>
                </a:cubicBezTo>
                <a:cubicBezTo>
                  <a:pt x="1" y="88"/>
                  <a:pt x="1" y="87"/>
                  <a:pt x="2" y="87"/>
                </a:cubicBezTo>
                <a:cubicBezTo>
                  <a:pt x="1" y="86"/>
                  <a:pt x="1" y="86"/>
                  <a:pt x="1" y="86"/>
                </a:cubicBezTo>
                <a:cubicBezTo>
                  <a:pt x="2" y="87"/>
                  <a:pt x="2" y="87"/>
                  <a:pt x="2" y="87"/>
                </a:cubicBezTo>
                <a:cubicBezTo>
                  <a:pt x="22" y="14"/>
                  <a:pt x="22" y="14"/>
                  <a:pt x="22" y="14"/>
                </a:cubicBezTo>
                <a:cubicBezTo>
                  <a:pt x="42" y="2"/>
                  <a:pt x="42" y="2"/>
                  <a:pt x="42" y="2"/>
                </a:cubicBezTo>
                <a:cubicBezTo>
                  <a:pt x="38" y="42"/>
                  <a:pt x="38" y="42"/>
                  <a:pt x="38" y="42"/>
                </a:cubicBezTo>
                <a:cubicBezTo>
                  <a:pt x="0" y="86"/>
                  <a:pt x="0" y="86"/>
                  <a:pt x="0" y="86"/>
                </a:cubicBezTo>
                <a:cubicBezTo>
                  <a:pt x="1" y="86"/>
                  <a:pt x="1" y="86"/>
                  <a:pt x="1" y="86"/>
                </a:cubicBezTo>
                <a:cubicBezTo>
                  <a:pt x="2" y="87"/>
                  <a:pt x="2" y="87"/>
                  <a:pt x="2" y="87"/>
                </a:cubicBezTo>
                <a:lnTo>
                  <a:pt x="1" y="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30" name="Freeform 203"/>
          <p:cNvSpPr>
            <a:spLocks/>
          </p:cNvSpPr>
          <p:nvPr/>
        </p:nvSpPr>
        <p:spPr bwMode="auto">
          <a:xfrm>
            <a:off x="7380142" y="3363012"/>
            <a:ext cx="58738" cy="149225"/>
          </a:xfrm>
          <a:custGeom>
            <a:avLst/>
            <a:gdLst>
              <a:gd name="T0" fmla="*/ 37 w 37"/>
              <a:gd name="T1" fmla="*/ 72 h 94"/>
              <a:gd name="T2" fmla="*/ 37 w 37"/>
              <a:gd name="T3" fmla="*/ 0 h 94"/>
              <a:gd name="T4" fmla="*/ 2 w 37"/>
              <a:gd name="T5" fmla="*/ 19 h 94"/>
              <a:gd name="T6" fmla="*/ 0 w 37"/>
              <a:gd name="T7" fmla="*/ 94 h 94"/>
              <a:gd name="T8" fmla="*/ 37 w 37"/>
              <a:gd name="T9" fmla="*/ 7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94">
                <a:moveTo>
                  <a:pt x="37" y="72"/>
                </a:moveTo>
                <a:lnTo>
                  <a:pt x="37" y="0"/>
                </a:lnTo>
                <a:lnTo>
                  <a:pt x="2" y="19"/>
                </a:lnTo>
                <a:lnTo>
                  <a:pt x="0" y="94"/>
                </a:lnTo>
                <a:lnTo>
                  <a:pt x="37" y="72"/>
                </a:lnTo>
                <a:close/>
              </a:path>
            </a:pathLst>
          </a:custGeom>
          <a:solidFill>
            <a:srgbClr val="878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sp>
        <p:nvSpPr>
          <p:cNvPr id="2631" name="Freeform 204"/>
          <p:cNvSpPr>
            <a:spLocks/>
          </p:cNvSpPr>
          <p:nvPr/>
        </p:nvSpPr>
        <p:spPr bwMode="auto">
          <a:xfrm>
            <a:off x="7378554" y="3361425"/>
            <a:ext cx="63500" cy="153988"/>
          </a:xfrm>
          <a:custGeom>
            <a:avLst/>
            <a:gdLst>
              <a:gd name="T0" fmla="*/ 23 w 24"/>
              <a:gd name="T1" fmla="*/ 44 h 58"/>
              <a:gd name="T2" fmla="*/ 24 w 24"/>
              <a:gd name="T3" fmla="*/ 44 h 58"/>
              <a:gd name="T4" fmla="*/ 24 w 24"/>
              <a:gd name="T5" fmla="*/ 1 h 58"/>
              <a:gd name="T6" fmla="*/ 24 w 24"/>
              <a:gd name="T7" fmla="*/ 0 h 58"/>
              <a:gd name="T8" fmla="*/ 23 w 24"/>
              <a:gd name="T9" fmla="*/ 0 h 58"/>
              <a:gd name="T10" fmla="*/ 2 w 24"/>
              <a:gd name="T11" fmla="*/ 11 h 58"/>
              <a:gd name="T12" fmla="*/ 1 w 24"/>
              <a:gd name="T13" fmla="*/ 12 h 58"/>
              <a:gd name="T14" fmla="*/ 0 w 24"/>
              <a:gd name="T15" fmla="*/ 57 h 58"/>
              <a:gd name="T16" fmla="*/ 1 w 24"/>
              <a:gd name="T17" fmla="*/ 58 h 58"/>
              <a:gd name="T18" fmla="*/ 2 w 24"/>
              <a:gd name="T19" fmla="*/ 58 h 58"/>
              <a:gd name="T20" fmla="*/ 24 w 24"/>
              <a:gd name="T21" fmla="*/ 45 h 58"/>
              <a:gd name="T22" fmla="*/ 24 w 24"/>
              <a:gd name="T23" fmla="*/ 44 h 58"/>
              <a:gd name="T24" fmla="*/ 23 w 24"/>
              <a:gd name="T25" fmla="*/ 44 h 58"/>
              <a:gd name="T26" fmla="*/ 23 w 24"/>
              <a:gd name="T27" fmla="*/ 44 h 58"/>
              <a:gd name="T28" fmla="*/ 2 w 24"/>
              <a:gd name="T29" fmla="*/ 55 h 58"/>
              <a:gd name="T30" fmla="*/ 3 w 24"/>
              <a:gd name="T31" fmla="*/ 12 h 58"/>
              <a:gd name="T32" fmla="*/ 22 w 24"/>
              <a:gd name="T33" fmla="*/ 2 h 58"/>
              <a:gd name="T34" fmla="*/ 22 w 24"/>
              <a:gd name="T35" fmla="*/ 44 h 58"/>
              <a:gd name="T36" fmla="*/ 23 w 24"/>
              <a:gd name="T37" fmla="*/ 44 h 58"/>
              <a:gd name="T38" fmla="*/ 23 w 24"/>
              <a:gd name="T39" fmla="*/ 4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" h="58">
                <a:moveTo>
                  <a:pt x="23" y="44"/>
                </a:moveTo>
                <a:cubicBezTo>
                  <a:pt x="24" y="44"/>
                  <a:pt x="24" y="44"/>
                  <a:pt x="24" y="44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1" y="11"/>
                  <a:pt x="1" y="12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24" y="45"/>
                  <a:pt x="24" y="45"/>
                  <a:pt x="24" y="45"/>
                </a:cubicBezTo>
                <a:cubicBezTo>
                  <a:pt x="24" y="45"/>
                  <a:pt x="24" y="45"/>
                  <a:pt x="24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" y="55"/>
                  <a:pt x="2" y="55"/>
                  <a:pt x="2" y="55"/>
                </a:cubicBezTo>
                <a:cubicBezTo>
                  <a:pt x="3" y="12"/>
                  <a:pt x="3" y="12"/>
                  <a:pt x="3" y="12"/>
                </a:cubicBezTo>
                <a:cubicBezTo>
                  <a:pt x="22" y="2"/>
                  <a:pt x="22" y="2"/>
                  <a:pt x="22" y="2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dirty="0"/>
          </a:p>
        </p:txBody>
      </p:sp>
      <p:grpSp>
        <p:nvGrpSpPr>
          <p:cNvPr id="1614" name="Group 406"/>
          <p:cNvGrpSpPr>
            <a:grpSpLocks/>
          </p:cNvGrpSpPr>
          <p:nvPr/>
        </p:nvGrpSpPr>
        <p:grpSpPr bwMode="auto">
          <a:xfrm>
            <a:off x="6578454" y="2913750"/>
            <a:ext cx="4503738" cy="1455738"/>
            <a:chOff x="4031" y="1786"/>
            <a:chExt cx="2837" cy="917"/>
          </a:xfrm>
        </p:grpSpPr>
        <p:sp>
          <p:nvSpPr>
            <p:cNvPr id="2232" name="Freeform 206"/>
            <p:cNvSpPr>
              <a:spLocks/>
            </p:cNvSpPr>
            <p:nvPr/>
          </p:nvSpPr>
          <p:spPr bwMode="auto">
            <a:xfrm>
              <a:off x="4516" y="1939"/>
              <a:ext cx="57" cy="149"/>
            </a:xfrm>
            <a:custGeom>
              <a:avLst/>
              <a:gdLst>
                <a:gd name="T0" fmla="*/ 57 w 57"/>
                <a:gd name="T1" fmla="*/ 130 h 149"/>
                <a:gd name="T2" fmla="*/ 34 w 57"/>
                <a:gd name="T3" fmla="*/ 0 h 149"/>
                <a:gd name="T4" fmla="*/ 0 w 57"/>
                <a:gd name="T5" fmla="*/ 6 h 149"/>
                <a:gd name="T6" fmla="*/ 22 w 57"/>
                <a:gd name="T7" fmla="*/ 149 h 149"/>
                <a:gd name="T8" fmla="*/ 57 w 57"/>
                <a:gd name="T9" fmla="*/ 13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49">
                  <a:moveTo>
                    <a:pt x="57" y="130"/>
                  </a:moveTo>
                  <a:lnTo>
                    <a:pt x="34" y="0"/>
                  </a:lnTo>
                  <a:lnTo>
                    <a:pt x="0" y="6"/>
                  </a:lnTo>
                  <a:lnTo>
                    <a:pt x="22" y="149"/>
                  </a:lnTo>
                  <a:lnTo>
                    <a:pt x="57" y="130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33" name="Freeform 207"/>
            <p:cNvSpPr>
              <a:spLocks/>
            </p:cNvSpPr>
            <p:nvPr/>
          </p:nvSpPr>
          <p:spPr bwMode="auto">
            <a:xfrm>
              <a:off x="4515" y="1937"/>
              <a:ext cx="61" cy="151"/>
            </a:xfrm>
            <a:custGeom>
              <a:avLst/>
              <a:gdLst>
                <a:gd name="T0" fmla="*/ 35 w 37"/>
                <a:gd name="T1" fmla="*/ 79 h 90"/>
                <a:gd name="T2" fmla="*/ 36 w 37"/>
                <a:gd name="T3" fmla="*/ 78 h 90"/>
                <a:gd name="T4" fmla="*/ 22 w 37"/>
                <a:gd name="T5" fmla="*/ 1 h 90"/>
                <a:gd name="T6" fmla="*/ 21 w 37"/>
                <a:gd name="T7" fmla="*/ 0 h 90"/>
                <a:gd name="T8" fmla="*/ 1 w 37"/>
                <a:gd name="T9" fmla="*/ 4 h 90"/>
                <a:gd name="T10" fmla="*/ 0 w 37"/>
                <a:gd name="T11" fmla="*/ 5 h 90"/>
                <a:gd name="T12" fmla="*/ 13 w 37"/>
                <a:gd name="T13" fmla="*/ 90 h 90"/>
                <a:gd name="T14" fmla="*/ 14 w 37"/>
                <a:gd name="T15" fmla="*/ 90 h 90"/>
                <a:gd name="T16" fmla="*/ 15 w 37"/>
                <a:gd name="T17" fmla="*/ 90 h 90"/>
                <a:gd name="T18" fmla="*/ 36 w 37"/>
                <a:gd name="T19" fmla="*/ 80 h 90"/>
                <a:gd name="T20" fmla="*/ 36 w 37"/>
                <a:gd name="T21" fmla="*/ 78 h 90"/>
                <a:gd name="T22" fmla="*/ 35 w 37"/>
                <a:gd name="T23" fmla="*/ 79 h 90"/>
                <a:gd name="T24" fmla="*/ 35 w 37"/>
                <a:gd name="T25" fmla="*/ 78 h 90"/>
                <a:gd name="T26" fmla="*/ 15 w 37"/>
                <a:gd name="T27" fmla="*/ 88 h 90"/>
                <a:gd name="T28" fmla="*/ 2 w 37"/>
                <a:gd name="T29" fmla="*/ 6 h 90"/>
                <a:gd name="T30" fmla="*/ 21 w 37"/>
                <a:gd name="T31" fmla="*/ 3 h 90"/>
                <a:gd name="T32" fmla="*/ 34 w 37"/>
                <a:gd name="T33" fmla="*/ 79 h 90"/>
                <a:gd name="T34" fmla="*/ 35 w 37"/>
                <a:gd name="T35" fmla="*/ 79 h 90"/>
                <a:gd name="T36" fmla="*/ 35 w 37"/>
                <a:gd name="T37" fmla="*/ 78 h 90"/>
                <a:gd name="T38" fmla="*/ 35 w 37"/>
                <a:gd name="T3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90">
                  <a:moveTo>
                    <a:pt x="35" y="79"/>
                  </a:moveTo>
                  <a:cubicBezTo>
                    <a:pt x="36" y="78"/>
                    <a:pt x="36" y="78"/>
                    <a:pt x="36" y="78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0"/>
                    <a:pt x="21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8"/>
                    <a:pt x="35" y="78"/>
                    <a:pt x="35" y="78"/>
                  </a:cubicBezTo>
                  <a:lnTo>
                    <a:pt x="3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34" name="Freeform 208"/>
            <p:cNvSpPr>
              <a:spLocks/>
            </p:cNvSpPr>
            <p:nvPr/>
          </p:nvSpPr>
          <p:spPr bwMode="auto">
            <a:xfrm>
              <a:off x="4230" y="2456"/>
              <a:ext cx="196" cy="123"/>
            </a:xfrm>
            <a:custGeom>
              <a:avLst/>
              <a:gdLst>
                <a:gd name="T0" fmla="*/ 0 w 196"/>
                <a:gd name="T1" fmla="*/ 47 h 123"/>
                <a:gd name="T2" fmla="*/ 126 w 196"/>
                <a:gd name="T3" fmla="*/ 123 h 123"/>
                <a:gd name="T4" fmla="*/ 196 w 196"/>
                <a:gd name="T5" fmla="*/ 61 h 123"/>
                <a:gd name="T6" fmla="*/ 79 w 196"/>
                <a:gd name="T7" fmla="*/ 0 h 123"/>
                <a:gd name="T8" fmla="*/ 0 w 196"/>
                <a:gd name="T9" fmla="*/ 4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3">
                  <a:moveTo>
                    <a:pt x="0" y="47"/>
                  </a:moveTo>
                  <a:lnTo>
                    <a:pt x="126" y="123"/>
                  </a:lnTo>
                  <a:lnTo>
                    <a:pt x="196" y="61"/>
                  </a:lnTo>
                  <a:lnTo>
                    <a:pt x="79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35" name="Freeform 209"/>
            <p:cNvSpPr>
              <a:spLocks/>
            </p:cNvSpPr>
            <p:nvPr/>
          </p:nvSpPr>
          <p:spPr bwMode="auto">
            <a:xfrm>
              <a:off x="4229" y="2455"/>
              <a:ext cx="199" cy="125"/>
            </a:xfrm>
            <a:custGeom>
              <a:avLst/>
              <a:gdLst>
                <a:gd name="T0" fmla="*/ 1 w 119"/>
                <a:gd name="T1" fmla="*/ 29 h 75"/>
                <a:gd name="T2" fmla="*/ 1 w 119"/>
                <a:gd name="T3" fmla="*/ 30 h 75"/>
                <a:gd name="T4" fmla="*/ 76 w 119"/>
                <a:gd name="T5" fmla="*/ 75 h 75"/>
                <a:gd name="T6" fmla="*/ 77 w 119"/>
                <a:gd name="T7" fmla="*/ 75 h 75"/>
                <a:gd name="T8" fmla="*/ 119 w 119"/>
                <a:gd name="T9" fmla="*/ 38 h 75"/>
                <a:gd name="T10" fmla="*/ 119 w 119"/>
                <a:gd name="T11" fmla="*/ 37 h 75"/>
                <a:gd name="T12" fmla="*/ 119 w 119"/>
                <a:gd name="T13" fmla="*/ 36 h 75"/>
                <a:gd name="T14" fmla="*/ 48 w 119"/>
                <a:gd name="T15" fmla="*/ 0 h 75"/>
                <a:gd name="T16" fmla="*/ 47 w 119"/>
                <a:gd name="T17" fmla="*/ 0 h 75"/>
                <a:gd name="T18" fmla="*/ 1 w 119"/>
                <a:gd name="T19" fmla="*/ 28 h 75"/>
                <a:gd name="T20" fmla="*/ 0 w 119"/>
                <a:gd name="T21" fmla="*/ 29 h 75"/>
                <a:gd name="T22" fmla="*/ 1 w 119"/>
                <a:gd name="T23" fmla="*/ 30 h 75"/>
                <a:gd name="T24" fmla="*/ 1 w 119"/>
                <a:gd name="T25" fmla="*/ 29 h 75"/>
                <a:gd name="T26" fmla="*/ 2 w 119"/>
                <a:gd name="T27" fmla="*/ 30 h 75"/>
                <a:gd name="T28" fmla="*/ 48 w 119"/>
                <a:gd name="T29" fmla="*/ 2 h 75"/>
                <a:gd name="T30" fmla="*/ 117 w 119"/>
                <a:gd name="T31" fmla="*/ 37 h 75"/>
                <a:gd name="T32" fmla="*/ 76 w 119"/>
                <a:gd name="T33" fmla="*/ 73 h 75"/>
                <a:gd name="T34" fmla="*/ 2 w 119"/>
                <a:gd name="T35" fmla="*/ 28 h 75"/>
                <a:gd name="T36" fmla="*/ 1 w 119"/>
                <a:gd name="T37" fmla="*/ 29 h 75"/>
                <a:gd name="T38" fmla="*/ 2 w 119"/>
                <a:gd name="T39" fmla="*/ 30 h 75"/>
                <a:gd name="T40" fmla="*/ 1 w 119"/>
                <a:gd name="T41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75">
                  <a:moveTo>
                    <a:pt x="1" y="29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7" y="75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30"/>
                    <a:pt x="2" y="30"/>
                    <a:pt x="2" y="30"/>
                  </a:cubicBezTo>
                  <a:lnTo>
                    <a:pt x="1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36" name="Freeform 210"/>
            <p:cNvSpPr>
              <a:spLocks/>
            </p:cNvSpPr>
            <p:nvPr/>
          </p:nvSpPr>
          <p:spPr bwMode="auto">
            <a:xfrm>
              <a:off x="4230" y="2348"/>
              <a:ext cx="196" cy="112"/>
            </a:xfrm>
            <a:custGeom>
              <a:avLst/>
              <a:gdLst>
                <a:gd name="T0" fmla="*/ 0 w 196"/>
                <a:gd name="T1" fmla="*/ 38 h 112"/>
                <a:gd name="T2" fmla="*/ 129 w 196"/>
                <a:gd name="T3" fmla="*/ 112 h 112"/>
                <a:gd name="T4" fmla="*/ 196 w 196"/>
                <a:gd name="T5" fmla="*/ 60 h 112"/>
                <a:gd name="T6" fmla="*/ 81 w 196"/>
                <a:gd name="T7" fmla="*/ 0 h 112"/>
                <a:gd name="T8" fmla="*/ 0 w 196"/>
                <a:gd name="T9" fmla="*/ 3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2">
                  <a:moveTo>
                    <a:pt x="0" y="38"/>
                  </a:moveTo>
                  <a:lnTo>
                    <a:pt x="129" y="112"/>
                  </a:lnTo>
                  <a:lnTo>
                    <a:pt x="196" y="60"/>
                  </a:lnTo>
                  <a:lnTo>
                    <a:pt x="81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37" name="Freeform 211"/>
            <p:cNvSpPr>
              <a:spLocks/>
            </p:cNvSpPr>
            <p:nvPr/>
          </p:nvSpPr>
          <p:spPr bwMode="auto">
            <a:xfrm>
              <a:off x="4229" y="2346"/>
              <a:ext cx="199" cy="116"/>
            </a:xfrm>
            <a:custGeom>
              <a:avLst/>
              <a:gdLst>
                <a:gd name="T0" fmla="*/ 1 w 119"/>
                <a:gd name="T1" fmla="*/ 24 h 69"/>
                <a:gd name="T2" fmla="*/ 1 w 119"/>
                <a:gd name="T3" fmla="*/ 25 h 69"/>
                <a:gd name="T4" fmla="*/ 77 w 119"/>
                <a:gd name="T5" fmla="*/ 69 h 69"/>
                <a:gd name="T6" fmla="*/ 79 w 119"/>
                <a:gd name="T7" fmla="*/ 69 h 69"/>
                <a:gd name="T8" fmla="*/ 119 w 119"/>
                <a:gd name="T9" fmla="*/ 38 h 69"/>
                <a:gd name="T10" fmla="*/ 119 w 119"/>
                <a:gd name="T11" fmla="*/ 37 h 69"/>
                <a:gd name="T12" fmla="*/ 119 w 119"/>
                <a:gd name="T13" fmla="*/ 36 h 69"/>
                <a:gd name="T14" fmla="*/ 49 w 119"/>
                <a:gd name="T15" fmla="*/ 0 h 69"/>
                <a:gd name="T16" fmla="*/ 48 w 119"/>
                <a:gd name="T17" fmla="*/ 0 h 69"/>
                <a:gd name="T18" fmla="*/ 1 w 119"/>
                <a:gd name="T19" fmla="*/ 23 h 69"/>
                <a:gd name="T20" fmla="*/ 0 w 119"/>
                <a:gd name="T21" fmla="*/ 24 h 69"/>
                <a:gd name="T22" fmla="*/ 1 w 119"/>
                <a:gd name="T23" fmla="*/ 25 h 69"/>
                <a:gd name="T24" fmla="*/ 1 w 119"/>
                <a:gd name="T25" fmla="*/ 24 h 69"/>
                <a:gd name="T26" fmla="*/ 2 w 119"/>
                <a:gd name="T27" fmla="*/ 25 h 69"/>
                <a:gd name="T28" fmla="*/ 49 w 119"/>
                <a:gd name="T29" fmla="*/ 2 h 69"/>
                <a:gd name="T30" fmla="*/ 116 w 119"/>
                <a:gd name="T31" fmla="*/ 37 h 69"/>
                <a:gd name="T32" fmla="*/ 78 w 119"/>
                <a:gd name="T33" fmla="*/ 67 h 69"/>
                <a:gd name="T34" fmla="*/ 2 w 119"/>
                <a:gd name="T35" fmla="*/ 23 h 69"/>
                <a:gd name="T36" fmla="*/ 1 w 119"/>
                <a:gd name="T37" fmla="*/ 24 h 69"/>
                <a:gd name="T38" fmla="*/ 2 w 119"/>
                <a:gd name="T39" fmla="*/ 25 h 69"/>
                <a:gd name="T40" fmla="*/ 1 w 119"/>
                <a:gd name="T41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69">
                  <a:moveTo>
                    <a:pt x="1" y="24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5"/>
                    <a:pt x="2" y="25"/>
                    <a:pt x="2" y="25"/>
                  </a:cubicBezTo>
                  <a:lnTo>
                    <a:pt x="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38" name="Freeform 212"/>
            <p:cNvSpPr>
              <a:spLocks/>
            </p:cNvSpPr>
            <p:nvPr/>
          </p:nvSpPr>
          <p:spPr bwMode="auto">
            <a:xfrm>
              <a:off x="4356" y="2408"/>
              <a:ext cx="70" cy="171"/>
            </a:xfrm>
            <a:custGeom>
              <a:avLst/>
              <a:gdLst>
                <a:gd name="T0" fmla="*/ 3 w 70"/>
                <a:gd name="T1" fmla="*/ 52 h 171"/>
                <a:gd name="T2" fmla="*/ 0 w 70"/>
                <a:gd name="T3" fmla="*/ 171 h 171"/>
                <a:gd name="T4" fmla="*/ 70 w 70"/>
                <a:gd name="T5" fmla="*/ 109 h 171"/>
                <a:gd name="T6" fmla="*/ 70 w 70"/>
                <a:gd name="T7" fmla="*/ 0 h 171"/>
                <a:gd name="T8" fmla="*/ 3 w 70"/>
                <a:gd name="T9" fmla="*/ 5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1">
                  <a:moveTo>
                    <a:pt x="3" y="52"/>
                  </a:moveTo>
                  <a:lnTo>
                    <a:pt x="0" y="171"/>
                  </a:lnTo>
                  <a:lnTo>
                    <a:pt x="70" y="109"/>
                  </a:lnTo>
                  <a:lnTo>
                    <a:pt x="70" y="0"/>
                  </a:lnTo>
                  <a:lnTo>
                    <a:pt x="3" y="52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39" name="Freeform 213"/>
            <p:cNvSpPr>
              <a:spLocks/>
            </p:cNvSpPr>
            <p:nvPr/>
          </p:nvSpPr>
          <p:spPr bwMode="auto">
            <a:xfrm>
              <a:off x="4354" y="2406"/>
              <a:ext cx="74" cy="174"/>
            </a:xfrm>
            <a:custGeom>
              <a:avLst/>
              <a:gdLst>
                <a:gd name="T0" fmla="*/ 3 w 44"/>
                <a:gd name="T1" fmla="*/ 32 h 104"/>
                <a:gd name="T2" fmla="*/ 2 w 44"/>
                <a:gd name="T3" fmla="*/ 32 h 104"/>
                <a:gd name="T4" fmla="*/ 0 w 44"/>
                <a:gd name="T5" fmla="*/ 103 h 104"/>
                <a:gd name="T6" fmla="*/ 1 w 44"/>
                <a:gd name="T7" fmla="*/ 104 h 104"/>
                <a:gd name="T8" fmla="*/ 2 w 44"/>
                <a:gd name="T9" fmla="*/ 104 h 104"/>
                <a:gd name="T10" fmla="*/ 44 w 44"/>
                <a:gd name="T11" fmla="*/ 67 h 104"/>
                <a:gd name="T12" fmla="*/ 44 w 44"/>
                <a:gd name="T13" fmla="*/ 66 h 104"/>
                <a:gd name="T14" fmla="*/ 44 w 44"/>
                <a:gd name="T15" fmla="*/ 1 h 104"/>
                <a:gd name="T16" fmla="*/ 44 w 44"/>
                <a:gd name="T17" fmla="*/ 0 h 104"/>
                <a:gd name="T18" fmla="*/ 43 w 44"/>
                <a:gd name="T19" fmla="*/ 0 h 104"/>
                <a:gd name="T20" fmla="*/ 2 w 44"/>
                <a:gd name="T21" fmla="*/ 31 h 104"/>
                <a:gd name="T22" fmla="*/ 2 w 44"/>
                <a:gd name="T23" fmla="*/ 32 h 104"/>
                <a:gd name="T24" fmla="*/ 3 w 44"/>
                <a:gd name="T25" fmla="*/ 32 h 104"/>
                <a:gd name="T26" fmla="*/ 4 w 44"/>
                <a:gd name="T27" fmla="*/ 33 h 104"/>
                <a:gd name="T28" fmla="*/ 42 w 44"/>
                <a:gd name="T29" fmla="*/ 3 h 104"/>
                <a:gd name="T30" fmla="*/ 42 w 44"/>
                <a:gd name="T31" fmla="*/ 66 h 104"/>
                <a:gd name="T32" fmla="*/ 2 w 44"/>
                <a:gd name="T33" fmla="*/ 101 h 104"/>
                <a:gd name="T34" fmla="*/ 4 w 44"/>
                <a:gd name="T35" fmla="*/ 32 h 104"/>
                <a:gd name="T36" fmla="*/ 3 w 44"/>
                <a:gd name="T37" fmla="*/ 32 h 104"/>
                <a:gd name="T38" fmla="*/ 4 w 44"/>
                <a:gd name="T39" fmla="*/ 33 h 104"/>
                <a:gd name="T40" fmla="*/ 3 w 44"/>
                <a:gd name="T41" fmla="*/ 3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04">
                  <a:moveTo>
                    <a:pt x="3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1" y="104"/>
                  </a:cubicBezTo>
                  <a:cubicBezTo>
                    <a:pt x="1" y="104"/>
                    <a:pt x="1" y="104"/>
                    <a:pt x="2" y="104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0" name="Freeform 214"/>
            <p:cNvSpPr>
              <a:spLocks/>
            </p:cNvSpPr>
            <p:nvPr/>
          </p:nvSpPr>
          <p:spPr bwMode="auto">
            <a:xfrm>
              <a:off x="4229" y="2384"/>
              <a:ext cx="130" cy="195"/>
            </a:xfrm>
            <a:custGeom>
              <a:avLst/>
              <a:gdLst>
                <a:gd name="T0" fmla="*/ 127 w 130"/>
                <a:gd name="T1" fmla="*/ 195 h 195"/>
                <a:gd name="T2" fmla="*/ 0 w 130"/>
                <a:gd name="T3" fmla="*/ 119 h 195"/>
                <a:gd name="T4" fmla="*/ 0 w 130"/>
                <a:gd name="T5" fmla="*/ 0 h 195"/>
                <a:gd name="T6" fmla="*/ 130 w 130"/>
                <a:gd name="T7" fmla="*/ 76 h 195"/>
                <a:gd name="T8" fmla="*/ 127 w 130"/>
                <a:gd name="T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95">
                  <a:moveTo>
                    <a:pt x="127" y="195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30" y="76"/>
                  </a:lnTo>
                  <a:lnTo>
                    <a:pt x="127" y="195"/>
                  </a:lnTo>
                  <a:close/>
                </a:path>
              </a:pathLst>
            </a:custGeom>
            <a:solidFill>
              <a:srgbClr val="A09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1" name="Freeform 215"/>
            <p:cNvSpPr>
              <a:spLocks/>
            </p:cNvSpPr>
            <p:nvPr/>
          </p:nvSpPr>
          <p:spPr bwMode="auto">
            <a:xfrm>
              <a:off x="4227" y="2383"/>
              <a:ext cx="134" cy="197"/>
            </a:xfrm>
            <a:custGeom>
              <a:avLst/>
              <a:gdLst>
                <a:gd name="T0" fmla="*/ 77 w 80"/>
                <a:gd name="T1" fmla="*/ 117 h 118"/>
                <a:gd name="T2" fmla="*/ 78 w 80"/>
                <a:gd name="T3" fmla="*/ 116 h 118"/>
                <a:gd name="T4" fmla="*/ 2 w 80"/>
                <a:gd name="T5" fmla="*/ 71 h 118"/>
                <a:gd name="T6" fmla="*/ 2 w 80"/>
                <a:gd name="T7" fmla="*/ 3 h 118"/>
                <a:gd name="T8" fmla="*/ 78 w 80"/>
                <a:gd name="T9" fmla="*/ 46 h 118"/>
                <a:gd name="T10" fmla="*/ 76 w 80"/>
                <a:gd name="T11" fmla="*/ 117 h 118"/>
                <a:gd name="T12" fmla="*/ 77 w 80"/>
                <a:gd name="T13" fmla="*/ 117 h 118"/>
                <a:gd name="T14" fmla="*/ 78 w 80"/>
                <a:gd name="T15" fmla="*/ 116 h 118"/>
                <a:gd name="T16" fmla="*/ 77 w 80"/>
                <a:gd name="T17" fmla="*/ 117 h 118"/>
                <a:gd name="T18" fmla="*/ 78 w 80"/>
                <a:gd name="T19" fmla="*/ 117 h 118"/>
                <a:gd name="T20" fmla="*/ 80 w 80"/>
                <a:gd name="T21" fmla="*/ 46 h 118"/>
                <a:gd name="T22" fmla="*/ 79 w 80"/>
                <a:gd name="T23" fmla="*/ 45 h 118"/>
                <a:gd name="T24" fmla="*/ 2 w 80"/>
                <a:gd name="T25" fmla="*/ 0 h 118"/>
                <a:gd name="T26" fmla="*/ 1 w 80"/>
                <a:gd name="T27" fmla="*/ 0 h 118"/>
                <a:gd name="T28" fmla="*/ 0 w 80"/>
                <a:gd name="T29" fmla="*/ 1 h 118"/>
                <a:gd name="T30" fmla="*/ 0 w 80"/>
                <a:gd name="T31" fmla="*/ 72 h 118"/>
                <a:gd name="T32" fmla="*/ 1 w 80"/>
                <a:gd name="T33" fmla="*/ 73 h 118"/>
                <a:gd name="T34" fmla="*/ 77 w 80"/>
                <a:gd name="T35" fmla="*/ 118 h 118"/>
                <a:gd name="T36" fmla="*/ 78 w 80"/>
                <a:gd name="T37" fmla="*/ 118 h 118"/>
                <a:gd name="T38" fmla="*/ 78 w 80"/>
                <a:gd name="T39" fmla="*/ 117 h 118"/>
                <a:gd name="T40" fmla="*/ 77 w 80"/>
                <a:gd name="T41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18">
                  <a:moveTo>
                    <a:pt x="77" y="117"/>
                  </a:moveTo>
                  <a:cubicBezTo>
                    <a:pt x="78" y="116"/>
                    <a:pt x="78" y="116"/>
                    <a:pt x="78" y="116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5"/>
                    <a:pt x="80" y="45"/>
                    <a:pt x="79" y="4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8" y="117"/>
                    <a:pt x="78" y="117"/>
                    <a:pt x="78" y="117"/>
                  </a:cubicBezTo>
                  <a:lnTo>
                    <a:pt x="77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2" name="Freeform 216"/>
            <p:cNvSpPr>
              <a:spLocks/>
            </p:cNvSpPr>
            <p:nvPr/>
          </p:nvSpPr>
          <p:spPr bwMode="auto">
            <a:xfrm>
              <a:off x="4339" y="2113"/>
              <a:ext cx="115" cy="112"/>
            </a:xfrm>
            <a:custGeom>
              <a:avLst/>
              <a:gdLst>
                <a:gd name="T0" fmla="*/ 17 w 115"/>
                <a:gd name="T1" fmla="*/ 112 h 112"/>
                <a:gd name="T2" fmla="*/ 115 w 115"/>
                <a:gd name="T3" fmla="*/ 30 h 112"/>
                <a:gd name="T4" fmla="*/ 109 w 115"/>
                <a:gd name="T5" fmla="*/ 0 h 112"/>
                <a:gd name="T6" fmla="*/ 0 w 115"/>
                <a:gd name="T7" fmla="*/ 80 h 112"/>
                <a:gd name="T8" fmla="*/ 17 w 115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2">
                  <a:moveTo>
                    <a:pt x="17" y="112"/>
                  </a:moveTo>
                  <a:lnTo>
                    <a:pt x="115" y="30"/>
                  </a:lnTo>
                  <a:lnTo>
                    <a:pt x="109" y="0"/>
                  </a:lnTo>
                  <a:lnTo>
                    <a:pt x="0" y="80"/>
                  </a:lnTo>
                  <a:lnTo>
                    <a:pt x="17" y="112"/>
                  </a:lnTo>
                  <a:close/>
                </a:path>
              </a:pathLst>
            </a:custGeom>
            <a:solidFill>
              <a:srgbClr val="A4A3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3" name="Freeform 217"/>
            <p:cNvSpPr>
              <a:spLocks/>
            </p:cNvSpPr>
            <p:nvPr/>
          </p:nvSpPr>
          <p:spPr bwMode="auto">
            <a:xfrm>
              <a:off x="4337" y="2111"/>
              <a:ext cx="119" cy="116"/>
            </a:xfrm>
            <a:custGeom>
              <a:avLst/>
              <a:gdLst>
                <a:gd name="T0" fmla="*/ 11 w 71"/>
                <a:gd name="T1" fmla="*/ 68 h 69"/>
                <a:gd name="T2" fmla="*/ 12 w 71"/>
                <a:gd name="T3" fmla="*/ 69 h 69"/>
                <a:gd name="T4" fmla="*/ 70 w 71"/>
                <a:gd name="T5" fmla="*/ 20 h 69"/>
                <a:gd name="T6" fmla="*/ 71 w 71"/>
                <a:gd name="T7" fmla="*/ 19 h 69"/>
                <a:gd name="T8" fmla="*/ 67 w 71"/>
                <a:gd name="T9" fmla="*/ 1 h 69"/>
                <a:gd name="T10" fmla="*/ 67 w 71"/>
                <a:gd name="T11" fmla="*/ 0 h 69"/>
                <a:gd name="T12" fmla="*/ 66 w 71"/>
                <a:gd name="T13" fmla="*/ 0 h 69"/>
                <a:gd name="T14" fmla="*/ 0 w 71"/>
                <a:gd name="T15" fmla="*/ 48 h 69"/>
                <a:gd name="T16" fmla="*/ 0 w 71"/>
                <a:gd name="T17" fmla="*/ 49 h 69"/>
                <a:gd name="T18" fmla="*/ 10 w 71"/>
                <a:gd name="T19" fmla="*/ 69 h 69"/>
                <a:gd name="T20" fmla="*/ 11 w 71"/>
                <a:gd name="T21" fmla="*/ 69 h 69"/>
                <a:gd name="T22" fmla="*/ 12 w 71"/>
                <a:gd name="T23" fmla="*/ 69 h 69"/>
                <a:gd name="T24" fmla="*/ 11 w 71"/>
                <a:gd name="T25" fmla="*/ 68 h 69"/>
                <a:gd name="T26" fmla="*/ 12 w 71"/>
                <a:gd name="T27" fmla="*/ 68 h 69"/>
                <a:gd name="T28" fmla="*/ 2 w 71"/>
                <a:gd name="T29" fmla="*/ 49 h 69"/>
                <a:gd name="T30" fmla="*/ 66 w 71"/>
                <a:gd name="T31" fmla="*/ 3 h 69"/>
                <a:gd name="T32" fmla="*/ 69 w 71"/>
                <a:gd name="T33" fmla="*/ 19 h 69"/>
                <a:gd name="T34" fmla="*/ 10 w 71"/>
                <a:gd name="T35" fmla="*/ 67 h 69"/>
                <a:gd name="T36" fmla="*/ 11 w 71"/>
                <a:gd name="T37" fmla="*/ 68 h 69"/>
                <a:gd name="T38" fmla="*/ 12 w 71"/>
                <a:gd name="T39" fmla="*/ 68 h 69"/>
                <a:gd name="T40" fmla="*/ 11 w 71"/>
                <a:gd name="T41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69">
                  <a:moveTo>
                    <a:pt x="11" y="68"/>
                  </a:moveTo>
                  <a:cubicBezTo>
                    <a:pt x="12" y="69"/>
                    <a:pt x="12" y="69"/>
                    <a:pt x="12" y="69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8"/>
                    <a:pt x="12" y="68"/>
                    <a:pt x="12" y="68"/>
                  </a:cubicBezTo>
                  <a:lnTo>
                    <a:pt x="11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4" name="Freeform 218"/>
            <p:cNvSpPr>
              <a:spLocks/>
            </p:cNvSpPr>
            <p:nvPr/>
          </p:nvSpPr>
          <p:spPr bwMode="auto">
            <a:xfrm>
              <a:off x="4329" y="2113"/>
              <a:ext cx="115" cy="80"/>
            </a:xfrm>
            <a:custGeom>
              <a:avLst/>
              <a:gdLst>
                <a:gd name="T0" fmla="*/ 10 w 115"/>
                <a:gd name="T1" fmla="*/ 80 h 80"/>
                <a:gd name="T2" fmla="*/ 0 w 115"/>
                <a:gd name="T3" fmla="*/ 60 h 80"/>
                <a:gd name="T4" fmla="*/ 82 w 115"/>
                <a:gd name="T5" fmla="*/ 0 h 80"/>
                <a:gd name="T6" fmla="*/ 115 w 115"/>
                <a:gd name="T7" fmla="*/ 3 h 80"/>
                <a:gd name="T8" fmla="*/ 10 w 115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80">
                  <a:moveTo>
                    <a:pt x="10" y="80"/>
                  </a:moveTo>
                  <a:lnTo>
                    <a:pt x="0" y="60"/>
                  </a:lnTo>
                  <a:lnTo>
                    <a:pt x="82" y="0"/>
                  </a:lnTo>
                  <a:lnTo>
                    <a:pt x="115" y="3"/>
                  </a:lnTo>
                  <a:lnTo>
                    <a:pt x="10" y="80"/>
                  </a:lnTo>
                  <a:close/>
                </a:path>
              </a:pathLst>
            </a:custGeom>
            <a:solidFill>
              <a:srgbClr val="AEAD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5" name="Freeform 219"/>
            <p:cNvSpPr>
              <a:spLocks/>
            </p:cNvSpPr>
            <p:nvPr/>
          </p:nvSpPr>
          <p:spPr bwMode="auto">
            <a:xfrm>
              <a:off x="4327" y="2111"/>
              <a:ext cx="119" cy="84"/>
            </a:xfrm>
            <a:custGeom>
              <a:avLst/>
              <a:gdLst>
                <a:gd name="T0" fmla="*/ 7 w 71"/>
                <a:gd name="T1" fmla="*/ 49 h 50"/>
                <a:gd name="T2" fmla="*/ 8 w 71"/>
                <a:gd name="T3" fmla="*/ 48 h 50"/>
                <a:gd name="T4" fmla="*/ 2 w 71"/>
                <a:gd name="T5" fmla="*/ 37 h 50"/>
                <a:gd name="T6" fmla="*/ 50 w 71"/>
                <a:gd name="T7" fmla="*/ 2 h 50"/>
                <a:gd name="T8" fmla="*/ 67 w 71"/>
                <a:gd name="T9" fmla="*/ 4 h 50"/>
                <a:gd name="T10" fmla="*/ 6 w 71"/>
                <a:gd name="T11" fmla="*/ 48 h 50"/>
                <a:gd name="T12" fmla="*/ 7 w 71"/>
                <a:gd name="T13" fmla="*/ 49 h 50"/>
                <a:gd name="T14" fmla="*/ 8 w 71"/>
                <a:gd name="T15" fmla="*/ 48 h 50"/>
                <a:gd name="T16" fmla="*/ 7 w 71"/>
                <a:gd name="T17" fmla="*/ 49 h 50"/>
                <a:gd name="T18" fmla="*/ 8 w 71"/>
                <a:gd name="T19" fmla="*/ 50 h 50"/>
                <a:gd name="T20" fmla="*/ 70 w 71"/>
                <a:gd name="T21" fmla="*/ 4 h 50"/>
                <a:gd name="T22" fmla="*/ 71 w 71"/>
                <a:gd name="T23" fmla="*/ 3 h 50"/>
                <a:gd name="T24" fmla="*/ 70 w 71"/>
                <a:gd name="T25" fmla="*/ 2 h 50"/>
                <a:gd name="T26" fmla="*/ 50 w 71"/>
                <a:gd name="T27" fmla="*/ 0 h 50"/>
                <a:gd name="T28" fmla="*/ 49 w 71"/>
                <a:gd name="T29" fmla="*/ 0 h 50"/>
                <a:gd name="T30" fmla="*/ 0 w 71"/>
                <a:gd name="T31" fmla="*/ 36 h 50"/>
                <a:gd name="T32" fmla="*/ 0 w 71"/>
                <a:gd name="T33" fmla="*/ 37 h 50"/>
                <a:gd name="T34" fmla="*/ 6 w 71"/>
                <a:gd name="T35" fmla="*/ 49 h 50"/>
                <a:gd name="T36" fmla="*/ 7 w 71"/>
                <a:gd name="T37" fmla="*/ 50 h 50"/>
                <a:gd name="T38" fmla="*/ 8 w 71"/>
                <a:gd name="T39" fmla="*/ 50 h 50"/>
                <a:gd name="T40" fmla="*/ 7 w 71"/>
                <a:gd name="T41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50">
                  <a:moveTo>
                    <a:pt x="7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1" y="4"/>
                    <a:pt x="71" y="3"/>
                    <a:pt x="71" y="3"/>
                  </a:cubicBezTo>
                  <a:cubicBezTo>
                    <a:pt x="71" y="3"/>
                    <a:pt x="70" y="2"/>
                    <a:pt x="70" y="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lnTo>
                    <a:pt x="7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6" name="Freeform 220"/>
            <p:cNvSpPr>
              <a:spLocks/>
            </p:cNvSpPr>
            <p:nvPr/>
          </p:nvSpPr>
          <p:spPr bwMode="auto">
            <a:xfrm>
              <a:off x="4321" y="2173"/>
              <a:ext cx="35" cy="52"/>
            </a:xfrm>
            <a:custGeom>
              <a:avLst/>
              <a:gdLst>
                <a:gd name="T0" fmla="*/ 8 w 35"/>
                <a:gd name="T1" fmla="*/ 0 h 52"/>
                <a:gd name="T2" fmla="*/ 0 w 35"/>
                <a:gd name="T3" fmla="*/ 30 h 52"/>
                <a:gd name="T4" fmla="*/ 35 w 35"/>
                <a:gd name="T5" fmla="*/ 52 h 52"/>
                <a:gd name="T6" fmla="*/ 18 w 35"/>
                <a:gd name="T7" fmla="*/ 20 h 52"/>
                <a:gd name="T8" fmla="*/ 8 w 35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2">
                  <a:moveTo>
                    <a:pt x="8" y="0"/>
                  </a:moveTo>
                  <a:lnTo>
                    <a:pt x="0" y="30"/>
                  </a:lnTo>
                  <a:lnTo>
                    <a:pt x="35" y="52"/>
                  </a:lnTo>
                  <a:lnTo>
                    <a:pt x="1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7" name="Freeform 221"/>
            <p:cNvSpPr>
              <a:spLocks/>
            </p:cNvSpPr>
            <p:nvPr/>
          </p:nvSpPr>
          <p:spPr bwMode="auto">
            <a:xfrm>
              <a:off x="4319" y="2172"/>
              <a:ext cx="38" cy="55"/>
            </a:xfrm>
            <a:custGeom>
              <a:avLst/>
              <a:gdLst>
                <a:gd name="T0" fmla="*/ 6 w 23"/>
                <a:gd name="T1" fmla="*/ 1 h 33"/>
                <a:gd name="T2" fmla="*/ 5 w 23"/>
                <a:gd name="T3" fmla="*/ 0 h 33"/>
                <a:gd name="T4" fmla="*/ 0 w 23"/>
                <a:gd name="T5" fmla="*/ 18 h 33"/>
                <a:gd name="T6" fmla="*/ 0 w 23"/>
                <a:gd name="T7" fmla="*/ 20 h 33"/>
                <a:gd name="T8" fmla="*/ 22 w 23"/>
                <a:gd name="T9" fmla="*/ 33 h 33"/>
                <a:gd name="T10" fmla="*/ 23 w 23"/>
                <a:gd name="T11" fmla="*/ 33 h 33"/>
                <a:gd name="T12" fmla="*/ 23 w 23"/>
                <a:gd name="T13" fmla="*/ 32 h 33"/>
                <a:gd name="T14" fmla="*/ 13 w 23"/>
                <a:gd name="T15" fmla="*/ 12 h 33"/>
                <a:gd name="T16" fmla="*/ 7 w 23"/>
                <a:gd name="T17" fmla="*/ 0 h 33"/>
                <a:gd name="T18" fmla="*/ 6 w 23"/>
                <a:gd name="T19" fmla="*/ 0 h 33"/>
                <a:gd name="T20" fmla="*/ 5 w 23"/>
                <a:gd name="T21" fmla="*/ 0 h 33"/>
                <a:gd name="T22" fmla="*/ 6 w 23"/>
                <a:gd name="T23" fmla="*/ 1 h 33"/>
                <a:gd name="T24" fmla="*/ 5 w 23"/>
                <a:gd name="T25" fmla="*/ 1 h 33"/>
                <a:gd name="T26" fmla="*/ 11 w 23"/>
                <a:gd name="T27" fmla="*/ 13 h 33"/>
                <a:gd name="T28" fmla="*/ 19 w 23"/>
                <a:gd name="T29" fmla="*/ 29 h 33"/>
                <a:gd name="T30" fmla="*/ 2 w 23"/>
                <a:gd name="T31" fmla="*/ 18 h 33"/>
                <a:gd name="T32" fmla="*/ 7 w 23"/>
                <a:gd name="T33" fmla="*/ 1 h 33"/>
                <a:gd name="T34" fmla="*/ 6 w 23"/>
                <a:gd name="T35" fmla="*/ 1 h 33"/>
                <a:gd name="T36" fmla="*/ 5 w 23"/>
                <a:gd name="T37" fmla="*/ 1 h 33"/>
                <a:gd name="T38" fmla="*/ 6 w 23"/>
                <a:gd name="T3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33">
                  <a:moveTo>
                    <a:pt x="6" y="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8" name="Freeform 222"/>
            <p:cNvSpPr>
              <a:spLocks/>
            </p:cNvSpPr>
            <p:nvPr/>
          </p:nvSpPr>
          <p:spPr bwMode="auto">
            <a:xfrm>
              <a:off x="4311" y="2337"/>
              <a:ext cx="115" cy="71"/>
            </a:xfrm>
            <a:custGeom>
              <a:avLst/>
              <a:gdLst>
                <a:gd name="T0" fmla="*/ 115 w 115"/>
                <a:gd name="T1" fmla="*/ 71 h 71"/>
                <a:gd name="T2" fmla="*/ 115 w 115"/>
                <a:gd name="T3" fmla="*/ 59 h 71"/>
                <a:gd name="T4" fmla="*/ 115 w 115"/>
                <a:gd name="T5" fmla="*/ 22 h 71"/>
                <a:gd name="T6" fmla="*/ 75 w 115"/>
                <a:gd name="T7" fmla="*/ 0 h 71"/>
                <a:gd name="T8" fmla="*/ 0 w 115"/>
                <a:gd name="T9" fmla="*/ 11 h 71"/>
                <a:gd name="T10" fmla="*/ 115 w 115"/>
                <a:gd name="T1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71">
                  <a:moveTo>
                    <a:pt x="115" y="71"/>
                  </a:moveTo>
                  <a:lnTo>
                    <a:pt x="115" y="59"/>
                  </a:lnTo>
                  <a:lnTo>
                    <a:pt x="115" y="22"/>
                  </a:lnTo>
                  <a:lnTo>
                    <a:pt x="75" y="0"/>
                  </a:lnTo>
                  <a:lnTo>
                    <a:pt x="0" y="11"/>
                  </a:lnTo>
                  <a:lnTo>
                    <a:pt x="115" y="71"/>
                  </a:lnTo>
                  <a:close/>
                </a:path>
              </a:pathLst>
            </a:custGeom>
            <a:solidFill>
              <a:srgbClr val="8B8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49" name="Freeform 223"/>
            <p:cNvSpPr>
              <a:spLocks/>
            </p:cNvSpPr>
            <p:nvPr/>
          </p:nvSpPr>
          <p:spPr bwMode="auto">
            <a:xfrm>
              <a:off x="4309" y="2336"/>
              <a:ext cx="119" cy="74"/>
            </a:xfrm>
            <a:custGeom>
              <a:avLst/>
              <a:gdLst>
                <a:gd name="T0" fmla="*/ 70 w 71"/>
                <a:gd name="T1" fmla="*/ 43 h 44"/>
                <a:gd name="T2" fmla="*/ 71 w 71"/>
                <a:gd name="T3" fmla="*/ 43 h 44"/>
                <a:gd name="T4" fmla="*/ 71 w 71"/>
                <a:gd name="T5" fmla="*/ 36 h 44"/>
                <a:gd name="T6" fmla="*/ 71 w 71"/>
                <a:gd name="T7" fmla="*/ 14 h 44"/>
                <a:gd name="T8" fmla="*/ 71 w 71"/>
                <a:gd name="T9" fmla="*/ 13 h 44"/>
                <a:gd name="T10" fmla="*/ 47 w 71"/>
                <a:gd name="T11" fmla="*/ 0 h 44"/>
                <a:gd name="T12" fmla="*/ 46 w 71"/>
                <a:gd name="T13" fmla="*/ 0 h 44"/>
                <a:gd name="T14" fmla="*/ 1 w 71"/>
                <a:gd name="T15" fmla="*/ 6 h 44"/>
                <a:gd name="T16" fmla="*/ 0 w 71"/>
                <a:gd name="T17" fmla="*/ 6 h 44"/>
                <a:gd name="T18" fmla="*/ 0 w 71"/>
                <a:gd name="T19" fmla="*/ 8 h 44"/>
                <a:gd name="T20" fmla="*/ 70 w 71"/>
                <a:gd name="T21" fmla="*/ 44 h 44"/>
                <a:gd name="T22" fmla="*/ 71 w 71"/>
                <a:gd name="T23" fmla="*/ 44 h 44"/>
                <a:gd name="T24" fmla="*/ 71 w 71"/>
                <a:gd name="T25" fmla="*/ 43 h 44"/>
                <a:gd name="T26" fmla="*/ 70 w 71"/>
                <a:gd name="T27" fmla="*/ 43 h 44"/>
                <a:gd name="T28" fmla="*/ 71 w 71"/>
                <a:gd name="T29" fmla="*/ 42 h 44"/>
                <a:gd name="T30" fmla="*/ 4 w 71"/>
                <a:gd name="T31" fmla="*/ 7 h 44"/>
                <a:gd name="T32" fmla="*/ 46 w 71"/>
                <a:gd name="T33" fmla="*/ 2 h 44"/>
                <a:gd name="T34" fmla="*/ 69 w 71"/>
                <a:gd name="T35" fmla="*/ 14 h 44"/>
                <a:gd name="T36" fmla="*/ 69 w 71"/>
                <a:gd name="T37" fmla="*/ 36 h 44"/>
                <a:gd name="T38" fmla="*/ 69 w 71"/>
                <a:gd name="T39" fmla="*/ 43 h 44"/>
                <a:gd name="T40" fmla="*/ 70 w 71"/>
                <a:gd name="T41" fmla="*/ 43 h 44"/>
                <a:gd name="T42" fmla="*/ 71 w 71"/>
                <a:gd name="T43" fmla="*/ 42 h 44"/>
                <a:gd name="T44" fmla="*/ 70 w 71"/>
                <a:gd name="T45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44">
                  <a:moveTo>
                    <a:pt x="70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0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0" name="Freeform 224"/>
            <p:cNvSpPr>
              <a:spLocks/>
            </p:cNvSpPr>
            <p:nvPr/>
          </p:nvSpPr>
          <p:spPr bwMode="auto">
            <a:xfrm>
              <a:off x="4145" y="2262"/>
              <a:ext cx="214" cy="86"/>
            </a:xfrm>
            <a:custGeom>
              <a:avLst/>
              <a:gdLst>
                <a:gd name="T0" fmla="*/ 12 w 214"/>
                <a:gd name="T1" fmla="*/ 0 h 86"/>
                <a:gd name="T2" fmla="*/ 99 w 214"/>
                <a:gd name="T3" fmla="*/ 0 h 86"/>
                <a:gd name="T4" fmla="*/ 202 w 214"/>
                <a:gd name="T5" fmla="*/ 0 h 86"/>
                <a:gd name="T6" fmla="*/ 214 w 214"/>
                <a:gd name="T7" fmla="*/ 79 h 86"/>
                <a:gd name="T8" fmla="*/ 167 w 214"/>
                <a:gd name="T9" fmla="*/ 86 h 86"/>
                <a:gd name="T10" fmla="*/ 102 w 214"/>
                <a:gd name="T11" fmla="*/ 75 h 86"/>
                <a:gd name="T12" fmla="*/ 32 w 214"/>
                <a:gd name="T13" fmla="*/ 57 h 86"/>
                <a:gd name="T14" fmla="*/ 12 w 214"/>
                <a:gd name="T15" fmla="*/ 49 h 86"/>
                <a:gd name="T16" fmla="*/ 0 w 214"/>
                <a:gd name="T17" fmla="*/ 34 h 86"/>
                <a:gd name="T18" fmla="*/ 0 w 214"/>
                <a:gd name="T19" fmla="*/ 13 h 86"/>
                <a:gd name="T20" fmla="*/ 5 w 214"/>
                <a:gd name="T21" fmla="*/ 3 h 86"/>
                <a:gd name="T22" fmla="*/ 12 w 214"/>
                <a:gd name="T2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4" h="86">
                  <a:moveTo>
                    <a:pt x="12" y="0"/>
                  </a:moveTo>
                  <a:lnTo>
                    <a:pt x="99" y="0"/>
                  </a:lnTo>
                  <a:lnTo>
                    <a:pt x="202" y="0"/>
                  </a:lnTo>
                  <a:lnTo>
                    <a:pt x="214" y="79"/>
                  </a:lnTo>
                  <a:lnTo>
                    <a:pt x="167" y="86"/>
                  </a:lnTo>
                  <a:lnTo>
                    <a:pt x="102" y="75"/>
                  </a:lnTo>
                  <a:lnTo>
                    <a:pt x="32" y="57"/>
                  </a:lnTo>
                  <a:lnTo>
                    <a:pt x="12" y="49"/>
                  </a:lnTo>
                  <a:lnTo>
                    <a:pt x="0" y="34"/>
                  </a:lnTo>
                  <a:lnTo>
                    <a:pt x="0" y="13"/>
                  </a:lnTo>
                  <a:lnTo>
                    <a:pt x="5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1" name="Freeform 225"/>
            <p:cNvSpPr>
              <a:spLocks/>
            </p:cNvSpPr>
            <p:nvPr/>
          </p:nvSpPr>
          <p:spPr bwMode="auto">
            <a:xfrm>
              <a:off x="4143" y="2260"/>
              <a:ext cx="218" cy="89"/>
            </a:xfrm>
            <a:custGeom>
              <a:avLst/>
              <a:gdLst>
                <a:gd name="T0" fmla="*/ 8 w 130"/>
                <a:gd name="T1" fmla="*/ 1 h 53"/>
                <a:gd name="T2" fmla="*/ 8 w 130"/>
                <a:gd name="T3" fmla="*/ 2 h 53"/>
                <a:gd name="T4" fmla="*/ 60 w 130"/>
                <a:gd name="T5" fmla="*/ 2 h 53"/>
                <a:gd name="T6" fmla="*/ 121 w 130"/>
                <a:gd name="T7" fmla="*/ 2 h 53"/>
                <a:gd name="T8" fmla="*/ 128 w 130"/>
                <a:gd name="T9" fmla="*/ 47 h 53"/>
                <a:gd name="T10" fmla="*/ 101 w 130"/>
                <a:gd name="T11" fmla="*/ 51 h 53"/>
                <a:gd name="T12" fmla="*/ 62 w 130"/>
                <a:gd name="T13" fmla="*/ 45 h 53"/>
                <a:gd name="T14" fmla="*/ 20 w 130"/>
                <a:gd name="T15" fmla="*/ 34 h 53"/>
                <a:gd name="T16" fmla="*/ 9 w 130"/>
                <a:gd name="T17" fmla="*/ 29 h 53"/>
                <a:gd name="T18" fmla="*/ 2 w 130"/>
                <a:gd name="T19" fmla="*/ 21 h 53"/>
                <a:gd name="T20" fmla="*/ 2 w 130"/>
                <a:gd name="T21" fmla="*/ 10 h 53"/>
                <a:gd name="T22" fmla="*/ 5 w 130"/>
                <a:gd name="T23" fmla="*/ 4 h 53"/>
                <a:gd name="T24" fmla="*/ 9 w 130"/>
                <a:gd name="T25" fmla="*/ 2 h 53"/>
                <a:gd name="T26" fmla="*/ 8 w 130"/>
                <a:gd name="T27" fmla="*/ 1 h 53"/>
                <a:gd name="T28" fmla="*/ 8 w 130"/>
                <a:gd name="T29" fmla="*/ 2 h 53"/>
                <a:gd name="T30" fmla="*/ 8 w 130"/>
                <a:gd name="T31" fmla="*/ 1 h 53"/>
                <a:gd name="T32" fmla="*/ 8 w 130"/>
                <a:gd name="T33" fmla="*/ 0 h 53"/>
                <a:gd name="T34" fmla="*/ 4 w 130"/>
                <a:gd name="T35" fmla="*/ 2 h 53"/>
                <a:gd name="T36" fmla="*/ 3 w 130"/>
                <a:gd name="T37" fmla="*/ 2 h 53"/>
                <a:gd name="T38" fmla="*/ 0 w 130"/>
                <a:gd name="T39" fmla="*/ 9 h 53"/>
                <a:gd name="T40" fmla="*/ 0 w 130"/>
                <a:gd name="T41" fmla="*/ 9 h 53"/>
                <a:gd name="T42" fmla="*/ 0 w 130"/>
                <a:gd name="T43" fmla="*/ 21 h 53"/>
                <a:gd name="T44" fmla="*/ 0 w 130"/>
                <a:gd name="T45" fmla="*/ 22 h 53"/>
                <a:gd name="T46" fmla="*/ 7 w 130"/>
                <a:gd name="T47" fmla="*/ 30 h 53"/>
                <a:gd name="T48" fmla="*/ 8 w 130"/>
                <a:gd name="T49" fmla="*/ 31 h 53"/>
                <a:gd name="T50" fmla="*/ 19 w 130"/>
                <a:gd name="T51" fmla="*/ 36 h 53"/>
                <a:gd name="T52" fmla="*/ 19 w 130"/>
                <a:gd name="T53" fmla="*/ 36 h 53"/>
                <a:gd name="T54" fmla="*/ 61 w 130"/>
                <a:gd name="T55" fmla="*/ 47 h 53"/>
                <a:gd name="T56" fmla="*/ 61 w 130"/>
                <a:gd name="T57" fmla="*/ 47 h 53"/>
                <a:gd name="T58" fmla="*/ 100 w 130"/>
                <a:gd name="T59" fmla="*/ 53 h 53"/>
                <a:gd name="T60" fmla="*/ 101 w 130"/>
                <a:gd name="T61" fmla="*/ 53 h 53"/>
                <a:gd name="T62" fmla="*/ 129 w 130"/>
                <a:gd name="T63" fmla="*/ 49 h 53"/>
                <a:gd name="T64" fmla="*/ 130 w 130"/>
                <a:gd name="T65" fmla="*/ 49 h 53"/>
                <a:gd name="T66" fmla="*/ 130 w 130"/>
                <a:gd name="T67" fmla="*/ 48 h 53"/>
                <a:gd name="T68" fmla="*/ 123 w 130"/>
                <a:gd name="T69" fmla="*/ 1 h 53"/>
                <a:gd name="T70" fmla="*/ 122 w 130"/>
                <a:gd name="T71" fmla="*/ 0 h 53"/>
                <a:gd name="T72" fmla="*/ 60 w 130"/>
                <a:gd name="T73" fmla="*/ 0 h 53"/>
                <a:gd name="T74" fmla="*/ 8 w 130"/>
                <a:gd name="T75" fmla="*/ 0 h 53"/>
                <a:gd name="T76" fmla="*/ 8 w 130"/>
                <a:gd name="T77" fmla="*/ 0 h 53"/>
                <a:gd name="T78" fmla="*/ 8 w 130"/>
                <a:gd name="T7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0" h="53">
                  <a:moveTo>
                    <a:pt x="8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100" y="53"/>
                    <a:pt x="100" y="53"/>
                    <a:pt x="100" y="53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2" y="0"/>
                    <a:pt x="12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2" name="Freeform 226"/>
            <p:cNvSpPr>
              <a:spLocks/>
            </p:cNvSpPr>
            <p:nvPr/>
          </p:nvSpPr>
          <p:spPr bwMode="auto">
            <a:xfrm>
              <a:off x="4250" y="2203"/>
              <a:ext cx="106" cy="257"/>
            </a:xfrm>
            <a:custGeom>
              <a:avLst/>
              <a:gdLst>
                <a:gd name="T0" fmla="*/ 13 w 63"/>
                <a:gd name="T1" fmla="*/ 148 h 153"/>
                <a:gd name="T2" fmla="*/ 63 w 63"/>
                <a:gd name="T3" fmla="*/ 13 h 153"/>
                <a:gd name="T4" fmla="*/ 42 w 63"/>
                <a:gd name="T5" fmla="*/ 0 h 153"/>
                <a:gd name="T6" fmla="*/ 35 w 63"/>
                <a:gd name="T7" fmla="*/ 23 h 153"/>
                <a:gd name="T8" fmla="*/ 5 w 63"/>
                <a:gd name="T9" fmla="*/ 130 h 153"/>
                <a:gd name="T10" fmla="*/ 0 w 63"/>
                <a:gd name="T11" fmla="*/ 143 h 153"/>
                <a:gd name="T12" fmla="*/ 0 w 63"/>
                <a:gd name="T13" fmla="*/ 148 h 153"/>
                <a:gd name="T14" fmla="*/ 5 w 63"/>
                <a:gd name="T15" fmla="*/ 153 h 153"/>
                <a:gd name="T16" fmla="*/ 10 w 63"/>
                <a:gd name="T17" fmla="*/ 151 h 153"/>
                <a:gd name="T18" fmla="*/ 13 w 63"/>
                <a:gd name="T19" fmla="*/ 1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53">
                  <a:moveTo>
                    <a:pt x="13" y="148"/>
                  </a:moveTo>
                  <a:cubicBezTo>
                    <a:pt x="15" y="144"/>
                    <a:pt x="63" y="13"/>
                    <a:pt x="63" y="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5" y="130"/>
                    <a:pt x="5" y="130"/>
                    <a:pt x="5" y="13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10" y="151"/>
                    <a:pt x="10" y="151"/>
                    <a:pt x="10" y="151"/>
                  </a:cubicBezTo>
                  <a:lnTo>
                    <a:pt x="13" y="148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3" name="Freeform 227"/>
            <p:cNvSpPr>
              <a:spLocks/>
            </p:cNvSpPr>
            <p:nvPr/>
          </p:nvSpPr>
          <p:spPr bwMode="auto">
            <a:xfrm>
              <a:off x="4249" y="2202"/>
              <a:ext cx="108" cy="260"/>
            </a:xfrm>
            <a:custGeom>
              <a:avLst/>
              <a:gdLst>
                <a:gd name="T0" fmla="*/ 14 w 65"/>
                <a:gd name="T1" fmla="*/ 149 h 155"/>
                <a:gd name="T2" fmla="*/ 15 w 65"/>
                <a:gd name="T3" fmla="*/ 149 h 155"/>
                <a:gd name="T4" fmla="*/ 15 w 65"/>
                <a:gd name="T5" fmla="*/ 148 h 155"/>
                <a:gd name="T6" fmla="*/ 25 w 65"/>
                <a:gd name="T7" fmla="*/ 123 h 155"/>
                <a:gd name="T8" fmla="*/ 65 w 65"/>
                <a:gd name="T9" fmla="*/ 14 h 155"/>
                <a:gd name="T10" fmla="*/ 65 w 65"/>
                <a:gd name="T11" fmla="*/ 13 h 155"/>
                <a:gd name="T12" fmla="*/ 43 w 65"/>
                <a:gd name="T13" fmla="*/ 0 h 155"/>
                <a:gd name="T14" fmla="*/ 42 w 65"/>
                <a:gd name="T15" fmla="*/ 0 h 155"/>
                <a:gd name="T16" fmla="*/ 42 w 65"/>
                <a:gd name="T17" fmla="*/ 0 h 155"/>
                <a:gd name="T18" fmla="*/ 35 w 65"/>
                <a:gd name="T19" fmla="*/ 24 h 155"/>
                <a:gd name="T20" fmla="*/ 5 w 65"/>
                <a:gd name="T21" fmla="*/ 131 h 155"/>
                <a:gd name="T22" fmla="*/ 0 w 65"/>
                <a:gd name="T23" fmla="*/ 143 h 155"/>
                <a:gd name="T24" fmla="*/ 0 w 65"/>
                <a:gd name="T25" fmla="*/ 144 h 155"/>
                <a:gd name="T26" fmla="*/ 0 w 65"/>
                <a:gd name="T27" fmla="*/ 149 h 155"/>
                <a:gd name="T28" fmla="*/ 0 w 65"/>
                <a:gd name="T29" fmla="*/ 149 h 155"/>
                <a:gd name="T30" fmla="*/ 5 w 65"/>
                <a:gd name="T31" fmla="*/ 154 h 155"/>
                <a:gd name="T32" fmla="*/ 6 w 65"/>
                <a:gd name="T33" fmla="*/ 155 h 155"/>
                <a:gd name="T34" fmla="*/ 11 w 65"/>
                <a:gd name="T35" fmla="*/ 153 h 155"/>
                <a:gd name="T36" fmla="*/ 11 w 65"/>
                <a:gd name="T37" fmla="*/ 153 h 155"/>
                <a:gd name="T38" fmla="*/ 15 w 65"/>
                <a:gd name="T39" fmla="*/ 149 h 155"/>
                <a:gd name="T40" fmla="*/ 15 w 65"/>
                <a:gd name="T41" fmla="*/ 149 h 155"/>
                <a:gd name="T42" fmla="*/ 14 w 65"/>
                <a:gd name="T43" fmla="*/ 149 h 155"/>
                <a:gd name="T44" fmla="*/ 13 w 65"/>
                <a:gd name="T45" fmla="*/ 148 h 155"/>
                <a:gd name="T46" fmla="*/ 10 w 65"/>
                <a:gd name="T47" fmla="*/ 151 h 155"/>
                <a:gd name="T48" fmla="*/ 6 w 65"/>
                <a:gd name="T49" fmla="*/ 153 h 155"/>
                <a:gd name="T50" fmla="*/ 2 w 65"/>
                <a:gd name="T51" fmla="*/ 148 h 155"/>
                <a:gd name="T52" fmla="*/ 2 w 65"/>
                <a:gd name="T53" fmla="*/ 144 h 155"/>
                <a:gd name="T54" fmla="*/ 7 w 65"/>
                <a:gd name="T55" fmla="*/ 131 h 155"/>
                <a:gd name="T56" fmla="*/ 7 w 65"/>
                <a:gd name="T57" fmla="*/ 131 h 155"/>
                <a:gd name="T58" fmla="*/ 37 w 65"/>
                <a:gd name="T59" fmla="*/ 24 h 155"/>
                <a:gd name="T60" fmla="*/ 43 w 65"/>
                <a:gd name="T61" fmla="*/ 2 h 155"/>
                <a:gd name="T62" fmla="*/ 64 w 65"/>
                <a:gd name="T63" fmla="*/ 15 h 155"/>
                <a:gd name="T64" fmla="*/ 64 w 65"/>
                <a:gd name="T65" fmla="*/ 14 h 155"/>
                <a:gd name="T66" fmla="*/ 63 w 65"/>
                <a:gd name="T67" fmla="*/ 14 h 155"/>
                <a:gd name="T68" fmla="*/ 61 w 65"/>
                <a:gd name="T69" fmla="*/ 19 h 155"/>
                <a:gd name="T70" fmla="*/ 34 w 65"/>
                <a:gd name="T71" fmla="*/ 92 h 155"/>
                <a:gd name="T72" fmla="*/ 20 w 65"/>
                <a:gd name="T73" fmla="*/ 130 h 155"/>
                <a:gd name="T74" fmla="*/ 15 w 65"/>
                <a:gd name="T75" fmla="*/ 143 h 155"/>
                <a:gd name="T76" fmla="*/ 14 w 65"/>
                <a:gd name="T77" fmla="*/ 147 h 155"/>
                <a:gd name="T78" fmla="*/ 13 w 65"/>
                <a:gd name="T79" fmla="*/ 148 h 155"/>
                <a:gd name="T80" fmla="*/ 13 w 65"/>
                <a:gd name="T81" fmla="*/ 148 h 155"/>
                <a:gd name="T82" fmla="*/ 13 w 65"/>
                <a:gd name="T83" fmla="*/ 148 h 155"/>
                <a:gd name="T84" fmla="*/ 13 w 65"/>
                <a:gd name="T85" fmla="*/ 148 h 155"/>
                <a:gd name="T86" fmla="*/ 14 w 65"/>
                <a:gd name="T87" fmla="*/ 149 h 155"/>
                <a:gd name="T88" fmla="*/ 13 w 65"/>
                <a:gd name="T89" fmla="*/ 148 h 155"/>
                <a:gd name="T90" fmla="*/ 14 w 65"/>
                <a:gd name="T91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155">
                  <a:moveTo>
                    <a:pt x="14" y="149"/>
                  </a:move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8"/>
                  </a:cubicBezTo>
                  <a:cubicBezTo>
                    <a:pt x="16" y="146"/>
                    <a:pt x="20" y="136"/>
                    <a:pt x="25" y="123"/>
                  </a:cubicBezTo>
                  <a:cubicBezTo>
                    <a:pt x="40" y="84"/>
                    <a:pt x="65" y="14"/>
                    <a:pt x="65" y="14"/>
                  </a:cubicBezTo>
                  <a:cubicBezTo>
                    <a:pt x="65" y="14"/>
                    <a:pt x="65" y="13"/>
                    <a:pt x="65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5" y="131"/>
                    <a:pt x="5" y="131"/>
                    <a:pt x="5" y="13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1" y="153"/>
                    <a:pt x="11" y="153"/>
                    <a:pt x="11" y="153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6" y="153"/>
                    <a:pt x="6" y="153"/>
                    <a:pt x="6" y="153"/>
                  </a:cubicBezTo>
                  <a:cubicBezTo>
                    <a:pt x="2" y="148"/>
                    <a:pt x="2" y="148"/>
                    <a:pt x="2" y="148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2" y="16"/>
                    <a:pt x="61" y="19"/>
                  </a:cubicBezTo>
                  <a:cubicBezTo>
                    <a:pt x="57" y="32"/>
                    <a:pt x="45" y="63"/>
                    <a:pt x="34" y="92"/>
                  </a:cubicBezTo>
                  <a:cubicBezTo>
                    <a:pt x="29" y="107"/>
                    <a:pt x="24" y="120"/>
                    <a:pt x="20" y="130"/>
                  </a:cubicBezTo>
                  <a:cubicBezTo>
                    <a:pt x="18" y="136"/>
                    <a:pt x="17" y="140"/>
                    <a:pt x="15" y="143"/>
                  </a:cubicBezTo>
                  <a:cubicBezTo>
                    <a:pt x="15" y="144"/>
                    <a:pt x="14" y="146"/>
                    <a:pt x="14" y="147"/>
                  </a:cubicBezTo>
                  <a:cubicBezTo>
                    <a:pt x="14" y="147"/>
                    <a:pt x="13" y="147"/>
                    <a:pt x="13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3" y="148"/>
                    <a:pt x="13" y="148"/>
                    <a:pt x="13" y="148"/>
                  </a:cubicBezTo>
                  <a:lnTo>
                    <a:pt x="14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4" name="Freeform 228"/>
            <p:cNvSpPr>
              <a:spLocks/>
            </p:cNvSpPr>
            <p:nvPr/>
          </p:nvSpPr>
          <p:spPr bwMode="auto">
            <a:xfrm>
              <a:off x="4033" y="2009"/>
              <a:ext cx="112" cy="112"/>
            </a:xfrm>
            <a:custGeom>
              <a:avLst/>
              <a:gdLst>
                <a:gd name="T0" fmla="*/ 112 w 112"/>
                <a:gd name="T1" fmla="*/ 0 h 112"/>
                <a:gd name="T2" fmla="*/ 7 w 112"/>
                <a:gd name="T3" fmla="*/ 60 h 112"/>
                <a:gd name="T4" fmla="*/ 2 w 112"/>
                <a:gd name="T5" fmla="*/ 69 h 112"/>
                <a:gd name="T6" fmla="*/ 0 w 112"/>
                <a:gd name="T7" fmla="*/ 79 h 112"/>
                <a:gd name="T8" fmla="*/ 0 w 112"/>
                <a:gd name="T9" fmla="*/ 96 h 112"/>
                <a:gd name="T10" fmla="*/ 7 w 112"/>
                <a:gd name="T11" fmla="*/ 104 h 112"/>
                <a:gd name="T12" fmla="*/ 13 w 112"/>
                <a:gd name="T13" fmla="*/ 109 h 112"/>
                <a:gd name="T14" fmla="*/ 22 w 112"/>
                <a:gd name="T15" fmla="*/ 112 h 112"/>
                <a:gd name="T16" fmla="*/ 68 w 112"/>
                <a:gd name="T17" fmla="*/ 102 h 112"/>
                <a:gd name="T18" fmla="*/ 89 w 112"/>
                <a:gd name="T19" fmla="*/ 91 h 112"/>
                <a:gd name="T20" fmla="*/ 104 w 112"/>
                <a:gd name="T21" fmla="*/ 82 h 112"/>
                <a:gd name="T22" fmla="*/ 112 w 112"/>
                <a:gd name="T23" fmla="*/ 79 h 112"/>
                <a:gd name="T24" fmla="*/ 112 w 112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12">
                  <a:moveTo>
                    <a:pt x="112" y="0"/>
                  </a:moveTo>
                  <a:lnTo>
                    <a:pt x="7" y="60"/>
                  </a:lnTo>
                  <a:lnTo>
                    <a:pt x="2" y="69"/>
                  </a:lnTo>
                  <a:lnTo>
                    <a:pt x="0" y="79"/>
                  </a:lnTo>
                  <a:lnTo>
                    <a:pt x="0" y="96"/>
                  </a:lnTo>
                  <a:lnTo>
                    <a:pt x="7" y="104"/>
                  </a:lnTo>
                  <a:lnTo>
                    <a:pt x="13" y="109"/>
                  </a:lnTo>
                  <a:lnTo>
                    <a:pt x="22" y="112"/>
                  </a:lnTo>
                  <a:lnTo>
                    <a:pt x="68" y="102"/>
                  </a:lnTo>
                  <a:lnTo>
                    <a:pt x="89" y="91"/>
                  </a:lnTo>
                  <a:lnTo>
                    <a:pt x="104" y="82"/>
                  </a:lnTo>
                  <a:lnTo>
                    <a:pt x="112" y="7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5" name="Freeform 229"/>
            <p:cNvSpPr>
              <a:spLocks/>
            </p:cNvSpPr>
            <p:nvPr/>
          </p:nvSpPr>
          <p:spPr bwMode="auto">
            <a:xfrm>
              <a:off x="4031" y="2007"/>
              <a:ext cx="116" cy="116"/>
            </a:xfrm>
            <a:custGeom>
              <a:avLst/>
              <a:gdLst>
                <a:gd name="T0" fmla="*/ 68 w 69"/>
                <a:gd name="T1" fmla="*/ 1 h 69"/>
                <a:gd name="T2" fmla="*/ 68 w 69"/>
                <a:gd name="T3" fmla="*/ 0 h 69"/>
                <a:gd name="T4" fmla="*/ 5 w 69"/>
                <a:gd name="T5" fmla="*/ 36 h 69"/>
                <a:gd name="T6" fmla="*/ 5 w 69"/>
                <a:gd name="T7" fmla="*/ 36 h 69"/>
                <a:gd name="T8" fmla="*/ 2 w 69"/>
                <a:gd name="T9" fmla="*/ 41 h 69"/>
                <a:gd name="T10" fmla="*/ 2 w 69"/>
                <a:gd name="T11" fmla="*/ 42 h 69"/>
                <a:gd name="T12" fmla="*/ 0 w 69"/>
                <a:gd name="T13" fmla="*/ 47 h 69"/>
                <a:gd name="T14" fmla="*/ 0 w 69"/>
                <a:gd name="T15" fmla="*/ 48 h 69"/>
                <a:gd name="T16" fmla="*/ 0 w 69"/>
                <a:gd name="T17" fmla="*/ 58 h 69"/>
                <a:gd name="T18" fmla="*/ 1 w 69"/>
                <a:gd name="T19" fmla="*/ 59 h 69"/>
                <a:gd name="T20" fmla="*/ 4 w 69"/>
                <a:gd name="T21" fmla="*/ 64 h 69"/>
                <a:gd name="T22" fmla="*/ 4 w 69"/>
                <a:gd name="T23" fmla="*/ 64 h 69"/>
                <a:gd name="T24" fmla="*/ 9 w 69"/>
                <a:gd name="T25" fmla="*/ 66 h 69"/>
                <a:gd name="T26" fmla="*/ 14 w 69"/>
                <a:gd name="T27" fmla="*/ 69 h 69"/>
                <a:gd name="T28" fmla="*/ 15 w 69"/>
                <a:gd name="T29" fmla="*/ 69 h 69"/>
                <a:gd name="T30" fmla="*/ 42 w 69"/>
                <a:gd name="T31" fmla="*/ 63 h 69"/>
                <a:gd name="T32" fmla="*/ 42 w 69"/>
                <a:gd name="T33" fmla="*/ 63 h 69"/>
                <a:gd name="T34" fmla="*/ 54 w 69"/>
                <a:gd name="T35" fmla="*/ 56 h 69"/>
                <a:gd name="T36" fmla="*/ 54 w 69"/>
                <a:gd name="T37" fmla="*/ 56 h 69"/>
                <a:gd name="T38" fmla="*/ 63 w 69"/>
                <a:gd name="T39" fmla="*/ 51 h 69"/>
                <a:gd name="T40" fmla="*/ 69 w 69"/>
                <a:gd name="T41" fmla="*/ 49 h 69"/>
                <a:gd name="T42" fmla="*/ 69 w 69"/>
                <a:gd name="T43" fmla="*/ 48 h 69"/>
                <a:gd name="T44" fmla="*/ 69 w 69"/>
                <a:gd name="T45" fmla="*/ 1 h 69"/>
                <a:gd name="T46" fmla="*/ 69 w 69"/>
                <a:gd name="T47" fmla="*/ 0 h 69"/>
                <a:gd name="T48" fmla="*/ 68 w 69"/>
                <a:gd name="T49" fmla="*/ 0 h 69"/>
                <a:gd name="T50" fmla="*/ 68 w 69"/>
                <a:gd name="T51" fmla="*/ 1 h 69"/>
                <a:gd name="T52" fmla="*/ 67 w 69"/>
                <a:gd name="T53" fmla="*/ 1 h 69"/>
                <a:gd name="T54" fmla="*/ 67 w 69"/>
                <a:gd name="T55" fmla="*/ 47 h 69"/>
                <a:gd name="T56" fmla="*/ 62 w 69"/>
                <a:gd name="T57" fmla="*/ 49 h 69"/>
                <a:gd name="T58" fmla="*/ 62 w 69"/>
                <a:gd name="T59" fmla="*/ 49 h 69"/>
                <a:gd name="T60" fmla="*/ 54 w 69"/>
                <a:gd name="T61" fmla="*/ 54 h 69"/>
                <a:gd name="T62" fmla="*/ 42 w 69"/>
                <a:gd name="T63" fmla="*/ 61 h 69"/>
                <a:gd name="T64" fmla="*/ 15 w 69"/>
                <a:gd name="T65" fmla="*/ 67 h 69"/>
                <a:gd name="T66" fmla="*/ 10 w 69"/>
                <a:gd name="T67" fmla="*/ 65 h 69"/>
                <a:gd name="T68" fmla="*/ 10 w 69"/>
                <a:gd name="T69" fmla="*/ 65 h 69"/>
                <a:gd name="T70" fmla="*/ 5 w 69"/>
                <a:gd name="T71" fmla="*/ 62 h 69"/>
                <a:gd name="T72" fmla="*/ 2 w 69"/>
                <a:gd name="T73" fmla="*/ 58 h 69"/>
                <a:gd name="T74" fmla="*/ 2 w 69"/>
                <a:gd name="T75" fmla="*/ 48 h 69"/>
                <a:gd name="T76" fmla="*/ 3 w 69"/>
                <a:gd name="T77" fmla="*/ 42 h 69"/>
                <a:gd name="T78" fmla="*/ 6 w 69"/>
                <a:gd name="T79" fmla="*/ 37 h 69"/>
                <a:gd name="T80" fmla="*/ 69 w 69"/>
                <a:gd name="T81" fmla="*/ 2 h 69"/>
                <a:gd name="T82" fmla="*/ 68 w 69"/>
                <a:gd name="T83" fmla="*/ 1 h 69"/>
                <a:gd name="T84" fmla="*/ 67 w 69"/>
                <a:gd name="T85" fmla="*/ 1 h 69"/>
                <a:gd name="T86" fmla="*/ 68 w 69"/>
                <a:gd name="T87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9">
                  <a:moveTo>
                    <a:pt x="68" y="1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6" name="Freeform 230"/>
            <p:cNvSpPr>
              <a:spLocks/>
            </p:cNvSpPr>
            <p:nvPr/>
          </p:nvSpPr>
          <p:spPr bwMode="auto">
            <a:xfrm>
              <a:off x="4101" y="2088"/>
              <a:ext cx="151" cy="285"/>
            </a:xfrm>
            <a:custGeom>
              <a:avLst/>
              <a:gdLst>
                <a:gd name="T0" fmla="*/ 0 w 151"/>
                <a:gd name="T1" fmla="*/ 23 h 285"/>
                <a:gd name="T2" fmla="*/ 113 w 151"/>
                <a:gd name="T3" fmla="*/ 275 h 285"/>
                <a:gd name="T4" fmla="*/ 118 w 151"/>
                <a:gd name="T5" fmla="*/ 281 h 285"/>
                <a:gd name="T6" fmla="*/ 128 w 151"/>
                <a:gd name="T7" fmla="*/ 285 h 285"/>
                <a:gd name="T8" fmla="*/ 143 w 151"/>
                <a:gd name="T9" fmla="*/ 278 h 285"/>
                <a:gd name="T10" fmla="*/ 149 w 151"/>
                <a:gd name="T11" fmla="*/ 273 h 285"/>
                <a:gd name="T12" fmla="*/ 151 w 151"/>
                <a:gd name="T13" fmla="*/ 265 h 285"/>
                <a:gd name="T14" fmla="*/ 146 w 151"/>
                <a:gd name="T15" fmla="*/ 249 h 285"/>
                <a:gd name="T16" fmla="*/ 116 w 151"/>
                <a:gd name="T17" fmla="*/ 174 h 285"/>
                <a:gd name="T18" fmla="*/ 94 w 151"/>
                <a:gd name="T19" fmla="*/ 124 h 285"/>
                <a:gd name="T20" fmla="*/ 44 w 151"/>
                <a:gd name="T21" fmla="*/ 0 h 285"/>
                <a:gd name="T22" fmla="*/ 0 w 151"/>
                <a:gd name="T23" fmla="*/ 2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85">
                  <a:moveTo>
                    <a:pt x="0" y="23"/>
                  </a:moveTo>
                  <a:lnTo>
                    <a:pt x="113" y="275"/>
                  </a:lnTo>
                  <a:lnTo>
                    <a:pt x="118" y="281"/>
                  </a:lnTo>
                  <a:lnTo>
                    <a:pt x="128" y="285"/>
                  </a:lnTo>
                  <a:lnTo>
                    <a:pt x="143" y="278"/>
                  </a:lnTo>
                  <a:lnTo>
                    <a:pt x="149" y="273"/>
                  </a:lnTo>
                  <a:lnTo>
                    <a:pt x="151" y="265"/>
                  </a:lnTo>
                  <a:lnTo>
                    <a:pt x="146" y="249"/>
                  </a:lnTo>
                  <a:lnTo>
                    <a:pt x="116" y="174"/>
                  </a:lnTo>
                  <a:lnTo>
                    <a:pt x="94" y="124"/>
                  </a:lnTo>
                  <a:lnTo>
                    <a:pt x="44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BCBD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7" name="Freeform 231"/>
            <p:cNvSpPr>
              <a:spLocks/>
            </p:cNvSpPr>
            <p:nvPr/>
          </p:nvSpPr>
          <p:spPr bwMode="auto">
            <a:xfrm>
              <a:off x="4100" y="2086"/>
              <a:ext cx="154" cy="288"/>
            </a:xfrm>
            <a:custGeom>
              <a:avLst/>
              <a:gdLst>
                <a:gd name="T0" fmla="*/ 1 w 92"/>
                <a:gd name="T1" fmla="*/ 15 h 172"/>
                <a:gd name="T2" fmla="*/ 0 w 92"/>
                <a:gd name="T3" fmla="*/ 15 h 172"/>
                <a:gd name="T4" fmla="*/ 67 w 92"/>
                <a:gd name="T5" fmla="*/ 165 h 172"/>
                <a:gd name="T6" fmla="*/ 67 w 92"/>
                <a:gd name="T7" fmla="*/ 165 h 172"/>
                <a:gd name="T8" fmla="*/ 70 w 92"/>
                <a:gd name="T9" fmla="*/ 169 h 172"/>
                <a:gd name="T10" fmla="*/ 71 w 92"/>
                <a:gd name="T11" fmla="*/ 169 h 172"/>
                <a:gd name="T12" fmla="*/ 77 w 92"/>
                <a:gd name="T13" fmla="*/ 172 h 172"/>
                <a:gd name="T14" fmla="*/ 78 w 92"/>
                <a:gd name="T15" fmla="*/ 172 h 172"/>
                <a:gd name="T16" fmla="*/ 86 w 92"/>
                <a:gd name="T17" fmla="*/ 168 h 172"/>
                <a:gd name="T18" fmla="*/ 86 w 92"/>
                <a:gd name="T19" fmla="*/ 168 h 172"/>
                <a:gd name="T20" fmla="*/ 90 w 92"/>
                <a:gd name="T21" fmla="*/ 164 h 172"/>
                <a:gd name="T22" fmla="*/ 91 w 92"/>
                <a:gd name="T23" fmla="*/ 164 h 172"/>
                <a:gd name="T24" fmla="*/ 92 w 92"/>
                <a:gd name="T25" fmla="*/ 159 h 172"/>
                <a:gd name="T26" fmla="*/ 92 w 92"/>
                <a:gd name="T27" fmla="*/ 158 h 172"/>
                <a:gd name="T28" fmla="*/ 88 w 92"/>
                <a:gd name="T29" fmla="*/ 150 h 172"/>
                <a:gd name="T30" fmla="*/ 88 w 92"/>
                <a:gd name="T31" fmla="*/ 150 h 172"/>
                <a:gd name="T32" fmla="*/ 70 w 92"/>
                <a:gd name="T33" fmla="*/ 105 h 172"/>
                <a:gd name="T34" fmla="*/ 58 w 92"/>
                <a:gd name="T35" fmla="*/ 75 h 172"/>
                <a:gd name="T36" fmla="*/ 28 w 92"/>
                <a:gd name="T37" fmla="*/ 0 h 172"/>
                <a:gd name="T38" fmla="*/ 28 w 92"/>
                <a:gd name="T39" fmla="*/ 0 h 172"/>
                <a:gd name="T40" fmla="*/ 27 w 92"/>
                <a:gd name="T41" fmla="*/ 0 h 172"/>
                <a:gd name="T42" fmla="*/ 0 w 92"/>
                <a:gd name="T43" fmla="*/ 14 h 172"/>
                <a:gd name="T44" fmla="*/ 0 w 92"/>
                <a:gd name="T45" fmla="*/ 15 h 172"/>
                <a:gd name="T46" fmla="*/ 1 w 92"/>
                <a:gd name="T47" fmla="*/ 15 h 172"/>
                <a:gd name="T48" fmla="*/ 1 w 92"/>
                <a:gd name="T49" fmla="*/ 16 h 172"/>
                <a:gd name="T50" fmla="*/ 27 w 92"/>
                <a:gd name="T51" fmla="*/ 2 h 172"/>
                <a:gd name="T52" fmla="*/ 56 w 92"/>
                <a:gd name="T53" fmla="*/ 76 h 172"/>
                <a:gd name="T54" fmla="*/ 69 w 92"/>
                <a:gd name="T55" fmla="*/ 106 h 172"/>
                <a:gd name="T56" fmla="*/ 87 w 92"/>
                <a:gd name="T57" fmla="*/ 150 h 172"/>
                <a:gd name="T58" fmla="*/ 90 w 92"/>
                <a:gd name="T59" fmla="*/ 159 h 172"/>
                <a:gd name="T60" fmla="*/ 89 w 92"/>
                <a:gd name="T61" fmla="*/ 163 h 172"/>
                <a:gd name="T62" fmla="*/ 85 w 92"/>
                <a:gd name="T63" fmla="*/ 166 h 172"/>
                <a:gd name="T64" fmla="*/ 77 w 92"/>
                <a:gd name="T65" fmla="*/ 170 h 172"/>
                <a:gd name="T66" fmla="*/ 72 w 92"/>
                <a:gd name="T67" fmla="*/ 168 h 172"/>
                <a:gd name="T68" fmla="*/ 69 w 92"/>
                <a:gd name="T69" fmla="*/ 164 h 172"/>
                <a:gd name="T70" fmla="*/ 2 w 92"/>
                <a:gd name="T71" fmla="*/ 14 h 172"/>
                <a:gd name="T72" fmla="*/ 1 w 92"/>
                <a:gd name="T73" fmla="*/ 15 h 172"/>
                <a:gd name="T74" fmla="*/ 1 w 92"/>
                <a:gd name="T75" fmla="*/ 16 h 172"/>
                <a:gd name="T76" fmla="*/ 1 w 92"/>
                <a:gd name="T77" fmla="*/ 1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172"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1" y="169"/>
                    <a:pt x="71" y="169"/>
                    <a:pt x="71" y="169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90" y="164"/>
                    <a:pt x="90" y="164"/>
                    <a:pt x="90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70" y="105"/>
                    <a:pt x="70" y="105"/>
                    <a:pt x="70" y="10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69" y="106"/>
                    <a:pt x="69" y="106"/>
                    <a:pt x="69" y="106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69" y="164"/>
                    <a:pt x="69" y="164"/>
                    <a:pt x="69" y="16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8" name="Freeform 232"/>
            <p:cNvSpPr>
              <a:spLocks/>
            </p:cNvSpPr>
            <p:nvPr/>
          </p:nvSpPr>
          <p:spPr bwMode="auto">
            <a:xfrm>
              <a:off x="4204" y="2094"/>
              <a:ext cx="108" cy="168"/>
            </a:xfrm>
            <a:custGeom>
              <a:avLst/>
              <a:gdLst>
                <a:gd name="T0" fmla="*/ 6 w 108"/>
                <a:gd name="T1" fmla="*/ 0 h 168"/>
                <a:gd name="T2" fmla="*/ 0 w 108"/>
                <a:gd name="T3" fmla="*/ 136 h 168"/>
                <a:gd name="T4" fmla="*/ 13 w 108"/>
                <a:gd name="T5" fmla="*/ 168 h 168"/>
                <a:gd name="T6" fmla="*/ 25 w 108"/>
                <a:gd name="T7" fmla="*/ 168 h 168"/>
                <a:gd name="T8" fmla="*/ 35 w 108"/>
                <a:gd name="T9" fmla="*/ 73 h 168"/>
                <a:gd name="T10" fmla="*/ 78 w 108"/>
                <a:gd name="T11" fmla="*/ 168 h 168"/>
                <a:gd name="T12" fmla="*/ 100 w 108"/>
                <a:gd name="T13" fmla="*/ 168 h 168"/>
                <a:gd name="T14" fmla="*/ 108 w 108"/>
                <a:gd name="T15" fmla="*/ 136 h 168"/>
                <a:gd name="T16" fmla="*/ 53 w 108"/>
                <a:gd name="T17" fmla="*/ 4 h 168"/>
                <a:gd name="T18" fmla="*/ 6 w 108"/>
                <a:gd name="T1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68">
                  <a:moveTo>
                    <a:pt x="6" y="0"/>
                  </a:moveTo>
                  <a:lnTo>
                    <a:pt x="0" y="136"/>
                  </a:lnTo>
                  <a:lnTo>
                    <a:pt x="13" y="168"/>
                  </a:lnTo>
                  <a:lnTo>
                    <a:pt x="25" y="168"/>
                  </a:lnTo>
                  <a:lnTo>
                    <a:pt x="35" y="73"/>
                  </a:lnTo>
                  <a:lnTo>
                    <a:pt x="78" y="168"/>
                  </a:lnTo>
                  <a:lnTo>
                    <a:pt x="100" y="168"/>
                  </a:lnTo>
                  <a:lnTo>
                    <a:pt x="108" y="136"/>
                  </a:lnTo>
                  <a:lnTo>
                    <a:pt x="53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795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59" name="Freeform 233"/>
            <p:cNvSpPr>
              <a:spLocks/>
            </p:cNvSpPr>
            <p:nvPr/>
          </p:nvSpPr>
          <p:spPr bwMode="auto">
            <a:xfrm>
              <a:off x="4202" y="2093"/>
              <a:ext cx="112" cy="171"/>
            </a:xfrm>
            <a:custGeom>
              <a:avLst/>
              <a:gdLst>
                <a:gd name="T0" fmla="*/ 5 w 67"/>
                <a:gd name="T1" fmla="*/ 1 h 102"/>
                <a:gd name="T2" fmla="*/ 4 w 67"/>
                <a:gd name="T3" fmla="*/ 0 h 102"/>
                <a:gd name="T4" fmla="*/ 0 w 67"/>
                <a:gd name="T5" fmla="*/ 82 h 102"/>
                <a:gd name="T6" fmla="*/ 0 w 67"/>
                <a:gd name="T7" fmla="*/ 82 h 102"/>
                <a:gd name="T8" fmla="*/ 8 w 67"/>
                <a:gd name="T9" fmla="*/ 102 h 102"/>
                <a:gd name="T10" fmla="*/ 8 w 67"/>
                <a:gd name="T11" fmla="*/ 102 h 102"/>
                <a:gd name="T12" fmla="*/ 16 w 67"/>
                <a:gd name="T13" fmla="*/ 102 h 102"/>
                <a:gd name="T14" fmla="*/ 17 w 67"/>
                <a:gd name="T15" fmla="*/ 102 h 102"/>
                <a:gd name="T16" fmla="*/ 23 w 67"/>
                <a:gd name="T17" fmla="*/ 47 h 102"/>
                <a:gd name="T18" fmla="*/ 47 w 67"/>
                <a:gd name="T19" fmla="*/ 102 h 102"/>
                <a:gd name="T20" fmla="*/ 48 w 67"/>
                <a:gd name="T21" fmla="*/ 102 h 102"/>
                <a:gd name="T22" fmla="*/ 61 w 67"/>
                <a:gd name="T23" fmla="*/ 102 h 102"/>
                <a:gd name="T24" fmla="*/ 62 w 67"/>
                <a:gd name="T25" fmla="*/ 102 h 102"/>
                <a:gd name="T26" fmla="*/ 67 w 67"/>
                <a:gd name="T27" fmla="*/ 82 h 102"/>
                <a:gd name="T28" fmla="*/ 67 w 67"/>
                <a:gd name="T29" fmla="*/ 81 h 102"/>
                <a:gd name="T30" fmla="*/ 34 w 67"/>
                <a:gd name="T31" fmla="*/ 3 h 102"/>
                <a:gd name="T32" fmla="*/ 33 w 67"/>
                <a:gd name="T33" fmla="*/ 2 h 102"/>
                <a:gd name="T34" fmla="*/ 5 w 67"/>
                <a:gd name="T35" fmla="*/ 0 h 102"/>
                <a:gd name="T36" fmla="*/ 4 w 67"/>
                <a:gd name="T37" fmla="*/ 0 h 102"/>
                <a:gd name="T38" fmla="*/ 4 w 67"/>
                <a:gd name="T39" fmla="*/ 0 h 102"/>
                <a:gd name="T40" fmla="*/ 5 w 67"/>
                <a:gd name="T41" fmla="*/ 1 h 102"/>
                <a:gd name="T42" fmla="*/ 5 w 67"/>
                <a:gd name="T43" fmla="*/ 2 h 102"/>
                <a:gd name="T44" fmla="*/ 33 w 67"/>
                <a:gd name="T45" fmla="*/ 4 h 102"/>
                <a:gd name="T46" fmla="*/ 65 w 67"/>
                <a:gd name="T47" fmla="*/ 82 h 102"/>
                <a:gd name="T48" fmla="*/ 60 w 67"/>
                <a:gd name="T49" fmla="*/ 100 h 102"/>
                <a:gd name="T50" fmla="*/ 49 w 67"/>
                <a:gd name="T51" fmla="*/ 100 h 102"/>
                <a:gd name="T52" fmla="*/ 23 w 67"/>
                <a:gd name="T53" fmla="*/ 43 h 102"/>
                <a:gd name="T54" fmla="*/ 22 w 67"/>
                <a:gd name="T55" fmla="*/ 43 h 102"/>
                <a:gd name="T56" fmla="*/ 21 w 67"/>
                <a:gd name="T57" fmla="*/ 44 h 102"/>
                <a:gd name="T58" fmla="*/ 15 w 67"/>
                <a:gd name="T59" fmla="*/ 100 h 102"/>
                <a:gd name="T60" fmla="*/ 9 w 67"/>
                <a:gd name="T61" fmla="*/ 100 h 102"/>
                <a:gd name="T62" fmla="*/ 2 w 67"/>
                <a:gd name="T63" fmla="*/ 82 h 102"/>
                <a:gd name="T64" fmla="*/ 6 w 67"/>
                <a:gd name="T65" fmla="*/ 1 h 102"/>
                <a:gd name="T66" fmla="*/ 5 w 67"/>
                <a:gd name="T67" fmla="*/ 1 h 102"/>
                <a:gd name="T68" fmla="*/ 5 w 67"/>
                <a:gd name="T69" fmla="*/ 2 h 102"/>
                <a:gd name="T70" fmla="*/ 5 w 67"/>
                <a:gd name="T7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102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102"/>
                    <a:pt x="48" y="102"/>
                    <a:pt x="48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1" y="102"/>
                    <a:pt x="62" y="10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3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4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0" name="Freeform 234"/>
            <p:cNvSpPr>
              <a:spLocks/>
            </p:cNvSpPr>
            <p:nvPr/>
          </p:nvSpPr>
          <p:spPr bwMode="auto">
            <a:xfrm>
              <a:off x="4312" y="2262"/>
              <a:ext cx="47" cy="84"/>
            </a:xfrm>
            <a:custGeom>
              <a:avLst/>
              <a:gdLst>
                <a:gd name="T0" fmla="*/ 0 w 47"/>
                <a:gd name="T1" fmla="*/ 84 h 84"/>
                <a:gd name="T2" fmla="*/ 47 w 47"/>
                <a:gd name="T3" fmla="*/ 79 h 84"/>
                <a:gd name="T4" fmla="*/ 35 w 47"/>
                <a:gd name="T5" fmla="*/ 0 h 84"/>
                <a:gd name="T6" fmla="*/ 30 w 47"/>
                <a:gd name="T7" fmla="*/ 0 h 84"/>
                <a:gd name="T8" fmla="*/ 0 w 47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4">
                  <a:moveTo>
                    <a:pt x="0" y="84"/>
                  </a:moveTo>
                  <a:lnTo>
                    <a:pt x="47" y="79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9795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1" name="Freeform 235"/>
            <p:cNvSpPr>
              <a:spLocks/>
            </p:cNvSpPr>
            <p:nvPr/>
          </p:nvSpPr>
          <p:spPr bwMode="auto">
            <a:xfrm>
              <a:off x="4311" y="2260"/>
              <a:ext cx="50" cy="88"/>
            </a:xfrm>
            <a:custGeom>
              <a:avLst/>
              <a:gdLst>
                <a:gd name="T0" fmla="*/ 1 w 30"/>
                <a:gd name="T1" fmla="*/ 51 h 52"/>
                <a:gd name="T2" fmla="*/ 1 w 30"/>
                <a:gd name="T3" fmla="*/ 52 h 52"/>
                <a:gd name="T4" fmla="*/ 29 w 30"/>
                <a:gd name="T5" fmla="*/ 49 h 52"/>
                <a:gd name="T6" fmla="*/ 30 w 30"/>
                <a:gd name="T7" fmla="*/ 49 h 52"/>
                <a:gd name="T8" fmla="*/ 30 w 30"/>
                <a:gd name="T9" fmla="*/ 48 h 52"/>
                <a:gd name="T10" fmla="*/ 23 w 30"/>
                <a:gd name="T11" fmla="*/ 1 h 52"/>
                <a:gd name="T12" fmla="*/ 22 w 30"/>
                <a:gd name="T13" fmla="*/ 0 h 52"/>
                <a:gd name="T14" fmla="*/ 19 w 30"/>
                <a:gd name="T15" fmla="*/ 0 h 52"/>
                <a:gd name="T16" fmla="*/ 18 w 30"/>
                <a:gd name="T17" fmla="*/ 1 h 52"/>
                <a:gd name="T18" fmla="*/ 0 w 30"/>
                <a:gd name="T19" fmla="*/ 51 h 52"/>
                <a:gd name="T20" fmla="*/ 0 w 30"/>
                <a:gd name="T21" fmla="*/ 52 h 52"/>
                <a:gd name="T22" fmla="*/ 1 w 30"/>
                <a:gd name="T23" fmla="*/ 52 h 52"/>
                <a:gd name="T24" fmla="*/ 1 w 30"/>
                <a:gd name="T25" fmla="*/ 51 h 52"/>
                <a:gd name="T26" fmla="*/ 2 w 30"/>
                <a:gd name="T27" fmla="*/ 52 h 52"/>
                <a:gd name="T28" fmla="*/ 20 w 30"/>
                <a:gd name="T29" fmla="*/ 2 h 52"/>
                <a:gd name="T30" fmla="*/ 21 w 30"/>
                <a:gd name="T31" fmla="*/ 2 h 52"/>
                <a:gd name="T32" fmla="*/ 28 w 30"/>
                <a:gd name="T33" fmla="*/ 47 h 52"/>
                <a:gd name="T34" fmla="*/ 1 w 30"/>
                <a:gd name="T35" fmla="*/ 51 h 52"/>
                <a:gd name="T36" fmla="*/ 1 w 30"/>
                <a:gd name="T37" fmla="*/ 51 h 52"/>
                <a:gd name="T38" fmla="*/ 2 w 30"/>
                <a:gd name="T39" fmla="*/ 52 h 52"/>
                <a:gd name="T40" fmla="*/ 1 w 30"/>
                <a:gd name="T41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52">
                  <a:moveTo>
                    <a:pt x="1" y="51"/>
                  </a:moveTo>
                  <a:cubicBezTo>
                    <a:pt x="1" y="52"/>
                    <a:pt x="1" y="52"/>
                    <a:pt x="1" y="52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" y="52"/>
                    <a:pt x="2" y="52"/>
                    <a:pt x="2" y="52"/>
                  </a:cubicBezTo>
                  <a:lnTo>
                    <a:pt x="1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2" name="Freeform 236"/>
            <p:cNvSpPr>
              <a:spLocks/>
            </p:cNvSpPr>
            <p:nvPr/>
          </p:nvSpPr>
          <p:spPr bwMode="auto">
            <a:xfrm>
              <a:off x="4386" y="2275"/>
              <a:ext cx="58" cy="84"/>
            </a:xfrm>
            <a:custGeom>
              <a:avLst/>
              <a:gdLst>
                <a:gd name="T0" fmla="*/ 0 w 58"/>
                <a:gd name="T1" fmla="*/ 62 h 84"/>
                <a:gd name="T2" fmla="*/ 10 w 58"/>
                <a:gd name="T3" fmla="*/ 0 h 84"/>
                <a:gd name="T4" fmla="*/ 58 w 58"/>
                <a:gd name="T5" fmla="*/ 11 h 84"/>
                <a:gd name="T6" fmla="*/ 58 w 58"/>
                <a:gd name="T7" fmla="*/ 71 h 84"/>
                <a:gd name="T8" fmla="*/ 40 w 58"/>
                <a:gd name="T9" fmla="*/ 84 h 84"/>
                <a:gd name="T10" fmla="*/ 0 w 58"/>
                <a:gd name="T11" fmla="*/ 6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84">
                  <a:moveTo>
                    <a:pt x="0" y="62"/>
                  </a:moveTo>
                  <a:lnTo>
                    <a:pt x="10" y="0"/>
                  </a:lnTo>
                  <a:lnTo>
                    <a:pt x="58" y="11"/>
                  </a:lnTo>
                  <a:lnTo>
                    <a:pt x="58" y="71"/>
                  </a:lnTo>
                  <a:lnTo>
                    <a:pt x="40" y="84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9795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3" name="Freeform 237"/>
            <p:cNvSpPr>
              <a:spLocks/>
            </p:cNvSpPr>
            <p:nvPr/>
          </p:nvSpPr>
          <p:spPr bwMode="auto">
            <a:xfrm>
              <a:off x="4384" y="2274"/>
              <a:ext cx="62" cy="87"/>
            </a:xfrm>
            <a:custGeom>
              <a:avLst/>
              <a:gdLst>
                <a:gd name="T0" fmla="*/ 1 w 37"/>
                <a:gd name="T1" fmla="*/ 38 h 52"/>
                <a:gd name="T2" fmla="*/ 2 w 37"/>
                <a:gd name="T3" fmla="*/ 38 h 52"/>
                <a:gd name="T4" fmla="*/ 8 w 37"/>
                <a:gd name="T5" fmla="*/ 2 h 52"/>
                <a:gd name="T6" fmla="*/ 35 w 37"/>
                <a:gd name="T7" fmla="*/ 7 h 52"/>
                <a:gd name="T8" fmla="*/ 35 w 37"/>
                <a:gd name="T9" fmla="*/ 43 h 52"/>
                <a:gd name="T10" fmla="*/ 25 w 37"/>
                <a:gd name="T11" fmla="*/ 49 h 52"/>
                <a:gd name="T12" fmla="*/ 2 w 37"/>
                <a:gd name="T13" fmla="*/ 37 h 52"/>
                <a:gd name="T14" fmla="*/ 1 w 37"/>
                <a:gd name="T15" fmla="*/ 38 h 52"/>
                <a:gd name="T16" fmla="*/ 2 w 37"/>
                <a:gd name="T17" fmla="*/ 38 h 52"/>
                <a:gd name="T18" fmla="*/ 1 w 37"/>
                <a:gd name="T19" fmla="*/ 38 h 52"/>
                <a:gd name="T20" fmla="*/ 1 w 37"/>
                <a:gd name="T21" fmla="*/ 39 h 52"/>
                <a:gd name="T22" fmla="*/ 25 w 37"/>
                <a:gd name="T23" fmla="*/ 52 h 52"/>
                <a:gd name="T24" fmla="*/ 26 w 37"/>
                <a:gd name="T25" fmla="*/ 51 h 52"/>
                <a:gd name="T26" fmla="*/ 36 w 37"/>
                <a:gd name="T27" fmla="*/ 44 h 52"/>
                <a:gd name="T28" fmla="*/ 37 w 37"/>
                <a:gd name="T29" fmla="*/ 43 h 52"/>
                <a:gd name="T30" fmla="*/ 37 w 37"/>
                <a:gd name="T31" fmla="*/ 7 h 52"/>
                <a:gd name="T32" fmla="*/ 36 w 37"/>
                <a:gd name="T33" fmla="*/ 6 h 52"/>
                <a:gd name="T34" fmla="*/ 8 w 37"/>
                <a:gd name="T35" fmla="*/ 0 h 52"/>
                <a:gd name="T36" fmla="*/ 7 w 37"/>
                <a:gd name="T37" fmla="*/ 0 h 52"/>
                <a:gd name="T38" fmla="*/ 6 w 37"/>
                <a:gd name="T39" fmla="*/ 0 h 52"/>
                <a:gd name="T40" fmla="*/ 0 w 37"/>
                <a:gd name="T41" fmla="*/ 38 h 52"/>
                <a:gd name="T42" fmla="*/ 1 w 37"/>
                <a:gd name="T43" fmla="*/ 39 h 52"/>
                <a:gd name="T44" fmla="*/ 1 w 37"/>
                <a:gd name="T45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52">
                  <a:moveTo>
                    <a:pt x="1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9"/>
                    <a:pt x="1" y="39"/>
                  </a:cubicBezTo>
                  <a:lnTo>
                    <a:pt x="1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4" name="Freeform 238"/>
            <p:cNvSpPr>
              <a:spLocks/>
            </p:cNvSpPr>
            <p:nvPr/>
          </p:nvSpPr>
          <p:spPr bwMode="auto">
            <a:xfrm>
              <a:off x="4396" y="2143"/>
              <a:ext cx="73" cy="143"/>
            </a:xfrm>
            <a:custGeom>
              <a:avLst/>
              <a:gdLst>
                <a:gd name="T0" fmla="*/ 0 w 73"/>
                <a:gd name="T1" fmla="*/ 132 h 143"/>
                <a:gd name="T2" fmla="*/ 43 w 73"/>
                <a:gd name="T3" fmla="*/ 13 h 143"/>
                <a:gd name="T4" fmla="*/ 58 w 73"/>
                <a:gd name="T5" fmla="*/ 0 h 143"/>
                <a:gd name="T6" fmla="*/ 73 w 73"/>
                <a:gd name="T7" fmla="*/ 82 h 143"/>
                <a:gd name="T8" fmla="*/ 48 w 73"/>
                <a:gd name="T9" fmla="*/ 143 h 143"/>
                <a:gd name="T10" fmla="*/ 0 w 73"/>
                <a:gd name="T11" fmla="*/ 13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43">
                  <a:moveTo>
                    <a:pt x="0" y="132"/>
                  </a:moveTo>
                  <a:lnTo>
                    <a:pt x="43" y="13"/>
                  </a:lnTo>
                  <a:lnTo>
                    <a:pt x="58" y="0"/>
                  </a:lnTo>
                  <a:lnTo>
                    <a:pt x="73" y="82"/>
                  </a:lnTo>
                  <a:lnTo>
                    <a:pt x="48" y="143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9795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5" name="Freeform 239"/>
            <p:cNvSpPr>
              <a:spLocks/>
            </p:cNvSpPr>
            <p:nvPr/>
          </p:nvSpPr>
          <p:spPr bwMode="auto">
            <a:xfrm>
              <a:off x="4394" y="2141"/>
              <a:ext cx="77" cy="146"/>
            </a:xfrm>
            <a:custGeom>
              <a:avLst/>
              <a:gdLst>
                <a:gd name="T0" fmla="*/ 1 w 46"/>
                <a:gd name="T1" fmla="*/ 80 h 87"/>
                <a:gd name="T2" fmla="*/ 2 w 46"/>
                <a:gd name="T3" fmla="*/ 80 h 87"/>
                <a:gd name="T4" fmla="*/ 28 w 46"/>
                <a:gd name="T5" fmla="*/ 9 h 87"/>
                <a:gd name="T6" fmla="*/ 35 w 46"/>
                <a:gd name="T7" fmla="*/ 3 h 87"/>
                <a:gd name="T8" fmla="*/ 44 w 46"/>
                <a:gd name="T9" fmla="*/ 50 h 87"/>
                <a:gd name="T10" fmla="*/ 29 w 46"/>
                <a:gd name="T11" fmla="*/ 84 h 87"/>
                <a:gd name="T12" fmla="*/ 2 w 46"/>
                <a:gd name="T13" fmla="*/ 79 h 87"/>
                <a:gd name="T14" fmla="*/ 1 w 46"/>
                <a:gd name="T15" fmla="*/ 80 h 87"/>
                <a:gd name="T16" fmla="*/ 2 w 46"/>
                <a:gd name="T17" fmla="*/ 80 h 87"/>
                <a:gd name="T18" fmla="*/ 1 w 46"/>
                <a:gd name="T19" fmla="*/ 80 h 87"/>
                <a:gd name="T20" fmla="*/ 1 w 46"/>
                <a:gd name="T21" fmla="*/ 80 h 87"/>
                <a:gd name="T22" fmla="*/ 29 w 46"/>
                <a:gd name="T23" fmla="*/ 87 h 87"/>
                <a:gd name="T24" fmla="*/ 31 w 46"/>
                <a:gd name="T25" fmla="*/ 86 h 87"/>
                <a:gd name="T26" fmla="*/ 46 w 46"/>
                <a:gd name="T27" fmla="*/ 50 h 87"/>
                <a:gd name="T28" fmla="*/ 46 w 46"/>
                <a:gd name="T29" fmla="*/ 50 h 87"/>
                <a:gd name="T30" fmla="*/ 37 w 46"/>
                <a:gd name="T31" fmla="*/ 1 h 87"/>
                <a:gd name="T32" fmla="*/ 36 w 46"/>
                <a:gd name="T33" fmla="*/ 0 h 87"/>
                <a:gd name="T34" fmla="*/ 35 w 46"/>
                <a:gd name="T35" fmla="*/ 1 h 87"/>
                <a:gd name="T36" fmla="*/ 26 w 46"/>
                <a:gd name="T37" fmla="*/ 8 h 87"/>
                <a:gd name="T38" fmla="*/ 26 w 46"/>
                <a:gd name="T39" fmla="*/ 8 h 87"/>
                <a:gd name="T40" fmla="*/ 0 w 46"/>
                <a:gd name="T41" fmla="*/ 79 h 87"/>
                <a:gd name="T42" fmla="*/ 0 w 46"/>
                <a:gd name="T43" fmla="*/ 80 h 87"/>
                <a:gd name="T44" fmla="*/ 1 w 46"/>
                <a:gd name="T45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87">
                  <a:moveTo>
                    <a:pt x="1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0" y="87"/>
                    <a:pt x="30" y="86"/>
                    <a:pt x="31" y="8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0"/>
                    <a:pt x="1" y="80"/>
                    <a:pt x="1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6" name="Freeform 240"/>
            <p:cNvSpPr>
              <a:spLocks/>
            </p:cNvSpPr>
            <p:nvPr/>
          </p:nvSpPr>
          <p:spPr bwMode="auto">
            <a:xfrm>
              <a:off x="4485" y="2237"/>
              <a:ext cx="60" cy="464"/>
            </a:xfrm>
            <a:custGeom>
              <a:avLst/>
              <a:gdLst>
                <a:gd name="T0" fmla="*/ 28 w 60"/>
                <a:gd name="T1" fmla="*/ 38 h 464"/>
                <a:gd name="T2" fmla="*/ 0 w 60"/>
                <a:gd name="T3" fmla="*/ 457 h 464"/>
                <a:gd name="T4" fmla="*/ 5 w 60"/>
                <a:gd name="T5" fmla="*/ 464 h 464"/>
                <a:gd name="T6" fmla="*/ 11 w 60"/>
                <a:gd name="T7" fmla="*/ 464 h 464"/>
                <a:gd name="T8" fmla="*/ 20 w 60"/>
                <a:gd name="T9" fmla="*/ 462 h 464"/>
                <a:gd name="T10" fmla="*/ 28 w 60"/>
                <a:gd name="T11" fmla="*/ 454 h 464"/>
                <a:gd name="T12" fmla="*/ 31 w 60"/>
                <a:gd name="T13" fmla="*/ 400 h 464"/>
                <a:gd name="T14" fmla="*/ 60 w 60"/>
                <a:gd name="T15" fmla="*/ 0 h 464"/>
                <a:gd name="T16" fmla="*/ 28 w 60"/>
                <a:gd name="T17" fmla="*/ 38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64">
                  <a:moveTo>
                    <a:pt x="28" y="38"/>
                  </a:moveTo>
                  <a:lnTo>
                    <a:pt x="0" y="457"/>
                  </a:lnTo>
                  <a:lnTo>
                    <a:pt x="5" y="464"/>
                  </a:lnTo>
                  <a:lnTo>
                    <a:pt x="11" y="464"/>
                  </a:lnTo>
                  <a:lnTo>
                    <a:pt x="20" y="462"/>
                  </a:lnTo>
                  <a:lnTo>
                    <a:pt x="28" y="454"/>
                  </a:lnTo>
                  <a:lnTo>
                    <a:pt x="31" y="400"/>
                  </a:lnTo>
                  <a:lnTo>
                    <a:pt x="60" y="0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8988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7" name="Freeform 241"/>
            <p:cNvSpPr>
              <a:spLocks/>
            </p:cNvSpPr>
            <p:nvPr/>
          </p:nvSpPr>
          <p:spPr bwMode="auto">
            <a:xfrm>
              <a:off x="4483" y="2234"/>
              <a:ext cx="63" cy="469"/>
            </a:xfrm>
            <a:custGeom>
              <a:avLst/>
              <a:gdLst>
                <a:gd name="T0" fmla="*/ 18 w 38"/>
                <a:gd name="T1" fmla="*/ 25 h 280"/>
                <a:gd name="T2" fmla="*/ 17 w 38"/>
                <a:gd name="T3" fmla="*/ 24 h 280"/>
                <a:gd name="T4" fmla="*/ 0 w 38"/>
                <a:gd name="T5" fmla="*/ 275 h 280"/>
                <a:gd name="T6" fmla="*/ 1 w 38"/>
                <a:gd name="T7" fmla="*/ 275 h 280"/>
                <a:gd name="T8" fmla="*/ 3 w 38"/>
                <a:gd name="T9" fmla="*/ 279 h 280"/>
                <a:gd name="T10" fmla="*/ 4 w 38"/>
                <a:gd name="T11" fmla="*/ 280 h 280"/>
                <a:gd name="T12" fmla="*/ 8 w 38"/>
                <a:gd name="T13" fmla="*/ 280 h 280"/>
                <a:gd name="T14" fmla="*/ 8 w 38"/>
                <a:gd name="T15" fmla="*/ 280 h 280"/>
                <a:gd name="T16" fmla="*/ 13 w 38"/>
                <a:gd name="T17" fmla="*/ 279 h 280"/>
                <a:gd name="T18" fmla="*/ 14 w 38"/>
                <a:gd name="T19" fmla="*/ 279 h 280"/>
                <a:gd name="T20" fmla="*/ 18 w 38"/>
                <a:gd name="T21" fmla="*/ 274 h 280"/>
                <a:gd name="T22" fmla="*/ 19 w 38"/>
                <a:gd name="T23" fmla="*/ 273 h 280"/>
                <a:gd name="T24" fmla="*/ 21 w 38"/>
                <a:gd name="T25" fmla="*/ 242 h 280"/>
                <a:gd name="T26" fmla="*/ 21 w 38"/>
                <a:gd name="T27" fmla="*/ 242 h 280"/>
                <a:gd name="T28" fmla="*/ 38 w 38"/>
                <a:gd name="T29" fmla="*/ 2 h 280"/>
                <a:gd name="T30" fmla="*/ 38 w 38"/>
                <a:gd name="T31" fmla="*/ 1 h 280"/>
                <a:gd name="T32" fmla="*/ 37 w 38"/>
                <a:gd name="T33" fmla="*/ 1 h 280"/>
                <a:gd name="T34" fmla="*/ 17 w 38"/>
                <a:gd name="T35" fmla="*/ 24 h 280"/>
                <a:gd name="T36" fmla="*/ 17 w 38"/>
                <a:gd name="T37" fmla="*/ 24 h 280"/>
                <a:gd name="T38" fmla="*/ 18 w 38"/>
                <a:gd name="T39" fmla="*/ 25 h 280"/>
                <a:gd name="T40" fmla="*/ 19 w 38"/>
                <a:gd name="T41" fmla="*/ 25 h 280"/>
                <a:gd name="T42" fmla="*/ 36 w 38"/>
                <a:gd name="T43" fmla="*/ 5 h 280"/>
                <a:gd name="T44" fmla="*/ 19 w 38"/>
                <a:gd name="T45" fmla="*/ 241 h 280"/>
                <a:gd name="T46" fmla="*/ 19 w 38"/>
                <a:gd name="T47" fmla="*/ 241 h 280"/>
                <a:gd name="T48" fmla="*/ 17 w 38"/>
                <a:gd name="T49" fmla="*/ 273 h 280"/>
                <a:gd name="T50" fmla="*/ 13 w 38"/>
                <a:gd name="T51" fmla="*/ 277 h 280"/>
                <a:gd name="T52" fmla="*/ 8 w 38"/>
                <a:gd name="T53" fmla="*/ 278 h 280"/>
                <a:gd name="T54" fmla="*/ 5 w 38"/>
                <a:gd name="T55" fmla="*/ 278 h 280"/>
                <a:gd name="T56" fmla="*/ 2 w 38"/>
                <a:gd name="T57" fmla="*/ 274 h 280"/>
                <a:gd name="T58" fmla="*/ 19 w 38"/>
                <a:gd name="T59" fmla="*/ 25 h 280"/>
                <a:gd name="T60" fmla="*/ 18 w 38"/>
                <a:gd name="T61" fmla="*/ 25 h 280"/>
                <a:gd name="T62" fmla="*/ 19 w 38"/>
                <a:gd name="T63" fmla="*/ 25 h 280"/>
                <a:gd name="T64" fmla="*/ 18 w 38"/>
                <a:gd name="T65" fmla="*/ 2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" h="280">
                  <a:moveTo>
                    <a:pt x="18" y="25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" y="275"/>
                    <a:pt x="1" y="275"/>
                    <a:pt x="1" y="275"/>
                  </a:cubicBezTo>
                  <a:cubicBezTo>
                    <a:pt x="3" y="279"/>
                    <a:pt x="3" y="279"/>
                    <a:pt x="3" y="279"/>
                  </a:cubicBezTo>
                  <a:cubicBezTo>
                    <a:pt x="4" y="280"/>
                    <a:pt x="4" y="280"/>
                    <a:pt x="4" y="280"/>
                  </a:cubicBezTo>
                  <a:cubicBezTo>
                    <a:pt x="8" y="280"/>
                    <a:pt x="8" y="280"/>
                    <a:pt x="8" y="280"/>
                  </a:cubicBezTo>
                  <a:cubicBezTo>
                    <a:pt x="8" y="280"/>
                    <a:pt x="8" y="280"/>
                    <a:pt x="8" y="280"/>
                  </a:cubicBezTo>
                  <a:cubicBezTo>
                    <a:pt x="13" y="279"/>
                    <a:pt x="13" y="279"/>
                    <a:pt x="13" y="279"/>
                  </a:cubicBezTo>
                  <a:cubicBezTo>
                    <a:pt x="14" y="279"/>
                    <a:pt x="14" y="279"/>
                    <a:pt x="14" y="279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9" y="273"/>
                    <a:pt x="19" y="273"/>
                    <a:pt x="19" y="273"/>
                  </a:cubicBezTo>
                  <a:cubicBezTo>
                    <a:pt x="21" y="242"/>
                    <a:pt x="21" y="242"/>
                    <a:pt x="21" y="242"/>
                  </a:cubicBezTo>
                  <a:cubicBezTo>
                    <a:pt x="21" y="242"/>
                    <a:pt x="21" y="242"/>
                    <a:pt x="21" y="24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0"/>
                    <a:pt x="37" y="1"/>
                    <a:pt x="37" y="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7" y="273"/>
                    <a:pt x="17" y="273"/>
                    <a:pt x="17" y="273"/>
                  </a:cubicBezTo>
                  <a:cubicBezTo>
                    <a:pt x="13" y="277"/>
                    <a:pt x="13" y="277"/>
                    <a:pt x="13" y="277"/>
                  </a:cubicBezTo>
                  <a:cubicBezTo>
                    <a:pt x="8" y="278"/>
                    <a:pt x="8" y="278"/>
                    <a:pt x="8" y="278"/>
                  </a:cubicBezTo>
                  <a:cubicBezTo>
                    <a:pt x="5" y="278"/>
                    <a:pt x="5" y="278"/>
                    <a:pt x="5" y="278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5"/>
                    <a:pt x="19" y="25"/>
                  </a:cubicBezTo>
                  <a:lnTo>
                    <a:pt x="1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8" name="Freeform 242"/>
            <p:cNvSpPr>
              <a:spLocks noEditPoints="1"/>
            </p:cNvSpPr>
            <p:nvPr/>
          </p:nvSpPr>
          <p:spPr bwMode="auto">
            <a:xfrm>
              <a:off x="6154" y="1789"/>
              <a:ext cx="711" cy="733"/>
            </a:xfrm>
            <a:custGeom>
              <a:avLst/>
              <a:gdLst>
                <a:gd name="T0" fmla="*/ 361 w 425"/>
                <a:gd name="T1" fmla="*/ 264 h 437"/>
                <a:gd name="T2" fmla="*/ 360 w 425"/>
                <a:gd name="T3" fmla="*/ 261 h 437"/>
                <a:gd name="T4" fmla="*/ 361 w 425"/>
                <a:gd name="T5" fmla="*/ 238 h 437"/>
                <a:gd name="T6" fmla="*/ 360 w 425"/>
                <a:gd name="T7" fmla="*/ 235 h 437"/>
                <a:gd name="T8" fmla="*/ 361 w 425"/>
                <a:gd name="T9" fmla="*/ 211 h 437"/>
                <a:gd name="T10" fmla="*/ 360 w 425"/>
                <a:gd name="T11" fmla="*/ 208 h 437"/>
                <a:gd name="T12" fmla="*/ 361 w 425"/>
                <a:gd name="T13" fmla="*/ 185 h 437"/>
                <a:gd name="T14" fmla="*/ 360 w 425"/>
                <a:gd name="T15" fmla="*/ 182 h 437"/>
                <a:gd name="T16" fmla="*/ 282 w 425"/>
                <a:gd name="T17" fmla="*/ 168 h 437"/>
                <a:gd name="T18" fmla="*/ 282 w 425"/>
                <a:gd name="T19" fmla="*/ 197 h 437"/>
                <a:gd name="T20" fmla="*/ 281 w 425"/>
                <a:gd name="T21" fmla="*/ 221 h 437"/>
                <a:gd name="T22" fmla="*/ 260 w 425"/>
                <a:gd name="T23" fmla="*/ 143 h 437"/>
                <a:gd name="T24" fmla="*/ 233 w 425"/>
                <a:gd name="T25" fmla="*/ 126 h 437"/>
                <a:gd name="T26" fmla="*/ 207 w 425"/>
                <a:gd name="T27" fmla="*/ 146 h 437"/>
                <a:gd name="T28" fmla="*/ 188 w 425"/>
                <a:gd name="T29" fmla="*/ 185 h 437"/>
                <a:gd name="T30" fmla="*/ 188 w 425"/>
                <a:gd name="T31" fmla="*/ 117 h 437"/>
                <a:gd name="T32" fmla="*/ 180 w 425"/>
                <a:gd name="T33" fmla="*/ 71 h 437"/>
                <a:gd name="T34" fmla="*/ 180 w 425"/>
                <a:gd name="T35" fmla="*/ 8 h 437"/>
                <a:gd name="T36" fmla="*/ 164 w 425"/>
                <a:gd name="T37" fmla="*/ 36 h 437"/>
                <a:gd name="T38" fmla="*/ 164 w 425"/>
                <a:gd name="T39" fmla="*/ 72 h 437"/>
                <a:gd name="T40" fmla="*/ 155 w 425"/>
                <a:gd name="T41" fmla="*/ 204 h 437"/>
                <a:gd name="T42" fmla="*/ 147 w 425"/>
                <a:gd name="T43" fmla="*/ 115 h 437"/>
                <a:gd name="T44" fmla="*/ 138 w 425"/>
                <a:gd name="T45" fmla="*/ 67 h 437"/>
                <a:gd name="T46" fmla="*/ 130 w 425"/>
                <a:gd name="T47" fmla="*/ 0 h 437"/>
                <a:gd name="T48" fmla="*/ 122 w 425"/>
                <a:gd name="T49" fmla="*/ 68 h 437"/>
                <a:gd name="T50" fmla="*/ 114 w 425"/>
                <a:gd name="T51" fmla="*/ 228 h 437"/>
                <a:gd name="T52" fmla="*/ 74 w 425"/>
                <a:gd name="T53" fmla="*/ 239 h 437"/>
                <a:gd name="T54" fmla="*/ 40 w 425"/>
                <a:gd name="T55" fmla="*/ 251 h 437"/>
                <a:gd name="T56" fmla="*/ 45 w 425"/>
                <a:gd name="T57" fmla="*/ 268 h 437"/>
                <a:gd name="T58" fmla="*/ 0 w 425"/>
                <a:gd name="T59" fmla="*/ 309 h 437"/>
                <a:gd name="T60" fmla="*/ 425 w 425"/>
                <a:gd name="T61" fmla="*/ 304 h 437"/>
                <a:gd name="T62" fmla="*/ 178 w 425"/>
                <a:gd name="T63" fmla="*/ 126 h 437"/>
                <a:gd name="T64" fmla="*/ 188 w 425"/>
                <a:gd name="T65" fmla="*/ 119 h 437"/>
                <a:gd name="T66" fmla="*/ 187 w 425"/>
                <a:gd name="T67" fmla="*/ 121 h 437"/>
                <a:gd name="T68" fmla="*/ 184 w 425"/>
                <a:gd name="T69" fmla="*/ 124 h 437"/>
                <a:gd name="T70" fmla="*/ 181 w 425"/>
                <a:gd name="T71" fmla="*/ 125 h 437"/>
                <a:gd name="T72" fmla="*/ 137 w 425"/>
                <a:gd name="T73" fmla="*/ 122 h 437"/>
                <a:gd name="T74" fmla="*/ 146 w 425"/>
                <a:gd name="T75" fmla="*/ 115 h 437"/>
                <a:gd name="T76" fmla="*/ 145 w 425"/>
                <a:gd name="T77" fmla="*/ 117 h 437"/>
                <a:gd name="T78" fmla="*/ 142 w 425"/>
                <a:gd name="T79" fmla="*/ 120 h 437"/>
                <a:gd name="T80" fmla="*/ 140 w 425"/>
                <a:gd name="T81" fmla="*/ 121 h 437"/>
                <a:gd name="T82" fmla="*/ 57 w 425"/>
                <a:gd name="T83" fmla="*/ 257 h 437"/>
                <a:gd name="T84" fmla="*/ 61 w 425"/>
                <a:gd name="T85" fmla="*/ 25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5" h="437">
                  <a:moveTo>
                    <a:pt x="361" y="267"/>
                  </a:moveTo>
                  <a:cubicBezTo>
                    <a:pt x="361" y="267"/>
                    <a:pt x="361" y="267"/>
                    <a:pt x="361" y="267"/>
                  </a:cubicBezTo>
                  <a:cubicBezTo>
                    <a:pt x="361" y="266"/>
                    <a:pt x="361" y="265"/>
                    <a:pt x="361" y="264"/>
                  </a:cubicBezTo>
                  <a:cubicBezTo>
                    <a:pt x="361" y="264"/>
                    <a:pt x="361" y="264"/>
                    <a:pt x="361" y="264"/>
                  </a:cubicBezTo>
                  <a:cubicBezTo>
                    <a:pt x="361" y="263"/>
                    <a:pt x="361" y="262"/>
                    <a:pt x="360" y="262"/>
                  </a:cubicBezTo>
                  <a:cubicBezTo>
                    <a:pt x="360" y="261"/>
                    <a:pt x="360" y="261"/>
                    <a:pt x="360" y="261"/>
                  </a:cubicBezTo>
                  <a:cubicBezTo>
                    <a:pt x="360" y="246"/>
                    <a:pt x="360" y="246"/>
                    <a:pt x="360" y="246"/>
                  </a:cubicBezTo>
                  <a:cubicBezTo>
                    <a:pt x="361" y="244"/>
                    <a:pt x="361" y="242"/>
                    <a:pt x="361" y="240"/>
                  </a:cubicBezTo>
                  <a:cubicBezTo>
                    <a:pt x="361" y="239"/>
                    <a:pt x="361" y="239"/>
                    <a:pt x="361" y="238"/>
                  </a:cubicBezTo>
                  <a:cubicBezTo>
                    <a:pt x="361" y="237"/>
                    <a:pt x="361" y="237"/>
                    <a:pt x="361" y="237"/>
                  </a:cubicBezTo>
                  <a:cubicBezTo>
                    <a:pt x="361" y="236"/>
                    <a:pt x="361" y="236"/>
                    <a:pt x="360" y="235"/>
                  </a:cubicBezTo>
                  <a:cubicBezTo>
                    <a:pt x="360" y="235"/>
                    <a:pt x="360" y="235"/>
                    <a:pt x="360" y="235"/>
                  </a:cubicBezTo>
                  <a:cubicBezTo>
                    <a:pt x="360" y="219"/>
                    <a:pt x="360" y="219"/>
                    <a:pt x="360" y="219"/>
                  </a:cubicBezTo>
                  <a:cubicBezTo>
                    <a:pt x="361" y="217"/>
                    <a:pt x="361" y="216"/>
                    <a:pt x="361" y="214"/>
                  </a:cubicBezTo>
                  <a:cubicBezTo>
                    <a:pt x="361" y="213"/>
                    <a:pt x="361" y="212"/>
                    <a:pt x="361" y="211"/>
                  </a:cubicBezTo>
                  <a:cubicBezTo>
                    <a:pt x="361" y="210"/>
                    <a:pt x="361" y="210"/>
                    <a:pt x="361" y="210"/>
                  </a:cubicBezTo>
                  <a:cubicBezTo>
                    <a:pt x="361" y="210"/>
                    <a:pt x="361" y="209"/>
                    <a:pt x="360" y="209"/>
                  </a:cubicBezTo>
                  <a:cubicBezTo>
                    <a:pt x="360" y="208"/>
                    <a:pt x="360" y="208"/>
                    <a:pt x="360" y="208"/>
                  </a:cubicBezTo>
                  <a:cubicBezTo>
                    <a:pt x="360" y="193"/>
                    <a:pt x="360" y="193"/>
                    <a:pt x="360" y="193"/>
                  </a:cubicBezTo>
                  <a:cubicBezTo>
                    <a:pt x="361" y="191"/>
                    <a:pt x="361" y="190"/>
                    <a:pt x="361" y="188"/>
                  </a:cubicBezTo>
                  <a:cubicBezTo>
                    <a:pt x="361" y="187"/>
                    <a:pt x="361" y="186"/>
                    <a:pt x="361" y="185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61" y="184"/>
                    <a:pt x="361" y="183"/>
                    <a:pt x="360" y="183"/>
                  </a:cubicBezTo>
                  <a:cubicBezTo>
                    <a:pt x="360" y="182"/>
                    <a:pt x="360" y="182"/>
                    <a:pt x="360" y="182"/>
                  </a:cubicBezTo>
                  <a:cubicBezTo>
                    <a:pt x="360" y="165"/>
                    <a:pt x="360" y="165"/>
                    <a:pt x="360" y="165"/>
                  </a:cubicBezTo>
                  <a:cubicBezTo>
                    <a:pt x="360" y="152"/>
                    <a:pt x="343" y="143"/>
                    <a:pt x="321" y="144"/>
                  </a:cubicBezTo>
                  <a:cubicBezTo>
                    <a:pt x="300" y="145"/>
                    <a:pt x="282" y="156"/>
                    <a:pt x="282" y="168"/>
                  </a:cubicBezTo>
                  <a:cubicBezTo>
                    <a:pt x="282" y="186"/>
                    <a:pt x="282" y="186"/>
                    <a:pt x="282" y="186"/>
                  </a:cubicBezTo>
                  <a:cubicBezTo>
                    <a:pt x="281" y="188"/>
                    <a:pt x="281" y="189"/>
                    <a:pt x="281" y="191"/>
                  </a:cubicBezTo>
                  <a:cubicBezTo>
                    <a:pt x="281" y="193"/>
                    <a:pt x="281" y="195"/>
                    <a:pt x="282" y="197"/>
                  </a:cubicBezTo>
                  <a:cubicBezTo>
                    <a:pt x="282" y="212"/>
                    <a:pt x="282" y="212"/>
                    <a:pt x="282" y="212"/>
                  </a:cubicBezTo>
                  <a:cubicBezTo>
                    <a:pt x="281" y="214"/>
                    <a:pt x="281" y="215"/>
                    <a:pt x="281" y="217"/>
                  </a:cubicBezTo>
                  <a:cubicBezTo>
                    <a:pt x="281" y="219"/>
                    <a:pt x="281" y="220"/>
                    <a:pt x="281" y="221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9" y="206"/>
                    <a:pt x="260" y="204"/>
                    <a:pt x="260" y="203"/>
                  </a:cubicBezTo>
                  <a:cubicBezTo>
                    <a:pt x="260" y="143"/>
                    <a:pt x="260" y="143"/>
                    <a:pt x="260" y="143"/>
                  </a:cubicBezTo>
                  <a:cubicBezTo>
                    <a:pt x="259" y="143"/>
                    <a:pt x="259" y="143"/>
                    <a:pt x="259" y="143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33"/>
                    <a:pt x="248" y="125"/>
                    <a:pt x="233" y="126"/>
                  </a:cubicBezTo>
                  <a:cubicBezTo>
                    <a:pt x="219" y="127"/>
                    <a:pt x="207" y="135"/>
                    <a:pt x="207" y="144"/>
                  </a:cubicBezTo>
                  <a:cubicBezTo>
                    <a:pt x="207" y="145"/>
                    <a:pt x="207" y="145"/>
                    <a:pt x="207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78"/>
                    <a:pt x="207" y="178"/>
                    <a:pt x="207" y="178"/>
                  </a:cubicBezTo>
                  <a:cubicBezTo>
                    <a:pt x="203" y="176"/>
                    <a:pt x="203" y="176"/>
                    <a:pt x="203" y="176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17"/>
                    <a:pt x="188" y="117"/>
                    <a:pt x="188" y="117"/>
                  </a:cubicBezTo>
                  <a:cubicBezTo>
                    <a:pt x="188" y="117"/>
                    <a:pt x="188" y="118"/>
                    <a:pt x="188" y="119"/>
                  </a:cubicBezTo>
                  <a:cubicBezTo>
                    <a:pt x="188" y="118"/>
                    <a:pt x="188" y="117"/>
                    <a:pt x="188" y="117"/>
                  </a:cubicBezTo>
                  <a:cubicBezTo>
                    <a:pt x="188" y="113"/>
                    <a:pt x="185" y="110"/>
                    <a:pt x="180" y="109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0" y="6"/>
                    <a:pt x="176" y="4"/>
                    <a:pt x="172" y="4"/>
                  </a:cubicBezTo>
                  <a:cubicBezTo>
                    <a:pt x="167" y="5"/>
                    <a:pt x="164" y="6"/>
                    <a:pt x="164" y="8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109"/>
                    <a:pt x="164" y="109"/>
                    <a:pt x="164" y="109"/>
                  </a:cubicBezTo>
                  <a:cubicBezTo>
                    <a:pt x="158" y="111"/>
                    <a:pt x="155" y="115"/>
                    <a:pt x="155" y="118"/>
                  </a:cubicBezTo>
                  <a:cubicBezTo>
                    <a:pt x="155" y="204"/>
                    <a:pt x="155" y="204"/>
                    <a:pt x="155" y="204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4"/>
                    <a:pt x="147" y="115"/>
                  </a:cubicBezTo>
                  <a:cubicBezTo>
                    <a:pt x="147" y="114"/>
                    <a:pt x="147" y="113"/>
                    <a:pt x="147" y="113"/>
                  </a:cubicBezTo>
                  <a:cubicBezTo>
                    <a:pt x="147" y="109"/>
                    <a:pt x="143" y="106"/>
                    <a:pt x="138" y="105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2"/>
                    <a:pt x="135" y="0"/>
                    <a:pt x="130" y="0"/>
                  </a:cubicBezTo>
                  <a:cubicBezTo>
                    <a:pt x="126" y="1"/>
                    <a:pt x="122" y="2"/>
                    <a:pt x="122" y="4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17" y="107"/>
                    <a:pt x="114" y="111"/>
                    <a:pt x="114" y="114"/>
                  </a:cubicBezTo>
                  <a:cubicBezTo>
                    <a:pt x="114" y="228"/>
                    <a:pt x="114" y="228"/>
                    <a:pt x="114" y="228"/>
                  </a:cubicBezTo>
                  <a:cubicBezTo>
                    <a:pt x="74" y="251"/>
                    <a:pt x="74" y="251"/>
                    <a:pt x="74" y="251"/>
                  </a:cubicBezTo>
                  <a:cubicBezTo>
                    <a:pt x="74" y="250"/>
                    <a:pt x="74" y="249"/>
                    <a:pt x="74" y="248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74" y="236"/>
                    <a:pt x="73" y="234"/>
                    <a:pt x="71" y="232"/>
                  </a:cubicBezTo>
                  <a:cubicBezTo>
                    <a:pt x="68" y="231"/>
                    <a:pt x="66" y="231"/>
                    <a:pt x="64" y="233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38" y="253"/>
                    <a:pt x="37" y="255"/>
                    <a:pt x="37" y="258"/>
                  </a:cubicBezTo>
                  <a:cubicBezTo>
                    <a:pt x="37" y="261"/>
                    <a:pt x="38" y="263"/>
                    <a:pt x="41" y="265"/>
                  </a:cubicBezTo>
                  <a:cubicBezTo>
                    <a:pt x="45" y="268"/>
                    <a:pt x="45" y="268"/>
                    <a:pt x="45" y="268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425" y="316"/>
                    <a:pt x="425" y="316"/>
                    <a:pt x="425" y="316"/>
                  </a:cubicBezTo>
                  <a:cubicBezTo>
                    <a:pt x="425" y="304"/>
                    <a:pt x="425" y="304"/>
                    <a:pt x="425" y="304"/>
                  </a:cubicBezTo>
                  <a:lnTo>
                    <a:pt x="361" y="267"/>
                  </a:lnTo>
                  <a:close/>
                  <a:moveTo>
                    <a:pt x="181" y="125"/>
                  </a:moveTo>
                  <a:cubicBezTo>
                    <a:pt x="180" y="126"/>
                    <a:pt x="179" y="126"/>
                    <a:pt x="178" y="126"/>
                  </a:cubicBezTo>
                  <a:cubicBezTo>
                    <a:pt x="179" y="126"/>
                    <a:pt x="180" y="126"/>
                    <a:pt x="181" y="125"/>
                  </a:cubicBezTo>
                  <a:close/>
                  <a:moveTo>
                    <a:pt x="187" y="120"/>
                  </a:moveTo>
                  <a:cubicBezTo>
                    <a:pt x="187" y="120"/>
                    <a:pt x="187" y="120"/>
                    <a:pt x="188" y="119"/>
                  </a:cubicBezTo>
                  <a:cubicBezTo>
                    <a:pt x="187" y="120"/>
                    <a:pt x="187" y="120"/>
                    <a:pt x="187" y="120"/>
                  </a:cubicBezTo>
                  <a:close/>
                  <a:moveTo>
                    <a:pt x="185" y="122"/>
                  </a:moveTo>
                  <a:cubicBezTo>
                    <a:pt x="186" y="122"/>
                    <a:pt x="186" y="121"/>
                    <a:pt x="187" y="121"/>
                  </a:cubicBezTo>
                  <a:cubicBezTo>
                    <a:pt x="186" y="121"/>
                    <a:pt x="186" y="122"/>
                    <a:pt x="185" y="122"/>
                  </a:cubicBezTo>
                  <a:close/>
                  <a:moveTo>
                    <a:pt x="185" y="122"/>
                  </a:moveTo>
                  <a:cubicBezTo>
                    <a:pt x="185" y="123"/>
                    <a:pt x="184" y="123"/>
                    <a:pt x="184" y="124"/>
                  </a:cubicBezTo>
                  <a:cubicBezTo>
                    <a:pt x="184" y="123"/>
                    <a:pt x="185" y="123"/>
                    <a:pt x="185" y="122"/>
                  </a:cubicBezTo>
                  <a:close/>
                  <a:moveTo>
                    <a:pt x="183" y="124"/>
                  </a:moveTo>
                  <a:cubicBezTo>
                    <a:pt x="182" y="125"/>
                    <a:pt x="182" y="125"/>
                    <a:pt x="181" y="125"/>
                  </a:cubicBezTo>
                  <a:cubicBezTo>
                    <a:pt x="182" y="125"/>
                    <a:pt x="182" y="125"/>
                    <a:pt x="183" y="124"/>
                  </a:cubicBezTo>
                  <a:close/>
                  <a:moveTo>
                    <a:pt x="139" y="121"/>
                  </a:moveTo>
                  <a:cubicBezTo>
                    <a:pt x="138" y="122"/>
                    <a:pt x="138" y="122"/>
                    <a:pt x="137" y="122"/>
                  </a:cubicBezTo>
                  <a:cubicBezTo>
                    <a:pt x="138" y="122"/>
                    <a:pt x="138" y="122"/>
                    <a:pt x="139" y="121"/>
                  </a:cubicBezTo>
                  <a:close/>
                  <a:moveTo>
                    <a:pt x="146" y="116"/>
                  </a:moveTo>
                  <a:cubicBezTo>
                    <a:pt x="146" y="116"/>
                    <a:pt x="146" y="116"/>
                    <a:pt x="146" y="115"/>
                  </a:cubicBezTo>
                  <a:cubicBezTo>
                    <a:pt x="146" y="116"/>
                    <a:pt x="146" y="116"/>
                    <a:pt x="146" y="116"/>
                  </a:cubicBezTo>
                  <a:close/>
                  <a:moveTo>
                    <a:pt x="144" y="118"/>
                  </a:moveTo>
                  <a:cubicBezTo>
                    <a:pt x="145" y="118"/>
                    <a:pt x="145" y="117"/>
                    <a:pt x="145" y="117"/>
                  </a:cubicBezTo>
                  <a:cubicBezTo>
                    <a:pt x="145" y="117"/>
                    <a:pt x="145" y="118"/>
                    <a:pt x="144" y="118"/>
                  </a:cubicBezTo>
                  <a:close/>
                  <a:moveTo>
                    <a:pt x="144" y="118"/>
                  </a:moveTo>
                  <a:cubicBezTo>
                    <a:pt x="143" y="119"/>
                    <a:pt x="143" y="119"/>
                    <a:pt x="142" y="120"/>
                  </a:cubicBezTo>
                  <a:cubicBezTo>
                    <a:pt x="143" y="119"/>
                    <a:pt x="143" y="119"/>
                    <a:pt x="144" y="118"/>
                  </a:cubicBezTo>
                  <a:close/>
                  <a:moveTo>
                    <a:pt x="141" y="120"/>
                  </a:moveTo>
                  <a:cubicBezTo>
                    <a:pt x="141" y="121"/>
                    <a:pt x="140" y="121"/>
                    <a:pt x="140" y="121"/>
                  </a:cubicBezTo>
                  <a:cubicBezTo>
                    <a:pt x="140" y="121"/>
                    <a:pt x="141" y="121"/>
                    <a:pt x="141" y="120"/>
                  </a:cubicBezTo>
                  <a:close/>
                  <a:moveTo>
                    <a:pt x="61" y="259"/>
                  </a:moveTo>
                  <a:cubicBezTo>
                    <a:pt x="59" y="258"/>
                    <a:pt x="58" y="257"/>
                    <a:pt x="57" y="257"/>
                  </a:cubicBezTo>
                  <a:cubicBezTo>
                    <a:pt x="59" y="255"/>
                    <a:pt x="60" y="255"/>
                    <a:pt x="62" y="253"/>
                  </a:cubicBezTo>
                  <a:cubicBezTo>
                    <a:pt x="63" y="255"/>
                    <a:pt x="64" y="256"/>
                    <a:pt x="65" y="256"/>
                  </a:cubicBezTo>
                  <a:lnTo>
                    <a:pt x="61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69" name="Freeform 243"/>
            <p:cNvSpPr>
              <a:spLocks noEditPoints="1"/>
            </p:cNvSpPr>
            <p:nvPr/>
          </p:nvSpPr>
          <p:spPr bwMode="auto">
            <a:xfrm>
              <a:off x="6150" y="1786"/>
              <a:ext cx="718" cy="739"/>
            </a:xfrm>
            <a:custGeom>
              <a:avLst/>
              <a:gdLst>
                <a:gd name="T0" fmla="*/ 364 w 429"/>
                <a:gd name="T1" fmla="*/ 263 h 441"/>
                <a:gd name="T2" fmla="*/ 364 w 429"/>
                <a:gd name="T3" fmla="*/ 237 h 441"/>
                <a:gd name="T4" fmla="*/ 365 w 429"/>
                <a:gd name="T5" fmla="*/ 212 h 441"/>
                <a:gd name="T6" fmla="*/ 365 w 429"/>
                <a:gd name="T7" fmla="*/ 187 h 441"/>
                <a:gd name="T8" fmla="*/ 294 w 429"/>
                <a:gd name="T9" fmla="*/ 152 h 441"/>
                <a:gd name="T10" fmla="*/ 282 w 429"/>
                <a:gd name="T11" fmla="*/ 214 h 441"/>
                <a:gd name="T12" fmla="*/ 264 w 429"/>
                <a:gd name="T13" fmla="*/ 205 h 441"/>
                <a:gd name="T14" fmla="*/ 237 w 429"/>
                <a:gd name="T15" fmla="*/ 126 h 441"/>
                <a:gd name="T16" fmla="*/ 206 w 429"/>
                <a:gd name="T17" fmla="*/ 176 h 441"/>
                <a:gd name="T18" fmla="*/ 189 w 429"/>
                <a:gd name="T19" fmla="*/ 123 h 441"/>
                <a:gd name="T20" fmla="*/ 184 w 429"/>
                <a:gd name="T21" fmla="*/ 37 h 441"/>
                <a:gd name="T22" fmla="*/ 164 w 429"/>
                <a:gd name="T23" fmla="*/ 38 h 441"/>
                <a:gd name="T24" fmla="*/ 151 w 429"/>
                <a:gd name="T25" fmla="*/ 207 h 441"/>
                <a:gd name="T26" fmla="*/ 150 w 429"/>
                <a:gd name="T27" fmla="*/ 117 h 441"/>
                <a:gd name="T28" fmla="*/ 138 w 429"/>
                <a:gd name="T29" fmla="*/ 1 h 441"/>
                <a:gd name="T30" fmla="*/ 123 w 429"/>
                <a:gd name="T31" fmla="*/ 106 h 441"/>
                <a:gd name="T32" fmla="*/ 70 w 429"/>
                <a:gd name="T33" fmla="*/ 232 h 441"/>
                <a:gd name="T34" fmla="*/ 44 w 429"/>
                <a:gd name="T35" fmla="*/ 270 h 441"/>
                <a:gd name="T36" fmla="*/ 429 w 429"/>
                <a:gd name="T37" fmla="*/ 318 h 441"/>
                <a:gd name="T38" fmla="*/ 223 w 429"/>
                <a:gd name="T39" fmla="*/ 436 h 441"/>
                <a:gd name="T40" fmla="*/ 41 w 429"/>
                <a:gd name="T41" fmla="*/ 260 h 441"/>
                <a:gd name="T42" fmla="*/ 77 w 429"/>
                <a:gd name="T43" fmla="*/ 255 h 441"/>
                <a:gd name="T44" fmla="*/ 126 w 429"/>
                <a:gd name="T45" fmla="*/ 6 h 441"/>
                <a:gd name="T46" fmla="*/ 138 w 429"/>
                <a:gd name="T47" fmla="*/ 6 h 441"/>
                <a:gd name="T48" fmla="*/ 140 w 429"/>
                <a:gd name="T49" fmla="*/ 109 h 441"/>
                <a:gd name="T50" fmla="*/ 149 w 429"/>
                <a:gd name="T51" fmla="*/ 113 h 441"/>
                <a:gd name="T52" fmla="*/ 166 w 429"/>
                <a:gd name="T53" fmla="*/ 113 h 441"/>
                <a:gd name="T54" fmla="*/ 167 w 429"/>
                <a:gd name="T55" fmla="*/ 10 h 441"/>
                <a:gd name="T56" fmla="*/ 180 w 429"/>
                <a:gd name="T57" fmla="*/ 10 h 441"/>
                <a:gd name="T58" fmla="*/ 186 w 429"/>
                <a:gd name="T59" fmla="*/ 116 h 441"/>
                <a:gd name="T60" fmla="*/ 189 w 429"/>
                <a:gd name="T61" fmla="*/ 117 h 441"/>
                <a:gd name="T62" fmla="*/ 209 w 429"/>
                <a:gd name="T63" fmla="*/ 148 h 441"/>
                <a:gd name="T64" fmla="*/ 260 w 429"/>
                <a:gd name="T65" fmla="*/ 144 h 441"/>
                <a:gd name="T66" fmla="*/ 258 w 429"/>
                <a:gd name="T67" fmla="*/ 208 h 441"/>
                <a:gd name="T68" fmla="*/ 286 w 429"/>
                <a:gd name="T69" fmla="*/ 198 h 441"/>
                <a:gd name="T70" fmla="*/ 358 w 429"/>
                <a:gd name="T71" fmla="*/ 160 h 441"/>
                <a:gd name="T72" fmla="*/ 361 w 429"/>
                <a:gd name="T73" fmla="*/ 190 h 441"/>
                <a:gd name="T74" fmla="*/ 361 w 429"/>
                <a:gd name="T75" fmla="*/ 214 h 441"/>
                <a:gd name="T76" fmla="*/ 361 w 429"/>
                <a:gd name="T77" fmla="*/ 239 h 441"/>
                <a:gd name="T78" fmla="*/ 360 w 429"/>
                <a:gd name="T79" fmla="*/ 265 h 441"/>
                <a:gd name="T80" fmla="*/ 362 w 429"/>
                <a:gd name="T81" fmla="*/ 271 h 441"/>
                <a:gd name="T82" fmla="*/ 183 w 429"/>
                <a:gd name="T83" fmla="*/ 127 h 441"/>
                <a:gd name="T84" fmla="*/ 183 w 429"/>
                <a:gd name="T85" fmla="*/ 127 h 441"/>
                <a:gd name="T86" fmla="*/ 191 w 429"/>
                <a:gd name="T87" fmla="*/ 123 h 441"/>
                <a:gd name="T88" fmla="*/ 190 w 429"/>
                <a:gd name="T89" fmla="*/ 124 h 441"/>
                <a:gd name="T90" fmla="*/ 190 w 429"/>
                <a:gd name="T91" fmla="*/ 124 h 441"/>
                <a:gd name="T92" fmla="*/ 186 w 429"/>
                <a:gd name="T93" fmla="*/ 123 h 441"/>
                <a:gd name="T94" fmla="*/ 184 w 429"/>
                <a:gd name="T95" fmla="*/ 127 h 441"/>
                <a:gd name="T96" fmla="*/ 184 w 429"/>
                <a:gd name="T97" fmla="*/ 129 h 441"/>
                <a:gd name="T98" fmla="*/ 184 w 429"/>
                <a:gd name="T99" fmla="*/ 129 h 441"/>
                <a:gd name="T100" fmla="*/ 137 w 429"/>
                <a:gd name="T101" fmla="*/ 123 h 441"/>
                <a:gd name="T102" fmla="*/ 137 w 429"/>
                <a:gd name="T103" fmla="*/ 125 h 441"/>
                <a:gd name="T104" fmla="*/ 150 w 429"/>
                <a:gd name="T105" fmla="*/ 118 h 441"/>
                <a:gd name="T106" fmla="*/ 146 w 429"/>
                <a:gd name="T107" fmla="*/ 116 h 441"/>
                <a:gd name="T108" fmla="*/ 147 w 429"/>
                <a:gd name="T109" fmla="*/ 117 h 441"/>
                <a:gd name="T110" fmla="*/ 147 w 429"/>
                <a:gd name="T111" fmla="*/ 117 h 441"/>
                <a:gd name="T112" fmla="*/ 142 w 429"/>
                <a:gd name="T113" fmla="*/ 123 h 441"/>
                <a:gd name="T114" fmla="*/ 143 w 429"/>
                <a:gd name="T115" fmla="*/ 120 h 441"/>
                <a:gd name="T116" fmla="*/ 142 w 429"/>
                <a:gd name="T117" fmla="*/ 121 h 441"/>
                <a:gd name="T118" fmla="*/ 142 w 429"/>
                <a:gd name="T119" fmla="*/ 121 h 441"/>
                <a:gd name="T120" fmla="*/ 63 w 429"/>
                <a:gd name="T121" fmla="*/ 261 h 441"/>
                <a:gd name="T122" fmla="*/ 66 w 429"/>
                <a:gd name="T123" fmla="*/ 256 h 441"/>
                <a:gd name="T124" fmla="*/ 64 w 429"/>
                <a:gd name="T125" fmla="*/ 25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" h="441">
                  <a:moveTo>
                    <a:pt x="363" y="269"/>
                  </a:moveTo>
                  <a:cubicBezTo>
                    <a:pt x="365" y="269"/>
                    <a:pt x="365" y="269"/>
                    <a:pt x="365" y="269"/>
                  </a:cubicBezTo>
                  <a:cubicBezTo>
                    <a:pt x="365" y="269"/>
                    <a:pt x="365" y="269"/>
                    <a:pt x="365" y="269"/>
                  </a:cubicBezTo>
                  <a:cubicBezTo>
                    <a:pt x="365" y="269"/>
                    <a:pt x="365" y="269"/>
                    <a:pt x="365" y="269"/>
                  </a:cubicBezTo>
                  <a:cubicBezTo>
                    <a:pt x="365" y="268"/>
                    <a:pt x="365" y="267"/>
                    <a:pt x="365" y="266"/>
                  </a:cubicBezTo>
                  <a:cubicBezTo>
                    <a:pt x="365" y="266"/>
                    <a:pt x="365" y="266"/>
                    <a:pt x="365" y="266"/>
                  </a:cubicBezTo>
                  <a:cubicBezTo>
                    <a:pt x="365" y="265"/>
                    <a:pt x="365" y="265"/>
                    <a:pt x="365" y="265"/>
                  </a:cubicBezTo>
                  <a:cubicBezTo>
                    <a:pt x="365" y="264"/>
                    <a:pt x="364" y="264"/>
                    <a:pt x="364" y="263"/>
                  </a:cubicBezTo>
                  <a:cubicBezTo>
                    <a:pt x="364" y="263"/>
                    <a:pt x="364" y="263"/>
                    <a:pt x="364" y="263"/>
                  </a:cubicBezTo>
                  <a:cubicBezTo>
                    <a:pt x="364" y="263"/>
                    <a:pt x="364" y="263"/>
                    <a:pt x="364" y="263"/>
                  </a:cubicBezTo>
                  <a:cubicBezTo>
                    <a:pt x="364" y="248"/>
                    <a:pt x="364" y="248"/>
                    <a:pt x="364" y="248"/>
                  </a:cubicBezTo>
                  <a:cubicBezTo>
                    <a:pt x="362" y="248"/>
                    <a:pt x="362" y="248"/>
                    <a:pt x="362" y="248"/>
                  </a:cubicBezTo>
                  <a:cubicBezTo>
                    <a:pt x="364" y="249"/>
                    <a:pt x="364" y="249"/>
                    <a:pt x="364" y="249"/>
                  </a:cubicBezTo>
                  <a:cubicBezTo>
                    <a:pt x="365" y="247"/>
                    <a:pt x="365" y="245"/>
                    <a:pt x="365" y="242"/>
                  </a:cubicBezTo>
                  <a:cubicBezTo>
                    <a:pt x="365" y="241"/>
                    <a:pt x="365" y="240"/>
                    <a:pt x="365" y="239"/>
                  </a:cubicBezTo>
                  <a:cubicBezTo>
                    <a:pt x="365" y="239"/>
                    <a:pt x="365" y="239"/>
                    <a:pt x="365" y="239"/>
                  </a:cubicBezTo>
                  <a:cubicBezTo>
                    <a:pt x="365" y="238"/>
                    <a:pt x="365" y="238"/>
                    <a:pt x="365" y="238"/>
                  </a:cubicBezTo>
                  <a:cubicBezTo>
                    <a:pt x="363" y="239"/>
                    <a:pt x="363" y="239"/>
                    <a:pt x="363" y="239"/>
                  </a:cubicBezTo>
                  <a:cubicBezTo>
                    <a:pt x="365" y="239"/>
                    <a:pt x="365" y="239"/>
                    <a:pt x="365" y="239"/>
                  </a:cubicBezTo>
                  <a:cubicBezTo>
                    <a:pt x="365" y="238"/>
                    <a:pt x="364" y="237"/>
                    <a:pt x="364" y="237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64" y="237"/>
                    <a:pt x="364" y="237"/>
                    <a:pt x="364" y="237"/>
                  </a:cubicBezTo>
                  <a:cubicBezTo>
                    <a:pt x="364" y="237"/>
                    <a:pt x="364" y="237"/>
                    <a:pt x="364" y="237"/>
                  </a:cubicBezTo>
                  <a:cubicBezTo>
                    <a:pt x="364" y="221"/>
                    <a:pt x="364" y="221"/>
                    <a:pt x="364" y="221"/>
                  </a:cubicBezTo>
                  <a:cubicBezTo>
                    <a:pt x="362" y="221"/>
                    <a:pt x="362" y="221"/>
                    <a:pt x="362" y="221"/>
                  </a:cubicBezTo>
                  <a:cubicBezTo>
                    <a:pt x="364" y="222"/>
                    <a:pt x="364" y="222"/>
                    <a:pt x="364" y="222"/>
                  </a:cubicBezTo>
                  <a:cubicBezTo>
                    <a:pt x="365" y="220"/>
                    <a:pt x="365" y="218"/>
                    <a:pt x="365" y="216"/>
                  </a:cubicBezTo>
                  <a:cubicBezTo>
                    <a:pt x="365" y="215"/>
                    <a:pt x="365" y="214"/>
                    <a:pt x="365" y="213"/>
                  </a:cubicBezTo>
                  <a:cubicBezTo>
                    <a:pt x="365" y="213"/>
                    <a:pt x="365" y="213"/>
                    <a:pt x="365" y="213"/>
                  </a:cubicBezTo>
                  <a:cubicBezTo>
                    <a:pt x="365" y="212"/>
                    <a:pt x="365" y="212"/>
                    <a:pt x="365" y="212"/>
                  </a:cubicBezTo>
                  <a:cubicBezTo>
                    <a:pt x="365" y="212"/>
                    <a:pt x="365" y="212"/>
                    <a:pt x="365" y="212"/>
                  </a:cubicBezTo>
                  <a:cubicBezTo>
                    <a:pt x="365" y="211"/>
                    <a:pt x="364" y="211"/>
                    <a:pt x="364" y="210"/>
                  </a:cubicBezTo>
                  <a:cubicBezTo>
                    <a:pt x="364" y="210"/>
                    <a:pt x="364" y="210"/>
                    <a:pt x="364" y="210"/>
                  </a:cubicBezTo>
                  <a:cubicBezTo>
                    <a:pt x="364" y="210"/>
                    <a:pt x="364" y="210"/>
                    <a:pt x="364" y="210"/>
                  </a:cubicBezTo>
                  <a:cubicBezTo>
                    <a:pt x="364" y="195"/>
                    <a:pt x="364" y="195"/>
                    <a:pt x="364" y="195"/>
                  </a:cubicBezTo>
                  <a:cubicBezTo>
                    <a:pt x="362" y="195"/>
                    <a:pt x="362" y="195"/>
                    <a:pt x="362" y="195"/>
                  </a:cubicBezTo>
                  <a:cubicBezTo>
                    <a:pt x="364" y="196"/>
                    <a:pt x="364" y="196"/>
                    <a:pt x="364" y="196"/>
                  </a:cubicBezTo>
                  <a:cubicBezTo>
                    <a:pt x="365" y="194"/>
                    <a:pt x="365" y="192"/>
                    <a:pt x="365" y="190"/>
                  </a:cubicBezTo>
                  <a:cubicBezTo>
                    <a:pt x="365" y="189"/>
                    <a:pt x="365" y="188"/>
                    <a:pt x="365" y="187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65" y="186"/>
                    <a:pt x="365" y="186"/>
                    <a:pt x="365" y="186"/>
                  </a:cubicBezTo>
                  <a:cubicBezTo>
                    <a:pt x="365" y="185"/>
                    <a:pt x="364" y="185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84"/>
                    <a:pt x="364" y="184"/>
                    <a:pt x="364" y="184"/>
                  </a:cubicBezTo>
                  <a:cubicBezTo>
                    <a:pt x="364" y="167"/>
                    <a:pt x="364" y="167"/>
                    <a:pt x="364" y="167"/>
                  </a:cubicBezTo>
                  <a:cubicBezTo>
                    <a:pt x="364" y="163"/>
                    <a:pt x="363" y="160"/>
                    <a:pt x="361" y="157"/>
                  </a:cubicBezTo>
                  <a:cubicBezTo>
                    <a:pt x="358" y="153"/>
                    <a:pt x="353" y="150"/>
                    <a:pt x="347" y="148"/>
                  </a:cubicBezTo>
                  <a:cubicBezTo>
                    <a:pt x="341" y="146"/>
                    <a:pt x="334" y="144"/>
                    <a:pt x="326" y="144"/>
                  </a:cubicBezTo>
                  <a:cubicBezTo>
                    <a:pt x="325" y="144"/>
                    <a:pt x="324" y="144"/>
                    <a:pt x="323" y="144"/>
                  </a:cubicBezTo>
                  <a:cubicBezTo>
                    <a:pt x="312" y="145"/>
                    <a:pt x="302" y="148"/>
                    <a:pt x="294" y="152"/>
                  </a:cubicBezTo>
                  <a:cubicBezTo>
                    <a:pt x="291" y="155"/>
                    <a:pt x="288" y="157"/>
                    <a:pt x="286" y="160"/>
                  </a:cubicBezTo>
                  <a:cubicBezTo>
                    <a:pt x="283" y="163"/>
                    <a:pt x="282" y="167"/>
                    <a:pt x="282" y="170"/>
                  </a:cubicBezTo>
                  <a:cubicBezTo>
                    <a:pt x="282" y="188"/>
                    <a:pt x="282" y="188"/>
                    <a:pt x="282" y="188"/>
                  </a:cubicBezTo>
                  <a:cubicBezTo>
                    <a:pt x="284" y="188"/>
                    <a:pt x="284" y="188"/>
                    <a:pt x="284" y="188"/>
                  </a:cubicBezTo>
                  <a:cubicBezTo>
                    <a:pt x="282" y="187"/>
                    <a:pt x="282" y="187"/>
                    <a:pt x="282" y="187"/>
                  </a:cubicBezTo>
                  <a:cubicBezTo>
                    <a:pt x="281" y="189"/>
                    <a:pt x="281" y="191"/>
                    <a:pt x="281" y="193"/>
                  </a:cubicBezTo>
                  <a:cubicBezTo>
                    <a:pt x="281" y="195"/>
                    <a:pt x="281" y="197"/>
                    <a:pt x="282" y="199"/>
                  </a:cubicBezTo>
                  <a:cubicBezTo>
                    <a:pt x="284" y="199"/>
                    <a:pt x="284" y="199"/>
                    <a:pt x="284" y="199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2" y="214"/>
                    <a:pt x="282" y="214"/>
                    <a:pt x="282" y="214"/>
                  </a:cubicBezTo>
                  <a:cubicBezTo>
                    <a:pt x="284" y="214"/>
                    <a:pt x="284" y="214"/>
                    <a:pt x="284" y="214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1" y="215"/>
                    <a:pt x="281" y="217"/>
                    <a:pt x="281" y="219"/>
                  </a:cubicBezTo>
                  <a:cubicBezTo>
                    <a:pt x="281" y="221"/>
                    <a:pt x="281" y="222"/>
                    <a:pt x="282" y="224"/>
                  </a:cubicBezTo>
                  <a:cubicBezTo>
                    <a:pt x="283" y="223"/>
                    <a:pt x="283" y="223"/>
                    <a:pt x="283" y="223"/>
                  </a:cubicBezTo>
                  <a:cubicBezTo>
                    <a:pt x="284" y="221"/>
                    <a:pt x="284" y="221"/>
                    <a:pt x="284" y="221"/>
                  </a:cubicBezTo>
                  <a:cubicBezTo>
                    <a:pt x="261" y="208"/>
                    <a:pt x="261" y="208"/>
                    <a:pt x="261" y="208"/>
                  </a:cubicBezTo>
                  <a:cubicBezTo>
                    <a:pt x="260" y="209"/>
                    <a:pt x="260" y="209"/>
                    <a:pt x="260" y="209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63" y="208"/>
                    <a:pt x="263" y="207"/>
                    <a:pt x="264" y="20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3" y="144"/>
                    <a:pt x="263" y="144"/>
                  </a:cubicBezTo>
                  <a:cubicBezTo>
                    <a:pt x="262" y="143"/>
                    <a:pt x="262" y="143"/>
                    <a:pt x="261" y="143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3" y="145"/>
                    <a:pt x="263" y="145"/>
                    <a:pt x="263" y="145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39"/>
                    <a:pt x="260" y="134"/>
                    <a:pt x="255" y="131"/>
                  </a:cubicBezTo>
                  <a:cubicBezTo>
                    <a:pt x="251" y="128"/>
                    <a:pt x="244" y="126"/>
                    <a:pt x="237" y="126"/>
                  </a:cubicBezTo>
                  <a:cubicBezTo>
                    <a:pt x="236" y="126"/>
                    <a:pt x="236" y="126"/>
                    <a:pt x="235" y="126"/>
                  </a:cubicBezTo>
                  <a:cubicBezTo>
                    <a:pt x="227" y="126"/>
                    <a:pt x="220" y="129"/>
                    <a:pt x="215" y="132"/>
                  </a:cubicBezTo>
                  <a:cubicBezTo>
                    <a:pt x="210" y="136"/>
                    <a:pt x="207" y="141"/>
                    <a:pt x="207" y="146"/>
                  </a:cubicBezTo>
                  <a:cubicBezTo>
                    <a:pt x="207" y="147"/>
                    <a:pt x="207" y="148"/>
                    <a:pt x="207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208" y="146"/>
                    <a:pt x="207" y="147"/>
                    <a:pt x="207" y="148"/>
                  </a:cubicBezTo>
                  <a:cubicBezTo>
                    <a:pt x="207" y="176"/>
                    <a:pt x="207" y="176"/>
                    <a:pt x="207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5" y="176"/>
                    <a:pt x="204" y="176"/>
                  </a:cubicBezTo>
                  <a:cubicBezTo>
                    <a:pt x="192" y="183"/>
                    <a:pt x="192" y="183"/>
                    <a:pt x="192" y="183"/>
                  </a:cubicBezTo>
                  <a:cubicBezTo>
                    <a:pt x="192" y="119"/>
                    <a:pt x="192" y="119"/>
                    <a:pt x="192" y="119"/>
                  </a:cubicBezTo>
                  <a:cubicBezTo>
                    <a:pt x="192" y="118"/>
                    <a:pt x="192" y="118"/>
                    <a:pt x="192" y="117"/>
                  </a:cubicBezTo>
                  <a:cubicBezTo>
                    <a:pt x="191" y="117"/>
                    <a:pt x="191" y="117"/>
                    <a:pt x="190" y="117"/>
                  </a:cubicBezTo>
                  <a:cubicBezTo>
                    <a:pt x="190" y="117"/>
                    <a:pt x="189" y="117"/>
                    <a:pt x="189" y="117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20"/>
                    <a:pt x="188" y="120"/>
                  </a:cubicBezTo>
                  <a:cubicBezTo>
                    <a:pt x="188" y="121"/>
                    <a:pt x="188" y="121"/>
                    <a:pt x="188" y="122"/>
                  </a:cubicBezTo>
                  <a:cubicBezTo>
                    <a:pt x="188" y="122"/>
                    <a:pt x="189" y="122"/>
                    <a:pt x="189" y="123"/>
                  </a:cubicBezTo>
                  <a:cubicBezTo>
                    <a:pt x="190" y="123"/>
                    <a:pt x="190" y="123"/>
                    <a:pt x="191" y="122"/>
                  </a:cubicBezTo>
                  <a:cubicBezTo>
                    <a:pt x="191" y="122"/>
                    <a:pt x="192" y="122"/>
                    <a:pt x="192" y="121"/>
                  </a:cubicBezTo>
                  <a:cubicBezTo>
                    <a:pt x="192" y="121"/>
                    <a:pt x="192" y="120"/>
                    <a:pt x="192" y="119"/>
                  </a:cubicBezTo>
                  <a:cubicBezTo>
                    <a:pt x="192" y="116"/>
                    <a:pt x="191" y="114"/>
                    <a:pt x="189" y="113"/>
                  </a:cubicBezTo>
                  <a:cubicBezTo>
                    <a:pt x="187" y="111"/>
                    <a:pt x="185" y="110"/>
                    <a:pt x="182" y="109"/>
                  </a:cubicBezTo>
                  <a:cubicBezTo>
                    <a:pt x="182" y="111"/>
                    <a:pt x="182" y="111"/>
                    <a:pt x="182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4" y="10"/>
                    <a:pt x="184" y="10"/>
                    <a:pt x="184" y="10"/>
                  </a:cubicBezTo>
                  <a:cubicBezTo>
                    <a:pt x="184" y="9"/>
                    <a:pt x="183" y="8"/>
                    <a:pt x="183" y="7"/>
                  </a:cubicBezTo>
                  <a:cubicBezTo>
                    <a:pt x="182" y="6"/>
                    <a:pt x="181" y="5"/>
                    <a:pt x="179" y="5"/>
                  </a:cubicBezTo>
                  <a:cubicBezTo>
                    <a:pt x="178" y="5"/>
                    <a:pt x="176" y="4"/>
                    <a:pt x="174" y="4"/>
                  </a:cubicBezTo>
                  <a:cubicBezTo>
                    <a:pt x="174" y="4"/>
                    <a:pt x="174" y="4"/>
                    <a:pt x="174" y="4"/>
                  </a:cubicBezTo>
                  <a:cubicBezTo>
                    <a:pt x="171" y="5"/>
                    <a:pt x="169" y="5"/>
                    <a:pt x="167" y="6"/>
                  </a:cubicBezTo>
                  <a:cubicBezTo>
                    <a:pt x="166" y="6"/>
                    <a:pt x="165" y="7"/>
                    <a:pt x="165" y="8"/>
                  </a:cubicBezTo>
                  <a:cubicBezTo>
                    <a:pt x="164" y="8"/>
                    <a:pt x="164" y="9"/>
                    <a:pt x="164" y="10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6" y="111"/>
                    <a:pt x="166" y="111"/>
                    <a:pt x="166" y="111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2" y="111"/>
                    <a:pt x="160" y="112"/>
                    <a:pt x="158" y="114"/>
                  </a:cubicBezTo>
                  <a:cubicBezTo>
                    <a:pt x="156" y="116"/>
                    <a:pt x="155" y="118"/>
                    <a:pt x="155" y="120"/>
                  </a:cubicBezTo>
                  <a:cubicBezTo>
                    <a:pt x="155" y="205"/>
                    <a:pt x="155" y="205"/>
                    <a:pt x="155" y="205"/>
                  </a:cubicBezTo>
                  <a:cubicBezTo>
                    <a:pt x="151" y="207"/>
                    <a:pt x="151" y="207"/>
                    <a:pt x="151" y="207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4"/>
                    <a:pt x="151" y="114"/>
                    <a:pt x="150" y="113"/>
                  </a:cubicBezTo>
                  <a:cubicBezTo>
                    <a:pt x="150" y="113"/>
                    <a:pt x="149" y="113"/>
                    <a:pt x="149" y="113"/>
                  </a:cubicBezTo>
                  <a:cubicBezTo>
                    <a:pt x="148" y="113"/>
                    <a:pt x="148" y="113"/>
                    <a:pt x="147" y="113"/>
                  </a:cubicBezTo>
                  <a:cubicBezTo>
                    <a:pt x="147" y="114"/>
                    <a:pt x="147" y="114"/>
                    <a:pt x="147" y="115"/>
                  </a:cubicBezTo>
                  <a:cubicBezTo>
                    <a:pt x="147" y="115"/>
                    <a:pt x="147" y="116"/>
                    <a:pt x="147" y="116"/>
                  </a:cubicBezTo>
                  <a:cubicBezTo>
                    <a:pt x="146" y="117"/>
                    <a:pt x="146" y="117"/>
                    <a:pt x="147" y="118"/>
                  </a:cubicBezTo>
                  <a:cubicBezTo>
                    <a:pt x="147" y="118"/>
                    <a:pt x="147" y="118"/>
                    <a:pt x="148" y="119"/>
                  </a:cubicBezTo>
                  <a:cubicBezTo>
                    <a:pt x="148" y="119"/>
                    <a:pt x="149" y="119"/>
                    <a:pt x="149" y="118"/>
                  </a:cubicBezTo>
                  <a:cubicBezTo>
                    <a:pt x="150" y="118"/>
                    <a:pt x="150" y="118"/>
                    <a:pt x="150" y="117"/>
                  </a:cubicBezTo>
                  <a:cubicBezTo>
                    <a:pt x="151" y="117"/>
                    <a:pt x="151" y="116"/>
                    <a:pt x="151" y="115"/>
                  </a:cubicBezTo>
                  <a:cubicBezTo>
                    <a:pt x="151" y="112"/>
                    <a:pt x="150" y="110"/>
                    <a:pt x="148" y="109"/>
                  </a:cubicBezTo>
                  <a:cubicBezTo>
                    <a:pt x="146" y="107"/>
                    <a:pt x="144" y="106"/>
                    <a:pt x="141" y="105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2" y="5"/>
                    <a:pt x="142" y="4"/>
                    <a:pt x="141" y="3"/>
                  </a:cubicBezTo>
                  <a:cubicBezTo>
                    <a:pt x="140" y="2"/>
                    <a:pt x="139" y="1"/>
                    <a:pt x="138" y="1"/>
                  </a:cubicBezTo>
                  <a:cubicBezTo>
                    <a:pt x="136" y="1"/>
                    <a:pt x="135" y="0"/>
                    <a:pt x="13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0" y="1"/>
                    <a:pt x="127" y="1"/>
                    <a:pt x="126" y="2"/>
                  </a:cubicBezTo>
                  <a:cubicBezTo>
                    <a:pt x="125" y="2"/>
                    <a:pt x="124" y="3"/>
                    <a:pt x="123" y="4"/>
                  </a:cubicBezTo>
                  <a:cubicBezTo>
                    <a:pt x="123" y="4"/>
                    <a:pt x="122" y="5"/>
                    <a:pt x="122" y="6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3" y="106"/>
                    <a:pt x="123" y="106"/>
                    <a:pt x="123" y="106"/>
                  </a:cubicBezTo>
                  <a:cubicBezTo>
                    <a:pt x="121" y="107"/>
                    <a:pt x="118" y="108"/>
                    <a:pt x="116" y="110"/>
                  </a:cubicBezTo>
                  <a:cubicBezTo>
                    <a:pt x="115" y="112"/>
                    <a:pt x="114" y="114"/>
                    <a:pt x="114" y="116"/>
                  </a:cubicBezTo>
                  <a:cubicBezTo>
                    <a:pt x="114" y="229"/>
                    <a:pt x="114" y="229"/>
                    <a:pt x="114" y="229"/>
                  </a:cubicBezTo>
                  <a:cubicBezTo>
                    <a:pt x="75" y="251"/>
                    <a:pt x="75" y="251"/>
                    <a:pt x="75" y="251"/>
                  </a:cubicBezTo>
                  <a:cubicBezTo>
                    <a:pt x="76" y="253"/>
                    <a:pt x="76" y="253"/>
                    <a:pt x="76" y="253"/>
                  </a:cubicBezTo>
                  <a:cubicBezTo>
                    <a:pt x="78" y="254"/>
                    <a:pt x="78" y="254"/>
                    <a:pt x="78" y="254"/>
                  </a:cubicBezTo>
                  <a:cubicBezTo>
                    <a:pt x="78" y="253"/>
                    <a:pt x="78" y="252"/>
                    <a:pt x="78" y="250"/>
                  </a:cubicBezTo>
                  <a:cubicBezTo>
                    <a:pt x="78" y="241"/>
                    <a:pt x="78" y="241"/>
                    <a:pt x="78" y="241"/>
                  </a:cubicBezTo>
                  <a:cubicBezTo>
                    <a:pt x="78" y="238"/>
                    <a:pt x="77" y="234"/>
                    <a:pt x="74" y="233"/>
                  </a:cubicBezTo>
                  <a:cubicBezTo>
                    <a:pt x="72" y="232"/>
                    <a:pt x="71" y="232"/>
                    <a:pt x="70" y="232"/>
                  </a:cubicBezTo>
                  <a:cubicBezTo>
                    <a:pt x="68" y="232"/>
                    <a:pt x="66" y="232"/>
                    <a:pt x="64" y="233"/>
                  </a:cubicBezTo>
                  <a:cubicBezTo>
                    <a:pt x="41" y="252"/>
                    <a:pt x="41" y="252"/>
                    <a:pt x="41" y="252"/>
                  </a:cubicBezTo>
                  <a:cubicBezTo>
                    <a:pt x="39" y="254"/>
                    <a:pt x="37" y="257"/>
                    <a:pt x="37" y="260"/>
                  </a:cubicBezTo>
                  <a:cubicBezTo>
                    <a:pt x="37" y="260"/>
                    <a:pt x="37" y="260"/>
                    <a:pt x="37" y="260"/>
                  </a:cubicBezTo>
                  <a:cubicBezTo>
                    <a:pt x="39" y="260"/>
                    <a:pt x="39" y="260"/>
                    <a:pt x="39" y="260"/>
                  </a:cubicBezTo>
                  <a:cubicBezTo>
                    <a:pt x="37" y="260"/>
                    <a:pt x="37" y="260"/>
                    <a:pt x="37" y="260"/>
                  </a:cubicBezTo>
                  <a:cubicBezTo>
                    <a:pt x="37" y="263"/>
                    <a:pt x="39" y="267"/>
                    <a:pt x="42" y="268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3" y="293"/>
                    <a:pt x="3" y="293"/>
                    <a:pt x="3" y="293"/>
                  </a:cubicBezTo>
                  <a:cubicBezTo>
                    <a:pt x="2" y="294"/>
                    <a:pt x="2" y="294"/>
                    <a:pt x="2" y="294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2"/>
                    <a:pt x="1" y="312"/>
                  </a:cubicBezTo>
                  <a:cubicBezTo>
                    <a:pt x="222" y="440"/>
                    <a:pt x="222" y="440"/>
                    <a:pt x="222" y="440"/>
                  </a:cubicBezTo>
                  <a:cubicBezTo>
                    <a:pt x="223" y="441"/>
                    <a:pt x="224" y="441"/>
                    <a:pt x="224" y="440"/>
                  </a:cubicBezTo>
                  <a:cubicBezTo>
                    <a:pt x="428" y="320"/>
                    <a:pt x="428" y="320"/>
                    <a:pt x="428" y="320"/>
                  </a:cubicBezTo>
                  <a:cubicBezTo>
                    <a:pt x="428" y="319"/>
                    <a:pt x="429" y="319"/>
                    <a:pt x="429" y="318"/>
                  </a:cubicBezTo>
                  <a:cubicBezTo>
                    <a:pt x="429" y="306"/>
                    <a:pt x="429" y="306"/>
                    <a:pt x="429" y="306"/>
                  </a:cubicBezTo>
                  <a:cubicBezTo>
                    <a:pt x="429" y="305"/>
                    <a:pt x="428" y="304"/>
                    <a:pt x="428" y="304"/>
                  </a:cubicBezTo>
                  <a:cubicBezTo>
                    <a:pt x="364" y="267"/>
                    <a:pt x="364" y="267"/>
                    <a:pt x="364" y="267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65" y="269"/>
                    <a:pt x="365" y="269"/>
                    <a:pt x="365" y="269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62" y="271"/>
                    <a:pt x="362" y="271"/>
                    <a:pt x="362" y="271"/>
                  </a:cubicBezTo>
                  <a:cubicBezTo>
                    <a:pt x="425" y="307"/>
                    <a:pt x="425" y="307"/>
                    <a:pt x="425" y="307"/>
                  </a:cubicBezTo>
                  <a:cubicBezTo>
                    <a:pt x="425" y="317"/>
                    <a:pt x="425" y="317"/>
                    <a:pt x="425" y="317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4" y="310"/>
                    <a:pt x="4" y="310"/>
                    <a:pt x="4" y="310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6" y="296"/>
                    <a:pt x="6" y="296"/>
                    <a:pt x="6" y="296"/>
                  </a:cubicBezTo>
                  <a:cubicBezTo>
                    <a:pt x="48" y="271"/>
                    <a:pt x="48" y="271"/>
                    <a:pt x="48" y="271"/>
                  </a:cubicBezTo>
                  <a:cubicBezTo>
                    <a:pt x="49" y="271"/>
                    <a:pt x="49" y="270"/>
                    <a:pt x="49" y="270"/>
                  </a:cubicBezTo>
                  <a:cubicBezTo>
                    <a:pt x="49" y="269"/>
                    <a:pt x="49" y="268"/>
                    <a:pt x="49" y="268"/>
                  </a:cubicBezTo>
                  <a:cubicBezTo>
                    <a:pt x="44" y="265"/>
                    <a:pt x="44" y="265"/>
                    <a:pt x="44" y="265"/>
                  </a:cubicBezTo>
                  <a:cubicBezTo>
                    <a:pt x="44" y="265"/>
                    <a:pt x="44" y="265"/>
                    <a:pt x="44" y="265"/>
                  </a:cubicBezTo>
                  <a:cubicBezTo>
                    <a:pt x="42" y="264"/>
                    <a:pt x="41" y="262"/>
                    <a:pt x="41" y="260"/>
                  </a:cubicBezTo>
                  <a:cubicBezTo>
                    <a:pt x="41" y="260"/>
                    <a:pt x="41" y="260"/>
                    <a:pt x="41" y="260"/>
                  </a:cubicBezTo>
                  <a:cubicBezTo>
                    <a:pt x="41" y="260"/>
                    <a:pt x="41" y="260"/>
                    <a:pt x="41" y="260"/>
                  </a:cubicBezTo>
                  <a:cubicBezTo>
                    <a:pt x="41" y="258"/>
                    <a:pt x="42" y="256"/>
                    <a:pt x="44" y="255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8" y="236"/>
                    <a:pt x="69" y="236"/>
                    <a:pt x="70" y="236"/>
                  </a:cubicBezTo>
                  <a:cubicBezTo>
                    <a:pt x="70" y="236"/>
                    <a:pt x="71" y="236"/>
                    <a:pt x="72" y="236"/>
                  </a:cubicBezTo>
                  <a:cubicBezTo>
                    <a:pt x="73" y="237"/>
                    <a:pt x="74" y="239"/>
                    <a:pt x="74" y="241"/>
                  </a:cubicBezTo>
                  <a:cubicBezTo>
                    <a:pt x="74" y="250"/>
                    <a:pt x="74" y="250"/>
                    <a:pt x="74" y="250"/>
                  </a:cubicBezTo>
                  <a:cubicBezTo>
                    <a:pt x="74" y="251"/>
                    <a:pt x="74" y="252"/>
                    <a:pt x="74" y="253"/>
                  </a:cubicBezTo>
                  <a:cubicBezTo>
                    <a:pt x="74" y="253"/>
                    <a:pt x="74" y="254"/>
                    <a:pt x="75" y="255"/>
                  </a:cubicBezTo>
                  <a:cubicBezTo>
                    <a:pt x="75" y="255"/>
                    <a:pt x="76" y="255"/>
                    <a:pt x="77" y="255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1"/>
                    <a:pt x="118" y="231"/>
                    <a:pt x="118" y="230"/>
                  </a:cubicBezTo>
                  <a:cubicBezTo>
                    <a:pt x="118" y="116"/>
                    <a:pt x="118" y="116"/>
                    <a:pt x="118" y="116"/>
                  </a:cubicBezTo>
                  <a:cubicBezTo>
                    <a:pt x="118" y="115"/>
                    <a:pt x="118" y="114"/>
                    <a:pt x="119" y="113"/>
                  </a:cubicBezTo>
                  <a:cubicBezTo>
                    <a:pt x="121" y="111"/>
                    <a:pt x="123" y="110"/>
                    <a:pt x="125" y="109"/>
                  </a:cubicBezTo>
                  <a:cubicBezTo>
                    <a:pt x="126" y="109"/>
                    <a:pt x="126" y="108"/>
                    <a:pt x="126" y="107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30" y="5"/>
                    <a:pt x="132" y="4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5" y="4"/>
                    <a:pt x="137" y="5"/>
                    <a:pt x="137" y="5"/>
                  </a:cubicBezTo>
                  <a:cubicBezTo>
                    <a:pt x="138" y="5"/>
                    <a:pt x="138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8" y="108"/>
                    <a:pt x="139" y="108"/>
                    <a:pt x="140" y="109"/>
                  </a:cubicBezTo>
                  <a:cubicBezTo>
                    <a:pt x="142" y="109"/>
                    <a:pt x="144" y="110"/>
                    <a:pt x="145" y="112"/>
                  </a:cubicBezTo>
                  <a:cubicBezTo>
                    <a:pt x="146" y="113"/>
                    <a:pt x="147" y="114"/>
                    <a:pt x="147" y="115"/>
                  </a:cubicBezTo>
                  <a:cubicBezTo>
                    <a:pt x="147" y="115"/>
                    <a:pt x="147" y="116"/>
                    <a:pt x="147" y="116"/>
                  </a:cubicBezTo>
                  <a:cubicBezTo>
                    <a:pt x="146" y="117"/>
                    <a:pt x="146" y="117"/>
                    <a:pt x="147" y="118"/>
                  </a:cubicBezTo>
                  <a:cubicBezTo>
                    <a:pt x="147" y="118"/>
                    <a:pt x="147" y="118"/>
                    <a:pt x="148" y="119"/>
                  </a:cubicBezTo>
                  <a:cubicBezTo>
                    <a:pt x="148" y="119"/>
                    <a:pt x="149" y="119"/>
                    <a:pt x="149" y="118"/>
                  </a:cubicBezTo>
                  <a:cubicBezTo>
                    <a:pt x="150" y="118"/>
                    <a:pt x="150" y="118"/>
                    <a:pt x="150" y="117"/>
                  </a:cubicBezTo>
                  <a:cubicBezTo>
                    <a:pt x="151" y="117"/>
                    <a:pt x="151" y="116"/>
                    <a:pt x="151" y="115"/>
                  </a:cubicBezTo>
                  <a:cubicBezTo>
                    <a:pt x="151" y="114"/>
                    <a:pt x="151" y="114"/>
                    <a:pt x="150" y="113"/>
                  </a:cubicBezTo>
                  <a:cubicBezTo>
                    <a:pt x="150" y="113"/>
                    <a:pt x="149" y="113"/>
                    <a:pt x="149" y="113"/>
                  </a:cubicBezTo>
                  <a:cubicBezTo>
                    <a:pt x="148" y="113"/>
                    <a:pt x="148" y="113"/>
                    <a:pt x="147" y="113"/>
                  </a:cubicBezTo>
                  <a:cubicBezTo>
                    <a:pt x="147" y="114"/>
                    <a:pt x="147" y="114"/>
                    <a:pt x="147" y="115"/>
                  </a:cubicBezTo>
                  <a:cubicBezTo>
                    <a:pt x="147" y="211"/>
                    <a:pt x="147" y="211"/>
                    <a:pt x="147" y="211"/>
                  </a:cubicBezTo>
                  <a:cubicBezTo>
                    <a:pt x="147" y="211"/>
                    <a:pt x="147" y="212"/>
                    <a:pt x="148" y="212"/>
                  </a:cubicBezTo>
                  <a:cubicBezTo>
                    <a:pt x="148" y="213"/>
                    <a:pt x="149" y="213"/>
                    <a:pt x="150" y="212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8" y="207"/>
                    <a:pt x="159" y="207"/>
                    <a:pt x="159" y="206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9"/>
                    <a:pt x="159" y="118"/>
                    <a:pt x="161" y="117"/>
                  </a:cubicBezTo>
                  <a:cubicBezTo>
                    <a:pt x="162" y="115"/>
                    <a:pt x="164" y="114"/>
                    <a:pt x="166" y="113"/>
                  </a:cubicBezTo>
                  <a:cubicBezTo>
                    <a:pt x="167" y="113"/>
                    <a:pt x="168" y="112"/>
                    <a:pt x="168" y="11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9" y="9"/>
                    <a:pt x="171" y="9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6" y="8"/>
                    <a:pt x="178" y="9"/>
                    <a:pt x="179" y="9"/>
                  </a:cubicBezTo>
                  <a:cubicBezTo>
                    <a:pt x="179" y="9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73"/>
                    <a:pt x="180" y="73"/>
                    <a:pt x="180" y="73"/>
                  </a:cubicBezTo>
                  <a:cubicBezTo>
                    <a:pt x="180" y="73"/>
                    <a:pt x="180" y="73"/>
                    <a:pt x="180" y="73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80" y="112"/>
                    <a:pt x="180" y="112"/>
                    <a:pt x="181" y="113"/>
                  </a:cubicBezTo>
                  <a:cubicBezTo>
                    <a:pt x="183" y="113"/>
                    <a:pt x="185" y="114"/>
                    <a:pt x="186" y="116"/>
                  </a:cubicBezTo>
                  <a:cubicBezTo>
                    <a:pt x="188" y="117"/>
                    <a:pt x="188" y="118"/>
                    <a:pt x="188" y="119"/>
                  </a:cubicBezTo>
                  <a:cubicBezTo>
                    <a:pt x="188" y="119"/>
                    <a:pt x="188" y="120"/>
                    <a:pt x="188" y="120"/>
                  </a:cubicBezTo>
                  <a:cubicBezTo>
                    <a:pt x="188" y="121"/>
                    <a:pt x="188" y="121"/>
                    <a:pt x="188" y="122"/>
                  </a:cubicBezTo>
                  <a:cubicBezTo>
                    <a:pt x="188" y="122"/>
                    <a:pt x="189" y="122"/>
                    <a:pt x="189" y="123"/>
                  </a:cubicBezTo>
                  <a:cubicBezTo>
                    <a:pt x="190" y="123"/>
                    <a:pt x="190" y="123"/>
                    <a:pt x="191" y="122"/>
                  </a:cubicBezTo>
                  <a:cubicBezTo>
                    <a:pt x="191" y="122"/>
                    <a:pt x="192" y="122"/>
                    <a:pt x="192" y="121"/>
                  </a:cubicBezTo>
                  <a:cubicBezTo>
                    <a:pt x="192" y="121"/>
                    <a:pt x="192" y="120"/>
                    <a:pt x="192" y="119"/>
                  </a:cubicBezTo>
                  <a:cubicBezTo>
                    <a:pt x="192" y="118"/>
                    <a:pt x="192" y="118"/>
                    <a:pt x="192" y="117"/>
                  </a:cubicBezTo>
                  <a:cubicBezTo>
                    <a:pt x="191" y="117"/>
                    <a:pt x="191" y="117"/>
                    <a:pt x="190" y="117"/>
                  </a:cubicBezTo>
                  <a:cubicBezTo>
                    <a:pt x="190" y="117"/>
                    <a:pt x="189" y="117"/>
                    <a:pt x="189" y="117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87"/>
                    <a:pt x="188" y="187"/>
                    <a:pt x="188" y="187"/>
                  </a:cubicBezTo>
                  <a:cubicBezTo>
                    <a:pt x="188" y="187"/>
                    <a:pt x="189" y="188"/>
                    <a:pt x="189" y="188"/>
                  </a:cubicBezTo>
                  <a:cubicBezTo>
                    <a:pt x="190" y="189"/>
                    <a:pt x="191" y="189"/>
                    <a:pt x="191" y="188"/>
                  </a:cubicBezTo>
                  <a:cubicBezTo>
                    <a:pt x="205" y="180"/>
                    <a:pt x="205" y="180"/>
                    <a:pt x="205" y="180"/>
                  </a:cubicBezTo>
                  <a:cubicBezTo>
                    <a:pt x="208" y="182"/>
                    <a:pt x="208" y="182"/>
                    <a:pt x="208" y="182"/>
                  </a:cubicBezTo>
                  <a:cubicBezTo>
                    <a:pt x="208" y="182"/>
                    <a:pt x="209" y="182"/>
                    <a:pt x="210" y="182"/>
                  </a:cubicBezTo>
                  <a:cubicBezTo>
                    <a:pt x="210" y="181"/>
                    <a:pt x="211" y="181"/>
                    <a:pt x="211" y="180"/>
                  </a:cubicBezTo>
                  <a:cubicBezTo>
                    <a:pt x="211" y="148"/>
                    <a:pt x="211" y="148"/>
                    <a:pt x="211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49"/>
                    <a:pt x="210" y="149"/>
                  </a:cubicBezTo>
                  <a:cubicBezTo>
                    <a:pt x="211" y="149"/>
                    <a:pt x="211" y="148"/>
                    <a:pt x="211" y="148"/>
                  </a:cubicBezTo>
                  <a:cubicBezTo>
                    <a:pt x="211" y="147"/>
                    <a:pt x="211" y="147"/>
                    <a:pt x="211" y="146"/>
                  </a:cubicBezTo>
                  <a:cubicBezTo>
                    <a:pt x="211" y="143"/>
                    <a:pt x="213" y="139"/>
                    <a:pt x="218" y="136"/>
                  </a:cubicBezTo>
                  <a:cubicBezTo>
                    <a:pt x="222" y="132"/>
                    <a:pt x="228" y="130"/>
                    <a:pt x="235" y="130"/>
                  </a:cubicBezTo>
                  <a:cubicBezTo>
                    <a:pt x="236" y="130"/>
                    <a:pt x="236" y="130"/>
                    <a:pt x="237" y="130"/>
                  </a:cubicBezTo>
                  <a:cubicBezTo>
                    <a:pt x="243" y="130"/>
                    <a:pt x="249" y="132"/>
                    <a:pt x="253" y="134"/>
                  </a:cubicBezTo>
                  <a:cubicBezTo>
                    <a:pt x="257" y="137"/>
                    <a:pt x="260" y="140"/>
                    <a:pt x="260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46"/>
                    <a:pt x="260" y="146"/>
                    <a:pt x="260" y="146"/>
                  </a:cubicBezTo>
                  <a:cubicBezTo>
                    <a:pt x="260" y="147"/>
                    <a:pt x="261" y="147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5"/>
                    <a:pt x="262" y="145"/>
                    <a:pt x="262" y="145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0" y="205"/>
                    <a:pt x="260" y="205"/>
                    <a:pt x="260" y="205"/>
                  </a:cubicBezTo>
                  <a:cubicBezTo>
                    <a:pt x="260" y="205"/>
                    <a:pt x="259" y="207"/>
                    <a:pt x="258" y="208"/>
                  </a:cubicBezTo>
                  <a:cubicBezTo>
                    <a:pt x="258" y="209"/>
                    <a:pt x="258" y="209"/>
                    <a:pt x="258" y="210"/>
                  </a:cubicBezTo>
                  <a:cubicBezTo>
                    <a:pt x="258" y="210"/>
                    <a:pt x="258" y="211"/>
                    <a:pt x="259" y="211"/>
                  </a:cubicBezTo>
                  <a:cubicBezTo>
                    <a:pt x="282" y="225"/>
                    <a:pt x="282" y="225"/>
                    <a:pt x="282" y="225"/>
                  </a:cubicBezTo>
                  <a:cubicBezTo>
                    <a:pt x="283" y="225"/>
                    <a:pt x="284" y="225"/>
                    <a:pt x="285" y="225"/>
                  </a:cubicBezTo>
                  <a:cubicBezTo>
                    <a:pt x="285" y="224"/>
                    <a:pt x="286" y="223"/>
                    <a:pt x="285" y="222"/>
                  </a:cubicBezTo>
                  <a:cubicBezTo>
                    <a:pt x="285" y="221"/>
                    <a:pt x="285" y="220"/>
                    <a:pt x="285" y="219"/>
                  </a:cubicBezTo>
                  <a:cubicBezTo>
                    <a:pt x="285" y="218"/>
                    <a:pt x="285" y="216"/>
                    <a:pt x="286" y="215"/>
                  </a:cubicBezTo>
                  <a:cubicBezTo>
                    <a:pt x="286" y="214"/>
                    <a:pt x="286" y="214"/>
                    <a:pt x="286" y="214"/>
                  </a:cubicBezTo>
                  <a:cubicBezTo>
                    <a:pt x="286" y="199"/>
                    <a:pt x="286" y="199"/>
                    <a:pt x="286" y="199"/>
                  </a:cubicBezTo>
                  <a:cubicBezTo>
                    <a:pt x="286" y="198"/>
                    <a:pt x="286" y="198"/>
                    <a:pt x="286" y="198"/>
                  </a:cubicBezTo>
                  <a:cubicBezTo>
                    <a:pt x="285" y="196"/>
                    <a:pt x="285" y="195"/>
                    <a:pt x="285" y="193"/>
                  </a:cubicBezTo>
                  <a:cubicBezTo>
                    <a:pt x="285" y="192"/>
                    <a:pt x="285" y="190"/>
                    <a:pt x="286" y="189"/>
                  </a:cubicBezTo>
                  <a:cubicBezTo>
                    <a:pt x="286" y="188"/>
                    <a:pt x="286" y="188"/>
                    <a:pt x="286" y="188"/>
                  </a:cubicBezTo>
                  <a:cubicBezTo>
                    <a:pt x="286" y="170"/>
                    <a:pt x="286" y="170"/>
                    <a:pt x="286" y="170"/>
                  </a:cubicBezTo>
                  <a:cubicBezTo>
                    <a:pt x="286" y="168"/>
                    <a:pt x="287" y="165"/>
                    <a:pt x="289" y="163"/>
                  </a:cubicBezTo>
                  <a:cubicBezTo>
                    <a:pt x="291" y="159"/>
                    <a:pt x="296" y="155"/>
                    <a:pt x="302" y="153"/>
                  </a:cubicBezTo>
                  <a:cubicBezTo>
                    <a:pt x="308" y="150"/>
                    <a:pt x="315" y="149"/>
                    <a:pt x="323" y="148"/>
                  </a:cubicBezTo>
                  <a:cubicBezTo>
                    <a:pt x="324" y="148"/>
                    <a:pt x="325" y="148"/>
                    <a:pt x="326" y="148"/>
                  </a:cubicBezTo>
                  <a:cubicBezTo>
                    <a:pt x="336" y="148"/>
                    <a:pt x="345" y="150"/>
                    <a:pt x="351" y="154"/>
                  </a:cubicBezTo>
                  <a:cubicBezTo>
                    <a:pt x="354" y="156"/>
                    <a:pt x="356" y="158"/>
                    <a:pt x="358" y="160"/>
                  </a:cubicBezTo>
                  <a:cubicBezTo>
                    <a:pt x="359" y="162"/>
                    <a:pt x="360" y="164"/>
                    <a:pt x="360" y="167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360" y="185"/>
                    <a:pt x="360" y="185"/>
                    <a:pt x="360" y="185"/>
                  </a:cubicBezTo>
                  <a:cubicBezTo>
                    <a:pt x="360" y="185"/>
                    <a:pt x="360" y="185"/>
                    <a:pt x="360" y="185"/>
                  </a:cubicBezTo>
                  <a:cubicBezTo>
                    <a:pt x="360" y="185"/>
                    <a:pt x="360" y="185"/>
                    <a:pt x="360" y="185"/>
                  </a:cubicBezTo>
                  <a:cubicBezTo>
                    <a:pt x="361" y="186"/>
                    <a:pt x="361" y="186"/>
                    <a:pt x="361" y="187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63" y="187"/>
                    <a:pt x="363" y="187"/>
                    <a:pt x="363" y="187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61" y="188"/>
                    <a:pt x="361" y="189"/>
                    <a:pt x="361" y="190"/>
                  </a:cubicBezTo>
                  <a:cubicBezTo>
                    <a:pt x="361" y="191"/>
                    <a:pt x="361" y="193"/>
                    <a:pt x="360" y="194"/>
                  </a:cubicBezTo>
                  <a:cubicBezTo>
                    <a:pt x="360" y="195"/>
                    <a:pt x="360" y="195"/>
                    <a:pt x="360" y="195"/>
                  </a:cubicBezTo>
                  <a:cubicBezTo>
                    <a:pt x="360" y="210"/>
                    <a:pt x="360" y="210"/>
                    <a:pt x="360" y="210"/>
                  </a:cubicBezTo>
                  <a:cubicBezTo>
                    <a:pt x="360" y="211"/>
                    <a:pt x="360" y="211"/>
                    <a:pt x="360" y="211"/>
                  </a:cubicBezTo>
                  <a:cubicBezTo>
                    <a:pt x="360" y="212"/>
                    <a:pt x="360" y="212"/>
                    <a:pt x="360" y="212"/>
                  </a:cubicBezTo>
                  <a:cubicBezTo>
                    <a:pt x="362" y="211"/>
                    <a:pt x="362" y="211"/>
                    <a:pt x="362" y="211"/>
                  </a:cubicBezTo>
                  <a:cubicBezTo>
                    <a:pt x="360" y="212"/>
                    <a:pt x="360" y="212"/>
                    <a:pt x="360" y="212"/>
                  </a:cubicBezTo>
                  <a:cubicBezTo>
                    <a:pt x="361" y="212"/>
                    <a:pt x="361" y="212"/>
                    <a:pt x="361" y="213"/>
                  </a:cubicBezTo>
                  <a:cubicBezTo>
                    <a:pt x="361" y="213"/>
                    <a:pt x="361" y="213"/>
                    <a:pt x="361" y="213"/>
                  </a:cubicBezTo>
                  <a:cubicBezTo>
                    <a:pt x="361" y="214"/>
                    <a:pt x="361" y="214"/>
                    <a:pt x="361" y="214"/>
                  </a:cubicBezTo>
                  <a:cubicBezTo>
                    <a:pt x="363" y="213"/>
                    <a:pt x="363" y="213"/>
                    <a:pt x="363" y="213"/>
                  </a:cubicBezTo>
                  <a:cubicBezTo>
                    <a:pt x="361" y="214"/>
                    <a:pt x="361" y="214"/>
                    <a:pt x="361" y="214"/>
                  </a:cubicBezTo>
                  <a:cubicBezTo>
                    <a:pt x="361" y="214"/>
                    <a:pt x="361" y="215"/>
                    <a:pt x="361" y="216"/>
                  </a:cubicBezTo>
                  <a:cubicBezTo>
                    <a:pt x="361" y="217"/>
                    <a:pt x="361" y="219"/>
                    <a:pt x="360" y="220"/>
                  </a:cubicBezTo>
                  <a:cubicBezTo>
                    <a:pt x="360" y="221"/>
                    <a:pt x="360" y="221"/>
                    <a:pt x="360" y="221"/>
                  </a:cubicBezTo>
                  <a:cubicBezTo>
                    <a:pt x="360" y="237"/>
                    <a:pt x="360" y="237"/>
                    <a:pt x="360" y="237"/>
                  </a:cubicBezTo>
                  <a:cubicBezTo>
                    <a:pt x="360" y="238"/>
                    <a:pt x="360" y="238"/>
                    <a:pt x="360" y="238"/>
                  </a:cubicBezTo>
                  <a:cubicBezTo>
                    <a:pt x="360" y="238"/>
                    <a:pt x="360" y="238"/>
                    <a:pt x="360" y="238"/>
                  </a:cubicBezTo>
                  <a:cubicBezTo>
                    <a:pt x="360" y="238"/>
                    <a:pt x="360" y="238"/>
                    <a:pt x="360" y="238"/>
                  </a:cubicBezTo>
                  <a:cubicBezTo>
                    <a:pt x="361" y="239"/>
                    <a:pt x="361" y="239"/>
                    <a:pt x="361" y="239"/>
                  </a:cubicBezTo>
                  <a:cubicBezTo>
                    <a:pt x="361" y="240"/>
                    <a:pt x="361" y="240"/>
                    <a:pt x="361" y="240"/>
                  </a:cubicBezTo>
                  <a:cubicBezTo>
                    <a:pt x="361" y="240"/>
                    <a:pt x="361" y="240"/>
                    <a:pt x="361" y="240"/>
                  </a:cubicBezTo>
                  <a:cubicBezTo>
                    <a:pt x="363" y="240"/>
                    <a:pt x="363" y="240"/>
                    <a:pt x="363" y="240"/>
                  </a:cubicBezTo>
                  <a:cubicBezTo>
                    <a:pt x="361" y="240"/>
                    <a:pt x="361" y="240"/>
                    <a:pt x="361" y="240"/>
                  </a:cubicBezTo>
                  <a:cubicBezTo>
                    <a:pt x="361" y="241"/>
                    <a:pt x="361" y="242"/>
                    <a:pt x="361" y="242"/>
                  </a:cubicBezTo>
                  <a:cubicBezTo>
                    <a:pt x="361" y="244"/>
                    <a:pt x="361" y="245"/>
                    <a:pt x="360" y="247"/>
                  </a:cubicBezTo>
                  <a:cubicBezTo>
                    <a:pt x="360" y="248"/>
                    <a:pt x="360" y="248"/>
                    <a:pt x="360" y="248"/>
                  </a:cubicBezTo>
                  <a:cubicBezTo>
                    <a:pt x="360" y="263"/>
                    <a:pt x="360" y="263"/>
                    <a:pt x="360" y="263"/>
                  </a:cubicBezTo>
                  <a:cubicBezTo>
                    <a:pt x="360" y="264"/>
                    <a:pt x="360" y="264"/>
                    <a:pt x="360" y="264"/>
                  </a:cubicBezTo>
                  <a:cubicBezTo>
                    <a:pt x="360" y="265"/>
                    <a:pt x="360" y="265"/>
                    <a:pt x="360" y="265"/>
                  </a:cubicBezTo>
                  <a:cubicBezTo>
                    <a:pt x="360" y="265"/>
                    <a:pt x="360" y="265"/>
                    <a:pt x="360" y="265"/>
                  </a:cubicBezTo>
                  <a:cubicBezTo>
                    <a:pt x="361" y="265"/>
                    <a:pt x="361" y="266"/>
                    <a:pt x="361" y="266"/>
                  </a:cubicBezTo>
                  <a:cubicBezTo>
                    <a:pt x="361" y="267"/>
                    <a:pt x="361" y="267"/>
                    <a:pt x="361" y="267"/>
                  </a:cubicBezTo>
                  <a:cubicBezTo>
                    <a:pt x="363" y="266"/>
                    <a:pt x="363" y="266"/>
                    <a:pt x="363" y="266"/>
                  </a:cubicBezTo>
                  <a:cubicBezTo>
                    <a:pt x="361" y="267"/>
                    <a:pt x="361" y="267"/>
                    <a:pt x="361" y="267"/>
                  </a:cubicBezTo>
                  <a:cubicBezTo>
                    <a:pt x="361" y="267"/>
                    <a:pt x="361" y="268"/>
                    <a:pt x="361" y="269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61" y="269"/>
                    <a:pt x="361" y="269"/>
                    <a:pt x="361" y="269"/>
                  </a:cubicBezTo>
                  <a:cubicBezTo>
                    <a:pt x="361" y="269"/>
                    <a:pt x="361" y="269"/>
                    <a:pt x="361" y="269"/>
                  </a:cubicBezTo>
                  <a:cubicBezTo>
                    <a:pt x="361" y="270"/>
                    <a:pt x="362" y="270"/>
                    <a:pt x="362" y="271"/>
                  </a:cubicBezTo>
                  <a:lnTo>
                    <a:pt x="363" y="269"/>
                  </a:lnTo>
                  <a:close/>
                  <a:moveTo>
                    <a:pt x="183" y="127"/>
                  </a:moveTo>
                  <a:cubicBezTo>
                    <a:pt x="182" y="126"/>
                    <a:pt x="182" y="126"/>
                    <a:pt x="182" y="126"/>
                  </a:cubicBezTo>
                  <a:cubicBezTo>
                    <a:pt x="181" y="126"/>
                    <a:pt x="180" y="126"/>
                    <a:pt x="180" y="126"/>
                  </a:cubicBezTo>
                  <a:cubicBezTo>
                    <a:pt x="179" y="127"/>
                    <a:pt x="178" y="128"/>
                    <a:pt x="178" y="129"/>
                  </a:cubicBezTo>
                  <a:cubicBezTo>
                    <a:pt x="179" y="130"/>
                    <a:pt x="180" y="130"/>
                    <a:pt x="181" y="130"/>
                  </a:cubicBezTo>
                  <a:cubicBezTo>
                    <a:pt x="182" y="130"/>
                    <a:pt x="182" y="130"/>
                    <a:pt x="183" y="129"/>
                  </a:cubicBezTo>
                  <a:cubicBezTo>
                    <a:pt x="184" y="129"/>
                    <a:pt x="185" y="128"/>
                    <a:pt x="184" y="127"/>
                  </a:cubicBezTo>
                  <a:cubicBezTo>
                    <a:pt x="184" y="126"/>
                    <a:pt x="183" y="125"/>
                    <a:pt x="182" y="126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81" y="126"/>
                    <a:pt x="180" y="126"/>
                    <a:pt x="180" y="126"/>
                  </a:cubicBezTo>
                  <a:cubicBezTo>
                    <a:pt x="179" y="127"/>
                    <a:pt x="178" y="128"/>
                    <a:pt x="178" y="129"/>
                  </a:cubicBezTo>
                  <a:cubicBezTo>
                    <a:pt x="179" y="130"/>
                    <a:pt x="180" y="130"/>
                    <a:pt x="181" y="130"/>
                  </a:cubicBezTo>
                  <a:cubicBezTo>
                    <a:pt x="182" y="130"/>
                    <a:pt x="182" y="130"/>
                    <a:pt x="183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5" y="128"/>
                    <a:pt x="185" y="127"/>
                    <a:pt x="184" y="127"/>
                  </a:cubicBezTo>
                  <a:cubicBezTo>
                    <a:pt x="184" y="126"/>
                    <a:pt x="184" y="126"/>
                    <a:pt x="183" y="126"/>
                  </a:cubicBezTo>
                  <a:cubicBezTo>
                    <a:pt x="183" y="125"/>
                    <a:pt x="182" y="125"/>
                    <a:pt x="182" y="126"/>
                  </a:cubicBezTo>
                  <a:lnTo>
                    <a:pt x="183" y="127"/>
                  </a:lnTo>
                  <a:close/>
                  <a:moveTo>
                    <a:pt x="189" y="122"/>
                  </a:move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2"/>
                    <a:pt x="192" y="122"/>
                  </a:cubicBezTo>
                  <a:cubicBezTo>
                    <a:pt x="192" y="121"/>
                    <a:pt x="191" y="120"/>
                    <a:pt x="190" y="119"/>
                  </a:cubicBezTo>
                  <a:cubicBezTo>
                    <a:pt x="189" y="119"/>
                    <a:pt x="188" y="119"/>
                    <a:pt x="188" y="120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22"/>
                    <a:pt x="187" y="124"/>
                    <a:pt x="188" y="124"/>
                  </a:cubicBezTo>
                  <a:cubicBezTo>
                    <a:pt x="189" y="125"/>
                    <a:pt x="190" y="124"/>
                    <a:pt x="191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2"/>
                    <a:pt x="192" y="122"/>
                  </a:cubicBezTo>
                  <a:cubicBezTo>
                    <a:pt x="192" y="121"/>
                    <a:pt x="191" y="120"/>
                    <a:pt x="190" y="119"/>
                  </a:cubicBezTo>
                  <a:cubicBezTo>
                    <a:pt x="189" y="119"/>
                    <a:pt x="188" y="119"/>
                    <a:pt x="188" y="120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22"/>
                    <a:pt x="187" y="124"/>
                    <a:pt x="188" y="124"/>
                  </a:cubicBezTo>
                  <a:cubicBezTo>
                    <a:pt x="189" y="125"/>
                    <a:pt x="190" y="124"/>
                    <a:pt x="191" y="123"/>
                  </a:cubicBezTo>
                  <a:lnTo>
                    <a:pt x="189" y="122"/>
                  </a:lnTo>
                  <a:close/>
                  <a:moveTo>
                    <a:pt x="187" y="124"/>
                  </a:moveTo>
                  <a:cubicBezTo>
                    <a:pt x="189" y="126"/>
                    <a:pt x="189" y="126"/>
                    <a:pt x="189" y="126"/>
                  </a:cubicBezTo>
                  <a:cubicBezTo>
                    <a:pt x="189" y="125"/>
                    <a:pt x="190" y="125"/>
                    <a:pt x="190" y="124"/>
                  </a:cubicBezTo>
                  <a:cubicBezTo>
                    <a:pt x="191" y="124"/>
                    <a:pt x="191" y="123"/>
                    <a:pt x="191" y="123"/>
                  </a:cubicBezTo>
                  <a:cubicBezTo>
                    <a:pt x="191" y="122"/>
                    <a:pt x="190" y="122"/>
                    <a:pt x="190" y="121"/>
                  </a:cubicBezTo>
                  <a:cubicBezTo>
                    <a:pt x="189" y="121"/>
                    <a:pt x="189" y="121"/>
                    <a:pt x="188" y="121"/>
                  </a:cubicBezTo>
                  <a:cubicBezTo>
                    <a:pt x="188" y="121"/>
                    <a:pt x="187" y="121"/>
                    <a:pt x="187" y="122"/>
                  </a:cubicBezTo>
                  <a:cubicBezTo>
                    <a:pt x="187" y="122"/>
                    <a:pt x="186" y="123"/>
                    <a:pt x="186" y="123"/>
                  </a:cubicBezTo>
                  <a:cubicBezTo>
                    <a:pt x="185" y="124"/>
                    <a:pt x="185" y="125"/>
                    <a:pt x="186" y="126"/>
                  </a:cubicBezTo>
                  <a:cubicBezTo>
                    <a:pt x="187" y="127"/>
                    <a:pt x="188" y="127"/>
                    <a:pt x="189" y="126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9" y="125"/>
                    <a:pt x="190" y="125"/>
                    <a:pt x="190" y="124"/>
                  </a:cubicBezTo>
                  <a:cubicBezTo>
                    <a:pt x="191" y="124"/>
                    <a:pt x="191" y="123"/>
                    <a:pt x="191" y="123"/>
                  </a:cubicBezTo>
                  <a:cubicBezTo>
                    <a:pt x="191" y="122"/>
                    <a:pt x="190" y="122"/>
                    <a:pt x="190" y="121"/>
                  </a:cubicBezTo>
                  <a:cubicBezTo>
                    <a:pt x="189" y="121"/>
                    <a:pt x="189" y="121"/>
                    <a:pt x="188" y="121"/>
                  </a:cubicBezTo>
                  <a:cubicBezTo>
                    <a:pt x="188" y="121"/>
                    <a:pt x="187" y="121"/>
                    <a:pt x="187" y="122"/>
                  </a:cubicBezTo>
                  <a:cubicBezTo>
                    <a:pt x="187" y="122"/>
                    <a:pt x="186" y="123"/>
                    <a:pt x="186" y="123"/>
                  </a:cubicBezTo>
                  <a:cubicBezTo>
                    <a:pt x="185" y="124"/>
                    <a:pt x="185" y="125"/>
                    <a:pt x="186" y="126"/>
                  </a:cubicBezTo>
                  <a:cubicBezTo>
                    <a:pt x="187" y="127"/>
                    <a:pt x="188" y="127"/>
                    <a:pt x="189" y="126"/>
                  </a:cubicBezTo>
                  <a:lnTo>
                    <a:pt x="187" y="124"/>
                  </a:lnTo>
                  <a:close/>
                  <a:moveTo>
                    <a:pt x="187" y="124"/>
                  </a:moveTo>
                  <a:cubicBezTo>
                    <a:pt x="186" y="123"/>
                    <a:pt x="186" y="123"/>
                    <a:pt x="186" y="123"/>
                  </a:cubicBezTo>
                  <a:cubicBezTo>
                    <a:pt x="186" y="123"/>
                    <a:pt x="185" y="124"/>
                    <a:pt x="184" y="124"/>
                  </a:cubicBezTo>
                  <a:cubicBezTo>
                    <a:pt x="183" y="125"/>
                    <a:pt x="183" y="126"/>
                    <a:pt x="184" y="127"/>
                  </a:cubicBezTo>
                  <a:cubicBezTo>
                    <a:pt x="184" y="128"/>
                    <a:pt x="186" y="128"/>
                    <a:pt x="187" y="127"/>
                  </a:cubicBezTo>
                  <a:cubicBezTo>
                    <a:pt x="187" y="127"/>
                    <a:pt x="188" y="127"/>
                    <a:pt x="189" y="126"/>
                  </a:cubicBezTo>
                  <a:cubicBezTo>
                    <a:pt x="189" y="125"/>
                    <a:pt x="189" y="124"/>
                    <a:pt x="189" y="123"/>
                  </a:cubicBezTo>
                  <a:cubicBezTo>
                    <a:pt x="188" y="122"/>
                    <a:pt x="187" y="122"/>
                    <a:pt x="186" y="123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3"/>
                    <a:pt x="185" y="124"/>
                    <a:pt x="184" y="124"/>
                  </a:cubicBezTo>
                  <a:cubicBezTo>
                    <a:pt x="183" y="125"/>
                    <a:pt x="183" y="126"/>
                    <a:pt x="184" y="127"/>
                  </a:cubicBezTo>
                  <a:cubicBezTo>
                    <a:pt x="184" y="128"/>
                    <a:pt x="186" y="128"/>
                    <a:pt x="187" y="127"/>
                  </a:cubicBezTo>
                  <a:cubicBezTo>
                    <a:pt x="187" y="127"/>
                    <a:pt x="188" y="127"/>
                    <a:pt x="189" y="126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6" y="123"/>
                    <a:pt x="186" y="123"/>
                    <a:pt x="186" y="123"/>
                  </a:cubicBezTo>
                  <a:lnTo>
                    <a:pt x="187" y="124"/>
                  </a:lnTo>
                  <a:close/>
                  <a:moveTo>
                    <a:pt x="185" y="126"/>
                  </a:moveTo>
                  <a:cubicBezTo>
                    <a:pt x="184" y="124"/>
                    <a:pt x="184" y="124"/>
                    <a:pt x="184" y="124"/>
                  </a:cubicBezTo>
                  <a:cubicBezTo>
                    <a:pt x="183" y="125"/>
                    <a:pt x="183" y="125"/>
                    <a:pt x="182" y="125"/>
                  </a:cubicBezTo>
                  <a:cubicBezTo>
                    <a:pt x="181" y="126"/>
                    <a:pt x="181" y="127"/>
                    <a:pt x="181" y="128"/>
                  </a:cubicBezTo>
                  <a:cubicBezTo>
                    <a:pt x="182" y="129"/>
                    <a:pt x="183" y="129"/>
                    <a:pt x="184" y="129"/>
                  </a:cubicBezTo>
                  <a:cubicBezTo>
                    <a:pt x="185" y="129"/>
                    <a:pt x="185" y="128"/>
                    <a:pt x="186" y="128"/>
                  </a:cubicBezTo>
                  <a:cubicBezTo>
                    <a:pt x="186" y="128"/>
                    <a:pt x="187" y="127"/>
                    <a:pt x="187" y="127"/>
                  </a:cubicBezTo>
                  <a:cubicBezTo>
                    <a:pt x="187" y="126"/>
                    <a:pt x="187" y="126"/>
                    <a:pt x="187" y="125"/>
                  </a:cubicBezTo>
                  <a:cubicBezTo>
                    <a:pt x="186" y="125"/>
                    <a:pt x="186" y="124"/>
                    <a:pt x="185" y="124"/>
                  </a:cubicBezTo>
                  <a:cubicBezTo>
                    <a:pt x="185" y="124"/>
                    <a:pt x="184" y="124"/>
                    <a:pt x="184" y="124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4" y="124"/>
                    <a:pt x="184" y="124"/>
                    <a:pt x="184" y="124"/>
                  </a:cubicBezTo>
                  <a:cubicBezTo>
                    <a:pt x="183" y="125"/>
                    <a:pt x="183" y="125"/>
                    <a:pt x="182" y="125"/>
                  </a:cubicBezTo>
                  <a:cubicBezTo>
                    <a:pt x="181" y="126"/>
                    <a:pt x="181" y="127"/>
                    <a:pt x="181" y="128"/>
                  </a:cubicBezTo>
                  <a:cubicBezTo>
                    <a:pt x="182" y="129"/>
                    <a:pt x="183" y="129"/>
                    <a:pt x="184" y="129"/>
                  </a:cubicBezTo>
                  <a:cubicBezTo>
                    <a:pt x="185" y="129"/>
                    <a:pt x="185" y="128"/>
                    <a:pt x="186" y="128"/>
                  </a:cubicBezTo>
                  <a:cubicBezTo>
                    <a:pt x="186" y="128"/>
                    <a:pt x="187" y="127"/>
                    <a:pt x="187" y="127"/>
                  </a:cubicBezTo>
                  <a:cubicBezTo>
                    <a:pt x="187" y="126"/>
                    <a:pt x="187" y="126"/>
                    <a:pt x="187" y="125"/>
                  </a:cubicBezTo>
                  <a:cubicBezTo>
                    <a:pt x="186" y="125"/>
                    <a:pt x="186" y="124"/>
                    <a:pt x="185" y="124"/>
                  </a:cubicBezTo>
                  <a:cubicBezTo>
                    <a:pt x="185" y="124"/>
                    <a:pt x="184" y="124"/>
                    <a:pt x="184" y="124"/>
                  </a:cubicBezTo>
                  <a:lnTo>
                    <a:pt x="185" y="126"/>
                  </a:lnTo>
                  <a:close/>
                  <a:moveTo>
                    <a:pt x="141" y="123"/>
                  </a:moveTo>
                  <a:cubicBezTo>
                    <a:pt x="140" y="122"/>
                    <a:pt x="140" y="122"/>
                    <a:pt x="140" y="122"/>
                  </a:cubicBezTo>
                  <a:cubicBezTo>
                    <a:pt x="140" y="122"/>
                    <a:pt x="139" y="122"/>
                    <a:pt x="139" y="122"/>
                  </a:cubicBezTo>
                  <a:cubicBezTo>
                    <a:pt x="138" y="122"/>
                    <a:pt x="138" y="123"/>
                    <a:pt x="137" y="123"/>
                  </a:cubicBezTo>
                  <a:cubicBezTo>
                    <a:pt x="137" y="124"/>
                    <a:pt x="137" y="124"/>
                    <a:pt x="137" y="125"/>
                  </a:cubicBezTo>
                  <a:cubicBezTo>
                    <a:pt x="137" y="125"/>
                    <a:pt x="138" y="126"/>
                    <a:pt x="138" y="126"/>
                  </a:cubicBezTo>
                  <a:cubicBezTo>
                    <a:pt x="139" y="126"/>
                    <a:pt x="139" y="126"/>
                    <a:pt x="140" y="126"/>
                  </a:cubicBezTo>
                  <a:cubicBezTo>
                    <a:pt x="140" y="126"/>
                    <a:pt x="141" y="126"/>
                    <a:pt x="142" y="125"/>
                  </a:cubicBezTo>
                  <a:cubicBezTo>
                    <a:pt x="143" y="125"/>
                    <a:pt x="143" y="124"/>
                    <a:pt x="143" y="123"/>
                  </a:cubicBezTo>
                  <a:cubicBezTo>
                    <a:pt x="143" y="122"/>
                    <a:pt x="141" y="121"/>
                    <a:pt x="140" y="122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0" y="122"/>
                    <a:pt x="139" y="122"/>
                    <a:pt x="139" y="122"/>
                  </a:cubicBezTo>
                  <a:cubicBezTo>
                    <a:pt x="137" y="123"/>
                    <a:pt x="137" y="124"/>
                    <a:pt x="137" y="125"/>
                  </a:cubicBezTo>
                  <a:cubicBezTo>
                    <a:pt x="138" y="126"/>
                    <a:pt x="139" y="126"/>
                    <a:pt x="140" y="126"/>
                  </a:cubicBezTo>
                  <a:cubicBezTo>
                    <a:pt x="140" y="126"/>
                    <a:pt x="141" y="126"/>
                    <a:pt x="142" y="125"/>
                  </a:cubicBezTo>
                  <a:cubicBezTo>
                    <a:pt x="142" y="125"/>
                    <a:pt x="143" y="125"/>
                    <a:pt x="143" y="124"/>
                  </a:cubicBezTo>
                  <a:cubicBezTo>
                    <a:pt x="143" y="124"/>
                    <a:pt x="143" y="123"/>
                    <a:pt x="143" y="123"/>
                  </a:cubicBezTo>
                  <a:cubicBezTo>
                    <a:pt x="143" y="122"/>
                    <a:pt x="142" y="122"/>
                    <a:pt x="142" y="122"/>
                  </a:cubicBezTo>
                  <a:cubicBezTo>
                    <a:pt x="141" y="121"/>
                    <a:pt x="141" y="121"/>
                    <a:pt x="140" y="122"/>
                  </a:cubicBezTo>
                  <a:lnTo>
                    <a:pt x="141" y="123"/>
                  </a:lnTo>
                  <a:close/>
                  <a:moveTo>
                    <a:pt x="148" y="118"/>
                  </a:moveTo>
                  <a:cubicBezTo>
                    <a:pt x="149" y="119"/>
                    <a:pt x="149" y="119"/>
                    <a:pt x="149" y="119"/>
                  </a:cubicBezTo>
                  <a:cubicBezTo>
                    <a:pt x="150" y="119"/>
                    <a:pt x="150" y="118"/>
                    <a:pt x="150" y="118"/>
                  </a:cubicBezTo>
                  <a:cubicBezTo>
                    <a:pt x="151" y="117"/>
                    <a:pt x="150" y="116"/>
                    <a:pt x="149" y="115"/>
                  </a:cubicBezTo>
                  <a:cubicBezTo>
                    <a:pt x="148" y="115"/>
                    <a:pt x="147" y="115"/>
                    <a:pt x="146" y="116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5" y="118"/>
                    <a:pt x="146" y="120"/>
                    <a:pt x="147" y="120"/>
                  </a:cubicBezTo>
                  <a:cubicBezTo>
                    <a:pt x="148" y="121"/>
                    <a:pt x="149" y="120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50" y="119"/>
                    <a:pt x="150" y="118"/>
                    <a:pt x="150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5" y="118"/>
                    <a:pt x="146" y="120"/>
                    <a:pt x="147" y="120"/>
                  </a:cubicBezTo>
                  <a:cubicBezTo>
                    <a:pt x="148" y="121"/>
                    <a:pt x="149" y="120"/>
                    <a:pt x="149" y="119"/>
                  </a:cubicBezTo>
                  <a:lnTo>
                    <a:pt x="148" y="118"/>
                  </a:lnTo>
                  <a:close/>
                  <a:moveTo>
                    <a:pt x="146" y="120"/>
                  </a:moveTo>
                  <a:cubicBezTo>
                    <a:pt x="147" y="122"/>
                    <a:pt x="147" y="122"/>
                    <a:pt x="147" y="122"/>
                  </a:cubicBezTo>
                  <a:cubicBezTo>
                    <a:pt x="148" y="121"/>
                    <a:pt x="148" y="121"/>
                    <a:pt x="149" y="120"/>
                  </a:cubicBezTo>
                  <a:cubicBezTo>
                    <a:pt x="149" y="120"/>
                    <a:pt x="149" y="119"/>
                    <a:pt x="149" y="119"/>
                  </a:cubicBezTo>
                  <a:cubicBezTo>
                    <a:pt x="149" y="118"/>
                    <a:pt x="149" y="118"/>
                    <a:pt x="149" y="117"/>
                  </a:cubicBezTo>
                  <a:cubicBezTo>
                    <a:pt x="148" y="117"/>
                    <a:pt x="148" y="117"/>
                    <a:pt x="147" y="117"/>
                  </a:cubicBezTo>
                  <a:cubicBezTo>
                    <a:pt x="147" y="117"/>
                    <a:pt x="146" y="117"/>
                    <a:pt x="146" y="118"/>
                  </a:cubicBezTo>
                  <a:cubicBezTo>
                    <a:pt x="145" y="118"/>
                    <a:pt x="145" y="119"/>
                    <a:pt x="145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5" y="123"/>
                    <a:pt x="147" y="123"/>
                    <a:pt x="147" y="122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8" y="121"/>
                    <a:pt x="148" y="121"/>
                    <a:pt x="149" y="120"/>
                  </a:cubicBezTo>
                  <a:cubicBezTo>
                    <a:pt x="149" y="120"/>
                    <a:pt x="149" y="119"/>
                    <a:pt x="149" y="119"/>
                  </a:cubicBezTo>
                  <a:cubicBezTo>
                    <a:pt x="149" y="118"/>
                    <a:pt x="149" y="118"/>
                    <a:pt x="149" y="117"/>
                  </a:cubicBezTo>
                  <a:cubicBezTo>
                    <a:pt x="148" y="117"/>
                    <a:pt x="148" y="117"/>
                    <a:pt x="147" y="117"/>
                  </a:cubicBezTo>
                  <a:cubicBezTo>
                    <a:pt x="147" y="117"/>
                    <a:pt x="146" y="117"/>
                    <a:pt x="146" y="118"/>
                  </a:cubicBezTo>
                  <a:cubicBezTo>
                    <a:pt x="145" y="118"/>
                    <a:pt x="145" y="119"/>
                    <a:pt x="145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5" y="123"/>
                    <a:pt x="147" y="123"/>
                    <a:pt x="147" y="122"/>
                  </a:cubicBezTo>
                  <a:lnTo>
                    <a:pt x="146" y="120"/>
                  </a:lnTo>
                  <a:close/>
                  <a:moveTo>
                    <a:pt x="146" y="120"/>
                  </a:move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20"/>
                    <a:pt x="143" y="120"/>
                  </a:cubicBezTo>
                  <a:cubicBezTo>
                    <a:pt x="143" y="120"/>
                    <a:pt x="142" y="121"/>
                    <a:pt x="142" y="121"/>
                  </a:cubicBezTo>
                  <a:cubicBezTo>
                    <a:pt x="142" y="122"/>
                    <a:pt x="142" y="122"/>
                    <a:pt x="142" y="123"/>
                  </a:cubicBezTo>
                  <a:cubicBezTo>
                    <a:pt x="143" y="123"/>
                    <a:pt x="143" y="124"/>
                    <a:pt x="144" y="124"/>
                  </a:cubicBezTo>
                  <a:cubicBezTo>
                    <a:pt x="144" y="124"/>
                    <a:pt x="145" y="124"/>
                    <a:pt x="145" y="124"/>
                  </a:cubicBezTo>
                  <a:cubicBezTo>
                    <a:pt x="146" y="123"/>
                    <a:pt x="147" y="123"/>
                    <a:pt x="147" y="122"/>
                  </a:cubicBezTo>
                  <a:cubicBezTo>
                    <a:pt x="148" y="122"/>
                    <a:pt x="148" y="121"/>
                    <a:pt x="148" y="121"/>
                  </a:cubicBezTo>
                  <a:cubicBezTo>
                    <a:pt x="148" y="120"/>
                    <a:pt x="148" y="120"/>
                    <a:pt x="147" y="119"/>
                  </a:cubicBezTo>
                  <a:cubicBezTo>
                    <a:pt x="147" y="119"/>
                    <a:pt x="147" y="119"/>
                    <a:pt x="146" y="119"/>
                  </a:cubicBezTo>
                  <a:cubicBezTo>
                    <a:pt x="146" y="118"/>
                    <a:pt x="145" y="119"/>
                    <a:pt x="145" y="119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20"/>
                    <a:pt x="143" y="120"/>
                  </a:cubicBezTo>
                  <a:cubicBezTo>
                    <a:pt x="142" y="121"/>
                    <a:pt x="142" y="122"/>
                    <a:pt x="142" y="123"/>
                  </a:cubicBezTo>
                  <a:cubicBezTo>
                    <a:pt x="143" y="124"/>
                    <a:pt x="144" y="124"/>
                    <a:pt x="145" y="124"/>
                  </a:cubicBezTo>
                  <a:cubicBezTo>
                    <a:pt x="146" y="123"/>
                    <a:pt x="147" y="123"/>
                    <a:pt x="147" y="122"/>
                  </a:cubicBezTo>
                  <a:cubicBezTo>
                    <a:pt x="148" y="122"/>
                    <a:pt x="148" y="121"/>
                    <a:pt x="148" y="121"/>
                  </a:cubicBezTo>
                  <a:cubicBezTo>
                    <a:pt x="148" y="120"/>
                    <a:pt x="148" y="120"/>
                    <a:pt x="147" y="119"/>
                  </a:cubicBezTo>
                  <a:cubicBezTo>
                    <a:pt x="147" y="119"/>
                    <a:pt x="147" y="119"/>
                    <a:pt x="146" y="119"/>
                  </a:cubicBezTo>
                  <a:cubicBezTo>
                    <a:pt x="146" y="118"/>
                    <a:pt x="145" y="119"/>
                    <a:pt x="145" y="119"/>
                  </a:cubicBezTo>
                  <a:lnTo>
                    <a:pt x="146" y="120"/>
                  </a:lnTo>
                  <a:close/>
                  <a:moveTo>
                    <a:pt x="143" y="122"/>
                  </a:moveTo>
                  <a:cubicBezTo>
                    <a:pt x="142" y="121"/>
                    <a:pt x="142" y="121"/>
                    <a:pt x="142" y="121"/>
                  </a:cubicBezTo>
                  <a:cubicBezTo>
                    <a:pt x="142" y="121"/>
                    <a:pt x="142" y="121"/>
                    <a:pt x="141" y="121"/>
                  </a:cubicBezTo>
                  <a:cubicBezTo>
                    <a:pt x="140" y="122"/>
                    <a:pt x="140" y="123"/>
                    <a:pt x="140" y="124"/>
                  </a:cubicBezTo>
                  <a:cubicBezTo>
                    <a:pt x="141" y="125"/>
                    <a:pt x="142" y="125"/>
                    <a:pt x="143" y="125"/>
                  </a:cubicBezTo>
                  <a:cubicBezTo>
                    <a:pt x="143" y="125"/>
                    <a:pt x="144" y="124"/>
                    <a:pt x="144" y="124"/>
                  </a:cubicBezTo>
                  <a:cubicBezTo>
                    <a:pt x="145" y="124"/>
                    <a:pt x="145" y="123"/>
                    <a:pt x="145" y="123"/>
                  </a:cubicBezTo>
                  <a:cubicBezTo>
                    <a:pt x="146" y="122"/>
                    <a:pt x="145" y="122"/>
                    <a:pt x="145" y="121"/>
                  </a:cubicBezTo>
                  <a:cubicBezTo>
                    <a:pt x="145" y="121"/>
                    <a:pt x="145" y="120"/>
                    <a:pt x="144" y="120"/>
                  </a:cubicBezTo>
                  <a:cubicBezTo>
                    <a:pt x="143" y="120"/>
                    <a:pt x="143" y="120"/>
                    <a:pt x="142" y="121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2" y="121"/>
                    <a:pt x="142" y="121"/>
                    <a:pt x="142" y="121"/>
                  </a:cubicBezTo>
                  <a:cubicBezTo>
                    <a:pt x="142" y="121"/>
                    <a:pt x="142" y="121"/>
                    <a:pt x="141" y="121"/>
                  </a:cubicBezTo>
                  <a:cubicBezTo>
                    <a:pt x="140" y="122"/>
                    <a:pt x="140" y="123"/>
                    <a:pt x="140" y="124"/>
                  </a:cubicBezTo>
                  <a:cubicBezTo>
                    <a:pt x="141" y="125"/>
                    <a:pt x="142" y="125"/>
                    <a:pt x="143" y="125"/>
                  </a:cubicBezTo>
                  <a:cubicBezTo>
                    <a:pt x="143" y="125"/>
                    <a:pt x="144" y="124"/>
                    <a:pt x="144" y="124"/>
                  </a:cubicBezTo>
                  <a:cubicBezTo>
                    <a:pt x="145" y="124"/>
                    <a:pt x="145" y="123"/>
                    <a:pt x="145" y="123"/>
                  </a:cubicBezTo>
                  <a:cubicBezTo>
                    <a:pt x="146" y="122"/>
                    <a:pt x="145" y="122"/>
                    <a:pt x="145" y="121"/>
                  </a:cubicBezTo>
                  <a:cubicBezTo>
                    <a:pt x="145" y="121"/>
                    <a:pt x="145" y="120"/>
                    <a:pt x="144" y="120"/>
                  </a:cubicBezTo>
                  <a:cubicBezTo>
                    <a:pt x="143" y="120"/>
                    <a:pt x="143" y="120"/>
                    <a:pt x="142" y="121"/>
                  </a:cubicBezTo>
                  <a:lnTo>
                    <a:pt x="143" y="122"/>
                  </a:lnTo>
                  <a:close/>
                  <a:moveTo>
                    <a:pt x="63" y="261"/>
                  </a:moveTo>
                  <a:cubicBezTo>
                    <a:pt x="64" y="259"/>
                    <a:pt x="64" y="259"/>
                    <a:pt x="64" y="259"/>
                  </a:cubicBezTo>
                  <a:cubicBezTo>
                    <a:pt x="62" y="258"/>
                    <a:pt x="61" y="257"/>
                    <a:pt x="60" y="257"/>
                  </a:cubicBezTo>
                  <a:cubicBezTo>
                    <a:pt x="59" y="259"/>
                    <a:pt x="59" y="259"/>
                    <a:pt x="59" y="259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3" y="259"/>
                    <a:pt x="63" y="258"/>
                    <a:pt x="65" y="257"/>
                  </a:cubicBezTo>
                  <a:cubicBezTo>
                    <a:pt x="64" y="255"/>
                    <a:pt x="64" y="255"/>
                    <a:pt x="64" y="255"/>
                  </a:cubicBezTo>
                  <a:cubicBezTo>
                    <a:pt x="62" y="256"/>
                    <a:pt x="62" y="256"/>
                    <a:pt x="62" y="256"/>
                  </a:cubicBezTo>
                  <a:cubicBezTo>
                    <a:pt x="63" y="258"/>
                    <a:pt x="65" y="259"/>
                    <a:pt x="67" y="260"/>
                  </a:cubicBezTo>
                  <a:cubicBezTo>
                    <a:pt x="67" y="258"/>
                    <a:pt x="67" y="258"/>
                    <a:pt x="67" y="258"/>
                  </a:cubicBezTo>
                  <a:cubicBezTo>
                    <a:pt x="66" y="256"/>
                    <a:pt x="66" y="256"/>
                    <a:pt x="66" y="256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3" y="261"/>
                    <a:pt x="63" y="261"/>
                    <a:pt x="63" y="261"/>
                  </a:cubicBezTo>
                  <a:cubicBezTo>
                    <a:pt x="64" y="259"/>
                    <a:pt x="64" y="259"/>
                    <a:pt x="64" y="259"/>
                  </a:cubicBezTo>
                  <a:cubicBezTo>
                    <a:pt x="63" y="261"/>
                    <a:pt x="63" y="261"/>
                    <a:pt x="63" y="261"/>
                  </a:cubicBezTo>
                  <a:cubicBezTo>
                    <a:pt x="64" y="262"/>
                    <a:pt x="64" y="262"/>
                    <a:pt x="64" y="262"/>
                  </a:cubicBezTo>
                  <a:cubicBezTo>
                    <a:pt x="68" y="260"/>
                    <a:pt x="68" y="260"/>
                    <a:pt x="68" y="260"/>
                  </a:cubicBezTo>
                  <a:cubicBezTo>
                    <a:pt x="69" y="260"/>
                    <a:pt x="69" y="259"/>
                    <a:pt x="69" y="258"/>
                  </a:cubicBezTo>
                  <a:cubicBezTo>
                    <a:pt x="69" y="257"/>
                    <a:pt x="69" y="257"/>
                    <a:pt x="68" y="256"/>
                  </a:cubicBezTo>
                  <a:cubicBezTo>
                    <a:pt x="67" y="256"/>
                    <a:pt x="66" y="255"/>
                    <a:pt x="65" y="254"/>
                  </a:cubicBezTo>
                  <a:cubicBezTo>
                    <a:pt x="65" y="254"/>
                    <a:pt x="65" y="253"/>
                    <a:pt x="64" y="253"/>
                  </a:cubicBezTo>
                  <a:cubicBezTo>
                    <a:pt x="63" y="253"/>
                    <a:pt x="63" y="253"/>
                    <a:pt x="62" y="254"/>
                  </a:cubicBezTo>
                  <a:cubicBezTo>
                    <a:pt x="60" y="255"/>
                    <a:pt x="60" y="255"/>
                    <a:pt x="58" y="257"/>
                  </a:cubicBezTo>
                  <a:cubicBezTo>
                    <a:pt x="58" y="257"/>
                    <a:pt x="57" y="258"/>
                    <a:pt x="57" y="259"/>
                  </a:cubicBezTo>
                  <a:cubicBezTo>
                    <a:pt x="57" y="259"/>
                    <a:pt x="58" y="260"/>
                    <a:pt x="58" y="260"/>
                  </a:cubicBezTo>
                  <a:cubicBezTo>
                    <a:pt x="59" y="261"/>
                    <a:pt x="60" y="262"/>
                    <a:pt x="62" y="262"/>
                  </a:cubicBezTo>
                  <a:cubicBezTo>
                    <a:pt x="62" y="263"/>
                    <a:pt x="63" y="263"/>
                    <a:pt x="64" y="262"/>
                  </a:cubicBezTo>
                  <a:lnTo>
                    <a:pt x="63" y="261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0" name="Freeform 244"/>
            <p:cNvSpPr>
              <a:spLocks/>
            </p:cNvSpPr>
            <p:nvPr/>
          </p:nvSpPr>
          <p:spPr bwMode="auto">
            <a:xfrm>
              <a:off x="6154" y="2084"/>
              <a:ext cx="711" cy="416"/>
            </a:xfrm>
            <a:custGeom>
              <a:avLst/>
              <a:gdLst>
                <a:gd name="T0" fmla="*/ 711 w 711"/>
                <a:gd name="T1" fmla="*/ 215 h 416"/>
                <a:gd name="T2" fmla="*/ 369 w 711"/>
                <a:gd name="T3" fmla="*/ 416 h 416"/>
                <a:gd name="T4" fmla="*/ 0 w 711"/>
                <a:gd name="T5" fmla="*/ 202 h 416"/>
                <a:gd name="T6" fmla="*/ 3 w 711"/>
                <a:gd name="T7" fmla="*/ 197 h 416"/>
                <a:gd name="T8" fmla="*/ 339 w 711"/>
                <a:gd name="T9" fmla="*/ 0 h 416"/>
                <a:gd name="T10" fmla="*/ 711 w 711"/>
                <a:gd name="T11" fmla="*/ 2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1" h="416">
                  <a:moveTo>
                    <a:pt x="711" y="215"/>
                  </a:moveTo>
                  <a:lnTo>
                    <a:pt x="369" y="416"/>
                  </a:lnTo>
                  <a:lnTo>
                    <a:pt x="0" y="202"/>
                  </a:lnTo>
                  <a:lnTo>
                    <a:pt x="3" y="197"/>
                  </a:lnTo>
                  <a:lnTo>
                    <a:pt x="339" y="0"/>
                  </a:lnTo>
                  <a:lnTo>
                    <a:pt x="711" y="215"/>
                  </a:lnTo>
                  <a:close/>
                </a:path>
              </a:pathLst>
            </a:custGeom>
            <a:solidFill>
              <a:srgbClr val="E5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1" name="Freeform 245"/>
            <p:cNvSpPr>
              <a:spLocks/>
            </p:cNvSpPr>
            <p:nvPr/>
          </p:nvSpPr>
          <p:spPr bwMode="auto">
            <a:xfrm>
              <a:off x="6152" y="2083"/>
              <a:ext cx="714" cy="419"/>
            </a:xfrm>
            <a:custGeom>
              <a:avLst/>
              <a:gdLst>
                <a:gd name="T0" fmla="*/ 713 w 714"/>
                <a:gd name="T1" fmla="*/ 216 h 419"/>
                <a:gd name="T2" fmla="*/ 711 w 714"/>
                <a:gd name="T3" fmla="*/ 214 h 419"/>
                <a:gd name="T4" fmla="*/ 371 w 714"/>
                <a:gd name="T5" fmla="*/ 415 h 419"/>
                <a:gd name="T6" fmla="*/ 3 w 714"/>
                <a:gd name="T7" fmla="*/ 203 h 419"/>
                <a:gd name="T8" fmla="*/ 7 w 714"/>
                <a:gd name="T9" fmla="*/ 199 h 419"/>
                <a:gd name="T10" fmla="*/ 341 w 714"/>
                <a:gd name="T11" fmla="*/ 3 h 419"/>
                <a:gd name="T12" fmla="*/ 711 w 714"/>
                <a:gd name="T13" fmla="*/ 218 h 419"/>
                <a:gd name="T14" fmla="*/ 713 w 714"/>
                <a:gd name="T15" fmla="*/ 216 h 419"/>
                <a:gd name="T16" fmla="*/ 711 w 714"/>
                <a:gd name="T17" fmla="*/ 214 h 419"/>
                <a:gd name="T18" fmla="*/ 713 w 714"/>
                <a:gd name="T19" fmla="*/ 216 h 419"/>
                <a:gd name="T20" fmla="*/ 713 w 714"/>
                <a:gd name="T21" fmla="*/ 214 h 419"/>
                <a:gd name="T22" fmla="*/ 343 w 714"/>
                <a:gd name="T23" fmla="*/ 0 h 419"/>
                <a:gd name="T24" fmla="*/ 341 w 714"/>
                <a:gd name="T25" fmla="*/ 0 h 419"/>
                <a:gd name="T26" fmla="*/ 5 w 714"/>
                <a:gd name="T27" fmla="*/ 196 h 419"/>
                <a:gd name="T28" fmla="*/ 3 w 714"/>
                <a:gd name="T29" fmla="*/ 196 h 419"/>
                <a:gd name="T30" fmla="*/ 0 w 714"/>
                <a:gd name="T31" fmla="*/ 203 h 419"/>
                <a:gd name="T32" fmla="*/ 0 w 714"/>
                <a:gd name="T33" fmla="*/ 204 h 419"/>
                <a:gd name="T34" fmla="*/ 0 w 714"/>
                <a:gd name="T35" fmla="*/ 204 h 419"/>
                <a:gd name="T36" fmla="*/ 371 w 714"/>
                <a:gd name="T37" fmla="*/ 419 h 419"/>
                <a:gd name="T38" fmla="*/ 373 w 714"/>
                <a:gd name="T39" fmla="*/ 419 h 419"/>
                <a:gd name="T40" fmla="*/ 713 w 714"/>
                <a:gd name="T41" fmla="*/ 218 h 419"/>
                <a:gd name="T42" fmla="*/ 714 w 714"/>
                <a:gd name="T43" fmla="*/ 216 h 419"/>
                <a:gd name="T44" fmla="*/ 713 w 714"/>
                <a:gd name="T45" fmla="*/ 214 h 419"/>
                <a:gd name="T46" fmla="*/ 713 w 714"/>
                <a:gd name="T47" fmla="*/ 21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4" h="419">
                  <a:moveTo>
                    <a:pt x="713" y="216"/>
                  </a:moveTo>
                  <a:lnTo>
                    <a:pt x="711" y="214"/>
                  </a:lnTo>
                  <a:lnTo>
                    <a:pt x="371" y="415"/>
                  </a:lnTo>
                  <a:lnTo>
                    <a:pt x="3" y="203"/>
                  </a:lnTo>
                  <a:lnTo>
                    <a:pt x="7" y="199"/>
                  </a:lnTo>
                  <a:lnTo>
                    <a:pt x="341" y="3"/>
                  </a:lnTo>
                  <a:lnTo>
                    <a:pt x="711" y="218"/>
                  </a:lnTo>
                  <a:lnTo>
                    <a:pt x="713" y="216"/>
                  </a:lnTo>
                  <a:lnTo>
                    <a:pt x="711" y="214"/>
                  </a:lnTo>
                  <a:lnTo>
                    <a:pt x="713" y="216"/>
                  </a:lnTo>
                  <a:lnTo>
                    <a:pt x="713" y="214"/>
                  </a:lnTo>
                  <a:lnTo>
                    <a:pt x="343" y="0"/>
                  </a:lnTo>
                  <a:lnTo>
                    <a:pt x="341" y="0"/>
                  </a:lnTo>
                  <a:lnTo>
                    <a:pt x="5" y="196"/>
                  </a:lnTo>
                  <a:lnTo>
                    <a:pt x="3" y="19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713" y="218"/>
                  </a:lnTo>
                  <a:lnTo>
                    <a:pt x="714" y="216"/>
                  </a:lnTo>
                  <a:lnTo>
                    <a:pt x="713" y="214"/>
                  </a:lnTo>
                  <a:lnTo>
                    <a:pt x="713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2" name="Freeform 246"/>
            <p:cNvSpPr>
              <a:spLocks/>
            </p:cNvSpPr>
            <p:nvPr/>
          </p:nvSpPr>
          <p:spPr bwMode="auto">
            <a:xfrm>
              <a:off x="6523" y="2299"/>
              <a:ext cx="342" cy="223"/>
            </a:xfrm>
            <a:custGeom>
              <a:avLst/>
              <a:gdLst>
                <a:gd name="T0" fmla="*/ 342 w 342"/>
                <a:gd name="T1" fmla="*/ 0 h 223"/>
                <a:gd name="T2" fmla="*/ 342 w 342"/>
                <a:gd name="T3" fmla="*/ 20 h 223"/>
                <a:gd name="T4" fmla="*/ 0 w 342"/>
                <a:gd name="T5" fmla="*/ 223 h 223"/>
                <a:gd name="T6" fmla="*/ 0 w 342"/>
                <a:gd name="T7" fmla="*/ 201 h 223"/>
                <a:gd name="T8" fmla="*/ 342 w 342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23">
                  <a:moveTo>
                    <a:pt x="342" y="0"/>
                  </a:moveTo>
                  <a:lnTo>
                    <a:pt x="342" y="20"/>
                  </a:lnTo>
                  <a:lnTo>
                    <a:pt x="0" y="223"/>
                  </a:lnTo>
                  <a:lnTo>
                    <a:pt x="0" y="201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889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3" name="Freeform 247"/>
            <p:cNvSpPr>
              <a:spLocks/>
            </p:cNvSpPr>
            <p:nvPr/>
          </p:nvSpPr>
          <p:spPr bwMode="auto">
            <a:xfrm>
              <a:off x="6522" y="2297"/>
              <a:ext cx="344" cy="227"/>
            </a:xfrm>
            <a:custGeom>
              <a:avLst/>
              <a:gdLst>
                <a:gd name="T0" fmla="*/ 205 w 206"/>
                <a:gd name="T1" fmla="*/ 1 h 135"/>
                <a:gd name="T2" fmla="*/ 204 w 206"/>
                <a:gd name="T3" fmla="*/ 1 h 135"/>
                <a:gd name="T4" fmla="*/ 204 w 206"/>
                <a:gd name="T5" fmla="*/ 12 h 135"/>
                <a:gd name="T6" fmla="*/ 2 w 206"/>
                <a:gd name="T7" fmla="*/ 132 h 135"/>
                <a:gd name="T8" fmla="*/ 2 w 206"/>
                <a:gd name="T9" fmla="*/ 122 h 135"/>
                <a:gd name="T10" fmla="*/ 205 w 206"/>
                <a:gd name="T11" fmla="*/ 2 h 135"/>
                <a:gd name="T12" fmla="*/ 205 w 206"/>
                <a:gd name="T13" fmla="*/ 1 h 135"/>
                <a:gd name="T14" fmla="*/ 204 w 206"/>
                <a:gd name="T15" fmla="*/ 1 h 135"/>
                <a:gd name="T16" fmla="*/ 205 w 206"/>
                <a:gd name="T17" fmla="*/ 1 h 135"/>
                <a:gd name="T18" fmla="*/ 204 w 206"/>
                <a:gd name="T19" fmla="*/ 0 h 135"/>
                <a:gd name="T20" fmla="*/ 1 w 206"/>
                <a:gd name="T21" fmla="*/ 120 h 135"/>
                <a:gd name="T22" fmla="*/ 0 w 206"/>
                <a:gd name="T23" fmla="*/ 121 h 135"/>
                <a:gd name="T24" fmla="*/ 0 w 206"/>
                <a:gd name="T25" fmla="*/ 134 h 135"/>
                <a:gd name="T26" fmla="*/ 1 w 206"/>
                <a:gd name="T27" fmla="*/ 135 h 135"/>
                <a:gd name="T28" fmla="*/ 2 w 206"/>
                <a:gd name="T29" fmla="*/ 134 h 135"/>
                <a:gd name="T30" fmla="*/ 205 w 206"/>
                <a:gd name="T31" fmla="*/ 14 h 135"/>
                <a:gd name="T32" fmla="*/ 206 w 206"/>
                <a:gd name="T33" fmla="*/ 13 h 135"/>
                <a:gd name="T34" fmla="*/ 206 w 206"/>
                <a:gd name="T35" fmla="*/ 1 h 135"/>
                <a:gd name="T36" fmla="*/ 205 w 206"/>
                <a:gd name="T37" fmla="*/ 0 h 135"/>
                <a:gd name="T38" fmla="*/ 204 w 206"/>
                <a:gd name="T39" fmla="*/ 0 h 135"/>
                <a:gd name="T40" fmla="*/ 205 w 206"/>
                <a:gd name="T41" fmla="*/ 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135">
                  <a:moveTo>
                    <a:pt x="205" y="1"/>
                  </a:moveTo>
                  <a:cubicBezTo>
                    <a:pt x="204" y="1"/>
                    <a:pt x="204" y="1"/>
                    <a:pt x="204" y="1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05" y="2"/>
                    <a:pt x="205" y="2"/>
                    <a:pt x="205" y="2"/>
                  </a:cubicBezTo>
                  <a:cubicBezTo>
                    <a:pt x="205" y="1"/>
                    <a:pt x="205" y="1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ubicBezTo>
                    <a:pt x="205" y="1"/>
                    <a:pt x="205" y="1"/>
                    <a:pt x="205" y="1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4"/>
                    <a:pt x="1" y="135"/>
                  </a:cubicBezTo>
                  <a:cubicBezTo>
                    <a:pt x="2" y="134"/>
                    <a:pt x="2" y="134"/>
                    <a:pt x="2" y="134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6" y="13"/>
                    <a:pt x="206" y="13"/>
                    <a:pt x="206" y="13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0"/>
                    <a:pt x="206" y="0"/>
                    <a:pt x="205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4" name="Freeform 248"/>
            <p:cNvSpPr>
              <a:spLocks/>
            </p:cNvSpPr>
            <p:nvPr/>
          </p:nvSpPr>
          <p:spPr bwMode="auto">
            <a:xfrm>
              <a:off x="6154" y="2286"/>
              <a:ext cx="369" cy="236"/>
            </a:xfrm>
            <a:custGeom>
              <a:avLst/>
              <a:gdLst>
                <a:gd name="T0" fmla="*/ 369 w 369"/>
                <a:gd name="T1" fmla="*/ 214 h 236"/>
                <a:gd name="T2" fmla="*/ 369 w 369"/>
                <a:gd name="T3" fmla="*/ 236 h 236"/>
                <a:gd name="T4" fmla="*/ 0 w 369"/>
                <a:gd name="T5" fmla="*/ 21 h 236"/>
                <a:gd name="T6" fmla="*/ 0 w 369"/>
                <a:gd name="T7" fmla="*/ 0 h 236"/>
                <a:gd name="T8" fmla="*/ 369 w 369"/>
                <a:gd name="T9" fmla="*/ 2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236">
                  <a:moveTo>
                    <a:pt x="369" y="214"/>
                  </a:moveTo>
                  <a:lnTo>
                    <a:pt x="369" y="236"/>
                  </a:lnTo>
                  <a:lnTo>
                    <a:pt x="0" y="21"/>
                  </a:lnTo>
                  <a:lnTo>
                    <a:pt x="0" y="0"/>
                  </a:lnTo>
                  <a:lnTo>
                    <a:pt x="369" y="214"/>
                  </a:lnTo>
                  <a:close/>
                </a:path>
              </a:pathLst>
            </a:custGeom>
            <a:solidFill>
              <a:srgbClr val="6A7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5" name="Freeform 249"/>
            <p:cNvSpPr>
              <a:spLocks/>
            </p:cNvSpPr>
            <p:nvPr/>
          </p:nvSpPr>
          <p:spPr bwMode="auto">
            <a:xfrm>
              <a:off x="6152" y="2286"/>
              <a:ext cx="373" cy="236"/>
            </a:xfrm>
            <a:custGeom>
              <a:avLst/>
              <a:gdLst>
                <a:gd name="T0" fmla="*/ 371 w 373"/>
                <a:gd name="T1" fmla="*/ 214 h 236"/>
                <a:gd name="T2" fmla="*/ 370 w 373"/>
                <a:gd name="T3" fmla="*/ 214 h 236"/>
                <a:gd name="T4" fmla="*/ 370 w 373"/>
                <a:gd name="T5" fmla="*/ 232 h 236"/>
                <a:gd name="T6" fmla="*/ 3 w 373"/>
                <a:gd name="T7" fmla="*/ 20 h 236"/>
                <a:gd name="T8" fmla="*/ 3 w 373"/>
                <a:gd name="T9" fmla="*/ 3 h 236"/>
                <a:gd name="T10" fmla="*/ 371 w 373"/>
                <a:gd name="T11" fmla="*/ 216 h 236"/>
                <a:gd name="T12" fmla="*/ 371 w 373"/>
                <a:gd name="T13" fmla="*/ 214 h 236"/>
                <a:gd name="T14" fmla="*/ 370 w 373"/>
                <a:gd name="T15" fmla="*/ 214 h 236"/>
                <a:gd name="T16" fmla="*/ 371 w 373"/>
                <a:gd name="T17" fmla="*/ 214 h 236"/>
                <a:gd name="T18" fmla="*/ 373 w 373"/>
                <a:gd name="T19" fmla="*/ 212 h 236"/>
                <a:gd name="T20" fmla="*/ 2 w 373"/>
                <a:gd name="T21" fmla="*/ 0 h 236"/>
                <a:gd name="T22" fmla="*/ 0 w 373"/>
                <a:gd name="T23" fmla="*/ 0 h 236"/>
                <a:gd name="T24" fmla="*/ 0 w 373"/>
                <a:gd name="T25" fmla="*/ 0 h 236"/>
                <a:gd name="T26" fmla="*/ 0 w 373"/>
                <a:gd name="T27" fmla="*/ 21 h 236"/>
                <a:gd name="T28" fmla="*/ 0 w 373"/>
                <a:gd name="T29" fmla="*/ 23 h 236"/>
                <a:gd name="T30" fmla="*/ 371 w 373"/>
                <a:gd name="T31" fmla="*/ 236 h 236"/>
                <a:gd name="T32" fmla="*/ 373 w 373"/>
                <a:gd name="T33" fmla="*/ 236 h 236"/>
                <a:gd name="T34" fmla="*/ 373 w 373"/>
                <a:gd name="T35" fmla="*/ 236 h 236"/>
                <a:gd name="T36" fmla="*/ 373 w 373"/>
                <a:gd name="T37" fmla="*/ 214 h 236"/>
                <a:gd name="T38" fmla="*/ 373 w 373"/>
                <a:gd name="T39" fmla="*/ 212 h 236"/>
                <a:gd name="T40" fmla="*/ 371 w 373"/>
                <a:gd name="T41" fmla="*/ 2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3" h="236">
                  <a:moveTo>
                    <a:pt x="371" y="214"/>
                  </a:moveTo>
                  <a:lnTo>
                    <a:pt x="370" y="214"/>
                  </a:lnTo>
                  <a:lnTo>
                    <a:pt x="370" y="232"/>
                  </a:lnTo>
                  <a:lnTo>
                    <a:pt x="3" y="20"/>
                  </a:lnTo>
                  <a:lnTo>
                    <a:pt x="3" y="3"/>
                  </a:lnTo>
                  <a:lnTo>
                    <a:pt x="371" y="216"/>
                  </a:lnTo>
                  <a:lnTo>
                    <a:pt x="371" y="214"/>
                  </a:lnTo>
                  <a:lnTo>
                    <a:pt x="370" y="214"/>
                  </a:lnTo>
                  <a:lnTo>
                    <a:pt x="371" y="214"/>
                  </a:lnTo>
                  <a:lnTo>
                    <a:pt x="373" y="21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371" y="236"/>
                  </a:lnTo>
                  <a:lnTo>
                    <a:pt x="373" y="236"/>
                  </a:lnTo>
                  <a:lnTo>
                    <a:pt x="373" y="236"/>
                  </a:lnTo>
                  <a:lnTo>
                    <a:pt x="373" y="214"/>
                  </a:lnTo>
                  <a:lnTo>
                    <a:pt x="373" y="212"/>
                  </a:lnTo>
                  <a:lnTo>
                    <a:pt x="371" y="2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6" name="Freeform 250"/>
            <p:cNvSpPr>
              <a:spLocks/>
            </p:cNvSpPr>
            <p:nvPr/>
          </p:nvSpPr>
          <p:spPr bwMode="auto">
            <a:xfrm>
              <a:off x="6500" y="2029"/>
              <a:ext cx="89" cy="131"/>
            </a:xfrm>
            <a:custGeom>
              <a:avLst/>
              <a:gdLst>
                <a:gd name="T0" fmla="*/ 0 w 53"/>
                <a:gd name="T1" fmla="*/ 3 h 78"/>
                <a:gd name="T2" fmla="*/ 0 w 53"/>
                <a:gd name="T3" fmla="*/ 62 h 78"/>
                <a:gd name="T4" fmla="*/ 26 w 53"/>
                <a:gd name="T5" fmla="*/ 78 h 78"/>
                <a:gd name="T6" fmla="*/ 53 w 53"/>
                <a:gd name="T7" fmla="*/ 60 h 78"/>
                <a:gd name="T8" fmla="*/ 53 w 53"/>
                <a:gd name="T9" fmla="*/ 0 h 78"/>
                <a:gd name="T10" fmla="*/ 0 w 53"/>
                <a:gd name="T11" fmla="*/ 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78">
                  <a:moveTo>
                    <a:pt x="0" y="3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9"/>
                    <a:pt x="12" y="78"/>
                    <a:pt x="26" y="78"/>
                  </a:cubicBezTo>
                  <a:cubicBezTo>
                    <a:pt x="41" y="77"/>
                    <a:pt x="53" y="66"/>
                    <a:pt x="53" y="60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7" name="Freeform 251"/>
            <p:cNvSpPr>
              <a:spLocks/>
            </p:cNvSpPr>
            <p:nvPr/>
          </p:nvSpPr>
          <p:spPr bwMode="auto">
            <a:xfrm>
              <a:off x="6498" y="2027"/>
              <a:ext cx="92" cy="135"/>
            </a:xfrm>
            <a:custGeom>
              <a:avLst/>
              <a:gdLst>
                <a:gd name="T0" fmla="*/ 1 w 55"/>
                <a:gd name="T1" fmla="*/ 4 h 80"/>
                <a:gd name="T2" fmla="*/ 0 w 55"/>
                <a:gd name="T3" fmla="*/ 4 h 80"/>
                <a:gd name="T4" fmla="*/ 0 w 55"/>
                <a:gd name="T5" fmla="*/ 63 h 80"/>
                <a:gd name="T6" fmla="*/ 7 w 55"/>
                <a:gd name="T7" fmla="*/ 74 h 80"/>
                <a:gd name="T8" fmla="*/ 26 w 55"/>
                <a:gd name="T9" fmla="*/ 80 h 80"/>
                <a:gd name="T10" fmla="*/ 27 w 55"/>
                <a:gd name="T11" fmla="*/ 80 h 80"/>
                <a:gd name="T12" fmla="*/ 46 w 55"/>
                <a:gd name="T13" fmla="*/ 73 h 80"/>
                <a:gd name="T14" fmla="*/ 55 w 55"/>
                <a:gd name="T15" fmla="*/ 61 h 80"/>
                <a:gd name="T16" fmla="*/ 55 w 55"/>
                <a:gd name="T17" fmla="*/ 1 h 80"/>
                <a:gd name="T18" fmla="*/ 54 w 55"/>
                <a:gd name="T19" fmla="*/ 0 h 80"/>
                <a:gd name="T20" fmla="*/ 53 w 55"/>
                <a:gd name="T21" fmla="*/ 0 h 80"/>
                <a:gd name="T22" fmla="*/ 1 w 55"/>
                <a:gd name="T23" fmla="*/ 3 h 80"/>
                <a:gd name="T24" fmla="*/ 0 w 55"/>
                <a:gd name="T25" fmla="*/ 4 h 80"/>
                <a:gd name="T26" fmla="*/ 1 w 55"/>
                <a:gd name="T27" fmla="*/ 4 h 80"/>
                <a:gd name="T28" fmla="*/ 1 w 55"/>
                <a:gd name="T29" fmla="*/ 5 h 80"/>
                <a:gd name="T30" fmla="*/ 53 w 55"/>
                <a:gd name="T31" fmla="*/ 2 h 80"/>
                <a:gd name="T32" fmla="*/ 53 w 55"/>
                <a:gd name="T33" fmla="*/ 61 h 80"/>
                <a:gd name="T34" fmla="*/ 45 w 55"/>
                <a:gd name="T35" fmla="*/ 71 h 80"/>
                <a:gd name="T36" fmla="*/ 27 w 55"/>
                <a:gd name="T37" fmla="*/ 78 h 80"/>
                <a:gd name="T38" fmla="*/ 26 w 55"/>
                <a:gd name="T39" fmla="*/ 78 h 80"/>
                <a:gd name="T40" fmla="*/ 9 w 55"/>
                <a:gd name="T41" fmla="*/ 73 h 80"/>
                <a:gd name="T42" fmla="*/ 2 w 55"/>
                <a:gd name="T43" fmla="*/ 63 h 80"/>
                <a:gd name="T44" fmla="*/ 2 w 55"/>
                <a:gd name="T45" fmla="*/ 4 h 80"/>
                <a:gd name="T46" fmla="*/ 1 w 55"/>
                <a:gd name="T47" fmla="*/ 4 h 80"/>
                <a:gd name="T48" fmla="*/ 1 w 55"/>
                <a:gd name="T49" fmla="*/ 5 h 80"/>
                <a:gd name="T50" fmla="*/ 1 w 55"/>
                <a:gd name="T5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80">
                  <a:moveTo>
                    <a:pt x="1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7"/>
                    <a:pt x="3" y="71"/>
                    <a:pt x="7" y="74"/>
                  </a:cubicBezTo>
                  <a:cubicBezTo>
                    <a:pt x="12" y="77"/>
                    <a:pt x="19" y="80"/>
                    <a:pt x="26" y="80"/>
                  </a:cubicBezTo>
                  <a:cubicBezTo>
                    <a:pt x="26" y="80"/>
                    <a:pt x="27" y="80"/>
                    <a:pt x="27" y="80"/>
                  </a:cubicBezTo>
                  <a:cubicBezTo>
                    <a:pt x="35" y="79"/>
                    <a:pt x="41" y="77"/>
                    <a:pt x="46" y="73"/>
                  </a:cubicBezTo>
                  <a:cubicBezTo>
                    <a:pt x="51" y="69"/>
                    <a:pt x="54" y="65"/>
                    <a:pt x="55" y="6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3"/>
                    <a:pt x="50" y="68"/>
                    <a:pt x="45" y="71"/>
                  </a:cubicBezTo>
                  <a:cubicBezTo>
                    <a:pt x="41" y="75"/>
                    <a:pt x="34" y="77"/>
                    <a:pt x="27" y="78"/>
                  </a:cubicBezTo>
                  <a:cubicBezTo>
                    <a:pt x="27" y="78"/>
                    <a:pt x="26" y="78"/>
                    <a:pt x="26" y="78"/>
                  </a:cubicBezTo>
                  <a:cubicBezTo>
                    <a:pt x="19" y="78"/>
                    <a:pt x="13" y="76"/>
                    <a:pt x="9" y="73"/>
                  </a:cubicBezTo>
                  <a:cubicBezTo>
                    <a:pt x="4" y="69"/>
                    <a:pt x="2" y="66"/>
                    <a:pt x="2" y="6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8" name="Freeform 252"/>
            <p:cNvSpPr>
              <a:spLocks/>
            </p:cNvSpPr>
            <p:nvPr/>
          </p:nvSpPr>
          <p:spPr bwMode="auto">
            <a:xfrm>
              <a:off x="6507" y="2029"/>
              <a:ext cx="21" cy="126"/>
            </a:xfrm>
            <a:custGeom>
              <a:avLst/>
              <a:gdLst>
                <a:gd name="T0" fmla="*/ 0 w 13"/>
                <a:gd name="T1" fmla="*/ 1 h 75"/>
                <a:gd name="T2" fmla="*/ 0 w 13"/>
                <a:gd name="T3" fmla="*/ 68 h 75"/>
                <a:gd name="T4" fmla="*/ 13 w 13"/>
                <a:gd name="T5" fmla="*/ 75 h 75"/>
                <a:gd name="T6" fmla="*/ 13 w 13"/>
                <a:gd name="T7" fmla="*/ 0 h 75"/>
                <a:gd name="T8" fmla="*/ 0 w 13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5">
                  <a:moveTo>
                    <a:pt x="0" y="1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4" y="71"/>
                    <a:pt x="8" y="74"/>
                    <a:pt x="13" y="75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79" name="Freeform 253"/>
            <p:cNvSpPr>
              <a:spLocks/>
            </p:cNvSpPr>
            <p:nvPr/>
          </p:nvSpPr>
          <p:spPr bwMode="auto">
            <a:xfrm>
              <a:off x="6500" y="1999"/>
              <a:ext cx="89" cy="60"/>
            </a:xfrm>
            <a:custGeom>
              <a:avLst/>
              <a:gdLst>
                <a:gd name="T0" fmla="*/ 53 w 53"/>
                <a:gd name="T1" fmla="*/ 17 h 36"/>
                <a:gd name="T2" fmla="*/ 26 w 53"/>
                <a:gd name="T3" fmla="*/ 36 h 36"/>
                <a:gd name="T4" fmla="*/ 0 w 53"/>
                <a:gd name="T5" fmla="*/ 19 h 36"/>
                <a:gd name="T6" fmla="*/ 26 w 53"/>
                <a:gd name="T7" fmla="*/ 1 h 36"/>
                <a:gd name="T8" fmla="*/ 53 w 53"/>
                <a:gd name="T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6">
                  <a:moveTo>
                    <a:pt x="53" y="17"/>
                  </a:moveTo>
                  <a:cubicBezTo>
                    <a:pt x="53" y="27"/>
                    <a:pt x="41" y="35"/>
                    <a:pt x="26" y="36"/>
                  </a:cubicBezTo>
                  <a:cubicBezTo>
                    <a:pt x="12" y="36"/>
                    <a:pt x="0" y="29"/>
                    <a:pt x="0" y="19"/>
                  </a:cubicBezTo>
                  <a:cubicBezTo>
                    <a:pt x="0" y="10"/>
                    <a:pt x="12" y="2"/>
                    <a:pt x="26" y="1"/>
                  </a:cubicBezTo>
                  <a:cubicBezTo>
                    <a:pt x="41" y="0"/>
                    <a:pt x="53" y="8"/>
                    <a:pt x="53" y="17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0" name="Freeform 254"/>
            <p:cNvSpPr>
              <a:spLocks/>
            </p:cNvSpPr>
            <p:nvPr/>
          </p:nvSpPr>
          <p:spPr bwMode="auto">
            <a:xfrm>
              <a:off x="6498" y="1999"/>
              <a:ext cx="92" cy="62"/>
            </a:xfrm>
            <a:custGeom>
              <a:avLst/>
              <a:gdLst>
                <a:gd name="T0" fmla="*/ 53 w 55"/>
                <a:gd name="T1" fmla="*/ 17 h 37"/>
                <a:gd name="T2" fmla="*/ 45 w 55"/>
                <a:gd name="T3" fmla="*/ 29 h 37"/>
                <a:gd name="T4" fmla="*/ 27 w 55"/>
                <a:gd name="T5" fmla="*/ 35 h 37"/>
                <a:gd name="T6" fmla="*/ 25 w 55"/>
                <a:gd name="T7" fmla="*/ 35 h 37"/>
                <a:gd name="T8" fmla="*/ 8 w 55"/>
                <a:gd name="T9" fmla="*/ 30 h 37"/>
                <a:gd name="T10" fmla="*/ 2 w 55"/>
                <a:gd name="T11" fmla="*/ 19 h 37"/>
                <a:gd name="T12" fmla="*/ 9 w 55"/>
                <a:gd name="T13" fmla="*/ 8 h 37"/>
                <a:gd name="T14" fmla="*/ 27 w 55"/>
                <a:gd name="T15" fmla="*/ 2 h 37"/>
                <a:gd name="T16" fmla="*/ 29 w 55"/>
                <a:gd name="T17" fmla="*/ 2 h 37"/>
                <a:gd name="T18" fmla="*/ 46 w 55"/>
                <a:gd name="T19" fmla="*/ 6 h 37"/>
                <a:gd name="T20" fmla="*/ 53 w 55"/>
                <a:gd name="T21" fmla="*/ 17 h 37"/>
                <a:gd name="T22" fmla="*/ 54 w 55"/>
                <a:gd name="T23" fmla="*/ 18 h 37"/>
                <a:gd name="T24" fmla="*/ 55 w 55"/>
                <a:gd name="T25" fmla="*/ 17 h 37"/>
                <a:gd name="T26" fmla="*/ 47 w 55"/>
                <a:gd name="T27" fmla="*/ 5 h 37"/>
                <a:gd name="T28" fmla="*/ 29 w 55"/>
                <a:gd name="T29" fmla="*/ 0 h 37"/>
                <a:gd name="T30" fmla="*/ 27 w 55"/>
                <a:gd name="T31" fmla="*/ 0 h 37"/>
                <a:gd name="T32" fmla="*/ 8 w 55"/>
                <a:gd name="T33" fmla="*/ 6 h 37"/>
                <a:gd name="T34" fmla="*/ 0 w 55"/>
                <a:gd name="T35" fmla="*/ 19 h 37"/>
                <a:gd name="T36" fmla="*/ 7 w 55"/>
                <a:gd name="T37" fmla="*/ 32 h 37"/>
                <a:gd name="T38" fmla="*/ 25 w 55"/>
                <a:gd name="T39" fmla="*/ 37 h 37"/>
                <a:gd name="T40" fmla="*/ 27 w 55"/>
                <a:gd name="T41" fmla="*/ 37 h 37"/>
                <a:gd name="T42" fmla="*/ 46 w 55"/>
                <a:gd name="T43" fmla="*/ 31 h 37"/>
                <a:gd name="T44" fmla="*/ 55 w 55"/>
                <a:gd name="T45" fmla="*/ 17 h 37"/>
                <a:gd name="T46" fmla="*/ 54 w 55"/>
                <a:gd name="T47" fmla="*/ 16 h 37"/>
                <a:gd name="T48" fmla="*/ 53 w 55"/>
                <a:gd name="T49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37">
                  <a:moveTo>
                    <a:pt x="53" y="17"/>
                  </a:moveTo>
                  <a:cubicBezTo>
                    <a:pt x="53" y="21"/>
                    <a:pt x="50" y="26"/>
                    <a:pt x="45" y="29"/>
                  </a:cubicBezTo>
                  <a:cubicBezTo>
                    <a:pt x="41" y="32"/>
                    <a:pt x="34" y="34"/>
                    <a:pt x="27" y="35"/>
                  </a:cubicBezTo>
                  <a:cubicBezTo>
                    <a:pt x="27" y="35"/>
                    <a:pt x="26" y="35"/>
                    <a:pt x="25" y="35"/>
                  </a:cubicBezTo>
                  <a:cubicBezTo>
                    <a:pt x="19" y="35"/>
                    <a:pt x="13" y="33"/>
                    <a:pt x="8" y="30"/>
                  </a:cubicBezTo>
                  <a:cubicBezTo>
                    <a:pt x="4" y="27"/>
                    <a:pt x="2" y="24"/>
                    <a:pt x="2" y="19"/>
                  </a:cubicBezTo>
                  <a:cubicBezTo>
                    <a:pt x="2" y="15"/>
                    <a:pt x="4" y="11"/>
                    <a:pt x="9" y="8"/>
                  </a:cubicBezTo>
                  <a:cubicBezTo>
                    <a:pt x="14" y="4"/>
                    <a:pt x="20" y="2"/>
                    <a:pt x="27" y="2"/>
                  </a:cubicBezTo>
                  <a:cubicBezTo>
                    <a:pt x="28" y="2"/>
                    <a:pt x="28" y="2"/>
                    <a:pt x="29" y="2"/>
                  </a:cubicBezTo>
                  <a:cubicBezTo>
                    <a:pt x="36" y="2"/>
                    <a:pt x="42" y="4"/>
                    <a:pt x="46" y="6"/>
                  </a:cubicBezTo>
                  <a:cubicBezTo>
                    <a:pt x="50" y="9"/>
                    <a:pt x="53" y="13"/>
                    <a:pt x="53" y="17"/>
                  </a:cubicBezTo>
                  <a:cubicBezTo>
                    <a:pt x="53" y="18"/>
                    <a:pt x="53" y="18"/>
                    <a:pt x="54" y="18"/>
                  </a:cubicBezTo>
                  <a:cubicBezTo>
                    <a:pt x="54" y="18"/>
                    <a:pt x="55" y="18"/>
                    <a:pt x="55" y="17"/>
                  </a:cubicBezTo>
                  <a:cubicBezTo>
                    <a:pt x="55" y="12"/>
                    <a:pt x="52" y="8"/>
                    <a:pt x="47" y="5"/>
                  </a:cubicBezTo>
                  <a:cubicBezTo>
                    <a:pt x="42" y="2"/>
                    <a:pt x="36" y="0"/>
                    <a:pt x="29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0" y="0"/>
                    <a:pt x="13" y="3"/>
                    <a:pt x="8" y="6"/>
                  </a:cubicBezTo>
                  <a:cubicBezTo>
                    <a:pt x="3" y="10"/>
                    <a:pt x="0" y="14"/>
                    <a:pt x="0" y="19"/>
                  </a:cubicBezTo>
                  <a:cubicBezTo>
                    <a:pt x="0" y="24"/>
                    <a:pt x="3" y="29"/>
                    <a:pt x="7" y="32"/>
                  </a:cubicBezTo>
                  <a:cubicBezTo>
                    <a:pt x="12" y="35"/>
                    <a:pt x="18" y="37"/>
                    <a:pt x="25" y="37"/>
                  </a:cubicBezTo>
                  <a:cubicBezTo>
                    <a:pt x="26" y="37"/>
                    <a:pt x="27" y="37"/>
                    <a:pt x="27" y="37"/>
                  </a:cubicBezTo>
                  <a:cubicBezTo>
                    <a:pt x="35" y="36"/>
                    <a:pt x="41" y="34"/>
                    <a:pt x="46" y="31"/>
                  </a:cubicBezTo>
                  <a:cubicBezTo>
                    <a:pt x="51" y="27"/>
                    <a:pt x="55" y="22"/>
                    <a:pt x="55" y="17"/>
                  </a:cubicBezTo>
                  <a:cubicBezTo>
                    <a:pt x="55" y="17"/>
                    <a:pt x="54" y="16"/>
                    <a:pt x="54" y="16"/>
                  </a:cubicBezTo>
                  <a:cubicBezTo>
                    <a:pt x="53" y="16"/>
                    <a:pt x="53" y="17"/>
                    <a:pt x="53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1" name="Freeform 255"/>
            <p:cNvSpPr>
              <a:spLocks/>
            </p:cNvSpPr>
            <p:nvPr/>
          </p:nvSpPr>
          <p:spPr bwMode="auto">
            <a:xfrm>
              <a:off x="6502" y="2002"/>
              <a:ext cx="55" cy="56"/>
            </a:xfrm>
            <a:custGeom>
              <a:avLst/>
              <a:gdLst>
                <a:gd name="T0" fmla="*/ 28 w 33"/>
                <a:gd name="T1" fmla="*/ 32 h 33"/>
                <a:gd name="T2" fmla="*/ 23 w 33"/>
                <a:gd name="T3" fmla="*/ 32 h 33"/>
                <a:gd name="T4" fmla="*/ 0 w 33"/>
                <a:gd name="T5" fmla="*/ 17 h 33"/>
                <a:gd name="T6" fmla="*/ 24 w 33"/>
                <a:gd name="T7" fmla="*/ 0 h 33"/>
                <a:gd name="T8" fmla="*/ 33 w 33"/>
                <a:gd name="T9" fmla="*/ 1 h 33"/>
                <a:gd name="T10" fmla="*/ 24 w 33"/>
                <a:gd name="T11" fmla="*/ 12 h 33"/>
                <a:gd name="T12" fmla="*/ 28 w 33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3">
                  <a:moveTo>
                    <a:pt x="28" y="32"/>
                  </a:moveTo>
                  <a:cubicBezTo>
                    <a:pt x="27" y="32"/>
                    <a:pt x="25" y="32"/>
                    <a:pt x="23" y="32"/>
                  </a:cubicBezTo>
                  <a:cubicBezTo>
                    <a:pt x="10" y="33"/>
                    <a:pt x="0" y="26"/>
                    <a:pt x="0" y="17"/>
                  </a:cubicBezTo>
                  <a:cubicBezTo>
                    <a:pt x="0" y="8"/>
                    <a:pt x="11" y="1"/>
                    <a:pt x="24" y="0"/>
                  </a:cubicBezTo>
                  <a:cubicBezTo>
                    <a:pt x="27" y="0"/>
                    <a:pt x="30" y="0"/>
                    <a:pt x="33" y="1"/>
                  </a:cubicBezTo>
                  <a:cubicBezTo>
                    <a:pt x="33" y="1"/>
                    <a:pt x="23" y="3"/>
                    <a:pt x="24" y="12"/>
                  </a:cubicBezTo>
                  <a:cubicBezTo>
                    <a:pt x="24" y="21"/>
                    <a:pt x="28" y="32"/>
                    <a:pt x="28" y="32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2" name="Freeform 256"/>
            <p:cNvSpPr>
              <a:spLocks/>
            </p:cNvSpPr>
            <p:nvPr/>
          </p:nvSpPr>
          <p:spPr bwMode="auto">
            <a:xfrm>
              <a:off x="6543" y="2014"/>
              <a:ext cx="42" cy="18"/>
            </a:xfrm>
            <a:custGeom>
              <a:avLst/>
              <a:gdLst>
                <a:gd name="T0" fmla="*/ 0 w 25"/>
                <a:gd name="T1" fmla="*/ 0 h 11"/>
                <a:gd name="T2" fmla="*/ 23 w 25"/>
                <a:gd name="T3" fmla="*/ 5 h 11"/>
                <a:gd name="T4" fmla="*/ 24 w 25"/>
                <a:gd name="T5" fmla="*/ 11 h 11"/>
                <a:gd name="T6" fmla="*/ 1 w 25"/>
                <a:gd name="T7" fmla="*/ 2 h 11"/>
                <a:gd name="T8" fmla="*/ 0 w 2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1">
                  <a:moveTo>
                    <a:pt x="0" y="0"/>
                  </a:moveTo>
                  <a:cubicBezTo>
                    <a:pt x="10" y="0"/>
                    <a:pt x="20" y="2"/>
                    <a:pt x="23" y="5"/>
                  </a:cubicBezTo>
                  <a:cubicBezTo>
                    <a:pt x="23" y="5"/>
                    <a:pt x="25" y="8"/>
                    <a:pt x="24" y="1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3" name="Freeform 257"/>
            <p:cNvSpPr>
              <a:spLocks/>
            </p:cNvSpPr>
            <p:nvPr/>
          </p:nvSpPr>
          <p:spPr bwMode="auto">
            <a:xfrm>
              <a:off x="6568" y="2054"/>
              <a:ext cx="7" cy="92"/>
            </a:xfrm>
            <a:custGeom>
              <a:avLst/>
              <a:gdLst>
                <a:gd name="T0" fmla="*/ 4 w 4"/>
                <a:gd name="T1" fmla="*/ 53 h 55"/>
                <a:gd name="T2" fmla="*/ 4 w 4"/>
                <a:gd name="T3" fmla="*/ 2 h 55"/>
                <a:gd name="T4" fmla="*/ 2 w 4"/>
                <a:gd name="T5" fmla="*/ 0 h 55"/>
                <a:gd name="T6" fmla="*/ 0 w 4"/>
                <a:gd name="T7" fmla="*/ 2 h 55"/>
                <a:gd name="T8" fmla="*/ 0 w 4"/>
                <a:gd name="T9" fmla="*/ 53 h 55"/>
                <a:gd name="T10" fmla="*/ 2 w 4"/>
                <a:gd name="T11" fmla="*/ 55 h 55"/>
                <a:gd name="T12" fmla="*/ 4 w 4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5">
                  <a:moveTo>
                    <a:pt x="4" y="5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1" y="55"/>
                    <a:pt x="2" y="55"/>
                  </a:cubicBezTo>
                  <a:cubicBezTo>
                    <a:pt x="3" y="55"/>
                    <a:pt x="4" y="54"/>
                    <a:pt x="4" y="53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4" name="Freeform 258"/>
            <p:cNvSpPr>
              <a:spLocks/>
            </p:cNvSpPr>
            <p:nvPr/>
          </p:nvSpPr>
          <p:spPr bwMode="auto">
            <a:xfrm>
              <a:off x="6659" y="2274"/>
              <a:ext cx="97" cy="33"/>
            </a:xfrm>
            <a:custGeom>
              <a:avLst/>
              <a:gdLst>
                <a:gd name="T0" fmla="*/ 0 w 97"/>
                <a:gd name="T1" fmla="*/ 33 h 33"/>
                <a:gd name="T2" fmla="*/ 97 w 97"/>
                <a:gd name="T3" fmla="*/ 0 h 33"/>
                <a:gd name="T4" fmla="*/ 0 w 97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3">
                  <a:moveTo>
                    <a:pt x="0" y="33"/>
                  </a:moveTo>
                  <a:lnTo>
                    <a:pt x="9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5" name="Line 259"/>
            <p:cNvSpPr>
              <a:spLocks noChangeShapeType="1"/>
            </p:cNvSpPr>
            <p:nvPr/>
          </p:nvSpPr>
          <p:spPr bwMode="auto">
            <a:xfrm flipV="1">
              <a:off x="6659" y="2274"/>
              <a:ext cx="97" cy="3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6" name="Freeform 260"/>
            <p:cNvSpPr>
              <a:spLocks/>
            </p:cNvSpPr>
            <p:nvPr/>
          </p:nvSpPr>
          <p:spPr bwMode="auto">
            <a:xfrm>
              <a:off x="6624" y="2244"/>
              <a:ext cx="133" cy="80"/>
            </a:xfrm>
            <a:custGeom>
              <a:avLst/>
              <a:gdLst>
                <a:gd name="T0" fmla="*/ 0 w 80"/>
                <a:gd name="T1" fmla="*/ 26 h 48"/>
                <a:gd name="T2" fmla="*/ 40 w 80"/>
                <a:gd name="T3" fmla="*/ 1 h 48"/>
                <a:gd name="T4" fmla="*/ 80 w 80"/>
                <a:gd name="T5" fmla="*/ 22 h 48"/>
                <a:gd name="T6" fmla="*/ 40 w 80"/>
                <a:gd name="T7" fmla="*/ 47 h 48"/>
                <a:gd name="T8" fmla="*/ 0 w 80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8">
                  <a:moveTo>
                    <a:pt x="0" y="26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10"/>
                    <a:pt x="80" y="22"/>
                  </a:cubicBezTo>
                  <a:cubicBezTo>
                    <a:pt x="80" y="35"/>
                    <a:pt x="62" y="46"/>
                    <a:pt x="40" y="47"/>
                  </a:cubicBezTo>
                  <a:cubicBezTo>
                    <a:pt x="18" y="48"/>
                    <a:pt x="0" y="38"/>
                    <a:pt x="0" y="2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7" name="Freeform 261"/>
            <p:cNvSpPr>
              <a:spLocks/>
            </p:cNvSpPr>
            <p:nvPr/>
          </p:nvSpPr>
          <p:spPr bwMode="auto">
            <a:xfrm>
              <a:off x="6671" y="2264"/>
              <a:ext cx="86" cy="58"/>
            </a:xfrm>
            <a:custGeom>
              <a:avLst/>
              <a:gdLst>
                <a:gd name="T0" fmla="*/ 52 w 52"/>
                <a:gd name="T1" fmla="*/ 10 h 35"/>
                <a:gd name="T2" fmla="*/ 48 w 52"/>
                <a:gd name="T3" fmla="*/ 0 h 35"/>
                <a:gd name="T4" fmla="*/ 0 w 52"/>
                <a:gd name="T5" fmla="*/ 32 h 35"/>
                <a:gd name="T6" fmla="*/ 1 w 52"/>
                <a:gd name="T7" fmla="*/ 34 h 35"/>
                <a:gd name="T8" fmla="*/ 12 w 52"/>
                <a:gd name="T9" fmla="*/ 35 h 35"/>
                <a:gd name="T10" fmla="*/ 52 w 52"/>
                <a:gd name="T1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5">
                  <a:moveTo>
                    <a:pt x="52" y="10"/>
                  </a:moveTo>
                  <a:cubicBezTo>
                    <a:pt x="52" y="7"/>
                    <a:pt x="51" y="3"/>
                    <a:pt x="48" y="0"/>
                  </a:cubicBezTo>
                  <a:cubicBezTo>
                    <a:pt x="36" y="4"/>
                    <a:pt x="0" y="32"/>
                    <a:pt x="0" y="32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4" y="35"/>
                    <a:pt x="8" y="35"/>
                    <a:pt x="12" y="35"/>
                  </a:cubicBezTo>
                  <a:cubicBezTo>
                    <a:pt x="34" y="34"/>
                    <a:pt x="52" y="23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8" name="Freeform 262"/>
            <p:cNvSpPr>
              <a:spLocks/>
            </p:cNvSpPr>
            <p:nvPr/>
          </p:nvSpPr>
          <p:spPr bwMode="auto">
            <a:xfrm>
              <a:off x="6625" y="2207"/>
              <a:ext cx="131" cy="77"/>
            </a:xfrm>
            <a:custGeom>
              <a:avLst/>
              <a:gdLst>
                <a:gd name="T0" fmla="*/ 0 w 78"/>
                <a:gd name="T1" fmla="*/ 25 h 46"/>
                <a:gd name="T2" fmla="*/ 39 w 78"/>
                <a:gd name="T3" fmla="*/ 1 h 46"/>
                <a:gd name="T4" fmla="*/ 78 w 78"/>
                <a:gd name="T5" fmla="*/ 21 h 46"/>
                <a:gd name="T6" fmla="*/ 39 w 78"/>
                <a:gd name="T7" fmla="*/ 45 h 46"/>
                <a:gd name="T8" fmla="*/ 0 w 78"/>
                <a:gd name="T9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6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9"/>
                    <a:pt x="78" y="21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89" name="Freeform 263"/>
            <p:cNvSpPr>
              <a:spLocks/>
            </p:cNvSpPr>
            <p:nvPr/>
          </p:nvSpPr>
          <p:spPr bwMode="auto">
            <a:xfrm>
              <a:off x="6625" y="2242"/>
              <a:ext cx="131" cy="79"/>
            </a:xfrm>
            <a:custGeom>
              <a:avLst/>
              <a:gdLst>
                <a:gd name="T0" fmla="*/ 0 w 78"/>
                <a:gd name="T1" fmla="*/ 4 h 47"/>
                <a:gd name="T2" fmla="*/ 39 w 78"/>
                <a:gd name="T3" fmla="*/ 24 h 47"/>
                <a:gd name="T4" fmla="*/ 78 w 78"/>
                <a:gd name="T5" fmla="*/ 0 h 47"/>
                <a:gd name="T6" fmla="*/ 78 w 78"/>
                <a:gd name="T7" fmla="*/ 22 h 47"/>
                <a:gd name="T8" fmla="*/ 39 w 78"/>
                <a:gd name="T9" fmla="*/ 46 h 47"/>
                <a:gd name="T10" fmla="*/ 0 w 78"/>
                <a:gd name="T11" fmla="*/ 26 h 47"/>
                <a:gd name="T12" fmla="*/ 0 w 78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7">
                  <a:moveTo>
                    <a:pt x="0" y="4"/>
                  </a:moveTo>
                  <a:cubicBezTo>
                    <a:pt x="0" y="16"/>
                    <a:pt x="18" y="25"/>
                    <a:pt x="39" y="24"/>
                  </a:cubicBezTo>
                  <a:cubicBezTo>
                    <a:pt x="61" y="23"/>
                    <a:pt x="78" y="13"/>
                    <a:pt x="78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7"/>
                    <a:pt x="0" y="38"/>
                    <a:pt x="0" y="26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0" name="Rectangle 264"/>
            <p:cNvSpPr>
              <a:spLocks noChangeArrowheads="1"/>
            </p:cNvSpPr>
            <p:nvPr/>
          </p:nvSpPr>
          <p:spPr bwMode="auto">
            <a:xfrm>
              <a:off x="6659" y="2281"/>
              <a:ext cx="6" cy="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1" name="Freeform 265"/>
            <p:cNvSpPr>
              <a:spLocks/>
            </p:cNvSpPr>
            <p:nvPr/>
          </p:nvSpPr>
          <p:spPr bwMode="auto">
            <a:xfrm>
              <a:off x="6659" y="2281"/>
              <a:ext cx="6" cy="35"/>
            </a:xfrm>
            <a:custGeom>
              <a:avLst/>
              <a:gdLst>
                <a:gd name="T0" fmla="*/ 0 w 6"/>
                <a:gd name="T1" fmla="*/ 0 h 35"/>
                <a:gd name="T2" fmla="*/ 0 w 6"/>
                <a:gd name="T3" fmla="*/ 35 h 35"/>
                <a:gd name="T4" fmla="*/ 6 w 6"/>
                <a:gd name="T5" fmla="*/ 35 h 35"/>
                <a:gd name="T6" fmla="*/ 6 w 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5">
                  <a:moveTo>
                    <a:pt x="0" y="0"/>
                  </a:moveTo>
                  <a:lnTo>
                    <a:pt x="0" y="35"/>
                  </a:lnTo>
                  <a:lnTo>
                    <a:pt x="6" y="3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2" name="Freeform 266"/>
            <p:cNvSpPr>
              <a:spLocks/>
            </p:cNvSpPr>
            <p:nvPr/>
          </p:nvSpPr>
          <p:spPr bwMode="auto">
            <a:xfrm>
              <a:off x="6671" y="2242"/>
              <a:ext cx="85" cy="77"/>
            </a:xfrm>
            <a:custGeom>
              <a:avLst/>
              <a:gdLst>
                <a:gd name="T0" fmla="*/ 0 w 51"/>
                <a:gd name="T1" fmla="*/ 24 h 46"/>
                <a:gd name="T2" fmla="*/ 12 w 51"/>
                <a:gd name="T3" fmla="*/ 24 h 46"/>
                <a:gd name="T4" fmla="*/ 51 w 51"/>
                <a:gd name="T5" fmla="*/ 0 h 46"/>
                <a:gd name="T6" fmla="*/ 51 w 51"/>
                <a:gd name="T7" fmla="*/ 22 h 46"/>
                <a:gd name="T8" fmla="*/ 12 w 51"/>
                <a:gd name="T9" fmla="*/ 46 h 46"/>
                <a:gd name="T10" fmla="*/ 0 w 51"/>
                <a:gd name="T11" fmla="*/ 45 h 46"/>
                <a:gd name="T12" fmla="*/ 0 w 51"/>
                <a:gd name="T1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6">
                  <a:moveTo>
                    <a:pt x="0" y="24"/>
                  </a:moveTo>
                  <a:cubicBezTo>
                    <a:pt x="4" y="24"/>
                    <a:pt x="8" y="24"/>
                    <a:pt x="12" y="24"/>
                  </a:cubicBezTo>
                  <a:cubicBezTo>
                    <a:pt x="34" y="23"/>
                    <a:pt x="51" y="13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34"/>
                    <a:pt x="34" y="45"/>
                    <a:pt x="12" y="46"/>
                  </a:cubicBezTo>
                  <a:cubicBezTo>
                    <a:pt x="8" y="46"/>
                    <a:pt x="4" y="46"/>
                    <a:pt x="0" y="45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3" name="Freeform 267"/>
            <p:cNvSpPr>
              <a:spLocks/>
            </p:cNvSpPr>
            <p:nvPr/>
          </p:nvSpPr>
          <p:spPr bwMode="auto">
            <a:xfrm>
              <a:off x="6624" y="2239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4" name="Freeform 268"/>
            <p:cNvSpPr>
              <a:spLocks/>
            </p:cNvSpPr>
            <p:nvPr/>
          </p:nvSpPr>
          <p:spPr bwMode="auto">
            <a:xfrm>
              <a:off x="6659" y="2230"/>
              <a:ext cx="97" cy="32"/>
            </a:xfrm>
            <a:custGeom>
              <a:avLst/>
              <a:gdLst>
                <a:gd name="T0" fmla="*/ 0 w 97"/>
                <a:gd name="T1" fmla="*/ 32 h 32"/>
                <a:gd name="T2" fmla="*/ 97 w 97"/>
                <a:gd name="T3" fmla="*/ 0 h 32"/>
                <a:gd name="T4" fmla="*/ 0 w 9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2">
                  <a:moveTo>
                    <a:pt x="0" y="32"/>
                  </a:moveTo>
                  <a:lnTo>
                    <a:pt x="97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5" name="Line 269"/>
            <p:cNvSpPr>
              <a:spLocks noChangeShapeType="1"/>
            </p:cNvSpPr>
            <p:nvPr/>
          </p:nvSpPr>
          <p:spPr bwMode="auto">
            <a:xfrm flipV="1">
              <a:off x="6659" y="2230"/>
              <a:ext cx="97" cy="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6" name="Freeform 270"/>
            <p:cNvSpPr>
              <a:spLocks/>
            </p:cNvSpPr>
            <p:nvPr/>
          </p:nvSpPr>
          <p:spPr bwMode="auto">
            <a:xfrm>
              <a:off x="6624" y="2200"/>
              <a:ext cx="133" cy="79"/>
            </a:xfrm>
            <a:custGeom>
              <a:avLst/>
              <a:gdLst>
                <a:gd name="T0" fmla="*/ 0 w 80"/>
                <a:gd name="T1" fmla="*/ 25 h 47"/>
                <a:gd name="T2" fmla="*/ 40 w 80"/>
                <a:gd name="T3" fmla="*/ 1 h 47"/>
                <a:gd name="T4" fmla="*/ 80 w 80"/>
                <a:gd name="T5" fmla="*/ 22 h 47"/>
                <a:gd name="T6" fmla="*/ 40 w 80"/>
                <a:gd name="T7" fmla="*/ 46 h 47"/>
                <a:gd name="T8" fmla="*/ 0 w 80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7">
                  <a:moveTo>
                    <a:pt x="0" y="25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9"/>
                    <a:pt x="80" y="22"/>
                  </a:cubicBezTo>
                  <a:cubicBezTo>
                    <a:pt x="80" y="34"/>
                    <a:pt x="62" y="45"/>
                    <a:pt x="40" y="46"/>
                  </a:cubicBezTo>
                  <a:cubicBezTo>
                    <a:pt x="18" y="47"/>
                    <a:pt x="0" y="38"/>
                    <a:pt x="0" y="25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7" name="Freeform 271"/>
            <p:cNvSpPr>
              <a:spLocks/>
            </p:cNvSpPr>
            <p:nvPr/>
          </p:nvSpPr>
          <p:spPr bwMode="auto">
            <a:xfrm>
              <a:off x="6671" y="2220"/>
              <a:ext cx="86" cy="59"/>
            </a:xfrm>
            <a:custGeom>
              <a:avLst/>
              <a:gdLst>
                <a:gd name="T0" fmla="*/ 52 w 52"/>
                <a:gd name="T1" fmla="*/ 10 h 35"/>
                <a:gd name="T2" fmla="*/ 48 w 52"/>
                <a:gd name="T3" fmla="*/ 0 h 35"/>
                <a:gd name="T4" fmla="*/ 0 w 52"/>
                <a:gd name="T5" fmla="*/ 32 h 35"/>
                <a:gd name="T6" fmla="*/ 1 w 52"/>
                <a:gd name="T7" fmla="*/ 34 h 35"/>
                <a:gd name="T8" fmla="*/ 12 w 52"/>
                <a:gd name="T9" fmla="*/ 34 h 35"/>
                <a:gd name="T10" fmla="*/ 52 w 52"/>
                <a:gd name="T1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5">
                  <a:moveTo>
                    <a:pt x="52" y="10"/>
                  </a:moveTo>
                  <a:cubicBezTo>
                    <a:pt x="52" y="6"/>
                    <a:pt x="51" y="3"/>
                    <a:pt x="48" y="0"/>
                  </a:cubicBezTo>
                  <a:cubicBezTo>
                    <a:pt x="36" y="3"/>
                    <a:pt x="0" y="32"/>
                    <a:pt x="0" y="32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4" y="34"/>
                    <a:pt x="8" y="35"/>
                    <a:pt x="12" y="34"/>
                  </a:cubicBezTo>
                  <a:cubicBezTo>
                    <a:pt x="34" y="33"/>
                    <a:pt x="52" y="22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8" name="Freeform 272"/>
            <p:cNvSpPr>
              <a:spLocks/>
            </p:cNvSpPr>
            <p:nvPr/>
          </p:nvSpPr>
          <p:spPr bwMode="auto">
            <a:xfrm>
              <a:off x="6625" y="2162"/>
              <a:ext cx="131" cy="78"/>
            </a:xfrm>
            <a:custGeom>
              <a:avLst/>
              <a:gdLst>
                <a:gd name="T0" fmla="*/ 0 w 78"/>
                <a:gd name="T1" fmla="*/ 25 h 47"/>
                <a:gd name="T2" fmla="*/ 39 w 78"/>
                <a:gd name="T3" fmla="*/ 1 h 47"/>
                <a:gd name="T4" fmla="*/ 78 w 78"/>
                <a:gd name="T5" fmla="*/ 22 h 47"/>
                <a:gd name="T6" fmla="*/ 39 w 78"/>
                <a:gd name="T7" fmla="*/ 46 h 47"/>
                <a:gd name="T8" fmla="*/ 0 w 78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7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10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7"/>
                    <a:pt x="0" y="37"/>
                    <a:pt x="0" y="25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99" name="Freeform 273"/>
            <p:cNvSpPr>
              <a:spLocks/>
            </p:cNvSpPr>
            <p:nvPr/>
          </p:nvSpPr>
          <p:spPr bwMode="auto">
            <a:xfrm>
              <a:off x="6625" y="2198"/>
              <a:ext cx="131" cy="77"/>
            </a:xfrm>
            <a:custGeom>
              <a:avLst/>
              <a:gdLst>
                <a:gd name="T0" fmla="*/ 0 w 78"/>
                <a:gd name="T1" fmla="*/ 3 h 46"/>
                <a:gd name="T2" fmla="*/ 39 w 78"/>
                <a:gd name="T3" fmla="*/ 24 h 46"/>
                <a:gd name="T4" fmla="*/ 78 w 78"/>
                <a:gd name="T5" fmla="*/ 0 h 46"/>
                <a:gd name="T6" fmla="*/ 78 w 78"/>
                <a:gd name="T7" fmla="*/ 22 h 46"/>
                <a:gd name="T8" fmla="*/ 39 w 78"/>
                <a:gd name="T9" fmla="*/ 45 h 46"/>
                <a:gd name="T10" fmla="*/ 0 w 78"/>
                <a:gd name="T11" fmla="*/ 25 h 46"/>
                <a:gd name="T12" fmla="*/ 0 w 78"/>
                <a:gd name="T13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6">
                  <a:moveTo>
                    <a:pt x="0" y="3"/>
                  </a:moveTo>
                  <a:cubicBezTo>
                    <a:pt x="0" y="15"/>
                    <a:pt x="18" y="25"/>
                    <a:pt x="39" y="24"/>
                  </a:cubicBezTo>
                  <a:cubicBezTo>
                    <a:pt x="61" y="23"/>
                    <a:pt x="78" y="12"/>
                    <a:pt x="78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0" name="Rectangle 274"/>
            <p:cNvSpPr>
              <a:spLocks noChangeArrowheads="1"/>
            </p:cNvSpPr>
            <p:nvPr/>
          </p:nvSpPr>
          <p:spPr bwMode="auto">
            <a:xfrm>
              <a:off x="6659" y="2235"/>
              <a:ext cx="6" cy="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1" name="Freeform 275"/>
            <p:cNvSpPr>
              <a:spLocks/>
            </p:cNvSpPr>
            <p:nvPr/>
          </p:nvSpPr>
          <p:spPr bwMode="auto">
            <a:xfrm>
              <a:off x="6659" y="2235"/>
              <a:ext cx="6" cy="35"/>
            </a:xfrm>
            <a:custGeom>
              <a:avLst/>
              <a:gdLst>
                <a:gd name="T0" fmla="*/ 0 w 6"/>
                <a:gd name="T1" fmla="*/ 0 h 35"/>
                <a:gd name="T2" fmla="*/ 0 w 6"/>
                <a:gd name="T3" fmla="*/ 35 h 35"/>
                <a:gd name="T4" fmla="*/ 6 w 6"/>
                <a:gd name="T5" fmla="*/ 35 h 35"/>
                <a:gd name="T6" fmla="*/ 6 w 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5">
                  <a:moveTo>
                    <a:pt x="0" y="0"/>
                  </a:moveTo>
                  <a:lnTo>
                    <a:pt x="0" y="35"/>
                  </a:lnTo>
                  <a:lnTo>
                    <a:pt x="6" y="3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2" name="Freeform 276"/>
            <p:cNvSpPr>
              <a:spLocks/>
            </p:cNvSpPr>
            <p:nvPr/>
          </p:nvSpPr>
          <p:spPr bwMode="auto">
            <a:xfrm>
              <a:off x="6671" y="2198"/>
              <a:ext cx="85" cy="77"/>
            </a:xfrm>
            <a:custGeom>
              <a:avLst/>
              <a:gdLst>
                <a:gd name="T0" fmla="*/ 0 w 51"/>
                <a:gd name="T1" fmla="*/ 23 h 46"/>
                <a:gd name="T2" fmla="*/ 12 w 51"/>
                <a:gd name="T3" fmla="*/ 24 h 46"/>
                <a:gd name="T4" fmla="*/ 51 w 51"/>
                <a:gd name="T5" fmla="*/ 0 h 46"/>
                <a:gd name="T6" fmla="*/ 51 w 51"/>
                <a:gd name="T7" fmla="*/ 22 h 46"/>
                <a:gd name="T8" fmla="*/ 12 w 51"/>
                <a:gd name="T9" fmla="*/ 45 h 46"/>
                <a:gd name="T10" fmla="*/ 0 w 51"/>
                <a:gd name="T11" fmla="*/ 45 h 46"/>
                <a:gd name="T12" fmla="*/ 0 w 51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6">
                  <a:moveTo>
                    <a:pt x="0" y="23"/>
                  </a:moveTo>
                  <a:cubicBezTo>
                    <a:pt x="4" y="24"/>
                    <a:pt x="8" y="24"/>
                    <a:pt x="12" y="24"/>
                  </a:cubicBezTo>
                  <a:cubicBezTo>
                    <a:pt x="34" y="23"/>
                    <a:pt x="51" y="12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34"/>
                    <a:pt x="34" y="44"/>
                    <a:pt x="12" y="45"/>
                  </a:cubicBezTo>
                  <a:cubicBezTo>
                    <a:pt x="8" y="46"/>
                    <a:pt x="4" y="45"/>
                    <a:pt x="0" y="45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3" name="Freeform 277"/>
            <p:cNvSpPr>
              <a:spLocks/>
            </p:cNvSpPr>
            <p:nvPr/>
          </p:nvSpPr>
          <p:spPr bwMode="auto">
            <a:xfrm>
              <a:off x="6624" y="2193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4" name="Freeform 278"/>
            <p:cNvSpPr>
              <a:spLocks/>
            </p:cNvSpPr>
            <p:nvPr/>
          </p:nvSpPr>
          <p:spPr bwMode="auto">
            <a:xfrm>
              <a:off x="6659" y="2185"/>
              <a:ext cx="97" cy="33"/>
            </a:xfrm>
            <a:custGeom>
              <a:avLst/>
              <a:gdLst>
                <a:gd name="T0" fmla="*/ 0 w 97"/>
                <a:gd name="T1" fmla="*/ 33 h 33"/>
                <a:gd name="T2" fmla="*/ 97 w 97"/>
                <a:gd name="T3" fmla="*/ 0 h 33"/>
                <a:gd name="T4" fmla="*/ 0 w 97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3">
                  <a:moveTo>
                    <a:pt x="0" y="33"/>
                  </a:moveTo>
                  <a:lnTo>
                    <a:pt x="9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5" name="Line 279"/>
            <p:cNvSpPr>
              <a:spLocks noChangeShapeType="1"/>
            </p:cNvSpPr>
            <p:nvPr/>
          </p:nvSpPr>
          <p:spPr bwMode="auto">
            <a:xfrm flipV="1">
              <a:off x="6659" y="2185"/>
              <a:ext cx="97" cy="3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6" name="Freeform 280"/>
            <p:cNvSpPr>
              <a:spLocks/>
            </p:cNvSpPr>
            <p:nvPr/>
          </p:nvSpPr>
          <p:spPr bwMode="auto">
            <a:xfrm>
              <a:off x="6624" y="2155"/>
              <a:ext cx="133" cy="80"/>
            </a:xfrm>
            <a:custGeom>
              <a:avLst/>
              <a:gdLst>
                <a:gd name="T0" fmla="*/ 0 w 80"/>
                <a:gd name="T1" fmla="*/ 26 h 48"/>
                <a:gd name="T2" fmla="*/ 40 w 80"/>
                <a:gd name="T3" fmla="*/ 1 h 48"/>
                <a:gd name="T4" fmla="*/ 80 w 80"/>
                <a:gd name="T5" fmla="*/ 22 h 48"/>
                <a:gd name="T6" fmla="*/ 40 w 80"/>
                <a:gd name="T7" fmla="*/ 47 h 48"/>
                <a:gd name="T8" fmla="*/ 0 w 80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8">
                  <a:moveTo>
                    <a:pt x="0" y="26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10"/>
                    <a:pt x="80" y="22"/>
                  </a:cubicBezTo>
                  <a:cubicBezTo>
                    <a:pt x="80" y="35"/>
                    <a:pt x="62" y="46"/>
                    <a:pt x="40" y="47"/>
                  </a:cubicBezTo>
                  <a:cubicBezTo>
                    <a:pt x="18" y="48"/>
                    <a:pt x="0" y="38"/>
                    <a:pt x="0" y="26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7" name="Freeform 281"/>
            <p:cNvSpPr>
              <a:spLocks/>
            </p:cNvSpPr>
            <p:nvPr/>
          </p:nvSpPr>
          <p:spPr bwMode="auto">
            <a:xfrm>
              <a:off x="6671" y="2175"/>
              <a:ext cx="86" cy="59"/>
            </a:xfrm>
            <a:custGeom>
              <a:avLst/>
              <a:gdLst>
                <a:gd name="T0" fmla="*/ 52 w 52"/>
                <a:gd name="T1" fmla="*/ 10 h 35"/>
                <a:gd name="T2" fmla="*/ 48 w 52"/>
                <a:gd name="T3" fmla="*/ 0 h 35"/>
                <a:gd name="T4" fmla="*/ 0 w 52"/>
                <a:gd name="T5" fmla="*/ 32 h 35"/>
                <a:gd name="T6" fmla="*/ 1 w 52"/>
                <a:gd name="T7" fmla="*/ 34 h 35"/>
                <a:gd name="T8" fmla="*/ 12 w 52"/>
                <a:gd name="T9" fmla="*/ 35 h 35"/>
                <a:gd name="T10" fmla="*/ 52 w 52"/>
                <a:gd name="T1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5">
                  <a:moveTo>
                    <a:pt x="52" y="10"/>
                  </a:moveTo>
                  <a:cubicBezTo>
                    <a:pt x="52" y="7"/>
                    <a:pt x="51" y="3"/>
                    <a:pt x="48" y="0"/>
                  </a:cubicBezTo>
                  <a:cubicBezTo>
                    <a:pt x="36" y="4"/>
                    <a:pt x="0" y="32"/>
                    <a:pt x="0" y="32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4" y="35"/>
                    <a:pt x="8" y="35"/>
                    <a:pt x="12" y="35"/>
                  </a:cubicBezTo>
                  <a:cubicBezTo>
                    <a:pt x="34" y="34"/>
                    <a:pt x="52" y="23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8" name="Freeform 282"/>
            <p:cNvSpPr>
              <a:spLocks/>
            </p:cNvSpPr>
            <p:nvPr/>
          </p:nvSpPr>
          <p:spPr bwMode="auto">
            <a:xfrm>
              <a:off x="6625" y="2118"/>
              <a:ext cx="131" cy="77"/>
            </a:xfrm>
            <a:custGeom>
              <a:avLst/>
              <a:gdLst>
                <a:gd name="T0" fmla="*/ 0 w 78"/>
                <a:gd name="T1" fmla="*/ 25 h 46"/>
                <a:gd name="T2" fmla="*/ 39 w 78"/>
                <a:gd name="T3" fmla="*/ 1 h 46"/>
                <a:gd name="T4" fmla="*/ 78 w 78"/>
                <a:gd name="T5" fmla="*/ 21 h 46"/>
                <a:gd name="T6" fmla="*/ 39 w 78"/>
                <a:gd name="T7" fmla="*/ 45 h 46"/>
                <a:gd name="T8" fmla="*/ 0 w 78"/>
                <a:gd name="T9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6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9"/>
                    <a:pt x="78" y="21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09" name="Freeform 283"/>
            <p:cNvSpPr>
              <a:spLocks/>
            </p:cNvSpPr>
            <p:nvPr/>
          </p:nvSpPr>
          <p:spPr bwMode="auto">
            <a:xfrm>
              <a:off x="6625" y="2153"/>
              <a:ext cx="131" cy="79"/>
            </a:xfrm>
            <a:custGeom>
              <a:avLst/>
              <a:gdLst>
                <a:gd name="T0" fmla="*/ 0 w 78"/>
                <a:gd name="T1" fmla="*/ 4 h 47"/>
                <a:gd name="T2" fmla="*/ 39 w 78"/>
                <a:gd name="T3" fmla="*/ 24 h 47"/>
                <a:gd name="T4" fmla="*/ 78 w 78"/>
                <a:gd name="T5" fmla="*/ 0 h 47"/>
                <a:gd name="T6" fmla="*/ 78 w 78"/>
                <a:gd name="T7" fmla="*/ 22 h 47"/>
                <a:gd name="T8" fmla="*/ 39 w 78"/>
                <a:gd name="T9" fmla="*/ 46 h 47"/>
                <a:gd name="T10" fmla="*/ 0 w 78"/>
                <a:gd name="T11" fmla="*/ 25 h 47"/>
                <a:gd name="T12" fmla="*/ 0 w 78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7">
                  <a:moveTo>
                    <a:pt x="0" y="4"/>
                  </a:moveTo>
                  <a:cubicBezTo>
                    <a:pt x="0" y="16"/>
                    <a:pt x="18" y="25"/>
                    <a:pt x="39" y="24"/>
                  </a:cubicBezTo>
                  <a:cubicBezTo>
                    <a:pt x="61" y="23"/>
                    <a:pt x="78" y="13"/>
                    <a:pt x="78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7"/>
                    <a:pt x="0" y="38"/>
                    <a:pt x="0" y="2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0" name="Rectangle 284"/>
            <p:cNvSpPr>
              <a:spLocks noChangeArrowheads="1"/>
            </p:cNvSpPr>
            <p:nvPr/>
          </p:nvSpPr>
          <p:spPr bwMode="auto">
            <a:xfrm>
              <a:off x="6659" y="2192"/>
              <a:ext cx="6" cy="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1" name="Freeform 285"/>
            <p:cNvSpPr>
              <a:spLocks/>
            </p:cNvSpPr>
            <p:nvPr/>
          </p:nvSpPr>
          <p:spPr bwMode="auto">
            <a:xfrm>
              <a:off x="6659" y="2192"/>
              <a:ext cx="6" cy="35"/>
            </a:xfrm>
            <a:custGeom>
              <a:avLst/>
              <a:gdLst>
                <a:gd name="T0" fmla="*/ 0 w 6"/>
                <a:gd name="T1" fmla="*/ 0 h 35"/>
                <a:gd name="T2" fmla="*/ 0 w 6"/>
                <a:gd name="T3" fmla="*/ 35 h 35"/>
                <a:gd name="T4" fmla="*/ 6 w 6"/>
                <a:gd name="T5" fmla="*/ 35 h 35"/>
                <a:gd name="T6" fmla="*/ 6 w 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5">
                  <a:moveTo>
                    <a:pt x="0" y="0"/>
                  </a:moveTo>
                  <a:lnTo>
                    <a:pt x="0" y="35"/>
                  </a:lnTo>
                  <a:lnTo>
                    <a:pt x="6" y="3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2" name="Freeform 286"/>
            <p:cNvSpPr>
              <a:spLocks/>
            </p:cNvSpPr>
            <p:nvPr/>
          </p:nvSpPr>
          <p:spPr bwMode="auto">
            <a:xfrm>
              <a:off x="6671" y="2153"/>
              <a:ext cx="85" cy="77"/>
            </a:xfrm>
            <a:custGeom>
              <a:avLst/>
              <a:gdLst>
                <a:gd name="T0" fmla="*/ 0 w 51"/>
                <a:gd name="T1" fmla="*/ 24 h 46"/>
                <a:gd name="T2" fmla="*/ 12 w 51"/>
                <a:gd name="T3" fmla="*/ 24 h 46"/>
                <a:gd name="T4" fmla="*/ 51 w 51"/>
                <a:gd name="T5" fmla="*/ 0 h 46"/>
                <a:gd name="T6" fmla="*/ 51 w 51"/>
                <a:gd name="T7" fmla="*/ 22 h 46"/>
                <a:gd name="T8" fmla="*/ 12 w 51"/>
                <a:gd name="T9" fmla="*/ 46 h 46"/>
                <a:gd name="T10" fmla="*/ 0 w 51"/>
                <a:gd name="T11" fmla="*/ 45 h 46"/>
                <a:gd name="T12" fmla="*/ 0 w 51"/>
                <a:gd name="T1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6">
                  <a:moveTo>
                    <a:pt x="0" y="24"/>
                  </a:moveTo>
                  <a:cubicBezTo>
                    <a:pt x="4" y="24"/>
                    <a:pt x="8" y="24"/>
                    <a:pt x="12" y="24"/>
                  </a:cubicBezTo>
                  <a:cubicBezTo>
                    <a:pt x="34" y="23"/>
                    <a:pt x="51" y="13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34"/>
                    <a:pt x="34" y="45"/>
                    <a:pt x="12" y="46"/>
                  </a:cubicBezTo>
                  <a:cubicBezTo>
                    <a:pt x="8" y="46"/>
                    <a:pt x="4" y="46"/>
                    <a:pt x="0" y="45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3" name="Freeform 287"/>
            <p:cNvSpPr>
              <a:spLocks/>
            </p:cNvSpPr>
            <p:nvPr/>
          </p:nvSpPr>
          <p:spPr bwMode="auto">
            <a:xfrm>
              <a:off x="6624" y="2150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4" name="Freeform 288"/>
            <p:cNvSpPr>
              <a:spLocks/>
            </p:cNvSpPr>
            <p:nvPr/>
          </p:nvSpPr>
          <p:spPr bwMode="auto">
            <a:xfrm>
              <a:off x="6659" y="2141"/>
              <a:ext cx="97" cy="32"/>
            </a:xfrm>
            <a:custGeom>
              <a:avLst/>
              <a:gdLst>
                <a:gd name="T0" fmla="*/ 0 w 97"/>
                <a:gd name="T1" fmla="*/ 32 h 32"/>
                <a:gd name="T2" fmla="*/ 97 w 97"/>
                <a:gd name="T3" fmla="*/ 0 h 32"/>
                <a:gd name="T4" fmla="*/ 0 w 9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2">
                  <a:moveTo>
                    <a:pt x="0" y="32"/>
                  </a:moveTo>
                  <a:lnTo>
                    <a:pt x="97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5" name="Line 289"/>
            <p:cNvSpPr>
              <a:spLocks noChangeShapeType="1"/>
            </p:cNvSpPr>
            <p:nvPr/>
          </p:nvSpPr>
          <p:spPr bwMode="auto">
            <a:xfrm flipV="1">
              <a:off x="6659" y="2141"/>
              <a:ext cx="97" cy="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6" name="Freeform 290"/>
            <p:cNvSpPr>
              <a:spLocks/>
            </p:cNvSpPr>
            <p:nvPr/>
          </p:nvSpPr>
          <p:spPr bwMode="auto">
            <a:xfrm>
              <a:off x="6624" y="2111"/>
              <a:ext cx="133" cy="79"/>
            </a:xfrm>
            <a:custGeom>
              <a:avLst/>
              <a:gdLst>
                <a:gd name="T0" fmla="*/ 0 w 80"/>
                <a:gd name="T1" fmla="*/ 25 h 47"/>
                <a:gd name="T2" fmla="*/ 40 w 80"/>
                <a:gd name="T3" fmla="*/ 1 h 47"/>
                <a:gd name="T4" fmla="*/ 80 w 80"/>
                <a:gd name="T5" fmla="*/ 22 h 47"/>
                <a:gd name="T6" fmla="*/ 40 w 80"/>
                <a:gd name="T7" fmla="*/ 46 h 47"/>
                <a:gd name="T8" fmla="*/ 0 w 80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7">
                  <a:moveTo>
                    <a:pt x="0" y="25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9"/>
                    <a:pt x="80" y="22"/>
                  </a:cubicBezTo>
                  <a:cubicBezTo>
                    <a:pt x="80" y="34"/>
                    <a:pt x="62" y="45"/>
                    <a:pt x="40" y="46"/>
                  </a:cubicBezTo>
                  <a:cubicBezTo>
                    <a:pt x="18" y="47"/>
                    <a:pt x="0" y="38"/>
                    <a:pt x="0" y="25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7" name="Freeform 291"/>
            <p:cNvSpPr>
              <a:spLocks/>
            </p:cNvSpPr>
            <p:nvPr/>
          </p:nvSpPr>
          <p:spPr bwMode="auto">
            <a:xfrm>
              <a:off x="6671" y="2131"/>
              <a:ext cx="86" cy="59"/>
            </a:xfrm>
            <a:custGeom>
              <a:avLst/>
              <a:gdLst>
                <a:gd name="T0" fmla="*/ 52 w 52"/>
                <a:gd name="T1" fmla="*/ 10 h 35"/>
                <a:gd name="T2" fmla="*/ 48 w 52"/>
                <a:gd name="T3" fmla="*/ 0 h 35"/>
                <a:gd name="T4" fmla="*/ 0 w 52"/>
                <a:gd name="T5" fmla="*/ 32 h 35"/>
                <a:gd name="T6" fmla="*/ 1 w 52"/>
                <a:gd name="T7" fmla="*/ 34 h 35"/>
                <a:gd name="T8" fmla="*/ 12 w 52"/>
                <a:gd name="T9" fmla="*/ 34 h 35"/>
                <a:gd name="T10" fmla="*/ 52 w 52"/>
                <a:gd name="T1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5">
                  <a:moveTo>
                    <a:pt x="52" y="10"/>
                  </a:moveTo>
                  <a:cubicBezTo>
                    <a:pt x="52" y="6"/>
                    <a:pt x="51" y="3"/>
                    <a:pt x="48" y="0"/>
                  </a:cubicBezTo>
                  <a:cubicBezTo>
                    <a:pt x="36" y="3"/>
                    <a:pt x="0" y="32"/>
                    <a:pt x="0" y="32"/>
                  </a:cubicBezTo>
                  <a:cubicBezTo>
                    <a:pt x="0" y="32"/>
                    <a:pt x="0" y="32"/>
                    <a:pt x="1" y="34"/>
                  </a:cubicBezTo>
                  <a:cubicBezTo>
                    <a:pt x="4" y="34"/>
                    <a:pt x="8" y="35"/>
                    <a:pt x="12" y="34"/>
                  </a:cubicBezTo>
                  <a:cubicBezTo>
                    <a:pt x="34" y="33"/>
                    <a:pt x="52" y="22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8" name="Freeform 292"/>
            <p:cNvSpPr>
              <a:spLocks/>
            </p:cNvSpPr>
            <p:nvPr/>
          </p:nvSpPr>
          <p:spPr bwMode="auto">
            <a:xfrm>
              <a:off x="6625" y="2073"/>
              <a:ext cx="131" cy="78"/>
            </a:xfrm>
            <a:custGeom>
              <a:avLst/>
              <a:gdLst>
                <a:gd name="T0" fmla="*/ 0 w 78"/>
                <a:gd name="T1" fmla="*/ 25 h 47"/>
                <a:gd name="T2" fmla="*/ 39 w 78"/>
                <a:gd name="T3" fmla="*/ 1 h 47"/>
                <a:gd name="T4" fmla="*/ 78 w 78"/>
                <a:gd name="T5" fmla="*/ 22 h 47"/>
                <a:gd name="T6" fmla="*/ 39 w 78"/>
                <a:gd name="T7" fmla="*/ 46 h 47"/>
                <a:gd name="T8" fmla="*/ 0 w 78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7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10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7"/>
                    <a:pt x="0" y="37"/>
                    <a:pt x="0" y="25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19" name="Freeform 293"/>
            <p:cNvSpPr>
              <a:spLocks/>
            </p:cNvSpPr>
            <p:nvPr/>
          </p:nvSpPr>
          <p:spPr bwMode="auto">
            <a:xfrm>
              <a:off x="6625" y="2110"/>
              <a:ext cx="131" cy="77"/>
            </a:xfrm>
            <a:custGeom>
              <a:avLst/>
              <a:gdLst>
                <a:gd name="T0" fmla="*/ 0 w 78"/>
                <a:gd name="T1" fmla="*/ 3 h 46"/>
                <a:gd name="T2" fmla="*/ 39 w 78"/>
                <a:gd name="T3" fmla="*/ 24 h 46"/>
                <a:gd name="T4" fmla="*/ 78 w 78"/>
                <a:gd name="T5" fmla="*/ 0 h 46"/>
                <a:gd name="T6" fmla="*/ 78 w 78"/>
                <a:gd name="T7" fmla="*/ 22 h 46"/>
                <a:gd name="T8" fmla="*/ 39 w 78"/>
                <a:gd name="T9" fmla="*/ 45 h 46"/>
                <a:gd name="T10" fmla="*/ 0 w 78"/>
                <a:gd name="T11" fmla="*/ 25 h 46"/>
                <a:gd name="T12" fmla="*/ 0 w 78"/>
                <a:gd name="T13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6">
                  <a:moveTo>
                    <a:pt x="0" y="3"/>
                  </a:moveTo>
                  <a:cubicBezTo>
                    <a:pt x="0" y="15"/>
                    <a:pt x="18" y="25"/>
                    <a:pt x="39" y="24"/>
                  </a:cubicBezTo>
                  <a:cubicBezTo>
                    <a:pt x="61" y="23"/>
                    <a:pt x="78" y="12"/>
                    <a:pt x="78" y="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0" name="Rectangle 294"/>
            <p:cNvSpPr>
              <a:spLocks noChangeArrowheads="1"/>
            </p:cNvSpPr>
            <p:nvPr/>
          </p:nvSpPr>
          <p:spPr bwMode="auto">
            <a:xfrm>
              <a:off x="6659" y="2146"/>
              <a:ext cx="6" cy="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1" name="Freeform 295"/>
            <p:cNvSpPr>
              <a:spLocks/>
            </p:cNvSpPr>
            <p:nvPr/>
          </p:nvSpPr>
          <p:spPr bwMode="auto">
            <a:xfrm>
              <a:off x="6659" y="2146"/>
              <a:ext cx="6" cy="36"/>
            </a:xfrm>
            <a:custGeom>
              <a:avLst/>
              <a:gdLst>
                <a:gd name="T0" fmla="*/ 0 w 6"/>
                <a:gd name="T1" fmla="*/ 0 h 36"/>
                <a:gd name="T2" fmla="*/ 0 w 6"/>
                <a:gd name="T3" fmla="*/ 36 h 36"/>
                <a:gd name="T4" fmla="*/ 6 w 6"/>
                <a:gd name="T5" fmla="*/ 36 h 36"/>
                <a:gd name="T6" fmla="*/ 6 w 6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6">
                  <a:moveTo>
                    <a:pt x="0" y="0"/>
                  </a:moveTo>
                  <a:lnTo>
                    <a:pt x="0" y="36"/>
                  </a:lnTo>
                  <a:lnTo>
                    <a:pt x="6" y="36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2" name="Freeform 296"/>
            <p:cNvSpPr>
              <a:spLocks/>
            </p:cNvSpPr>
            <p:nvPr/>
          </p:nvSpPr>
          <p:spPr bwMode="auto">
            <a:xfrm>
              <a:off x="6671" y="2110"/>
              <a:ext cx="85" cy="77"/>
            </a:xfrm>
            <a:custGeom>
              <a:avLst/>
              <a:gdLst>
                <a:gd name="T0" fmla="*/ 0 w 51"/>
                <a:gd name="T1" fmla="*/ 23 h 46"/>
                <a:gd name="T2" fmla="*/ 12 w 51"/>
                <a:gd name="T3" fmla="*/ 24 h 46"/>
                <a:gd name="T4" fmla="*/ 51 w 51"/>
                <a:gd name="T5" fmla="*/ 0 h 46"/>
                <a:gd name="T6" fmla="*/ 51 w 51"/>
                <a:gd name="T7" fmla="*/ 22 h 46"/>
                <a:gd name="T8" fmla="*/ 12 w 51"/>
                <a:gd name="T9" fmla="*/ 45 h 46"/>
                <a:gd name="T10" fmla="*/ 0 w 51"/>
                <a:gd name="T11" fmla="*/ 45 h 46"/>
                <a:gd name="T12" fmla="*/ 0 w 51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6">
                  <a:moveTo>
                    <a:pt x="0" y="23"/>
                  </a:moveTo>
                  <a:cubicBezTo>
                    <a:pt x="4" y="24"/>
                    <a:pt x="8" y="24"/>
                    <a:pt x="12" y="24"/>
                  </a:cubicBezTo>
                  <a:cubicBezTo>
                    <a:pt x="34" y="23"/>
                    <a:pt x="51" y="12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34"/>
                    <a:pt x="34" y="44"/>
                    <a:pt x="12" y="45"/>
                  </a:cubicBezTo>
                  <a:cubicBezTo>
                    <a:pt x="8" y="46"/>
                    <a:pt x="4" y="45"/>
                    <a:pt x="0" y="45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3" name="Freeform 297"/>
            <p:cNvSpPr>
              <a:spLocks/>
            </p:cNvSpPr>
            <p:nvPr/>
          </p:nvSpPr>
          <p:spPr bwMode="auto">
            <a:xfrm>
              <a:off x="6624" y="2105"/>
              <a:ext cx="3" cy="16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4" name="Freeform 298"/>
            <p:cNvSpPr>
              <a:spLocks/>
            </p:cNvSpPr>
            <p:nvPr/>
          </p:nvSpPr>
          <p:spPr bwMode="auto">
            <a:xfrm>
              <a:off x="6659" y="2098"/>
              <a:ext cx="97" cy="32"/>
            </a:xfrm>
            <a:custGeom>
              <a:avLst/>
              <a:gdLst>
                <a:gd name="T0" fmla="*/ 0 w 97"/>
                <a:gd name="T1" fmla="*/ 32 h 32"/>
                <a:gd name="T2" fmla="*/ 97 w 97"/>
                <a:gd name="T3" fmla="*/ 0 h 32"/>
                <a:gd name="T4" fmla="*/ 0 w 9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32">
                  <a:moveTo>
                    <a:pt x="0" y="32"/>
                  </a:moveTo>
                  <a:lnTo>
                    <a:pt x="97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D2C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5" name="Line 299"/>
            <p:cNvSpPr>
              <a:spLocks noChangeShapeType="1"/>
            </p:cNvSpPr>
            <p:nvPr/>
          </p:nvSpPr>
          <p:spPr bwMode="auto">
            <a:xfrm flipV="1">
              <a:off x="6659" y="2098"/>
              <a:ext cx="97" cy="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6" name="Freeform 300"/>
            <p:cNvSpPr>
              <a:spLocks/>
            </p:cNvSpPr>
            <p:nvPr/>
          </p:nvSpPr>
          <p:spPr bwMode="auto">
            <a:xfrm>
              <a:off x="6657" y="2094"/>
              <a:ext cx="99" cy="39"/>
            </a:xfrm>
            <a:custGeom>
              <a:avLst/>
              <a:gdLst>
                <a:gd name="T0" fmla="*/ 2 w 99"/>
                <a:gd name="T1" fmla="*/ 39 h 39"/>
                <a:gd name="T2" fmla="*/ 99 w 99"/>
                <a:gd name="T3" fmla="*/ 7 h 39"/>
                <a:gd name="T4" fmla="*/ 97 w 99"/>
                <a:gd name="T5" fmla="*/ 0 h 39"/>
                <a:gd name="T6" fmla="*/ 0 w 99"/>
                <a:gd name="T7" fmla="*/ 32 h 39"/>
                <a:gd name="T8" fmla="*/ 2 w 9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39">
                  <a:moveTo>
                    <a:pt x="2" y="39"/>
                  </a:moveTo>
                  <a:lnTo>
                    <a:pt x="99" y="7"/>
                  </a:lnTo>
                  <a:lnTo>
                    <a:pt x="97" y="0"/>
                  </a:lnTo>
                  <a:lnTo>
                    <a:pt x="0" y="32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7" name="Freeform 301"/>
            <p:cNvSpPr>
              <a:spLocks/>
            </p:cNvSpPr>
            <p:nvPr/>
          </p:nvSpPr>
          <p:spPr bwMode="auto">
            <a:xfrm>
              <a:off x="6657" y="2094"/>
              <a:ext cx="99" cy="39"/>
            </a:xfrm>
            <a:custGeom>
              <a:avLst/>
              <a:gdLst>
                <a:gd name="T0" fmla="*/ 2 w 99"/>
                <a:gd name="T1" fmla="*/ 39 h 39"/>
                <a:gd name="T2" fmla="*/ 99 w 99"/>
                <a:gd name="T3" fmla="*/ 7 h 39"/>
                <a:gd name="T4" fmla="*/ 97 w 99"/>
                <a:gd name="T5" fmla="*/ 0 h 39"/>
                <a:gd name="T6" fmla="*/ 0 w 99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9">
                  <a:moveTo>
                    <a:pt x="2" y="39"/>
                  </a:moveTo>
                  <a:lnTo>
                    <a:pt x="99" y="7"/>
                  </a:lnTo>
                  <a:lnTo>
                    <a:pt x="97" y="0"/>
                  </a:lnTo>
                  <a:lnTo>
                    <a:pt x="0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8" name="Freeform 302"/>
            <p:cNvSpPr>
              <a:spLocks/>
            </p:cNvSpPr>
            <p:nvPr/>
          </p:nvSpPr>
          <p:spPr bwMode="auto">
            <a:xfrm>
              <a:off x="6624" y="2068"/>
              <a:ext cx="133" cy="78"/>
            </a:xfrm>
            <a:custGeom>
              <a:avLst/>
              <a:gdLst>
                <a:gd name="T0" fmla="*/ 0 w 80"/>
                <a:gd name="T1" fmla="*/ 25 h 47"/>
                <a:gd name="T2" fmla="*/ 40 w 80"/>
                <a:gd name="T3" fmla="*/ 1 h 47"/>
                <a:gd name="T4" fmla="*/ 80 w 80"/>
                <a:gd name="T5" fmla="*/ 22 h 47"/>
                <a:gd name="T6" fmla="*/ 40 w 80"/>
                <a:gd name="T7" fmla="*/ 46 h 47"/>
                <a:gd name="T8" fmla="*/ 0 w 80"/>
                <a:gd name="T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7">
                  <a:moveTo>
                    <a:pt x="0" y="25"/>
                  </a:moveTo>
                  <a:cubicBezTo>
                    <a:pt x="0" y="13"/>
                    <a:pt x="18" y="2"/>
                    <a:pt x="40" y="1"/>
                  </a:cubicBezTo>
                  <a:cubicBezTo>
                    <a:pt x="62" y="0"/>
                    <a:pt x="80" y="9"/>
                    <a:pt x="80" y="22"/>
                  </a:cubicBezTo>
                  <a:cubicBezTo>
                    <a:pt x="80" y="34"/>
                    <a:pt x="62" y="45"/>
                    <a:pt x="40" y="46"/>
                  </a:cubicBezTo>
                  <a:cubicBezTo>
                    <a:pt x="18" y="47"/>
                    <a:pt x="0" y="38"/>
                    <a:pt x="0" y="25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29" name="Freeform 303"/>
            <p:cNvSpPr>
              <a:spLocks/>
            </p:cNvSpPr>
            <p:nvPr/>
          </p:nvSpPr>
          <p:spPr bwMode="auto">
            <a:xfrm>
              <a:off x="6671" y="2088"/>
              <a:ext cx="86" cy="57"/>
            </a:xfrm>
            <a:custGeom>
              <a:avLst/>
              <a:gdLst>
                <a:gd name="T0" fmla="*/ 52 w 52"/>
                <a:gd name="T1" fmla="*/ 10 h 34"/>
                <a:gd name="T2" fmla="*/ 48 w 52"/>
                <a:gd name="T3" fmla="*/ 0 h 34"/>
                <a:gd name="T4" fmla="*/ 0 w 52"/>
                <a:gd name="T5" fmla="*/ 31 h 34"/>
                <a:gd name="T6" fmla="*/ 1 w 52"/>
                <a:gd name="T7" fmla="*/ 34 h 34"/>
                <a:gd name="T8" fmla="*/ 12 w 52"/>
                <a:gd name="T9" fmla="*/ 34 h 34"/>
                <a:gd name="T10" fmla="*/ 52 w 52"/>
                <a:gd name="T11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4">
                  <a:moveTo>
                    <a:pt x="52" y="10"/>
                  </a:moveTo>
                  <a:cubicBezTo>
                    <a:pt x="52" y="6"/>
                    <a:pt x="51" y="3"/>
                    <a:pt x="48" y="0"/>
                  </a:cubicBezTo>
                  <a:cubicBezTo>
                    <a:pt x="36" y="3"/>
                    <a:pt x="0" y="31"/>
                    <a:pt x="0" y="31"/>
                  </a:cubicBezTo>
                  <a:cubicBezTo>
                    <a:pt x="0" y="31"/>
                    <a:pt x="0" y="32"/>
                    <a:pt x="1" y="34"/>
                  </a:cubicBezTo>
                  <a:cubicBezTo>
                    <a:pt x="4" y="34"/>
                    <a:pt x="8" y="34"/>
                    <a:pt x="12" y="34"/>
                  </a:cubicBezTo>
                  <a:cubicBezTo>
                    <a:pt x="34" y="33"/>
                    <a:pt x="52" y="22"/>
                    <a:pt x="52" y="10"/>
                  </a:cubicBezTo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0" name="Freeform 304"/>
            <p:cNvSpPr>
              <a:spLocks/>
            </p:cNvSpPr>
            <p:nvPr/>
          </p:nvSpPr>
          <p:spPr bwMode="auto">
            <a:xfrm>
              <a:off x="6625" y="2029"/>
              <a:ext cx="131" cy="77"/>
            </a:xfrm>
            <a:custGeom>
              <a:avLst/>
              <a:gdLst>
                <a:gd name="T0" fmla="*/ 0 w 78"/>
                <a:gd name="T1" fmla="*/ 25 h 46"/>
                <a:gd name="T2" fmla="*/ 39 w 78"/>
                <a:gd name="T3" fmla="*/ 1 h 46"/>
                <a:gd name="T4" fmla="*/ 78 w 78"/>
                <a:gd name="T5" fmla="*/ 22 h 46"/>
                <a:gd name="T6" fmla="*/ 39 w 78"/>
                <a:gd name="T7" fmla="*/ 46 h 46"/>
                <a:gd name="T8" fmla="*/ 0 w 78"/>
                <a:gd name="T9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6">
                  <a:moveTo>
                    <a:pt x="0" y="25"/>
                  </a:moveTo>
                  <a:cubicBezTo>
                    <a:pt x="0" y="13"/>
                    <a:pt x="18" y="2"/>
                    <a:pt x="39" y="1"/>
                  </a:cubicBezTo>
                  <a:cubicBezTo>
                    <a:pt x="61" y="0"/>
                    <a:pt x="78" y="9"/>
                    <a:pt x="78" y="22"/>
                  </a:cubicBezTo>
                  <a:cubicBezTo>
                    <a:pt x="78" y="34"/>
                    <a:pt x="61" y="45"/>
                    <a:pt x="39" y="46"/>
                  </a:cubicBezTo>
                  <a:cubicBezTo>
                    <a:pt x="18" y="46"/>
                    <a:pt x="0" y="37"/>
                    <a:pt x="0" y="25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1" name="Freeform 305"/>
            <p:cNvSpPr>
              <a:spLocks/>
            </p:cNvSpPr>
            <p:nvPr/>
          </p:nvSpPr>
          <p:spPr bwMode="auto">
            <a:xfrm>
              <a:off x="6624" y="2029"/>
              <a:ext cx="133" cy="79"/>
            </a:xfrm>
            <a:custGeom>
              <a:avLst/>
              <a:gdLst>
                <a:gd name="T0" fmla="*/ 2 w 80"/>
                <a:gd name="T1" fmla="*/ 25 h 47"/>
                <a:gd name="T2" fmla="*/ 13 w 80"/>
                <a:gd name="T3" fmla="*/ 10 h 47"/>
                <a:gd name="T4" fmla="*/ 40 w 80"/>
                <a:gd name="T5" fmla="*/ 2 h 47"/>
                <a:gd name="T6" fmla="*/ 43 w 80"/>
                <a:gd name="T7" fmla="*/ 2 h 47"/>
                <a:gd name="T8" fmla="*/ 68 w 80"/>
                <a:gd name="T9" fmla="*/ 8 h 47"/>
                <a:gd name="T10" fmla="*/ 78 w 80"/>
                <a:gd name="T11" fmla="*/ 22 h 47"/>
                <a:gd name="T12" fmla="*/ 67 w 80"/>
                <a:gd name="T13" fmla="*/ 37 h 47"/>
                <a:gd name="T14" fmla="*/ 40 w 80"/>
                <a:gd name="T15" fmla="*/ 45 h 47"/>
                <a:gd name="T16" fmla="*/ 37 w 80"/>
                <a:gd name="T17" fmla="*/ 45 h 47"/>
                <a:gd name="T18" fmla="*/ 12 w 80"/>
                <a:gd name="T19" fmla="*/ 39 h 47"/>
                <a:gd name="T20" fmla="*/ 2 w 80"/>
                <a:gd name="T21" fmla="*/ 25 h 47"/>
                <a:gd name="T22" fmla="*/ 1 w 80"/>
                <a:gd name="T23" fmla="*/ 24 h 47"/>
                <a:gd name="T24" fmla="*/ 0 w 80"/>
                <a:gd name="T25" fmla="*/ 25 h 47"/>
                <a:gd name="T26" fmla="*/ 11 w 80"/>
                <a:gd name="T27" fmla="*/ 41 h 47"/>
                <a:gd name="T28" fmla="*/ 37 w 80"/>
                <a:gd name="T29" fmla="*/ 47 h 47"/>
                <a:gd name="T30" fmla="*/ 40 w 80"/>
                <a:gd name="T31" fmla="*/ 47 h 47"/>
                <a:gd name="T32" fmla="*/ 68 w 80"/>
                <a:gd name="T33" fmla="*/ 39 h 47"/>
                <a:gd name="T34" fmla="*/ 80 w 80"/>
                <a:gd name="T35" fmla="*/ 22 h 47"/>
                <a:gd name="T36" fmla="*/ 69 w 80"/>
                <a:gd name="T37" fmla="*/ 6 h 47"/>
                <a:gd name="T38" fmla="*/ 43 w 80"/>
                <a:gd name="T39" fmla="*/ 0 h 47"/>
                <a:gd name="T40" fmla="*/ 40 w 80"/>
                <a:gd name="T41" fmla="*/ 0 h 47"/>
                <a:gd name="T42" fmla="*/ 12 w 80"/>
                <a:gd name="T43" fmla="*/ 8 h 47"/>
                <a:gd name="T44" fmla="*/ 0 w 80"/>
                <a:gd name="T45" fmla="*/ 25 h 47"/>
                <a:gd name="T46" fmla="*/ 1 w 80"/>
                <a:gd name="T47" fmla="*/ 26 h 47"/>
                <a:gd name="T48" fmla="*/ 2 w 80"/>
                <a:gd name="T49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47">
                  <a:moveTo>
                    <a:pt x="2" y="25"/>
                  </a:moveTo>
                  <a:cubicBezTo>
                    <a:pt x="2" y="20"/>
                    <a:pt x="6" y="14"/>
                    <a:pt x="13" y="10"/>
                  </a:cubicBezTo>
                  <a:cubicBezTo>
                    <a:pt x="20" y="6"/>
                    <a:pt x="30" y="3"/>
                    <a:pt x="40" y="2"/>
                  </a:cubicBezTo>
                  <a:cubicBezTo>
                    <a:pt x="41" y="2"/>
                    <a:pt x="42" y="2"/>
                    <a:pt x="43" y="2"/>
                  </a:cubicBezTo>
                  <a:cubicBezTo>
                    <a:pt x="53" y="2"/>
                    <a:pt x="62" y="4"/>
                    <a:pt x="68" y="8"/>
                  </a:cubicBezTo>
                  <a:cubicBezTo>
                    <a:pt x="75" y="12"/>
                    <a:pt x="78" y="16"/>
                    <a:pt x="78" y="22"/>
                  </a:cubicBezTo>
                  <a:cubicBezTo>
                    <a:pt x="78" y="27"/>
                    <a:pt x="74" y="33"/>
                    <a:pt x="67" y="37"/>
                  </a:cubicBezTo>
                  <a:cubicBezTo>
                    <a:pt x="60" y="41"/>
                    <a:pt x="51" y="44"/>
                    <a:pt x="40" y="45"/>
                  </a:cubicBezTo>
                  <a:cubicBezTo>
                    <a:pt x="39" y="45"/>
                    <a:pt x="38" y="45"/>
                    <a:pt x="37" y="45"/>
                  </a:cubicBezTo>
                  <a:cubicBezTo>
                    <a:pt x="27" y="45"/>
                    <a:pt x="18" y="42"/>
                    <a:pt x="12" y="39"/>
                  </a:cubicBezTo>
                  <a:cubicBezTo>
                    <a:pt x="6" y="35"/>
                    <a:pt x="2" y="30"/>
                    <a:pt x="2" y="25"/>
                  </a:cubicBezTo>
                  <a:cubicBezTo>
                    <a:pt x="2" y="25"/>
                    <a:pt x="2" y="24"/>
                    <a:pt x="1" y="24"/>
                  </a:cubicBezTo>
                  <a:cubicBezTo>
                    <a:pt x="1" y="24"/>
                    <a:pt x="0" y="25"/>
                    <a:pt x="0" y="25"/>
                  </a:cubicBezTo>
                  <a:cubicBezTo>
                    <a:pt x="0" y="31"/>
                    <a:pt x="4" y="37"/>
                    <a:pt x="11" y="41"/>
                  </a:cubicBezTo>
                  <a:cubicBezTo>
                    <a:pt x="18" y="44"/>
                    <a:pt x="27" y="47"/>
                    <a:pt x="37" y="47"/>
                  </a:cubicBezTo>
                  <a:cubicBezTo>
                    <a:pt x="38" y="47"/>
                    <a:pt x="39" y="47"/>
                    <a:pt x="40" y="47"/>
                  </a:cubicBezTo>
                  <a:cubicBezTo>
                    <a:pt x="51" y="46"/>
                    <a:pt x="61" y="43"/>
                    <a:pt x="68" y="39"/>
                  </a:cubicBezTo>
                  <a:cubicBezTo>
                    <a:pt x="75" y="34"/>
                    <a:pt x="80" y="28"/>
                    <a:pt x="80" y="22"/>
                  </a:cubicBezTo>
                  <a:cubicBezTo>
                    <a:pt x="80" y="15"/>
                    <a:pt x="76" y="10"/>
                    <a:pt x="69" y="6"/>
                  </a:cubicBezTo>
                  <a:cubicBezTo>
                    <a:pt x="63" y="2"/>
                    <a:pt x="53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29" y="1"/>
                    <a:pt x="19" y="4"/>
                    <a:pt x="12" y="8"/>
                  </a:cubicBezTo>
                  <a:cubicBezTo>
                    <a:pt x="5" y="13"/>
                    <a:pt x="0" y="19"/>
                    <a:pt x="0" y="25"/>
                  </a:cubicBezTo>
                  <a:cubicBezTo>
                    <a:pt x="0" y="26"/>
                    <a:pt x="1" y="26"/>
                    <a:pt x="1" y="26"/>
                  </a:cubicBezTo>
                  <a:cubicBezTo>
                    <a:pt x="2" y="26"/>
                    <a:pt x="2" y="26"/>
                    <a:pt x="2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2" name="Freeform 306"/>
            <p:cNvSpPr>
              <a:spLocks/>
            </p:cNvSpPr>
            <p:nvPr/>
          </p:nvSpPr>
          <p:spPr bwMode="auto">
            <a:xfrm>
              <a:off x="6624" y="2017"/>
              <a:ext cx="107" cy="77"/>
            </a:xfrm>
            <a:custGeom>
              <a:avLst/>
              <a:gdLst>
                <a:gd name="T0" fmla="*/ 63 w 64"/>
                <a:gd name="T1" fmla="*/ 39 h 46"/>
                <a:gd name="T2" fmla="*/ 40 w 64"/>
                <a:gd name="T3" fmla="*/ 44 h 46"/>
                <a:gd name="T4" fmla="*/ 37 w 64"/>
                <a:gd name="T5" fmla="*/ 44 h 46"/>
                <a:gd name="T6" fmla="*/ 12 w 64"/>
                <a:gd name="T7" fmla="*/ 38 h 46"/>
                <a:gd name="T8" fmla="*/ 2 w 64"/>
                <a:gd name="T9" fmla="*/ 25 h 46"/>
                <a:gd name="T10" fmla="*/ 13 w 64"/>
                <a:gd name="T11" fmla="*/ 9 h 46"/>
                <a:gd name="T12" fmla="*/ 40 w 64"/>
                <a:gd name="T13" fmla="*/ 2 h 46"/>
                <a:gd name="T14" fmla="*/ 43 w 64"/>
                <a:gd name="T15" fmla="*/ 2 h 46"/>
                <a:gd name="T16" fmla="*/ 46 w 64"/>
                <a:gd name="T17" fmla="*/ 2 h 46"/>
                <a:gd name="T18" fmla="*/ 47 w 64"/>
                <a:gd name="T19" fmla="*/ 1 h 46"/>
                <a:gd name="T20" fmla="*/ 46 w 64"/>
                <a:gd name="T21" fmla="*/ 0 h 46"/>
                <a:gd name="T22" fmla="*/ 43 w 64"/>
                <a:gd name="T23" fmla="*/ 0 h 46"/>
                <a:gd name="T24" fmla="*/ 40 w 64"/>
                <a:gd name="T25" fmla="*/ 0 h 46"/>
                <a:gd name="T26" fmla="*/ 12 w 64"/>
                <a:gd name="T27" fmla="*/ 8 h 46"/>
                <a:gd name="T28" fmla="*/ 0 w 64"/>
                <a:gd name="T29" fmla="*/ 25 h 46"/>
                <a:gd name="T30" fmla="*/ 11 w 64"/>
                <a:gd name="T31" fmla="*/ 40 h 46"/>
                <a:gd name="T32" fmla="*/ 37 w 64"/>
                <a:gd name="T33" fmla="*/ 46 h 46"/>
                <a:gd name="T34" fmla="*/ 40 w 64"/>
                <a:gd name="T35" fmla="*/ 46 h 46"/>
                <a:gd name="T36" fmla="*/ 64 w 64"/>
                <a:gd name="T37" fmla="*/ 41 h 46"/>
                <a:gd name="T38" fmla="*/ 64 w 64"/>
                <a:gd name="T39" fmla="*/ 39 h 46"/>
                <a:gd name="T40" fmla="*/ 63 w 64"/>
                <a:gd name="T41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46">
                  <a:moveTo>
                    <a:pt x="63" y="39"/>
                  </a:moveTo>
                  <a:cubicBezTo>
                    <a:pt x="56" y="42"/>
                    <a:pt x="49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ubicBezTo>
                    <a:pt x="27" y="44"/>
                    <a:pt x="18" y="42"/>
                    <a:pt x="12" y="38"/>
                  </a:cubicBezTo>
                  <a:cubicBezTo>
                    <a:pt x="6" y="35"/>
                    <a:pt x="2" y="30"/>
                    <a:pt x="2" y="25"/>
                  </a:cubicBezTo>
                  <a:cubicBezTo>
                    <a:pt x="2" y="19"/>
                    <a:pt x="6" y="13"/>
                    <a:pt x="13" y="9"/>
                  </a:cubicBezTo>
                  <a:cubicBezTo>
                    <a:pt x="20" y="5"/>
                    <a:pt x="30" y="2"/>
                    <a:pt x="40" y="2"/>
                  </a:cubicBezTo>
                  <a:cubicBezTo>
                    <a:pt x="41" y="2"/>
                    <a:pt x="42" y="2"/>
                    <a:pt x="43" y="2"/>
                  </a:cubicBezTo>
                  <a:cubicBezTo>
                    <a:pt x="44" y="2"/>
                    <a:pt x="45" y="2"/>
                    <a:pt x="46" y="2"/>
                  </a:cubicBezTo>
                  <a:cubicBezTo>
                    <a:pt x="47" y="2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29" y="0"/>
                    <a:pt x="19" y="3"/>
                    <a:pt x="12" y="8"/>
                  </a:cubicBezTo>
                  <a:cubicBezTo>
                    <a:pt x="5" y="12"/>
                    <a:pt x="0" y="18"/>
                    <a:pt x="0" y="25"/>
                  </a:cubicBezTo>
                  <a:cubicBezTo>
                    <a:pt x="0" y="31"/>
                    <a:pt x="4" y="36"/>
                    <a:pt x="11" y="40"/>
                  </a:cubicBezTo>
                  <a:cubicBezTo>
                    <a:pt x="18" y="44"/>
                    <a:pt x="27" y="46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9" y="46"/>
                    <a:pt x="57" y="44"/>
                    <a:pt x="64" y="41"/>
                  </a:cubicBezTo>
                  <a:cubicBezTo>
                    <a:pt x="64" y="40"/>
                    <a:pt x="64" y="40"/>
                    <a:pt x="64" y="39"/>
                  </a:cubicBezTo>
                  <a:cubicBezTo>
                    <a:pt x="64" y="39"/>
                    <a:pt x="63" y="38"/>
                    <a:pt x="63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3" name="Freeform 307"/>
            <p:cNvSpPr>
              <a:spLocks/>
            </p:cNvSpPr>
            <p:nvPr/>
          </p:nvSpPr>
          <p:spPr bwMode="auto">
            <a:xfrm>
              <a:off x="6625" y="2066"/>
              <a:ext cx="131" cy="77"/>
            </a:xfrm>
            <a:custGeom>
              <a:avLst/>
              <a:gdLst>
                <a:gd name="T0" fmla="*/ 0 w 78"/>
                <a:gd name="T1" fmla="*/ 3 h 46"/>
                <a:gd name="T2" fmla="*/ 39 w 78"/>
                <a:gd name="T3" fmla="*/ 24 h 46"/>
                <a:gd name="T4" fmla="*/ 78 w 78"/>
                <a:gd name="T5" fmla="*/ 0 h 46"/>
                <a:gd name="T6" fmla="*/ 78 w 78"/>
                <a:gd name="T7" fmla="*/ 21 h 46"/>
                <a:gd name="T8" fmla="*/ 39 w 78"/>
                <a:gd name="T9" fmla="*/ 45 h 46"/>
                <a:gd name="T10" fmla="*/ 0 w 78"/>
                <a:gd name="T11" fmla="*/ 25 h 46"/>
                <a:gd name="T12" fmla="*/ 0 w 78"/>
                <a:gd name="T13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6">
                  <a:moveTo>
                    <a:pt x="0" y="3"/>
                  </a:moveTo>
                  <a:cubicBezTo>
                    <a:pt x="0" y="15"/>
                    <a:pt x="18" y="24"/>
                    <a:pt x="39" y="24"/>
                  </a:cubicBezTo>
                  <a:cubicBezTo>
                    <a:pt x="61" y="23"/>
                    <a:pt x="78" y="12"/>
                    <a:pt x="78" y="0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34"/>
                    <a:pt x="61" y="44"/>
                    <a:pt x="39" y="45"/>
                  </a:cubicBezTo>
                  <a:cubicBezTo>
                    <a:pt x="18" y="46"/>
                    <a:pt x="0" y="37"/>
                    <a:pt x="0" y="25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0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4" name="Rectangle 308"/>
            <p:cNvSpPr>
              <a:spLocks noChangeArrowheads="1"/>
            </p:cNvSpPr>
            <p:nvPr/>
          </p:nvSpPr>
          <p:spPr bwMode="auto">
            <a:xfrm>
              <a:off x="6659" y="2103"/>
              <a:ext cx="6" cy="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5" name="Freeform 309"/>
            <p:cNvSpPr>
              <a:spLocks/>
            </p:cNvSpPr>
            <p:nvPr/>
          </p:nvSpPr>
          <p:spPr bwMode="auto">
            <a:xfrm>
              <a:off x="6659" y="2103"/>
              <a:ext cx="6" cy="35"/>
            </a:xfrm>
            <a:custGeom>
              <a:avLst/>
              <a:gdLst>
                <a:gd name="T0" fmla="*/ 0 w 6"/>
                <a:gd name="T1" fmla="*/ 0 h 35"/>
                <a:gd name="T2" fmla="*/ 0 w 6"/>
                <a:gd name="T3" fmla="*/ 35 h 35"/>
                <a:gd name="T4" fmla="*/ 6 w 6"/>
                <a:gd name="T5" fmla="*/ 35 h 35"/>
                <a:gd name="T6" fmla="*/ 6 w 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5">
                  <a:moveTo>
                    <a:pt x="0" y="0"/>
                  </a:moveTo>
                  <a:lnTo>
                    <a:pt x="0" y="35"/>
                  </a:lnTo>
                  <a:lnTo>
                    <a:pt x="6" y="3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6" name="Freeform 310"/>
            <p:cNvSpPr>
              <a:spLocks/>
            </p:cNvSpPr>
            <p:nvPr/>
          </p:nvSpPr>
          <p:spPr bwMode="auto">
            <a:xfrm>
              <a:off x="6671" y="2066"/>
              <a:ext cx="85" cy="75"/>
            </a:xfrm>
            <a:custGeom>
              <a:avLst/>
              <a:gdLst>
                <a:gd name="T0" fmla="*/ 0 w 51"/>
                <a:gd name="T1" fmla="*/ 23 h 45"/>
                <a:gd name="T2" fmla="*/ 12 w 51"/>
                <a:gd name="T3" fmla="*/ 24 h 45"/>
                <a:gd name="T4" fmla="*/ 51 w 51"/>
                <a:gd name="T5" fmla="*/ 0 h 45"/>
                <a:gd name="T6" fmla="*/ 51 w 51"/>
                <a:gd name="T7" fmla="*/ 21 h 45"/>
                <a:gd name="T8" fmla="*/ 12 w 51"/>
                <a:gd name="T9" fmla="*/ 45 h 45"/>
                <a:gd name="T10" fmla="*/ 0 w 51"/>
                <a:gd name="T11" fmla="*/ 45 h 45"/>
                <a:gd name="T12" fmla="*/ 0 w 51"/>
                <a:gd name="T13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5">
                  <a:moveTo>
                    <a:pt x="0" y="23"/>
                  </a:moveTo>
                  <a:cubicBezTo>
                    <a:pt x="4" y="23"/>
                    <a:pt x="8" y="24"/>
                    <a:pt x="12" y="24"/>
                  </a:cubicBezTo>
                  <a:cubicBezTo>
                    <a:pt x="34" y="23"/>
                    <a:pt x="51" y="12"/>
                    <a:pt x="51" y="0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34"/>
                    <a:pt x="34" y="44"/>
                    <a:pt x="12" y="45"/>
                  </a:cubicBezTo>
                  <a:cubicBezTo>
                    <a:pt x="8" y="45"/>
                    <a:pt x="4" y="45"/>
                    <a:pt x="0" y="45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7" name="Freeform 311"/>
            <p:cNvSpPr>
              <a:spLocks/>
            </p:cNvSpPr>
            <p:nvPr/>
          </p:nvSpPr>
          <p:spPr bwMode="auto">
            <a:xfrm>
              <a:off x="6622" y="2064"/>
              <a:ext cx="137" cy="260"/>
            </a:xfrm>
            <a:custGeom>
              <a:avLst/>
              <a:gdLst>
                <a:gd name="T0" fmla="*/ 82 w 82"/>
                <a:gd name="T1" fmla="*/ 46 h 155"/>
                <a:gd name="T2" fmla="*/ 80 w 82"/>
                <a:gd name="T3" fmla="*/ 29 h 155"/>
                <a:gd name="T4" fmla="*/ 82 w 82"/>
                <a:gd name="T5" fmla="*/ 20 h 155"/>
                <a:gd name="T6" fmla="*/ 80 w 82"/>
                <a:gd name="T7" fmla="*/ 0 h 155"/>
                <a:gd name="T8" fmla="*/ 79 w 82"/>
                <a:gd name="T9" fmla="*/ 3 h 155"/>
                <a:gd name="T10" fmla="*/ 78 w 82"/>
                <a:gd name="T11" fmla="*/ 6 h 155"/>
                <a:gd name="T12" fmla="*/ 38 w 82"/>
                <a:gd name="T13" fmla="*/ 24 h 155"/>
                <a:gd name="T14" fmla="*/ 8 w 82"/>
                <a:gd name="T15" fmla="*/ 14 h 155"/>
                <a:gd name="T16" fmla="*/ 3 w 82"/>
                <a:gd name="T17" fmla="*/ 9 h 155"/>
                <a:gd name="T18" fmla="*/ 2 w 82"/>
                <a:gd name="T19" fmla="*/ 7 h 155"/>
                <a:gd name="T20" fmla="*/ 1 w 82"/>
                <a:gd name="T21" fmla="*/ 3 h 155"/>
                <a:gd name="T22" fmla="*/ 0 w 82"/>
                <a:gd name="T23" fmla="*/ 27 h 155"/>
                <a:gd name="T24" fmla="*/ 2 w 82"/>
                <a:gd name="T25" fmla="*/ 48 h 155"/>
                <a:gd name="T26" fmla="*/ 1 w 82"/>
                <a:gd name="T27" fmla="*/ 59 h 155"/>
                <a:gd name="T28" fmla="*/ 1 w 82"/>
                <a:gd name="T29" fmla="*/ 86 h 155"/>
                <a:gd name="T30" fmla="*/ 1 w 82"/>
                <a:gd name="T31" fmla="*/ 101 h 155"/>
                <a:gd name="T32" fmla="*/ 1 w 82"/>
                <a:gd name="T33" fmla="*/ 127 h 155"/>
                <a:gd name="T34" fmla="*/ 29 w 82"/>
                <a:gd name="T35" fmla="*/ 154 h 155"/>
                <a:gd name="T36" fmla="*/ 30 w 82"/>
                <a:gd name="T37" fmla="*/ 154 h 155"/>
                <a:gd name="T38" fmla="*/ 38 w 82"/>
                <a:gd name="T39" fmla="*/ 155 h 155"/>
                <a:gd name="T40" fmla="*/ 82 w 82"/>
                <a:gd name="T41" fmla="*/ 127 h 155"/>
                <a:gd name="T42" fmla="*/ 81 w 82"/>
                <a:gd name="T43" fmla="*/ 124 h 155"/>
                <a:gd name="T44" fmla="*/ 82 w 82"/>
                <a:gd name="T45" fmla="*/ 100 h 155"/>
                <a:gd name="T46" fmla="*/ 81 w 82"/>
                <a:gd name="T47" fmla="*/ 82 h 155"/>
                <a:gd name="T48" fmla="*/ 82 w 82"/>
                <a:gd name="T49" fmla="*/ 74 h 155"/>
                <a:gd name="T50" fmla="*/ 80 w 82"/>
                <a:gd name="T51" fmla="*/ 71 h 155"/>
                <a:gd name="T52" fmla="*/ 81 w 82"/>
                <a:gd name="T53" fmla="*/ 56 h 155"/>
                <a:gd name="T54" fmla="*/ 79 w 82"/>
                <a:gd name="T55" fmla="*/ 55 h 155"/>
                <a:gd name="T56" fmla="*/ 80 w 82"/>
                <a:gd name="T57" fmla="*/ 73 h 155"/>
                <a:gd name="T58" fmla="*/ 80 w 82"/>
                <a:gd name="T59" fmla="*/ 76 h 155"/>
                <a:gd name="T60" fmla="*/ 79 w 82"/>
                <a:gd name="T61" fmla="*/ 98 h 155"/>
                <a:gd name="T62" fmla="*/ 80 w 82"/>
                <a:gd name="T63" fmla="*/ 103 h 155"/>
                <a:gd name="T64" fmla="*/ 79 w 82"/>
                <a:gd name="T65" fmla="*/ 125 h 155"/>
                <a:gd name="T66" fmla="*/ 81 w 82"/>
                <a:gd name="T67" fmla="*/ 127 h 155"/>
                <a:gd name="T68" fmla="*/ 38 w 82"/>
                <a:gd name="T69" fmla="*/ 153 h 155"/>
                <a:gd name="T70" fmla="*/ 30 w 82"/>
                <a:gd name="T71" fmla="*/ 152 h 155"/>
                <a:gd name="T72" fmla="*/ 10 w 82"/>
                <a:gd name="T73" fmla="*/ 145 h 155"/>
                <a:gd name="T74" fmla="*/ 3 w 82"/>
                <a:gd name="T75" fmla="*/ 111 h 155"/>
                <a:gd name="T76" fmla="*/ 3 w 82"/>
                <a:gd name="T77" fmla="*/ 85 h 155"/>
                <a:gd name="T78" fmla="*/ 3 w 82"/>
                <a:gd name="T79" fmla="*/ 58 h 155"/>
                <a:gd name="T80" fmla="*/ 3 w 82"/>
                <a:gd name="T81" fmla="*/ 32 h 155"/>
                <a:gd name="T82" fmla="*/ 3 w 82"/>
                <a:gd name="T83" fmla="*/ 3 h 155"/>
                <a:gd name="T84" fmla="*/ 1 w 82"/>
                <a:gd name="T85" fmla="*/ 7 h 155"/>
                <a:gd name="T86" fmla="*/ 3 w 82"/>
                <a:gd name="T87" fmla="*/ 10 h 155"/>
                <a:gd name="T88" fmla="*/ 6 w 82"/>
                <a:gd name="T89" fmla="*/ 15 h 155"/>
                <a:gd name="T90" fmla="*/ 80 w 82"/>
                <a:gd name="T91" fmla="*/ 7 h 155"/>
                <a:gd name="T92" fmla="*/ 81 w 82"/>
                <a:gd name="T93" fmla="*/ 4 h 155"/>
                <a:gd name="T94" fmla="*/ 79 w 82"/>
                <a:gd name="T95" fmla="*/ 0 h 155"/>
                <a:gd name="T96" fmla="*/ 80 w 82"/>
                <a:gd name="T97" fmla="*/ 21 h 155"/>
                <a:gd name="T98" fmla="*/ 79 w 82"/>
                <a:gd name="T99" fmla="*/ 29 h 155"/>
                <a:gd name="T100" fmla="*/ 80 w 82"/>
                <a:gd name="T101" fmla="*/ 45 h 155"/>
                <a:gd name="T102" fmla="*/ 80 w 82"/>
                <a:gd name="T103" fmla="*/ 4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155">
                  <a:moveTo>
                    <a:pt x="81" y="50"/>
                  </a:moveTo>
                  <a:cubicBezTo>
                    <a:pt x="82" y="50"/>
                    <a:pt x="82" y="50"/>
                    <a:pt x="82" y="50"/>
                  </a:cubicBezTo>
                  <a:cubicBezTo>
                    <a:pt x="82" y="49"/>
                    <a:pt x="82" y="48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81" y="45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2" y="28"/>
                    <a:pt x="82" y="26"/>
                    <a:pt x="82" y="24"/>
                  </a:cubicBezTo>
                  <a:cubicBezTo>
                    <a:pt x="82" y="23"/>
                    <a:pt x="82" y="22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1" y="19"/>
                    <a:pt x="81" y="18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2"/>
                    <a:pt x="79" y="2"/>
                    <a:pt x="79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8" y="5"/>
                    <a:pt x="78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6" y="11"/>
                    <a:pt x="71" y="15"/>
                    <a:pt x="64" y="18"/>
                  </a:cubicBezTo>
                  <a:cubicBezTo>
                    <a:pt x="58" y="21"/>
                    <a:pt x="50" y="23"/>
                    <a:pt x="41" y="24"/>
                  </a:cubicBezTo>
                  <a:cubicBezTo>
                    <a:pt x="40" y="24"/>
                    <a:pt x="39" y="24"/>
                    <a:pt x="38" y="24"/>
                  </a:cubicBezTo>
                  <a:cubicBezTo>
                    <a:pt x="25" y="24"/>
                    <a:pt x="14" y="20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3"/>
                    <a:pt x="5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0" y="25"/>
                    <a:pt x="0" y="27"/>
                  </a:cubicBezTo>
                  <a:cubicBezTo>
                    <a:pt x="0" y="29"/>
                    <a:pt x="0" y="31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9"/>
                    <a:pt x="0" y="51"/>
                    <a:pt x="0" y="53"/>
                  </a:cubicBezTo>
                  <a:cubicBezTo>
                    <a:pt x="0" y="55"/>
                    <a:pt x="0" y="57"/>
                    <a:pt x="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6"/>
                    <a:pt x="0" y="78"/>
                    <a:pt x="0" y="80"/>
                  </a:cubicBezTo>
                  <a:cubicBezTo>
                    <a:pt x="0" y="82"/>
                    <a:pt x="0" y="84"/>
                    <a:pt x="1" y="86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2"/>
                    <a:pt x="0" y="104"/>
                    <a:pt x="0" y="106"/>
                  </a:cubicBezTo>
                  <a:cubicBezTo>
                    <a:pt x="0" y="108"/>
                    <a:pt x="0" y="110"/>
                    <a:pt x="1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0" y="129"/>
                    <a:pt x="0" y="131"/>
                    <a:pt x="0" y="133"/>
                  </a:cubicBezTo>
                  <a:cubicBezTo>
                    <a:pt x="0" y="138"/>
                    <a:pt x="3" y="143"/>
                    <a:pt x="8" y="147"/>
                  </a:cubicBezTo>
                  <a:cubicBezTo>
                    <a:pt x="14" y="151"/>
                    <a:pt x="21" y="153"/>
                    <a:pt x="29" y="154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30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1" y="155"/>
                    <a:pt x="33" y="155"/>
                    <a:pt x="34" y="155"/>
                  </a:cubicBezTo>
                  <a:cubicBezTo>
                    <a:pt x="35" y="155"/>
                    <a:pt x="35" y="155"/>
                    <a:pt x="36" y="155"/>
                  </a:cubicBezTo>
                  <a:cubicBezTo>
                    <a:pt x="37" y="155"/>
                    <a:pt x="38" y="155"/>
                    <a:pt x="38" y="155"/>
                  </a:cubicBezTo>
                  <a:cubicBezTo>
                    <a:pt x="39" y="155"/>
                    <a:pt x="40" y="155"/>
                    <a:pt x="41" y="155"/>
                  </a:cubicBezTo>
                  <a:cubicBezTo>
                    <a:pt x="52" y="154"/>
                    <a:pt x="63" y="151"/>
                    <a:pt x="70" y="147"/>
                  </a:cubicBezTo>
                  <a:cubicBezTo>
                    <a:pt x="78" y="142"/>
                    <a:pt x="82" y="136"/>
                    <a:pt x="82" y="129"/>
                  </a:cubicBezTo>
                  <a:cubicBezTo>
                    <a:pt x="82" y="128"/>
                    <a:pt x="82" y="128"/>
                    <a:pt x="82" y="127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1" y="125"/>
                    <a:pt x="8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2" y="107"/>
                    <a:pt x="82" y="105"/>
                    <a:pt x="82" y="103"/>
                  </a:cubicBezTo>
                  <a:cubicBezTo>
                    <a:pt x="82" y="102"/>
                    <a:pt x="82" y="101"/>
                    <a:pt x="82" y="100"/>
                  </a:cubicBezTo>
                  <a:cubicBezTo>
                    <a:pt x="82" y="100"/>
                    <a:pt x="82" y="100"/>
                    <a:pt x="82" y="100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2" y="99"/>
                    <a:pt x="81" y="98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82"/>
                    <a:pt x="81" y="82"/>
                    <a:pt x="81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1" y="82"/>
                    <a:pt x="81" y="82"/>
                    <a:pt x="81" y="82"/>
                  </a:cubicBezTo>
                  <a:cubicBezTo>
                    <a:pt x="82" y="80"/>
                    <a:pt x="82" y="78"/>
                    <a:pt x="82" y="76"/>
                  </a:cubicBezTo>
                  <a:cubicBezTo>
                    <a:pt x="82" y="75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2" y="72"/>
                    <a:pt x="81" y="72"/>
                    <a:pt x="81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2" y="54"/>
                    <a:pt x="82" y="52"/>
                    <a:pt x="82" y="50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2"/>
                    <a:pt x="80" y="53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80" y="72"/>
                    <a:pt x="80" y="73"/>
                    <a:pt x="80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0" y="75"/>
                    <a:pt x="80" y="76"/>
                    <a:pt x="80" y="76"/>
                  </a:cubicBezTo>
                  <a:cubicBezTo>
                    <a:pt x="80" y="78"/>
                    <a:pt x="80" y="80"/>
                    <a:pt x="79" y="81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80" y="99"/>
                    <a:pt x="80" y="99"/>
                    <a:pt x="80" y="100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80" y="102"/>
                    <a:pt x="80" y="103"/>
                  </a:cubicBezTo>
                  <a:cubicBezTo>
                    <a:pt x="80" y="105"/>
                    <a:pt x="80" y="106"/>
                    <a:pt x="79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80" y="125"/>
                    <a:pt x="80" y="126"/>
                    <a:pt x="80" y="126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0" y="128"/>
                    <a:pt x="80" y="129"/>
                    <a:pt x="80" y="129"/>
                  </a:cubicBezTo>
                  <a:cubicBezTo>
                    <a:pt x="80" y="135"/>
                    <a:pt x="76" y="141"/>
                    <a:pt x="69" y="145"/>
                  </a:cubicBezTo>
                  <a:cubicBezTo>
                    <a:pt x="62" y="149"/>
                    <a:pt x="52" y="152"/>
                    <a:pt x="41" y="153"/>
                  </a:cubicBezTo>
                  <a:cubicBezTo>
                    <a:pt x="40" y="153"/>
                    <a:pt x="39" y="153"/>
                    <a:pt x="38" y="153"/>
                  </a:cubicBezTo>
                  <a:cubicBezTo>
                    <a:pt x="38" y="153"/>
                    <a:pt x="37" y="153"/>
                    <a:pt x="36" y="153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33" y="153"/>
                    <a:pt x="31" y="153"/>
                    <a:pt x="30" y="15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31" y="153"/>
                    <a:pt x="30" y="153"/>
                    <a:pt x="30" y="152"/>
                  </a:cubicBezTo>
                  <a:cubicBezTo>
                    <a:pt x="22" y="151"/>
                    <a:pt x="15" y="149"/>
                    <a:pt x="10" y="145"/>
                  </a:cubicBezTo>
                  <a:cubicBezTo>
                    <a:pt x="5" y="142"/>
                    <a:pt x="2" y="138"/>
                    <a:pt x="2" y="133"/>
                  </a:cubicBezTo>
                  <a:cubicBezTo>
                    <a:pt x="2" y="131"/>
                    <a:pt x="2" y="130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0"/>
                    <a:pt x="2" y="108"/>
                    <a:pt x="2" y="106"/>
                  </a:cubicBezTo>
                  <a:cubicBezTo>
                    <a:pt x="2" y="105"/>
                    <a:pt x="2" y="103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3"/>
                    <a:pt x="2" y="82"/>
                    <a:pt x="2" y="80"/>
                  </a:cubicBezTo>
                  <a:cubicBezTo>
                    <a:pt x="2" y="78"/>
                    <a:pt x="2" y="76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7"/>
                    <a:pt x="2" y="55"/>
                    <a:pt x="2" y="53"/>
                  </a:cubicBezTo>
                  <a:cubicBezTo>
                    <a:pt x="2" y="52"/>
                    <a:pt x="2" y="50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1"/>
                    <a:pt x="2" y="29"/>
                    <a:pt x="2" y="27"/>
                  </a:cubicBezTo>
                  <a:cubicBezTo>
                    <a:pt x="2" y="26"/>
                    <a:pt x="2" y="24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2"/>
                    <a:pt x="5" y="14"/>
                    <a:pt x="6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13" y="22"/>
                    <a:pt x="25" y="26"/>
                    <a:pt x="38" y="26"/>
                  </a:cubicBezTo>
                  <a:cubicBezTo>
                    <a:pt x="39" y="26"/>
                    <a:pt x="40" y="26"/>
                    <a:pt x="41" y="26"/>
                  </a:cubicBezTo>
                  <a:cubicBezTo>
                    <a:pt x="50" y="25"/>
                    <a:pt x="59" y="23"/>
                    <a:pt x="65" y="20"/>
                  </a:cubicBezTo>
                  <a:cubicBezTo>
                    <a:pt x="72" y="17"/>
                    <a:pt x="77" y="12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6"/>
                    <a:pt x="80" y="5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3"/>
                    <a:pt x="81" y="2"/>
                    <a:pt x="81" y="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0" y="20"/>
                    <a:pt x="80" y="20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2"/>
                    <a:pt x="80" y="23"/>
                    <a:pt x="80" y="24"/>
                  </a:cubicBezTo>
                  <a:cubicBezTo>
                    <a:pt x="80" y="25"/>
                    <a:pt x="80" y="27"/>
                    <a:pt x="79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9"/>
                    <a:pt x="80" y="50"/>
                  </a:cubicBezTo>
                  <a:lnTo>
                    <a:pt x="81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8" name="Freeform 312"/>
            <p:cNvSpPr>
              <a:spLocks/>
            </p:cNvSpPr>
            <p:nvPr/>
          </p:nvSpPr>
          <p:spPr bwMode="auto">
            <a:xfrm>
              <a:off x="6682" y="2091"/>
              <a:ext cx="4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39" name="Freeform 313"/>
            <p:cNvSpPr>
              <a:spLocks/>
            </p:cNvSpPr>
            <p:nvPr/>
          </p:nvSpPr>
          <p:spPr bwMode="auto">
            <a:xfrm>
              <a:off x="6692" y="2091"/>
              <a:ext cx="4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0" name="Freeform 314"/>
            <p:cNvSpPr>
              <a:spLocks/>
            </p:cNvSpPr>
            <p:nvPr/>
          </p:nvSpPr>
          <p:spPr bwMode="auto">
            <a:xfrm>
              <a:off x="6702" y="2091"/>
              <a:ext cx="4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1" name="Freeform 315"/>
            <p:cNvSpPr>
              <a:spLocks/>
            </p:cNvSpPr>
            <p:nvPr/>
          </p:nvSpPr>
          <p:spPr bwMode="auto">
            <a:xfrm>
              <a:off x="6711" y="2088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2" name="Freeform 316"/>
            <p:cNvSpPr>
              <a:spLocks/>
            </p:cNvSpPr>
            <p:nvPr/>
          </p:nvSpPr>
          <p:spPr bwMode="auto">
            <a:xfrm>
              <a:off x="6719" y="2086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3" name="Freeform 317"/>
            <p:cNvSpPr>
              <a:spLocks/>
            </p:cNvSpPr>
            <p:nvPr/>
          </p:nvSpPr>
          <p:spPr bwMode="auto">
            <a:xfrm>
              <a:off x="6726" y="2083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4" name="Freeform 318"/>
            <p:cNvSpPr>
              <a:spLocks/>
            </p:cNvSpPr>
            <p:nvPr/>
          </p:nvSpPr>
          <p:spPr bwMode="auto">
            <a:xfrm>
              <a:off x="6674" y="2091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5" name="Freeform 319"/>
            <p:cNvSpPr>
              <a:spLocks/>
            </p:cNvSpPr>
            <p:nvPr/>
          </p:nvSpPr>
          <p:spPr bwMode="auto">
            <a:xfrm>
              <a:off x="6664" y="2089"/>
              <a:ext cx="3" cy="16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6" name="Freeform 320"/>
            <p:cNvSpPr>
              <a:spLocks/>
            </p:cNvSpPr>
            <p:nvPr/>
          </p:nvSpPr>
          <p:spPr bwMode="auto">
            <a:xfrm>
              <a:off x="6655" y="2088"/>
              <a:ext cx="4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7" name="Freeform 321"/>
            <p:cNvSpPr>
              <a:spLocks/>
            </p:cNvSpPr>
            <p:nvPr/>
          </p:nvSpPr>
          <p:spPr bwMode="auto">
            <a:xfrm>
              <a:off x="6645" y="2084"/>
              <a:ext cx="4" cy="14"/>
            </a:xfrm>
            <a:custGeom>
              <a:avLst/>
              <a:gdLst>
                <a:gd name="T0" fmla="*/ 0 w 2"/>
                <a:gd name="T1" fmla="*/ 1 h 8"/>
                <a:gd name="T2" fmla="*/ 0 w 2"/>
                <a:gd name="T3" fmla="*/ 7 h 8"/>
                <a:gd name="T4" fmla="*/ 1 w 2"/>
                <a:gd name="T5" fmla="*/ 8 h 8"/>
                <a:gd name="T6" fmla="*/ 2 w 2"/>
                <a:gd name="T7" fmla="*/ 7 h 8"/>
                <a:gd name="T8" fmla="*/ 2 w 2"/>
                <a:gd name="T9" fmla="*/ 1 h 8"/>
                <a:gd name="T10" fmla="*/ 1 w 2"/>
                <a:gd name="T11" fmla="*/ 0 h 8"/>
                <a:gd name="T12" fmla="*/ 0 w 2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8" name="Freeform 322"/>
            <p:cNvSpPr>
              <a:spLocks/>
            </p:cNvSpPr>
            <p:nvPr/>
          </p:nvSpPr>
          <p:spPr bwMode="auto">
            <a:xfrm>
              <a:off x="6637" y="2079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49" name="Freeform 323"/>
            <p:cNvSpPr>
              <a:spLocks/>
            </p:cNvSpPr>
            <p:nvPr/>
          </p:nvSpPr>
          <p:spPr bwMode="auto">
            <a:xfrm>
              <a:off x="6629" y="2071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0" name="Freeform 324"/>
            <p:cNvSpPr>
              <a:spLocks/>
            </p:cNvSpPr>
            <p:nvPr/>
          </p:nvSpPr>
          <p:spPr bwMode="auto">
            <a:xfrm>
              <a:off x="6627" y="2044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1" name="Freeform 325"/>
            <p:cNvSpPr>
              <a:spLocks/>
            </p:cNvSpPr>
            <p:nvPr/>
          </p:nvSpPr>
          <p:spPr bwMode="auto">
            <a:xfrm>
              <a:off x="6632" y="2039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2" name="Freeform 326"/>
            <p:cNvSpPr>
              <a:spLocks/>
            </p:cNvSpPr>
            <p:nvPr/>
          </p:nvSpPr>
          <p:spPr bwMode="auto">
            <a:xfrm>
              <a:off x="6640" y="2032"/>
              <a:ext cx="4" cy="16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3" name="Freeform 327"/>
            <p:cNvSpPr>
              <a:spLocks/>
            </p:cNvSpPr>
            <p:nvPr/>
          </p:nvSpPr>
          <p:spPr bwMode="auto">
            <a:xfrm>
              <a:off x="6647" y="2027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4" name="Freeform 328"/>
            <p:cNvSpPr>
              <a:spLocks/>
            </p:cNvSpPr>
            <p:nvPr/>
          </p:nvSpPr>
          <p:spPr bwMode="auto">
            <a:xfrm>
              <a:off x="6655" y="2024"/>
              <a:ext cx="4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5" name="Freeform 329"/>
            <p:cNvSpPr>
              <a:spLocks/>
            </p:cNvSpPr>
            <p:nvPr/>
          </p:nvSpPr>
          <p:spPr bwMode="auto">
            <a:xfrm>
              <a:off x="6664" y="2021"/>
              <a:ext cx="3" cy="16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6" name="Freeform 330"/>
            <p:cNvSpPr>
              <a:spLocks/>
            </p:cNvSpPr>
            <p:nvPr/>
          </p:nvSpPr>
          <p:spPr bwMode="auto">
            <a:xfrm>
              <a:off x="6672" y="2021"/>
              <a:ext cx="4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7" name="Freeform 331"/>
            <p:cNvSpPr>
              <a:spLocks/>
            </p:cNvSpPr>
            <p:nvPr/>
          </p:nvSpPr>
          <p:spPr bwMode="auto">
            <a:xfrm>
              <a:off x="6679" y="2017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8" name="Freeform 332"/>
            <p:cNvSpPr>
              <a:spLocks/>
            </p:cNvSpPr>
            <p:nvPr/>
          </p:nvSpPr>
          <p:spPr bwMode="auto">
            <a:xfrm>
              <a:off x="6687" y="2017"/>
              <a:ext cx="4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59" name="Freeform 333"/>
            <p:cNvSpPr>
              <a:spLocks/>
            </p:cNvSpPr>
            <p:nvPr/>
          </p:nvSpPr>
          <p:spPr bwMode="auto">
            <a:xfrm>
              <a:off x="6696" y="2017"/>
              <a:ext cx="3" cy="15"/>
            </a:xfrm>
            <a:custGeom>
              <a:avLst/>
              <a:gdLst>
                <a:gd name="T0" fmla="*/ 0 w 2"/>
                <a:gd name="T1" fmla="*/ 1 h 9"/>
                <a:gd name="T2" fmla="*/ 0 w 2"/>
                <a:gd name="T3" fmla="*/ 8 h 9"/>
                <a:gd name="T4" fmla="*/ 1 w 2"/>
                <a:gd name="T5" fmla="*/ 9 h 9"/>
                <a:gd name="T6" fmla="*/ 2 w 2"/>
                <a:gd name="T7" fmla="*/ 8 h 9"/>
                <a:gd name="T8" fmla="*/ 2 w 2"/>
                <a:gd name="T9" fmla="*/ 1 h 9"/>
                <a:gd name="T10" fmla="*/ 1 w 2"/>
                <a:gd name="T11" fmla="*/ 0 h 9"/>
                <a:gd name="T12" fmla="*/ 0 w 2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0" name="Freeform 334"/>
            <p:cNvSpPr>
              <a:spLocks/>
            </p:cNvSpPr>
            <p:nvPr/>
          </p:nvSpPr>
          <p:spPr bwMode="auto">
            <a:xfrm>
              <a:off x="6624" y="2061"/>
              <a:ext cx="3" cy="17"/>
            </a:xfrm>
            <a:custGeom>
              <a:avLst/>
              <a:gdLst>
                <a:gd name="T0" fmla="*/ 0 w 2"/>
                <a:gd name="T1" fmla="*/ 1 h 10"/>
                <a:gd name="T2" fmla="*/ 0 w 2"/>
                <a:gd name="T3" fmla="*/ 9 h 10"/>
                <a:gd name="T4" fmla="*/ 1 w 2"/>
                <a:gd name="T5" fmla="*/ 10 h 10"/>
                <a:gd name="T6" fmla="*/ 2 w 2"/>
                <a:gd name="T7" fmla="*/ 9 h 10"/>
                <a:gd name="T8" fmla="*/ 2 w 2"/>
                <a:gd name="T9" fmla="*/ 1 h 10"/>
                <a:gd name="T10" fmla="*/ 1 w 2"/>
                <a:gd name="T11" fmla="*/ 0 h 10"/>
                <a:gd name="T12" fmla="*/ 0 w 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0" y="1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1" name="Freeform 335"/>
            <p:cNvSpPr>
              <a:spLocks/>
            </p:cNvSpPr>
            <p:nvPr/>
          </p:nvSpPr>
          <p:spPr bwMode="auto">
            <a:xfrm>
              <a:off x="6304" y="2156"/>
              <a:ext cx="241" cy="158"/>
            </a:xfrm>
            <a:custGeom>
              <a:avLst/>
              <a:gdLst>
                <a:gd name="T0" fmla="*/ 241 w 241"/>
                <a:gd name="T1" fmla="*/ 69 h 158"/>
                <a:gd name="T2" fmla="*/ 126 w 241"/>
                <a:gd name="T3" fmla="*/ 0 h 158"/>
                <a:gd name="T4" fmla="*/ 0 w 241"/>
                <a:gd name="T5" fmla="*/ 88 h 158"/>
                <a:gd name="T6" fmla="*/ 114 w 241"/>
                <a:gd name="T7" fmla="*/ 158 h 158"/>
                <a:gd name="T8" fmla="*/ 241 w 241"/>
                <a:gd name="T9" fmla="*/ 6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58">
                  <a:moveTo>
                    <a:pt x="241" y="69"/>
                  </a:moveTo>
                  <a:lnTo>
                    <a:pt x="126" y="0"/>
                  </a:lnTo>
                  <a:lnTo>
                    <a:pt x="0" y="88"/>
                  </a:lnTo>
                  <a:lnTo>
                    <a:pt x="114" y="158"/>
                  </a:lnTo>
                  <a:lnTo>
                    <a:pt x="241" y="69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2" name="Freeform 336"/>
            <p:cNvSpPr>
              <a:spLocks/>
            </p:cNvSpPr>
            <p:nvPr/>
          </p:nvSpPr>
          <p:spPr bwMode="auto">
            <a:xfrm>
              <a:off x="6303" y="2155"/>
              <a:ext cx="244" cy="161"/>
            </a:xfrm>
            <a:custGeom>
              <a:avLst/>
              <a:gdLst>
                <a:gd name="T0" fmla="*/ 242 w 244"/>
                <a:gd name="T1" fmla="*/ 70 h 161"/>
                <a:gd name="T2" fmla="*/ 242 w 244"/>
                <a:gd name="T3" fmla="*/ 70 h 161"/>
                <a:gd name="T4" fmla="*/ 128 w 244"/>
                <a:gd name="T5" fmla="*/ 0 h 161"/>
                <a:gd name="T6" fmla="*/ 127 w 244"/>
                <a:gd name="T7" fmla="*/ 0 h 161"/>
                <a:gd name="T8" fmla="*/ 0 w 244"/>
                <a:gd name="T9" fmla="*/ 89 h 161"/>
                <a:gd name="T10" fmla="*/ 0 w 244"/>
                <a:gd name="T11" fmla="*/ 89 h 161"/>
                <a:gd name="T12" fmla="*/ 0 w 244"/>
                <a:gd name="T13" fmla="*/ 90 h 161"/>
                <a:gd name="T14" fmla="*/ 115 w 244"/>
                <a:gd name="T15" fmla="*/ 161 h 161"/>
                <a:gd name="T16" fmla="*/ 117 w 244"/>
                <a:gd name="T17" fmla="*/ 161 h 161"/>
                <a:gd name="T18" fmla="*/ 242 w 244"/>
                <a:gd name="T19" fmla="*/ 72 h 161"/>
                <a:gd name="T20" fmla="*/ 244 w 244"/>
                <a:gd name="T21" fmla="*/ 70 h 161"/>
                <a:gd name="T22" fmla="*/ 242 w 244"/>
                <a:gd name="T23" fmla="*/ 70 h 161"/>
                <a:gd name="T24" fmla="*/ 242 w 244"/>
                <a:gd name="T25" fmla="*/ 70 h 161"/>
                <a:gd name="T26" fmla="*/ 240 w 244"/>
                <a:gd name="T27" fmla="*/ 70 h 161"/>
                <a:gd name="T28" fmla="*/ 115 w 244"/>
                <a:gd name="T29" fmla="*/ 157 h 161"/>
                <a:gd name="T30" fmla="*/ 5 w 244"/>
                <a:gd name="T31" fmla="*/ 89 h 161"/>
                <a:gd name="T32" fmla="*/ 127 w 244"/>
                <a:gd name="T33" fmla="*/ 3 h 161"/>
                <a:gd name="T34" fmla="*/ 240 w 244"/>
                <a:gd name="T35" fmla="*/ 72 h 161"/>
                <a:gd name="T36" fmla="*/ 242 w 244"/>
                <a:gd name="T37" fmla="*/ 70 h 161"/>
                <a:gd name="T38" fmla="*/ 240 w 244"/>
                <a:gd name="T39" fmla="*/ 70 h 161"/>
                <a:gd name="T40" fmla="*/ 242 w 244"/>
                <a:gd name="T41" fmla="*/ 7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161">
                  <a:moveTo>
                    <a:pt x="242" y="70"/>
                  </a:moveTo>
                  <a:lnTo>
                    <a:pt x="242" y="70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115" y="161"/>
                  </a:lnTo>
                  <a:lnTo>
                    <a:pt x="117" y="161"/>
                  </a:lnTo>
                  <a:lnTo>
                    <a:pt x="242" y="72"/>
                  </a:lnTo>
                  <a:lnTo>
                    <a:pt x="244" y="70"/>
                  </a:lnTo>
                  <a:lnTo>
                    <a:pt x="242" y="70"/>
                  </a:lnTo>
                  <a:lnTo>
                    <a:pt x="242" y="70"/>
                  </a:lnTo>
                  <a:lnTo>
                    <a:pt x="240" y="70"/>
                  </a:lnTo>
                  <a:lnTo>
                    <a:pt x="115" y="157"/>
                  </a:lnTo>
                  <a:lnTo>
                    <a:pt x="5" y="89"/>
                  </a:lnTo>
                  <a:lnTo>
                    <a:pt x="127" y="3"/>
                  </a:lnTo>
                  <a:lnTo>
                    <a:pt x="240" y="72"/>
                  </a:lnTo>
                  <a:lnTo>
                    <a:pt x="242" y="70"/>
                  </a:lnTo>
                  <a:lnTo>
                    <a:pt x="240" y="70"/>
                  </a:lnTo>
                  <a:lnTo>
                    <a:pt x="242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3" name="Freeform 337"/>
            <p:cNvSpPr>
              <a:spLocks/>
            </p:cNvSpPr>
            <p:nvPr/>
          </p:nvSpPr>
          <p:spPr bwMode="auto">
            <a:xfrm>
              <a:off x="6304" y="2244"/>
              <a:ext cx="114" cy="85"/>
            </a:xfrm>
            <a:custGeom>
              <a:avLst/>
              <a:gdLst>
                <a:gd name="T0" fmla="*/ 114 w 114"/>
                <a:gd name="T1" fmla="*/ 70 h 85"/>
                <a:gd name="T2" fmla="*/ 0 w 114"/>
                <a:gd name="T3" fmla="*/ 0 h 85"/>
                <a:gd name="T4" fmla="*/ 0 w 114"/>
                <a:gd name="T5" fmla="*/ 15 h 85"/>
                <a:gd name="T6" fmla="*/ 114 w 114"/>
                <a:gd name="T7" fmla="*/ 85 h 85"/>
                <a:gd name="T8" fmla="*/ 114 w 114"/>
                <a:gd name="T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5">
                  <a:moveTo>
                    <a:pt x="114" y="7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14" y="85"/>
                  </a:lnTo>
                  <a:lnTo>
                    <a:pt x="114" y="70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4" name="Freeform 338"/>
            <p:cNvSpPr>
              <a:spLocks/>
            </p:cNvSpPr>
            <p:nvPr/>
          </p:nvSpPr>
          <p:spPr bwMode="auto">
            <a:xfrm>
              <a:off x="6303" y="2244"/>
              <a:ext cx="117" cy="87"/>
            </a:xfrm>
            <a:custGeom>
              <a:avLst/>
              <a:gdLst>
                <a:gd name="T0" fmla="*/ 69 w 70"/>
                <a:gd name="T1" fmla="*/ 42 h 52"/>
                <a:gd name="T2" fmla="*/ 70 w 70"/>
                <a:gd name="T3" fmla="*/ 42 h 52"/>
                <a:gd name="T4" fmla="*/ 1 w 70"/>
                <a:gd name="T5" fmla="*/ 0 h 52"/>
                <a:gd name="T6" fmla="*/ 0 w 70"/>
                <a:gd name="T7" fmla="*/ 0 h 52"/>
                <a:gd name="T8" fmla="*/ 0 w 70"/>
                <a:gd name="T9" fmla="*/ 0 h 52"/>
                <a:gd name="T10" fmla="*/ 0 w 70"/>
                <a:gd name="T11" fmla="*/ 9 h 52"/>
                <a:gd name="T12" fmla="*/ 0 w 70"/>
                <a:gd name="T13" fmla="*/ 10 h 52"/>
                <a:gd name="T14" fmla="*/ 69 w 70"/>
                <a:gd name="T15" fmla="*/ 52 h 52"/>
                <a:gd name="T16" fmla="*/ 70 w 70"/>
                <a:gd name="T17" fmla="*/ 52 h 52"/>
                <a:gd name="T18" fmla="*/ 70 w 70"/>
                <a:gd name="T19" fmla="*/ 51 h 52"/>
                <a:gd name="T20" fmla="*/ 70 w 70"/>
                <a:gd name="T21" fmla="*/ 42 h 52"/>
                <a:gd name="T22" fmla="*/ 70 w 70"/>
                <a:gd name="T23" fmla="*/ 42 h 52"/>
                <a:gd name="T24" fmla="*/ 69 w 70"/>
                <a:gd name="T25" fmla="*/ 42 h 52"/>
                <a:gd name="T26" fmla="*/ 68 w 70"/>
                <a:gd name="T27" fmla="*/ 42 h 52"/>
                <a:gd name="T28" fmla="*/ 68 w 70"/>
                <a:gd name="T29" fmla="*/ 49 h 52"/>
                <a:gd name="T30" fmla="*/ 2 w 70"/>
                <a:gd name="T31" fmla="*/ 9 h 52"/>
                <a:gd name="T32" fmla="*/ 2 w 70"/>
                <a:gd name="T33" fmla="*/ 2 h 52"/>
                <a:gd name="T34" fmla="*/ 69 w 70"/>
                <a:gd name="T35" fmla="*/ 43 h 52"/>
                <a:gd name="T36" fmla="*/ 69 w 70"/>
                <a:gd name="T37" fmla="*/ 42 h 52"/>
                <a:gd name="T38" fmla="*/ 68 w 70"/>
                <a:gd name="T39" fmla="*/ 42 h 52"/>
                <a:gd name="T40" fmla="*/ 69 w 70"/>
                <a:gd name="T41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52">
                  <a:moveTo>
                    <a:pt x="69" y="42"/>
                  </a:moveTo>
                  <a:cubicBezTo>
                    <a:pt x="70" y="42"/>
                    <a:pt x="70" y="42"/>
                    <a:pt x="70" y="4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0" y="52"/>
                    <a:pt x="70" y="52"/>
                    <a:pt x="70" y="51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8" y="42"/>
                    <a:pt x="68" y="42"/>
                    <a:pt x="68" y="4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5" name="Freeform 339"/>
            <p:cNvSpPr>
              <a:spLocks/>
            </p:cNvSpPr>
            <p:nvPr/>
          </p:nvSpPr>
          <p:spPr bwMode="auto">
            <a:xfrm>
              <a:off x="6418" y="2225"/>
              <a:ext cx="127" cy="104"/>
            </a:xfrm>
            <a:custGeom>
              <a:avLst/>
              <a:gdLst>
                <a:gd name="T0" fmla="*/ 0 w 127"/>
                <a:gd name="T1" fmla="*/ 89 h 104"/>
                <a:gd name="T2" fmla="*/ 127 w 127"/>
                <a:gd name="T3" fmla="*/ 0 h 104"/>
                <a:gd name="T4" fmla="*/ 127 w 127"/>
                <a:gd name="T5" fmla="*/ 15 h 104"/>
                <a:gd name="T6" fmla="*/ 0 w 127"/>
                <a:gd name="T7" fmla="*/ 104 h 104"/>
                <a:gd name="T8" fmla="*/ 0 w 127"/>
                <a:gd name="T9" fmla="*/ 8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04">
                  <a:moveTo>
                    <a:pt x="0" y="89"/>
                  </a:moveTo>
                  <a:lnTo>
                    <a:pt x="127" y="0"/>
                  </a:lnTo>
                  <a:lnTo>
                    <a:pt x="127" y="15"/>
                  </a:lnTo>
                  <a:lnTo>
                    <a:pt x="0" y="104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6D7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6" name="Freeform 340"/>
            <p:cNvSpPr>
              <a:spLocks/>
            </p:cNvSpPr>
            <p:nvPr/>
          </p:nvSpPr>
          <p:spPr bwMode="auto">
            <a:xfrm>
              <a:off x="6416" y="2225"/>
              <a:ext cx="131" cy="106"/>
            </a:xfrm>
            <a:custGeom>
              <a:avLst/>
              <a:gdLst>
                <a:gd name="T0" fmla="*/ 1 w 78"/>
                <a:gd name="T1" fmla="*/ 53 h 63"/>
                <a:gd name="T2" fmla="*/ 2 w 78"/>
                <a:gd name="T3" fmla="*/ 54 h 63"/>
                <a:gd name="T4" fmla="*/ 76 w 78"/>
                <a:gd name="T5" fmla="*/ 2 h 63"/>
                <a:gd name="T6" fmla="*/ 76 w 78"/>
                <a:gd name="T7" fmla="*/ 9 h 63"/>
                <a:gd name="T8" fmla="*/ 2 w 78"/>
                <a:gd name="T9" fmla="*/ 60 h 63"/>
                <a:gd name="T10" fmla="*/ 2 w 78"/>
                <a:gd name="T11" fmla="*/ 53 h 63"/>
                <a:gd name="T12" fmla="*/ 1 w 78"/>
                <a:gd name="T13" fmla="*/ 53 h 63"/>
                <a:gd name="T14" fmla="*/ 2 w 78"/>
                <a:gd name="T15" fmla="*/ 54 h 63"/>
                <a:gd name="T16" fmla="*/ 1 w 78"/>
                <a:gd name="T17" fmla="*/ 53 h 63"/>
                <a:gd name="T18" fmla="*/ 0 w 78"/>
                <a:gd name="T19" fmla="*/ 53 h 63"/>
                <a:gd name="T20" fmla="*/ 0 w 78"/>
                <a:gd name="T21" fmla="*/ 62 h 63"/>
                <a:gd name="T22" fmla="*/ 1 w 78"/>
                <a:gd name="T23" fmla="*/ 63 h 63"/>
                <a:gd name="T24" fmla="*/ 2 w 78"/>
                <a:gd name="T25" fmla="*/ 63 h 63"/>
                <a:gd name="T26" fmla="*/ 77 w 78"/>
                <a:gd name="T27" fmla="*/ 10 h 63"/>
                <a:gd name="T28" fmla="*/ 78 w 78"/>
                <a:gd name="T29" fmla="*/ 9 h 63"/>
                <a:gd name="T30" fmla="*/ 78 w 78"/>
                <a:gd name="T31" fmla="*/ 0 h 63"/>
                <a:gd name="T32" fmla="*/ 77 w 78"/>
                <a:gd name="T33" fmla="*/ 0 h 63"/>
                <a:gd name="T34" fmla="*/ 76 w 78"/>
                <a:gd name="T35" fmla="*/ 0 h 63"/>
                <a:gd name="T36" fmla="*/ 0 w 78"/>
                <a:gd name="T37" fmla="*/ 53 h 63"/>
                <a:gd name="T38" fmla="*/ 0 w 78"/>
                <a:gd name="T39" fmla="*/ 53 h 63"/>
                <a:gd name="T40" fmla="*/ 1 w 78"/>
                <a:gd name="T41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63">
                  <a:moveTo>
                    <a:pt x="1" y="53"/>
                  </a:moveTo>
                  <a:cubicBezTo>
                    <a:pt x="2" y="54"/>
                    <a:pt x="2" y="54"/>
                    <a:pt x="2" y="54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0" y="63"/>
                    <a:pt x="1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7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7" name="Freeform 341"/>
            <p:cNvSpPr>
              <a:spLocks/>
            </p:cNvSpPr>
            <p:nvPr/>
          </p:nvSpPr>
          <p:spPr bwMode="auto">
            <a:xfrm>
              <a:off x="6341" y="2351"/>
              <a:ext cx="3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8" name="Freeform 342"/>
            <p:cNvSpPr>
              <a:spLocks/>
            </p:cNvSpPr>
            <p:nvPr/>
          </p:nvSpPr>
          <p:spPr bwMode="auto">
            <a:xfrm>
              <a:off x="6364" y="2366"/>
              <a:ext cx="4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69" name="Freeform 343"/>
            <p:cNvSpPr>
              <a:spLocks/>
            </p:cNvSpPr>
            <p:nvPr/>
          </p:nvSpPr>
          <p:spPr bwMode="auto">
            <a:xfrm>
              <a:off x="6388" y="2381"/>
              <a:ext cx="3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0" name="Freeform 344"/>
            <p:cNvSpPr>
              <a:spLocks/>
            </p:cNvSpPr>
            <p:nvPr/>
          </p:nvSpPr>
          <p:spPr bwMode="auto">
            <a:xfrm>
              <a:off x="6411" y="2396"/>
              <a:ext cx="4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1" name="Freeform 345"/>
            <p:cNvSpPr>
              <a:spLocks/>
            </p:cNvSpPr>
            <p:nvPr/>
          </p:nvSpPr>
          <p:spPr bwMode="auto">
            <a:xfrm>
              <a:off x="6244" y="2291"/>
              <a:ext cx="3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2" name="Freeform 346"/>
            <p:cNvSpPr>
              <a:spLocks/>
            </p:cNvSpPr>
            <p:nvPr/>
          </p:nvSpPr>
          <p:spPr bwMode="auto">
            <a:xfrm>
              <a:off x="6267" y="2306"/>
              <a:ext cx="4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3" name="Freeform 347"/>
            <p:cNvSpPr>
              <a:spLocks/>
            </p:cNvSpPr>
            <p:nvPr/>
          </p:nvSpPr>
          <p:spPr bwMode="auto">
            <a:xfrm>
              <a:off x="6291" y="2321"/>
              <a:ext cx="3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4" name="Freeform 348"/>
            <p:cNvSpPr>
              <a:spLocks/>
            </p:cNvSpPr>
            <p:nvPr/>
          </p:nvSpPr>
          <p:spPr bwMode="auto">
            <a:xfrm>
              <a:off x="6314" y="2336"/>
              <a:ext cx="4" cy="25"/>
            </a:xfrm>
            <a:custGeom>
              <a:avLst/>
              <a:gdLst>
                <a:gd name="T0" fmla="*/ 0 w 2"/>
                <a:gd name="T1" fmla="*/ 1 h 15"/>
                <a:gd name="T2" fmla="*/ 0 w 2"/>
                <a:gd name="T3" fmla="*/ 14 h 15"/>
                <a:gd name="T4" fmla="*/ 1 w 2"/>
                <a:gd name="T5" fmla="*/ 15 h 15"/>
                <a:gd name="T6" fmla="*/ 2 w 2"/>
                <a:gd name="T7" fmla="*/ 14 h 15"/>
                <a:gd name="T8" fmla="*/ 2 w 2"/>
                <a:gd name="T9" fmla="*/ 1 h 15"/>
                <a:gd name="T10" fmla="*/ 1 w 2"/>
                <a:gd name="T11" fmla="*/ 0 h 15"/>
                <a:gd name="T12" fmla="*/ 0 w 2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5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5" name="Freeform 349"/>
            <p:cNvSpPr>
              <a:spLocks/>
            </p:cNvSpPr>
            <p:nvPr/>
          </p:nvSpPr>
          <p:spPr bwMode="auto">
            <a:xfrm>
              <a:off x="6216" y="2225"/>
              <a:ext cx="366" cy="185"/>
            </a:xfrm>
            <a:custGeom>
              <a:avLst/>
              <a:gdLst>
                <a:gd name="T0" fmla="*/ 27 w 219"/>
                <a:gd name="T1" fmla="*/ 2 h 110"/>
                <a:gd name="T2" fmla="*/ 3 w 219"/>
                <a:gd name="T3" fmla="*/ 20 h 110"/>
                <a:gd name="T4" fmla="*/ 0 w 219"/>
                <a:gd name="T5" fmla="*/ 27 h 110"/>
                <a:gd name="T6" fmla="*/ 4 w 219"/>
                <a:gd name="T7" fmla="*/ 33 h 110"/>
                <a:gd name="T8" fmla="*/ 125 w 219"/>
                <a:gd name="T9" fmla="*/ 109 h 110"/>
                <a:gd name="T10" fmla="*/ 132 w 219"/>
                <a:gd name="T11" fmla="*/ 108 h 110"/>
                <a:gd name="T12" fmla="*/ 175 w 219"/>
                <a:gd name="T13" fmla="*/ 78 h 110"/>
                <a:gd name="T14" fmla="*/ 198 w 219"/>
                <a:gd name="T15" fmla="*/ 90 h 110"/>
                <a:gd name="T16" fmla="*/ 218 w 219"/>
                <a:gd name="T17" fmla="*/ 93 h 110"/>
                <a:gd name="T18" fmla="*/ 215 w 219"/>
                <a:gd name="T19" fmla="*/ 82 h 110"/>
                <a:gd name="T20" fmla="*/ 178 w 219"/>
                <a:gd name="T21" fmla="*/ 62 h 110"/>
                <a:gd name="T22" fmla="*/ 171 w 219"/>
                <a:gd name="T23" fmla="*/ 62 h 110"/>
                <a:gd name="T24" fmla="*/ 128 w 219"/>
                <a:gd name="T25" fmla="*/ 92 h 110"/>
                <a:gd name="T26" fmla="*/ 20 w 219"/>
                <a:gd name="T27" fmla="*/ 25 h 110"/>
                <a:gd name="T28" fmla="*/ 25 w 219"/>
                <a:gd name="T29" fmla="*/ 22 h 110"/>
                <a:gd name="T30" fmla="*/ 30 w 219"/>
                <a:gd name="T31" fmla="*/ 25 h 110"/>
                <a:gd name="T32" fmla="*/ 37 w 219"/>
                <a:gd name="T33" fmla="*/ 17 h 110"/>
                <a:gd name="T34" fmla="*/ 37 w 219"/>
                <a:gd name="T35" fmla="*/ 8 h 110"/>
                <a:gd name="T36" fmla="*/ 34 w 219"/>
                <a:gd name="T37" fmla="*/ 1 h 110"/>
                <a:gd name="T38" fmla="*/ 27 w 219"/>
                <a:gd name="T39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9" h="110">
                  <a:moveTo>
                    <a:pt x="27" y="2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4"/>
                    <a:pt x="0" y="27"/>
                  </a:cubicBezTo>
                  <a:cubicBezTo>
                    <a:pt x="0" y="29"/>
                    <a:pt x="1" y="32"/>
                    <a:pt x="4" y="33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7" y="110"/>
                    <a:pt x="129" y="110"/>
                    <a:pt x="132" y="108"/>
                  </a:cubicBezTo>
                  <a:cubicBezTo>
                    <a:pt x="132" y="108"/>
                    <a:pt x="169" y="82"/>
                    <a:pt x="175" y="78"/>
                  </a:cubicBezTo>
                  <a:cubicBezTo>
                    <a:pt x="181" y="82"/>
                    <a:pt x="198" y="90"/>
                    <a:pt x="198" y="90"/>
                  </a:cubicBezTo>
                  <a:cubicBezTo>
                    <a:pt x="201" y="92"/>
                    <a:pt x="216" y="97"/>
                    <a:pt x="218" y="93"/>
                  </a:cubicBezTo>
                  <a:cubicBezTo>
                    <a:pt x="219" y="89"/>
                    <a:pt x="218" y="84"/>
                    <a:pt x="215" y="8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3" y="61"/>
                    <a:pt x="171" y="62"/>
                  </a:cubicBezTo>
                  <a:cubicBezTo>
                    <a:pt x="171" y="62"/>
                    <a:pt x="134" y="88"/>
                    <a:pt x="128" y="92"/>
                  </a:cubicBezTo>
                  <a:cubicBezTo>
                    <a:pt x="123" y="89"/>
                    <a:pt x="34" y="33"/>
                    <a:pt x="20" y="25"/>
                  </a:cubicBezTo>
                  <a:cubicBezTo>
                    <a:pt x="22" y="24"/>
                    <a:pt x="23" y="23"/>
                    <a:pt x="25" y="22"/>
                  </a:cubicBezTo>
                  <a:cubicBezTo>
                    <a:pt x="26" y="24"/>
                    <a:pt x="28" y="25"/>
                    <a:pt x="30" y="25"/>
                  </a:cubicBezTo>
                  <a:cubicBezTo>
                    <a:pt x="34" y="25"/>
                    <a:pt x="37" y="21"/>
                    <a:pt x="37" y="1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5"/>
                    <a:pt x="36" y="2"/>
                    <a:pt x="34" y="1"/>
                  </a:cubicBezTo>
                  <a:cubicBezTo>
                    <a:pt x="31" y="0"/>
                    <a:pt x="29" y="0"/>
                    <a:pt x="27" y="2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6" name="Freeform 350"/>
            <p:cNvSpPr>
              <a:spLocks/>
            </p:cNvSpPr>
            <p:nvPr/>
          </p:nvSpPr>
          <p:spPr bwMode="auto">
            <a:xfrm>
              <a:off x="6214" y="2224"/>
              <a:ext cx="368" cy="186"/>
            </a:xfrm>
            <a:custGeom>
              <a:avLst/>
              <a:gdLst>
                <a:gd name="T0" fmla="*/ 4 w 220"/>
                <a:gd name="T1" fmla="*/ 20 h 111"/>
                <a:gd name="T2" fmla="*/ 0 w 220"/>
                <a:gd name="T3" fmla="*/ 28 h 111"/>
                <a:gd name="T4" fmla="*/ 0 w 220"/>
                <a:gd name="T5" fmla="*/ 28 h 111"/>
                <a:gd name="T6" fmla="*/ 5 w 220"/>
                <a:gd name="T7" fmla="*/ 34 h 111"/>
                <a:gd name="T8" fmla="*/ 125 w 220"/>
                <a:gd name="T9" fmla="*/ 110 h 111"/>
                <a:gd name="T10" fmla="*/ 133 w 220"/>
                <a:gd name="T11" fmla="*/ 110 h 111"/>
                <a:gd name="T12" fmla="*/ 176 w 220"/>
                <a:gd name="T13" fmla="*/ 80 h 111"/>
                <a:gd name="T14" fmla="*/ 175 w 220"/>
                <a:gd name="T15" fmla="*/ 80 h 111"/>
                <a:gd name="T16" fmla="*/ 199 w 220"/>
                <a:gd name="T17" fmla="*/ 91 h 111"/>
                <a:gd name="T18" fmla="*/ 214 w 220"/>
                <a:gd name="T19" fmla="*/ 96 h 111"/>
                <a:gd name="T20" fmla="*/ 220 w 220"/>
                <a:gd name="T21" fmla="*/ 94 h 111"/>
                <a:gd name="T22" fmla="*/ 216 w 220"/>
                <a:gd name="T23" fmla="*/ 82 h 111"/>
                <a:gd name="T24" fmla="*/ 176 w 220"/>
                <a:gd name="T25" fmla="*/ 61 h 111"/>
                <a:gd name="T26" fmla="*/ 128 w 220"/>
                <a:gd name="T27" fmla="*/ 93 h 111"/>
                <a:gd name="T28" fmla="*/ 130 w 220"/>
                <a:gd name="T29" fmla="*/ 93 h 111"/>
                <a:gd name="T30" fmla="*/ 21 w 220"/>
                <a:gd name="T31" fmla="*/ 26 h 111"/>
                <a:gd name="T32" fmla="*/ 26 w 220"/>
                <a:gd name="T33" fmla="*/ 24 h 111"/>
                <a:gd name="T34" fmla="*/ 25 w 220"/>
                <a:gd name="T35" fmla="*/ 23 h 111"/>
                <a:gd name="T36" fmla="*/ 31 w 220"/>
                <a:gd name="T37" fmla="*/ 27 h 111"/>
                <a:gd name="T38" fmla="*/ 39 w 220"/>
                <a:gd name="T39" fmla="*/ 9 h 111"/>
                <a:gd name="T40" fmla="*/ 32 w 220"/>
                <a:gd name="T41" fmla="*/ 0 h 111"/>
                <a:gd name="T42" fmla="*/ 27 w 220"/>
                <a:gd name="T43" fmla="*/ 3 h 111"/>
                <a:gd name="T44" fmla="*/ 32 w 220"/>
                <a:gd name="T45" fmla="*/ 2 h 111"/>
                <a:gd name="T46" fmla="*/ 37 w 220"/>
                <a:gd name="T47" fmla="*/ 9 h 111"/>
                <a:gd name="T48" fmla="*/ 31 w 220"/>
                <a:gd name="T49" fmla="*/ 25 h 111"/>
                <a:gd name="T50" fmla="*/ 27 w 220"/>
                <a:gd name="T51" fmla="*/ 22 h 111"/>
                <a:gd name="T52" fmla="*/ 25 w 220"/>
                <a:gd name="T53" fmla="*/ 22 h 111"/>
                <a:gd name="T54" fmla="*/ 20 w 220"/>
                <a:gd name="T55" fmla="*/ 26 h 111"/>
                <a:gd name="T56" fmla="*/ 129 w 220"/>
                <a:gd name="T57" fmla="*/ 94 h 111"/>
                <a:gd name="T58" fmla="*/ 153 w 220"/>
                <a:gd name="T59" fmla="*/ 78 h 111"/>
                <a:gd name="T60" fmla="*/ 176 w 220"/>
                <a:gd name="T61" fmla="*/ 63 h 111"/>
                <a:gd name="T62" fmla="*/ 215 w 220"/>
                <a:gd name="T63" fmla="*/ 84 h 111"/>
                <a:gd name="T64" fmla="*/ 218 w 220"/>
                <a:gd name="T65" fmla="*/ 93 h 111"/>
                <a:gd name="T66" fmla="*/ 214 w 220"/>
                <a:gd name="T67" fmla="*/ 94 h 111"/>
                <a:gd name="T68" fmla="*/ 199 w 220"/>
                <a:gd name="T69" fmla="*/ 91 h 111"/>
                <a:gd name="T70" fmla="*/ 176 w 220"/>
                <a:gd name="T71" fmla="*/ 78 h 111"/>
                <a:gd name="T72" fmla="*/ 132 w 220"/>
                <a:gd name="T73" fmla="*/ 108 h 111"/>
                <a:gd name="T74" fmla="*/ 126 w 220"/>
                <a:gd name="T75" fmla="*/ 109 h 111"/>
                <a:gd name="T76" fmla="*/ 5 w 220"/>
                <a:gd name="T77" fmla="*/ 33 h 111"/>
                <a:gd name="T78" fmla="*/ 2 w 220"/>
                <a:gd name="T79" fmla="*/ 28 h 111"/>
                <a:gd name="T80" fmla="*/ 5 w 220"/>
                <a:gd name="T81" fmla="*/ 21 h 111"/>
                <a:gd name="T82" fmla="*/ 28 w 220"/>
                <a:gd name="T83" fmla="*/ 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0" h="111">
                  <a:moveTo>
                    <a:pt x="27" y="2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1" y="22"/>
                    <a:pt x="0" y="24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2" y="33"/>
                    <a:pt x="4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6" y="111"/>
                    <a:pt x="127" y="111"/>
                    <a:pt x="129" y="111"/>
                  </a:cubicBezTo>
                  <a:cubicBezTo>
                    <a:pt x="130" y="111"/>
                    <a:pt x="132" y="111"/>
                    <a:pt x="133" y="110"/>
                  </a:cubicBezTo>
                  <a:cubicBezTo>
                    <a:pt x="133" y="110"/>
                    <a:pt x="135" y="108"/>
                    <a:pt x="139" y="106"/>
                  </a:cubicBezTo>
                  <a:cubicBezTo>
                    <a:pt x="150" y="98"/>
                    <a:pt x="172" y="83"/>
                    <a:pt x="176" y="80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81" y="84"/>
                    <a:pt x="198" y="92"/>
                    <a:pt x="198" y="92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201" y="94"/>
                    <a:pt x="209" y="96"/>
                    <a:pt x="214" y="96"/>
                  </a:cubicBezTo>
                  <a:cubicBezTo>
                    <a:pt x="216" y="96"/>
                    <a:pt x="217" y="96"/>
                    <a:pt x="217" y="96"/>
                  </a:cubicBezTo>
                  <a:cubicBezTo>
                    <a:pt x="218" y="96"/>
                    <a:pt x="219" y="95"/>
                    <a:pt x="220" y="94"/>
                  </a:cubicBezTo>
                  <a:cubicBezTo>
                    <a:pt x="220" y="93"/>
                    <a:pt x="220" y="92"/>
                    <a:pt x="220" y="90"/>
                  </a:cubicBezTo>
                  <a:cubicBezTo>
                    <a:pt x="220" y="87"/>
                    <a:pt x="219" y="84"/>
                    <a:pt x="216" y="8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7" y="61"/>
                    <a:pt x="176" y="61"/>
                  </a:cubicBezTo>
                  <a:cubicBezTo>
                    <a:pt x="174" y="61"/>
                    <a:pt x="173" y="62"/>
                    <a:pt x="172" y="63"/>
                  </a:cubicBezTo>
                  <a:cubicBezTo>
                    <a:pt x="172" y="63"/>
                    <a:pt x="134" y="88"/>
                    <a:pt x="128" y="93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30" y="93"/>
                    <a:pt x="130" y="93"/>
                    <a:pt x="130" y="93"/>
                  </a:cubicBezTo>
                  <a:cubicBezTo>
                    <a:pt x="124" y="89"/>
                    <a:pt x="35" y="34"/>
                    <a:pt x="22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4" y="25"/>
                    <a:pt x="24" y="25"/>
                    <a:pt x="26" y="2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6"/>
                    <a:pt x="28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6" y="27"/>
                    <a:pt x="39" y="23"/>
                    <a:pt x="39" y="18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5"/>
                    <a:pt x="38" y="2"/>
                    <a:pt x="35" y="1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30" y="0"/>
                    <a:pt x="28" y="1"/>
                    <a:pt x="27" y="2"/>
                  </a:cubicBezTo>
                  <a:cubicBezTo>
                    <a:pt x="27" y="2"/>
                    <a:pt x="26" y="3"/>
                    <a:pt x="27" y="3"/>
                  </a:cubicBezTo>
                  <a:cubicBezTo>
                    <a:pt x="27" y="4"/>
                    <a:pt x="28" y="4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33" y="2"/>
                    <a:pt x="33" y="2"/>
                    <a:pt x="34" y="3"/>
                  </a:cubicBezTo>
                  <a:cubicBezTo>
                    <a:pt x="36" y="4"/>
                    <a:pt x="37" y="6"/>
                    <a:pt x="37" y="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22"/>
                    <a:pt x="35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29" y="25"/>
                    <a:pt x="28" y="24"/>
                    <a:pt x="27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3" y="24"/>
                    <a:pt x="23" y="24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34" y="35"/>
                    <a:pt x="123" y="91"/>
                    <a:pt x="129" y="94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3" y="92"/>
                    <a:pt x="143" y="85"/>
                    <a:pt x="153" y="78"/>
                  </a:cubicBezTo>
                  <a:cubicBezTo>
                    <a:pt x="163" y="71"/>
                    <a:pt x="173" y="64"/>
                    <a:pt x="173" y="64"/>
                  </a:cubicBezTo>
                  <a:cubicBezTo>
                    <a:pt x="174" y="64"/>
                    <a:pt x="175" y="63"/>
                    <a:pt x="176" y="63"/>
                  </a:cubicBezTo>
                  <a:cubicBezTo>
                    <a:pt x="177" y="63"/>
                    <a:pt x="178" y="64"/>
                    <a:pt x="178" y="64"/>
                  </a:cubicBezTo>
                  <a:cubicBezTo>
                    <a:pt x="215" y="84"/>
                    <a:pt x="215" y="84"/>
                    <a:pt x="215" y="84"/>
                  </a:cubicBezTo>
                  <a:cubicBezTo>
                    <a:pt x="217" y="85"/>
                    <a:pt x="218" y="88"/>
                    <a:pt x="218" y="90"/>
                  </a:cubicBezTo>
                  <a:cubicBezTo>
                    <a:pt x="218" y="91"/>
                    <a:pt x="218" y="92"/>
                    <a:pt x="218" y="93"/>
                  </a:cubicBezTo>
                  <a:cubicBezTo>
                    <a:pt x="218" y="94"/>
                    <a:pt x="217" y="94"/>
                    <a:pt x="217" y="94"/>
                  </a:cubicBezTo>
                  <a:cubicBezTo>
                    <a:pt x="216" y="94"/>
                    <a:pt x="215" y="94"/>
                    <a:pt x="214" y="94"/>
                  </a:cubicBezTo>
                  <a:cubicBezTo>
                    <a:pt x="210" y="94"/>
                    <a:pt x="201" y="92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5" y="88"/>
                    <a:pt x="190" y="86"/>
                  </a:cubicBezTo>
                  <a:cubicBezTo>
                    <a:pt x="185" y="83"/>
                    <a:pt x="179" y="80"/>
                    <a:pt x="176" y="78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69" y="82"/>
                    <a:pt x="132" y="108"/>
                    <a:pt x="132" y="108"/>
                  </a:cubicBezTo>
                  <a:cubicBezTo>
                    <a:pt x="131" y="109"/>
                    <a:pt x="130" y="109"/>
                    <a:pt x="129" y="109"/>
                  </a:cubicBezTo>
                  <a:cubicBezTo>
                    <a:pt x="128" y="109"/>
                    <a:pt x="127" y="109"/>
                    <a:pt x="126" y="109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2"/>
                    <a:pt x="2" y="30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3" y="23"/>
                    <a:pt x="5" y="2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7" name="Freeform 351"/>
            <p:cNvSpPr>
              <a:spLocks/>
            </p:cNvSpPr>
            <p:nvPr/>
          </p:nvSpPr>
          <p:spPr bwMode="auto">
            <a:xfrm>
              <a:off x="6221" y="2227"/>
              <a:ext cx="354" cy="171"/>
            </a:xfrm>
            <a:custGeom>
              <a:avLst/>
              <a:gdLst>
                <a:gd name="T0" fmla="*/ 25 w 212"/>
                <a:gd name="T1" fmla="*/ 1 h 102"/>
                <a:gd name="T2" fmla="*/ 2 w 212"/>
                <a:gd name="T3" fmla="*/ 19 h 102"/>
                <a:gd name="T4" fmla="*/ 0 w 212"/>
                <a:gd name="T5" fmla="*/ 23 h 102"/>
                <a:gd name="T6" fmla="*/ 2 w 212"/>
                <a:gd name="T7" fmla="*/ 26 h 102"/>
                <a:gd name="T8" fmla="*/ 123 w 212"/>
                <a:gd name="T9" fmla="*/ 101 h 102"/>
                <a:gd name="T10" fmla="*/ 126 w 212"/>
                <a:gd name="T11" fmla="*/ 101 h 102"/>
                <a:gd name="T12" fmla="*/ 171 w 212"/>
                <a:gd name="T13" fmla="*/ 70 h 102"/>
                <a:gd name="T14" fmla="*/ 206 w 212"/>
                <a:gd name="T15" fmla="*/ 89 h 102"/>
                <a:gd name="T16" fmla="*/ 211 w 212"/>
                <a:gd name="T17" fmla="*/ 87 h 102"/>
                <a:gd name="T18" fmla="*/ 209 w 212"/>
                <a:gd name="T19" fmla="*/ 82 h 102"/>
                <a:gd name="T20" fmla="*/ 173 w 212"/>
                <a:gd name="T21" fmla="*/ 62 h 102"/>
                <a:gd name="T22" fmla="*/ 169 w 212"/>
                <a:gd name="T23" fmla="*/ 62 h 102"/>
                <a:gd name="T24" fmla="*/ 124 w 212"/>
                <a:gd name="T25" fmla="*/ 93 h 102"/>
                <a:gd name="T26" fmla="*/ 10 w 212"/>
                <a:gd name="T27" fmla="*/ 22 h 102"/>
                <a:gd name="T28" fmla="*/ 23 w 212"/>
                <a:gd name="T29" fmla="*/ 12 h 102"/>
                <a:gd name="T30" fmla="*/ 23 w 212"/>
                <a:gd name="T31" fmla="*/ 13 h 102"/>
                <a:gd name="T32" fmla="*/ 27 w 212"/>
                <a:gd name="T33" fmla="*/ 17 h 102"/>
                <a:gd name="T34" fmla="*/ 30 w 212"/>
                <a:gd name="T35" fmla="*/ 13 h 102"/>
                <a:gd name="T36" fmla="*/ 30 w 212"/>
                <a:gd name="T37" fmla="*/ 4 h 102"/>
                <a:gd name="T38" fmla="*/ 28 w 212"/>
                <a:gd name="T39" fmla="*/ 1 h 102"/>
                <a:gd name="T40" fmla="*/ 25 w 212"/>
                <a:gd name="T41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102">
                  <a:moveTo>
                    <a:pt x="25" y="1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1"/>
                    <a:pt x="0" y="23"/>
                  </a:cubicBezTo>
                  <a:cubicBezTo>
                    <a:pt x="0" y="24"/>
                    <a:pt x="1" y="25"/>
                    <a:pt x="2" y="26"/>
                  </a:cubicBezTo>
                  <a:cubicBezTo>
                    <a:pt x="123" y="101"/>
                    <a:pt x="123" y="101"/>
                    <a:pt x="123" y="101"/>
                  </a:cubicBezTo>
                  <a:cubicBezTo>
                    <a:pt x="124" y="102"/>
                    <a:pt x="125" y="102"/>
                    <a:pt x="126" y="101"/>
                  </a:cubicBezTo>
                  <a:cubicBezTo>
                    <a:pt x="126" y="101"/>
                    <a:pt x="168" y="72"/>
                    <a:pt x="171" y="70"/>
                  </a:cubicBezTo>
                  <a:cubicBezTo>
                    <a:pt x="174" y="72"/>
                    <a:pt x="206" y="89"/>
                    <a:pt x="206" y="89"/>
                  </a:cubicBezTo>
                  <a:cubicBezTo>
                    <a:pt x="208" y="90"/>
                    <a:pt x="210" y="89"/>
                    <a:pt x="211" y="87"/>
                  </a:cubicBezTo>
                  <a:cubicBezTo>
                    <a:pt x="212" y="85"/>
                    <a:pt x="211" y="83"/>
                    <a:pt x="209" y="8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2" y="61"/>
                    <a:pt x="170" y="61"/>
                    <a:pt x="169" y="62"/>
                  </a:cubicBezTo>
                  <a:cubicBezTo>
                    <a:pt x="169" y="62"/>
                    <a:pt x="128" y="91"/>
                    <a:pt x="124" y="93"/>
                  </a:cubicBezTo>
                  <a:cubicBezTo>
                    <a:pt x="121" y="91"/>
                    <a:pt x="18" y="27"/>
                    <a:pt x="10" y="22"/>
                  </a:cubicBezTo>
                  <a:cubicBezTo>
                    <a:pt x="14" y="18"/>
                    <a:pt x="19" y="15"/>
                    <a:pt x="23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6"/>
                    <a:pt x="25" y="17"/>
                    <a:pt x="27" y="17"/>
                  </a:cubicBezTo>
                  <a:cubicBezTo>
                    <a:pt x="29" y="17"/>
                    <a:pt x="30" y="15"/>
                    <a:pt x="30" y="1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2"/>
                    <a:pt x="30" y="1"/>
                    <a:pt x="28" y="1"/>
                  </a:cubicBezTo>
                  <a:cubicBezTo>
                    <a:pt x="27" y="0"/>
                    <a:pt x="26" y="0"/>
                    <a:pt x="25" y="1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8" name="Freeform 352"/>
            <p:cNvSpPr>
              <a:spLocks/>
            </p:cNvSpPr>
            <p:nvPr/>
          </p:nvSpPr>
          <p:spPr bwMode="auto">
            <a:xfrm>
              <a:off x="6216" y="2177"/>
              <a:ext cx="416" cy="192"/>
            </a:xfrm>
            <a:custGeom>
              <a:avLst/>
              <a:gdLst>
                <a:gd name="T0" fmla="*/ 27 w 249"/>
                <a:gd name="T1" fmla="*/ 2 h 115"/>
                <a:gd name="T2" fmla="*/ 3 w 249"/>
                <a:gd name="T3" fmla="*/ 20 h 115"/>
                <a:gd name="T4" fmla="*/ 0 w 249"/>
                <a:gd name="T5" fmla="*/ 27 h 115"/>
                <a:gd name="T6" fmla="*/ 4 w 249"/>
                <a:gd name="T7" fmla="*/ 34 h 115"/>
                <a:gd name="T8" fmla="*/ 125 w 249"/>
                <a:gd name="T9" fmla="*/ 109 h 115"/>
                <a:gd name="T10" fmla="*/ 132 w 249"/>
                <a:gd name="T11" fmla="*/ 109 h 115"/>
                <a:gd name="T12" fmla="*/ 175 w 249"/>
                <a:gd name="T13" fmla="*/ 79 h 115"/>
                <a:gd name="T14" fmla="*/ 238 w 249"/>
                <a:gd name="T15" fmla="*/ 113 h 115"/>
                <a:gd name="T16" fmla="*/ 247 w 249"/>
                <a:gd name="T17" fmla="*/ 110 h 115"/>
                <a:gd name="T18" fmla="*/ 244 w 249"/>
                <a:gd name="T19" fmla="*/ 99 h 115"/>
                <a:gd name="T20" fmla="*/ 178 w 249"/>
                <a:gd name="T21" fmla="*/ 63 h 115"/>
                <a:gd name="T22" fmla="*/ 171 w 249"/>
                <a:gd name="T23" fmla="*/ 63 h 115"/>
                <a:gd name="T24" fmla="*/ 128 w 249"/>
                <a:gd name="T25" fmla="*/ 93 h 115"/>
                <a:gd name="T26" fmla="*/ 20 w 249"/>
                <a:gd name="T27" fmla="*/ 26 h 115"/>
                <a:gd name="T28" fmla="*/ 25 w 249"/>
                <a:gd name="T29" fmla="*/ 22 h 115"/>
                <a:gd name="T30" fmla="*/ 30 w 249"/>
                <a:gd name="T31" fmla="*/ 26 h 115"/>
                <a:gd name="T32" fmla="*/ 37 w 249"/>
                <a:gd name="T33" fmla="*/ 17 h 115"/>
                <a:gd name="T34" fmla="*/ 37 w 249"/>
                <a:gd name="T35" fmla="*/ 8 h 115"/>
                <a:gd name="T36" fmla="*/ 34 w 249"/>
                <a:gd name="T37" fmla="*/ 1 h 115"/>
                <a:gd name="T38" fmla="*/ 27 w 249"/>
                <a:gd name="T3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9" h="115">
                  <a:moveTo>
                    <a:pt x="27" y="2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1" y="22"/>
                    <a:pt x="0" y="24"/>
                    <a:pt x="0" y="27"/>
                  </a:cubicBezTo>
                  <a:cubicBezTo>
                    <a:pt x="0" y="30"/>
                    <a:pt x="1" y="32"/>
                    <a:pt x="4" y="34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7" y="110"/>
                    <a:pt x="129" y="110"/>
                    <a:pt x="132" y="109"/>
                  </a:cubicBezTo>
                  <a:cubicBezTo>
                    <a:pt x="132" y="109"/>
                    <a:pt x="169" y="83"/>
                    <a:pt x="175" y="79"/>
                  </a:cubicBezTo>
                  <a:cubicBezTo>
                    <a:pt x="181" y="82"/>
                    <a:pt x="238" y="113"/>
                    <a:pt x="238" y="113"/>
                  </a:cubicBezTo>
                  <a:cubicBezTo>
                    <a:pt x="241" y="115"/>
                    <a:pt x="245" y="114"/>
                    <a:pt x="247" y="110"/>
                  </a:cubicBezTo>
                  <a:cubicBezTo>
                    <a:pt x="249" y="106"/>
                    <a:pt x="248" y="101"/>
                    <a:pt x="244" y="99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6" y="61"/>
                    <a:pt x="173" y="62"/>
                    <a:pt x="171" y="63"/>
                  </a:cubicBezTo>
                  <a:cubicBezTo>
                    <a:pt x="171" y="63"/>
                    <a:pt x="134" y="89"/>
                    <a:pt x="128" y="93"/>
                  </a:cubicBezTo>
                  <a:cubicBezTo>
                    <a:pt x="123" y="90"/>
                    <a:pt x="34" y="34"/>
                    <a:pt x="20" y="26"/>
                  </a:cubicBezTo>
                  <a:cubicBezTo>
                    <a:pt x="22" y="24"/>
                    <a:pt x="23" y="24"/>
                    <a:pt x="25" y="22"/>
                  </a:cubicBezTo>
                  <a:cubicBezTo>
                    <a:pt x="26" y="24"/>
                    <a:pt x="28" y="26"/>
                    <a:pt x="30" y="26"/>
                  </a:cubicBezTo>
                  <a:cubicBezTo>
                    <a:pt x="34" y="25"/>
                    <a:pt x="37" y="22"/>
                    <a:pt x="37" y="1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5"/>
                    <a:pt x="36" y="3"/>
                    <a:pt x="34" y="1"/>
                  </a:cubicBezTo>
                  <a:cubicBezTo>
                    <a:pt x="31" y="0"/>
                    <a:pt x="29" y="0"/>
                    <a:pt x="27" y="2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79" name="Freeform 353"/>
            <p:cNvSpPr>
              <a:spLocks/>
            </p:cNvSpPr>
            <p:nvPr/>
          </p:nvSpPr>
          <p:spPr bwMode="auto">
            <a:xfrm>
              <a:off x="6214" y="2177"/>
              <a:ext cx="418" cy="192"/>
            </a:xfrm>
            <a:custGeom>
              <a:avLst/>
              <a:gdLst>
                <a:gd name="T0" fmla="*/ 4 w 250"/>
                <a:gd name="T1" fmla="*/ 19 h 115"/>
                <a:gd name="T2" fmla="*/ 0 w 250"/>
                <a:gd name="T3" fmla="*/ 27 h 115"/>
                <a:gd name="T4" fmla="*/ 0 w 250"/>
                <a:gd name="T5" fmla="*/ 27 h 115"/>
                <a:gd name="T6" fmla="*/ 5 w 250"/>
                <a:gd name="T7" fmla="*/ 34 h 115"/>
                <a:gd name="T8" fmla="*/ 125 w 250"/>
                <a:gd name="T9" fmla="*/ 110 h 115"/>
                <a:gd name="T10" fmla="*/ 133 w 250"/>
                <a:gd name="T11" fmla="*/ 110 h 115"/>
                <a:gd name="T12" fmla="*/ 176 w 250"/>
                <a:gd name="T13" fmla="*/ 80 h 115"/>
                <a:gd name="T14" fmla="*/ 175 w 250"/>
                <a:gd name="T15" fmla="*/ 80 h 115"/>
                <a:gd name="T16" fmla="*/ 242 w 250"/>
                <a:gd name="T17" fmla="*/ 115 h 115"/>
                <a:gd name="T18" fmla="*/ 250 w 250"/>
                <a:gd name="T19" fmla="*/ 106 h 115"/>
                <a:gd name="T20" fmla="*/ 179 w 250"/>
                <a:gd name="T21" fmla="*/ 62 h 115"/>
                <a:gd name="T22" fmla="*/ 172 w 250"/>
                <a:gd name="T23" fmla="*/ 62 h 115"/>
                <a:gd name="T24" fmla="*/ 128 w 250"/>
                <a:gd name="T25" fmla="*/ 92 h 115"/>
                <a:gd name="T26" fmla="*/ 130 w 250"/>
                <a:gd name="T27" fmla="*/ 92 h 115"/>
                <a:gd name="T28" fmla="*/ 21 w 250"/>
                <a:gd name="T29" fmla="*/ 26 h 115"/>
                <a:gd name="T30" fmla="*/ 26 w 250"/>
                <a:gd name="T31" fmla="*/ 23 h 115"/>
                <a:gd name="T32" fmla="*/ 25 w 250"/>
                <a:gd name="T33" fmla="*/ 23 h 115"/>
                <a:gd name="T34" fmla="*/ 31 w 250"/>
                <a:gd name="T35" fmla="*/ 27 h 115"/>
                <a:gd name="T36" fmla="*/ 39 w 250"/>
                <a:gd name="T37" fmla="*/ 8 h 115"/>
                <a:gd name="T38" fmla="*/ 32 w 250"/>
                <a:gd name="T39" fmla="*/ 0 h 115"/>
                <a:gd name="T40" fmla="*/ 27 w 250"/>
                <a:gd name="T41" fmla="*/ 3 h 115"/>
                <a:gd name="T42" fmla="*/ 32 w 250"/>
                <a:gd name="T43" fmla="*/ 2 h 115"/>
                <a:gd name="T44" fmla="*/ 37 w 250"/>
                <a:gd name="T45" fmla="*/ 8 h 115"/>
                <a:gd name="T46" fmla="*/ 31 w 250"/>
                <a:gd name="T47" fmla="*/ 25 h 115"/>
                <a:gd name="T48" fmla="*/ 27 w 250"/>
                <a:gd name="T49" fmla="*/ 22 h 115"/>
                <a:gd name="T50" fmla="*/ 25 w 250"/>
                <a:gd name="T51" fmla="*/ 21 h 115"/>
                <a:gd name="T52" fmla="*/ 20 w 250"/>
                <a:gd name="T53" fmla="*/ 26 h 115"/>
                <a:gd name="T54" fmla="*/ 129 w 250"/>
                <a:gd name="T55" fmla="*/ 94 h 115"/>
                <a:gd name="T56" fmla="*/ 173 w 250"/>
                <a:gd name="T57" fmla="*/ 64 h 115"/>
                <a:gd name="T58" fmla="*/ 178 w 250"/>
                <a:gd name="T59" fmla="*/ 63 h 115"/>
                <a:gd name="T60" fmla="*/ 248 w 250"/>
                <a:gd name="T61" fmla="*/ 106 h 115"/>
                <a:gd name="T62" fmla="*/ 242 w 250"/>
                <a:gd name="T63" fmla="*/ 113 h 115"/>
                <a:gd name="T64" fmla="*/ 210 w 250"/>
                <a:gd name="T65" fmla="*/ 96 h 115"/>
                <a:gd name="T66" fmla="*/ 175 w 250"/>
                <a:gd name="T67" fmla="*/ 78 h 115"/>
                <a:gd name="T68" fmla="*/ 129 w 250"/>
                <a:gd name="T69" fmla="*/ 109 h 115"/>
                <a:gd name="T70" fmla="*/ 5 w 250"/>
                <a:gd name="T71" fmla="*/ 33 h 115"/>
                <a:gd name="T72" fmla="*/ 2 w 250"/>
                <a:gd name="T73" fmla="*/ 27 h 115"/>
                <a:gd name="T74" fmla="*/ 2 w 250"/>
                <a:gd name="T75" fmla="*/ 27 h 115"/>
                <a:gd name="T76" fmla="*/ 28 w 250"/>
                <a:gd name="T77" fmla="*/ 3 h 115"/>
                <a:gd name="T78" fmla="*/ 27 w 250"/>
                <a:gd name="T79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" h="115">
                  <a:moveTo>
                    <a:pt x="27" y="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1" y="21"/>
                    <a:pt x="0" y="24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2" y="33"/>
                    <a:pt x="4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6" y="111"/>
                    <a:pt x="127" y="111"/>
                    <a:pt x="129" y="111"/>
                  </a:cubicBezTo>
                  <a:cubicBezTo>
                    <a:pt x="130" y="111"/>
                    <a:pt x="132" y="110"/>
                    <a:pt x="133" y="110"/>
                  </a:cubicBezTo>
                  <a:cubicBezTo>
                    <a:pt x="133" y="110"/>
                    <a:pt x="135" y="108"/>
                    <a:pt x="139" y="105"/>
                  </a:cubicBezTo>
                  <a:cubicBezTo>
                    <a:pt x="150" y="98"/>
                    <a:pt x="172" y="82"/>
                    <a:pt x="176" y="80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81" y="83"/>
                    <a:pt x="238" y="114"/>
                    <a:pt x="238" y="114"/>
                  </a:cubicBezTo>
                  <a:cubicBezTo>
                    <a:pt x="239" y="115"/>
                    <a:pt x="241" y="115"/>
                    <a:pt x="242" y="115"/>
                  </a:cubicBezTo>
                  <a:cubicBezTo>
                    <a:pt x="245" y="115"/>
                    <a:pt x="248" y="113"/>
                    <a:pt x="249" y="110"/>
                  </a:cubicBezTo>
                  <a:cubicBezTo>
                    <a:pt x="250" y="109"/>
                    <a:pt x="250" y="107"/>
                    <a:pt x="250" y="106"/>
                  </a:cubicBezTo>
                  <a:cubicBezTo>
                    <a:pt x="250" y="103"/>
                    <a:pt x="248" y="100"/>
                    <a:pt x="246" y="98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1"/>
                    <a:pt x="177" y="61"/>
                    <a:pt x="176" y="61"/>
                  </a:cubicBezTo>
                  <a:cubicBezTo>
                    <a:pt x="174" y="61"/>
                    <a:pt x="173" y="61"/>
                    <a:pt x="172" y="62"/>
                  </a:cubicBezTo>
                  <a:cubicBezTo>
                    <a:pt x="172" y="62"/>
                    <a:pt x="169" y="64"/>
                    <a:pt x="166" y="66"/>
                  </a:cubicBezTo>
                  <a:cubicBezTo>
                    <a:pt x="155" y="74"/>
                    <a:pt x="133" y="89"/>
                    <a:pt x="128" y="92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24" y="89"/>
                    <a:pt x="35" y="33"/>
                    <a:pt x="22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5"/>
                    <a:pt x="24" y="25"/>
                    <a:pt x="26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5"/>
                    <a:pt x="28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6" y="26"/>
                    <a:pt x="39" y="22"/>
                    <a:pt x="39" y="17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5"/>
                    <a:pt x="38" y="2"/>
                    <a:pt x="35" y="0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30" y="0"/>
                    <a:pt x="28" y="0"/>
                    <a:pt x="27" y="1"/>
                  </a:cubicBezTo>
                  <a:cubicBezTo>
                    <a:pt x="27" y="2"/>
                    <a:pt x="26" y="2"/>
                    <a:pt x="27" y="3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33" y="2"/>
                    <a:pt x="33" y="2"/>
                    <a:pt x="34" y="2"/>
                  </a:cubicBezTo>
                  <a:cubicBezTo>
                    <a:pt x="36" y="3"/>
                    <a:pt x="37" y="6"/>
                    <a:pt x="37" y="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21"/>
                    <a:pt x="35" y="24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29" y="25"/>
                    <a:pt x="28" y="23"/>
                    <a:pt x="27" y="22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3" y="23"/>
                    <a:pt x="23" y="23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34" y="35"/>
                    <a:pt x="123" y="91"/>
                    <a:pt x="129" y="94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6" y="90"/>
                    <a:pt x="173" y="64"/>
                    <a:pt x="173" y="64"/>
                  </a:cubicBezTo>
                  <a:cubicBezTo>
                    <a:pt x="174" y="63"/>
                    <a:pt x="175" y="63"/>
                    <a:pt x="176" y="63"/>
                  </a:cubicBezTo>
                  <a:cubicBezTo>
                    <a:pt x="177" y="63"/>
                    <a:pt x="178" y="63"/>
                    <a:pt x="178" y="63"/>
                  </a:cubicBezTo>
                  <a:cubicBezTo>
                    <a:pt x="245" y="100"/>
                    <a:pt x="245" y="100"/>
                    <a:pt x="245" y="100"/>
                  </a:cubicBezTo>
                  <a:cubicBezTo>
                    <a:pt x="247" y="101"/>
                    <a:pt x="248" y="103"/>
                    <a:pt x="248" y="106"/>
                  </a:cubicBezTo>
                  <a:cubicBezTo>
                    <a:pt x="248" y="107"/>
                    <a:pt x="248" y="108"/>
                    <a:pt x="247" y="109"/>
                  </a:cubicBezTo>
                  <a:cubicBezTo>
                    <a:pt x="246" y="112"/>
                    <a:pt x="244" y="113"/>
                    <a:pt x="242" y="113"/>
                  </a:cubicBezTo>
                  <a:cubicBezTo>
                    <a:pt x="241" y="113"/>
                    <a:pt x="240" y="113"/>
                    <a:pt x="239" y="113"/>
                  </a:cubicBezTo>
                  <a:cubicBezTo>
                    <a:pt x="239" y="113"/>
                    <a:pt x="225" y="105"/>
                    <a:pt x="210" y="96"/>
                  </a:cubicBezTo>
                  <a:cubicBezTo>
                    <a:pt x="195" y="88"/>
                    <a:pt x="179" y="79"/>
                    <a:pt x="176" y="78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69" y="82"/>
                    <a:pt x="132" y="108"/>
                    <a:pt x="132" y="108"/>
                  </a:cubicBezTo>
                  <a:cubicBezTo>
                    <a:pt x="131" y="109"/>
                    <a:pt x="130" y="109"/>
                    <a:pt x="129" y="109"/>
                  </a:cubicBezTo>
                  <a:cubicBezTo>
                    <a:pt x="128" y="109"/>
                    <a:pt x="127" y="109"/>
                    <a:pt x="126" y="108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2"/>
                    <a:pt x="2" y="30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3" y="22"/>
                    <a:pt x="5" y="2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0" name="Freeform 354"/>
            <p:cNvSpPr>
              <a:spLocks/>
            </p:cNvSpPr>
            <p:nvPr/>
          </p:nvSpPr>
          <p:spPr bwMode="auto">
            <a:xfrm>
              <a:off x="6224" y="2180"/>
              <a:ext cx="403" cy="179"/>
            </a:xfrm>
            <a:custGeom>
              <a:avLst/>
              <a:gdLst>
                <a:gd name="T0" fmla="*/ 25 w 241"/>
                <a:gd name="T1" fmla="*/ 1 h 107"/>
                <a:gd name="T2" fmla="*/ 1 w 241"/>
                <a:gd name="T3" fmla="*/ 20 h 107"/>
                <a:gd name="T4" fmla="*/ 0 w 241"/>
                <a:gd name="T5" fmla="*/ 23 h 107"/>
                <a:gd name="T6" fmla="*/ 2 w 241"/>
                <a:gd name="T7" fmla="*/ 26 h 107"/>
                <a:gd name="T8" fmla="*/ 123 w 241"/>
                <a:gd name="T9" fmla="*/ 102 h 107"/>
                <a:gd name="T10" fmla="*/ 126 w 241"/>
                <a:gd name="T11" fmla="*/ 102 h 107"/>
                <a:gd name="T12" fmla="*/ 171 w 241"/>
                <a:gd name="T13" fmla="*/ 70 h 107"/>
                <a:gd name="T14" fmla="*/ 236 w 241"/>
                <a:gd name="T15" fmla="*/ 106 h 107"/>
                <a:gd name="T16" fmla="*/ 240 w 241"/>
                <a:gd name="T17" fmla="*/ 104 h 107"/>
                <a:gd name="T18" fmla="*/ 239 w 241"/>
                <a:gd name="T19" fmla="*/ 99 h 107"/>
                <a:gd name="T20" fmla="*/ 173 w 241"/>
                <a:gd name="T21" fmla="*/ 62 h 107"/>
                <a:gd name="T22" fmla="*/ 169 w 241"/>
                <a:gd name="T23" fmla="*/ 62 h 107"/>
                <a:gd name="T24" fmla="*/ 124 w 241"/>
                <a:gd name="T25" fmla="*/ 94 h 107"/>
                <a:gd name="T26" fmla="*/ 10 w 241"/>
                <a:gd name="T27" fmla="*/ 22 h 107"/>
                <a:gd name="T28" fmla="*/ 23 w 241"/>
                <a:gd name="T29" fmla="*/ 12 h 107"/>
                <a:gd name="T30" fmla="*/ 23 w 241"/>
                <a:gd name="T31" fmla="*/ 14 h 107"/>
                <a:gd name="T32" fmla="*/ 27 w 241"/>
                <a:gd name="T33" fmla="*/ 18 h 107"/>
                <a:gd name="T34" fmla="*/ 30 w 241"/>
                <a:gd name="T35" fmla="*/ 14 h 107"/>
                <a:gd name="T36" fmla="*/ 30 w 241"/>
                <a:gd name="T37" fmla="*/ 4 h 107"/>
                <a:gd name="T38" fmla="*/ 28 w 241"/>
                <a:gd name="T39" fmla="*/ 1 h 107"/>
                <a:gd name="T40" fmla="*/ 25 w 241"/>
                <a:gd name="T41" fmla="*/ 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107">
                  <a:moveTo>
                    <a:pt x="25" y="1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4"/>
                    <a:pt x="1" y="26"/>
                    <a:pt x="2" y="26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4" y="102"/>
                    <a:pt x="125" y="102"/>
                    <a:pt x="126" y="102"/>
                  </a:cubicBezTo>
                  <a:cubicBezTo>
                    <a:pt x="126" y="102"/>
                    <a:pt x="168" y="72"/>
                    <a:pt x="171" y="70"/>
                  </a:cubicBezTo>
                  <a:cubicBezTo>
                    <a:pt x="174" y="72"/>
                    <a:pt x="236" y="106"/>
                    <a:pt x="236" y="106"/>
                  </a:cubicBezTo>
                  <a:cubicBezTo>
                    <a:pt x="237" y="107"/>
                    <a:pt x="239" y="106"/>
                    <a:pt x="240" y="104"/>
                  </a:cubicBezTo>
                  <a:cubicBezTo>
                    <a:pt x="241" y="102"/>
                    <a:pt x="241" y="100"/>
                    <a:pt x="239" y="99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1" y="62"/>
                    <a:pt x="170" y="62"/>
                    <a:pt x="169" y="62"/>
                  </a:cubicBezTo>
                  <a:cubicBezTo>
                    <a:pt x="169" y="62"/>
                    <a:pt x="128" y="91"/>
                    <a:pt x="124" y="94"/>
                  </a:cubicBezTo>
                  <a:cubicBezTo>
                    <a:pt x="121" y="92"/>
                    <a:pt x="18" y="27"/>
                    <a:pt x="10" y="22"/>
                  </a:cubicBezTo>
                  <a:cubicBezTo>
                    <a:pt x="14" y="19"/>
                    <a:pt x="19" y="16"/>
                    <a:pt x="23" y="12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8"/>
                    <a:pt x="27" y="18"/>
                  </a:cubicBezTo>
                  <a:cubicBezTo>
                    <a:pt x="29" y="18"/>
                    <a:pt x="30" y="16"/>
                    <a:pt x="30" y="1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29" y="2"/>
                    <a:pt x="28" y="1"/>
                  </a:cubicBezTo>
                  <a:cubicBezTo>
                    <a:pt x="27" y="0"/>
                    <a:pt x="26" y="1"/>
                    <a:pt x="25" y="1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1" name="Freeform 355"/>
            <p:cNvSpPr>
              <a:spLocks/>
            </p:cNvSpPr>
            <p:nvPr/>
          </p:nvSpPr>
          <p:spPr bwMode="auto">
            <a:xfrm>
              <a:off x="6537" y="2356"/>
              <a:ext cx="78" cy="67"/>
            </a:xfrm>
            <a:custGeom>
              <a:avLst/>
              <a:gdLst>
                <a:gd name="T0" fmla="*/ 0 w 78"/>
                <a:gd name="T1" fmla="*/ 67 h 67"/>
                <a:gd name="T2" fmla="*/ 78 w 78"/>
                <a:gd name="T3" fmla="*/ 8 h 67"/>
                <a:gd name="T4" fmla="*/ 65 w 78"/>
                <a:gd name="T5" fmla="*/ 0 h 67"/>
                <a:gd name="T6" fmla="*/ 10 w 78"/>
                <a:gd name="T7" fmla="*/ 40 h 67"/>
                <a:gd name="T8" fmla="*/ 0 w 78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7">
                  <a:moveTo>
                    <a:pt x="0" y="67"/>
                  </a:moveTo>
                  <a:lnTo>
                    <a:pt x="78" y="8"/>
                  </a:lnTo>
                  <a:lnTo>
                    <a:pt x="65" y="0"/>
                  </a:lnTo>
                  <a:lnTo>
                    <a:pt x="10" y="4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D7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2" name="Freeform 356"/>
            <p:cNvSpPr>
              <a:spLocks/>
            </p:cNvSpPr>
            <p:nvPr/>
          </p:nvSpPr>
          <p:spPr bwMode="auto">
            <a:xfrm>
              <a:off x="6535" y="2354"/>
              <a:ext cx="82" cy="71"/>
            </a:xfrm>
            <a:custGeom>
              <a:avLst/>
              <a:gdLst>
                <a:gd name="T0" fmla="*/ 1 w 49"/>
                <a:gd name="T1" fmla="*/ 41 h 42"/>
                <a:gd name="T2" fmla="*/ 2 w 49"/>
                <a:gd name="T3" fmla="*/ 42 h 42"/>
                <a:gd name="T4" fmla="*/ 49 w 49"/>
                <a:gd name="T5" fmla="*/ 7 h 42"/>
                <a:gd name="T6" fmla="*/ 49 w 49"/>
                <a:gd name="T7" fmla="*/ 6 h 42"/>
                <a:gd name="T8" fmla="*/ 49 w 49"/>
                <a:gd name="T9" fmla="*/ 6 h 42"/>
                <a:gd name="T10" fmla="*/ 41 w 49"/>
                <a:gd name="T11" fmla="*/ 0 h 42"/>
                <a:gd name="T12" fmla="*/ 40 w 49"/>
                <a:gd name="T13" fmla="*/ 0 h 42"/>
                <a:gd name="T14" fmla="*/ 6 w 49"/>
                <a:gd name="T15" fmla="*/ 24 h 42"/>
                <a:gd name="T16" fmla="*/ 6 w 49"/>
                <a:gd name="T17" fmla="*/ 24 h 42"/>
                <a:gd name="T18" fmla="*/ 1 w 49"/>
                <a:gd name="T19" fmla="*/ 41 h 42"/>
                <a:gd name="T20" fmla="*/ 1 w 49"/>
                <a:gd name="T21" fmla="*/ 42 h 42"/>
                <a:gd name="T22" fmla="*/ 2 w 49"/>
                <a:gd name="T23" fmla="*/ 42 h 42"/>
                <a:gd name="T24" fmla="*/ 1 w 49"/>
                <a:gd name="T25" fmla="*/ 41 h 42"/>
                <a:gd name="T26" fmla="*/ 2 w 49"/>
                <a:gd name="T27" fmla="*/ 42 h 42"/>
                <a:gd name="T28" fmla="*/ 8 w 49"/>
                <a:gd name="T29" fmla="*/ 25 h 42"/>
                <a:gd name="T30" fmla="*/ 40 w 49"/>
                <a:gd name="T31" fmla="*/ 2 h 42"/>
                <a:gd name="T32" fmla="*/ 47 w 49"/>
                <a:gd name="T33" fmla="*/ 6 h 42"/>
                <a:gd name="T34" fmla="*/ 1 w 49"/>
                <a:gd name="T35" fmla="*/ 41 h 42"/>
                <a:gd name="T36" fmla="*/ 1 w 49"/>
                <a:gd name="T37" fmla="*/ 41 h 42"/>
                <a:gd name="T38" fmla="*/ 2 w 49"/>
                <a:gd name="T39" fmla="*/ 42 h 42"/>
                <a:gd name="T40" fmla="*/ 1 w 49"/>
                <a:gd name="T41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2">
                  <a:moveTo>
                    <a:pt x="1" y="41"/>
                  </a:moveTo>
                  <a:cubicBezTo>
                    <a:pt x="2" y="42"/>
                    <a:pt x="2" y="42"/>
                    <a:pt x="2" y="4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1"/>
                    <a:pt x="1" y="42"/>
                    <a:pt x="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2"/>
                    <a:pt x="2" y="42"/>
                    <a:pt x="2" y="42"/>
                  </a:cubicBezTo>
                  <a:lnTo>
                    <a:pt x="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3" name="Freeform 357"/>
            <p:cNvSpPr>
              <a:spLocks/>
            </p:cNvSpPr>
            <p:nvPr/>
          </p:nvSpPr>
          <p:spPr bwMode="auto">
            <a:xfrm>
              <a:off x="6490" y="2368"/>
              <a:ext cx="57" cy="55"/>
            </a:xfrm>
            <a:custGeom>
              <a:avLst/>
              <a:gdLst>
                <a:gd name="T0" fmla="*/ 47 w 57"/>
                <a:gd name="T1" fmla="*/ 55 h 55"/>
                <a:gd name="T2" fmla="*/ 57 w 57"/>
                <a:gd name="T3" fmla="*/ 28 h 55"/>
                <a:gd name="T4" fmla="*/ 8 w 57"/>
                <a:gd name="T5" fmla="*/ 0 h 55"/>
                <a:gd name="T6" fmla="*/ 0 w 57"/>
                <a:gd name="T7" fmla="*/ 28 h 55"/>
                <a:gd name="T8" fmla="*/ 47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47" y="55"/>
                  </a:moveTo>
                  <a:lnTo>
                    <a:pt x="57" y="28"/>
                  </a:lnTo>
                  <a:lnTo>
                    <a:pt x="8" y="0"/>
                  </a:lnTo>
                  <a:lnTo>
                    <a:pt x="0" y="28"/>
                  </a:lnTo>
                  <a:lnTo>
                    <a:pt x="47" y="55"/>
                  </a:lnTo>
                  <a:close/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4" name="Freeform 358"/>
            <p:cNvSpPr>
              <a:spLocks/>
            </p:cNvSpPr>
            <p:nvPr/>
          </p:nvSpPr>
          <p:spPr bwMode="auto">
            <a:xfrm>
              <a:off x="6487" y="2366"/>
              <a:ext cx="61" cy="59"/>
            </a:xfrm>
            <a:custGeom>
              <a:avLst/>
              <a:gdLst>
                <a:gd name="T0" fmla="*/ 30 w 37"/>
                <a:gd name="T1" fmla="*/ 34 h 35"/>
                <a:gd name="T2" fmla="*/ 31 w 37"/>
                <a:gd name="T3" fmla="*/ 35 h 35"/>
                <a:gd name="T4" fmla="*/ 37 w 37"/>
                <a:gd name="T5" fmla="*/ 18 h 35"/>
                <a:gd name="T6" fmla="*/ 36 w 37"/>
                <a:gd name="T7" fmla="*/ 17 h 35"/>
                <a:gd name="T8" fmla="*/ 8 w 37"/>
                <a:gd name="T9" fmla="*/ 0 h 35"/>
                <a:gd name="T10" fmla="*/ 7 w 37"/>
                <a:gd name="T11" fmla="*/ 0 h 35"/>
                <a:gd name="T12" fmla="*/ 6 w 37"/>
                <a:gd name="T13" fmla="*/ 0 h 35"/>
                <a:gd name="T14" fmla="*/ 1 w 37"/>
                <a:gd name="T15" fmla="*/ 17 h 35"/>
                <a:gd name="T16" fmla="*/ 1 w 37"/>
                <a:gd name="T17" fmla="*/ 18 h 35"/>
                <a:gd name="T18" fmla="*/ 30 w 37"/>
                <a:gd name="T19" fmla="*/ 35 h 35"/>
                <a:gd name="T20" fmla="*/ 31 w 37"/>
                <a:gd name="T21" fmla="*/ 35 h 35"/>
                <a:gd name="T22" fmla="*/ 31 w 37"/>
                <a:gd name="T23" fmla="*/ 35 h 35"/>
                <a:gd name="T24" fmla="*/ 30 w 37"/>
                <a:gd name="T25" fmla="*/ 34 h 35"/>
                <a:gd name="T26" fmla="*/ 31 w 37"/>
                <a:gd name="T27" fmla="*/ 33 h 35"/>
                <a:gd name="T28" fmla="*/ 3 w 37"/>
                <a:gd name="T29" fmla="*/ 17 h 35"/>
                <a:gd name="T30" fmla="*/ 8 w 37"/>
                <a:gd name="T31" fmla="*/ 2 h 35"/>
                <a:gd name="T32" fmla="*/ 35 w 37"/>
                <a:gd name="T33" fmla="*/ 18 h 35"/>
                <a:gd name="T34" fmla="*/ 30 w 37"/>
                <a:gd name="T35" fmla="*/ 34 h 35"/>
                <a:gd name="T36" fmla="*/ 30 w 37"/>
                <a:gd name="T37" fmla="*/ 34 h 35"/>
                <a:gd name="T38" fmla="*/ 31 w 37"/>
                <a:gd name="T39" fmla="*/ 33 h 35"/>
                <a:gd name="T40" fmla="*/ 30 w 37"/>
                <a:gd name="T4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5">
                  <a:moveTo>
                    <a:pt x="30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7"/>
                    <a:pt x="37" y="17"/>
                    <a:pt x="36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5" name="Freeform 359"/>
            <p:cNvSpPr>
              <a:spLocks/>
            </p:cNvSpPr>
            <p:nvPr/>
          </p:nvSpPr>
          <p:spPr bwMode="auto">
            <a:xfrm>
              <a:off x="6547" y="2272"/>
              <a:ext cx="55" cy="122"/>
            </a:xfrm>
            <a:custGeom>
              <a:avLst/>
              <a:gdLst>
                <a:gd name="T0" fmla="*/ 0 w 55"/>
                <a:gd name="T1" fmla="*/ 122 h 122"/>
                <a:gd name="T2" fmla="*/ 55 w 55"/>
                <a:gd name="T3" fmla="*/ 82 h 122"/>
                <a:gd name="T4" fmla="*/ 55 w 55"/>
                <a:gd name="T5" fmla="*/ 0 h 122"/>
                <a:gd name="T6" fmla="*/ 0 w 55"/>
                <a:gd name="T7" fmla="*/ 40 h 122"/>
                <a:gd name="T8" fmla="*/ 0 w 55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22">
                  <a:moveTo>
                    <a:pt x="0" y="122"/>
                  </a:moveTo>
                  <a:lnTo>
                    <a:pt x="55" y="82"/>
                  </a:lnTo>
                  <a:lnTo>
                    <a:pt x="55" y="0"/>
                  </a:lnTo>
                  <a:lnTo>
                    <a:pt x="0" y="4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7C8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6" name="Freeform 360"/>
            <p:cNvSpPr>
              <a:spLocks/>
            </p:cNvSpPr>
            <p:nvPr/>
          </p:nvSpPr>
          <p:spPr bwMode="auto">
            <a:xfrm>
              <a:off x="6545" y="2270"/>
              <a:ext cx="59" cy="126"/>
            </a:xfrm>
            <a:custGeom>
              <a:avLst/>
              <a:gdLst>
                <a:gd name="T0" fmla="*/ 1 w 35"/>
                <a:gd name="T1" fmla="*/ 74 h 75"/>
                <a:gd name="T2" fmla="*/ 2 w 35"/>
                <a:gd name="T3" fmla="*/ 75 h 75"/>
                <a:gd name="T4" fmla="*/ 35 w 35"/>
                <a:gd name="T5" fmla="*/ 51 h 75"/>
                <a:gd name="T6" fmla="*/ 35 w 35"/>
                <a:gd name="T7" fmla="*/ 50 h 75"/>
                <a:gd name="T8" fmla="*/ 35 w 35"/>
                <a:gd name="T9" fmla="*/ 1 h 75"/>
                <a:gd name="T10" fmla="*/ 35 w 35"/>
                <a:gd name="T11" fmla="*/ 0 h 75"/>
                <a:gd name="T12" fmla="*/ 34 w 35"/>
                <a:gd name="T13" fmla="*/ 0 h 75"/>
                <a:gd name="T14" fmla="*/ 0 w 35"/>
                <a:gd name="T15" fmla="*/ 24 h 75"/>
                <a:gd name="T16" fmla="*/ 0 w 35"/>
                <a:gd name="T17" fmla="*/ 25 h 75"/>
                <a:gd name="T18" fmla="*/ 0 w 35"/>
                <a:gd name="T19" fmla="*/ 74 h 75"/>
                <a:gd name="T20" fmla="*/ 1 w 35"/>
                <a:gd name="T21" fmla="*/ 75 h 75"/>
                <a:gd name="T22" fmla="*/ 2 w 35"/>
                <a:gd name="T23" fmla="*/ 75 h 75"/>
                <a:gd name="T24" fmla="*/ 1 w 35"/>
                <a:gd name="T25" fmla="*/ 74 h 75"/>
                <a:gd name="T26" fmla="*/ 2 w 35"/>
                <a:gd name="T27" fmla="*/ 74 h 75"/>
                <a:gd name="T28" fmla="*/ 2 w 35"/>
                <a:gd name="T29" fmla="*/ 25 h 75"/>
                <a:gd name="T30" fmla="*/ 33 w 35"/>
                <a:gd name="T31" fmla="*/ 3 h 75"/>
                <a:gd name="T32" fmla="*/ 33 w 35"/>
                <a:gd name="T33" fmla="*/ 50 h 75"/>
                <a:gd name="T34" fmla="*/ 0 w 35"/>
                <a:gd name="T35" fmla="*/ 73 h 75"/>
                <a:gd name="T36" fmla="*/ 1 w 35"/>
                <a:gd name="T37" fmla="*/ 74 h 75"/>
                <a:gd name="T38" fmla="*/ 2 w 35"/>
                <a:gd name="T39" fmla="*/ 74 h 75"/>
                <a:gd name="T40" fmla="*/ 1 w 35"/>
                <a:gd name="T41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75">
                  <a:moveTo>
                    <a:pt x="1" y="74"/>
                  </a:moveTo>
                  <a:cubicBezTo>
                    <a:pt x="2" y="75"/>
                    <a:pt x="2" y="75"/>
                    <a:pt x="2" y="75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0" y="75"/>
                    <a:pt x="1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lnTo>
                    <a:pt x="1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7" name="Freeform 361"/>
            <p:cNvSpPr>
              <a:spLocks/>
            </p:cNvSpPr>
            <p:nvPr/>
          </p:nvSpPr>
          <p:spPr bwMode="auto">
            <a:xfrm>
              <a:off x="6498" y="2244"/>
              <a:ext cx="104" cy="68"/>
            </a:xfrm>
            <a:custGeom>
              <a:avLst/>
              <a:gdLst>
                <a:gd name="T0" fmla="*/ 49 w 104"/>
                <a:gd name="T1" fmla="*/ 68 h 68"/>
                <a:gd name="T2" fmla="*/ 104 w 104"/>
                <a:gd name="T3" fmla="*/ 28 h 68"/>
                <a:gd name="T4" fmla="*/ 55 w 104"/>
                <a:gd name="T5" fmla="*/ 0 h 68"/>
                <a:gd name="T6" fmla="*/ 0 w 104"/>
                <a:gd name="T7" fmla="*/ 40 h 68"/>
                <a:gd name="T8" fmla="*/ 49 w 104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68">
                  <a:moveTo>
                    <a:pt x="49" y="68"/>
                  </a:moveTo>
                  <a:lnTo>
                    <a:pt x="104" y="28"/>
                  </a:lnTo>
                  <a:lnTo>
                    <a:pt x="55" y="0"/>
                  </a:lnTo>
                  <a:lnTo>
                    <a:pt x="0" y="40"/>
                  </a:lnTo>
                  <a:lnTo>
                    <a:pt x="49" y="68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8" name="Freeform 362"/>
            <p:cNvSpPr>
              <a:spLocks/>
            </p:cNvSpPr>
            <p:nvPr/>
          </p:nvSpPr>
          <p:spPr bwMode="auto">
            <a:xfrm>
              <a:off x="6497" y="2242"/>
              <a:ext cx="107" cy="72"/>
            </a:xfrm>
            <a:custGeom>
              <a:avLst/>
              <a:gdLst>
                <a:gd name="T0" fmla="*/ 50 w 107"/>
                <a:gd name="T1" fmla="*/ 70 h 72"/>
                <a:gd name="T2" fmla="*/ 51 w 107"/>
                <a:gd name="T3" fmla="*/ 72 h 72"/>
                <a:gd name="T4" fmla="*/ 107 w 107"/>
                <a:gd name="T5" fmla="*/ 32 h 72"/>
                <a:gd name="T6" fmla="*/ 107 w 107"/>
                <a:gd name="T7" fmla="*/ 30 h 72"/>
                <a:gd name="T8" fmla="*/ 107 w 107"/>
                <a:gd name="T9" fmla="*/ 28 h 72"/>
                <a:gd name="T10" fmla="*/ 58 w 107"/>
                <a:gd name="T11" fmla="*/ 0 h 72"/>
                <a:gd name="T12" fmla="*/ 56 w 107"/>
                <a:gd name="T13" fmla="*/ 0 h 72"/>
                <a:gd name="T14" fmla="*/ 0 w 107"/>
                <a:gd name="T15" fmla="*/ 40 h 72"/>
                <a:gd name="T16" fmla="*/ 0 w 107"/>
                <a:gd name="T17" fmla="*/ 42 h 72"/>
                <a:gd name="T18" fmla="*/ 1 w 107"/>
                <a:gd name="T19" fmla="*/ 44 h 72"/>
                <a:gd name="T20" fmla="*/ 48 w 107"/>
                <a:gd name="T21" fmla="*/ 72 h 72"/>
                <a:gd name="T22" fmla="*/ 51 w 107"/>
                <a:gd name="T23" fmla="*/ 72 h 72"/>
                <a:gd name="T24" fmla="*/ 50 w 107"/>
                <a:gd name="T25" fmla="*/ 70 h 72"/>
                <a:gd name="T26" fmla="*/ 50 w 107"/>
                <a:gd name="T27" fmla="*/ 69 h 72"/>
                <a:gd name="T28" fmla="*/ 5 w 107"/>
                <a:gd name="T29" fmla="*/ 42 h 72"/>
                <a:gd name="T30" fmla="*/ 58 w 107"/>
                <a:gd name="T31" fmla="*/ 3 h 72"/>
                <a:gd name="T32" fmla="*/ 103 w 107"/>
                <a:gd name="T33" fmla="*/ 30 h 72"/>
                <a:gd name="T34" fmla="*/ 48 w 107"/>
                <a:gd name="T35" fmla="*/ 69 h 72"/>
                <a:gd name="T36" fmla="*/ 50 w 107"/>
                <a:gd name="T37" fmla="*/ 70 h 72"/>
                <a:gd name="T38" fmla="*/ 50 w 107"/>
                <a:gd name="T39" fmla="*/ 69 h 72"/>
                <a:gd name="T40" fmla="*/ 50 w 107"/>
                <a:gd name="T41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72">
                  <a:moveTo>
                    <a:pt x="50" y="70"/>
                  </a:moveTo>
                  <a:lnTo>
                    <a:pt x="51" y="72"/>
                  </a:lnTo>
                  <a:lnTo>
                    <a:pt x="107" y="32"/>
                  </a:lnTo>
                  <a:lnTo>
                    <a:pt x="107" y="30"/>
                  </a:lnTo>
                  <a:lnTo>
                    <a:pt x="107" y="28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1" y="44"/>
                  </a:lnTo>
                  <a:lnTo>
                    <a:pt x="48" y="72"/>
                  </a:lnTo>
                  <a:lnTo>
                    <a:pt x="51" y="72"/>
                  </a:lnTo>
                  <a:lnTo>
                    <a:pt x="50" y="70"/>
                  </a:lnTo>
                  <a:lnTo>
                    <a:pt x="50" y="69"/>
                  </a:lnTo>
                  <a:lnTo>
                    <a:pt x="5" y="42"/>
                  </a:lnTo>
                  <a:lnTo>
                    <a:pt x="58" y="3"/>
                  </a:lnTo>
                  <a:lnTo>
                    <a:pt x="103" y="30"/>
                  </a:lnTo>
                  <a:lnTo>
                    <a:pt x="48" y="69"/>
                  </a:lnTo>
                  <a:lnTo>
                    <a:pt x="50" y="70"/>
                  </a:lnTo>
                  <a:lnTo>
                    <a:pt x="50" y="69"/>
                  </a:lnTo>
                  <a:lnTo>
                    <a:pt x="50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89" name="Freeform 363"/>
            <p:cNvSpPr>
              <a:spLocks/>
            </p:cNvSpPr>
            <p:nvPr/>
          </p:nvSpPr>
          <p:spPr bwMode="auto">
            <a:xfrm>
              <a:off x="6498" y="2284"/>
              <a:ext cx="49" cy="110"/>
            </a:xfrm>
            <a:custGeom>
              <a:avLst/>
              <a:gdLst>
                <a:gd name="T0" fmla="*/ 49 w 49"/>
                <a:gd name="T1" fmla="*/ 110 h 110"/>
                <a:gd name="T2" fmla="*/ 49 w 49"/>
                <a:gd name="T3" fmla="*/ 28 h 110"/>
                <a:gd name="T4" fmla="*/ 0 w 49"/>
                <a:gd name="T5" fmla="*/ 0 h 110"/>
                <a:gd name="T6" fmla="*/ 0 w 49"/>
                <a:gd name="T7" fmla="*/ 82 h 110"/>
                <a:gd name="T8" fmla="*/ 49 w 49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0">
                  <a:moveTo>
                    <a:pt x="49" y="110"/>
                  </a:moveTo>
                  <a:lnTo>
                    <a:pt x="49" y="28"/>
                  </a:lnTo>
                  <a:lnTo>
                    <a:pt x="0" y="0"/>
                  </a:lnTo>
                  <a:lnTo>
                    <a:pt x="0" y="82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0" name="Freeform 364"/>
            <p:cNvSpPr>
              <a:spLocks/>
            </p:cNvSpPr>
            <p:nvPr/>
          </p:nvSpPr>
          <p:spPr bwMode="auto">
            <a:xfrm>
              <a:off x="6497" y="2282"/>
              <a:ext cx="51" cy="114"/>
            </a:xfrm>
            <a:custGeom>
              <a:avLst/>
              <a:gdLst>
                <a:gd name="T0" fmla="*/ 50 w 51"/>
                <a:gd name="T1" fmla="*/ 112 h 114"/>
                <a:gd name="T2" fmla="*/ 51 w 51"/>
                <a:gd name="T3" fmla="*/ 112 h 114"/>
                <a:gd name="T4" fmla="*/ 51 w 51"/>
                <a:gd name="T5" fmla="*/ 30 h 114"/>
                <a:gd name="T6" fmla="*/ 50 w 51"/>
                <a:gd name="T7" fmla="*/ 29 h 114"/>
                <a:gd name="T8" fmla="*/ 3 w 51"/>
                <a:gd name="T9" fmla="*/ 0 h 114"/>
                <a:gd name="T10" fmla="*/ 1 w 51"/>
                <a:gd name="T11" fmla="*/ 0 h 114"/>
                <a:gd name="T12" fmla="*/ 0 w 51"/>
                <a:gd name="T13" fmla="*/ 2 h 114"/>
                <a:gd name="T14" fmla="*/ 0 w 51"/>
                <a:gd name="T15" fmla="*/ 84 h 114"/>
                <a:gd name="T16" fmla="*/ 1 w 51"/>
                <a:gd name="T17" fmla="*/ 86 h 114"/>
                <a:gd name="T18" fmla="*/ 48 w 51"/>
                <a:gd name="T19" fmla="*/ 114 h 114"/>
                <a:gd name="T20" fmla="*/ 50 w 51"/>
                <a:gd name="T21" fmla="*/ 114 h 114"/>
                <a:gd name="T22" fmla="*/ 51 w 51"/>
                <a:gd name="T23" fmla="*/ 112 h 114"/>
                <a:gd name="T24" fmla="*/ 50 w 51"/>
                <a:gd name="T25" fmla="*/ 112 h 114"/>
                <a:gd name="T26" fmla="*/ 50 w 51"/>
                <a:gd name="T27" fmla="*/ 111 h 114"/>
                <a:gd name="T28" fmla="*/ 3 w 51"/>
                <a:gd name="T29" fmla="*/ 84 h 114"/>
                <a:gd name="T30" fmla="*/ 3 w 51"/>
                <a:gd name="T31" fmla="*/ 5 h 114"/>
                <a:gd name="T32" fmla="*/ 48 w 51"/>
                <a:gd name="T33" fmla="*/ 30 h 114"/>
                <a:gd name="T34" fmla="*/ 48 w 51"/>
                <a:gd name="T35" fmla="*/ 112 h 114"/>
                <a:gd name="T36" fmla="*/ 50 w 51"/>
                <a:gd name="T37" fmla="*/ 112 h 114"/>
                <a:gd name="T38" fmla="*/ 50 w 51"/>
                <a:gd name="T39" fmla="*/ 111 h 114"/>
                <a:gd name="T40" fmla="*/ 50 w 51"/>
                <a:gd name="T41" fmla="*/ 11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114">
                  <a:moveTo>
                    <a:pt x="50" y="112"/>
                  </a:moveTo>
                  <a:lnTo>
                    <a:pt x="51" y="112"/>
                  </a:lnTo>
                  <a:lnTo>
                    <a:pt x="51" y="30"/>
                  </a:lnTo>
                  <a:lnTo>
                    <a:pt x="50" y="29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84"/>
                  </a:lnTo>
                  <a:lnTo>
                    <a:pt x="1" y="86"/>
                  </a:lnTo>
                  <a:lnTo>
                    <a:pt x="48" y="114"/>
                  </a:lnTo>
                  <a:lnTo>
                    <a:pt x="50" y="114"/>
                  </a:lnTo>
                  <a:lnTo>
                    <a:pt x="51" y="112"/>
                  </a:lnTo>
                  <a:lnTo>
                    <a:pt x="50" y="112"/>
                  </a:lnTo>
                  <a:lnTo>
                    <a:pt x="50" y="111"/>
                  </a:lnTo>
                  <a:lnTo>
                    <a:pt x="3" y="84"/>
                  </a:lnTo>
                  <a:lnTo>
                    <a:pt x="3" y="5"/>
                  </a:lnTo>
                  <a:lnTo>
                    <a:pt x="48" y="30"/>
                  </a:lnTo>
                  <a:lnTo>
                    <a:pt x="48" y="112"/>
                  </a:lnTo>
                  <a:lnTo>
                    <a:pt x="50" y="112"/>
                  </a:lnTo>
                  <a:lnTo>
                    <a:pt x="50" y="111"/>
                  </a:lnTo>
                  <a:lnTo>
                    <a:pt x="5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1" name="Freeform 365"/>
            <p:cNvSpPr>
              <a:spLocks/>
            </p:cNvSpPr>
            <p:nvPr/>
          </p:nvSpPr>
          <p:spPr bwMode="auto">
            <a:xfrm>
              <a:off x="6513" y="2302"/>
              <a:ext cx="19" cy="47"/>
            </a:xfrm>
            <a:custGeom>
              <a:avLst/>
              <a:gdLst>
                <a:gd name="T0" fmla="*/ 19 w 19"/>
                <a:gd name="T1" fmla="*/ 47 h 47"/>
                <a:gd name="T2" fmla="*/ 19 w 19"/>
                <a:gd name="T3" fmla="*/ 10 h 47"/>
                <a:gd name="T4" fmla="*/ 0 w 19"/>
                <a:gd name="T5" fmla="*/ 0 h 47"/>
                <a:gd name="T6" fmla="*/ 0 w 19"/>
                <a:gd name="T7" fmla="*/ 37 h 47"/>
                <a:gd name="T8" fmla="*/ 19 w 1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7">
                  <a:moveTo>
                    <a:pt x="19" y="47"/>
                  </a:moveTo>
                  <a:lnTo>
                    <a:pt x="19" y="1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19" y="47"/>
                  </a:lnTo>
                  <a:close/>
                </a:path>
              </a:pathLst>
            </a:custGeom>
            <a:solidFill>
              <a:srgbClr val="6D7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2" name="Freeform 366"/>
            <p:cNvSpPr>
              <a:spLocks/>
            </p:cNvSpPr>
            <p:nvPr/>
          </p:nvSpPr>
          <p:spPr bwMode="auto">
            <a:xfrm>
              <a:off x="6512" y="2301"/>
              <a:ext cx="21" cy="50"/>
            </a:xfrm>
            <a:custGeom>
              <a:avLst/>
              <a:gdLst>
                <a:gd name="T0" fmla="*/ 20 w 21"/>
                <a:gd name="T1" fmla="*/ 48 h 50"/>
                <a:gd name="T2" fmla="*/ 21 w 21"/>
                <a:gd name="T3" fmla="*/ 48 h 50"/>
                <a:gd name="T4" fmla="*/ 21 w 21"/>
                <a:gd name="T5" fmla="*/ 11 h 50"/>
                <a:gd name="T6" fmla="*/ 20 w 21"/>
                <a:gd name="T7" fmla="*/ 10 h 50"/>
                <a:gd name="T8" fmla="*/ 3 w 21"/>
                <a:gd name="T9" fmla="*/ 0 h 50"/>
                <a:gd name="T10" fmla="*/ 1 w 21"/>
                <a:gd name="T11" fmla="*/ 0 h 50"/>
                <a:gd name="T12" fmla="*/ 0 w 21"/>
                <a:gd name="T13" fmla="*/ 1 h 50"/>
                <a:gd name="T14" fmla="*/ 0 w 21"/>
                <a:gd name="T15" fmla="*/ 38 h 50"/>
                <a:gd name="T16" fmla="*/ 1 w 21"/>
                <a:gd name="T17" fmla="*/ 40 h 50"/>
                <a:gd name="T18" fmla="*/ 18 w 21"/>
                <a:gd name="T19" fmla="*/ 50 h 50"/>
                <a:gd name="T20" fmla="*/ 20 w 21"/>
                <a:gd name="T21" fmla="*/ 50 h 50"/>
                <a:gd name="T22" fmla="*/ 21 w 21"/>
                <a:gd name="T23" fmla="*/ 48 h 50"/>
                <a:gd name="T24" fmla="*/ 20 w 21"/>
                <a:gd name="T25" fmla="*/ 48 h 50"/>
                <a:gd name="T26" fmla="*/ 20 w 21"/>
                <a:gd name="T27" fmla="*/ 47 h 50"/>
                <a:gd name="T28" fmla="*/ 3 w 21"/>
                <a:gd name="T29" fmla="*/ 36 h 50"/>
                <a:gd name="T30" fmla="*/ 3 w 21"/>
                <a:gd name="T31" fmla="*/ 3 h 50"/>
                <a:gd name="T32" fmla="*/ 18 w 21"/>
                <a:gd name="T33" fmla="*/ 11 h 50"/>
                <a:gd name="T34" fmla="*/ 18 w 21"/>
                <a:gd name="T35" fmla="*/ 48 h 50"/>
                <a:gd name="T36" fmla="*/ 20 w 21"/>
                <a:gd name="T37" fmla="*/ 48 h 50"/>
                <a:gd name="T38" fmla="*/ 20 w 21"/>
                <a:gd name="T39" fmla="*/ 47 h 50"/>
                <a:gd name="T40" fmla="*/ 20 w 21"/>
                <a:gd name="T41" fmla="*/ 4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50">
                  <a:moveTo>
                    <a:pt x="20" y="48"/>
                  </a:moveTo>
                  <a:lnTo>
                    <a:pt x="21" y="48"/>
                  </a:lnTo>
                  <a:lnTo>
                    <a:pt x="21" y="11"/>
                  </a:lnTo>
                  <a:lnTo>
                    <a:pt x="20" y="1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8"/>
                  </a:lnTo>
                  <a:lnTo>
                    <a:pt x="1" y="40"/>
                  </a:lnTo>
                  <a:lnTo>
                    <a:pt x="18" y="50"/>
                  </a:lnTo>
                  <a:lnTo>
                    <a:pt x="20" y="50"/>
                  </a:lnTo>
                  <a:lnTo>
                    <a:pt x="21" y="48"/>
                  </a:lnTo>
                  <a:lnTo>
                    <a:pt x="20" y="48"/>
                  </a:lnTo>
                  <a:lnTo>
                    <a:pt x="20" y="47"/>
                  </a:lnTo>
                  <a:lnTo>
                    <a:pt x="3" y="36"/>
                  </a:lnTo>
                  <a:lnTo>
                    <a:pt x="3" y="3"/>
                  </a:lnTo>
                  <a:lnTo>
                    <a:pt x="18" y="11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20" y="47"/>
                  </a:lnTo>
                  <a:lnTo>
                    <a:pt x="2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3" name="Freeform 367"/>
            <p:cNvSpPr>
              <a:spLocks/>
            </p:cNvSpPr>
            <p:nvPr/>
          </p:nvSpPr>
          <p:spPr bwMode="auto">
            <a:xfrm>
              <a:off x="6530" y="2220"/>
              <a:ext cx="47" cy="29"/>
            </a:xfrm>
            <a:custGeom>
              <a:avLst/>
              <a:gdLst>
                <a:gd name="T0" fmla="*/ 0 w 28"/>
                <a:gd name="T1" fmla="*/ 9 h 17"/>
                <a:gd name="T2" fmla="*/ 14 w 28"/>
                <a:gd name="T3" fmla="*/ 1 h 17"/>
                <a:gd name="T4" fmla="*/ 28 w 28"/>
                <a:gd name="T5" fmla="*/ 8 h 17"/>
                <a:gd name="T6" fmla="*/ 14 w 28"/>
                <a:gd name="T7" fmla="*/ 16 h 17"/>
                <a:gd name="T8" fmla="*/ 0 w 28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9"/>
                  </a:moveTo>
                  <a:cubicBezTo>
                    <a:pt x="0" y="5"/>
                    <a:pt x="6" y="1"/>
                    <a:pt x="14" y="1"/>
                  </a:cubicBezTo>
                  <a:cubicBezTo>
                    <a:pt x="22" y="0"/>
                    <a:pt x="28" y="4"/>
                    <a:pt x="28" y="8"/>
                  </a:cubicBezTo>
                  <a:cubicBezTo>
                    <a:pt x="28" y="12"/>
                    <a:pt x="22" y="16"/>
                    <a:pt x="14" y="16"/>
                  </a:cubicBezTo>
                  <a:cubicBezTo>
                    <a:pt x="6" y="17"/>
                    <a:pt x="0" y="13"/>
                    <a:pt x="0" y="9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4" name="Freeform 368"/>
            <p:cNvSpPr>
              <a:spLocks/>
            </p:cNvSpPr>
            <p:nvPr/>
          </p:nvSpPr>
          <p:spPr bwMode="auto">
            <a:xfrm>
              <a:off x="6527" y="2218"/>
              <a:ext cx="53" cy="32"/>
            </a:xfrm>
            <a:custGeom>
              <a:avLst/>
              <a:gdLst>
                <a:gd name="T0" fmla="*/ 4 w 32"/>
                <a:gd name="T1" fmla="*/ 10 h 19"/>
                <a:gd name="T2" fmla="*/ 5 w 32"/>
                <a:gd name="T3" fmla="*/ 8 h 19"/>
                <a:gd name="T4" fmla="*/ 9 w 32"/>
                <a:gd name="T5" fmla="*/ 5 h 19"/>
                <a:gd name="T6" fmla="*/ 16 w 32"/>
                <a:gd name="T7" fmla="*/ 4 h 19"/>
                <a:gd name="T8" fmla="*/ 17 w 32"/>
                <a:gd name="T9" fmla="*/ 4 h 19"/>
                <a:gd name="T10" fmla="*/ 25 w 32"/>
                <a:gd name="T11" fmla="*/ 5 h 19"/>
                <a:gd name="T12" fmla="*/ 27 w 32"/>
                <a:gd name="T13" fmla="*/ 7 h 19"/>
                <a:gd name="T14" fmla="*/ 28 w 32"/>
                <a:gd name="T15" fmla="*/ 9 h 19"/>
                <a:gd name="T16" fmla="*/ 27 w 32"/>
                <a:gd name="T17" fmla="*/ 11 h 19"/>
                <a:gd name="T18" fmla="*/ 23 w 32"/>
                <a:gd name="T19" fmla="*/ 14 h 19"/>
                <a:gd name="T20" fmla="*/ 16 w 32"/>
                <a:gd name="T21" fmla="*/ 15 h 19"/>
                <a:gd name="T22" fmla="*/ 15 w 32"/>
                <a:gd name="T23" fmla="*/ 15 h 19"/>
                <a:gd name="T24" fmla="*/ 7 w 32"/>
                <a:gd name="T25" fmla="*/ 14 h 19"/>
                <a:gd name="T26" fmla="*/ 5 w 32"/>
                <a:gd name="T27" fmla="*/ 12 h 19"/>
                <a:gd name="T28" fmla="*/ 4 w 32"/>
                <a:gd name="T29" fmla="*/ 10 h 19"/>
                <a:gd name="T30" fmla="*/ 0 w 32"/>
                <a:gd name="T31" fmla="*/ 10 h 19"/>
                <a:gd name="T32" fmla="*/ 1 w 32"/>
                <a:gd name="T33" fmla="*/ 14 h 19"/>
                <a:gd name="T34" fmla="*/ 7 w 32"/>
                <a:gd name="T35" fmla="*/ 18 h 19"/>
                <a:gd name="T36" fmla="*/ 15 w 32"/>
                <a:gd name="T37" fmla="*/ 19 h 19"/>
                <a:gd name="T38" fmla="*/ 16 w 32"/>
                <a:gd name="T39" fmla="*/ 19 h 19"/>
                <a:gd name="T40" fmla="*/ 27 w 32"/>
                <a:gd name="T41" fmla="*/ 16 h 19"/>
                <a:gd name="T42" fmla="*/ 30 w 32"/>
                <a:gd name="T43" fmla="*/ 13 h 19"/>
                <a:gd name="T44" fmla="*/ 32 w 32"/>
                <a:gd name="T45" fmla="*/ 9 h 19"/>
                <a:gd name="T46" fmla="*/ 30 w 32"/>
                <a:gd name="T47" fmla="*/ 5 h 19"/>
                <a:gd name="T48" fmla="*/ 25 w 32"/>
                <a:gd name="T49" fmla="*/ 1 h 19"/>
                <a:gd name="T50" fmla="*/ 17 w 32"/>
                <a:gd name="T51" fmla="*/ 0 h 19"/>
                <a:gd name="T52" fmla="*/ 16 w 32"/>
                <a:gd name="T53" fmla="*/ 0 h 19"/>
                <a:gd name="T54" fmla="*/ 5 w 32"/>
                <a:gd name="T55" fmla="*/ 3 h 19"/>
                <a:gd name="T56" fmla="*/ 1 w 32"/>
                <a:gd name="T57" fmla="*/ 6 h 19"/>
                <a:gd name="T58" fmla="*/ 0 w 32"/>
                <a:gd name="T59" fmla="*/ 10 h 19"/>
                <a:gd name="T60" fmla="*/ 4 w 32"/>
                <a:gd name="T6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19">
                  <a:moveTo>
                    <a:pt x="4" y="10"/>
                  </a:moveTo>
                  <a:cubicBezTo>
                    <a:pt x="4" y="9"/>
                    <a:pt x="4" y="9"/>
                    <a:pt x="5" y="8"/>
                  </a:cubicBezTo>
                  <a:cubicBezTo>
                    <a:pt x="5" y="7"/>
                    <a:pt x="7" y="6"/>
                    <a:pt x="9" y="5"/>
                  </a:cubicBezTo>
                  <a:cubicBezTo>
                    <a:pt x="11" y="4"/>
                    <a:pt x="13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0" y="4"/>
                    <a:pt x="23" y="4"/>
                    <a:pt x="25" y="5"/>
                  </a:cubicBezTo>
                  <a:cubicBezTo>
                    <a:pt x="26" y="6"/>
                    <a:pt x="27" y="7"/>
                    <a:pt x="27" y="7"/>
                  </a:cubicBezTo>
                  <a:cubicBezTo>
                    <a:pt x="28" y="8"/>
                    <a:pt x="28" y="8"/>
                    <a:pt x="28" y="9"/>
                  </a:cubicBezTo>
                  <a:cubicBezTo>
                    <a:pt x="28" y="9"/>
                    <a:pt x="28" y="10"/>
                    <a:pt x="27" y="11"/>
                  </a:cubicBezTo>
                  <a:cubicBezTo>
                    <a:pt x="26" y="12"/>
                    <a:pt x="25" y="13"/>
                    <a:pt x="23" y="14"/>
                  </a:cubicBezTo>
                  <a:cubicBezTo>
                    <a:pt x="21" y="15"/>
                    <a:pt x="18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2" y="15"/>
                    <a:pt x="9" y="15"/>
                    <a:pt x="7" y="14"/>
                  </a:cubicBezTo>
                  <a:cubicBezTo>
                    <a:pt x="6" y="13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3" y="16"/>
                    <a:pt x="5" y="17"/>
                    <a:pt x="7" y="18"/>
                  </a:cubicBezTo>
                  <a:cubicBezTo>
                    <a:pt x="9" y="19"/>
                    <a:pt x="12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20" y="19"/>
                    <a:pt x="24" y="18"/>
                    <a:pt x="27" y="16"/>
                  </a:cubicBezTo>
                  <a:cubicBezTo>
                    <a:pt x="28" y="15"/>
                    <a:pt x="29" y="14"/>
                    <a:pt x="30" y="13"/>
                  </a:cubicBezTo>
                  <a:cubicBezTo>
                    <a:pt x="31" y="12"/>
                    <a:pt x="32" y="10"/>
                    <a:pt x="32" y="9"/>
                  </a:cubicBezTo>
                  <a:cubicBezTo>
                    <a:pt x="32" y="7"/>
                    <a:pt x="31" y="6"/>
                    <a:pt x="30" y="5"/>
                  </a:cubicBezTo>
                  <a:cubicBezTo>
                    <a:pt x="29" y="3"/>
                    <a:pt x="27" y="2"/>
                    <a:pt x="25" y="1"/>
                  </a:cubicBezTo>
                  <a:cubicBezTo>
                    <a:pt x="23" y="0"/>
                    <a:pt x="20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2" y="0"/>
                    <a:pt x="8" y="1"/>
                    <a:pt x="5" y="3"/>
                  </a:cubicBezTo>
                  <a:cubicBezTo>
                    <a:pt x="4" y="4"/>
                    <a:pt x="2" y="5"/>
                    <a:pt x="1" y="6"/>
                  </a:cubicBezTo>
                  <a:cubicBezTo>
                    <a:pt x="1" y="7"/>
                    <a:pt x="0" y="9"/>
                    <a:pt x="0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5" name="Freeform 369"/>
            <p:cNvSpPr>
              <a:spLocks/>
            </p:cNvSpPr>
            <p:nvPr/>
          </p:nvSpPr>
          <p:spPr bwMode="auto">
            <a:xfrm>
              <a:off x="6528" y="2220"/>
              <a:ext cx="51" cy="29"/>
            </a:xfrm>
            <a:custGeom>
              <a:avLst/>
              <a:gdLst>
                <a:gd name="T0" fmla="*/ 1 w 30"/>
                <a:gd name="T1" fmla="*/ 9 h 17"/>
                <a:gd name="T2" fmla="*/ 2 w 30"/>
                <a:gd name="T3" fmla="*/ 9 h 17"/>
                <a:gd name="T4" fmla="*/ 6 w 30"/>
                <a:gd name="T5" fmla="*/ 4 h 17"/>
                <a:gd name="T6" fmla="*/ 15 w 30"/>
                <a:gd name="T7" fmla="*/ 2 h 17"/>
                <a:gd name="T8" fmla="*/ 16 w 30"/>
                <a:gd name="T9" fmla="*/ 2 h 17"/>
                <a:gd name="T10" fmla="*/ 25 w 30"/>
                <a:gd name="T11" fmla="*/ 4 h 17"/>
                <a:gd name="T12" fmla="*/ 28 w 30"/>
                <a:gd name="T13" fmla="*/ 8 h 17"/>
                <a:gd name="T14" fmla="*/ 24 w 30"/>
                <a:gd name="T15" fmla="*/ 13 h 17"/>
                <a:gd name="T16" fmla="*/ 15 w 30"/>
                <a:gd name="T17" fmla="*/ 15 h 17"/>
                <a:gd name="T18" fmla="*/ 14 w 30"/>
                <a:gd name="T19" fmla="*/ 15 h 17"/>
                <a:gd name="T20" fmla="*/ 5 w 30"/>
                <a:gd name="T21" fmla="*/ 13 h 17"/>
                <a:gd name="T22" fmla="*/ 2 w 30"/>
                <a:gd name="T23" fmla="*/ 9 h 17"/>
                <a:gd name="T24" fmla="*/ 1 w 30"/>
                <a:gd name="T25" fmla="*/ 9 h 17"/>
                <a:gd name="T26" fmla="*/ 0 w 30"/>
                <a:gd name="T27" fmla="*/ 9 h 17"/>
                <a:gd name="T28" fmla="*/ 4 w 30"/>
                <a:gd name="T29" fmla="*/ 15 h 17"/>
                <a:gd name="T30" fmla="*/ 14 w 30"/>
                <a:gd name="T31" fmla="*/ 17 h 17"/>
                <a:gd name="T32" fmla="*/ 15 w 30"/>
                <a:gd name="T33" fmla="*/ 17 h 17"/>
                <a:gd name="T34" fmla="*/ 25 w 30"/>
                <a:gd name="T35" fmla="*/ 14 h 17"/>
                <a:gd name="T36" fmla="*/ 30 w 30"/>
                <a:gd name="T37" fmla="*/ 8 h 17"/>
                <a:gd name="T38" fmla="*/ 26 w 30"/>
                <a:gd name="T39" fmla="*/ 2 h 17"/>
                <a:gd name="T40" fmla="*/ 16 w 30"/>
                <a:gd name="T41" fmla="*/ 0 h 17"/>
                <a:gd name="T42" fmla="*/ 15 w 30"/>
                <a:gd name="T43" fmla="*/ 0 h 17"/>
                <a:gd name="T44" fmla="*/ 5 w 30"/>
                <a:gd name="T45" fmla="*/ 2 h 17"/>
                <a:gd name="T46" fmla="*/ 0 w 30"/>
                <a:gd name="T47" fmla="*/ 9 h 17"/>
                <a:gd name="T48" fmla="*/ 1 w 30"/>
                <a:gd name="T4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17">
                  <a:moveTo>
                    <a:pt x="1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7"/>
                    <a:pt x="3" y="6"/>
                    <a:pt x="6" y="4"/>
                  </a:cubicBezTo>
                  <a:cubicBezTo>
                    <a:pt x="8" y="3"/>
                    <a:pt x="11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9" y="2"/>
                    <a:pt x="23" y="2"/>
                    <a:pt x="25" y="4"/>
                  </a:cubicBezTo>
                  <a:cubicBezTo>
                    <a:pt x="27" y="5"/>
                    <a:pt x="28" y="6"/>
                    <a:pt x="28" y="8"/>
                  </a:cubicBezTo>
                  <a:cubicBezTo>
                    <a:pt x="28" y="10"/>
                    <a:pt x="27" y="11"/>
                    <a:pt x="24" y="13"/>
                  </a:cubicBezTo>
                  <a:cubicBezTo>
                    <a:pt x="22" y="14"/>
                    <a:pt x="19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0" y="15"/>
                    <a:pt x="7" y="15"/>
                    <a:pt x="5" y="13"/>
                  </a:cubicBezTo>
                  <a:cubicBezTo>
                    <a:pt x="3" y="12"/>
                    <a:pt x="2" y="11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2" y="14"/>
                    <a:pt x="4" y="15"/>
                  </a:cubicBezTo>
                  <a:cubicBezTo>
                    <a:pt x="7" y="17"/>
                    <a:pt x="10" y="17"/>
                    <a:pt x="14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9" y="17"/>
                    <a:pt x="23" y="16"/>
                    <a:pt x="25" y="14"/>
                  </a:cubicBezTo>
                  <a:cubicBezTo>
                    <a:pt x="28" y="13"/>
                    <a:pt x="30" y="11"/>
                    <a:pt x="30" y="8"/>
                  </a:cubicBezTo>
                  <a:cubicBezTo>
                    <a:pt x="30" y="5"/>
                    <a:pt x="28" y="3"/>
                    <a:pt x="26" y="2"/>
                  </a:cubicBezTo>
                  <a:cubicBezTo>
                    <a:pt x="23" y="0"/>
                    <a:pt x="20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1" y="0"/>
                    <a:pt x="7" y="1"/>
                    <a:pt x="5" y="2"/>
                  </a:cubicBezTo>
                  <a:cubicBezTo>
                    <a:pt x="2" y="4"/>
                    <a:pt x="0" y="6"/>
                    <a:pt x="0" y="9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6" name="Freeform 370"/>
            <p:cNvSpPr>
              <a:spLocks/>
            </p:cNvSpPr>
            <p:nvPr/>
          </p:nvSpPr>
          <p:spPr bwMode="auto">
            <a:xfrm>
              <a:off x="6530" y="2234"/>
              <a:ext cx="47" cy="58"/>
            </a:xfrm>
            <a:custGeom>
              <a:avLst/>
              <a:gdLst>
                <a:gd name="T0" fmla="*/ 0 w 28"/>
                <a:gd name="T1" fmla="*/ 1 h 35"/>
                <a:gd name="T2" fmla="*/ 14 w 28"/>
                <a:gd name="T3" fmla="*/ 8 h 35"/>
                <a:gd name="T4" fmla="*/ 28 w 28"/>
                <a:gd name="T5" fmla="*/ 0 h 35"/>
                <a:gd name="T6" fmla="*/ 28 w 28"/>
                <a:gd name="T7" fmla="*/ 26 h 35"/>
                <a:gd name="T8" fmla="*/ 14 w 28"/>
                <a:gd name="T9" fmla="*/ 35 h 35"/>
                <a:gd name="T10" fmla="*/ 0 w 28"/>
                <a:gd name="T11" fmla="*/ 27 h 35"/>
                <a:gd name="T12" fmla="*/ 0 w 28"/>
                <a:gd name="T1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5">
                  <a:moveTo>
                    <a:pt x="0" y="1"/>
                  </a:moveTo>
                  <a:cubicBezTo>
                    <a:pt x="0" y="5"/>
                    <a:pt x="6" y="9"/>
                    <a:pt x="14" y="8"/>
                  </a:cubicBezTo>
                  <a:cubicBezTo>
                    <a:pt x="22" y="8"/>
                    <a:pt x="28" y="4"/>
                    <a:pt x="28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30"/>
                    <a:pt x="22" y="34"/>
                    <a:pt x="14" y="35"/>
                  </a:cubicBezTo>
                  <a:cubicBezTo>
                    <a:pt x="6" y="35"/>
                    <a:pt x="0" y="32"/>
                    <a:pt x="0" y="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7" name="Freeform 371"/>
            <p:cNvSpPr>
              <a:spLocks/>
            </p:cNvSpPr>
            <p:nvPr/>
          </p:nvSpPr>
          <p:spPr bwMode="auto">
            <a:xfrm>
              <a:off x="6547" y="2234"/>
              <a:ext cx="30" cy="58"/>
            </a:xfrm>
            <a:custGeom>
              <a:avLst/>
              <a:gdLst>
                <a:gd name="T0" fmla="*/ 0 w 18"/>
                <a:gd name="T1" fmla="*/ 8 h 35"/>
                <a:gd name="T2" fmla="*/ 4 w 18"/>
                <a:gd name="T3" fmla="*/ 8 h 35"/>
                <a:gd name="T4" fmla="*/ 18 w 18"/>
                <a:gd name="T5" fmla="*/ 0 h 35"/>
                <a:gd name="T6" fmla="*/ 18 w 18"/>
                <a:gd name="T7" fmla="*/ 26 h 35"/>
                <a:gd name="T8" fmla="*/ 4 w 18"/>
                <a:gd name="T9" fmla="*/ 35 h 35"/>
                <a:gd name="T10" fmla="*/ 0 w 18"/>
                <a:gd name="T11" fmla="*/ 34 h 35"/>
                <a:gd name="T12" fmla="*/ 0 w 18"/>
                <a:gd name="T13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5">
                  <a:moveTo>
                    <a:pt x="0" y="8"/>
                  </a:moveTo>
                  <a:cubicBezTo>
                    <a:pt x="1" y="8"/>
                    <a:pt x="2" y="8"/>
                    <a:pt x="4" y="8"/>
                  </a:cubicBezTo>
                  <a:cubicBezTo>
                    <a:pt x="12" y="8"/>
                    <a:pt x="18" y="4"/>
                    <a:pt x="18" y="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0"/>
                    <a:pt x="12" y="34"/>
                    <a:pt x="4" y="35"/>
                  </a:cubicBezTo>
                  <a:cubicBezTo>
                    <a:pt x="2" y="35"/>
                    <a:pt x="1" y="35"/>
                    <a:pt x="0" y="3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8" name="Freeform 372"/>
            <p:cNvSpPr>
              <a:spLocks/>
            </p:cNvSpPr>
            <p:nvPr/>
          </p:nvSpPr>
          <p:spPr bwMode="auto">
            <a:xfrm>
              <a:off x="6528" y="2232"/>
              <a:ext cx="51" cy="62"/>
            </a:xfrm>
            <a:custGeom>
              <a:avLst/>
              <a:gdLst>
                <a:gd name="T0" fmla="*/ 1 w 30"/>
                <a:gd name="T1" fmla="*/ 2 h 37"/>
                <a:gd name="T2" fmla="*/ 0 w 30"/>
                <a:gd name="T3" fmla="*/ 2 h 37"/>
                <a:gd name="T4" fmla="*/ 4 w 30"/>
                <a:gd name="T5" fmla="*/ 8 h 37"/>
                <a:gd name="T6" fmla="*/ 14 w 30"/>
                <a:gd name="T7" fmla="*/ 10 h 37"/>
                <a:gd name="T8" fmla="*/ 15 w 30"/>
                <a:gd name="T9" fmla="*/ 10 h 37"/>
                <a:gd name="T10" fmla="*/ 25 w 30"/>
                <a:gd name="T11" fmla="*/ 7 h 37"/>
                <a:gd name="T12" fmla="*/ 30 w 30"/>
                <a:gd name="T13" fmla="*/ 1 h 37"/>
                <a:gd name="T14" fmla="*/ 30 w 30"/>
                <a:gd name="T15" fmla="*/ 0 h 37"/>
                <a:gd name="T16" fmla="*/ 29 w 30"/>
                <a:gd name="T17" fmla="*/ 0 h 37"/>
                <a:gd name="T18" fmla="*/ 28 w 30"/>
                <a:gd name="T19" fmla="*/ 0 h 37"/>
                <a:gd name="T20" fmla="*/ 28 w 30"/>
                <a:gd name="T21" fmla="*/ 1 h 37"/>
                <a:gd name="T22" fmla="*/ 28 w 30"/>
                <a:gd name="T23" fmla="*/ 27 h 37"/>
                <a:gd name="T24" fmla="*/ 24 w 30"/>
                <a:gd name="T25" fmla="*/ 32 h 37"/>
                <a:gd name="T26" fmla="*/ 15 w 30"/>
                <a:gd name="T27" fmla="*/ 35 h 37"/>
                <a:gd name="T28" fmla="*/ 14 w 30"/>
                <a:gd name="T29" fmla="*/ 35 h 37"/>
                <a:gd name="T30" fmla="*/ 5 w 30"/>
                <a:gd name="T31" fmla="*/ 33 h 37"/>
                <a:gd name="T32" fmla="*/ 2 w 30"/>
                <a:gd name="T33" fmla="*/ 28 h 37"/>
                <a:gd name="T34" fmla="*/ 2 w 30"/>
                <a:gd name="T35" fmla="*/ 2 h 37"/>
                <a:gd name="T36" fmla="*/ 2 w 30"/>
                <a:gd name="T37" fmla="*/ 1 h 37"/>
                <a:gd name="T38" fmla="*/ 1 w 30"/>
                <a:gd name="T39" fmla="*/ 1 h 37"/>
                <a:gd name="T40" fmla="*/ 0 w 30"/>
                <a:gd name="T41" fmla="*/ 1 h 37"/>
                <a:gd name="T42" fmla="*/ 0 w 30"/>
                <a:gd name="T43" fmla="*/ 2 h 37"/>
                <a:gd name="T44" fmla="*/ 1 w 30"/>
                <a:gd name="T45" fmla="*/ 2 h 37"/>
                <a:gd name="T46" fmla="*/ 0 w 30"/>
                <a:gd name="T47" fmla="*/ 2 h 37"/>
                <a:gd name="T48" fmla="*/ 0 w 30"/>
                <a:gd name="T49" fmla="*/ 28 h 37"/>
                <a:gd name="T50" fmla="*/ 4 w 30"/>
                <a:gd name="T51" fmla="*/ 34 h 37"/>
                <a:gd name="T52" fmla="*/ 14 w 30"/>
                <a:gd name="T53" fmla="*/ 37 h 37"/>
                <a:gd name="T54" fmla="*/ 15 w 30"/>
                <a:gd name="T55" fmla="*/ 37 h 37"/>
                <a:gd name="T56" fmla="*/ 25 w 30"/>
                <a:gd name="T57" fmla="*/ 34 h 37"/>
                <a:gd name="T58" fmla="*/ 30 w 30"/>
                <a:gd name="T59" fmla="*/ 27 h 37"/>
                <a:gd name="T60" fmla="*/ 30 w 30"/>
                <a:gd name="T61" fmla="*/ 1 h 37"/>
                <a:gd name="T62" fmla="*/ 30 w 30"/>
                <a:gd name="T63" fmla="*/ 0 h 37"/>
                <a:gd name="T64" fmla="*/ 29 w 30"/>
                <a:gd name="T65" fmla="*/ 0 h 37"/>
                <a:gd name="T66" fmla="*/ 28 w 30"/>
                <a:gd name="T67" fmla="*/ 0 h 37"/>
                <a:gd name="T68" fmla="*/ 28 w 30"/>
                <a:gd name="T69" fmla="*/ 1 h 37"/>
                <a:gd name="T70" fmla="*/ 24 w 30"/>
                <a:gd name="T71" fmla="*/ 6 h 37"/>
                <a:gd name="T72" fmla="*/ 15 w 30"/>
                <a:gd name="T73" fmla="*/ 8 h 37"/>
                <a:gd name="T74" fmla="*/ 14 w 30"/>
                <a:gd name="T75" fmla="*/ 8 h 37"/>
                <a:gd name="T76" fmla="*/ 5 w 30"/>
                <a:gd name="T77" fmla="*/ 6 h 37"/>
                <a:gd name="T78" fmla="*/ 2 w 30"/>
                <a:gd name="T79" fmla="*/ 2 h 37"/>
                <a:gd name="T80" fmla="*/ 2 w 30"/>
                <a:gd name="T81" fmla="*/ 1 h 37"/>
                <a:gd name="T82" fmla="*/ 1 w 30"/>
                <a:gd name="T83" fmla="*/ 1 h 37"/>
                <a:gd name="T84" fmla="*/ 0 w 30"/>
                <a:gd name="T85" fmla="*/ 1 h 37"/>
                <a:gd name="T86" fmla="*/ 0 w 30"/>
                <a:gd name="T87" fmla="*/ 2 h 37"/>
                <a:gd name="T88" fmla="*/ 1 w 30"/>
                <a:gd name="T8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" h="37">
                  <a:moveTo>
                    <a:pt x="1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2" y="7"/>
                    <a:pt x="4" y="8"/>
                  </a:cubicBezTo>
                  <a:cubicBezTo>
                    <a:pt x="7" y="10"/>
                    <a:pt x="10" y="10"/>
                    <a:pt x="14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9" y="10"/>
                    <a:pt x="23" y="9"/>
                    <a:pt x="25" y="7"/>
                  </a:cubicBezTo>
                  <a:cubicBezTo>
                    <a:pt x="28" y="6"/>
                    <a:pt x="30" y="4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9"/>
                    <a:pt x="27" y="31"/>
                    <a:pt x="24" y="32"/>
                  </a:cubicBezTo>
                  <a:cubicBezTo>
                    <a:pt x="22" y="33"/>
                    <a:pt x="19" y="34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5"/>
                    <a:pt x="7" y="34"/>
                    <a:pt x="5" y="33"/>
                  </a:cubicBezTo>
                  <a:cubicBezTo>
                    <a:pt x="3" y="31"/>
                    <a:pt x="2" y="30"/>
                    <a:pt x="2" y="2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2" y="33"/>
                    <a:pt x="4" y="34"/>
                  </a:cubicBezTo>
                  <a:cubicBezTo>
                    <a:pt x="7" y="36"/>
                    <a:pt x="10" y="37"/>
                    <a:pt x="14" y="37"/>
                  </a:cubicBezTo>
                  <a:cubicBezTo>
                    <a:pt x="14" y="37"/>
                    <a:pt x="15" y="37"/>
                    <a:pt x="15" y="37"/>
                  </a:cubicBezTo>
                  <a:cubicBezTo>
                    <a:pt x="19" y="36"/>
                    <a:pt x="23" y="35"/>
                    <a:pt x="25" y="34"/>
                  </a:cubicBezTo>
                  <a:cubicBezTo>
                    <a:pt x="28" y="32"/>
                    <a:pt x="30" y="30"/>
                    <a:pt x="30" y="2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3"/>
                    <a:pt x="27" y="4"/>
                    <a:pt x="24" y="6"/>
                  </a:cubicBezTo>
                  <a:cubicBezTo>
                    <a:pt x="22" y="7"/>
                    <a:pt x="19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8"/>
                    <a:pt x="7" y="8"/>
                    <a:pt x="5" y="6"/>
                  </a:cubicBezTo>
                  <a:cubicBezTo>
                    <a:pt x="3" y="5"/>
                    <a:pt x="2" y="4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399" name="Freeform 373"/>
            <p:cNvSpPr>
              <a:spLocks/>
            </p:cNvSpPr>
            <p:nvPr/>
          </p:nvSpPr>
          <p:spPr bwMode="auto">
            <a:xfrm>
              <a:off x="6515" y="2160"/>
              <a:ext cx="77" cy="45"/>
            </a:xfrm>
            <a:custGeom>
              <a:avLst/>
              <a:gdLst>
                <a:gd name="T0" fmla="*/ 0 w 46"/>
                <a:gd name="T1" fmla="*/ 15 h 27"/>
                <a:gd name="T2" fmla="*/ 23 w 46"/>
                <a:gd name="T3" fmla="*/ 1 h 27"/>
                <a:gd name="T4" fmla="*/ 46 w 46"/>
                <a:gd name="T5" fmla="*/ 13 h 27"/>
                <a:gd name="T6" fmla="*/ 23 w 46"/>
                <a:gd name="T7" fmla="*/ 27 h 27"/>
                <a:gd name="T8" fmla="*/ 0 w 46"/>
                <a:gd name="T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7">
                  <a:moveTo>
                    <a:pt x="0" y="15"/>
                  </a:moveTo>
                  <a:cubicBezTo>
                    <a:pt x="0" y="8"/>
                    <a:pt x="10" y="1"/>
                    <a:pt x="23" y="1"/>
                  </a:cubicBezTo>
                  <a:cubicBezTo>
                    <a:pt x="36" y="0"/>
                    <a:pt x="46" y="5"/>
                    <a:pt x="46" y="13"/>
                  </a:cubicBezTo>
                  <a:cubicBezTo>
                    <a:pt x="46" y="20"/>
                    <a:pt x="36" y="26"/>
                    <a:pt x="23" y="27"/>
                  </a:cubicBezTo>
                  <a:cubicBezTo>
                    <a:pt x="10" y="27"/>
                    <a:pt x="0" y="22"/>
                    <a:pt x="0" y="15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0" name="Freeform 374"/>
            <p:cNvSpPr>
              <a:spLocks/>
            </p:cNvSpPr>
            <p:nvPr/>
          </p:nvSpPr>
          <p:spPr bwMode="auto">
            <a:xfrm>
              <a:off x="6513" y="2160"/>
              <a:ext cx="81" cy="47"/>
            </a:xfrm>
            <a:custGeom>
              <a:avLst/>
              <a:gdLst>
                <a:gd name="T0" fmla="*/ 2 w 48"/>
                <a:gd name="T1" fmla="*/ 15 h 28"/>
                <a:gd name="T2" fmla="*/ 8 w 48"/>
                <a:gd name="T3" fmla="*/ 6 h 28"/>
                <a:gd name="T4" fmla="*/ 24 w 48"/>
                <a:gd name="T5" fmla="*/ 2 h 28"/>
                <a:gd name="T6" fmla="*/ 26 w 48"/>
                <a:gd name="T7" fmla="*/ 2 h 28"/>
                <a:gd name="T8" fmla="*/ 40 w 48"/>
                <a:gd name="T9" fmla="*/ 5 h 28"/>
                <a:gd name="T10" fmla="*/ 46 w 48"/>
                <a:gd name="T11" fmla="*/ 13 h 28"/>
                <a:gd name="T12" fmla="*/ 40 w 48"/>
                <a:gd name="T13" fmla="*/ 21 h 28"/>
                <a:gd name="T14" fmla="*/ 24 w 48"/>
                <a:gd name="T15" fmla="*/ 26 h 28"/>
                <a:gd name="T16" fmla="*/ 22 w 48"/>
                <a:gd name="T17" fmla="*/ 26 h 28"/>
                <a:gd name="T18" fmla="*/ 7 w 48"/>
                <a:gd name="T19" fmla="*/ 23 h 28"/>
                <a:gd name="T20" fmla="*/ 2 w 48"/>
                <a:gd name="T21" fmla="*/ 15 h 28"/>
                <a:gd name="T22" fmla="*/ 1 w 48"/>
                <a:gd name="T23" fmla="*/ 14 h 28"/>
                <a:gd name="T24" fmla="*/ 0 w 48"/>
                <a:gd name="T25" fmla="*/ 15 h 28"/>
                <a:gd name="T26" fmla="*/ 6 w 48"/>
                <a:gd name="T27" fmla="*/ 24 h 28"/>
                <a:gd name="T28" fmla="*/ 22 w 48"/>
                <a:gd name="T29" fmla="*/ 28 h 28"/>
                <a:gd name="T30" fmla="*/ 24 w 48"/>
                <a:gd name="T31" fmla="*/ 28 h 28"/>
                <a:gd name="T32" fmla="*/ 41 w 48"/>
                <a:gd name="T33" fmla="*/ 23 h 28"/>
                <a:gd name="T34" fmla="*/ 48 w 48"/>
                <a:gd name="T35" fmla="*/ 13 h 28"/>
                <a:gd name="T36" fmla="*/ 41 w 48"/>
                <a:gd name="T37" fmla="*/ 3 h 28"/>
                <a:gd name="T38" fmla="*/ 26 w 48"/>
                <a:gd name="T39" fmla="*/ 0 h 28"/>
                <a:gd name="T40" fmla="*/ 24 w 48"/>
                <a:gd name="T41" fmla="*/ 0 h 28"/>
                <a:gd name="T42" fmla="*/ 7 w 48"/>
                <a:gd name="T43" fmla="*/ 4 h 28"/>
                <a:gd name="T44" fmla="*/ 0 w 48"/>
                <a:gd name="T45" fmla="*/ 15 h 28"/>
                <a:gd name="T46" fmla="*/ 1 w 48"/>
                <a:gd name="T47" fmla="*/ 16 h 28"/>
                <a:gd name="T48" fmla="*/ 2 w 48"/>
                <a:gd name="T49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28">
                  <a:moveTo>
                    <a:pt x="2" y="15"/>
                  </a:moveTo>
                  <a:cubicBezTo>
                    <a:pt x="2" y="12"/>
                    <a:pt x="4" y="8"/>
                    <a:pt x="8" y="6"/>
                  </a:cubicBezTo>
                  <a:cubicBezTo>
                    <a:pt x="12" y="4"/>
                    <a:pt x="18" y="2"/>
                    <a:pt x="24" y="2"/>
                  </a:cubicBezTo>
                  <a:cubicBezTo>
                    <a:pt x="25" y="2"/>
                    <a:pt x="25" y="2"/>
                    <a:pt x="26" y="2"/>
                  </a:cubicBezTo>
                  <a:cubicBezTo>
                    <a:pt x="32" y="2"/>
                    <a:pt x="37" y="3"/>
                    <a:pt x="40" y="5"/>
                  </a:cubicBezTo>
                  <a:cubicBezTo>
                    <a:pt x="44" y="7"/>
                    <a:pt x="46" y="10"/>
                    <a:pt x="46" y="13"/>
                  </a:cubicBezTo>
                  <a:cubicBezTo>
                    <a:pt x="46" y="16"/>
                    <a:pt x="44" y="19"/>
                    <a:pt x="40" y="21"/>
                  </a:cubicBezTo>
                  <a:cubicBezTo>
                    <a:pt x="36" y="24"/>
                    <a:pt x="30" y="26"/>
                    <a:pt x="24" y="26"/>
                  </a:cubicBezTo>
                  <a:cubicBezTo>
                    <a:pt x="23" y="26"/>
                    <a:pt x="23" y="26"/>
                    <a:pt x="22" y="26"/>
                  </a:cubicBezTo>
                  <a:cubicBezTo>
                    <a:pt x="16" y="26"/>
                    <a:pt x="11" y="25"/>
                    <a:pt x="7" y="23"/>
                  </a:cubicBezTo>
                  <a:cubicBezTo>
                    <a:pt x="4" y="20"/>
                    <a:pt x="2" y="18"/>
                    <a:pt x="2" y="15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9"/>
                    <a:pt x="2" y="22"/>
                    <a:pt x="6" y="24"/>
                  </a:cubicBezTo>
                  <a:cubicBezTo>
                    <a:pt x="10" y="27"/>
                    <a:pt x="16" y="28"/>
                    <a:pt x="22" y="28"/>
                  </a:cubicBezTo>
                  <a:cubicBezTo>
                    <a:pt x="23" y="28"/>
                    <a:pt x="23" y="28"/>
                    <a:pt x="24" y="28"/>
                  </a:cubicBezTo>
                  <a:cubicBezTo>
                    <a:pt x="31" y="28"/>
                    <a:pt x="36" y="26"/>
                    <a:pt x="41" y="23"/>
                  </a:cubicBezTo>
                  <a:cubicBezTo>
                    <a:pt x="45" y="21"/>
                    <a:pt x="48" y="17"/>
                    <a:pt x="48" y="13"/>
                  </a:cubicBezTo>
                  <a:cubicBezTo>
                    <a:pt x="48" y="9"/>
                    <a:pt x="45" y="5"/>
                    <a:pt x="41" y="3"/>
                  </a:cubicBezTo>
                  <a:cubicBezTo>
                    <a:pt x="37" y="1"/>
                    <a:pt x="32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17" y="0"/>
                    <a:pt x="11" y="2"/>
                    <a:pt x="7" y="4"/>
                  </a:cubicBezTo>
                  <a:cubicBezTo>
                    <a:pt x="3" y="7"/>
                    <a:pt x="0" y="11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1" y="16"/>
                    <a:pt x="2" y="15"/>
                    <a:pt x="2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1" name="Freeform 375"/>
            <p:cNvSpPr>
              <a:spLocks/>
            </p:cNvSpPr>
            <p:nvPr/>
          </p:nvSpPr>
          <p:spPr bwMode="auto">
            <a:xfrm>
              <a:off x="6515" y="2182"/>
              <a:ext cx="77" cy="73"/>
            </a:xfrm>
            <a:custGeom>
              <a:avLst/>
              <a:gdLst>
                <a:gd name="T0" fmla="*/ 0 w 46"/>
                <a:gd name="T1" fmla="*/ 2 h 44"/>
                <a:gd name="T2" fmla="*/ 23 w 46"/>
                <a:gd name="T3" fmla="*/ 14 h 44"/>
                <a:gd name="T4" fmla="*/ 46 w 46"/>
                <a:gd name="T5" fmla="*/ 0 h 44"/>
                <a:gd name="T6" fmla="*/ 46 w 46"/>
                <a:gd name="T7" fmla="*/ 29 h 44"/>
                <a:gd name="T8" fmla="*/ 23 w 46"/>
                <a:gd name="T9" fmla="*/ 43 h 44"/>
                <a:gd name="T10" fmla="*/ 0 w 46"/>
                <a:gd name="T11" fmla="*/ 31 h 44"/>
                <a:gd name="T12" fmla="*/ 0 w 46"/>
                <a:gd name="T13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4">
                  <a:moveTo>
                    <a:pt x="0" y="2"/>
                  </a:moveTo>
                  <a:cubicBezTo>
                    <a:pt x="0" y="9"/>
                    <a:pt x="10" y="14"/>
                    <a:pt x="23" y="14"/>
                  </a:cubicBezTo>
                  <a:cubicBezTo>
                    <a:pt x="36" y="13"/>
                    <a:pt x="46" y="7"/>
                    <a:pt x="46" y="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6"/>
                    <a:pt x="36" y="43"/>
                    <a:pt x="23" y="43"/>
                  </a:cubicBezTo>
                  <a:cubicBezTo>
                    <a:pt x="10" y="44"/>
                    <a:pt x="0" y="38"/>
                    <a:pt x="0" y="3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2" name="Freeform 376"/>
            <p:cNvSpPr>
              <a:spLocks/>
            </p:cNvSpPr>
            <p:nvPr/>
          </p:nvSpPr>
          <p:spPr bwMode="auto">
            <a:xfrm>
              <a:off x="6542" y="2182"/>
              <a:ext cx="50" cy="72"/>
            </a:xfrm>
            <a:custGeom>
              <a:avLst/>
              <a:gdLst>
                <a:gd name="T0" fmla="*/ 0 w 30"/>
                <a:gd name="T1" fmla="*/ 14 h 43"/>
                <a:gd name="T2" fmla="*/ 7 w 30"/>
                <a:gd name="T3" fmla="*/ 14 h 43"/>
                <a:gd name="T4" fmla="*/ 30 w 30"/>
                <a:gd name="T5" fmla="*/ 0 h 43"/>
                <a:gd name="T6" fmla="*/ 30 w 30"/>
                <a:gd name="T7" fmla="*/ 29 h 43"/>
                <a:gd name="T8" fmla="*/ 7 w 30"/>
                <a:gd name="T9" fmla="*/ 43 h 43"/>
                <a:gd name="T10" fmla="*/ 0 w 30"/>
                <a:gd name="T11" fmla="*/ 43 h 43"/>
                <a:gd name="T12" fmla="*/ 0 w 30"/>
                <a:gd name="T13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3">
                  <a:moveTo>
                    <a:pt x="0" y="14"/>
                  </a:moveTo>
                  <a:cubicBezTo>
                    <a:pt x="2" y="14"/>
                    <a:pt x="4" y="14"/>
                    <a:pt x="7" y="14"/>
                  </a:cubicBezTo>
                  <a:cubicBezTo>
                    <a:pt x="20" y="13"/>
                    <a:pt x="30" y="7"/>
                    <a:pt x="30" y="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6"/>
                    <a:pt x="20" y="43"/>
                    <a:pt x="7" y="43"/>
                  </a:cubicBezTo>
                  <a:cubicBezTo>
                    <a:pt x="4" y="43"/>
                    <a:pt x="2" y="43"/>
                    <a:pt x="0" y="43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3" name="Freeform 377"/>
            <p:cNvSpPr>
              <a:spLocks/>
            </p:cNvSpPr>
            <p:nvPr/>
          </p:nvSpPr>
          <p:spPr bwMode="auto">
            <a:xfrm>
              <a:off x="6513" y="2180"/>
              <a:ext cx="81" cy="75"/>
            </a:xfrm>
            <a:custGeom>
              <a:avLst/>
              <a:gdLst>
                <a:gd name="T0" fmla="*/ 1 w 48"/>
                <a:gd name="T1" fmla="*/ 3 h 45"/>
                <a:gd name="T2" fmla="*/ 0 w 48"/>
                <a:gd name="T3" fmla="*/ 3 h 45"/>
                <a:gd name="T4" fmla="*/ 6 w 48"/>
                <a:gd name="T5" fmla="*/ 12 h 45"/>
                <a:gd name="T6" fmla="*/ 22 w 48"/>
                <a:gd name="T7" fmla="*/ 16 h 45"/>
                <a:gd name="T8" fmla="*/ 24 w 48"/>
                <a:gd name="T9" fmla="*/ 16 h 45"/>
                <a:gd name="T10" fmla="*/ 41 w 48"/>
                <a:gd name="T11" fmla="*/ 11 h 45"/>
                <a:gd name="T12" fmla="*/ 48 w 48"/>
                <a:gd name="T13" fmla="*/ 1 h 45"/>
                <a:gd name="T14" fmla="*/ 48 w 48"/>
                <a:gd name="T15" fmla="*/ 0 h 45"/>
                <a:gd name="T16" fmla="*/ 47 w 48"/>
                <a:gd name="T17" fmla="*/ 0 h 45"/>
                <a:gd name="T18" fmla="*/ 46 w 48"/>
                <a:gd name="T19" fmla="*/ 0 h 45"/>
                <a:gd name="T20" fmla="*/ 46 w 48"/>
                <a:gd name="T21" fmla="*/ 1 h 45"/>
                <a:gd name="T22" fmla="*/ 46 w 48"/>
                <a:gd name="T23" fmla="*/ 30 h 45"/>
                <a:gd name="T24" fmla="*/ 40 w 48"/>
                <a:gd name="T25" fmla="*/ 39 h 45"/>
                <a:gd name="T26" fmla="*/ 24 w 48"/>
                <a:gd name="T27" fmla="*/ 43 h 45"/>
                <a:gd name="T28" fmla="*/ 22 w 48"/>
                <a:gd name="T29" fmla="*/ 43 h 45"/>
                <a:gd name="T30" fmla="*/ 7 w 48"/>
                <a:gd name="T31" fmla="*/ 40 h 45"/>
                <a:gd name="T32" fmla="*/ 2 w 48"/>
                <a:gd name="T33" fmla="*/ 32 h 45"/>
                <a:gd name="T34" fmla="*/ 2 w 48"/>
                <a:gd name="T35" fmla="*/ 3 h 45"/>
                <a:gd name="T36" fmla="*/ 1 w 48"/>
                <a:gd name="T37" fmla="*/ 2 h 45"/>
                <a:gd name="T38" fmla="*/ 1 w 48"/>
                <a:gd name="T39" fmla="*/ 2 h 45"/>
                <a:gd name="T40" fmla="*/ 0 w 48"/>
                <a:gd name="T41" fmla="*/ 2 h 45"/>
                <a:gd name="T42" fmla="*/ 0 w 48"/>
                <a:gd name="T43" fmla="*/ 3 h 45"/>
                <a:gd name="T44" fmla="*/ 1 w 48"/>
                <a:gd name="T45" fmla="*/ 3 h 45"/>
                <a:gd name="T46" fmla="*/ 0 w 48"/>
                <a:gd name="T47" fmla="*/ 3 h 45"/>
                <a:gd name="T48" fmla="*/ 0 w 48"/>
                <a:gd name="T49" fmla="*/ 32 h 45"/>
                <a:gd name="T50" fmla="*/ 6 w 48"/>
                <a:gd name="T51" fmla="*/ 42 h 45"/>
                <a:gd name="T52" fmla="*/ 22 w 48"/>
                <a:gd name="T53" fmla="*/ 45 h 45"/>
                <a:gd name="T54" fmla="*/ 24 w 48"/>
                <a:gd name="T55" fmla="*/ 45 h 45"/>
                <a:gd name="T56" fmla="*/ 41 w 48"/>
                <a:gd name="T57" fmla="*/ 40 h 45"/>
                <a:gd name="T58" fmla="*/ 48 w 48"/>
                <a:gd name="T59" fmla="*/ 30 h 45"/>
                <a:gd name="T60" fmla="*/ 48 w 48"/>
                <a:gd name="T61" fmla="*/ 1 h 45"/>
                <a:gd name="T62" fmla="*/ 48 w 48"/>
                <a:gd name="T63" fmla="*/ 0 h 45"/>
                <a:gd name="T64" fmla="*/ 47 w 48"/>
                <a:gd name="T65" fmla="*/ 0 h 45"/>
                <a:gd name="T66" fmla="*/ 46 w 48"/>
                <a:gd name="T67" fmla="*/ 0 h 45"/>
                <a:gd name="T68" fmla="*/ 46 w 48"/>
                <a:gd name="T69" fmla="*/ 1 h 45"/>
                <a:gd name="T70" fmla="*/ 40 w 48"/>
                <a:gd name="T71" fmla="*/ 9 h 45"/>
                <a:gd name="T72" fmla="*/ 24 w 48"/>
                <a:gd name="T73" fmla="*/ 14 h 45"/>
                <a:gd name="T74" fmla="*/ 22 w 48"/>
                <a:gd name="T75" fmla="*/ 14 h 45"/>
                <a:gd name="T76" fmla="*/ 7 w 48"/>
                <a:gd name="T77" fmla="*/ 11 h 45"/>
                <a:gd name="T78" fmla="*/ 2 w 48"/>
                <a:gd name="T79" fmla="*/ 3 h 45"/>
                <a:gd name="T80" fmla="*/ 1 w 48"/>
                <a:gd name="T81" fmla="*/ 2 h 45"/>
                <a:gd name="T82" fmla="*/ 1 w 48"/>
                <a:gd name="T83" fmla="*/ 2 h 45"/>
                <a:gd name="T84" fmla="*/ 0 w 48"/>
                <a:gd name="T85" fmla="*/ 2 h 45"/>
                <a:gd name="T86" fmla="*/ 0 w 48"/>
                <a:gd name="T87" fmla="*/ 3 h 45"/>
                <a:gd name="T88" fmla="*/ 1 w 48"/>
                <a:gd name="T89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45"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2" y="10"/>
                    <a:pt x="6" y="12"/>
                  </a:cubicBezTo>
                  <a:cubicBezTo>
                    <a:pt x="10" y="15"/>
                    <a:pt x="16" y="16"/>
                    <a:pt x="22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31" y="16"/>
                    <a:pt x="36" y="14"/>
                    <a:pt x="41" y="11"/>
                  </a:cubicBezTo>
                  <a:cubicBezTo>
                    <a:pt x="45" y="9"/>
                    <a:pt x="48" y="5"/>
                    <a:pt x="4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3"/>
                    <a:pt x="44" y="36"/>
                    <a:pt x="40" y="39"/>
                  </a:cubicBezTo>
                  <a:cubicBezTo>
                    <a:pt x="36" y="41"/>
                    <a:pt x="30" y="43"/>
                    <a:pt x="24" y="43"/>
                  </a:cubicBezTo>
                  <a:cubicBezTo>
                    <a:pt x="23" y="43"/>
                    <a:pt x="23" y="43"/>
                    <a:pt x="22" y="43"/>
                  </a:cubicBezTo>
                  <a:cubicBezTo>
                    <a:pt x="16" y="43"/>
                    <a:pt x="11" y="42"/>
                    <a:pt x="7" y="40"/>
                  </a:cubicBezTo>
                  <a:cubicBezTo>
                    <a:pt x="4" y="38"/>
                    <a:pt x="2" y="35"/>
                    <a:pt x="2" y="3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2" y="39"/>
                    <a:pt x="6" y="42"/>
                  </a:cubicBezTo>
                  <a:cubicBezTo>
                    <a:pt x="10" y="44"/>
                    <a:pt x="16" y="45"/>
                    <a:pt x="22" y="45"/>
                  </a:cubicBezTo>
                  <a:cubicBezTo>
                    <a:pt x="23" y="45"/>
                    <a:pt x="23" y="45"/>
                    <a:pt x="24" y="45"/>
                  </a:cubicBezTo>
                  <a:cubicBezTo>
                    <a:pt x="31" y="45"/>
                    <a:pt x="36" y="43"/>
                    <a:pt x="41" y="40"/>
                  </a:cubicBezTo>
                  <a:cubicBezTo>
                    <a:pt x="45" y="38"/>
                    <a:pt x="48" y="34"/>
                    <a:pt x="48" y="3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4"/>
                    <a:pt x="44" y="7"/>
                    <a:pt x="40" y="9"/>
                  </a:cubicBezTo>
                  <a:cubicBezTo>
                    <a:pt x="36" y="12"/>
                    <a:pt x="30" y="14"/>
                    <a:pt x="24" y="14"/>
                  </a:cubicBezTo>
                  <a:cubicBezTo>
                    <a:pt x="23" y="14"/>
                    <a:pt x="23" y="14"/>
                    <a:pt x="22" y="14"/>
                  </a:cubicBezTo>
                  <a:cubicBezTo>
                    <a:pt x="16" y="14"/>
                    <a:pt x="11" y="13"/>
                    <a:pt x="7" y="11"/>
                  </a:cubicBezTo>
                  <a:cubicBezTo>
                    <a:pt x="4" y="8"/>
                    <a:pt x="2" y="6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4" name="Freeform 378"/>
            <p:cNvSpPr>
              <a:spLocks/>
            </p:cNvSpPr>
            <p:nvPr/>
          </p:nvSpPr>
          <p:spPr bwMode="auto">
            <a:xfrm>
              <a:off x="6530" y="2130"/>
              <a:ext cx="47" cy="28"/>
            </a:xfrm>
            <a:custGeom>
              <a:avLst/>
              <a:gdLst>
                <a:gd name="T0" fmla="*/ 0 w 28"/>
                <a:gd name="T1" fmla="*/ 9 h 17"/>
                <a:gd name="T2" fmla="*/ 14 w 28"/>
                <a:gd name="T3" fmla="*/ 0 h 17"/>
                <a:gd name="T4" fmla="*/ 28 w 28"/>
                <a:gd name="T5" fmla="*/ 8 h 17"/>
                <a:gd name="T6" fmla="*/ 14 w 28"/>
                <a:gd name="T7" fmla="*/ 16 h 17"/>
                <a:gd name="T8" fmla="*/ 0 w 28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0" y="9"/>
                  </a:moveTo>
                  <a:cubicBezTo>
                    <a:pt x="0" y="5"/>
                    <a:pt x="6" y="1"/>
                    <a:pt x="14" y="0"/>
                  </a:cubicBezTo>
                  <a:cubicBezTo>
                    <a:pt x="22" y="0"/>
                    <a:pt x="28" y="3"/>
                    <a:pt x="28" y="8"/>
                  </a:cubicBezTo>
                  <a:cubicBezTo>
                    <a:pt x="28" y="12"/>
                    <a:pt x="22" y="16"/>
                    <a:pt x="14" y="16"/>
                  </a:cubicBezTo>
                  <a:cubicBezTo>
                    <a:pt x="6" y="17"/>
                    <a:pt x="0" y="13"/>
                    <a:pt x="0" y="9"/>
                  </a:cubicBezTo>
                </a:path>
              </a:pathLst>
            </a:custGeom>
            <a:solidFill>
              <a:srgbClr val="EC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5" name="Freeform 379"/>
            <p:cNvSpPr>
              <a:spLocks/>
            </p:cNvSpPr>
            <p:nvPr/>
          </p:nvSpPr>
          <p:spPr bwMode="auto">
            <a:xfrm>
              <a:off x="6528" y="2128"/>
              <a:ext cx="51" cy="30"/>
            </a:xfrm>
            <a:custGeom>
              <a:avLst/>
              <a:gdLst>
                <a:gd name="T0" fmla="*/ 2 w 30"/>
                <a:gd name="T1" fmla="*/ 10 h 18"/>
                <a:gd name="T2" fmla="*/ 6 w 30"/>
                <a:gd name="T3" fmla="*/ 5 h 18"/>
                <a:gd name="T4" fmla="*/ 15 w 30"/>
                <a:gd name="T5" fmla="*/ 2 h 18"/>
                <a:gd name="T6" fmla="*/ 16 w 30"/>
                <a:gd name="T7" fmla="*/ 2 h 18"/>
                <a:gd name="T8" fmla="*/ 25 w 30"/>
                <a:gd name="T9" fmla="*/ 4 h 18"/>
                <a:gd name="T10" fmla="*/ 28 w 30"/>
                <a:gd name="T11" fmla="*/ 9 h 18"/>
                <a:gd name="T12" fmla="*/ 24 w 30"/>
                <a:gd name="T13" fmla="*/ 14 h 18"/>
                <a:gd name="T14" fmla="*/ 15 w 30"/>
                <a:gd name="T15" fmla="*/ 16 h 18"/>
                <a:gd name="T16" fmla="*/ 14 w 30"/>
                <a:gd name="T17" fmla="*/ 16 h 18"/>
                <a:gd name="T18" fmla="*/ 5 w 30"/>
                <a:gd name="T19" fmla="*/ 14 h 18"/>
                <a:gd name="T20" fmla="*/ 2 w 30"/>
                <a:gd name="T21" fmla="*/ 10 h 18"/>
                <a:gd name="T22" fmla="*/ 1 w 30"/>
                <a:gd name="T23" fmla="*/ 9 h 18"/>
                <a:gd name="T24" fmla="*/ 0 w 30"/>
                <a:gd name="T25" fmla="*/ 10 h 18"/>
                <a:gd name="T26" fmla="*/ 4 w 30"/>
                <a:gd name="T27" fmla="*/ 16 h 18"/>
                <a:gd name="T28" fmla="*/ 14 w 30"/>
                <a:gd name="T29" fmla="*/ 18 h 18"/>
                <a:gd name="T30" fmla="*/ 15 w 30"/>
                <a:gd name="T31" fmla="*/ 18 h 18"/>
                <a:gd name="T32" fmla="*/ 25 w 30"/>
                <a:gd name="T33" fmla="*/ 15 h 18"/>
                <a:gd name="T34" fmla="*/ 30 w 30"/>
                <a:gd name="T35" fmla="*/ 9 h 18"/>
                <a:gd name="T36" fmla="*/ 26 w 30"/>
                <a:gd name="T37" fmla="*/ 3 h 18"/>
                <a:gd name="T38" fmla="*/ 16 w 30"/>
                <a:gd name="T39" fmla="*/ 0 h 18"/>
                <a:gd name="T40" fmla="*/ 15 w 30"/>
                <a:gd name="T41" fmla="*/ 0 h 18"/>
                <a:gd name="T42" fmla="*/ 5 w 30"/>
                <a:gd name="T43" fmla="*/ 3 h 18"/>
                <a:gd name="T44" fmla="*/ 0 w 30"/>
                <a:gd name="T45" fmla="*/ 10 h 18"/>
                <a:gd name="T46" fmla="*/ 1 w 30"/>
                <a:gd name="T47" fmla="*/ 11 h 18"/>
                <a:gd name="T48" fmla="*/ 2 w 30"/>
                <a:gd name="T4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18">
                  <a:moveTo>
                    <a:pt x="2" y="10"/>
                  </a:moveTo>
                  <a:cubicBezTo>
                    <a:pt x="2" y="8"/>
                    <a:pt x="3" y="6"/>
                    <a:pt x="6" y="5"/>
                  </a:cubicBezTo>
                  <a:cubicBezTo>
                    <a:pt x="8" y="4"/>
                    <a:pt x="11" y="3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9" y="2"/>
                    <a:pt x="22" y="3"/>
                    <a:pt x="25" y="4"/>
                  </a:cubicBezTo>
                  <a:cubicBezTo>
                    <a:pt x="27" y="6"/>
                    <a:pt x="28" y="7"/>
                    <a:pt x="28" y="9"/>
                  </a:cubicBezTo>
                  <a:cubicBezTo>
                    <a:pt x="28" y="10"/>
                    <a:pt x="27" y="12"/>
                    <a:pt x="24" y="14"/>
                  </a:cubicBezTo>
                  <a:cubicBezTo>
                    <a:pt x="22" y="15"/>
                    <a:pt x="19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0" y="16"/>
                    <a:pt x="7" y="15"/>
                    <a:pt x="5" y="14"/>
                  </a:cubicBezTo>
                  <a:cubicBezTo>
                    <a:pt x="3" y="13"/>
                    <a:pt x="2" y="11"/>
                    <a:pt x="2" y="10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2" y="15"/>
                    <a:pt x="4" y="16"/>
                  </a:cubicBezTo>
                  <a:cubicBezTo>
                    <a:pt x="7" y="17"/>
                    <a:pt x="10" y="18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9" y="18"/>
                    <a:pt x="23" y="17"/>
                    <a:pt x="25" y="15"/>
                  </a:cubicBezTo>
                  <a:cubicBezTo>
                    <a:pt x="28" y="14"/>
                    <a:pt x="30" y="11"/>
                    <a:pt x="30" y="9"/>
                  </a:cubicBezTo>
                  <a:cubicBezTo>
                    <a:pt x="30" y="6"/>
                    <a:pt x="28" y="4"/>
                    <a:pt x="26" y="3"/>
                  </a:cubicBezTo>
                  <a:cubicBezTo>
                    <a:pt x="23" y="1"/>
                    <a:pt x="20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2" y="11"/>
                    <a:pt x="2" y="10"/>
                    <a:pt x="2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6" name="Freeform 380"/>
            <p:cNvSpPr>
              <a:spLocks/>
            </p:cNvSpPr>
            <p:nvPr/>
          </p:nvSpPr>
          <p:spPr bwMode="auto">
            <a:xfrm>
              <a:off x="6530" y="2143"/>
              <a:ext cx="47" cy="47"/>
            </a:xfrm>
            <a:custGeom>
              <a:avLst/>
              <a:gdLst>
                <a:gd name="T0" fmla="*/ 0 w 28"/>
                <a:gd name="T1" fmla="*/ 1 h 28"/>
                <a:gd name="T2" fmla="*/ 14 w 28"/>
                <a:gd name="T3" fmla="*/ 8 h 28"/>
                <a:gd name="T4" fmla="*/ 28 w 28"/>
                <a:gd name="T5" fmla="*/ 0 h 28"/>
                <a:gd name="T6" fmla="*/ 28 w 28"/>
                <a:gd name="T7" fmla="*/ 20 h 28"/>
                <a:gd name="T8" fmla="*/ 14 w 28"/>
                <a:gd name="T9" fmla="*/ 28 h 28"/>
                <a:gd name="T10" fmla="*/ 0 w 28"/>
                <a:gd name="T11" fmla="*/ 21 h 28"/>
                <a:gd name="T12" fmla="*/ 0 w 28"/>
                <a:gd name="T13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0" y="1"/>
                  </a:moveTo>
                  <a:cubicBezTo>
                    <a:pt x="0" y="5"/>
                    <a:pt x="6" y="9"/>
                    <a:pt x="14" y="8"/>
                  </a:cubicBezTo>
                  <a:cubicBezTo>
                    <a:pt x="22" y="8"/>
                    <a:pt x="28" y="4"/>
                    <a:pt x="28" y="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4"/>
                    <a:pt x="22" y="28"/>
                    <a:pt x="14" y="28"/>
                  </a:cubicBezTo>
                  <a:cubicBezTo>
                    <a:pt x="6" y="28"/>
                    <a:pt x="0" y="25"/>
                    <a:pt x="0" y="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7" name="Freeform 381"/>
            <p:cNvSpPr>
              <a:spLocks/>
            </p:cNvSpPr>
            <p:nvPr/>
          </p:nvSpPr>
          <p:spPr bwMode="auto">
            <a:xfrm>
              <a:off x="6547" y="2143"/>
              <a:ext cx="30" cy="47"/>
            </a:xfrm>
            <a:custGeom>
              <a:avLst/>
              <a:gdLst>
                <a:gd name="T0" fmla="*/ 0 w 18"/>
                <a:gd name="T1" fmla="*/ 8 h 28"/>
                <a:gd name="T2" fmla="*/ 4 w 18"/>
                <a:gd name="T3" fmla="*/ 8 h 28"/>
                <a:gd name="T4" fmla="*/ 18 w 18"/>
                <a:gd name="T5" fmla="*/ 0 h 28"/>
                <a:gd name="T6" fmla="*/ 18 w 18"/>
                <a:gd name="T7" fmla="*/ 20 h 28"/>
                <a:gd name="T8" fmla="*/ 4 w 18"/>
                <a:gd name="T9" fmla="*/ 28 h 28"/>
                <a:gd name="T10" fmla="*/ 0 w 18"/>
                <a:gd name="T11" fmla="*/ 28 h 28"/>
                <a:gd name="T12" fmla="*/ 0 w 18"/>
                <a:gd name="T1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0" y="8"/>
                  </a:moveTo>
                  <a:cubicBezTo>
                    <a:pt x="1" y="8"/>
                    <a:pt x="2" y="8"/>
                    <a:pt x="4" y="8"/>
                  </a:cubicBezTo>
                  <a:cubicBezTo>
                    <a:pt x="12" y="8"/>
                    <a:pt x="18" y="4"/>
                    <a:pt x="18" y="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4"/>
                    <a:pt x="12" y="28"/>
                    <a:pt x="4" y="28"/>
                  </a:cubicBezTo>
                  <a:cubicBezTo>
                    <a:pt x="2" y="28"/>
                    <a:pt x="1" y="28"/>
                    <a:pt x="0" y="2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8" name="Freeform 382"/>
            <p:cNvSpPr>
              <a:spLocks/>
            </p:cNvSpPr>
            <p:nvPr/>
          </p:nvSpPr>
          <p:spPr bwMode="auto">
            <a:xfrm>
              <a:off x="6528" y="2143"/>
              <a:ext cx="51" cy="49"/>
            </a:xfrm>
            <a:custGeom>
              <a:avLst/>
              <a:gdLst>
                <a:gd name="T0" fmla="*/ 1 w 30"/>
                <a:gd name="T1" fmla="*/ 1 h 29"/>
                <a:gd name="T2" fmla="*/ 0 w 30"/>
                <a:gd name="T3" fmla="*/ 1 h 29"/>
                <a:gd name="T4" fmla="*/ 4 w 30"/>
                <a:gd name="T5" fmla="*/ 7 h 29"/>
                <a:gd name="T6" fmla="*/ 14 w 30"/>
                <a:gd name="T7" fmla="*/ 9 h 29"/>
                <a:gd name="T8" fmla="*/ 15 w 30"/>
                <a:gd name="T9" fmla="*/ 9 h 29"/>
                <a:gd name="T10" fmla="*/ 25 w 30"/>
                <a:gd name="T11" fmla="*/ 6 h 29"/>
                <a:gd name="T12" fmla="*/ 30 w 30"/>
                <a:gd name="T13" fmla="*/ 0 h 29"/>
                <a:gd name="T14" fmla="*/ 28 w 30"/>
                <a:gd name="T15" fmla="*/ 0 h 29"/>
                <a:gd name="T16" fmla="*/ 28 w 30"/>
                <a:gd name="T17" fmla="*/ 20 h 29"/>
                <a:gd name="T18" fmla="*/ 24 w 30"/>
                <a:gd name="T19" fmla="*/ 24 h 29"/>
                <a:gd name="T20" fmla="*/ 15 w 30"/>
                <a:gd name="T21" fmla="*/ 27 h 29"/>
                <a:gd name="T22" fmla="*/ 14 w 30"/>
                <a:gd name="T23" fmla="*/ 27 h 29"/>
                <a:gd name="T24" fmla="*/ 5 w 30"/>
                <a:gd name="T25" fmla="*/ 25 h 29"/>
                <a:gd name="T26" fmla="*/ 2 w 30"/>
                <a:gd name="T27" fmla="*/ 21 h 29"/>
                <a:gd name="T28" fmla="*/ 2 w 30"/>
                <a:gd name="T29" fmla="*/ 1 h 29"/>
                <a:gd name="T30" fmla="*/ 0 w 30"/>
                <a:gd name="T31" fmla="*/ 1 h 29"/>
                <a:gd name="T32" fmla="*/ 1 w 30"/>
                <a:gd name="T33" fmla="*/ 1 h 29"/>
                <a:gd name="T34" fmla="*/ 0 w 30"/>
                <a:gd name="T35" fmla="*/ 1 h 29"/>
                <a:gd name="T36" fmla="*/ 0 w 30"/>
                <a:gd name="T37" fmla="*/ 21 h 29"/>
                <a:gd name="T38" fmla="*/ 4 w 30"/>
                <a:gd name="T39" fmla="*/ 27 h 29"/>
                <a:gd name="T40" fmla="*/ 14 w 30"/>
                <a:gd name="T41" fmla="*/ 29 h 29"/>
                <a:gd name="T42" fmla="*/ 15 w 30"/>
                <a:gd name="T43" fmla="*/ 29 h 29"/>
                <a:gd name="T44" fmla="*/ 25 w 30"/>
                <a:gd name="T45" fmla="*/ 26 h 29"/>
                <a:gd name="T46" fmla="*/ 30 w 30"/>
                <a:gd name="T47" fmla="*/ 20 h 29"/>
                <a:gd name="T48" fmla="*/ 30 w 30"/>
                <a:gd name="T49" fmla="*/ 0 h 29"/>
                <a:gd name="T50" fmla="*/ 28 w 30"/>
                <a:gd name="T51" fmla="*/ 0 h 29"/>
                <a:gd name="T52" fmla="*/ 24 w 30"/>
                <a:gd name="T53" fmla="*/ 5 h 29"/>
                <a:gd name="T54" fmla="*/ 15 w 30"/>
                <a:gd name="T55" fmla="*/ 7 h 29"/>
                <a:gd name="T56" fmla="*/ 14 w 30"/>
                <a:gd name="T57" fmla="*/ 7 h 29"/>
                <a:gd name="T58" fmla="*/ 5 w 30"/>
                <a:gd name="T59" fmla="*/ 5 h 29"/>
                <a:gd name="T60" fmla="*/ 2 w 30"/>
                <a:gd name="T61" fmla="*/ 1 h 29"/>
                <a:gd name="T62" fmla="*/ 0 w 30"/>
                <a:gd name="T63" fmla="*/ 1 h 29"/>
                <a:gd name="T64" fmla="*/ 1 w 30"/>
                <a:gd name="T6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9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2" y="6"/>
                    <a:pt x="4" y="7"/>
                  </a:cubicBezTo>
                  <a:cubicBezTo>
                    <a:pt x="7" y="8"/>
                    <a:pt x="10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9" y="9"/>
                    <a:pt x="23" y="8"/>
                    <a:pt x="25" y="6"/>
                  </a:cubicBezTo>
                  <a:cubicBezTo>
                    <a:pt x="28" y="5"/>
                    <a:pt x="30" y="2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1"/>
                    <a:pt x="27" y="23"/>
                    <a:pt x="24" y="24"/>
                  </a:cubicBezTo>
                  <a:cubicBezTo>
                    <a:pt x="22" y="26"/>
                    <a:pt x="19" y="27"/>
                    <a:pt x="15" y="27"/>
                  </a:cubicBezTo>
                  <a:cubicBezTo>
                    <a:pt x="15" y="27"/>
                    <a:pt x="14" y="27"/>
                    <a:pt x="14" y="27"/>
                  </a:cubicBezTo>
                  <a:cubicBezTo>
                    <a:pt x="10" y="27"/>
                    <a:pt x="7" y="26"/>
                    <a:pt x="5" y="25"/>
                  </a:cubicBezTo>
                  <a:cubicBezTo>
                    <a:pt x="3" y="24"/>
                    <a:pt x="2" y="22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4" y="27"/>
                  </a:cubicBezTo>
                  <a:cubicBezTo>
                    <a:pt x="7" y="28"/>
                    <a:pt x="10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9" y="29"/>
                    <a:pt x="23" y="28"/>
                    <a:pt x="25" y="26"/>
                  </a:cubicBezTo>
                  <a:cubicBezTo>
                    <a:pt x="28" y="25"/>
                    <a:pt x="30" y="22"/>
                    <a:pt x="30" y="2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7" y="3"/>
                    <a:pt x="24" y="5"/>
                  </a:cubicBezTo>
                  <a:cubicBezTo>
                    <a:pt x="22" y="6"/>
                    <a:pt x="19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0" y="7"/>
                    <a:pt x="7" y="6"/>
                    <a:pt x="5" y="5"/>
                  </a:cubicBezTo>
                  <a:cubicBezTo>
                    <a:pt x="3" y="4"/>
                    <a:pt x="2" y="2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09" name="Freeform 383"/>
            <p:cNvSpPr>
              <a:spLocks/>
            </p:cNvSpPr>
            <p:nvPr/>
          </p:nvSpPr>
          <p:spPr bwMode="auto">
            <a:xfrm>
              <a:off x="6552" y="2208"/>
              <a:ext cx="42" cy="27"/>
            </a:xfrm>
            <a:custGeom>
              <a:avLst/>
              <a:gdLst>
                <a:gd name="T0" fmla="*/ 1 w 25"/>
                <a:gd name="T1" fmla="*/ 16 h 16"/>
                <a:gd name="T2" fmla="*/ 18 w 25"/>
                <a:gd name="T3" fmla="*/ 11 h 16"/>
                <a:gd name="T4" fmla="*/ 25 w 25"/>
                <a:gd name="T5" fmla="*/ 1 h 16"/>
                <a:gd name="T6" fmla="*/ 24 w 25"/>
                <a:gd name="T7" fmla="*/ 0 h 16"/>
                <a:gd name="T8" fmla="*/ 23 w 25"/>
                <a:gd name="T9" fmla="*/ 1 h 16"/>
                <a:gd name="T10" fmla="*/ 17 w 25"/>
                <a:gd name="T11" fmla="*/ 9 h 16"/>
                <a:gd name="T12" fmla="*/ 1 w 25"/>
                <a:gd name="T13" fmla="*/ 14 h 16"/>
                <a:gd name="T14" fmla="*/ 0 w 25"/>
                <a:gd name="T15" fmla="*/ 15 h 16"/>
                <a:gd name="T16" fmla="*/ 1 w 25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6">
                  <a:moveTo>
                    <a:pt x="1" y="16"/>
                  </a:moveTo>
                  <a:cubicBezTo>
                    <a:pt x="8" y="16"/>
                    <a:pt x="13" y="14"/>
                    <a:pt x="18" y="11"/>
                  </a:cubicBezTo>
                  <a:cubicBezTo>
                    <a:pt x="22" y="8"/>
                    <a:pt x="25" y="5"/>
                    <a:pt x="25" y="1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1" y="7"/>
                    <a:pt x="17" y="9"/>
                  </a:cubicBezTo>
                  <a:cubicBezTo>
                    <a:pt x="13" y="12"/>
                    <a:pt x="7" y="14"/>
                    <a:pt x="1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0" name="Freeform 384"/>
            <p:cNvSpPr>
              <a:spLocks/>
            </p:cNvSpPr>
            <p:nvPr/>
          </p:nvSpPr>
          <p:spPr bwMode="auto">
            <a:xfrm>
              <a:off x="6587" y="2202"/>
              <a:ext cx="13" cy="33"/>
            </a:xfrm>
            <a:custGeom>
              <a:avLst/>
              <a:gdLst>
                <a:gd name="T0" fmla="*/ 0 w 13"/>
                <a:gd name="T1" fmla="*/ 33 h 33"/>
                <a:gd name="T2" fmla="*/ 13 w 13"/>
                <a:gd name="T3" fmla="*/ 23 h 33"/>
                <a:gd name="T4" fmla="*/ 13 w 13"/>
                <a:gd name="T5" fmla="*/ 0 h 33"/>
                <a:gd name="T6" fmla="*/ 0 w 13"/>
                <a:gd name="T7" fmla="*/ 10 h 33"/>
                <a:gd name="T8" fmla="*/ 0 w 1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3">
                  <a:moveTo>
                    <a:pt x="0" y="33"/>
                  </a:moveTo>
                  <a:lnTo>
                    <a:pt x="13" y="23"/>
                  </a:lnTo>
                  <a:lnTo>
                    <a:pt x="13" y="0"/>
                  </a:lnTo>
                  <a:lnTo>
                    <a:pt x="0" y="1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1" name="Freeform 385"/>
            <p:cNvSpPr>
              <a:spLocks/>
            </p:cNvSpPr>
            <p:nvPr/>
          </p:nvSpPr>
          <p:spPr bwMode="auto">
            <a:xfrm>
              <a:off x="6585" y="2200"/>
              <a:ext cx="17" cy="35"/>
            </a:xfrm>
            <a:custGeom>
              <a:avLst/>
              <a:gdLst>
                <a:gd name="T0" fmla="*/ 1 w 10"/>
                <a:gd name="T1" fmla="*/ 21 h 21"/>
                <a:gd name="T2" fmla="*/ 1 w 10"/>
                <a:gd name="T3" fmla="*/ 21 h 21"/>
                <a:gd name="T4" fmla="*/ 10 w 10"/>
                <a:gd name="T5" fmla="*/ 15 h 21"/>
                <a:gd name="T6" fmla="*/ 10 w 10"/>
                <a:gd name="T7" fmla="*/ 15 h 21"/>
                <a:gd name="T8" fmla="*/ 10 w 10"/>
                <a:gd name="T9" fmla="*/ 1 h 21"/>
                <a:gd name="T10" fmla="*/ 10 w 10"/>
                <a:gd name="T11" fmla="*/ 0 h 21"/>
                <a:gd name="T12" fmla="*/ 9 w 10"/>
                <a:gd name="T13" fmla="*/ 1 h 21"/>
                <a:gd name="T14" fmla="*/ 0 w 10"/>
                <a:gd name="T15" fmla="*/ 7 h 21"/>
                <a:gd name="T16" fmla="*/ 0 w 10"/>
                <a:gd name="T17" fmla="*/ 7 h 21"/>
                <a:gd name="T18" fmla="*/ 0 w 10"/>
                <a:gd name="T19" fmla="*/ 21 h 21"/>
                <a:gd name="T20" fmla="*/ 0 w 10"/>
                <a:gd name="T21" fmla="*/ 21 h 21"/>
                <a:gd name="T22" fmla="*/ 1 w 10"/>
                <a:gd name="T23" fmla="*/ 21 h 21"/>
                <a:gd name="T24" fmla="*/ 1 w 10"/>
                <a:gd name="T25" fmla="*/ 21 h 21"/>
                <a:gd name="T26" fmla="*/ 2 w 10"/>
                <a:gd name="T27" fmla="*/ 21 h 21"/>
                <a:gd name="T28" fmla="*/ 2 w 10"/>
                <a:gd name="T29" fmla="*/ 8 h 21"/>
                <a:gd name="T30" fmla="*/ 8 w 10"/>
                <a:gd name="T31" fmla="*/ 3 h 21"/>
                <a:gd name="T32" fmla="*/ 8 w 10"/>
                <a:gd name="T33" fmla="*/ 14 h 21"/>
                <a:gd name="T34" fmla="*/ 0 w 10"/>
                <a:gd name="T35" fmla="*/ 20 h 21"/>
                <a:gd name="T36" fmla="*/ 1 w 10"/>
                <a:gd name="T37" fmla="*/ 21 h 21"/>
                <a:gd name="T38" fmla="*/ 2 w 10"/>
                <a:gd name="T39" fmla="*/ 21 h 21"/>
                <a:gd name="T40" fmla="*/ 1 w 10"/>
                <a:gd name="T4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21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2" name="Freeform 386"/>
            <p:cNvSpPr>
              <a:spLocks/>
            </p:cNvSpPr>
            <p:nvPr/>
          </p:nvSpPr>
          <p:spPr bwMode="auto">
            <a:xfrm>
              <a:off x="6579" y="2198"/>
              <a:ext cx="21" cy="14"/>
            </a:xfrm>
            <a:custGeom>
              <a:avLst/>
              <a:gdLst>
                <a:gd name="T0" fmla="*/ 8 w 21"/>
                <a:gd name="T1" fmla="*/ 14 h 14"/>
                <a:gd name="T2" fmla="*/ 21 w 21"/>
                <a:gd name="T3" fmla="*/ 4 h 14"/>
                <a:gd name="T4" fmla="*/ 13 w 21"/>
                <a:gd name="T5" fmla="*/ 0 h 14"/>
                <a:gd name="T6" fmla="*/ 0 w 21"/>
                <a:gd name="T7" fmla="*/ 10 h 14"/>
                <a:gd name="T8" fmla="*/ 8 w 21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8" y="14"/>
                  </a:moveTo>
                  <a:lnTo>
                    <a:pt x="21" y="4"/>
                  </a:lnTo>
                  <a:lnTo>
                    <a:pt x="13" y="0"/>
                  </a:lnTo>
                  <a:lnTo>
                    <a:pt x="0" y="10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3" name="Freeform 387"/>
            <p:cNvSpPr>
              <a:spLocks/>
            </p:cNvSpPr>
            <p:nvPr/>
          </p:nvSpPr>
          <p:spPr bwMode="auto">
            <a:xfrm>
              <a:off x="6577" y="2197"/>
              <a:ext cx="25" cy="16"/>
            </a:xfrm>
            <a:custGeom>
              <a:avLst/>
              <a:gdLst>
                <a:gd name="T0" fmla="*/ 10 w 25"/>
                <a:gd name="T1" fmla="*/ 15 h 16"/>
                <a:gd name="T2" fmla="*/ 10 w 25"/>
                <a:gd name="T3" fmla="*/ 16 h 16"/>
                <a:gd name="T4" fmla="*/ 25 w 25"/>
                <a:gd name="T5" fmla="*/ 6 h 16"/>
                <a:gd name="T6" fmla="*/ 25 w 25"/>
                <a:gd name="T7" fmla="*/ 5 h 16"/>
                <a:gd name="T8" fmla="*/ 25 w 25"/>
                <a:gd name="T9" fmla="*/ 5 h 16"/>
                <a:gd name="T10" fmla="*/ 17 w 25"/>
                <a:gd name="T11" fmla="*/ 0 h 16"/>
                <a:gd name="T12" fmla="*/ 15 w 25"/>
                <a:gd name="T13" fmla="*/ 0 h 16"/>
                <a:gd name="T14" fmla="*/ 0 w 25"/>
                <a:gd name="T15" fmla="*/ 10 h 16"/>
                <a:gd name="T16" fmla="*/ 0 w 25"/>
                <a:gd name="T17" fmla="*/ 11 h 16"/>
                <a:gd name="T18" fmla="*/ 0 w 25"/>
                <a:gd name="T19" fmla="*/ 11 h 16"/>
                <a:gd name="T20" fmla="*/ 8 w 25"/>
                <a:gd name="T21" fmla="*/ 16 h 16"/>
                <a:gd name="T22" fmla="*/ 10 w 25"/>
                <a:gd name="T23" fmla="*/ 16 h 16"/>
                <a:gd name="T24" fmla="*/ 10 w 25"/>
                <a:gd name="T25" fmla="*/ 15 h 16"/>
                <a:gd name="T26" fmla="*/ 10 w 25"/>
                <a:gd name="T27" fmla="*/ 13 h 16"/>
                <a:gd name="T28" fmla="*/ 5 w 25"/>
                <a:gd name="T29" fmla="*/ 10 h 16"/>
                <a:gd name="T30" fmla="*/ 15 w 25"/>
                <a:gd name="T31" fmla="*/ 3 h 16"/>
                <a:gd name="T32" fmla="*/ 20 w 25"/>
                <a:gd name="T33" fmla="*/ 5 h 16"/>
                <a:gd name="T34" fmla="*/ 8 w 25"/>
                <a:gd name="T35" fmla="*/ 15 h 16"/>
                <a:gd name="T36" fmla="*/ 10 w 25"/>
                <a:gd name="T37" fmla="*/ 15 h 16"/>
                <a:gd name="T38" fmla="*/ 10 w 25"/>
                <a:gd name="T39" fmla="*/ 13 h 16"/>
                <a:gd name="T40" fmla="*/ 10 w 25"/>
                <a:gd name="T4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16">
                  <a:moveTo>
                    <a:pt x="10" y="15"/>
                  </a:moveTo>
                  <a:lnTo>
                    <a:pt x="10" y="16"/>
                  </a:lnTo>
                  <a:lnTo>
                    <a:pt x="25" y="6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5" y="10"/>
                  </a:lnTo>
                  <a:lnTo>
                    <a:pt x="15" y="3"/>
                  </a:lnTo>
                  <a:lnTo>
                    <a:pt x="20" y="5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4" name="Freeform 388"/>
            <p:cNvSpPr>
              <a:spLocks/>
            </p:cNvSpPr>
            <p:nvPr/>
          </p:nvSpPr>
          <p:spPr bwMode="auto">
            <a:xfrm>
              <a:off x="6579" y="2208"/>
              <a:ext cx="8" cy="27"/>
            </a:xfrm>
            <a:custGeom>
              <a:avLst/>
              <a:gdLst>
                <a:gd name="T0" fmla="*/ 8 w 8"/>
                <a:gd name="T1" fmla="*/ 27 h 27"/>
                <a:gd name="T2" fmla="*/ 8 w 8"/>
                <a:gd name="T3" fmla="*/ 4 h 27"/>
                <a:gd name="T4" fmla="*/ 0 w 8"/>
                <a:gd name="T5" fmla="*/ 0 h 27"/>
                <a:gd name="T6" fmla="*/ 0 w 8"/>
                <a:gd name="T7" fmla="*/ 22 h 27"/>
                <a:gd name="T8" fmla="*/ 8 w 8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7">
                  <a:moveTo>
                    <a:pt x="8" y="27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22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5" name="Freeform 389"/>
            <p:cNvSpPr>
              <a:spLocks/>
            </p:cNvSpPr>
            <p:nvPr/>
          </p:nvSpPr>
          <p:spPr bwMode="auto">
            <a:xfrm>
              <a:off x="6577" y="2207"/>
              <a:ext cx="12" cy="28"/>
            </a:xfrm>
            <a:custGeom>
              <a:avLst/>
              <a:gdLst>
                <a:gd name="T0" fmla="*/ 10 w 12"/>
                <a:gd name="T1" fmla="*/ 28 h 28"/>
                <a:gd name="T2" fmla="*/ 12 w 12"/>
                <a:gd name="T3" fmla="*/ 28 h 28"/>
                <a:gd name="T4" fmla="*/ 12 w 12"/>
                <a:gd name="T5" fmla="*/ 5 h 28"/>
                <a:gd name="T6" fmla="*/ 10 w 12"/>
                <a:gd name="T7" fmla="*/ 3 h 28"/>
                <a:gd name="T8" fmla="*/ 2 w 12"/>
                <a:gd name="T9" fmla="*/ 0 h 28"/>
                <a:gd name="T10" fmla="*/ 0 w 12"/>
                <a:gd name="T11" fmla="*/ 0 h 28"/>
                <a:gd name="T12" fmla="*/ 0 w 12"/>
                <a:gd name="T13" fmla="*/ 1 h 28"/>
                <a:gd name="T14" fmla="*/ 0 w 12"/>
                <a:gd name="T15" fmla="*/ 23 h 28"/>
                <a:gd name="T16" fmla="*/ 0 w 12"/>
                <a:gd name="T17" fmla="*/ 25 h 28"/>
                <a:gd name="T18" fmla="*/ 8 w 12"/>
                <a:gd name="T19" fmla="*/ 28 h 28"/>
                <a:gd name="T20" fmla="*/ 10 w 12"/>
                <a:gd name="T21" fmla="*/ 28 h 28"/>
                <a:gd name="T22" fmla="*/ 12 w 12"/>
                <a:gd name="T23" fmla="*/ 28 h 28"/>
                <a:gd name="T24" fmla="*/ 10 w 12"/>
                <a:gd name="T25" fmla="*/ 28 h 28"/>
                <a:gd name="T26" fmla="*/ 10 w 12"/>
                <a:gd name="T27" fmla="*/ 27 h 28"/>
                <a:gd name="T28" fmla="*/ 3 w 12"/>
                <a:gd name="T29" fmla="*/ 22 h 28"/>
                <a:gd name="T30" fmla="*/ 3 w 12"/>
                <a:gd name="T31" fmla="*/ 3 h 28"/>
                <a:gd name="T32" fmla="*/ 8 w 12"/>
                <a:gd name="T33" fmla="*/ 6 h 28"/>
                <a:gd name="T34" fmla="*/ 8 w 12"/>
                <a:gd name="T35" fmla="*/ 28 h 28"/>
                <a:gd name="T36" fmla="*/ 10 w 12"/>
                <a:gd name="T37" fmla="*/ 28 h 28"/>
                <a:gd name="T38" fmla="*/ 10 w 12"/>
                <a:gd name="T39" fmla="*/ 27 h 28"/>
                <a:gd name="T40" fmla="*/ 10 w 12"/>
                <a:gd name="T4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2" y="28"/>
                  </a:lnTo>
                  <a:lnTo>
                    <a:pt x="12" y="5"/>
                  </a:lnTo>
                  <a:lnTo>
                    <a:pt x="10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7"/>
                  </a:lnTo>
                  <a:lnTo>
                    <a:pt x="3" y="22"/>
                  </a:lnTo>
                  <a:lnTo>
                    <a:pt x="3" y="3"/>
                  </a:lnTo>
                  <a:lnTo>
                    <a:pt x="8" y="6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0" y="27"/>
                  </a:lnTo>
                  <a:lnTo>
                    <a:pt x="10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6" name="Freeform 390"/>
            <p:cNvSpPr>
              <a:spLocks/>
            </p:cNvSpPr>
            <p:nvPr/>
          </p:nvSpPr>
          <p:spPr bwMode="auto">
            <a:xfrm>
              <a:off x="6513" y="2212"/>
              <a:ext cx="42" cy="23"/>
            </a:xfrm>
            <a:custGeom>
              <a:avLst/>
              <a:gdLst>
                <a:gd name="T0" fmla="*/ 0 w 25"/>
                <a:gd name="T1" fmla="*/ 1 h 14"/>
                <a:gd name="T2" fmla="*/ 6 w 25"/>
                <a:gd name="T3" fmla="*/ 10 h 14"/>
                <a:gd name="T4" fmla="*/ 22 w 25"/>
                <a:gd name="T5" fmla="*/ 14 h 14"/>
                <a:gd name="T6" fmla="*/ 24 w 25"/>
                <a:gd name="T7" fmla="*/ 14 h 14"/>
                <a:gd name="T8" fmla="*/ 25 w 25"/>
                <a:gd name="T9" fmla="*/ 13 h 14"/>
                <a:gd name="T10" fmla="*/ 24 w 25"/>
                <a:gd name="T11" fmla="*/ 12 h 14"/>
                <a:gd name="T12" fmla="*/ 22 w 25"/>
                <a:gd name="T13" fmla="*/ 12 h 14"/>
                <a:gd name="T14" fmla="*/ 7 w 25"/>
                <a:gd name="T15" fmla="*/ 8 h 14"/>
                <a:gd name="T16" fmla="*/ 2 w 25"/>
                <a:gd name="T17" fmla="*/ 1 h 14"/>
                <a:gd name="T18" fmla="*/ 1 w 25"/>
                <a:gd name="T19" fmla="*/ 0 h 14"/>
                <a:gd name="T20" fmla="*/ 0 w 25"/>
                <a:gd name="T2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4">
                  <a:moveTo>
                    <a:pt x="0" y="1"/>
                  </a:moveTo>
                  <a:cubicBezTo>
                    <a:pt x="0" y="5"/>
                    <a:pt x="2" y="8"/>
                    <a:pt x="6" y="10"/>
                  </a:cubicBezTo>
                  <a:cubicBezTo>
                    <a:pt x="10" y="13"/>
                    <a:pt x="16" y="14"/>
                    <a:pt x="22" y="14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3" y="12"/>
                    <a:pt x="23" y="12"/>
                    <a:pt x="22" y="12"/>
                  </a:cubicBezTo>
                  <a:cubicBezTo>
                    <a:pt x="16" y="12"/>
                    <a:pt x="11" y="11"/>
                    <a:pt x="7" y="8"/>
                  </a:cubicBezTo>
                  <a:cubicBezTo>
                    <a:pt x="4" y="6"/>
                    <a:pt x="2" y="4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7" name="Rectangle 391"/>
            <p:cNvSpPr>
              <a:spLocks noChangeArrowheads="1"/>
            </p:cNvSpPr>
            <p:nvPr/>
          </p:nvSpPr>
          <p:spPr bwMode="auto">
            <a:xfrm>
              <a:off x="6548" y="2208"/>
              <a:ext cx="14" cy="29"/>
            </a:xfrm>
            <a:prstGeom prst="rect">
              <a:avLst/>
            </a:pr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8" name="Freeform 392"/>
            <p:cNvSpPr>
              <a:spLocks/>
            </p:cNvSpPr>
            <p:nvPr/>
          </p:nvSpPr>
          <p:spPr bwMode="auto">
            <a:xfrm>
              <a:off x="6547" y="2207"/>
              <a:ext cx="16" cy="32"/>
            </a:xfrm>
            <a:custGeom>
              <a:avLst/>
              <a:gdLst>
                <a:gd name="T0" fmla="*/ 9 w 10"/>
                <a:gd name="T1" fmla="*/ 18 h 19"/>
                <a:gd name="T2" fmla="*/ 9 w 10"/>
                <a:gd name="T3" fmla="*/ 17 h 19"/>
                <a:gd name="T4" fmla="*/ 2 w 10"/>
                <a:gd name="T5" fmla="*/ 17 h 19"/>
                <a:gd name="T6" fmla="*/ 2 w 10"/>
                <a:gd name="T7" fmla="*/ 2 h 19"/>
                <a:gd name="T8" fmla="*/ 8 w 10"/>
                <a:gd name="T9" fmla="*/ 2 h 19"/>
                <a:gd name="T10" fmla="*/ 8 w 10"/>
                <a:gd name="T11" fmla="*/ 18 h 19"/>
                <a:gd name="T12" fmla="*/ 9 w 10"/>
                <a:gd name="T13" fmla="*/ 18 h 19"/>
                <a:gd name="T14" fmla="*/ 9 w 10"/>
                <a:gd name="T15" fmla="*/ 17 h 19"/>
                <a:gd name="T16" fmla="*/ 9 w 10"/>
                <a:gd name="T17" fmla="*/ 18 h 19"/>
                <a:gd name="T18" fmla="*/ 10 w 10"/>
                <a:gd name="T19" fmla="*/ 18 h 19"/>
                <a:gd name="T20" fmla="*/ 10 w 10"/>
                <a:gd name="T21" fmla="*/ 1 h 19"/>
                <a:gd name="T22" fmla="*/ 10 w 10"/>
                <a:gd name="T23" fmla="*/ 0 h 19"/>
                <a:gd name="T24" fmla="*/ 9 w 10"/>
                <a:gd name="T25" fmla="*/ 0 h 19"/>
                <a:gd name="T26" fmla="*/ 0 w 10"/>
                <a:gd name="T27" fmla="*/ 0 h 19"/>
                <a:gd name="T28" fmla="*/ 0 w 10"/>
                <a:gd name="T29" fmla="*/ 1 h 19"/>
                <a:gd name="T30" fmla="*/ 0 w 10"/>
                <a:gd name="T31" fmla="*/ 18 h 19"/>
                <a:gd name="T32" fmla="*/ 0 w 10"/>
                <a:gd name="T33" fmla="*/ 19 h 19"/>
                <a:gd name="T34" fmla="*/ 1 w 10"/>
                <a:gd name="T35" fmla="*/ 19 h 19"/>
                <a:gd name="T36" fmla="*/ 9 w 10"/>
                <a:gd name="T37" fmla="*/ 19 h 19"/>
                <a:gd name="T38" fmla="*/ 10 w 10"/>
                <a:gd name="T39" fmla="*/ 18 h 19"/>
                <a:gd name="T40" fmla="*/ 9 w 10"/>
                <a:gd name="T4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19">
                  <a:moveTo>
                    <a:pt x="9" y="18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19" name="Rectangle 393"/>
            <p:cNvSpPr>
              <a:spLocks noChangeArrowheads="1"/>
            </p:cNvSpPr>
            <p:nvPr/>
          </p:nvSpPr>
          <p:spPr bwMode="auto">
            <a:xfrm>
              <a:off x="6548" y="2218"/>
              <a:ext cx="14" cy="29"/>
            </a:xfrm>
            <a:prstGeom prst="rect">
              <a:avLst/>
            </a:pr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0" name="Freeform 394"/>
            <p:cNvSpPr>
              <a:spLocks/>
            </p:cNvSpPr>
            <p:nvPr/>
          </p:nvSpPr>
          <p:spPr bwMode="auto">
            <a:xfrm>
              <a:off x="6547" y="2217"/>
              <a:ext cx="16" cy="32"/>
            </a:xfrm>
            <a:custGeom>
              <a:avLst/>
              <a:gdLst>
                <a:gd name="T0" fmla="*/ 9 w 10"/>
                <a:gd name="T1" fmla="*/ 18 h 19"/>
                <a:gd name="T2" fmla="*/ 9 w 10"/>
                <a:gd name="T3" fmla="*/ 17 h 19"/>
                <a:gd name="T4" fmla="*/ 2 w 10"/>
                <a:gd name="T5" fmla="*/ 17 h 19"/>
                <a:gd name="T6" fmla="*/ 2 w 10"/>
                <a:gd name="T7" fmla="*/ 2 h 19"/>
                <a:gd name="T8" fmla="*/ 8 w 10"/>
                <a:gd name="T9" fmla="*/ 2 h 19"/>
                <a:gd name="T10" fmla="*/ 8 w 10"/>
                <a:gd name="T11" fmla="*/ 18 h 19"/>
                <a:gd name="T12" fmla="*/ 9 w 10"/>
                <a:gd name="T13" fmla="*/ 18 h 19"/>
                <a:gd name="T14" fmla="*/ 9 w 10"/>
                <a:gd name="T15" fmla="*/ 17 h 19"/>
                <a:gd name="T16" fmla="*/ 9 w 10"/>
                <a:gd name="T17" fmla="*/ 18 h 19"/>
                <a:gd name="T18" fmla="*/ 10 w 10"/>
                <a:gd name="T19" fmla="*/ 18 h 19"/>
                <a:gd name="T20" fmla="*/ 10 w 10"/>
                <a:gd name="T21" fmla="*/ 1 h 19"/>
                <a:gd name="T22" fmla="*/ 10 w 10"/>
                <a:gd name="T23" fmla="*/ 0 h 19"/>
                <a:gd name="T24" fmla="*/ 9 w 10"/>
                <a:gd name="T25" fmla="*/ 0 h 19"/>
                <a:gd name="T26" fmla="*/ 0 w 10"/>
                <a:gd name="T27" fmla="*/ 0 h 19"/>
                <a:gd name="T28" fmla="*/ 0 w 10"/>
                <a:gd name="T29" fmla="*/ 1 h 19"/>
                <a:gd name="T30" fmla="*/ 0 w 10"/>
                <a:gd name="T31" fmla="*/ 18 h 19"/>
                <a:gd name="T32" fmla="*/ 0 w 10"/>
                <a:gd name="T33" fmla="*/ 19 h 19"/>
                <a:gd name="T34" fmla="*/ 1 w 10"/>
                <a:gd name="T35" fmla="*/ 19 h 19"/>
                <a:gd name="T36" fmla="*/ 9 w 10"/>
                <a:gd name="T37" fmla="*/ 19 h 19"/>
                <a:gd name="T38" fmla="*/ 10 w 10"/>
                <a:gd name="T39" fmla="*/ 18 h 19"/>
                <a:gd name="T40" fmla="*/ 9 w 10"/>
                <a:gd name="T4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19">
                  <a:moveTo>
                    <a:pt x="9" y="18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1" name="Freeform 395"/>
            <p:cNvSpPr>
              <a:spLocks/>
            </p:cNvSpPr>
            <p:nvPr/>
          </p:nvSpPr>
          <p:spPr bwMode="auto">
            <a:xfrm>
              <a:off x="6590" y="2178"/>
              <a:ext cx="29" cy="158"/>
            </a:xfrm>
            <a:custGeom>
              <a:avLst/>
              <a:gdLst>
                <a:gd name="T0" fmla="*/ 17 w 17"/>
                <a:gd name="T1" fmla="*/ 93 h 94"/>
                <a:gd name="T2" fmla="*/ 17 w 17"/>
                <a:gd name="T3" fmla="*/ 3 h 94"/>
                <a:gd name="T4" fmla="*/ 16 w 17"/>
                <a:gd name="T5" fmla="*/ 1 h 94"/>
                <a:gd name="T6" fmla="*/ 14 w 17"/>
                <a:gd name="T7" fmla="*/ 0 h 94"/>
                <a:gd name="T8" fmla="*/ 13 w 17"/>
                <a:gd name="T9" fmla="*/ 0 h 94"/>
                <a:gd name="T10" fmla="*/ 13 w 17"/>
                <a:gd name="T11" fmla="*/ 1 h 94"/>
                <a:gd name="T12" fmla="*/ 13 w 17"/>
                <a:gd name="T13" fmla="*/ 0 h 94"/>
                <a:gd name="T14" fmla="*/ 1 w 17"/>
                <a:gd name="T15" fmla="*/ 7 h 94"/>
                <a:gd name="T16" fmla="*/ 0 w 17"/>
                <a:gd name="T17" fmla="*/ 8 h 94"/>
                <a:gd name="T18" fmla="*/ 2 w 17"/>
                <a:gd name="T19" fmla="*/ 9 h 94"/>
                <a:gd name="T20" fmla="*/ 14 w 17"/>
                <a:gd name="T21" fmla="*/ 2 h 94"/>
                <a:gd name="T22" fmla="*/ 14 w 17"/>
                <a:gd name="T23" fmla="*/ 2 h 94"/>
                <a:gd name="T24" fmla="*/ 14 w 17"/>
                <a:gd name="T25" fmla="*/ 2 h 94"/>
                <a:gd name="T26" fmla="*/ 15 w 17"/>
                <a:gd name="T27" fmla="*/ 2 h 94"/>
                <a:gd name="T28" fmla="*/ 15 w 17"/>
                <a:gd name="T29" fmla="*/ 3 h 94"/>
                <a:gd name="T30" fmla="*/ 15 w 17"/>
                <a:gd name="T31" fmla="*/ 93 h 94"/>
                <a:gd name="T32" fmla="*/ 16 w 17"/>
                <a:gd name="T33" fmla="*/ 94 h 94"/>
                <a:gd name="T34" fmla="*/ 17 w 17"/>
                <a:gd name="T35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94">
                  <a:moveTo>
                    <a:pt x="17" y="9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6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5" y="3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5" y="94"/>
                    <a:pt x="15" y="94"/>
                    <a:pt x="16" y="94"/>
                  </a:cubicBezTo>
                  <a:cubicBezTo>
                    <a:pt x="16" y="94"/>
                    <a:pt x="17" y="94"/>
                    <a:pt x="17" y="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2" name="Freeform 396"/>
            <p:cNvSpPr>
              <a:spLocks/>
            </p:cNvSpPr>
            <p:nvPr/>
          </p:nvSpPr>
          <p:spPr bwMode="auto">
            <a:xfrm>
              <a:off x="6599" y="2193"/>
              <a:ext cx="28" cy="151"/>
            </a:xfrm>
            <a:custGeom>
              <a:avLst/>
              <a:gdLst>
                <a:gd name="T0" fmla="*/ 2 w 17"/>
                <a:gd name="T1" fmla="*/ 9 h 90"/>
                <a:gd name="T2" fmla="*/ 14 w 17"/>
                <a:gd name="T3" fmla="*/ 2 h 90"/>
                <a:gd name="T4" fmla="*/ 14 w 17"/>
                <a:gd name="T5" fmla="*/ 2 h 90"/>
                <a:gd name="T6" fmla="*/ 15 w 17"/>
                <a:gd name="T7" fmla="*/ 2 h 90"/>
                <a:gd name="T8" fmla="*/ 15 w 17"/>
                <a:gd name="T9" fmla="*/ 3 h 90"/>
                <a:gd name="T10" fmla="*/ 15 w 17"/>
                <a:gd name="T11" fmla="*/ 89 h 90"/>
                <a:gd name="T12" fmla="*/ 16 w 17"/>
                <a:gd name="T13" fmla="*/ 90 h 90"/>
                <a:gd name="T14" fmla="*/ 17 w 17"/>
                <a:gd name="T15" fmla="*/ 89 h 90"/>
                <a:gd name="T16" fmla="*/ 17 w 17"/>
                <a:gd name="T17" fmla="*/ 3 h 90"/>
                <a:gd name="T18" fmla="*/ 16 w 17"/>
                <a:gd name="T19" fmla="*/ 1 h 90"/>
                <a:gd name="T20" fmla="*/ 14 w 17"/>
                <a:gd name="T21" fmla="*/ 0 h 90"/>
                <a:gd name="T22" fmla="*/ 13 w 17"/>
                <a:gd name="T23" fmla="*/ 1 h 90"/>
                <a:gd name="T24" fmla="*/ 1 w 17"/>
                <a:gd name="T25" fmla="*/ 7 h 90"/>
                <a:gd name="T26" fmla="*/ 1 w 17"/>
                <a:gd name="T27" fmla="*/ 9 h 90"/>
                <a:gd name="T28" fmla="*/ 2 w 17"/>
                <a:gd name="T29" fmla="*/ 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90">
                  <a:moveTo>
                    <a:pt x="2" y="9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89"/>
                    <a:pt x="15" y="89"/>
                    <a:pt x="15" y="89"/>
                  </a:cubicBezTo>
                  <a:cubicBezTo>
                    <a:pt x="15" y="90"/>
                    <a:pt x="16" y="90"/>
                    <a:pt x="16" y="90"/>
                  </a:cubicBezTo>
                  <a:cubicBezTo>
                    <a:pt x="17" y="90"/>
                    <a:pt x="17" y="90"/>
                    <a:pt x="17" y="89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2"/>
                    <a:pt x="16" y="1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3" name="Freeform 397"/>
            <p:cNvSpPr>
              <a:spLocks/>
            </p:cNvSpPr>
            <p:nvPr/>
          </p:nvSpPr>
          <p:spPr bwMode="auto">
            <a:xfrm>
              <a:off x="6507" y="2410"/>
              <a:ext cx="23" cy="13"/>
            </a:xfrm>
            <a:custGeom>
              <a:avLst/>
              <a:gdLst>
                <a:gd name="T0" fmla="*/ 0 w 14"/>
                <a:gd name="T1" fmla="*/ 4 h 8"/>
                <a:gd name="T2" fmla="*/ 7 w 14"/>
                <a:gd name="T3" fmla="*/ 0 h 8"/>
                <a:gd name="T4" fmla="*/ 14 w 14"/>
                <a:gd name="T5" fmla="*/ 4 h 8"/>
                <a:gd name="T6" fmla="*/ 7 w 14"/>
                <a:gd name="T7" fmla="*/ 8 h 8"/>
                <a:gd name="T8" fmla="*/ 0 w 1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4"/>
                  </a:move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1"/>
                    <a:pt x="14" y="4"/>
                  </a:cubicBezTo>
                  <a:cubicBezTo>
                    <a:pt x="14" y="6"/>
                    <a:pt x="11" y="8"/>
                    <a:pt x="7" y="8"/>
                  </a:cubicBezTo>
                  <a:cubicBezTo>
                    <a:pt x="3" y="8"/>
                    <a:pt x="0" y="6"/>
                    <a:pt x="0" y="4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4" name="Freeform 398"/>
            <p:cNvSpPr>
              <a:spLocks/>
            </p:cNvSpPr>
            <p:nvPr/>
          </p:nvSpPr>
          <p:spPr bwMode="auto">
            <a:xfrm>
              <a:off x="6505" y="2408"/>
              <a:ext cx="27" cy="17"/>
            </a:xfrm>
            <a:custGeom>
              <a:avLst/>
              <a:gdLst>
                <a:gd name="T0" fmla="*/ 2 w 16"/>
                <a:gd name="T1" fmla="*/ 5 h 10"/>
                <a:gd name="T2" fmla="*/ 3 w 16"/>
                <a:gd name="T3" fmla="*/ 3 h 10"/>
                <a:gd name="T4" fmla="*/ 8 w 16"/>
                <a:gd name="T5" fmla="*/ 2 h 10"/>
                <a:gd name="T6" fmla="*/ 8 w 16"/>
                <a:gd name="T7" fmla="*/ 2 h 10"/>
                <a:gd name="T8" fmla="*/ 12 w 16"/>
                <a:gd name="T9" fmla="*/ 3 h 10"/>
                <a:gd name="T10" fmla="*/ 14 w 16"/>
                <a:gd name="T11" fmla="*/ 5 h 10"/>
                <a:gd name="T12" fmla="*/ 12 w 16"/>
                <a:gd name="T13" fmla="*/ 7 h 10"/>
                <a:gd name="T14" fmla="*/ 8 w 16"/>
                <a:gd name="T15" fmla="*/ 8 h 10"/>
                <a:gd name="T16" fmla="*/ 7 w 16"/>
                <a:gd name="T17" fmla="*/ 8 h 10"/>
                <a:gd name="T18" fmla="*/ 3 w 16"/>
                <a:gd name="T19" fmla="*/ 7 h 10"/>
                <a:gd name="T20" fmla="*/ 2 w 16"/>
                <a:gd name="T21" fmla="*/ 5 h 10"/>
                <a:gd name="T22" fmla="*/ 1 w 16"/>
                <a:gd name="T23" fmla="*/ 4 h 10"/>
                <a:gd name="T24" fmla="*/ 0 w 16"/>
                <a:gd name="T25" fmla="*/ 5 h 10"/>
                <a:gd name="T26" fmla="*/ 2 w 16"/>
                <a:gd name="T27" fmla="*/ 9 h 10"/>
                <a:gd name="T28" fmla="*/ 7 w 16"/>
                <a:gd name="T29" fmla="*/ 10 h 10"/>
                <a:gd name="T30" fmla="*/ 8 w 16"/>
                <a:gd name="T31" fmla="*/ 10 h 10"/>
                <a:gd name="T32" fmla="*/ 13 w 16"/>
                <a:gd name="T33" fmla="*/ 8 h 10"/>
                <a:gd name="T34" fmla="*/ 16 w 16"/>
                <a:gd name="T35" fmla="*/ 5 h 10"/>
                <a:gd name="T36" fmla="*/ 13 w 16"/>
                <a:gd name="T37" fmla="*/ 1 h 10"/>
                <a:gd name="T38" fmla="*/ 8 w 16"/>
                <a:gd name="T39" fmla="*/ 0 h 10"/>
                <a:gd name="T40" fmla="*/ 8 w 16"/>
                <a:gd name="T41" fmla="*/ 0 h 10"/>
                <a:gd name="T42" fmla="*/ 2 w 16"/>
                <a:gd name="T43" fmla="*/ 1 h 10"/>
                <a:gd name="T44" fmla="*/ 0 w 16"/>
                <a:gd name="T45" fmla="*/ 5 h 10"/>
                <a:gd name="T46" fmla="*/ 1 w 16"/>
                <a:gd name="T47" fmla="*/ 6 h 10"/>
                <a:gd name="T48" fmla="*/ 2 w 16"/>
                <a:gd name="T4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10">
                  <a:moveTo>
                    <a:pt x="2" y="5"/>
                  </a:moveTo>
                  <a:cubicBezTo>
                    <a:pt x="2" y="5"/>
                    <a:pt x="2" y="4"/>
                    <a:pt x="3" y="3"/>
                  </a:cubicBezTo>
                  <a:cubicBezTo>
                    <a:pt x="4" y="3"/>
                    <a:pt x="6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3" y="3"/>
                    <a:pt x="14" y="4"/>
                    <a:pt x="14" y="5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11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1" y="8"/>
                    <a:pt x="2" y="9"/>
                  </a:cubicBezTo>
                  <a:cubicBezTo>
                    <a:pt x="4" y="9"/>
                    <a:pt x="5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5" y="7"/>
                    <a:pt x="16" y="6"/>
                    <a:pt x="16" y="5"/>
                  </a:cubicBezTo>
                  <a:cubicBezTo>
                    <a:pt x="16" y="3"/>
                    <a:pt x="15" y="2"/>
                    <a:pt x="13" y="1"/>
                  </a:cubicBezTo>
                  <a:cubicBezTo>
                    <a:pt x="12" y="0"/>
                    <a:pt x="10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1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5" name="Freeform 399"/>
            <p:cNvSpPr>
              <a:spLocks/>
            </p:cNvSpPr>
            <p:nvPr/>
          </p:nvSpPr>
          <p:spPr bwMode="auto">
            <a:xfrm>
              <a:off x="6507" y="2416"/>
              <a:ext cx="23" cy="52"/>
            </a:xfrm>
            <a:custGeom>
              <a:avLst/>
              <a:gdLst>
                <a:gd name="T0" fmla="*/ 0 w 14"/>
                <a:gd name="T1" fmla="*/ 0 h 31"/>
                <a:gd name="T2" fmla="*/ 7 w 14"/>
                <a:gd name="T3" fmla="*/ 4 h 31"/>
                <a:gd name="T4" fmla="*/ 14 w 14"/>
                <a:gd name="T5" fmla="*/ 0 h 31"/>
                <a:gd name="T6" fmla="*/ 14 w 14"/>
                <a:gd name="T7" fmla="*/ 26 h 31"/>
                <a:gd name="T8" fmla="*/ 7 w 14"/>
                <a:gd name="T9" fmla="*/ 31 h 31"/>
                <a:gd name="T10" fmla="*/ 0 w 14"/>
                <a:gd name="T11" fmla="*/ 27 h 31"/>
                <a:gd name="T12" fmla="*/ 0 w 1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1">
                  <a:moveTo>
                    <a:pt x="0" y="0"/>
                  </a:moveTo>
                  <a:cubicBezTo>
                    <a:pt x="0" y="2"/>
                    <a:pt x="3" y="4"/>
                    <a:pt x="7" y="4"/>
                  </a:cubicBezTo>
                  <a:cubicBezTo>
                    <a:pt x="11" y="4"/>
                    <a:pt x="14" y="2"/>
                    <a:pt x="14" y="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9"/>
                    <a:pt x="11" y="31"/>
                    <a:pt x="7" y="31"/>
                  </a:cubicBezTo>
                  <a:cubicBezTo>
                    <a:pt x="3" y="31"/>
                    <a:pt x="0" y="29"/>
                    <a:pt x="0" y="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6" name="Freeform 400"/>
            <p:cNvSpPr>
              <a:spLocks/>
            </p:cNvSpPr>
            <p:nvPr/>
          </p:nvSpPr>
          <p:spPr bwMode="auto">
            <a:xfrm>
              <a:off x="6515" y="2416"/>
              <a:ext cx="15" cy="52"/>
            </a:xfrm>
            <a:custGeom>
              <a:avLst/>
              <a:gdLst>
                <a:gd name="T0" fmla="*/ 0 w 9"/>
                <a:gd name="T1" fmla="*/ 4 h 31"/>
                <a:gd name="T2" fmla="*/ 2 w 9"/>
                <a:gd name="T3" fmla="*/ 4 h 31"/>
                <a:gd name="T4" fmla="*/ 9 w 9"/>
                <a:gd name="T5" fmla="*/ 0 h 31"/>
                <a:gd name="T6" fmla="*/ 9 w 9"/>
                <a:gd name="T7" fmla="*/ 26 h 31"/>
                <a:gd name="T8" fmla="*/ 2 w 9"/>
                <a:gd name="T9" fmla="*/ 31 h 31"/>
                <a:gd name="T10" fmla="*/ 0 w 9"/>
                <a:gd name="T11" fmla="*/ 31 h 31"/>
                <a:gd name="T12" fmla="*/ 0 w 9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1">
                  <a:moveTo>
                    <a:pt x="0" y="4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6" y="4"/>
                    <a:pt x="9" y="2"/>
                    <a:pt x="9" y="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9"/>
                    <a:pt x="6" y="31"/>
                    <a:pt x="2" y="31"/>
                  </a:cubicBezTo>
                  <a:cubicBezTo>
                    <a:pt x="1" y="31"/>
                    <a:pt x="0" y="31"/>
                    <a:pt x="0" y="3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7" name="Freeform 401"/>
            <p:cNvSpPr>
              <a:spLocks/>
            </p:cNvSpPr>
            <p:nvPr/>
          </p:nvSpPr>
          <p:spPr bwMode="auto">
            <a:xfrm>
              <a:off x="6505" y="2415"/>
              <a:ext cx="27" cy="55"/>
            </a:xfrm>
            <a:custGeom>
              <a:avLst/>
              <a:gdLst>
                <a:gd name="T0" fmla="*/ 1 w 16"/>
                <a:gd name="T1" fmla="*/ 1 h 33"/>
                <a:gd name="T2" fmla="*/ 0 w 16"/>
                <a:gd name="T3" fmla="*/ 1 h 33"/>
                <a:gd name="T4" fmla="*/ 2 w 16"/>
                <a:gd name="T5" fmla="*/ 5 h 33"/>
                <a:gd name="T6" fmla="*/ 7 w 16"/>
                <a:gd name="T7" fmla="*/ 6 h 33"/>
                <a:gd name="T8" fmla="*/ 8 w 16"/>
                <a:gd name="T9" fmla="*/ 6 h 33"/>
                <a:gd name="T10" fmla="*/ 13 w 16"/>
                <a:gd name="T11" fmla="*/ 4 h 33"/>
                <a:gd name="T12" fmla="*/ 16 w 16"/>
                <a:gd name="T13" fmla="*/ 1 h 33"/>
                <a:gd name="T14" fmla="*/ 15 w 16"/>
                <a:gd name="T15" fmla="*/ 0 h 33"/>
                <a:gd name="T16" fmla="*/ 15 w 16"/>
                <a:gd name="T17" fmla="*/ 0 h 33"/>
                <a:gd name="T18" fmla="*/ 14 w 16"/>
                <a:gd name="T19" fmla="*/ 0 h 33"/>
                <a:gd name="T20" fmla="*/ 14 w 16"/>
                <a:gd name="T21" fmla="*/ 1 h 33"/>
                <a:gd name="T22" fmla="*/ 14 w 16"/>
                <a:gd name="T23" fmla="*/ 27 h 33"/>
                <a:gd name="T24" fmla="*/ 12 w 16"/>
                <a:gd name="T25" fmla="*/ 30 h 33"/>
                <a:gd name="T26" fmla="*/ 8 w 16"/>
                <a:gd name="T27" fmla="*/ 31 h 33"/>
                <a:gd name="T28" fmla="*/ 7 w 16"/>
                <a:gd name="T29" fmla="*/ 31 h 33"/>
                <a:gd name="T30" fmla="*/ 3 w 16"/>
                <a:gd name="T31" fmla="*/ 30 h 33"/>
                <a:gd name="T32" fmla="*/ 2 w 16"/>
                <a:gd name="T33" fmla="*/ 28 h 33"/>
                <a:gd name="T34" fmla="*/ 2 w 16"/>
                <a:gd name="T35" fmla="*/ 1 h 33"/>
                <a:gd name="T36" fmla="*/ 2 w 16"/>
                <a:gd name="T37" fmla="*/ 0 h 33"/>
                <a:gd name="T38" fmla="*/ 1 w 16"/>
                <a:gd name="T39" fmla="*/ 0 h 33"/>
                <a:gd name="T40" fmla="*/ 0 w 16"/>
                <a:gd name="T41" fmla="*/ 0 h 33"/>
                <a:gd name="T42" fmla="*/ 0 w 16"/>
                <a:gd name="T43" fmla="*/ 1 h 33"/>
                <a:gd name="T44" fmla="*/ 1 w 16"/>
                <a:gd name="T45" fmla="*/ 1 h 33"/>
                <a:gd name="T46" fmla="*/ 0 w 16"/>
                <a:gd name="T47" fmla="*/ 1 h 33"/>
                <a:gd name="T48" fmla="*/ 0 w 16"/>
                <a:gd name="T49" fmla="*/ 28 h 33"/>
                <a:gd name="T50" fmla="*/ 2 w 16"/>
                <a:gd name="T51" fmla="*/ 32 h 33"/>
                <a:gd name="T52" fmla="*/ 7 w 16"/>
                <a:gd name="T53" fmla="*/ 33 h 33"/>
                <a:gd name="T54" fmla="*/ 8 w 16"/>
                <a:gd name="T55" fmla="*/ 33 h 33"/>
                <a:gd name="T56" fmla="*/ 13 w 16"/>
                <a:gd name="T57" fmla="*/ 31 h 33"/>
                <a:gd name="T58" fmla="*/ 16 w 16"/>
                <a:gd name="T59" fmla="*/ 27 h 33"/>
                <a:gd name="T60" fmla="*/ 16 w 16"/>
                <a:gd name="T61" fmla="*/ 1 h 33"/>
                <a:gd name="T62" fmla="*/ 15 w 16"/>
                <a:gd name="T63" fmla="*/ 0 h 33"/>
                <a:gd name="T64" fmla="*/ 15 w 16"/>
                <a:gd name="T65" fmla="*/ 0 h 33"/>
                <a:gd name="T66" fmla="*/ 14 w 16"/>
                <a:gd name="T67" fmla="*/ 0 h 33"/>
                <a:gd name="T68" fmla="*/ 14 w 16"/>
                <a:gd name="T69" fmla="*/ 1 h 33"/>
                <a:gd name="T70" fmla="*/ 12 w 16"/>
                <a:gd name="T71" fmla="*/ 3 h 33"/>
                <a:gd name="T72" fmla="*/ 8 w 16"/>
                <a:gd name="T73" fmla="*/ 4 h 33"/>
                <a:gd name="T74" fmla="*/ 7 w 16"/>
                <a:gd name="T75" fmla="*/ 4 h 33"/>
                <a:gd name="T76" fmla="*/ 3 w 16"/>
                <a:gd name="T77" fmla="*/ 3 h 33"/>
                <a:gd name="T78" fmla="*/ 2 w 16"/>
                <a:gd name="T79" fmla="*/ 1 h 33"/>
                <a:gd name="T80" fmla="*/ 2 w 16"/>
                <a:gd name="T81" fmla="*/ 0 h 33"/>
                <a:gd name="T82" fmla="*/ 1 w 16"/>
                <a:gd name="T83" fmla="*/ 0 h 33"/>
                <a:gd name="T84" fmla="*/ 0 w 16"/>
                <a:gd name="T85" fmla="*/ 0 h 33"/>
                <a:gd name="T86" fmla="*/ 0 w 16"/>
                <a:gd name="T87" fmla="*/ 1 h 33"/>
                <a:gd name="T88" fmla="*/ 1 w 16"/>
                <a:gd name="T8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" h="33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4" y="5"/>
                    <a:pt x="5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" y="6"/>
                    <a:pt x="12" y="5"/>
                    <a:pt x="13" y="4"/>
                  </a:cubicBezTo>
                  <a:cubicBezTo>
                    <a:pt x="15" y="3"/>
                    <a:pt x="16" y="2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3" y="29"/>
                    <a:pt x="12" y="30"/>
                  </a:cubicBezTo>
                  <a:cubicBezTo>
                    <a:pt x="11" y="30"/>
                    <a:pt x="10" y="31"/>
                    <a:pt x="8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4" y="30"/>
                    <a:pt x="3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1" y="31"/>
                    <a:pt x="2" y="32"/>
                  </a:cubicBezTo>
                  <a:cubicBezTo>
                    <a:pt x="4" y="32"/>
                    <a:pt x="5" y="33"/>
                    <a:pt x="7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33"/>
                    <a:pt x="12" y="32"/>
                    <a:pt x="13" y="31"/>
                  </a:cubicBezTo>
                  <a:cubicBezTo>
                    <a:pt x="15" y="30"/>
                    <a:pt x="16" y="29"/>
                    <a:pt x="16" y="2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1" y="3"/>
                    <a:pt x="10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8" name="Freeform 402"/>
            <p:cNvSpPr>
              <a:spLocks/>
            </p:cNvSpPr>
            <p:nvPr/>
          </p:nvSpPr>
          <p:spPr bwMode="auto">
            <a:xfrm>
              <a:off x="6451" y="2376"/>
              <a:ext cx="24" cy="13"/>
            </a:xfrm>
            <a:custGeom>
              <a:avLst/>
              <a:gdLst>
                <a:gd name="T0" fmla="*/ 0 w 14"/>
                <a:gd name="T1" fmla="*/ 4 h 8"/>
                <a:gd name="T2" fmla="*/ 7 w 14"/>
                <a:gd name="T3" fmla="*/ 0 h 8"/>
                <a:gd name="T4" fmla="*/ 14 w 14"/>
                <a:gd name="T5" fmla="*/ 4 h 8"/>
                <a:gd name="T6" fmla="*/ 7 w 14"/>
                <a:gd name="T7" fmla="*/ 8 h 8"/>
                <a:gd name="T8" fmla="*/ 0 w 1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4"/>
                  </a:moveTo>
                  <a:cubicBezTo>
                    <a:pt x="0" y="2"/>
                    <a:pt x="3" y="0"/>
                    <a:pt x="7" y="0"/>
                  </a:cubicBezTo>
                  <a:cubicBezTo>
                    <a:pt x="11" y="0"/>
                    <a:pt x="14" y="1"/>
                    <a:pt x="14" y="4"/>
                  </a:cubicBezTo>
                  <a:cubicBezTo>
                    <a:pt x="14" y="6"/>
                    <a:pt x="11" y="8"/>
                    <a:pt x="7" y="8"/>
                  </a:cubicBezTo>
                  <a:cubicBezTo>
                    <a:pt x="3" y="8"/>
                    <a:pt x="0" y="6"/>
                    <a:pt x="0" y="4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29" name="Freeform 403"/>
            <p:cNvSpPr>
              <a:spLocks/>
            </p:cNvSpPr>
            <p:nvPr/>
          </p:nvSpPr>
          <p:spPr bwMode="auto">
            <a:xfrm>
              <a:off x="6450" y="2374"/>
              <a:ext cx="26" cy="17"/>
            </a:xfrm>
            <a:custGeom>
              <a:avLst/>
              <a:gdLst>
                <a:gd name="T0" fmla="*/ 2 w 16"/>
                <a:gd name="T1" fmla="*/ 5 h 10"/>
                <a:gd name="T2" fmla="*/ 4 w 16"/>
                <a:gd name="T3" fmla="*/ 3 h 10"/>
                <a:gd name="T4" fmla="*/ 8 w 16"/>
                <a:gd name="T5" fmla="*/ 2 h 10"/>
                <a:gd name="T6" fmla="*/ 9 w 16"/>
                <a:gd name="T7" fmla="*/ 2 h 10"/>
                <a:gd name="T8" fmla="*/ 13 w 16"/>
                <a:gd name="T9" fmla="*/ 3 h 10"/>
                <a:gd name="T10" fmla="*/ 14 w 16"/>
                <a:gd name="T11" fmla="*/ 5 h 10"/>
                <a:gd name="T12" fmla="*/ 12 w 16"/>
                <a:gd name="T13" fmla="*/ 7 h 10"/>
                <a:gd name="T14" fmla="*/ 8 w 16"/>
                <a:gd name="T15" fmla="*/ 8 h 10"/>
                <a:gd name="T16" fmla="*/ 7 w 16"/>
                <a:gd name="T17" fmla="*/ 8 h 10"/>
                <a:gd name="T18" fmla="*/ 3 w 16"/>
                <a:gd name="T19" fmla="*/ 7 h 10"/>
                <a:gd name="T20" fmla="*/ 2 w 16"/>
                <a:gd name="T21" fmla="*/ 5 h 10"/>
                <a:gd name="T22" fmla="*/ 1 w 16"/>
                <a:gd name="T23" fmla="*/ 4 h 10"/>
                <a:gd name="T24" fmla="*/ 0 w 16"/>
                <a:gd name="T25" fmla="*/ 5 h 10"/>
                <a:gd name="T26" fmla="*/ 2 w 16"/>
                <a:gd name="T27" fmla="*/ 9 h 10"/>
                <a:gd name="T28" fmla="*/ 7 w 16"/>
                <a:gd name="T29" fmla="*/ 10 h 10"/>
                <a:gd name="T30" fmla="*/ 8 w 16"/>
                <a:gd name="T31" fmla="*/ 10 h 10"/>
                <a:gd name="T32" fmla="*/ 13 w 16"/>
                <a:gd name="T33" fmla="*/ 8 h 10"/>
                <a:gd name="T34" fmla="*/ 16 w 16"/>
                <a:gd name="T35" fmla="*/ 5 h 10"/>
                <a:gd name="T36" fmla="*/ 14 w 16"/>
                <a:gd name="T37" fmla="*/ 1 h 10"/>
                <a:gd name="T38" fmla="*/ 9 w 16"/>
                <a:gd name="T39" fmla="*/ 0 h 10"/>
                <a:gd name="T40" fmla="*/ 8 w 16"/>
                <a:gd name="T41" fmla="*/ 0 h 10"/>
                <a:gd name="T42" fmla="*/ 3 w 16"/>
                <a:gd name="T43" fmla="*/ 1 h 10"/>
                <a:gd name="T44" fmla="*/ 0 w 16"/>
                <a:gd name="T45" fmla="*/ 5 h 10"/>
                <a:gd name="T46" fmla="*/ 1 w 16"/>
                <a:gd name="T47" fmla="*/ 6 h 10"/>
                <a:gd name="T48" fmla="*/ 2 w 16"/>
                <a:gd name="T4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10">
                  <a:moveTo>
                    <a:pt x="2" y="5"/>
                  </a:moveTo>
                  <a:cubicBezTo>
                    <a:pt x="2" y="5"/>
                    <a:pt x="2" y="4"/>
                    <a:pt x="4" y="3"/>
                  </a:cubicBezTo>
                  <a:cubicBezTo>
                    <a:pt x="5" y="2"/>
                    <a:pt x="6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2" y="2"/>
                    <a:pt x="13" y="3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4" y="5"/>
                    <a:pt x="14" y="6"/>
                    <a:pt x="12" y="7"/>
                  </a:cubicBezTo>
                  <a:cubicBezTo>
                    <a:pt x="11" y="7"/>
                    <a:pt x="10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7"/>
                    <a:pt x="1" y="8"/>
                    <a:pt x="2" y="9"/>
                  </a:cubicBezTo>
                  <a:cubicBezTo>
                    <a:pt x="4" y="9"/>
                    <a:pt x="5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0"/>
                    <a:pt x="12" y="9"/>
                    <a:pt x="13" y="8"/>
                  </a:cubicBezTo>
                  <a:cubicBezTo>
                    <a:pt x="15" y="7"/>
                    <a:pt x="16" y="6"/>
                    <a:pt x="16" y="5"/>
                  </a:cubicBezTo>
                  <a:cubicBezTo>
                    <a:pt x="16" y="3"/>
                    <a:pt x="15" y="2"/>
                    <a:pt x="14" y="1"/>
                  </a:cubicBez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30" name="Freeform 404"/>
            <p:cNvSpPr>
              <a:spLocks/>
            </p:cNvSpPr>
            <p:nvPr/>
          </p:nvSpPr>
          <p:spPr bwMode="auto">
            <a:xfrm>
              <a:off x="6451" y="2383"/>
              <a:ext cx="24" cy="52"/>
            </a:xfrm>
            <a:custGeom>
              <a:avLst/>
              <a:gdLst>
                <a:gd name="T0" fmla="*/ 0 w 14"/>
                <a:gd name="T1" fmla="*/ 0 h 31"/>
                <a:gd name="T2" fmla="*/ 7 w 14"/>
                <a:gd name="T3" fmla="*/ 4 h 31"/>
                <a:gd name="T4" fmla="*/ 14 w 14"/>
                <a:gd name="T5" fmla="*/ 0 h 31"/>
                <a:gd name="T6" fmla="*/ 14 w 14"/>
                <a:gd name="T7" fmla="*/ 26 h 31"/>
                <a:gd name="T8" fmla="*/ 7 w 14"/>
                <a:gd name="T9" fmla="*/ 31 h 31"/>
                <a:gd name="T10" fmla="*/ 0 w 14"/>
                <a:gd name="T11" fmla="*/ 27 h 31"/>
                <a:gd name="T12" fmla="*/ 0 w 1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1">
                  <a:moveTo>
                    <a:pt x="0" y="0"/>
                  </a:moveTo>
                  <a:cubicBezTo>
                    <a:pt x="0" y="2"/>
                    <a:pt x="3" y="4"/>
                    <a:pt x="7" y="4"/>
                  </a:cubicBezTo>
                  <a:cubicBezTo>
                    <a:pt x="11" y="4"/>
                    <a:pt x="14" y="2"/>
                    <a:pt x="14" y="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9"/>
                    <a:pt x="11" y="31"/>
                    <a:pt x="7" y="31"/>
                  </a:cubicBezTo>
                  <a:cubicBezTo>
                    <a:pt x="3" y="31"/>
                    <a:pt x="0" y="29"/>
                    <a:pt x="0" y="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431" name="Freeform 405"/>
            <p:cNvSpPr>
              <a:spLocks/>
            </p:cNvSpPr>
            <p:nvPr/>
          </p:nvSpPr>
          <p:spPr bwMode="auto">
            <a:xfrm>
              <a:off x="6460" y="2383"/>
              <a:ext cx="15" cy="52"/>
            </a:xfrm>
            <a:custGeom>
              <a:avLst/>
              <a:gdLst>
                <a:gd name="T0" fmla="*/ 0 w 9"/>
                <a:gd name="T1" fmla="*/ 4 h 31"/>
                <a:gd name="T2" fmla="*/ 2 w 9"/>
                <a:gd name="T3" fmla="*/ 4 h 31"/>
                <a:gd name="T4" fmla="*/ 9 w 9"/>
                <a:gd name="T5" fmla="*/ 0 h 31"/>
                <a:gd name="T6" fmla="*/ 9 w 9"/>
                <a:gd name="T7" fmla="*/ 26 h 31"/>
                <a:gd name="T8" fmla="*/ 2 w 9"/>
                <a:gd name="T9" fmla="*/ 31 h 31"/>
                <a:gd name="T10" fmla="*/ 0 w 9"/>
                <a:gd name="T11" fmla="*/ 31 h 31"/>
                <a:gd name="T12" fmla="*/ 0 w 9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1">
                  <a:moveTo>
                    <a:pt x="0" y="4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6" y="4"/>
                    <a:pt x="9" y="2"/>
                    <a:pt x="9" y="0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9"/>
                    <a:pt x="6" y="31"/>
                    <a:pt x="2" y="31"/>
                  </a:cubicBezTo>
                  <a:cubicBezTo>
                    <a:pt x="1" y="31"/>
                    <a:pt x="0" y="31"/>
                    <a:pt x="0" y="31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</p:grpSp>
      <p:grpSp>
        <p:nvGrpSpPr>
          <p:cNvPr id="1615" name="Group 607"/>
          <p:cNvGrpSpPr>
            <a:grpSpLocks/>
          </p:cNvGrpSpPr>
          <p:nvPr/>
        </p:nvGrpSpPr>
        <p:grpSpPr bwMode="auto">
          <a:xfrm>
            <a:off x="4362304" y="2916925"/>
            <a:ext cx="6097588" cy="1662113"/>
            <a:chOff x="2635" y="1788"/>
            <a:chExt cx="3841" cy="1047"/>
          </a:xfrm>
        </p:grpSpPr>
        <p:sp>
          <p:nvSpPr>
            <p:cNvPr id="2032" name="Freeform 407"/>
            <p:cNvSpPr>
              <a:spLocks/>
            </p:cNvSpPr>
            <p:nvPr/>
          </p:nvSpPr>
          <p:spPr bwMode="auto">
            <a:xfrm>
              <a:off x="6450" y="2381"/>
              <a:ext cx="26" cy="55"/>
            </a:xfrm>
            <a:custGeom>
              <a:avLst/>
              <a:gdLst>
                <a:gd name="T0" fmla="*/ 1 w 16"/>
                <a:gd name="T1" fmla="*/ 1 h 33"/>
                <a:gd name="T2" fmla="*/ 0 w 16"/>
                <a:gd name="T3" fmla="*/ 1 h 33"/>
                <a:gd name="T4" fmla="*/ 2 w 16"/>
                <a:gd name="T5" fmla="*/ 5 h 33"/>
                <a:gd name="T6" fmla="*/ 7 w 16"/>
                <a:gd name="T7" fmla="*/ 6 h 33"/>
                <a:gd name="T8" fmla="*/ 8 w 16"/>
                <a:gd name="T9" fmla="*/ 6 h 33"/>
                <a:gd name="T10" fmla="*/ 13 w 16"/>
                <a:gd name="T11" fmla="*/ 4 h 33"/>
                <a:gd name="T12" fmla="*/ 16 w 16"/>
                <a:gd name="T13" fmla="*/ 1 h 33"/>
                <a:gd name="T14" fmla="*/ 16 w 16"/>
                <a:gd name="T15" fmla="*/ 0 h 33"/>
                <a:gd name="T16" fmla="*/ 15 w 16"/>
                <a:gd name="T17" fmla="*/ 0 h 33"/>
                <a:gd name="T18" fmla="*/ 14 w 16"/>
                <a:gd name="T19" fmla="*/ 0 h 33"/>
                <a:gd name="T20" fmla="*/ 14 w 16"/>
                <a:gd name="T21" fmla="*/ 1 h 33"/>
                <a:gd name="T22" fmla="*/ 14 w 16"/>
                <a:gd name="T23" fmla="*/ 27 h 33"/>
                <a:gd name="T24" fmla="*/ 12 w 16"/>
                <a:gd name="T25" fmla="*/ 29 h 33"/>
                <a:gd name="T26" fmla="*/ 8 w 16"/>
                <a:gd name="T27" fmla="*/ 31 h 33"/>
                <a:gd name="T28" fmla="*/ 7 w 16"/>
                <a:gd name="T29" fmla="*/ 31 h 33"/>
                <a:gd name="T30" fmla="*/ 3 w 16"/>
                <a:gd name="T31" fmla="*/ 30 h 33"/>
                <a:gd name="T32" fmla="*/ 2 w 16"/>
                <a:gd name="T33" fmla="*/ 28 h 33"/>
                <a:gd name="T34" fmla="*/ 2 w 16"/>
                <a:gd name="T35" fmla="*/ 1 h 33"/>
                <a:gd name="T36" fmla="*/ 2 w 16"/>
                <a:gd name="T37" fmla="*/ 0 h 33"/>
                <a:gd name="T38" fmla="*/ 1 w 16"/>
                <a:gd name="T39" fmla="*/ 0 h 33"/>
                <a:gd name="T40" fmla="*/ 0 w 16"/>
                <a:gd name="T41" fmla="*/ 0 h 33"/>
                <a:gd name="T42" fmla="*/ 0 w 16"/>
                <a:gd name="T43" fmla="*/ 1 h 33"/>
                <a:gd name="T44" fmla="*/ 1 w 16"/>
                <a:gd name="T45" fmla="*/ 1 h 33"/>
                <a:gd name="T46" fmla="*/ 0 w 16"/>
                <a:gd name="T47" fmla="*/ 1 h 33"/>
                <a:gd name="T48" fmla="*/ 0 w 16"/>
                <a:gd name="T49" fmla="*/ 28 h 33"/>
                <a:gd name="T50" fmla="*/ 2 w 16"/>
                <a:gd name="T51" fmla="*/ 32 h 33"/>
                <a:gd name="T52" fmla="*/ 7 w 16"/>
                <a:gd name="T53" fmla="*/ 33 h 33"/>
                <a:gd name="T54" fmla="*/ 8 w 16"/>
                <a:gd name="T55" fmla="*/ 33 h 33"/>
                <a:gd name="T56" fmla="*/ 13 w 16"/>
                <a:gd name="T57" fmla="*/ 31 h 33"/>
                <a:gd name="T58" fmla="*/ 16 w 16"/>
                <a:gd name="T59" fmla="*/ 27 h 33"/>
                <a:gd name="T60" fmla="*/ 16 w 16"/>
                <a:gd name="T61" fmla="*/ 1 h 33"/>
                <a:gd name="T62" fmla="*/ 16 w 16"/>
                <a:gd name="T63" fmla="*/ 0 h 33"/>
                <a:gd name="T64" fmla="*/ 15 w 16"/>
                <a:gd name="T65" fmla="*/ 0 h 33"/>
                <a:gd name="T66" fmla="*/ 14 w 16"/>
                <a:gd name="T67" fmla="*/ 0 h 33"/>
                <a:gd name="T68" fmla="*/ 14 w 16"/>
                <a:gd name="T69" fmla="*/ 1 h 33"/>
                <a:gd name="T70" fmla="*/ 12 w 16"/>
                <a:gd name="T71" fmla="*/ 3 h 33"/>
                <a:gd name="T72" fmla="*/ 8 w 16"/>
                <a:gd name="T73" fmla="*/ 4 h 33"/>
                <a:gd name="T74" fmla="*/ 7 w 16"/>
                <a:gd name="T75" fmla="*/ 4 h 33"/>
                <a:gd name="T76" fmla="*/ 3 w 16"/>
                <a:gd name="T77" fmla="*/ 3 h 33"/>
                <a:gd name="T78" fmla="*/ 2 w 16"/>
                <a:gd name="T79" fmla="*/ 1 h 33"/>
                <a:gd name="T80" fmla="*/ 2 w 16"/>
                <a:gd name="T81" fmla="*/ 0 h 33"/>
                <a:gd name="T82" fmla="*/ 1 w 16"/>
                <a:gd name="T83" fmla="*/ 0 h 33"/>
                <a:gd name="T84" fmla="*/ 0 w 16"/>
                <a:gd name="T85" fmla="*/ 0 h 33"/>
                <a:gd name="T86" fmla="*/ 0 w 16"/>
                <a:gd name="T87" fmla="*/ 1 h 33"/>
                <a:gd name="T88" fmla="*/ 1 w 16"/>
                <a:gd name="T8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" h="33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4" y="5"/>
                    <a:pt x="5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" y="6"/>
                    <a:pt x="12" y="5"/>
                    <a:pt x="13" y="4"/>
                  </a:cubicBezTo>
                  <a:cubicBezTo>
                    <a:pt x="15" y="3"/>
                    <a:pt x="16" y="2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8"/>
                    <a:pt x="14" y="29"/>
                    <a:pt x="12" y="29"/>
                  </a:cubicBezTo>
                  <a:cubicBezTo>
                    <a:pt x="11" y="30"/>
                    <a:pt x="10" y="31"/>
                    <a:pt x="8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4" y="30"/>
                    <a:pt x="3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1" y="31"/>
                    <a:pt x="2" y="32"/>
                  </a:cubicBezTo>
                  <a:cubicBezTo>
                    <a:pt x="4" y="32"/>
                    <a:pt x="5" y="33"/>
                    <a:pt x="7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33"/>
                    <a:pt x="12" y="32"/>
                    <a:pt x="13" y="31"/>
                  </a:cubicBezTo>
                  <a:cubicBezTo>
                    <a:pt x="15" y="30"/>
                    <a:pt x="16" y="29"/>
                    <a:pt x="16" y="2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2"/>
                    <a:pt x="12" y="3"/>
                  </a:cubicBezTo>
                  <a:cubicBezTo>
                    <a:pt x="11" y="3"/>
                    <a:pt x="10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33" name="Freeform 408"/>
            <p:cNvSpPr>
              <a:spLocks/>
            </p:cNvSpPr>
            <p:nvPr/>
          </p:nvSpPr>
          <p:spPr bwMode="auto">
            <a:xfrm>
              <a:off x="6413" y="1969"/>
              <a:ext cx="55" cy="35"/>
            </a:xfrm>
            <a:custGeom>
              <a:avLst/>
              <a:gdLst>
                <a:gd name="T0" fmla="*/ 0 w 33"/>
                <a:gd name="T1" fmla="*/ 11 h 21"/>
                <a:gd name="T2" fmla="*/ 17 w 33"/>
                <a:gd name="T3" fmla="*/ 1 h 21"/>
                <a:gd name="T4" fmla="*/ 33 w 33"/>
                <a:gd name="T5" fmla="*/ 10 h 21"/>
                <a:gd name="T6" fmla="*/ 17 w 33"/>
                <a:gd name="T7" fmla="*/ 20 h 21"/>
                <a:gd name="T8" fmla="*/ 0 w 3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0" y="11"/>
                  </a:moveTo>
                  <a:cubicBezTo>
                    <a:pt x="0" y="6"/>
                    <a:pt x="7" y="1"/>
                    <a:pt x="17" y="1"/>
                  </a:cubicBezTo>
                  <a:cubicBezTo>
                    <a:pt x="26" y="0"/>
                    <a:pt x="33" y="4"/>
                    <a:pt x="33" y="10"/>
                  </a:cubicBezTo>
                  <a:cubicBezTo>
                    <a:pt x="33" y="15"/>
                    <a:pt x="26" y="20"/>
                    <a:pt x="17" y="20"/>
                  </a:cubicBezTo>
                  <a:cubicBezTo>
                    <a:pt x="7" y="21"/>
                    <a:pt x="0" y="17"/>
                    <a:pt x="0" y="11"/>
                  </a:cubicBezTo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34" name="Freeform 409"/>
            <p:cNvSpPr>
              <a:spLocks/>
            </p:cNvSpPr>
            <p:nvPr/>
          </p:nvSpPr>
          <p:spPr bwMode="auto">
            <a:xfrm>
              <a:off x="6411" y="1969"/>
              <a:ext cx="59" cy="35"/>
            </a:xfrm>
            <a:custGeom>
              <a:avLst/>
              <a:gdLst>
                <a:gd name="T0" fmla="*/ 2 w 35"/>
                <a:gd name="T1" fmla="*/ 11 h 21"/>
                <a:gd name="T2" fmla="*/ 6 w 35"/>
                <a:gd name="T3" fmla="*/ 5 h 21"/>
                <a:gd name="T4" fmla="*/ 18 w 35"/>
                <a:gd name="T5" fmla="*/ 2 h 21"/>
                <a:gd name="T6" fmla="*/ 19 w 35"/>
                <a:gd name="T7" fmla="*/ 2 h 21"/>
                <a:gd name="T8" fmla="*/ 29 w 35"/>
                <a:gd name="T9" fmla="*/ 4 h 21"/>
                <a:gd name="T10" fmla="*/ 33 w 35"/>
                <a:gd name="T11" fmla="*/ 10 h 21"/>
                <a:gd name="T12" fmla="*/ 29 w 35"/>
                <a:gd name="T13" fmla="*/ 16 h 21"/>
                <a:gd name="T14" fmla="*/ 17 w 35"/>
                <a:gd name="T15" fmla="*/ 19 h 21"/>
                <a:gd name="T16" fmla="*/ 16 w 35"/>
                <a:gd name="T17" fmla="*/ 19 h 21"/>
                <a:gd name="T18" fmla="*/ 6 w 35"/>
                <a:gd name="T19" fmla="*/ 17 h 21"/>
                <a:gd name="T20" fmla="*/ 2 w 35"/>
                <a:gd name="T21" fmla="*/ 11 h 21"/>
                <a:gd name="T22" fmla="*/ 1 w 35"/>
                <a:gd name="T23" fmla="*/ 10 h 21"/>
                <a:gd name="T24" fmla="*/ 0 w 35"/>
                <a:gd name="T25" fmla="*/ 11 h 21"/>
                <a:gd name="T26" fmla="*/ 5 w 35"/>
                <a:gd name="T27" fmla="*/ 19 h 21"/>
                <a:gd name="T28" fmla="*/ 16 w 35"/>
                <a:gd name="T29" fmla="*/ 21 h 21"/>
                <a:gd name="T30" fmla="*/ 18 w 35"/>
                <a:gd name="T31" fmla="*/ 21 h 21"/>
                <a:gd name="T32" fmla="*/ 30 w 35"/>
                <a:gd name="T33" fmla="*/ 18 h 21"/>
                <a:gd name="T34" fmla="*/ 35 w 35"/>
                <a:gd name="T35" fmla="*/ 10 h 21"/>
                <a:gd name="T36" fmla="*/ 30 w 35"/>
                <a:gd name="T37" fmla="*/ 3 h 21"/>
                <a:gd name="T38" fmla="*/ 19 w 35"/>
                <a:gd name="T39" fmla="*/ 0 h 21"/>
                <a:gd name="T40" fmla="*/ 17 w 35"/>
                <a:gd name="T41" fmla="*/ 0 h 21"/>
                <a:gd name="T42" fmla="*/ 5 w 35"/>
                <a:gd name="T43" fmla="*/ 3 h 21"/>
                <a:gd name="T44" fmla="*/ 0 w 35"/>
                <a:gd name="T45" fmla="*/ 11 h 21"/>
                <a:gd name="T46" fmla="*/ 1 w 35"/>
                <a:gd name="T47" fmla="*/ 12 h 21"/>
                <a:gd name="T48" fmla="*/ 2 w 35"/>
                <a:gd name="T4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1">
                  <a:moveTo>
                    <a:pt x="2" y="11"/>
                  </a:moveTo>
                  <a:cubicBezTo>
                    <a:pt x="2" y="9"/>
                    <a:pt x="3" y="7"/>
                    <a:pt x="6" y="5"/>
                  </a:cubicBezTo>
                  <a:cubicBezTo>
                    <a:pt x="9" y="3"/>
                    <a:pt x="13" y="2"/>
                    <a:pt x="18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3" y="2"/>
                    <a:pt x="27" y="3"/>
                    <a:pt x="29" y="4"/>
                  </a:cubicBezTo>
                  <a:cubicBezTo>
                    <a:pt x="32" y="6"/>
                    <a:pt x="33" y="8"/>
                    <a:pt x="33" y="10"/>
                  </a:cubicBezTo>
                  <a:cubicBezTo>
                    <a:pt x="33" y="12"/>
                    <a:pt x="32" y="14"/>
                    <a:pt x="29" y="16"/>
                  </a:cubicBezTo>
                  <a:cubicBezTo>
                    <a:pt x="26" y="18"/>
                    <a:pt x="22" y="19"/>
                    <a:pt x="17" y="19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2" y="19"/>
                    <a:pt x="8" y="18"/>
                    <a:pt x="6" y="17"/>
                  </a:cubicBezTo>
                  <a:cubicBezTo>
                    <a:pt x="3" y="15"/>
                    <a:pt x="2" y="13"/>
                    <a:pt x="2" y="11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2" y="17"/>
                    <a:pt x="5" y="19"/>
                  </a:cubicBezTo>
                  <a:cubicBezTo>
                    <a:pt x="8" y="20"/>
                    <a:pt x="12" y="21"/>
                    <a:pt x="16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22" y="21"/>
                    <a:pt x="27" y="20"/>
                    <a:pt x="30" y="18"/>
                  </a:cubicBezTo>
                  <a:cubicBezTo>
                    <a:pt x="33" y="16"/>
                    <a:pt x="35" y="13"/>
                    <a:pt x="35" y="10"/>
                  </a:cubicBezTo>
                  <a:cubicBezTo>
                    <a:pt x="35" y="7"/>
                    <a:pt x="33" y="4"/>
                    <a:pt x="30" y="3"/>
                  </a:cubicBezTo>
                  <a:cubicBezTo>
                    <a:pt x="27" y="1"/>
                    <a:pt x="23" y="0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3" y="0"/>
                    <a:pt x="8" y="1"/>
                    <a:pt x="5" y="3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" y="12"/>
                    <a:pt x="2" y="12"/>
                    <a:pt x="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35" name="Freeform 410"/>
            <p:cNvSpPr>
              <a:spLocks/>
            </p:cNvSpPr>
            <p:nvPr/>
          </p:nvSpPr>
          <p:spPr bwMode="auto">
            <a:xfrm>
              <a:off x="6413" y="1987"/>
              <a:ext cx="38" cy="240"/>
            </a:xfrm>
            <a:custGeom>
              <a:avLst/>
              <a:gdLst>
                <a:gd name="T0" fmla="*/ 23 w 23"/>
                <a:gd name="T1" fmla="*/ 141 h 143"/>
                <a:gd name="T2" fmla="*/ 17 w 23"/>
                <a:gd name="T3" fmla="*/ 143 h 143"/>
                <a:gd name="T4" fmla="*/ 0 w 23"/>
                <a:gd name="T5" fmla="*/ 133 h 143"/>
                <a:gd name="T6" fmla="*/ 0 w 23"/>
                <a:gd name="T7" fmla="*/ 0 h 143"/>
                <a:gd name="T8" fmla="*/ 17 w 23"/>
                <a:gd name="T9" fmla="*/ 9 h 143"/>
                <a:gd name="T10" fmla="*/ 23 w 23"/>
                <a:gd name="T11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3">
                  <a:moveTo>
                    <a:pt x="23" y="141"/>
                  </a:moveTo>
                  <a:cubicBezTo>
                    <a:pt x="21" y="142"/>
                    <a:pt x="19" y="142"/>
                    <a:pt x="17" y="143"/>
                  </a:cubicBezTo>
                  <a:cubicBezTo>
                    <a:pt x="7" y="143"/>
                    <a:pt x="0" y="139"/>
                    <a:pt x="0" y="1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7" y="10"/>
                    <a:pt x="17" y="9"/>
                  </a:cubicBezTo>
                  <a:cubicBezTo>
                    <a:pt x="19" y="9"/>
                    <a:pt x="21" y="9"/>
                    <a:pt x="23" y="8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36" name="Freeform 411"/>
            <p:cNvSpPr>
              <a:spLocks/>
            </p:cNvSpPr>
            <p:nvPr/>
          </p:nvSpPr>
          <p:spPr bwMode="auto">
            <a:xfrm>
              <a:off x="6451" y="1986"/>
              <a:ext cx="17" cy="238"/>
            </a:xfrm>
            <a:custGeom>
              <a:avLst/>
              <a:gdLst>
                <a:gd name="T0" fmla="*/ 0 w 10"/>
                <a:gd name="T1" fmla="*/ 9 h 142"/>
                <a:gd name="T2" fmla="*/ 10 w 10"/>
                <a:gd name="T3" fmla="*/ 0 h 142"/>
                <a:gd name="T4" fmla="*/ 10 w 10"/>
                <a:gd name="T5" fmla="*/ 133 h 142"/>
                <a:gd name="T6" fmla="*/ 0 w 10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2">
                  <a:moveTo>
                    <a:pt x="0" y="9"/>
                  </a:moveTo>
                  <a:cubicBezTo>
                    <a:pt x="6" y="8"/>
                    <a:pt x="10" y="4"/>
                    <a:pt x="10" y="0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0" y="137"/>
                    <a:pt x="6" y="141"/>
                    <a:pt x="0" y="142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37" name="Freeform 412"/>
            <p:cNvSpPr>
              <a:spLocks/>
            </p:cNvSpPr>
            <p:nvPr/>
          </p:nvSpPr>
          <p:spPr bwMode="auto">
            <a:xfrm>
              <a:off x="6411" y="1984"/>
              <a:ext cx="59" cy="245"/>
            </a:xfrm>
            <a:custGeom>
              <a:avLst/>
              <a:gdLst>
                <a:gd name="T0" fmla="*/ 24 w 35"/>
                <a:gd name="T1" fmla="*/ 10 h 146"/>
                <a:gd name="T2" fmla="*/ 24 w 35"/>
                <a:gd name="T3" fmla="*/ 9 h 146"/>
                <a:gd name="T4" fmla="*/ 17 w 35"/>
                <a:gd name="T5" fmla="*/ 10 h 146"/>
                <a:gd name="T6" fmla="*/ 16 w 35"/>
                <a:gd name="T7" fmla="*/ 10 h 146"/>
                <a:gd name="T8" fmla="*/ 6 w 35"/>
                <a:gd name="T9" fmla="*/ 8 h 146"/>
                <a:gd name="T10" fmla="*/ 2 w 35"/>
                <a:gd name="T11" fmla="*/ 2 h 146"/>
                <a:gd name="T12" fmla="*/ 2 w 35"/>
                <a:gd name="T13" fmla="*/ 2 h 146"/>
                <a:gd name="T14" fmla="*/ 1 w 35"/>
                <a:gd name="T15" fmla="*/ 1 h 146"/>
                <a:gd name="T16" fmla="*/ 0 w 35"/>
                <a:gd name="T17" fmla="*/ 2 h 146"/>
                <a:gd name="T18" fmla="*/ 0 w 35"/>
                <a:gd name="T19" fmla="*/ 2 h 146"/>
                <a:gd name="T20" fmla="*/ 0 w 35"/>
                <a:gd name="T21" fmla="*/ 135 h 146"/>
                <a:gd name="T22" fmla="*/ 5 w 35"/>
                <a:gd name="T23" fmla="*/ 143 h 146"/>
                <a:gd name="T24" fmla="*/ 16 w 35"/>
                <a:gd name="T25" fmla="*/ 146 h 146"/>
                <a:gd name="T26" fmla="*/ 18 w 35"/>
                <a:gd name="T27" fmla="*/ 146 h 146"/>
                <a:gd name="T28" fmla="*/ 24 w 35"/>
                <a:gd name="T29" fmla="*/ 144 h 146"/>
                <a:gd name="T30" fmla="*/ 32 w 35"/>
                <a:gd name="T31" fmla="*/ 140 h 146"/>
                <a:gd name="T32" fmla="*/ 35 w 35"/>
                <a:gd name="T33" fmla="*/ 134 h 146"/>
                <a:gd name="T34" fmla="*/ 35 w 35"/>
                <a:gd name="T35" fmla="*/ 1 h 146"/>
                <a:gd name="T36" fmla="*/ 35 w 35"/>
                <a:gd name="T37" fmla="*/ 0 h 146"/>
                <a:gd name="T38" fmla="*/ 34 w 35"/>
                <a:gd name="T39" fmla="*/ 0 h 146"/>
                <a:gd name="T40" fmla="*/ 33 w 35"/>
                <a:gd name="T41" fmla="*/ 0 h 146"/>
                <a:gd name="T42" fmla="*/ 33 w 35"/>
                <a:gd name="T43" fmla="*/ 1 h 146"/>
                <a:gd name="T44" fmla="*/ 31 w 35"/>
                <a:gd name="T45" fmla="*/ 6 h 146"/>
                <a:gd name="T46" fmla="*/ 24 w 35"/>
                <a:gd name="T47" fmla="*/ 9 h 146"/>
                <a:gd name="T48" fmla="*/ 24 w 35"/>
                <a:gd name="T49" fmla="*/ 10 h 146"/>
                <a:gd name="T50" fmla="*/ 24 w 35"/>
                <a:gd name="T51" fmla="*/ 11 h 146"/>
                <a:gd name="T52" fmla="*/ 32 w 35"/>
                <a:gd name="T53" fmla="*/ 7 h 146"/>
                <a:gd name="T54" fmla="*/ 35 w 35"/>
                <a:gd name="T55" fmla="*/ 1 h 146"/>
                <a:gd name="T56" fmla="*/ 35 w 35"/>
                <a:gd name="T57" fmla="*/ 0 h 146"/>
                <a:gd name="T58" fmla="*/ 34 w 35"/>
                <a:gd name="T59" fmla="*/ 0 h 146"/>
                <a:gd name="T60" fmla="*/ 33 w 35"/>
                <a:gd name="T61" fmla="*/ 0 h 146"/>
                <a:gd name="T62" fmla="*/ 33 w 35"/>
                <a:gd name="T63" fmla="*/ 1 h 146"/>
                <a:gd name="T64" fmla="*/ 33 w 35"/>
                <a:gd name="T65" fmla="*/ 134 h 146"/>
                <a:gd name="T66" fmla="*/ 31 w 35"/>
                <a:gd name="T67" fmla="*/ 139 h 146"/>
                <a:gd name="T68" fmla="*/ 24 w 35"/>
                <a:gd name="T69" fmla="*/ 143 h 146"/>
                <a:gd name="T70" fmla="*/ 17 w 35"/>
                <a:gd name="T71" fmla="*/ 144 h 146"/>
                <a:gd name="T72" fmla="*/ 16 w 35"/>
                <a:gd name="T73" fmla="*/ 144 h 146"/>
                <a:gd name="T74" fmla="*/ 6 w 35"/>
                <a:gd name="T75" fmla="*/ 141 h 146"/>
                <a:gd name="T76" fmla="*/ 2 w 35"/>
                <a:gd name="T77" fmla="*/ 135 h 146"/>
                <a:gd name="T78" fmla="*/ 2 w 35"/>
                <a:gd name="T79" fmla="*/ 2 h 146"/>
                <a:gd name="T80" fmla="*/ 2 w 35"/>
                <a:gd name="T81" fmla="*/ 2 h 146"/>
                <a:gd name="T82" fmla="*/ 1 w 35"/>
                <a:gd name="T83" fmla="*/ 1 h 146"/>
                <a:gd name="T84" fmla="*/ 0 w 35"/>
                <a:gd name="T85" fmla="*/ 2 h 146"/>
                <a:gd name="T86" fmla="*/ 0 w 35"/>
                <a:gd name="T87" fmla="*/ 2 h 146"/>
                <a:gd name="T88" fmla="*/ 5 w 35"/>
                <a:gd name="T89" fmla="*/ 10 h 146"/>
                <a:gd name="T90" fmla="*/ 16 w 35"/>
                <a:gd name="T91" fmla="*/ 12 h 146"/>
                <a:gd name="T92" fmla="*/ 18 w 35"/>
                <a:gd name="T93" fmla="*/ 12 h 146"/>
                <a:gd name="T94" fmla="*/ 24 w 35"/>
                <a:gd name="T95" fmla="*/ 11 h 146"/>
                <a:gd name="T96" fmla="*/ 24 w 35"/>
                <a:gd name="T97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" h="146">
                  <a:moveTo>
                    <a:pt x="24" y="10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2" y="10"/>
                    <a:pt x="20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2" y="10"/>
                    <a:pt x="8" y="9"/>
                    <a:pt x="6" y="8"/>
                  </a:cubicBezTo>
                  <a:cubicBezTo>
                    <a:pt x="3" y="6"/>
                    <a:pt x="2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9"/>
                    <a:pt x="2" y="141"/>
                    <a:pt x="5" y="143"/>
                  </a:cubicBezTo>
                  <a:cubicBezTo>
                    <a:pt x="8" y="145"/>
                    <a:pt x="12" y="146"/>
                    <a:pt x="16" y="146"/>
                  </a:cubicBezTo>
                  <a:cubicBezTo>
                    <a:pt x="17" y="146"/>
                    <a:pt x="17" y="146"/>
                    <a:pt x="18" y="146"/>
                  </a:cubicBezTo>
                  <a:cubicBezTo>
                    <a:pt x="20" y="145"/>
                    <a:pt x="22" y="145"/>
                    <a:pt x="24" y="144"/>
                  </a:cubicBezTo>
                  <a:cubicBezTo>
                    <a:pt x="27" y="144"/>
                    <a:pt x="30" y="142"/>
                    <a:pt x="32" y="140"/>
                  </a:cubicBezTo>
                  <a:cubicBezTo>
                    <a:pt x="34" y="139"/>
                    <a:pt x="35" y="136"/>
                    <a:pt x="35" y="13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3"/>
                    <a:pt x="32" y="4"/>
                    <a:pt x="31" y="6"/>
                  </a:cubicBezTo>
                  <a:cubicBezTo>
                    <a:pt x="29" y="7"/>
                    <a:pt x="27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7" y="10"/>
                    <a:pt x="30" y="9"/>
                    <a:pt x="32" y="7"/>
                  </a:cubicBezTo>
                  <a:cubicBezTo>
                    <a:pt x="34" y="5"/>
                    <a:pt x="35" y="3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3" y="136"/>
                    <a:pt x="32" y="137"/>
                    <a:pt x="31" y="139"/>
                  </a:cubicBezTo>
                  <a:cubicBezTo>
                    <a:pt x="29" y="140"/>
                    <a:pt x="27" y="142"/>
                    <a:pt x="24" y="143"/>
                  </a:cubicBezTo>
                  <a:cubicBezTo>
                    <a:pt x="22" y="143"/>
                    <a:pt x="20" y="143"/>
                    <a:pt x="17" y="144"/>
                  </a:cubicBezTo>
                  <a:cubicBezTo>
                    <a:pt x="17" y="144"/>
                    <a:pt x="17" y="144"/>
                    <a:pt x="16" y="144"/>
                  </a:cubicBezTo>
                  <a:cubicBezTo>
                    <a:pt x="12" y="144"/>
                    <a:pt x="8" y="143"/>
                    <a:pt x="6" y="141"/>
                  </a:cubicBezTo>
                  <a:cubicBezTo>
                    <a:pt x="3" y="140"/>
                    <a:pt x="2" y="138"/>
                    <a:pt x="2" y="13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2" y="8"/>
                    <a:pt x="5" y="10"/>
                  </a:cubicBezTo>
                  <a:cubicBezTo>
                    <a:pt x="8" y="11"/>
                    <a:pt x="12" y="12"/>
                    <a:pt x="16" y="12"/>
                  </a:cubicBezTo>
                  <a:cubicBezTo>
                    <a:pt x="17" y="12"/>
                    <a:pt x="17" y="12"/>
                    <a:pt x="18" y="12"/>
                  </a:cubicBezTo>
                  <a:cubicBezTo>
                    <a:pt x="20" y="12"/>
                    <a:pt x="22" y="12"/>
                    <a:pt x="24" y="11"/>
                  </a:cubicBezTo>
                  <a:lnTo>
                    <a:pt x="24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38" name="Freeform 413"/>
            <p:cNvSpPr>
              <a:spLocks/>
            </p:cNvSpPr>
            <p:nvPr/>
          </p:nvSpPr>
          <p:spPr bwMode="auto">
            <a:xfrm>
              <a:off x="6438" y="2024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0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39" name="Freeform 414"/>
            <p:cNvSpPr>
              <a:spLocks/>
            </p:cNvSpPr>
            <p:nvPr/>
          </p:nvSpPr>
          <p:spPr bwMode="auto">
            <a:xfrm>
              <a:off x="6411" y="2011"/>
              <a:ext cx="32" cy="18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6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6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6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0" name="Freeform 415"/>
            <p:cNvSpPr>
              <a:spLocks/>
            </p:cNvSpPr>
            <p:nvPr/>
          </p:nvSpPr>
          <p:spPr bwMode="auto">
            <a:xfrm>
              <a:off x="6450" y="2007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9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1" name="Freeform 416"/>
            <p:cNvSpPr>
              <a:spLocks/>
            </p:cNvSpPr>
            <p:nvPr/>
          </p:nvSpPr>
          <p:spPr bwMode="auto">
            <a:xfrm>
              <a:off x="6438" y="2056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0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2" name="Freeform 417"/>
            <p:cNvSpPr>
              <a:spLocks/>
            </p:cNvSpPr>
            <p:nvPr/>
          </p:nvSpPr>
          <p:spPr bwMode="auto">
            <a:xfrm>
              <a:off x="6411" y="2043"/>
              <a:ext cx="32" cy="18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6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6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6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3" name="Freeform 418"/>
            <p:cNvSpPr>
              <a:spLocks/>
            </p:cNvSpPr>
            <p:nvPr/>
          </p:nvSpPr>
          <p:spPr bwMode="auto">
            <a:xfrm>
              <a:off x="6450" y="2039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9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4" name="Freeform 419"/>
            <p:cNvSpPr>
              <a:spLocks/>
            </p:cNvSpPr>
            <p:nvPr/>
          </p:nvSpPr>
          <p:spPr bwMode="auto">
            <a:xfrm>
              <a:off x="6438" y="2088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0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2"/>
                    <a:pt x="9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5" name="Freeform 420"/>
            <p:cNvSpPr>
              <a:spLocks/>
            </p:cNvSpPr>
            <p:nvPr/>
          </p:nvSpPr>
          <p:spPr bwMode="auto">
            <a:xfrm>
              <a:off x="6411" y="2074"/>
              <a:ext cx="32" cy="19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6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6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6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6" name="Freeform 421"/>
            <p:cNvSpPr>
              <a:spLocks/>
            </p:cNvSpPr>
            <p:nvPr/>
          </p:nvSpPr>
          <p:spPr bwMode="auto">
            <a:xfrm>
              <a:off x="6450" y="2071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9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7" name="Freeform 422"/>
            <p:cNvSpPr>
              <a:spLocks/>
            </p:cNvSpPr>
            <p:nvPr/>
          </p:nvSpPr>
          <p:spPr bwMode="auto">
            <a:xfrm>
              <a:off x="6438" y="2120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8" name="Freeform 423"/>
            <p:cNvSpPr>
              <a:spLocks/>
            </p:cNvSpPr>
            <p:nvPr/>
          </p:nvSpPr>
          <p:spPr bwMode="auto">
            <a:xfrm>
              <a:off x="6411" y="2106"/>
              <a:ext cx="32" cy="19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6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6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6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49" name="Freeform 424"/>
            <p:cNvSpPr>
              <a:spLocks/>
            </p:cNvSpPr>
            <p:nvPr/>
          </p:nvSpPr>
          <p:spPr bwMode="auto">
            <a:xfrm>
              <a:off x="6450" y="2103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9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0" name="Freeform 425"/>
            <p:cNvSpPr>
              <a:spLocks/>
            </p:cNvSpPr>
            <p:nvPr/>
          </p:nvSpPr>
          <p:spPr bwMode="auto">
            <a:xfrm>
              <a:off x="6438" y="2151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2"/>
                    <a:pt x="8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0"/>
                    <a:pt x="4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1" name="Freeform 426"/>
            <p:cNvSpPr>
              <a:spLocks/>
            </p:cNvSpPr>
            <p:nvPr/>
          </p:nvSpPr>
          <p:spPr bwMode="auto">
            <a:xfrm>
              <a:off x="6411" y="2138"/>
              <a:ext cx="32" cy="18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7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7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0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2" name="Freeform 427"/>
            <p:cNvSpPr>
              <a:spLocks/>
            </p:cNvSpPr>
            <p:nvPr/>
          </p:nvSpPr>
          <p:spPr bwMode="auto">
            <a:xfrm>
              <a:off x="6450" y="2135"/>
              <a:ext cx="20" cy="20"/>
            </a:xfrm>
            <a:custGeom>
              <a:avLst/>
              <a:gdLst>
                <a:gd name="T0" fmla="*/ 1 w 12"/>
                <a:gd name="T1" fmla="*/ 12 h 12"/>
                <a:gd name="T2" fmla="*/ 9 w 12"/>
                <a:gd name="T3" fmla="*/ 8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8 w 12"/>
                <a:gd name="T11" fmla="*/ 6 h 12"/>
                <a:gd name="T12" fmla="*/ 1 w 12"/>
                <a:gd name="T13" fmla="*/ 10 h 12"/>
                <a:gd name="T14" fmla="*/ 0 w 12"/>
                <a:gd name="T15" fmla="*/ 11 h 12"/>
                <a:gd name="T16" fmla="*/ 1 w 1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2"/>
                  </a:moveTo>
                  <a:cubicBezTo>
                    <a:pt x="4" y="11"/>
                    <a:pt x="7" y="10"/>
                    <a:pt x="9" y="8"/>
                  </a:cubicBezTo>
                  <a:cubicBezTo>
                    <a:pt x="11" y="6"/>
                    <a:pt x="12" y="4"/>
                    <a:pt x="12" y="1"/>
                  </a:cubicBezTo>
                  <a:cubicBezTo>
                    <a:pt x="12" y="1"/>
                    <a:pt x="12" y="0"/>
                    <a:pt x="11" y="0"/>
                  </a:cubicBezTo>
                  <a:cubicBezTo>
                    <a:pt x="11" y="0"/>
                    <a:pt x="10" y="1"/>
                    <a:pt x="10" y="1"/>
                  </a:cubicBezTo>
                  <a:cubicBezTo>
                    <a:pt x="10" y="3"/>
                    <a:pt x="9" y="5"/>
                    <a:pt x="8" y="6"/>
                  </a:cubicBezTo>
                  <a:cubicBezTo>
                    <a:pt x="6" y="8"/>
                    <a:pt x="4" y="9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3" name="Freeform 428"/>
            <p:cNvSpPr>
              <a:spLocks/>
            </p:cNvSpPr>
            <p:nvPr/>
          </p:nvSpPr>
          <p:spPr bwMode="auto">
            <a:xfrm>
              <a:off x="6438" y="2183"/>
              <a:ext cx="15" cy="5"/>
            </a:xfrm>
            <a:custGeom>
              <a:avLst/>
              <a:gdLst>
                <a:gd name="T0" fmla="*/ 2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8 w 9"/>
                <a:gd name="T7" fmla="*/ 0 h 3"/>
                <a:gd name="T8" fmla="*/ 1 w 9"/>
                <a:gd name="T9" fmla="*/ 1 h 3"/>
                <a:gd name="T10" fmla="*/ 1 w 9"/>
                <a:gd name="T11" fmla="*/ 2 h 3"/>
                <a:gd name="T12" fmla="*/ 2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2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6" y="1"/>
                    <a:pt x="4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4" name="Freeform 429"/>
            <p:cNvSpPr>
              <a:spLocks/>
            </p:cNvSpPr>
            <p:nvPr/>
          </p:nvSpPr>
          <p:spPr bwMode="auto">
            <a:xfrm>
              <a:off x="6411" y="2170"/>
              <a:ext cx="32" cy="18"/>
            </a:xfrm>
            <a:custGeom>
              <a:avLst/>
              <a:gdLst>
                <a:gd name="T0" fmla="*/ 0 w 19"/>
                <a:gd name="T1" fmla="*/ 1 h 11"/>
                <a:gd name="T2" fmla="*/ 5 w 19"/>
                <a:gd name="T3" fmla="*/ 8 h 11"/>
                <a:gd name="T4" fmla="*/ 16 w 19"/>
                <a:gd name="T5" fmla="*/ 11 h 11"/>
                <a:gd name="T6" fmla="*/ 18 w 19"/>
                <a:gd name="T7" fmla="*/ 11 h 11"/>
                <a:gd name="T8" fmla="*/ 19 w 19"/>
                <a:gd name="T9" fmla="*/ 10 h 11"/>
                <a:gd name="T10" fmla="*/ 17 w 19"/>
                <a:gd name="T11" fmla="*/ 9 h 11"/>
                <a:gd name="T12" fmla="*/ 16 w 19"/>
                <a:gd name="T13" fmla="*/ 9 h 11"/>
                <a:gd name="T14" fmla="*/ 6 w 19"/>
                <a:gd name="T15" fmla="*/ 7 h 11"/>
                <a:gd name="T16" fmla="*/ 2 w 19"/>
                <a:gd name="T17" fmla="*/ 1 h 11"/>
                <a:gd name="T18" fmla="*/ 1 w 19"/>
                <a:gd name="T19" fmla="*/ 0 h 11"/>
                <a:gd name="T20" fmla="*/ 0 w 19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">
                  <a:moveTo>
                    <a:pt x="0" y="1"/>
                  </a:moveTo>
                  <a:cubicBezTo>
                    <a:pt x="0" y="4"/>
                    <a:pt x="2" y="7"/>
                    <a:pt x="5" y="8"/>
                  </a:cubicBezTo>
                  <a:cubicBezTo>
                    <a:pt x="8" y="10"/>
                    <a:pt x="12" y="11"/>
                    <a:pt x="16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2" y="9"/>
                    <a:pt x="8" y="8"/>
                    <a:pt x="6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5" name="Freeform 430"/>
            <p:cNvSpPr>
              <a:spLocks/>
            </p:cNvSpPr>
            <p:nvPr/>
          </p:nvSpPr>
          <p:spPr bwMode="auto">
            <a:xfrm>
              <a:off x="6450" y="2168"/>
              <a:ext cx="20" cy="19"/>
            </a:xfrm>
            <a:custGeom>
              <a:avLst/>
              <a:gdLst>
                <a:gd name="T0" fmla="*/ 1 w 12"/>
                <a:gd name="T1" fmla="*/ 11 h 11"/>
                <a:gd name="T2" fmla="*/ 9 w 12"/>
                <a:gd name="T3" fmla="*/ 7 h 11"/>
                <a:gd name="T4" fmla="*/ 12 w 12"/>
                <a:gd name="T5" fmla="*/ 1 h 11"/>
                <a:gd name="T6" fmla="*/ 11 w 12"/>
                <a:gd name="T7" fmla="*/ 0 h 11"/>
                <a:gd name="T8" fmla="*/ 10 w 12"/>
                <a:gd name="T9" fmla="*/ 1 h 11"/>
                <a:gd name="T10" fmla="*/ 8 w 12"/>
                <a:gd name="T11" fmla="*/ 5 h 11"/>
                <a:gd name="T12" fmla="*/ 1 w 12"/>
                <a:gd name="T13" fmla="*/ 9 h 11"/>
                <a:gd name="T14" fmla="*/ 0 w 12"/>
                <a:gd name="T15" fmla="*/ 10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5"/>
                    <a:pt x="12" y="3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10" y="2"/>
                    <a:pt x="9" y="4"/>
                    <a:pt x="8" y="5"/>
                  </a:cubicBezTo>
                  <a:cubicBezTo>
                    <a:pt x="6" y="7"/>
                    <a:pt x="4" y="8"/>
                    <a:pt x="1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6" name="Freeform 431"/>
            <p:cNvSpPr>
              <a:spLocks/>
            </p:cNvSpPr>
            <p:nvPr/>
          </p:nvSpPr>
          <p:spPr bwMode="auto">
            <a:xfrm>
              <a:off x="6418" y="1924"/>
              <a:ext cx="25" cy="60"/>
            </a:xfrm>
            <a:custGeom>
              <a:avLst/>
              <a:gdLst>
                <a:gd name="T0" fmla="*/ 1 w 15"/>
                <a:gd name="T1" fmla="*/ 11 h 36"/>
                <a:gd name="T2" fmla="*/ 1 w 15"/>
                <a:gd name="T3" fmla="*/ 12 h 36"/>
                <a:gd name="T4" fmla="*/ 13 w 15"/>
                <a:gd name="T5" fmla="*/ 3 h 36"/>
                <a:gd name="T6" fmla="*/ 13 w 15"/>
                <a:gd name="T7" fmla="*/ 25 h 36"/>
                <a:gd name="T8" fmla="*/ 2 w 15"/>
                <a:gd name="T9" fmla="*/ 33 h 36"/>
                <a:gd name="T10" fmla="*/ 2 w 15"/>
                <a:gd name="T11" fmla="*/ 11 h 36"/>
                <a:gd name="T12" fmla="*/ 1 w 15"/>
                <a:gd name="T13" fmla="*/ 11 h 36"/>
                <a:gd name="T14" fmla="*/ 1 w 15"/>
                <a:gd name="T15" fmla="*/ 12 h 36"/>
                <a:gd name="T16" fmla="*/ 1 w 15"/>
                <a:gd name="T17" fmla="*/ 11 h 36"/>
                <a:gd name="T18" fmla="*/ 0 w 15"/>
                <a:gd name="T19" fmla="*/ 11 h 36"/>
                <a:gd name="T20" fmla="*/ 0 w 15"/>
                <a:gd name="T21" fmla="*/ 35 h 36"/>
                <a:gd name="T22" fmla="*/ 0 w 15"/>
                <a:gd name="T23" fmla="*/ 36 h 36"/>
                <a:gd name="T24" fmla="*/ 1 w 15"/>
                <a:gd name="T25" fmla="*/ 36 h 36"/>
                <a:gd name="T26" fmla="*/ 15 w 15"/>
                <a:gd name="T27" fmla="*/ 27 h 36"/>
                <a:gd name="T28" fmla="*/ 15 w 15"/>
                <a:gd name="T29" fmla="*/ 26 h 36"/>
                <a:gd name="T30" fmla="*/ 15 w 15"/>
                <a:gd name="T31" fmla="*/ 1 h 36"/>
                <a:gd name="T32" fmla="*/ 15 w 15"/>
                <a:gd name="T33" fmla="*/ 0 h 36"/>
                <a:gd name="T34" fmla="*/ 14 w 15"/>
                <a:gd name="T35" fmla="*/ 1 h 36"/>
                <a:gd name="T36" fmla="*/ 0 w 15"/>
                <a:gd name="T37" fmla="*/ 10 h 36"/>
                <a:gd name="T38" fmla="*/ 0 w 15"/>
                <a:gd name="T39" fmla="*/ 11 h 36"/>
                <a:gd name="T40" fmla="*/ 1 w 15"/>
                <a:gd name="T4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6"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7" name="Freeform 432"/>
            <p:cNvSpPr>
              <a:spLocks/>
            </p:cNvSpPr>
            <p:nvPr/>
          </p:nvSpPr>
          <p:spPr bwMode="auto">
            <a:xfrm>
              <a:off x="6428" y="1796"/>
              <a:ext cx="27" cy="14"/>
            </a:xfrm>
            <a:custGeom>
              <a:avLst/>
              <a:gdLst>
                <a:gd name="T0" fmla="*/ 0 w 16"/>
                <a:gd name="T1" fmla="*/ 4 h 8"/>
                <a:gd name="T2" fmla="*/ 8 w 16"/>
                <a:gd name="T3" fmla="*/ 0 h 8"/>
                <a:gd name="T4" fmla="*/ 16 w 16"/>
                <a:gd name="T5" fmla="*/ 4 h 8"/>
                <a:gd name="T6" fmla="*/ 8 w 16"/>
                <a:gd name="T7" fmla="*/ 8 h 8"/>
                <a:gd name="T8" fmla="*/ 0 w 16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2"/>
                    <a:pt x="3" y="1"/>
                    <a:pt x="8" y="0"/>
                  </a:cubicBezTo>
                  <a:cubicBezTo>
                    <a:pt x="12" y="0"/>
                    <a:pt x="16" y="2"/>
                    <a:pt x="16" y="4"/>
                  </a:cubicBezTo>
                  <a:cubicBezTo>
                    <a:pt x="16" y="6"/>
                    <a:pt x="12" y="7"/>
                    <a:pt x="8" y="8"/>
                  </a:cubicBezTo>
                  <a:cubicBezTo>
                    <a:pt x="3" y="8"/>
                    <a:pt x="0" y="6"/>
                    <a:pt x="0" y="4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8" name="Freeform 433"/>
            <p:cNvSpPr>
              <a:spLocks/>
            </p:cNvSpPr>
            <p:nvPr/>
          </p:nvSpPr>
          <p:spPr bwMode="auto">
            <a:xfrm>
              <a:off x="6426" y="1794"/>
              <a:ext cx="30" cy="17"/>
            </a:xfrm>
            <a:custGeom>
              <a:avLst/>
              <a:gdLst>
                <a:gd name="T0" fmla="*/ 2 w 18"/>
                <a:gd name="T1" fmla="*/ 5 h 10"/>
                <a:gd name="T2" fmla="*/ 2 w 18"/>
                <a:gd name="T3" fmla="*/ 5 h 10"/>
                <a:gd name="T4" fmla="*/ 9 w 18"/>
                <a:gd name="T5" fmla="*/ 2 h 10"/>
                <a:gd name="T6" fmla="*/ 9 w 18"/>
                <a:gd name="T7" fmla="*/ 2 h 10"/>
                <a:gd name="T8" fmla="*/ 14 w 18"/>
                <a:gd name="T9" fmla="*/ 3 h 10"/>
                <a:gd name="T10" fmla="*/ 15 w 18"/>
                <a:gd name="T11" fmla="*/ 4 h 10"/>
                <a:gd name="T12" fmla="*/ 16 w 18"/>
                <a:gd name="T13" fmla="*/ 5 h 10"/>
                <a:gd name="T14" fmla="*/ 15 w 18"/>
                <a:gd name="T15" fmla="*/ 5 h 10"/>
                <a:gd name="T16" fmla="*/ 9 w 18"/>
                <a:gd name="T17" fmla="*/ 8 h 10"/>
                <a:gd name="T18" fmla="*/ 8 w 18"/>
                <a:gd name="T19" fmla="*/ 8 h 10"/>
                <a:gd name="T20" fmla="*/ 3 w 18"/>
                <a:gd name="T21" fmla="*/ 7 h 10"/>
                <a:gd name="T22" fmla="*/ 2 w 18"/>
                <a:gd name="T23" fmla="*/ 6 h 10"/>
                <a:gd name="T24" fmla="*/ 2 w 18"/>
                <a:gd name="T25" fmla="*/ 5 h 10"/>
                <a:gd name="T26" fmla="*/ 1 w 18"/>
                <a:gd name="T27" fmla="*/ 4 h 10"/>
                <a:gd name="T28" fmla="*/ 0 w 18"/>
                <a:gd name="T29" fmla="*/ 5 h 10"/>
                <a:gd name="T30" fmla="*/ 0 w 18"/>
                <a:gd name="T31" fmla="*/ 7 h 10"/>
                <a:gd name="T32" fmla="*/ 8 w 18"/>
                <a:gd name="T33" fmla="*/ 10 h 10"/>
                <a:gd name="T34" fmla="*/ 9 w 18"/>
                <a:gd name="T35" fmla="*/ 10 h 10"/>
                <a:gd name="T36" fmla="*/ 15 w 18"/>
                <a:gd name="T37" fmla="*/ 8 h 10"/>
                <a:gd name="T38" fmla="*/ 17 w 18"/>
                <a:gd name="T39" fmla="*/ 7 h 10"/>
                <a:gd name="T40" fmla="*/ 18 w 18"/>
                <a:gd name="T41" fmla="*/ 5 h 10"/>
                <a:gd name="T42" fmla="*/ 17 w 18"/>
                <a:gd name="T43" fmla="*/ 3 h 10"/>
                <a:gd name="T44" fmla="*/ 9 w 18"/>
                <a:gd name="T45" fmla="*/ 0 h 10"/>
                <a:gd name="T46" fmla="*/ 9 w 18"/>
                <a:gd name="T47" fmla="*/ 0 h 10"/>
                <a:gd name="T48" fmla="*/ 2 w 18"/>
                <a:gd name="T49" fmla="*/ 2 h 10"/>
                <a:gd name="T50" fmla="*/ 0 w 18"/>
                <a:gd name="T51" fmla="*/ 3 h 10"/>
                <a:gd name="T52" fmla="*/ 0 w 18"/>
                <a:gd name="T53" fmla="*/ 5 h 10"/>
                <a:gd name="T54" fmla="*/ 1 w 18"/>
                <a:gd name="T55" fmla="*/ 6 h 10"/>
                <a:gd name="T56" fmla="*/ 2 w 18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0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6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2"/>
                    <a:pt x="13" y="3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2" y="7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9"/>
                    <a:pt x="13" y="9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7" y="6"/>
                    <a:pt x="18" y="5"/>
                    <a:pt x="18" y="5"/>
                  </a:cubicBezTo>
                  <a:cubicBezTo>
                    <a:pt x="18" y="4"/>
                    <a:pt x="17" y="3"/>
                    <a:pt x="17" y="3"/>
                  </a:cubicBezTo>
                  <a:cubicBezTo>
                    <a:pt x="15" y="1"/>
                    <a:pt x="13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4" y="1"/>
                    <a:pt x="2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59" name="Freeform 434"/>
            <p:cNvSpPr>
              <a:spLocks/>
            </p:cNvSpPr>
            <p:nvPr/>
          </p:nvSpPr>
          <p:spPr bwMode="auto">
            <a:xfrm>
              <a:off x="6438" y="1924"/>
              <a:ext cx="27" cy="18"/>
            </a:xfrm>
            <a:custGeom>
              <a:avLst/>
              <a:gdLst>
                <a:gd name="T0" fmla="*/ 16 w 16"/>
                <a:gd name="T1" fmla="*/ 9 h 11"/>
                <a:gd name="T2" fmla="*/ 2 w 16"/>
                <a:gd name="T3" fmla="*/ 0 h 11"/>
                <a:gd name="T4" fmla="*/ 1 w 16"/>
                <a:gd name="T5" fmla="*/ 1 h 11"/>
                <a:gd name="T6" fmla="*/ 1 w 16"/>
                <a:gd name="T7" fmla="*/ 2 h 11"/>
                <a:gd name="T8" fmla="*/ 14 w 16"/>
                <a:gd name="T9" fmla="*/ 11 h 11"/>
                <a:gd name="T10" fmla="*/ 16 w 16"/>
                <a:gd name="T11" fmla="*/ 10 h 11"/>
                <a:gd name="T12" fmla="*/ 16 w 16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6" y="11"/>
                    <a:pt x="16" y="10"/>
                  </a:cubicBezTo>
                  <a:cubicBezTo>
                    <a:pt x="16" y="10"/>
                    <a:pt x="16" y="9"/>
                    <a:pt x="16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0" name="Freeform 435"/>
            <p:cNvSpPr>
              <a:spLocks/>
            </p:cNvSpPr>
            <p:nvPr/>
          </p:nvSpPr>
          <p:spPr bwMode="auto">
            <a:xfrm>
              <a:off x="6369" y="1917"/>
              <a:ext cx="27" cy="18"/>
            </a:xfrm>
            <a:custGeom>
              <a:avLst/>
              <a:gdLst>
                <a:gd name="T0" fmla="*/ 15 w 16"/>
                <a:gd name="T1" fmla="*/ 9 h 11"/>
                <a:gd name="T2" fmla="*/ 2 w 16"/>
                <a:gd name="T3" fmla="*/ 0 h 11"/>
                <a:gd name="T4" fmla="*/ 0 w 16"/>
                <a:gd name="T5" fmla="*/ 1 h 11"/>
                <a:gd name="T6" fmla="*/ 1 w 16"/>
                <a:gd name="T7" fmla="*/ 2 h 11"/>
                <a:gd name="T8" fmla="*/ 14 w 16"/>
                <a:gd name="T9" fmla="*/ 11 h 11"/>
                <a:gd name="T10" fmla="*/ 15 w 16"/>
                <a:gd name="T11" fmla="*/ 10 h 11"/>
                <a:gd name="T12" fmla="*/ 15 w 16"/>
                <a:gd name="T1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">
                  <a:moveTo>
                    <a:pt x="15" y="9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0"/>
                  </a:cubicBezTo>
                  <a:cubicBezTo>
                    <a:pt x="16" y="10"/>
                    <a:pt x="16" y="9"/>
                    <a:pt x="15" y="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1" name="Freeform 436"/>
            <p:cNvSpPr>
              <a:spLocks/>
            </p:cNvSpPr>
            <p:nvPr/>
          </p:nvSpPr>
          <p:spPr bwMode="auto">
            <a:xfrm>
              <a:off x="6428" y="1803"/>
              <a:ext cx="27" cy="181"/>
            </a:xfrm>
            <a:custGeom>
              <a:avLst/>
              <a:gdLst>
                <a:gd name="T0" fmla="*/ 16 w 16"/>
                <a:gd name="T1" fmla="*/ 104 h 108"/>
                <a:gd name="T2" fmla="*/ 8 w 16"/>
                <a:gd name="T3" fmla="*/ 107 h 108"/>
                <a:gd name="T4" fmla="*/ 0 w 16"/>
                <a:gd name="T5" fmla="*/ 104 h 108"/>
                <a:gd name="T6" fmla="*/ 0 w 16"/>
                <a:gd name="T7" fmla="*/ 0 h 108"/>
                <a:gd name="T8" fmla="*/ 8 w 16"/>
                <a:gd name="T9" fmla="*/ 4 h 108"/>
                <a:gd name="T10" fmla="*/ 16 w 16"/>
                <a:gd name="T11" fmla="*/ 0 h 108"/>
                <a:gd name="T12" fmla="*/ 16 w 16"/>
                <a:gd name="T13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8">
                  <a:moveTo>
                    <a:pt x="16" y="104"/>
                  </a:moveTo>
                  <a:cubicBezTo>
                    <a:pt x="16" y="106"/>
                    <a:pt x="12" y="107"/>
                    <a:pt x="8" y="107"/>
                  </a:cubicBezTo>
                  <a:cubicBezTo>
                    <a:pt x="3" y="108"/>
                    <a:pt x="0" y="106"/>
                    <a:pt x="0" y="1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4"/>
                    <a:pt x="8" y="4"/>
                  </a:cubicBezTo>
                  <a:cubicBezTo>
                    <a:pt x="12" y="3"/>
                    <a:pt x="16" y="2"/>
                    <a:pt x="16" y="0"/>
                  </a:cubicBezTo>
                  <a:lnTo>
                    <a:pt x="16" y="10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2" name="Freeform 437"/>
            <p:cNvSpPr>
              <a:spLocks/>
            </p:cNvSpPr>
            <p:nvPr/>
          </p:nvSpPr>
          <p:spPr bwMode="auto">
            <a:xfrm>
              <a:off x="6428" y="1848"/>
              <a:ext cx="27" cy="67"/>
            </a:xfrm>
            <a:custGeom>
              <a:avLst/>
              <a:gdLst>
                <a:gd name="T0" fmla="*/ 16 w 16"/>
                <a:gd name="T1" fmla="*/ 36 h 40"/>
                <a:gd name="T2" fmla="*/ 8 w 16"/>
                <a:gd name="T3" fmla="*/ 40 h 40"/>
                <a:gd name="T4" fmla="*/ 0 w 16"/>
                <a:gd name="T5" fmla="*/ 37 h 40"/>
                <a:gd name="T6" fmla="*/ 0 w 16"/>
                <a:gd name="T7" fmla="*/ 1 h 40"/>
                <a:gd name="T8" fmla="*/ 8 w 16"/>
                <a:gd name="T9" fmla="*/ 4 h 40"/>
                <a:gd name="T10" fmla="*/ 16 w 16"/>
                <a:gd name="T11" fmla="*/ 0 h 40"/>
                <a:gd name="T12" fmla="*/ 16 w 16"/>
                <a:gd name="T13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36"/>
                  </a:moveTo>
                  <a:cubicBezTo>
                    <a:pt x="16" y="38"/>
                    <a:pt x="12" y="39"/>
                    <a:pt x="8" y="40"/>
                  </a:cubicBezTo>
                  <a:cubicBezTo>
                    <a:pt x="3" y="40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3" y="4"/>
                    <a:pt x="8" y="4"/>
                  </a:cubicBezTo>
                  <a:cubicBezTo>
                    <a:pt x="12" y="4"/>
                    <a:pt x="16" y="2"/>
                    <a:pt x="16" y="0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3" name="Freeform 438"/>
            <p:cNvSpPr>
              <a:spLocks/>
            </p:cNvSpPr>
            <p:nvPr/>
          </p:nvSpPr>
          <p:spPr bwMode="auto">
            <a:xfrm>
              <a:off x="6440" y="1939"/>
              <a:ext cx="25" cy="58"/>
            </a:xfrm>
            <a:custGeom>
              <a:avLst/>
              <a:gdLst>
                <a:gd name="T0" fmla="*/ 1 w 15"/>
                <a:gd name="T1" fmla="*/ 10 h 35"/>
                <a:gd name="T2" fmla="*/ 1 w 15"/>
                <a:gd name="T3" fmla="*/ 11 h 35"/>
                <a:gd name="T4" fmla="*/ 13 w 15"/>
                <a:gd name="T5" fmla="*/ 3 h 35"/>
                <a:gd name="T6" fmla="*/ 13 w 15"/>
                <a:gd name="T7" fmla="*/ 25 h 35"/>
                <a:gd name="T8" fmla="*/ 2 w 15"/>
                <a:gd name="T9" fmla="*/ 33 h 35"/>
                <a:gd name="T10" fmla="*/ 2 w 15"/>
                <a:gd name="T11" fmla="*/ 10 h 35"/>
                <a:gd name="T12" fmla="*/ 1 w 15"/>
                <a:gd name="T13" fmla="*/ 10 h 35"/>
                <a:gd name="T14" fmla="*/ 1 w 15"/>
                <a:gd name="T15" fmla="*/ 11 h 35"/>
                <a:gd name="T16" fmla="*/ 1 w 15"/>
                <a:gd name="T17" fmla="*/ 10 h 35"/>
                <a:gd name="T18" fmla="*/ 0 w 15"/>
                <a:gd name="T19" fmla="*/ 10 h 35"/>
                <a:gd name="T20" fmla="*/ 0 w 15"/>
                <a:gd name="T21" fmla="*/ 35 h 35"/>
                <a:gd name="T22" fmla="*/ 0 w 15"/>
                <a:gd name="T23" fmla="*/ 35 h 35"/>
                <a:gd name="T24" fmla="*/ 1 w 15"/>
                <a:gd name="T25" fmla="*/ 35 h 35"/>
                <a:gd name="T26" fmla="*/ 15 w 15"/>
                <a:gd name="T27" fmla="*/ 26 h 35"/>
                <a:gd name="T28" fmla="*/ 15 w 15"/>
                <a:gd name="T29" fmla="*/ 25 h 35"/>
                <a:gd name="T30" fmla="*/ 15 w 15"/>
                <a:gd name="T31" fmla="*/ 1 h 35"/>
                <a:gd name="T32" fmla="*/ 14 w 15"/>
                <a:gd name="T33" fmla="*/ 0 h 35"/>
                <a:gd name="T34" fmla="*/ 13 w 15"/>
                <a:gd name="T35" fmla="*/ 0 h 35"/>
                <a:gd name="T36" fmla="*/ 0 w 15"/>
                <a:gd name="T37" fmla="*/ 9 h 35"/>
                <a:gd name="T38" fmla="*/ 0 w 15"/>
                <a:gd name="T39" fmla="*/ 10 h 35"/>
                <a:gd name="T40" fmla="*/ 1 w 15"/>
                <a:gd name="T4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5">
                  <a:moveTo>
                    <a:pt x="1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4" name="Freeform 439"/>
            <p:cNvSpPr>
              <a:spLocks/>
            </p:cNvSpPr>
            <p:nvPr/>
          </p:nvSpPr>
          <p:spPr bwMode="auto">
            <a:xfrm>
              <a:off x="6416" y="1940"/>
              <a:ext cx="27" cy="57"/>
            </a:xfrm>
            <a:custGeom>
              <a:avLst/>
              <a:gdLst>
                <a:gd name="T0" fmla="*/ 15 w 16"/>
                <a:gd name="T1" fmla="*/ 9 h 34"/>
                <a:gd name="T2" fmla="*/ 15 w 16"/>
                <a:gd name="T3" fmla="*/ 8 h 34"/>
                <a:gd name="T4" fmla="*/ 2 w 16"/>
                <a:gd name="T5" fmla="*/ 0 h 34"/>
                <a:gd name="T6" fmla="*/ 1 w 16"/>
                <a:gd name="T7" fmla="*/ 0 h 34"/>
                <a:gd name="T8" fmla="*/ 0 w 16"/>
                <a:gd name="T9" fmla="*/ 1 h 34"/>
                <a:gd name="T10" fmla="*/ 0 w 16"/>
                <a:gd name="T11" fmla="*/ 25 h 34"/>
                <a:gd name="T12" fmla="*/ 1 w 16"/>
                <a:gd name="T13" fmla="*/ 26 h 34"/>
                <a:gd name="T14" fmla="*/ 14 w 16"/>
                <a:gd name="T15" fmla="*/ 34 h 34"/>
                <a:gd name="T16" fmla="*/ 15 w 16"/>
                <a:gd name="T17" fmla="*/ 34 h 34"/>
                <a:gd name="T18" fmla="*/ 16 w 16"/>
                <a:gd name="T19" fmla="*/ 34 h 34"/>
                <a:gd name="T20" fmla="*/ 16 w 16"/>
                <a:gd name="T21" fmla="*/ 9 h 34"/>
                <a:gd name="T22" fmla="*/ 15 w 16"/>
                <a:gd name="T23" fmla="*/ 8 h 34"/>
                <a:gd name="T24" fmla="*/ 15 w 16"/>
                <a:gd name="T25" fmla="*/ 9 h 34"/>
                <a:gd name="T26" fmla="*/ 14 w 16"/>
                <a:gd name="T27" fmla="*/ 9 h 34"/>
                <a:gd name="T28" fmla="*/ 14 w 16"/>
                <a:gd name="T29" fmla="*/ 32 h 34"/>
                <a:gd name="T30" fmla="*/ 2 w 16"/>
                <a:gd name="T31" fmla="*/ 25 h 34"/>
                <a:gd name="T32" fmla="*/ 2 w 16"/>
                <a:gd name="T33" fmla="*/ 3 h 34"/>
                <a:gd name="T34" fmla="*/ 14 w 16"/>
                <a:gd name="T35" fmla="*/ 10 h 34"/>
                <a:gd name="T36" fmla="*/ 15 w 16"/>
                <a:gd name="T37" fmla="*/ 9 h 34"/>
                <a:gd name="T38" fmla="*/ 14 w 16"/>
                <a:gd name="T39" fmla="*/ 9 h 34"/>
                <a:gd name="T40" fmla="*/ 15 w 16"/>
                <a:gd name="T41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4">
                  <a:moveTo>
                    <a:pt x="15" y="9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5" name="Freeform 440"/>
            <p:cNvSpPr>
              <a:spLocks/>
            </p:cNvSpPr>
            <p:nvPr/>
          </p:nvSpPr>
          <p:spPr bwMode="auto">
            <a:xfrm>
              <a:off x="6344" y="1962"/>
              <a:ext cx="56" cy="35"/>
            </a:xfrm>
            <a:custGeom>
              <a:avLst/>
              <a:gdLst>
                <a:gd name="T0" fmla="*/ 0 w 33"/>
                <a:gd name="T1" fmla="*/ 11 h 21"/>
                <a:gd name="T2" fmla="*/ 16 w 33"/>
                <a:gd name="T3" fmla="*/ 1 h 21"/>
                <a:gd name="T4" fmla="*/ 33 w 33"/>
                <a:gd name="T5" fmla="*/ 10 h 21"/>
                <a:gd name="T6" fmla="*/ 16 w 33"/>
                <a:gd name="T7" fmla="*/ 20 h 21"/>
                <a:gd name="T8" fmla="*/ 0 w 3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0" y="11"/>
                  </a:moveTo>
                  <a:cubicBezTo>
                    <a:pt x="0" y="6"/>
                    <a:pt x="7" y="1"/>
                    <a:pt x="16" y="1"/>
                  </a:cubicBezTo>
                  <a:cubicBezTo>
                    <a:pt x="25" y="0"/>
                    <a:pt x="33" y="5"/>
                    <a:pt x="33" y="10"/>
                  </a:cubicBezTo>
                  <a:cubicBezTo>
                    <a:pt x="33" y="15"/>
                    <a:pt x="25" y="20"/>
                    <a:pt x="16" y="20"/>
                  </a:cubicBezTo>
                  <a:cubicBezTo>
                    <a:pt x="7" y="21"/>
                    <a:pt x="0" y="17"/>
                    <a:pt x="0" y="11"/>
                  </a:cubicBezTo>
                </a:path>
              </a:pathLst>
            </a:custGeom>
            <a:solidFill>
              <a:srgbClr val="ABB0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6" name="Freeform 441"/>
            <p:cNvSpPr>
              <a:spLocks/>
            </p:cNvSpPr>
            <p:nvPr/>
          </p:nvSpPr>
          <p:spPr bwMode="auto">
            <a:xfrm>
              <a:off x="6343" y="1962"/>
              <a:ext cx="58" cy="35"/>
            </a:xfrm>
            <a:custGeom>
              <a:avLst/>
              <a:gdLst>
                <a:gd name="T0" fmla="*/ 2 w 35"/>
                <a:gd name="T1" fmla="*/ 11 h 21"/>
                <a:gd name="T2" fmla="*/ 6 w 35"/>
                <a:gd name="T3" fmla="*/ 5 h 21"/>
                <a:gd name="T4" fmla="*/ 17 w 35"/>
                <a:gd name="T5" fmla="*/ 2 h 21"/>
                <a:gd name="T6" fmla="*/ 18 w 35"/>
                <a:gd name="T7" fmla="*/ 2 h 21"/>
                <a:gd name="T8" fmla="*/ 29 w 35"/>
                <a:gd name="T9" fmla="*/ 4 h 21"/>
                <a:gd name="T10" fmla="*/ 33 w 35"/>
                <a:gd name="T11" fmla="*/ 10 h 21"/>
                <a:gd name="T12" fmla="*/ 28 w 35"/>
                <a:gd name="T13" fmla="*/ 16 h 21"/>
                <a:gd name="T14" fmla="*/ 17 w 35"/>
                <a:gd name="T15" fmla="*/ 19 h 21"/>
                <a:gd name="T16" fmla="*/ 16 w 35"/>
                <a:gd name="T17" fmla="*/ 19 h 21"/>
                <a:gd name="T18" fmla="*/ 5 w 35"/>
                <a:gd name="T19" fmla="*/ 17 h 21"/>
                <a:gd name="T20" fmla="*/ 2 w 35"/>
                <a:gd name="T21" fmla="*/ 11 h 21"/>
                <a:gd name="T22" fmla="*/ 1 w 35"/>
                <a:gd name="T23" fmla="*/ 10 h 21"/>
                <a:gd name="T24" fmla="*/ 0 w 35"/>
                <a:gd name="T25" fmla="*/ 11 h 21"/>
                <a:gd name="T26" fmla="*/ 4 w 35"/>
                <a:gd name="T27" fmla="*/ 19 h 21"/>
                <a:gd name="T28" fmla="*/ 16 w 35"/>
                <a:gd name="T29" fmla="*/ 21 h 21"/>
                <a:gd name="T30" fmla="*/ 17 w 35"/>
                <a:gd name="T31" fmla="*/ 21 h 21"/>
                <a:gd name="T32" fmla="*/ 29 w 35"/>
                <a:gd name="T33" fmla="*/ 18 h 21"/>
                <a:gd name="T34" fmla="*/ 35 w 35"/>
                <a:gd name="T35" fmla="*/ 10 h 21"/>
                <a:gd name="T36" fmla="*/ 30 w 35"/>
                <a:gd name="T37" fmla="*/ 3 h 21"/>
                <a:gd name="T38" fmla="*/ 18 w 35"/>
                <a:gd name="T39" fmla="*/ 0 h 21"/>
                <a:gd name="T40" fmla="*/ 17 w 35"/>
                <a:gd name="T41" fmla="*/ 0 h 21"/>
                <a:gd name="T42" fmla="*/ 5 w 35"/>
                <a:gd name="T43" fmla="*/ 3 h 21"/>
                <a:gd name="T44" fmla="*/ 0 w 35"/>
                <a:gd name="T45" fmla="*/ 11 h 21"/>
                <a:gd name="T46" fmla="*/ 1 w 35"/>
                <a:gd name="T47" fmla="*/ 12 h 21"/>
                <a:gd name="T48" fmla="*/ 2 w 35"/>
                <a:gd name="T4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1">
                  <a:moveTo>
                    <a:pt x="2" y="11"/>
                  </a:moveTo>
                  <a:cubicBezTo>
                    <a:pt x="1" y="9"/>
                    <a:pt x="3" y="7"/>
                    <a:pt x="6" y="5"/>
                  </a:cubicBezTo>
                  <a:cubicBezTo>
                    <a:pt x="9" y="3"/>
                    <a:pt x="13" y="2"/>
                    <a:pt x="17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3" y="2"/>
                    <a:pt x="26" y="3"/>
                    <a:pt x="29" y="4"/>
                  </a:cubicBezTo>
                  <a:cubicBezTo>
                    <a:pt x="31" y="6"/>
                    <a:pt x="33" y="8"/>
                    <a:pt x="33" y="10"/>
                  </a:cubicBezTo>
                  <a:cubicBezTo>
                    <a:pt x="33" y="12"/>
                    <a:pt x="31" y="14"/>
                    <a:pt x="28" y="16"/>
                  </a:cubicBezTo>
                  <a:cubicBezTo>
                    <a:pt x="26" y="18"/>
                    <a:pt x="22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2" y="19"/>
                    <a:pt x="8" y="18"/>
                    <a:pt x="5" y="17"/>
                  </a:cubicBezTo>
                  <a:cubicBezTo>
                    <a:pt x="3" y="15"/>
                    <a:pt x="2" y="13"/>
                    <a:pt x="2" y="11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4"/>
                    <a:pt x="2" y="17"/>
                    <a:pt x="4" y="19"/>
                  </a:cubicBezTo>
                  <a:cubicBezTo>
                    <a:pt x="7" y="20"/>
                    <a:pt x="11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22" y="21"/>
                    <a:pt x="26" y="20"/>
                    <a:pt x="29" y="18"/>
                  </a:cubicBezTo>
                  <a:cubicBezTo>
                    <a:pt x="33" y="16"/>
                    <a:pt x="35" y="13"/>
                    <a:pt x="35" y="10"/>
                  </a:cubicBezTo>
                  <a:cubicBezTo>
                    <a:pt x="35" y="7"/>
                    <a:pt x="33" y="4"/>
                    <a:pt x="30" y="3"/>
                  </a:cubicBezTo>
                  <a:cubicBezTo>
                    <a:pt x="27" y="1"/>
                    <a:pt x="23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8" y="1"/>
                    <a:pt x="5" y="3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" y="12"/>
                    <a:pt x="2" y="12"/>
                    <a:pt x="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7" name="Freeform 442"/>
            <p:cNvSpPr>
              <a:spLocks/>
            </p:cNvSpPr>
            <p:nvPr/>
          </p:nvSpPr>
          <p:spPr bwMode="auto">
            <a:xfrm>
              <a:off x="6344" y="1981"/>
              <a:ext cx="39" cy="239"/>
            </a:xfrm>
            <a:custGeom>
              <a:avLst/>
              <a:gdLst>
                <a:gd name="T0" fmla="*/ 23 w 23"/>
                <a:gd name="T1" fmla="*/ 141 h 143"/>
                <a:gd name="T2" fmla="*/ 16 w 23"/>
                <a:gd name="T3" fmla="*/ 142 h 143"/>
                <a:gd name="T4" fmla="*/ 0 w 23"/>
                <a:gd name="T5" fmla="*/ 133 h 143"/>
                <a:gd name="T6" fmla="*/ 0 w 23"/>
                <a:gd name="T7" fmla="*/ 0 h 143"/>
                <a:gd name="T8" fmla="*/ 16 w 23"/>
                <a:gd name="T9" fmla="*/ 9 h 143"/>
                <a:gd name="T10" fmla="*/ 23 w 23"/>
                <a:gd name="T11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43">
                  <a:moveTo>
                    <a:pt x="23" y="141"/>
                  </a:moveTo>
                  <a:cubicBezTo>
                    <a:pt x="21" y="142"/>
                    <a:pt x="18" y="142"/>
                    <a:pt x="16" y="142"/>
                  </a:cubicBezTo>
                  <a:cubicBezTo>
                    <a:pt x="7" y="143"/>
                    <a:pt x="0" y="139"/>
                    <a:pt x="0" y="1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7" y="10"/>
                    <a:pt x="16" y="9"/>
                  </a:cubicBezTo>
                  <a:cubicBezTo>
                    <a:pt x="18" y="9"/>
                    <a:pt x="21" y="9"/>
                    <a:pt x="23" y="8"/>
                  </a:cubicBezTo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8" name="Freeform 443"/>
            <p:cNvSpPr>
              <a:spLocks/>
            </p:cNvSpPr>
            <p:nvPr/>
          </p:nvSpPr>
          <p:spPr bwMode="auto">
            <a:xfrm>
              <a:off x="6383" y="1979"/>
              <a:ext cx="17" cy="238"/>
            </a:xfrm>
            <a:custGeom>
              <a:avLst/>
              <a:gdLst>
                <a:gd name="T0" fmla="*/ 0 w 10"/>
                <a:gd name="T1" fmla="*/ 9 h 142"/>
                <a:gd name="T2" fmla="*/ 10 w 10"/>
                <a:gd name="T3" fmla="*/ 0 h 142"/>
                <a:gd name="T4" fmla="*/ 10 w 10"/>
                <a:gd name="T5" fmla="*/ 133 h 142"/>
                <a:gd name="T6" fmla="*/ 0 w 10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2">
                  <a:moveTo>
                    <a:pt x="0" y="9"/>
                  </a:moveTo>
                  <a:cubicBezTo>
                    <a:pt x="6" y="8"/>
                    <a:pt x="10" y="4"/>
                    <a:pt x="10" y="0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0" y="137"/>
                    <a:pt x="6" y="141"/>
                    <a:pt x="0" y="142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69" name="Freeform 444"/>
            <p:cNvSpPr>
              <a:spLocks/>
            </p:cNvSpPr>
            <p:nvPr/>
          </p:nvSpPr>
          <p:spPr bwMode="auto">
            <a:xfrm>
              <a:off x="6343" y="1977"/>
              <a:ext cx="58" cy="245"/>
            </a:xfrm>
            <a:custGeom>
              <a:avLst/>
              <a:gdLst>
                <a:gd name="T0" fmla="*/ 24 w 35"/>
                <a:gd name="T1" fmla="*/ 10 h 146"/>
                <a:gd name="T2" fmla="*/ 23 w 35"/>
                <a:gd name="T3" fmla="*/ 9 h 146"/>
                <a:gd name="T4" fmla="*/ 17 w 35"/>
                <a:gd name="T5" fmla="*/ 10 h 146"/>
                <a:gd name="T6" fmla="*/ 16 w 35"/>
                <a:gd name="T7" fmla="*/ 10 h 146"/>
                <a:gd name="T8" fmla="*/ 5 w 35"/>
                <a:gd name="T9" fmla="*/ 8 h 146"/>
                <a:gd name="T10" fmla="*/ 2 w 35"/>
                <a:gd name="T11" fmla="*/ 2 h 146"/>
                <a:gd name="T12" fmla="*/ 1 w 35"/>
                <a:gd name="T13" fmla="*/ 2 h 146"/>
                <a:gd name="T14" fmla="*/ 1 w 35"/>
                <a:gd name="T15" fmla="*/ 1 h 146"/>
                <a:gd name="T16" fmla="*/ 0 w 35"/>
                <a:gd name="T17" fmla="*/ 2 h 146"/>
                <a:gd name="T18" fmla="*/ 0 w 35"/>
                <a:gd name="T19" fmla="*/ 2 h 146"/>
                <a:gd name="T20" fmla="*/ 0 w 35"/>
                <a:gd name="T21" fmla="*/ 135 h 146"/>
                <a:gd name="T22" fmla="*/ 4 w 35"/>
                <a:gd name="T23" fmla="*/ 143 h 146"/>
                <a:gd name="T24" fmla="*/ 16 w 35"/>
                <a:gd name="T25" fmla="*/ 146 h 146"/>
                <a:gd name="T26" fmla="*/ 17 w 35"/>
                <a:gd name="T27" fmla="*/ 146 h 146"/>
                <a:gd name="T28" fmla="*/ 24 w 35"/>
                <a:gd name="T29" fmla="*/ 144 h 146"/>
                <a:gd name="T30" fmla="*/ 32 w 35"/>
                <a:gd name="T31" fmla="*/ 140 h 146"/>
                <a:gd name="T32" fmla="*/ 35 w 35"/>
                <a:gd name="T33" fmla="*/ 134 h 146"/>
                <a:gd name="T34" fmla="*/ 35 w 35"/>
                <a:gd name="T35" fmla="*/ 1 h 146"/>
                <a:gd name="T36" fmla="*/ 35 w 35"/>
                <a:gd name="T37" fmla="*/ 0 h 146"/>
                <a:gd name="T38" fmla="*/ 34 w 35"/>
                <a:gd name="T39" fmla="*/ 0 h 146"/>
                <a:gd name="T40" fmla="*/ 33 w 35"/>
                <a:gd name="T41" fmla="*/ 0 h 146"/>
                <a:gd name="T42" fmla="*/ 33 w 35"/>
                <a:gd name="T43" fmla="*/ 1 h 146"/>
                <a:gd name="T44" fmla="*/ 30 w 35"/>
                <a:gd name="T45" fmla="*/ 6 h 146"/>
                <a:gd name="T46" fmla="*/ 23 w 35"/>
                <a:gd name="T47" fmla="*/ 9 h 146"/>
                <a:gd name="T48" fmla="*/ 24 w 35"/>
                <a:gd name="T49" fmla="*/ 10 h 146"/>
                <a:gd name="T50" fmla="*/ 24 w 35"/>
                <a:gd name="T51" fmla="*/ 11 h 146"/>
                <a:gd name="T52" fmla="*/ 32 w 35"/>
                <a:gd name="T53" fmla="*/ 7 h 146"/>
                <a:gd name="T54" fmla="*/ 35 w 35"/>
                <a:gd name="T55" fmla="*/ 1 h 146"/>
                <a:gd name="T56" fmla="*/ 35 w 35"/>
                <a:gd name="T57" fmla="*/ 0 h 146"/>
                <a:gd name="T58" fmla="*/ 34 w 35"/>
                <a:gd name="T59" fmla="*/ 0 h 146"/>
                <a:gd name="T60" fmla="*/ 33 w 35"/>
                <a:gd name="T61" fmla="*/ 0 h 146"/>
                <a:gd name="T62" fmla="*/ 33 w 35"/>
                <a:gd name="T63" fmla="*/ 1 h 146"/>
                <a:gd name="T64" fmla="*/ 33 w 35"/>
                <a:gd name="T65" fmla="*/ 134 h 146"/>
                <a:gd name="T66" fmla="*/ 30 w 35"/>
                <a:gd name="T67" fmla="*/ 139 h 146"/>
                <a:gd name="T68" fmla="*/ 23 w 35"/>
                <a:gd name="T69" fmla="*/ 143 h 146"/>
                <a:gd name="T70" fmla="*/ 17 w 35"/>
                <a:gd name="T71" fmla="*/ 144 h 146"/>
                <a:gd name="T72" fmla="*/ 16 w 35"/>
                <a:gd name="T73" fmla="*/ 144 h 146"/>
                <a:gd name="T74" fmla="*/ 5 w 35"/>
                <a:gd name="T75" fmla="*/ 141 h 146"/>
                <a:gd name="T76" fmla="*/ 2 w 35"/>
                <a:gd name="T77" fmla="*/ 135 h 146"/>
                <a:gd name="T78" fmla="*/ 2 w 35"/>
                <a:gd name="T79" fmla="*/ 2 h 146"/>
                <a:gd name="T80" fmla="*/ 1 w 35"/>
                <a:gd name="T81" fmla="*/ 2 h 146"/>
                <a:gd name="T82" fmla="*/ 1 w 35"/>
                <a:gd name="T83" fmla="*/ 1 h 146"/>
                <a:gd name="T84" fmla="*/ 0 w 35"/>
                <a:gd name="T85" fmla="*/ 2 h 146"/>
                <a:gd name="T86" fmla="*/ 0 w 35"/>
                <a:gd name="T87" fmla="*/ 2 h 146"/>
                <a:gd name="T88" fmla="*/ 4 w 35"/>
                <a:gd name="T89" fmla="*/ 10 h 146"/>
                <a:gd name="T90" fmla="*/ 16 w 35"/>
                <a:gd name="T91" fmla="*/ 12 h 146"/>
                <a:gd name="T92" fmla="*/ 17 w 35"/>
                <a:gd name="T93" fmla="*/ 12 h 146"/>
                <a:gd name="T94" fmla="*/ 24 w 35"/>
                <a:gd name="T95" fmla="*/ 11 h 146"/>
                <a:gd name="T96" fmla="*/ 24 w 35"/>
                <a:gd name="T97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" h="146">
                  <a:moveTo>
                    <a:pt x="24" y="10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1" y="10"/>
                    <a:pt x="19" y="10"/>
                    <a:pt x="17" y="10"/>
                  </a:cubicBezTo>
                  <a:cubicBezTo>
                    <a:pt x="17" y="10"/>
                    <a:pt x="16" y="10"/>
                    <a:pt x="16" y="10"/>
                  </a:cubicBezTo>
                  <a:cubicBezTo>
                    <a:pt x="12" y="10"/>
                    <a:pt x="8" y="9"/>
                    <a:pt x="5" y="8"/>
                  </a:cubicBezTo>
                  <a:cubicBezTo>
                    <a:pt x="3" y="6"/>
                    <a:pt x="2" y="4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9"/>
                    <a:pt x="2" y="141"/>
                    <a:pt x="4" y="143"/>
                  </a:cubicBezTo>
                  <a:cubicBezTo>
                    <a:pt x="7" y="145"/>
                    <a:pt x="11" y="146"/>
                    <a:pt x="16" y="146"/>
                  </a:cubicBezTo>
                  <a:cubicBezTo>
                    <a:pt x="16" y="146"/>
                    <a:pt x="17" y="146"/>
                    <a:pt x="17" y="146"/>
                  </a:cubicBezTo>
                  <a:cubicBezTo>
                    <a:pt x="20" y="145"/>
                    <a:pt x="22" y="145"/>
                    <a:pt x="24" y="144"/>
                  </a:cubicBezTo>
                  <a:cubicBezTo>
                    <a:pt x="27" y="144"/>
                    <a:pt x="30" y="142"/>
                    <a:pt x="32" y="140"/>
                  </a:cubicBezTo>
                  <a:cubicBezTo>
                    <a:pt x="34" y="139"/>
                    <a:pt x="35" y="136"/>
                    <a:pt x="35" y="134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3"/>
                    <a:pt x="32" y="4"/>
                    <a:pt x="30" y="6"/>
                  </a:cubicBezTo>
                  <a:cubicBezTo>
                    <a:pt x="29" y="7"/>
                    <a:pt x="26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7" y="10"/>
                    <a:pt x="30" y="9"/>
                    <a:pt x="32" y="7"/>
                  </a:cubicBezTo>
                  <a:cubicBezTo>
                    <a:pt x="34" y="5"/>
                    <a:pt x="35" y="3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33" y="136"/>
                    <a:pt x="32" y="137"/>
                    <a:pt x="30" y="139"/>
                  </a:cubicBezTo>
                  <a:cubicBezTo>
                    <a:pt x="29" y="140"/>
                    <a:pt x="26" y="142"/>
                    <a:pt x="23" y="143"/>
                  </a:cubicBezTo>
                  <a:cubicBezTo>
                    <a:pt x="21" y="143"/>
                    <a:pt x="19" y="143"/>
                    <a:pt x="17" y="144"/>
                  </a:cubicBezTo>
                  <a:cubicBezTo>
                    <a:pt x="17" y="144"/>
                    <a:pt x="16" y="144"/>
                    <a:pt x="16" y="144"/>
                  </a:cubicBezTo>
                  <a:cubicBezTo>
                    <a:pt x="12" y="144"/>
                    <a:pt x="8" y="143"/>
                    <a:pt x="5" y="141"/>
                  </a:cubicBezTo>
                  <a:cubicBezTo>
                    <a:pt x="3" y="140"/>
                    <a:pt x="2" y="138"/>
                    <a:pt x="2" y="13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2" y="8"/>
                    <a:pt x="4" y="10"/>
                  </a:cubicBezTo>
                  <a:cubicBezTo>
                    <a:pt x="7" y="11"/>
                    <a:pt x="11" y="12"/>
                    <a:pt x="16" y="12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20" y="12"/>
                    <a:pt x="22" y="12"/>
                    <a:pt x="24" y="11"/>
                  </a:cubicBezTo>
                  <a:lnTo>
                    <a:pt x="24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0" name="Freeform 445"/>
            <p:cNvSpPr>
              <a:spLocks/>
            </p:cNvSpPr>
            <p:nvPr/>
          </p:nvSpPr>
          <p:spPr bwMode="auto">
            <a:xfrm>
              <a:off x="6369" y="2026"/>
              <a:ext cx="16" cy="6"/>
            </a:xfrm>
            <a:custGeom>
              <a:avLst/>
              <a:gdLst>
                <a:gd name="T0" fmla="*/ 1 w 9"/>
                <a:gd name="T1" fmla="*/ 3 h 4"/>
                <a:gd name="T2" fmla="*/ 8 w 9"/>
                <a:gd name="T3" fmla="*/ 2 h 4"/>
                <a:gd name="T4" fmla="*/ 9 w 9"/>
                <a:gd name="T5" fmla="*/ 1 h 4"/>
                <a:gd name="T6" fmla="*/ 7 w 9"/>
                <a:gd name="T7" fmla="*/ 0 h 4"/>
                <a:gd name="T8" fmla="*/ 1 w 9"/>
                <a:gd name="T9" fmla="*/ 1 h 4"/>
                <a:gd name="T10" fmla="*/ 0 w 9"/>
                <a:gd name="T11" fmla="*/ 3 h 4"/>
                <a:gd name="T12" fmla="*/ 1 w 9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1" name="Freeform 446"/>
            <p:cNvSpPr>
              <a:spLocks/>
            </p:cNvSpPr>
            <p:nvPr/>
          </p:nvSpPr>
          <p:spPr bwMode="auto">
            <a:xfrm>
              <a:off x="6343" y="2012"/>
              <a:ext cx="30" cy="20"/>
            </a:xfrm>
            <a:custGeom>
              <a:avLst/>
              <a:gdLst>
                <a:gd name="T0" fmla="*/ 0 w 18"/>
                <a:gd name="T1" fmla="*/ 1 h 12"/>
                <a:gd name="T2" fmla="*/ 4 w 18"/>
                <a:gd name="T3" fmla="*/ 9 h 12"/>
                <a:gd name="T4" fmla="*/ 16 w 18"/>
                <a:gd name="T5" fmla="*/ 12 h 12"/>
                <a:gd name="T6" fmla="*/ 17 w 18"/>
                <a:gd name="T7" fmla="*/ 11 h 12"/>
                <a:gd name="T8" fmla="*/ 18 w 18"/>
                <a:gd name="T9" fmla="*/ 10 h 12"/>
                <a:gd name="T10" fmla="*/ 17 w 18"/>
                <a:gd name="T11" fmla="*/ 9 h 12"/>
                <a:gd name="T12" fmla="*/ 16 w 18"/>
                <a:gd name="T13" fmla="*/ 10 h 12"/>
                <a:gd name="T14" fmla="*/ 5 w 18"/>
                <a:gd name="T15" fmla="*/ 7 h 12"/>
                <a:gd name="T16" fmla="*/ 2 w 18"/>
                <a:gd name="T17" fmla="*/ 1 h 12"/>
                <a:gd name="T18" fmla="*/ 1 w 18"/>
                <a:gd name="T19" fmla="*/ 0 h 12"/>
                <a:gd name="T20" fmla="*/ 0 w 18"/>
                <a:gd name="T2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2">
                  <a:moveTo>
                    <a:pt x="0" y="1"/>
                  </a:moveTo>
                  <a:cubicBezTo>
                    <a:pt x="0" y="5"/>
                    <a:pt x="2" y="7"/>
                    <a:pt x="4" y="9"/>
                  </a:cubicBezTo>
                  <a:cubicBezTo>
                    <a:pt x="7" y="11"/>
                    <a:pt x="11" y="12"/>
                    <a:pt x="16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10"/>
                    <a:pt x="16" y="10"/>
                  </a:cubicBezTo>
                  <a:cubicBezTo>
                    <a:pt x="12" y="10"/>
                    <a:pt x="8" y="9"/>
                    <a:pt x="5" y="7"/>
                  </a:cubicBezTo>
                  <a:cubicBezTo>
                    <a:pt x="3" y="6"/>
                    <a:pt x="2" y="4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2" name="Freeform 447"/>
            <p:cNvSpPr>
              <a:spLocks/>
            </p:cNvSpPr>
            <p:nvPr/>
          </p:nvSpPr>
          <p:spPr bwMode="auto">
            <a:xfrm>
              <a:off x="6381" y="2011"/>
              <a:ext cx="20" cy="20"/>
            </a:xfrm>
            <a:custGeom>
              <a:avLst/>
              <a:gdLst>
                <a:gd name="T0" fmla="*/ 1 w 12"/>
                <a:gd name="T1" fmla="*/ 11 h 12"/>
                <a:gd name="T2" fmla="*/ 9 w 12"/>
                <a:gd name="T3" fmla="*/ 7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7 w 12"/>
                <a:gd name="T11" fmla="*/ 6 h 12"/>
                <a:gd name="T12" fmla="*/ 0 w 12"/>
                <a:gd name="T13" fmla="*/ 9 h 12"/>
                <a:gd name="T14" fmla="*/ 0 w 12"/>
                <a:gd name="T15" fmla="*/ 11 h 12"/>
                <a:gd name="T16" fmla="*/ 1 w 12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6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3"/>
                    <a:pt x="9" y="4"/>
                    <a:pt x="7" y="6"/>
                  </a:cubicBezTo>
                  <a:cubicBezTo>
                    <a:pt x="6" y="7"/>
                    <a:pt x="3" y="9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0" y="12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3" name="Freeform 448"/>
            <p:cNvSpPr>
              <a:spLocks/>
            </p:cNvSpPr>
            <p:nvPr/>
          </p:nvSpPr>
          <p:spPr bwMode="auto">
            <a:xfrm>
              <a:off x="6369" y="2063"/>
              <a:ext cx="16" cy="5"/>
            </a:xfrm>
            <a:custGeom>
              <a:avLst/>
              <a:gdLst>
                <a:gd name="T0" fmla="*/ 1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7 w 9"/>
                <a:gd name="T7" fmla="*/ 0 h 3"/>
                <a:gd name="T8" fmla="*/ 1 w 9"/>
                <a:gd name="T9" fmla="*/ 1 h 3"/>
                <a:gd name="T10" fmla="*/ 0 w 9"/>
                <a:gd name="T11" fmla="*/ 3 h 3"/>
                <a:gd name="T12" fmla="*/ 1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4" name="Freeform 449"/>
            <p:cNvSpPr>
              <a:spLocks/>
            </p:cNvSpPr>
            <p:nvPr/>
          </p:nvSpPr>
          <p:spPr bwMode="auto">
            <a:xfrm>
              <a:off x="6343" y="2049"/>
              <a:ext cx="30" cy="19"/>
            </a:xfrm>
            <a:custGeom>
              <a:avLst/>
              <a:gdLst>
                <a:gd name="T0" fmla="*/ 0 w 18"/>
                <a:gd name="T1" fmla="*/ 1 h 11"/>
                <a:gd name="T2" fmla="*/ 4 w 18"/>
                <a:gd name="T3" fmla="*/ 9 h 11"/>
                <a:gd name="T4" fmla="*/ 16 w 18"/>
                <a:gd name="T5" fmla="*/ 11 h 11"/>
                <a:gd name="T6" fmla="*/ 17 w 18"/>
                <a:gd name="T7" fmla="*/ 11 h 11"/>
                <a:gd name="T8" fmla="*/ 18 w 18"/>
                <a:gd name="T9" fmla="*/ 10 h 11"/>
                <a:gd name="T10" fmla="*/ 17 w 18"/>
                <a:gd name="T11" fmla="*/ 9 h 11"/>
                <a:gd name="T12" fmla="*/ 16 w 18"/>
                <a:gd name="T13" fmla="*/ 9 h 11"/>
                <a:gd name="T14" fmla="*/ 5 w 18"/>
                <a:gd name="T15" fmla="*/ 7 h 11"/>
                <a:gd name="T16" fmla="*/ 2 w 18"/>
                <a:gd name="T17" fmla="*/ 1 h 11"/>
                <a:gd name="T18" fmla="*/ 1 w 18"/>
                <a:gd name="T19" fmla="*/ 0 h 11"/>
                <a:gd name="T20" fmla="*/ 0 w 1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0" y="1"/>
                  </a:moveTo>
                  <a:cubicBezTo>
                    <a:pt x="0" y="4"/>
                    <a:pt x="2" y="7"/>
                    <a:pt x="4" y="9"/>
                  </a:cubicBezTo>
                  <a:cubicBezTo>
                    <a:pt x="7" y="10"/>
                    <a:pt x="11" y="11"/>
                    <a:pt x="16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2" y="9"/>
                    <a:pt x="8" y="9"/>
                    <a:pt x="5" y="7"/>
                  </a:cubicBezTo>
                  <a:cubicBezTo>
                    <a:pt x="3" y="6"/>
                    <a:pt x="2" y="4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5" name="Freeform 450"/>
            <p:cNvSpPr>
              <a:spLocks/>
            </p:cNvSpPr>
            <p:nvPr/>
          </p:nvSpPr>
          <p:spPr bwMode="auto">
            <a:xfrm>
              <a:off x="6381" y="2048"/>
              <a:ext cx="20" cy="20"/>
            </a:xfrm>
            <a:custGeom>
              <a:avLst/>
              <a:gdLst>
                <a:gd name="T0" fmla="*/ 1 w 12"/>
                <a:gd name="T1" fmla="*/ 11 h 12"/>
                <a:gd name="T2" fmla="*/ 9 w 12"/>
                <a:gd name="T3" fmla="*/ 7 h 12"/>
                <a:gd name="T4" fmla="*/ 12 w 12"/>
                <a:gd name="T5" fmla="*/ 1 h 12"/>
                <a:gd name="T6" fmla="*/ 11 w 12"/>
                <a:gd name="T7" fmla="*/ 0 h 12"/>
                <a:gd name="T8" fmla="*/ 10 w 12"/>
                <a:gd name="T9" fmla="*/ 1 h 12"/>
                <a:gd name="T10" fmla="*/ 7 w 12"/>
                <a:gd name="T11" fmla="*/ 6 h 12"/>
                <a:gd name="T12" fmla="*/ 0 w 12"/>
                <a:gd name="T13" fmla="*/ 9 h 12"/>
                <a:gd name="T14" fmla="*/ 0 w 12"/>
                <a:gd name="T15" fmla="*/ 11 h 12"/>
                <a:gd name="T16" fmla="*/ 1 w 12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6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3"/>
                    <a:pt x="9" y="4"/>
                    <a:pt x="7" y="6"/>
                  </a:cubicBezTo>
                  <a:cubicBezTo>
                    <a:pt x="6" y="7"/>
                    <a:pt x="3" y="9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0" y="12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6" name="Freeform 451"/>
            <p:cNvSpPr>
              <a:spLocks/>
            </p:cNvSpPr>
            <p:nvPr/>
          </p:nvSpPr>
          <p:spPr bwMode="auto">
            <a:xfrm>
              <a:off x="6369" y="2100"/>
              <a:ext cx="16" cy="5"/>
            </a:xfrm>
            <a:custGeom>
              <a:avLst/>
              <a:gdLst>
                <a:gd name="T0" fmla="*/ 1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7 w 9"/>
                <a:gd name="T7" fmla="*/ 0 h 3"/>
                <a:gd name="T8" fmla="*/ 1 w 9"/>
                <a:gd name="T9" fmla="*/ 1 h 3"/>
                <a:gd name="T10" fmla="*/ 0 w 9"/>
                <a:gd name="T11" fmla="*/ 2 h 3"/>
                <a:gd name="T12" fmla="*/ 1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7" name="Freeform 452"/>
            <p:cNvSpPr>
              <a:spLocks/>
            </p:cNvSpPr>
            <p:nvPr/>
          </p:nvSpPr>
          <p:spPr bwMode="auto">
            <a:xfrm>
              <a:off x="6343" y="2086"/>
              <a:ext cx="30" cy="19"/>
            </a:xfrm>
            <a:custGeom>
              <a:avLst/>
              <a:gdLst>
                <a:gd name="T0" fmla="*/ 0 w 18"/>
                <a:gd name="T1" fmla="*/ 1 h 11"/>
                <a:gd name="T2" fmla="*/ 4 w 18"/>
                <a:gd name="T3" fmla="*/ 9 h 11"/>
                <a:gd name="T4" fmla="*/ 16 w 18"/>
                <a:gd name="T5" fmla="*/ 11 h 11"/>
                <a:gd name="T6" fmla="*/ 17 w 18"/>
                <a:gd name="T7" fmla="*/ 11 h 11"/>
                <a:gd name="T8" fmla="*/ 18 w 18"/>
                <a:gd name="T9" fmla="*/ 10 h 11"/>
                <a:gd name="T10" fmla="*/ 17 w 18"/>
                <a:gd name="T11" fmla="*/ 9 h 11"/>
                <a:gd name="T12" fmla="*/ 16 w 18"/>
                <a:gd name="T13" fmla="*/ 9 h 11"/>
                <a:gd name="T14" fmla="*/ 5 w 18"/>
                <a:gd name="T15" fmla="*/ 7 h 11"/>
                <a:gd name="T16" fmla="*/ 2 w 18"/>
                <a:gd name="T17" fmla="*/ 1 h 11"/>
                <a:gd name="T18" fmla="*/ 1 w 18"/>
                <a:gd name="T19" fmla="*/ 0 h 11"/>
                <a:gd name="T20" fmla="*/ 0 w 1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0" y="1"/>
                  </a:moveTo>
                  <a:cubicBezTo>
                    <a:pt x="0" y="4"/>
                    <a:pt x="2" y="7"/>
                    <a:pt x="4" y="9"/>
                  </a:cubicBezTo>
                  <a:cubicBezTo>
                    <a:pt x="7" y="10"/>
                    <a:pt x="11" y="11"/>
                    <a:pt x="16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2" y="9"/>
                    <a:pt x="8" y="9"/>
                    <a:pt x="5" y="7"/>
                  </a:cubicBezTo>
                  <a:cubicBezTo>
                    <a:pt x="3" y="5"/>
                    <a:pt x="2" y="4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8" name="Freeform 453"/>
            <p:cNvSpPr>
              <a:spLocks/>
            </p:cNvSpPr>
            <p:nvPr/>
          </p:nvSpPr>
          <p:spPr bwMode="auto">
            <a:xfrm>
              <a:off x="6381" y="2084"/>
              <a:ext cx="20" cy="19"/>
            </a:xfrm>
            <a:custGeom>
              <a:avLst/>
              <a:gdLst>
                <a:gd name="T0" fmla="*/ 1 w 12"/>
                <a:gd name="T1" fmla="*/ 11 h 11"/>
                <a:gd name="T2" fmla="*/ 9 w 12"/>
                <a:gd name="T3" fmla="*/ 7 h 11"/>
                <a:gd name="T4" fmla="*/ 12 w 12"/>
                <a:gd name="T5" fmla="*/ 1 h 11"/>
                <a:gd name="T6" fmla="*/ 11 w 12"/>
                <a:gd name="T7" fmla="*/ 0 h 11"/>
                <a:gd name="T8" fmla="*/ 10 w 12"/>
                <a:gd name="T9" fmla="*/ 1 h 11"/>
                <a:gd name="T10" fmla="*/ 7 w 12"/>
                <a:gd name="T11" fmla="*/ 6 h 11"/>
                <a:gd name="T12" fmla="*/ 0 w 12"/>
                <a:gd name="T13" fmla="*/ 9 h 11"/>
                <a:gd name="T14" fmla="*/ 0 w 12"/>
                <a:gd name="T15" fmla="*/ 11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6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3"/>
                    <a:pt x="9" y="4"/>
                    <a:pt x="7" y="6"/>
                  </a:cubicBezTo>
                  <a:cubicBezTo>
                    <a:pt x="6" y="7"/>
                    <a:pt x="3" y="9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79" name="Freeform 454"/>
            <p:cNvSpPr>
              <a:spLocks/>
            </p:cNvSpPr>
            <p:nvPr/>
          </p:nvSpPr>
          <p:spPr bwMode="auto">
            <a:xfrm>
              <a:off x="6369" y="2141"/>
              <a:ext cx="16" cy="5"/>
            </a:xfrm>
            <a:custGeom>
              <a:avLst/>
              <a:gdLst>
                <a:gd name="T0" fmla="*/ 1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7 w 9"/>
                <a:gd name="T7" fmla="*/ 0 h 3"/>
                <a:gd name="T8" fmla="*/ 1 w 9"/>
                <a:gd name="T9" fmla="*/ 1 h 3"/>
                <a:gd name="T10" fmla="*/ 0 w 9"/>
                <a:gd name="T11" fmla="*/ 2 h 3"/>
                <a:gd name="T12" fmla="*/ 1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0" name="Freeform 455"/>
            <p:cNvSpPr>
              <a:spLocks/>
            </p:cNvSpPr>
            <p:nvPr/>
          </p:nvSpPr>
          <p:spPr bwMode="auto">
            <a:xfrm>
              <a:off x="6343" y="2128"/>
              <a:ext cx="30" cy="18"/>
            </a:xfrm>
            <a:custGeom>
              <a:avLst/>
              <a:gdLst>
                <a:gd name="T0" fmla="*/ 0 w 18"/>
                <a:gd name="T1" fmla="*/ 1 h 11"/>
                <a:gd name="T2" fmla="*/ 4 w 18"/>
                <a:gd name="T3" fmla="*/ 9 h 11"/>
                <a:gd name="T4" fmla="*/ 16 w 18"/>
                <a:gd name="T5" fmla="*/ 11 h 11"/>
                <a:gd name="T6" fmla="*/ 17 w 18"/>
                <a:gd name="T7" fmla="*/ 11 h 11"/>
                <a:gd name="T8" fmla="*/ 18 w 18"/>
                <a:gd name="T9" fmla="*/ 10 h 11"/>
                <a:gd name="T10" fmla="*/ 17 w 18"/>
                <a:gd name="T11" fmla="*/ 9 h 11"/>
                <a:gd name="T12" fmla="*/ 16 w 18"/>
                <a:gd name="T13" fmla="*/ 9 h 11"/>
                <a:gd name="T14" fmla="*/ 5 w 18"/>
                <a:gd name="T15" fmla="*/ 7 h 11"/>
                <a:gd name="T16" fmla="*/ 2 w 18"/>
                <a:gd name="T17" fmla="*/ 1 h 11"/>
                <a:gd name="T18" fmla="*/ 1 w 18"/>
                <a:gd name="T19" fmla="*/ 0 h 11"/>
                <a:gd name="T20" fmla="*/ 0 w 1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0" y="1"/>
                  </a:moveTo>
                  <a:cubicBezTo>
                    <a:pt x="0" y="4"/>
                    <a:pt x="2" y="7"/>
                    <a:pt x="4" y="9"/>
                  </a:cubicBezTo>
                  <a:cubicBezTo>
                    <a:pt x="7" y="10"/>
                    <a:pt x="11" y="11"/>
                    <a:pt x="16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2" y="9"/>
                    <a:pt x="8" y="8"/>
                    <a:pt x="5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1" name="Freeform 456"/>
            <p:cNvSpPr>
              <a:spLocks/>
            </p:cNvSpPr>
            <p:nvPr/>
          </p:nvSpPr>
          <p:spPr bwMode="auto">
            <a:xfrm>
              <a:off x="6381" y="2126"/>
              <a:ext cx="20" cy="19"/>
            </a:xfrm>
            <a:custGeom>
              <a:avLst/>
              <a:gdLst>
                <a:gd name="T0" fmla="*/ 1 w 12"/>
                <a:gd name="T1" fmla="*/ 11 h 11"/>
                <a:gd name="T2" fmla="*/ 9 w 12"/>
                <a:gd name="T3" fmla="*/ 7 h 11"/>
                <a:gd name="T4" fmla="*/ 12 w 12"/>
                <a:gd name="T5" fmla="*/ 1 h 11"/>
                <a:gd name="T6" fmla="*/ 11 w 12"/>
                <a:gd name="T7" fmla="*/ 0 h 11"/>
                <a:gd name="T8" fmla="*/ 10 w 12"/>
                <a:gd name="T9" fmla="*/ 1 h 11"/>
                <a:gd name="T10" fmla="*/ 7 w 12"/>
                <a:gd name="T11" fmla="*/ 6 h 11"/>
                <a:gd name="T12" fmla="*/ 0 w 12"/>
                <a:gd name="T13" fmla="*/ 9 h 11"/>
                <a:gd name="T14" fmla="*/ 0 w 12"/>
                <a:gd name="T15" fmla="*/ 11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5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2"/>
                    <a:pt x="9" y="4"/>
                    <a:pt x="7" y="6"/>
                  </a:cubicBezTo>
                  <a:cubicBezTo>
                    <a:pt x="6" y="7"/>
                    <a:pt x="3" y="8"/>
                    <a:pt x="0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2" name="Freeform 457"/>
            <p:cNvSpPr>
              <a:spLocks/>
            </p:cNvSpPr>
            <p:nvPr/>
          </p:nvSpPr>
          <p:spPr bwMode="auto">
            <a:xfrm>
              <a:off x="6369" y="2178"/>
              <a:ext cx="16" cy="5"/>
            </a:xfrm>
            <a:custGeom>
              <a:avLst/>
              <a:gdLst>
                <a:gd name="T0" fmla="*/ 1 w 9"/>
                <a:gd name="T1" fmla="*/ 3 h 3"/>
                <a:gd name="T2" fmla="*/ 8 w 9"/>
                <a:gd name="T3" fmla="*/ 2 h 3"/>
                <a:gd name="T4" fmla="*/ 9 w 9"/>
                <a:gd name="T5" fmla="*/ 1 h 3"/>
                <a:gd name="T6" fmla="*/ 7 w 9"/>
                <a:gd name="T7" fmla="*/ 0 h 3"/>
                <a:gd name="T8" fmla="*/ 1 w 9"/>
                <a:gd name="T9" fmla="*/ 1 h 3"/>
                <a:gd name="T10" fmla="*/ 0 w 9"/>
                <a:gd name="T11" fmla="*/ 2 h 3"/>
                <a:gd name="T12" fmla="*/ 1 w 9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3"/>
                    <a:pt x="6" y="3"/>
                    <a:pt x="8" y="2"/>
                  </a:cubicBezTo>
                  <a:cubicBezTo>
                    <a:pt x="8" y="2"/>
                    <a:pt x="9" y="1"/>
                    <a:pt x="9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5" y="1"/>
                    <a:pt x="3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3" name="Freeform 458"/>
            <p:cNvSpPr>
              <a:spLocks/>
            </p:cNvSpPr>
            <p:nvPr/>
          </p:nvSpPr>
          <p:spPr bwMode="auto">
            <a:xfrm>
              <a:off x="6343" y="2165"/>
              <a:ext cx="30" cy="18"/>
            </a:xfrm>
            <a:custGeom>
              <a:avLst/>
              <a:gdLst>
                <a:gd name="T0" fmla="*/ 0 w 18"/>
                <a:gd name="T1" fmla="*/ 1 h 11"/>
                <a:gd name="T2" fmla="*/ 4 w 18"/>
                <a:gd name="T3" fmla="*/ 9 h 11"/>
                <a:gd name="T4" fmla="*/ 16 w 18"/>
                <a:gd name="T5" fmla="*/ 11 h 11"/>
                <a:gd name="T6" fmla="*/ 17 w 18"/>
                <a:gd name="T7" fmla="*/ 11 h 11"/>
                <a:gd name="T8" fmla="*/ 18 w 18"/>
                <a:gd name="T9" fmla="*/ 10 h 11"/>
                <a:gd name="T10" fmla="*/ 17 w 18"/>
                <a:gd name="T11" fmla="*/ 9 h 11"/>
                <a:gd name="T12" fmla="*/ 16 w 18"/>
                <a:gd name="T13" fmla="*/ 9 h 11"/>
                <a:gd name="T14" fmla="*/ 5 w 18"/>
                <a:gd name="T15" fmla="*/ 7 h 11"/>
                <a:gd name="T16" fmla="*/ 2 w 18"/>
                <a:gd name="T17" fmla="*/ 1 h 11"/>
                <a:gd name="T18" fmla="*/ 1 w 18"/>
                <a:gd name="T19" fmla="*/ 0 h 11"/>
                <a:gd name="T20" fmla="*/ 0 w 1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1">
                  <a:moveTo>
                    <a:pt x="0" y="1"/>
                  </a:moveTo>
                  <a:cubicBezTo>
                    <a:pt x="0" y="4"/>
                    <a:pt x="2" y="7"/>
                    <a:pt x="4" y="9"/>
                  </a:cubicBezTo>
                  <a:cubicBezTo>
                    <a:pt x="7" y="10"/>
                    <a:pt x="11" y="11"/>
                    <a:pt x="16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9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2" y="9"/>
                    <a:pt x="8" y="8"/>
                    <a:pt x="5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4" name="Freeform 459"/>
            <p:cNvSpPr>
              <a:spLocks/>
            </p:cNvSpPr>
            <p:nvPr/>
          </p:nvSpPr>
          <p:spPr bwMode="auto">
            <a:xfrm>
              <a:off x="6381" y="2163"/>
              <a:ext cx="20" cy="19"/>
            </a:xfrm>
            <a:custGeom>
              <a:avLst/>
              <a:gdLst>
                <a:gd name="T0" fmla="*/ 1 w 12"/>
                <a:gd name="T1" fmla="*/ 11 h 11"/>
                <a:gd name="T2" fmla="*/ 9 w 12"/>
                <a:gd name="T3" fmla="*/ 7 h 11"/>
                <a:gd name="T4" fmla="*/ 12 w 12"/>
                <a:gd name="T5" fmla="*/ 1 h 11"/>
                <a:gd name="T6" fmla="*/ 11 w 12"/>
                <a:gd name="T7" fmla="*/ 0 h 11"/>
                <a:gd name="T8" fmla="*/ 10 w 12"/>
                <a:gd name="T9" fmla="*/ 1 h 11"/>
                <a:gd name="T10" fmla="*/ 7 w 12"/>
                <a:gd name="T11" fmla="*/ 6 h 11"/>
                <a:gd name="T12" fmla="*/ 0 w 12"/>
                <a:gd name="T13" fmla="*/ 9 h 11"/>
                <a:gd name="T14" fmla="*/ 0 w 12"/>
                <a:gd name="T15" fmla="*/ 11 h 11"/>
                <a:gd name="T16" fmla="*/ 1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" y="11"/>
                  </a:moveTo>
                  <a:cubicBezTo>
                    <a:pt x="4" y="10"/>
                    <a:pt x="7" y="9"/>
                    <a:pt x="9" y="7"/>
                  </a:cubicBezTo>
                  <a:cubicBezTo>
                    <a:pt x="11" y="5"/>
                    <a:pt x="12" y="3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2"/>
                    <a:pt x="9" y="4"/>
                    <a:pt x="7" y="6"/>
                  </a:cubicBezTo>
                  <a:cubicBezTo>
                    <a:pt x="6" y="7"/>
                    <a:pt x="3" y="8"/>
                    <a:pt x="0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5" name="Freeform 460"/>
            <p:cNvSpPr>
              <a:spLocks/>
            </p:cNvSpPr>
            <p:nvPr/>
          </p:nvSpPr>
          <p:spPr bwMode="auto">
            <a:xfrm>
              <a:off x="6349" y="1917"/>
              <a:ext cx="25" cy="60"/>
            </a:xfrm>
            <a:custGeom>
              <a:avLst/>
              <a:gdLst>
                <a:gd name="T0" fmla="*/ 1 w 15"/>
                <a:gd name="T1" fmla="*/ 11 h 36"/>
                <a:gd name="T2" fmla="*/ 1 w 15"/>
                <a:gd name="T3" fmla="*/ 12 h 36"/>
                <a:gd name="T4" fmla="*/ 13 w 15"/>
                <a:gd name="T5" fmla="*/ 3 h 36"/>
                <a:gd name="T6" fmla="*/ 13 w 15"/>
                <a:gd name="T7" fmla="*/ 25 h 36"/>
                <a:gd name="T8" fmla="*/ 2 w 15"/>
                <a:gd name="T9" fmla="*/ 33 h 36"/>
                <a:gd name="T10" fmla="*/ 2 w 15"/>
                <a:gd name="T11" fmla="*/ 11 h 36"/>
                <a:gd name="T12" fmla="*/ 1 w 15"/>
                <a:gd name="T13" fmla="*/ 11 h 36"/>
                <a:gd name="T14" fmla="*/ 1 w 15"/>
                <a:gd name="T15" fmla="*/ 12 h 36"/>
                <a:gd name="T16" fmla="*/ 1 w 15"/>
                <a:gd name="T17" fmla="*/ 11 h 36"/>
                <a:gd name="T18" fmla="*/ 0 w 15"/>
                <a:gd name="T19" fmla="*/ 11 h 36"/>
                <a:gd name="T20" fmla="*/ 0 w 15"/>
                <a:gd name="T21" fmla="*/ 35 h 36"/>
                <a:gd name="T22" fmla="*/ 0 w 15"/>
                <a:gd name="T23" fmla="*/ 36 h 36"/>
                <a:gd name="T24" fmla="*/ 1 w 15"/>
                <a:gd name="T25" fmla="*/ 36 h 36"/>
                <a:gd name="T26" fmla="*/ 15 w 15"/>
                <a:gd name="T27" fmla="*/ 27 h 36"/>
                <a:gd name="T28" fmla="*/ 15 w 15"/>
                <a:gd name="T29" fmla="*/ 26 h 36"/>
                <a:gd name="T30" fmla="*/ 15 w 15"/>
                <a:gd name="T31" fmla="*/ 1 h 36"/>
                <a:gd name="T32" fmla="*/ 14 w 15"/>
                <a:gd name="T33" fmla="*/ 0 h 36"/>
                <a:gd name="T34" fmla="*/ 13 w 15"/>
                <a:gd name="T35" fmla="*/ 1 h 36"/>
                <a:gd name="T36" fmla="*/ 0 w 15"/>
                <a:gd name="T37" fmla="*/ 10 h 36"/>
                <a:gd name="T38" fmla="*/ 0 w 15"/>
                <a:gd name="T39" fmla="*/ 11 h 36"/>
                <a:gd name="T40" fmla="*/ 1 w 15"/>
                <a:gd name="T4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6"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4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6" name="Freeform 461"/>
            <p:cNvSpPr>
              <a:spLocks/>
            </p:cNvSpPr>
            <p:nvPr/>
          </p:nvSpPr>
          <p:spPr bwMode="auto">
            <a:xfrm>
              <a:off x="6358" y="1789"/>
              <a:ext cx="27" cy="14"/>
            </a:xfrm>
            <a:custGeom>
              <a:avLst/>
              <a:gdLst>
                <a:gd name="T0" fmla="*/ 0 w 16"/>
                <a:gd name="T1" fmla="*/ 4 h 8"/>
                <a:gd name="T2" fmla="*/ 8 w 16"/>
                <a:gd name="T3" fmla="*/ 0 h 8"/>
                <a:gd name="T4" fmla="*/ 16 w 16"/>
                <a:gd name="T5" fmla="*/ 4 h 8"/>
                <a:gd name="T6" fmla="*/ 8 w 16"/>
                <a:gd name="T7" fmla="*/ 8 h 8"/>
                <a:gd name="T8" fmla="*/ 0 w 16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0" y="2"/>
                    <a:pt x="4" y="1"/>
                    <a:pt x="8" y="0"/>
                  </a:cubicBezTo>
                  <a:cubicBezTo>
                    <a:pt x="13" y="0"/>
                    <a:pt x="16" y="2"/>
                    <a:pt x="16" y="4"/>
                  </a:cubicBezTo>
                  <a:cubicBezTo>
                    <a:pt x="16" y="6"/>
                    <a:pt x="13" y="7"/>
                    <a:pt x="8" y="8"/>
                  </a:cubicBezTo>
                  <a:cubicBezTo>
                    <a:pt x="4" y="8"/>
                    <a:pt x="0" y="6"/>
                    <a:pt x="0" y="4"/>
                  </a:cubicBezTo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7" name="Freeform 462"/>
            <p:cNvSpPr>
              <a:spLocks/>
            </p:cNvSpPr>
            <p:nvPr/>
          </p:nvSpPr>
          <p:spPr bwMode="auto">
            <a:xfrm>
              <a:off x="6356" y="1788"/>
              <a:ext cx="30" cy="17"/>
            </a:xfrm>
            <a:custGeom>
              <a:avLst/>
              <a:gdLst>
                <a:gd name="T0" fmla="*/ 2 w 18"/>
                <a:gd name="T1" fmla="*/ 5 h 10"/>
                <a:gd name="T2" fmla="*/ 3 w 18"/>
                <a:gd name="T3" fmla="*/ 5 h 10"/>
                <a:gd name="T4" fmla="*/ 9 w 18"/>
                <a:gd name="T5" fmla="*/ 2 h 10"/>
                <a:gd name="T6" fmla="*/ 10 w 18"/>
                <a:gd name="T7" fmla="*/ 2 h 10"/>
                <a:gd name="T8" fmla="*/ 15 w 18"/>
                <a:gd name="T9" fmla="*/ 3 h 10"/>
                <a:gd name="T10" fmla="*/ 16 w 18"/>
                <a:gd name="T11" fmla="*/ 4 h 10"/>
                <a:gd name="T12" fmla="*/ 16 w 18"/>
                <a:gd name="T13" fmla="*/ 5 h 10"/>
                <a:gd name="T14" fmla="*/ 16 w 18"/>
                <a:gd name="T15" fmla="*/ 5 h 10"/>
                <a:gd name="T16" fmla="*/ 9 w 18"/>
                <a:gd name="T17" fmla="*/ 8 h 10"/>
                <a:gd name="T18" fmla="*/ 8 w 18"/>
                <a:gd name="T19" fmla="*/ 8 h 10"/>
                <a:gd name="T20" fmla="*/ 4 w 18"/>
                <a:gd name="T21" fmla="*/ 7 h 10"/>
                <a:gd name="T22" fmla="*/ 2 w 18"/>
                <a:gd name="T23" fmla="*/ 6 h 10"/>
                <a:gd name="T24" fmla="*/ 2 w 18"/>
                <a:gd name="T25" fmla="*/ 5 h 10"/>
                <a:gd name="T26" fmla="*/ 1 w 18"/>
                <a:gd name="T27" fmla="*/ 4 h 10"/>
                <a:gd name="T28" fmla="*/ 0 w 18"/>
                <a:gd name="T29" fmla="*/ 5 h 10"/>
                <a:gd name="T30" fmla="*/ 1 w 18"/>
                <a:gd name="T31" fmla="*/ 7 h 10"/>
                <a:gd name="T32" fmla="*/ 8 w 18"/>
                <a:gd name="T33" fmla="*/ 10 h 10"/>
                <a:gd name="T34" fmla="*/ 9 w 18"/>
                <a:gd name="T35" fmla="*/ 10 h 10"/>
                <a:gd name="T36" fmla="*/ 15 w 18"/>
                <a:gd name="T37" fmla="*/ 8 h 10"/>
                <a:gd name="T38" fmla="*/ 18 w 18"/>
                <a:gd name="T39" fmla="*/ 7 h 10"/>
                <a:gd name="T40" fmla="*/ 18 w 18"/>
                <a:gd name="T41" fmla="*/ 5 h 10"/>
                <a:gd name="T42" fmla="*/ 18 w 18"/>
                <a:gd name="T43" fmla="*/ 3 h 10"/>
                <a:gd name="T44" fmla="*/ 10 w 18"/>
                <a:gd name="T45" fmla="*/ 0 h 10"/>
                <a:gd name="T46" fmla="*/ 9 w 18"/>
                <a:gd name="T47" fmla="*/ 0 h 10"/>
                <a:gd name="T48" fmla="*/ 3 w 18"/>
                <a:gd name="T49" fmla="*/ 2 h 10"/>
                <a:gd name="T50" fmla="*/ 1 w 18"/>
                <a:gd name="T51" fmla="*/ 3 h 10"/>
                <a:gd name="T52" fmla="*/ 0 w 18"/>
                <a:gd name="T53" fmla="*/ 5 h 10"/>
                <a:gd name="T54" fmla="*/ 1 w 18"/>
                <a:gd name="T55" fmla="*/ 6 h 10"/>
                <a:gd name="T56" fmla="*/ 2 w 18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0">
                  <a:moveTo>
                    <a:pt x="2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6" y="3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2" y="2"/>
                    <a:pt x="14" y="3"/>
                    <a:pt x="15" y="3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2" y="7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5" y="7"/>
                    <a:pt x="4" y="7"/>
                  </a:cubicBezTo>
                  <a:cubicBezTo>
                    <a:pt x="3" y="7"/>
                    <a:pt x="3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9"/>
                    <a:pt x="5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" y="9"/>
                    <a:pt x="14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8" y="4"/>
                    <a:pt x="18" y="3"/>
                    <a:pt x="18" y="3"/>
                  </a:cubicBezTo>
                  <a:cubicBezTo>
                    <a:pt x="16" y="1"/>
                    <a:pt x="13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2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8" name="Freeform 463"/>
            <p:cNvSpPr>
              <a:spLocks/>
            </p:cNvSpPr>
            <p:nvPr/>
          </p:nvSpPr>
          <p:spPr bwMode="auto">
            <a:xfrm>
              <a:off x="6358" y="1796"/>
              <a:ext cx="27" cy="181"/>
            </a:xfrm>
            <a:custGeom>
              <a:avLst/>
              <a:gdLst>
                <a:gd name="T0" fmla="*/ 16 w 16"/>
                <a:gd name="T1" fmla="*/ 104 h 108"/>
                <a:gd name="T2" fmla="*/ 8 w 16"/>
                <a:gd name="T3" fmla="*/ 107 h 108"/>
                <a:gd name="T4" fmla="*/ 0 w 16"/>
                <a:gd name="T5" fmla="*/ 104 h 108"/>
                <a:gd name="T6" fmla="*/ 0 w 16"/>
                <a:gd name="T7" fmla="*/ 0 h 108"/>
                <a:gd name="T8" fmla="*/ 8 w 16"/>
                <a:gd name="T9" fmla="*/ 4 h 108"/>
                <a:gd name="T10" fmla="*/ 16 w 16"/>
                <a:gd name="T11" fmla="*/ 0 h 108"/>
                <a:gd name="T12" fmla="*/ 16 w 16"/>
                <a:gd name="T13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08">
                  <a:moveTo>
                    <a:pt x="16" y="104"/>
                  </a:moveTo>
                  <a:cubicBezTo>
                    <a:pt x="16" y="106"/>
                    <a:pt x="13" y="107"/>
                    <a:pt x="8" y="107"/>
                  </a:cubicBezTo>
                  <a:cubicBezTo>
                    <a:pt x="4" y="108"/>
                    <a:pt x="0" y="106"/>
                    <a:pt x="0" y="1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4" y="4"/>
                    <a:pt x="8" y="4"/>
                  </a:cubicBezTo>
                  <a:cubicBezTo>
                    <a:pt x="13" y="3"/>
                    <a:pt x="16" y="2"/>
                    <a:pt x="16" y="0"/>
                  </a:cubicBezTo>
                  <a:lnTo>
                    <a:pt x="16" y="104"/>
                  </a:lnTo>
                  <a:close/>
                </a:path>
              </a:pathLst>
            </a:custGeom>
            <a:solidFill>
              <a:srgbClr val="979A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89" name="Freeform 464"/>
            <p:cNvSpPr>
              <a:spLocks/>
            </p:cNvSpPr>
            <p:nvPr/>
          </p:nvSpPr>
          <p:spPr bwMode="auto">
            <a:xfrm>
              <a:off x="6358" y="1841"/>
              <a:ext cx="27" cy="67"/>
            </a:xfrm>
            <a:custGeom>
              <a:avLst/>
              <a:gdLst>
                <a:gd name="T0" fmla="*/ 16 w 16"/>
                <a:gd name="T1" fmla="*/ 36 h 40"/>
                <a:gd name="T2" fmla="*/ 8 w 16"/>
                <a:gd name="T3" fmla="*/ 40 h 40"/>
                <a:gd name="T4" fmla="*/ 0 w 16"/>
                <a:gd name="T5" fmla="*/ 37 h 40"/>
                <a:gd name="T6" fmla="*/ 0 w 16"/>
                <a:gd name="T7" fmla="*/ 1 h 40"/>
                <a:gd name="T8" fmla="*/ 8 w 16"/>
                <a:gd name="T9" fmla="*/ 4 h 40"/>
                <a:gd name="T10" fmla="*/ 16 w 16"/>
                <a:gd name="T11" fmla="*/ 0 h 40"/>
                <a:gd name="T12" fmla="*/ 16 w 16"/>
                <a:gd name="T13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36"/>
                  </a:moveTo>
                  <a:cubicBezTo>
                    <a:pt x="16" y="38"/>
                    <a:pt x="13" y="40"/>
                    <a:pt x="8" y="40"/>
                  </a:cubicBezTo>
                  <a:cubicBezTo>
                    <a:pt x="4" y="40"/>
                    <a:pt x="0" y="38"/>
                    <a:pt x="0" y="3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4" y="4"/>
                    <a:pt x="8" y="4"/>
                  </a:cubicBezTo>
                  <a:cubicBezTo>
                    <a:pt x="13" y="4"/>
                    <a:pt x="16" y="2"/>
                    <a:pt x="16" y="0"/>
                  </a:cubicBezTo>
                  <a:lnTo>
                    <a:pt x="16" y="36"/>
                  </a:lnTo>
                  <a:close/>
                </a:path>
              </a:pathLst>
            </a:custGeom>
            <a:solidFill>
              <a:srgbClr val="C9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0" name="Freeform 465"/>
            <p:cNvSpPr>
              <a:spLocks/>
            </p:cNvSpPr>
            <p:nvPr/>
          </p:nvSpPr>
          <p:spPr bwMode="auto">
            <a:xfrm>
              <a:off x="6356" y="1794"/>
              <a:ext cx="30" cy="185"/>
            </a:xfrm>
            <a:custGeom>
              <a:avLst/>
              <a:gdLst>
                <a:gd name="T0" fmla="*/ 9 w 18"/>
                <a:gd name="T1" fmla="*/ 5 h 110"/>
                <a:gd name="T2" fmla="*/ 9 w 18"/>
                <a:gd name="T3" fmla="*/ 4 h 110"/>
                <a:gd name="T4" fmla="*/ 8 w 18"/>
                <a:gd name="T5" fmla="*/ 4 h 110"/>
                <a:gd name="T6" fmla="*/ 4 w 18"/>
                <a:gd name="T7" fmla="*/ 3 h 110"/>
                <a:gd name="T8" fmla="*/ 2 w 18"/>
                <a:gd name="T9" fmla="*/ 2 h 110"/>
                <a:gd name="T10" fmla="*/ 2 w 18"/>
                <a:gd name="T11" fmla="*/ 1 h 110"/>
                <a:gd name="T12" fmla="*/ 2 w 18"/>
                <a:gd name="T13" fmla="*/ 1 h 110"/>
                <a:gd name="T14" fmla="*/ 1 w 18"/>
                <a:gd name="T15" fmla="*/ 0 h 110"/>
                <a:gd name="T16" fmla="*/ 0 w 18"/>
                <a:gd name="T17" fmla="*/ 1 h 110"/>
                <a:gd name="T18" fmla="*/ 0 w 18"/>
                <a:gd name="T19" fmla="*/ 1 h 110"/>
                <a:gd name="T20" fmla="*/ 0 w 18"/>
                <a:gd name="T21" fmla="*/ 29 h 110"/>
                <a:gd name="T22" fmla="*/ 0 w 18"/>
                <a:gd name="T23" fmla="*/ 65 h 110"/>
                <a:gd name="T24" fmla="*/ 0 w 18"/>
                <a:gd name="T25" fmla="*/ 105 h 110"/>
                <a:gd name="T26" fmla="*/ 1 w 18"/>
                <a:gd name="T27" fmla="*/ 107 h 110"/>
                <a:gd name="T28" fmla="*/ 8 w 18"/>
                <a:gd name="T29" fmla="*/ 110 h 110"/>
                <a:gd name="T30" fmla="*/ 9 w 18"/>
                <a:gd name="T31" fmla="*/ 109 h 110"/>
                <a:gd name="T32" fmla="*/ 15 w 18"/>
                <a:gd name="T33" fmla="*/ 108 h 110"/>
                <a:gd name="T34" fmla="*/ 18 w 18"/>
                <a:gd name="T35" fmla="*/ 107 h 110"/>
                <a:gd name="T36" fmla="*/ 18 w 18"/>
                <a:gd name="T37" fmla="*/ 105 h 110"/>
                <a:gd name="T38" fmla="*/ 18 w 18"/>
                <a:gd name="T39" fmla="*/ 64 h 110"/>
                <a:gd name="T40" fmla="*/ 18 w 18"/>
                <a:gd name="T41" fmla="*/ 28 h 110"/>
                <a:gd name="T42" fmla="*/ 18 w 18"/>
                <a:gd name="T43" fmla="*/ 1 h 110"/>
                <a:gd name="T44" fmla="*/ 18 w 18"/>
                <a:gd name="T45" fmla="*/ 0 h 110"/>
                <a:gd name="T46" fmla="*/ 17 w 18"/>
                <a:gd name="T47" fmla="*/ 0 h 110"/>
                <a:gd name="T48" fmla="*/ 17 w 18"/>
                <a:gd name="T49" fmla="*/ 0 h 110"/>
                <a:gd name="T50" fmla="*/ 16 w 18"/>
                <a:gd name="T51" fmla="*/ 1 h 110"/>
                <a:gd name="T52" fmla="*/ 16 w 18"/>
                <a:gd name="T53" fmla="*/ 1 h 110"/>
                <a:gd name="T54" fmla="*/ 9 w 18"/>
                <a:gd name="T55" fmla="*/ 4 h 110"/>
                <a:gd name="T56" fmla="*/ 9 w 18"/>
                <a:gd name="T57" fmla="*/ 5 h 110"/>
                <a:gd name="T58" fmla="*/ 9 w 18"/>
                <a:gd name="T59" fmla="*/ 6 h 110"/>
                <a:gd name="T60" fmla="*/ 15 w 18"/>
                <a:gd name="T61" fmla="*/ 4 h 110"/>
                <a:gd name="T62" fmla="*/ 18 w 18"/>
                <a:gd name="T63" fmla="*/ 3 h 110"/>
                <a:gd name="T64" fmla="*/ 18 w 18"/>
                <a:gd name="T65" fmla="*/ 1 h 110"/>
                <a:gd name="T66" fmla="*/ 18 w 18"/>
                <a:gd name="T67" fmla="*/ 0 h 110"/>
                <a:gd name="T68" fmla="*/ 17 w 18"/>
                <a:gd name="T69" fmla="*/ 0 h 110"/>
                <a:gd name="T70" fmla="*/ 17 w 18"/>
                <a:gd name="T71" fmla="*/ 0 h 110"/>
                <a:gd name="T72" fmla="*/ 16 w 18"/>
                <a:gd name="T73" fmla="*/ 1 h 110"/>
                <a:gd name="T74" fmla="*/ 16 w 18"/>
                <a:gd name="T75" fmla="*/ 28 h 110"/>
                <a:gd name="T76" fmla="*/ 16 w 18"/>
                <a:gd name="T77" fmla="*/ 64 h 110"/>
                <a:gd name="T78" fmla="*/ 16 w 18"/>
                <a:gd name="T79" fmla="*/ 105 h 110"/>
                <a:gd name="T80" fmla="*/ 16 w 18"/>
                <a:gd name="T81" fmla="*/ 105 h 110"/>
                <a:gd name="T82" fmla="*/ 9 w 18"/>
                <a:gd name="T83" fmla="*/ 107 h 110"/>
                <a:gd name="T84" fmla="*/ 8 w 18"/>
                <a:gd name="T85" fmla="*/ 108 h 110"/>
                <a:gd name="T86" fmla="*/ 4 w 18"/>
                <a:gd name="T87" fmla="*/ 107 h 110"/>
                <a:gd name="T88" fmla="*/ 2 w 18"/>
                <a:gd name="T89" fmla="*/ 106 h 110"/>
                <a:gd name="T90" fmla="*/ 2 w 18"/>
                <a:gd name="T91" fmla="*/ 105 h 110"/>
                <a:gd name="T92" fmla="*/ 2 w 18"/>
                <a:gd name="T93" fmla="*/ 65 h 110"/>
                <a:gd name="T94" fmla="*/ 2 w 18"/>
                <a:gd name="T95" fmla="*/ 29 h 110"/>
                <a:gd name="T96" fmla="*/ 2 w 18"/>
                <a:gd name="T97" fmla="*/ 1 h 110"/>
                <a:gd name="T98" fmla="*/ 2 w 18"/>
                <a:gd name="T99" fmla="*/ 1 h 110"/>
                <a:gd name="T100" fmla="*/ 1 w 18"/>
                <a:gd name="T101" fmla="*/ 0 h 110"/>
                <a:gd name="T102" fmla="*/ 0 w 18"/>
                <a:gd name="T103" fmla="*/ 1 h 110"/>
                <a:gd name="T104" fmla="*/ 0 w 18"/>
                <a:gd name="T105" fmla="*/ 1 h 110"/>
                <a:gd name="T106" fmla="*/ 1 w 18"/>
                <a:gd name="T107" fmla="*/ 3 h 110"/>
                <a:gd name="T108" fmla="*/ 8 w 18"/>
                <a:gd name="T109" fmla="*/ 6 h 110"/>
                <a:gd name="T110" fmla="*/ 9 w 18"/>
                <a:gd name="T111" fmla="*/ 6 h 110"/>
                <a:gd name="T112" fmla="*/ 9 w 18"/>
                <a:gd name="T113" fmla="*/ 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" h="110">
                  <a:moveTo>
                    <a:pt x="9" y="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5" y="3"/>
                    <a:pt x="4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1" y="107"/>
                    <a:pt x="1" y="107"/>
                  </a:cubicBezTo>
                  <a:cubicBezTo>
                    <a:pt x="2" y="109"/>
                    <a:pt x="5" y="109"/>
                    <a:pt x="8" y="110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2" y="109"/>
                    <a:pt x="14" y="109"/>
                    <a:pt x="15" y="108"/>
                  </a:cubicBezTo>
                  <a:cubicBezTo>
                    <a:pt x="16" y="108"/>
                    <a:pt x="17" y="107"/>
                    <a:pt x="18" y="107"/>
                  </a:cubicBezTo>
                  <a:cubicBezTo>
                    <a:pt x="18" y="106"/>
                    <a:pt x="18" y="105"/>
                    <a:pt x="18" y="105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2"/>
                    <a:pt x="12" y="3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5"/>
                    <a:pt x="14" y="5"/>
                    <a:pt x="15" y="4"/>
                  </a:cubicBezTo>
                  <a:cubicBezTo>
                    <a:pt x="16" y="4"/>
                    <a:pt x="17" y="3"/>
                    <a:pt x="18" y="3"/>
                  </a:cubicBezTo>
                  <a:cubicBezTo>
                    <a:pt x="18" y="2"/>
                    <a:pt x="18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5" y="106"/>
                    <a:pt x="12" y="107"/>
                    <a:pt x="9" y="107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7" y="108"/>
                    <a:pt x="5" y="107"/>
                    <a:pt x="4" y="107"/>
                  </a:cubicBezTo>
                  <a:cubicBezTo>
                    <a:pt x="3" y="106"/>
                    <a:pt x="3" y="106"/>
                    <a:pt x="2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5"/>
                    <a:pt x="5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1" name="Freeform 466"/>
            <p:cNvSpPr>
              <a:spLocks/>
            </p:cNvSpPr>
            <p:nvPr/>
          </p:nvSpPr>
          <p:spPr bwMode="auto">
            <a:xfrm>
              <a:off x="6426" y="1801"/>
              <a:ext cx="30" cy="185"/>
            </a:xfrm>
            <a:custGeom>
              <a:avLst/>
              <a:gdLst>
                <a:gd name="T0" fmla="*/ 9 w 18"/>
                <a:gd name="T1" fmla="*/ 5 h 110"/>
                <a:gd name="T2" fmla="*/ 9 w 18"/>
                <a:gd name="T3" fmla="*/ 4 h 110"/>
                <a:gd name="T4" fmla="*/ 8 w 18"/>
                <a:gd name="T5" fmla="*/ 4 h 110"/>
                <a:gd name="T6" fmla="*/ 3 w 18"/>
                <a:gd name="T7" fmla="*/ 3 h 110"/>
                <a:gd name="T8" fmla="*/ 2 w 18"/>
                <a:gd name="T9" fmla="*/ 2 h 110"/>
                <a:gd name="T10" fmla="*/ 2 w 18"/>
                <a:gd name="T11" fmla="*/ 1 h 110"/>
                <a:gd name="T12" fmla="*/ 1 w 18"/>
                <a:gd name="T13" fmla="*/ 1 h 110"/>
                <a:gd name="T14" fmla="*/ 1 w 18"/>
                <a:gd name="T15" fmla="*/ 0 h 110"/>
                <a:gd name="T16" fmla="*/ 0 w 18"/>
                <a:gd name="T17" fmla="*/ 1 h 110"/>
                <a:gd name="T18" fmla="*/ 0 w 18"/>
                <a:gd name="T19" fmla="*/ 1 h 110"/>
                <a:gd name="T20" fmla="*/ 0 w 18"/>
                <a:gd name="T21" fmla="*/ 29 h 110"/>
                <a:gd name="T22" fmla="*/ 0 w 18"/>
                <a:gd name="T23" fmla="*/ 65 h 110"/>
                <a:gd name="T24" fmla="*/ 0 w 18"/>
                <a:gd name="T25" fmla="*/ 105 h 110"/>
                <a:gd name="T26" fmla="*/ 0 w 18"/>
                <a:gd name="T27" fmla="*/ 107 h 110"/>
                <a:gd name="T28" fmla="*/ 8 w 18"/>
                <a:gd name="T29" fmla="*/ 110 h 110"/>
                <a:gd name="T30" fmla="*/ 9 w 18"/>
                <a:gd name="T31" fmla="*/ 109 h 110"/>
                <a:gd name="T32" fmla="*/ 15 w 18"/>
                <a:gd name="T33" fmla="*/ 108 h 110"/>
                <a:gd name="T34" fmla="*/ 17 w 18"/>
                <a:gd name="T35" fmla="*/ 107 h 110"/>
                <a:gd name="T36" fmla="*/ 18 w 18"/>
                <a:gd name="T37" fmla="*/ 105 h 110"/>
                <a:gd name="T38" fmla="*/ 18 w 18"/>
                <a:gd name="T39" fmla="*/ 64 h 110"/>
                <a:gd name="T40" fmla="*/ 18 w 18"/>
                <a:gd name="T41" fmla="*/ 28 h 110"/>
                <a:gd name="T42" fmla="*/ 18 w 18"/>
                <a:gd name="T43" fmla="*/ 1 h 110"/>
                <a:gd name="T44" fmla="*/ 17 w 18"/>
                <a:gd name="T45" fmla="*/ 0 h 110"/>
                <a:gd name="T46" fmla="*/ 17 w 18"/>
                <a:gd name="T47" fmla="*/ 0 h 110"/>
                <a:gd name="T48" fmla="*/ 16 w 18"/>
                <a:gd name="T49" fmla="*/ 0 h 110"/>
                <a:gd name="T50" fmla="*/ 16 w 18"/>
                <a:gd name="T51" fmla="*/ 1 h 110"/>
                <a:gd name="T52" fmla="*/ 15 w 18"/>
                <a:gd name="T53" fmla="*/ 1 h 110"/>
                <a:gd name="T54" fmla="*/ 9 w 18"/>
                <a:gd name="T55" fmla="*/ 4 h 110"/>
                <a:gd name="T56" fmla="*/ 9 w 18"/>
                <a:gd name="T57" fmla="*/ 5 h 110"/>
                <a:gd name="T58" fmla="*/ 9 w 18"/>
                <a:gd name="T59" fmla="*/ 6 h 110"/>
                <a:gd name="T60" fmla="*/ 15 w 18"/>
                <a:gd name="T61" fmla="*/ 4 h 110"/>
                <a:gd name="T62" fmla="*/ 17 w 18"/>
                <a:gd name="T63" fmla="*/ 3 h 110"/>
                <a:gd name="T64" fmla="*/ 18 w 18"/>
                <a:gd name="T65" fmla="*/ 1 h 110"/>
                <a:gd name="T66" fmla="*/ 17 w 18"/>
                <a:gd name="T67" fmla="*/ 0 h 110"/>
                <a:gd name="T68" fmla="*/ 17 w 18"/>
                <a:gd name="T69" fmla="*/ 0 h 110"/>
                <a:gd name="T70" fmla="*/ 16 w 18"/>
                <a:gd name="T71" fmla="*/ 0 h 110"/>
                <a:gd name="T72" fmla="*/ 16 w 18"/>
                <a:gd name="T73" fmla="*/ 1 h 110"/>
                <a:gd name="T74" fmla="*/ 16 w 18"/>
                <a:gd name="T75" fmla="*/ 28 h 110"/>
                <a:gd name="T76" fmla="*/ 16 w 18"/>
                <a:gd name="T77" fmla="*/ 64 h 110"/>
                <a:gd name="T78" fmla="*/ 16 w 18"/>
                <a:gd name="T79" fmla="*/ 105 h 110"/>
                <a:gd name="T80" fmla="*/ 15 w 18"/>
                <a:gd name="T81" fmla="*/ 105 h 110"/>
                <a:gd name="T82" fmla="*/ 9 w 18"/>
                <a:gd name="T83" fmla="*/ 108 h 110"/>
                <a:gd name="T84" fmla="*/ 8 w 18"/>
                <a:gd name="T85" fmla="*/ 108 h 110"/>
                <a:gd name="T86" fmla="*/ 3 w 18"/>
                <a:gd name="T87" fmla="*/ 107 h 110"/>
                <a:gd name="T88" fmla="*/ 2 w 18"/>
                <a:gd name="T89" fmla="*/ 106 h 110"/>
                <a:gd name="T90" fmla="*/ 2 w 18"/>
                <a:gd name="T91" fmla="*/ 105 h 110"/>
                <a:gd name="T92" fmla="*/ 2 w 18"/>
                <a:gd name="T93" fmla="*/ 65 h 110"/>
                <a:gd name="T94" fmla="*/ 2 w 18"/>
                <a:gd name="T95" fmla="*/ 29 h 110"/>
                <a:gd name="T96" fmla="*/ 2 w 18"/>
                <a:gd name="T97" fmla="*/ 1 h 110"/>
                <a:gd name="T98" fmla="*/ 1 w 18"/>
                <a:gd name="T99" fmla="*/ 1 h 110"/>
                <a:gd name="T100" fmla="*/ 1 w 18"/>
                <a:gd name="T101" fmla="*/ 0 h 110"/>
                <a:gd name="T102" fmla="*/ 0 w 18"/>
                <a:gd name="T103" fmla="*/ 1 h 110"/>
                <a:gd name="T104" fmla="*/ 0 w 18"/>
                <a:gd name="T105" fmla="*/ 1 h 110"/>
                <a:gd name="T106" fmla="*/ 0 w 18"/>
                <a:gd name="T107" fmla="*/ 3 h 110"/>
                <a:gd name="T108" fmla="*/ 8 w 18"/>
                <a:gd name="T109" fmla="*/ 6 h 110"/>
                <a:gd name="T110" fmla="*/ 9 w 18"/>
                <a:gd name="T111" fmla="*/ 6 h 110"/>
                <a:gd name="T112" fmla="*/ 9 w 18"/>
                <a:gd name="T113" fmla="*/ 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" h="110">
                  <a:moveTo>
                    <a:pt x="9" y="5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4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6"/>
                    <a:pt x="0" y="107"/>
                    <a:pt x="0" y="107"/>
                  </a:cubicBezTo>
                  <a:cubicBezTo>
                    <a:pt x="2" y="109"/>
                    <a:pt x="5" y="109"/>
                    <a:pt x="8" y="110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1" y="109"/>
                    <a:pt x="13" y="109"/>
                    <a:pt x="15" y="108"/>
                  </a:cubicBezTo>
                  <a:cubicBezTo>
                    <a:pt x="16" y="108"/>
                    <a:pt x="16" y="107"/>
                    <a:pt x="17" y="107"/>
                  </a:cubicBezTo>
                  <a:cubicBezTo>
                    <a:pt x="17" y="106"/>
                    <a:pt x="18" y="105"/>
                    <a:pt x="18" y="105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2" y="3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1" y="5"/>
                    <a:pt x="13" y="5"/>
                    <a:pt x="15" y="4"/>
                  </a:cubicBezTo>
                  <a:cubicBezTo>
                    <a:pt x="16" y="4"/>
                    <a:pt x="16" y="3"/>
                    <a:pt x="17" y="3"/>
                  </a:cubicBezTo>
                  <a:cubicBezTo>
                    <a:pt x="17" y="2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6"/>
                    <a:pt x="12" y="107"/>
                    <a:pt x="9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6" y="108"/>
                    <a:pt x="4" y="107"/>
                    <a:pt x="3" y="107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2" y="5"/>
                    <a:pt x="5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2" name="Freeform 467"/>
            <p:cNvSpPr>
              <a:spLocks/>
            </p:cNvSpPr>
            <p:nvPr/>
          </p:nvSpPr>
          <p:spPr bwMode="auto">
            <a:xfrm>
              <a:off x="6369" y="1932"/>
              <a:ext cx="27" cy="59"/>
            </a:xfrm>
            <a:custGeom>
              <a:avLst/>
              <a:gdLst>
                <a:gd name="T0" fmla="*/ 1 w 16"/>
                <a:gd name="T1" fmla="*/ 10 h 35"/>
                <a:gd name="T2" fmla="*/ 2 w 16"/>
                <a:gd name="T3" fmla="*/ 11 h 35"/>
                <a:gd name="T4" fmla="*/ 14 w 16"/>
                <a:gd name="T5" fmla="*/ 3 h 35"/>
                <a:gd name="T6" fmla="*/ 14 w 16"/>
                <a:gd name="T7" fmla="*/ 25 h 35"/>
                <a:gd name="T8" fmla="*/ 2 w 16"/>
                <a:gd name="T9" fmla="*/ 33 h 35"/>
                <a:gd name="T10" fmla="*/ 2 w 16"/>
                <a:gd name="T11" fmla="*/ 10 h 35"/>
                <a:gd name="T12" fmla="*/ 1 w 16"/>
                <a:gd name="T13" fmla="*/ 10 h 35"/>
                <a:gd name="T14" fmla="*/ 2 w 16"/>
                <a:gd name="T15" fmla="*/ 11 h 35"/>
                <a:gd name="T16" fmla="*/ 1 w 16"/>
                <a:gd name="T17" fmla="*/ 10 h 35"/>
                <a:gd name="T18" fmla="*/ 0 w 16"/>
                <a:gd name="T19" fmla="*/ 10 h 35"/>
                <a:gd name="T20" fmla="*/ 0 w 16"/>
                <a:gd name="T21" fmla="*/ 35 h 35"/>
                <a:gd name="T22" fmla="*/ 1 w 16"/>
                <a:gd name="T23" fmla="*/ 35 h 35"/>
                <a:gd name="T24" fmla="*/ 2 w 16"/>
                <a:gd name="T25" fmla="*/ 35 h 35"/>
                <a:gd name="T26" fmla="*/ 15 w 16"/>
                <a:gd name="T27" fmla="*/ 26 h 35"/>
                <a:gd name="T28" fmla="*/ 16 w 16"/>
                <a:gd name="T29" fmla="*/ 25 h 35"/>
                <a:gd name="T30" fmla="*/ 16 w 16"/>
                <a:gd name="T31" fmla="*/ 1 h 35"/>
                <a:gd name="T32" fmla="*/ 15 w 16"/>
                <a:gd name="T33" fmla="*/ 0 h 35"/>
                <a:gd name="T34" fmla="*/ 14 w 16"/>
                <a:gd name="T35" fmla="*/ 0 h 35"/>
                <a:gd name="T36" fmla="*/ 1 w 16"/>
                <a:gd name="T37" fmla="*/ 9 h 35"/>
                <a:gd name="T38" fmla="*/ 0 w 16"/>
                <a:gd name="T39" fmla="*/ 10 h 35"/>
                <a:gd name="T40" fmla="*/ 1 w 16"/>
                <a:gd name="T4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5">
                  <a:moveTo>
                    <a:pt x="1" y="1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1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3" name="Freeform 468"/>
            <p:cNvSpPr>
              <a:spLocks/>
            </p:cNvSpPr>
            <p:nvPr/>
          </p:nvSpPr>
          <p:spPr bwMode="auto">
            <a:xfrm>
              <a:off x="6348" y="1934"/>
              <a:ext cx="25" cy="57"/>
            </a:xfrm>
            <a:custGeom>
              <a:avLst/>
              <a:gdLst>
                <a:gd name="T0" fmla="*/ 14 w 15"/>
                <a:gd name="T1" fmla="*/ 9 h 34"/>
                <a:gd name="T2" fmla="*/ 15 w 15"/>
                <a:gd name="T3" fmla="*/ 8 h 34"/>
                <a:gd name="T4" fmla="*/ 2 w 15"/>
                <a:gd name="T5" fmla="*/ 0 h 34"/>
                <a:gd name="T6" fmla="*/ 1 w 15"/>
                <a:gd name="T7" fmla="*/ 0 h 34"/>
                <a:gd name="T8" fmla="*/ 0 w 15"/>
                <a:gd name="T9" fmla="*/ 1 h 34"/>
                <a:gd name="T10" fmla="*/ 0 w 15"/>
                <a:gd name="T11" fmla="*/ 25 h 34"/>
                <a:gd name="T12" fmla="*/ 1 w 15"/>
                <a:gd name="T13" fmla="*/ 26 h 34"/>
                <a:gd name="T14" fmla="*/ 14 w 15"/>
                <a:gd name="T15" fmla="*/ 34 h 34"/>
                <a:gd name="T16" fmla="*/ 15 w 15"/>
                <a:gd name="T17" fmla="*/ 34 h 34"/>
                <a:gd name="T18" fmla="*/ 15 w 15"/>
                <a:gd name="T19" fmla="*/ 34 h 34"/>
                <a:gd name="T20" fmla="*/ 15 w 15"/>
                <a:gd name="T21" fmla="*/ 9 h 34"/>
                <a:gd name="T22" fmla="*/ 15 w 15"/>
                <a:gd name="T23" fmla="*/ 8 h 34"/>
                <a:gd name="T24" fmla="*/ 14 w 15"/>
                <a:gd name="T25" fmla="*/ 9 h 34"/>
                <a:gd name="T26" fmla="*/ 13 w 15"/>
                <a:gd name="T27" fmla="*/ 9 h 34"/>
                <a:gd name="T28" fmla="*/ 13 w 15"/>
                <a:gd name="T29" fmla="*/ 32 h 34"/>
                <a:gd name="T30" fmla="*/ 2 w 15"/>
                <a:gd name="T31" fmla="*/ 25 h 34"/>
                <a:gd name="T32" fmla="*/ 2 w 15"/>
                <a:gd name="T33" fmla="*/ 3 h 34"/>
                <a:gd name="T34" fmla="*/ 14 w 15"/>
                <a:gd name="T35" fmla="*/ 10 h 34"/>
                <a:gd name="T36" fmla="*/ 14 w 15"/>
                <a:gd name="T37" fmla="*/ 9 h 34"/>
                <a:gd name="T38" fmla="*/ 13 w 15"/>
                <a:gd name="T39" fmla="*/ 9 h 34"/>
                <a:gd name="T40" fmla="*/ 14 w 15"/>
                <a:gd name="T41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4" y="9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lnTo>
                    <a:pt x="14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4" name="Freeform 469"/>
            <p:cNvSpPr>
              <a:spLocks/>
            </p:cNvSpPr>
            <p:nvPr/>
          </p:nvSpPr>
          <p:spPr bwMode="auto">
            <a:xfrm>
              <a:off x="6351" y="1989"/>
              <a:ext cx="18" cy="238"/>
            </a:xfrm>
            <a:custGeom>
              <a:avLst/>
              <a:gdLst>
                <a:gd name="T0" fmla="*/ 1 w 11"/>
                <a:gd name="T1" fmla="*/ 137 h 142"/>
                <a:gd name="T2" fmla="*/ 0 w 11"/>
                <a:gd name="T3" fmla="*/ 138 h 142"/>
                <a:gd name="T4" fmla="*/ 9 w 11"/>
                <a:gd name="T5" fmla="*/ 142 h 142"/>
                <a:gd name="T6" fmla="*/ 10 w 11"/>
                <a:gd name="T7" fmla="*/ 142 h 142"/>
                <a:gd name="T8" fmla="*/ 11 w 11"/>
                <a:gd name="T9" fmla="*/ 141 h 142"/>
                <a:gd name="T10" fmla="*/ 11 w 11"/>
                <a:gd name="T11" fmla="*/ 5 h 142"/>
                <a:gd name="T12" fmla="*/ 10 w 11"/>
                <a:gd name="T13" fmla="*/ 4 h 142"/>
                <a:gd name="T14" fmla="*/ 1 w 11"/>
                <a:gd name="T15" fmla="*/ 0 h 142"/>
                <a:gd name="T16" fmla="*/ 0 w 11"/>
                <a:gd name="T17" fmla="*/ 0 h 142"/>
                <a:gd name="T18" fmla="*/ 0 w 11"/>
                <a:gd name="T19" fmla="*/ 0 h 142"/>
                <a:gd name="T20" fmla="*/ 0 w 11"/>
                <a:gd name="T21" fmla="*/ 137 h 142"/>
                <a:gd name="T22" fmla="*/ 0 w 11"/>
                <a:gd name="T23" fmla="*/ 138 h 142"/>
                <a:gd name="T24" fmla="*/ 1 w 11"/>
                <a:gd name="T25" fmla="*/ 137 h 142"/>
                <a:gd name="T26" fmla="*/ 2 w 11"/>
                <a:gd name="T27" fmla="*/ 137 h 142"/>
                <a:gd name="T28" fmla="*/ 2 w 11"/>
                <a:gd name="T29" fmla="*/ 2 h 142"/>
                <a:gd name="T30" fmla="*/ 9 w 11"/>
                <a:gd name="T31" fmla="*/ 5 h 142"/>
                <a:gd name="T32" fmla="*/ 9 w 11"/>
                <a:gd name="T33" fmla="*/ 140 h 142"/>
                <a:gd name="T34" fmla="*/ 1 w 11"/>
                <a:gd name="T35" fmla="*/ 136 h 142"/>
                <a:gd name="T36" fmla="*/ 1 w 11"/>
                <a:gd name="T37" fmla="*/ 137 h 142"/>
                <a:gd name="T38" fmla="*/ 2 w 11"/>
                <a:gd name="T39" fmla="*/ 137 h 142"/>
                <a:gd name="T40" fmla="*/ 1 w 11"/>
                <a:gd name="T41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42">
                  <a:moveTo>
                    <a:pt x="1" y="137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140"/>
                    <a:pt x="9" y="140"/>
                    <a:pt x="9" y="140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2" y="137"/>
                    <a:pt x="2" y="137"/>
                    <a:pt x="2" y="137"/>
                  </a:cubicBezTo>
                  <a:lnTo>
                    <a:pt x="1" y="1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5" name="Freeform 470"/>
            <p:cNvSpPr>
              <a:spLocks/>
            </p:cNvSpPr>
            <p:nvPr/>
          </p:nvSpPr>
          <p:spPr bwMode="auto">
            <a:xfrm>
              <a:off x="6349" y="1999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6" name="Freeform 471"/>
            <p:cNvSpPr>
              <a:spLocks/>
            </p:cNvSpPr>
            <p:nvPr/>
          </p:nvSpPr>
          <p:spPr bwMode="auto">
            <a:xfrm>
              <a:off x="6349" y="2011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7" name="Freeform 472"/>
            <p:cNvSpPr>
              <a:spLocks/>
            </p:cNvSpPr>
            <p:nvPr/>
          </p:nvSpPr>
          <p:spPr bwMode="auto">
            <a:xfrm>
              <a:off x="6349" y="2021"/>
              <a:ext cx="20" cy="11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0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5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8" name="Freeform 473"/>
            <p:cNvSpPr>
              <a:spLocks/>
            </p:cNvSpPr>
            <p:nvPr/>
          </p:nvSpPr>
          <p:spPr bwMode="auto">
            <a:xfrm>
              <a:off x="6349" y="2032"/>
              <a:ext cx="20" cy="11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99" name="Freeform 474"/>
            <p:cNvSpPr>
              <a:spLocks/>
            </p:cNvSpPr>
            <p:nvPr/>
          </p:nvSpPr>
          <p:spPr bwMode="auto">
            <a:xfrm>
              <a:off x="6349" y="2043"/>
              <a:ext cx="20" cy="11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1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7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2" y="6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0" name="Freeform 475"/>
            <p:cNvSpPr>
              <a:spLocks/>
            </p:cNvSpPr>
            <p:nvPr/>
          </p:nvSpPr>
          <p:spPr bwMode="auto">
            <a:xfrm>
              <a:off x="6349" y="2054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1" name="Freeform 476"/>
            <p:cNvSpPr>
              <a:spLocks/>
            </p:cNvSpPr>
            <p:nvPr/>
          </p:nvSpPr>
          <p:spPr bwMode="auto">
            <a:xfrm>
              <a:off x="6349" y="2066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2" name="Freeform 477"/>
            <p:cNvSpPr>
              <a:spLocks/>
            </p:cNvSpPr>
            <p:nvPr/>
          </p:nvSpPr>
          <p:spPr bwMode="auto">
            <a:xfrm>
              <a:off x="6349" y="2076"/>
              <a:ext cx="20" cy="12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0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5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3" name="Freeform 478"/>
            <p:cNvSpPr>
              <a:spLocks/>
            </p:cNvSpPr>
            <p:nvPr/>
          </p:nvSpPr>
          <p:spPr bwMode="auto">
            <a:xfrm>
              <a:off x="6349" y="2088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4" name="Freeform 479"/>
            <p:cNvSpPr>
              <a:spLocks/>
            </p:cNvSpPr>
            <p:nvPr/>
          </p:nvSpPr>
          <p:spPr bwMode="auto">
            <a:xfrm>
              <a:off x="6349" y="2098"/>
              <a:ext cx="20" cy="12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1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7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2" y="6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5" name="Freeform 480"/>
            <p:cNvSpPr>
              <a:spLocks/>
            </p:cNvSpPr>
            <p:nvPr/>
          </p:nvSpPr>
          <p:spPr bwMode="auto">
            <a:xfrm>
              <a:off x="6349" y="2110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6" name="Freeform 481"/>
            <p:cNvSpPr>
              <a:spLocks/>
            </p:cNvSpPr>
            <p:nvPr/>
          </p:nvSpPr>
          <p:spPr bwMode="auto">
            <a:xfrm>
              <a:off x="6349" y="2121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7" name="Freeform 482"/>
            <p:cNvSpPr>
              <a:spLocks/>
            </p:cNvSpPr>
            <p:nvPr/>
          </p:nvSpPr>
          <p:spPr bwMode="auto">
            <a:xfrm>
              <a:off x="6349" y="2131"/>
              <a:ext cx="20" cy="12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0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5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8" name="Freeform 483"/>
            <p:cNvSpPr>
              <a:spLocks/>
            </p:cNvSpPr>
            <p:nvPr/>
          </p:nvSpPr>
          <p:spPr bwMode="auto">
            <a:xfrm>
              <a:off x="6349" y="2143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09" name="Freeform 484"/>
            <p:cNvSpPr>
              <a:spLocks/>
            </p:cNvSpPr>
            <p:nvPr/>
          </p:nvSpPr>
          <p:spPr bwMode="auto">
            <a:xfrm>
              <a:off x="6349" y="2153"/>
              <a:ext cx="20" cy="12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1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7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2" y="6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0" name="Freeform 485"/>
            <p:cNvSpPr>
              <a:spLocks/>
            </p:cNvSpPr>
            <p:nvPr/>
          </p:nvSpPr>
          <p:spPr bwMode="auto">
            <a:xfrm>
              <a:off x="6349" y="2165"/>
              <a:ext cx="20" cy="12"/>
            </a:xfrm>
            <a:custGeom>
              <a:avLst/>
              <a:gdLst>
                <a:gd name="T0" fmla="*/ 11 w 12"/>
                <a:gd name="T1" fmla="*/ 4 h 7"/>
                <a:gd name="T2" fmla="*/ 2 w 12"/>
                <a:gd name="T3" fmla="*/ 0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1" name="Freeform 486"/>
            <p:cNvSpPr>
              <a:spLocks/>
            </p:cNvSpPr>
            <p:nvPr/>
          </p:nvSpPr>
          <p:spPr bwMode="auto">
            <a:xfrm>
              <a:off x="6349" y="2177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2" name="Freeform 487"/>
            <p:cNvSpPr>
              <a:spLocks/>
            </p:cNvSpPr>
            <p:nvPr/>
          </p:nvSpPr>
          <p:spPr bwMode="auto">
            <a:xfrm>
              <a:off x="6349" y="2187"/>
              <a:ext cx="20" cy="11"/>
            </a:xfrm>
            <a:custGeom>
              <a:avLst/>
              <a:gdLst>
                <a:gd name="T0" fmla="*/ 11 w 12"/>
                <a:gd name="T1" fmla="*/ 5 h 7"/>
                <a:gd name="T2" fmla="*/ 2 w 12"/>
                <a:gd name="T3" fmla="*/ 1 h 7"/>
                <a:gd name="T4" fmla="*/ 1 w 12"/>
                <a:gd name="T5" fmla="*/ 1 h 7"/>
                <a:gd name="T6" fmla="*/ 1 w 12"/>
                <a:gd name="T7" fmla="*/ 2 h 7"/>
                <a:gd name="T8" fmla="*/ 10 w 12"/>
                <a:gd name="T9" fmla="*/ 6 h 7"/>
                <a:gd name="T10" fmla="*/ 11 w 12"/>
                <a:gd name="T11" fmla="*/ 6 h 7"/>
                <a:gd name="T12" fmla="*/ 11 w 12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11" y="5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2" y="6"/>
                    <a:pt x="11" y="5"/>
                    <a:pt x="1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3" name="Freeform 488"/>
            <p:cNvSpPr>
              <a:spLocks/>
            </p:cNvSpPr>
            <p:nvPr/>
          </p:nvSpPr>
          <p:spPr bwMode="auto">
            <a:xfrm>
              <a:off x="6349" y="2198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1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6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1" y="5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4" name="Freeform 489"/>
            <p:cNvSpPr>
              <a:spLocks/>
            </p:cNvSpPr>
            <p:nvPr/>
          </p:nvSpPr>
          <p:spPr bwMode="auto">
            <a:xfrm>
              <a:off x="6349" y="2207"/>
              <a:ext cx="20" cy="10"/>
            </a:xfrm>
            <a:custGeom>
              <a:avLst/>
              <a:gdLst>
                <a:gd name="T0" fmla="*/ 11 w 12"/>
                <a:gd name="T1" fmla="*/ 4 h 6"/>
                <a:gd name="T2" fmla="*/ 2 w 12"/>
                <a:gd name="T3" fmla="*/ 0 h 6"/>
                <a:gd name="T4" fmla="*/ 1 w 12"/>
                <a:gd name="T5" fmla="*/ 0 h 6"/>
                <a:gd name="T6" fmla="*/ 1 w 12"/>
                <a:gd name="T7" fmla="*/ 2 h 6"/>
                <a:gd name="T8" fmla="*/ 10 w 12"/>
                <a:gd name="T9" fmla="*/ 6 h 6"/>
                <a:gd name="T10" fmla="*/ 11 w 12"/>
                <a:gd name="T11" fmla="*/ 5 h 6"/>
                <a:gd name="T12" fmla="*/ 11 w 12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">
                  <a:moveTo>
                    <a:pt x="11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1" y="4"/>
                    <a:pt x="11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5" name="Freeform 490"/>
            <p:cNvSpPr>
              <a:spLocks/>
            </p:cNvSpPr>
            <p:nvPr/>
          </p:nvSpPr>
          <p:spPr bwMode="auto">
            <a:xfrm>
              <a:off x="6420" y="1997"/>
              <a:ext cx="18" cy="228"/>
            </a:xfrm>
            <a:custGeom>
              <a:avLst/>
              <a:gdLst>
                <a:gd name="T0" fmla="*/ 1 w 11"/>
                <a:gd name="T1" fmla="*/ 132 h 136"/>
                <a:gd name="T2" fmla="*/ 1 w 11"/>
                <a:gd name="T3" fmla="*/ 133 h 136"/>
                <a:gd name="T4" fmla="*/ 9 w 11"/>
                <a:gd name="T5" fmla="*/ 136 h 136"/>
                <a:gd name="T6" fmla="*/ 10 w 11"/>
                <a:gd name="T7" fmla="*/ 136 h 136"/>
                <a:gd name="T8" fmla="*/ 11 w 11"/>
                <a:gd name="T9" fmla="*/ 136 h 136"/>
                <a:gd name="T10" fmla="*/ 11 w 11"/>
                <a:gd name="T11" fmla="*/ 5 h 136"/>
                <a:gd name="T12" fmla="*/ 10 w 11"/>
                <a:gd name="T13" fmla="*/ 4 h 136"/>
                <a:gd name="T14" fmla="*/ 1 w 11"/>
                <a:gd name="T15" fmla="*/ 0 h 136"/>
                <a:gd name="T16" fmla="*/ 1 w 11"/>
                <a:gd name="T17" fmla="*/ 1 h 136"/>
                <a:gd name="T18" fmla="*/ 0 w 11"/>
                <a:gd name="T19" fmla="*/ 1 h 136"/>
                <a:gd name="T20" fmla="*/ 0 w 11"/>
                <a:gd name="T21" fmla="*/ 132 h 136"/>
                <a:gd name="T22" fmla="*/ 1 w 11"/>
                <a:gd name="T23" fmla="*/ 133 h 136"/>
                <a:gd name="T24" fmla="*/ 1 w 11"/>
                <a:gd name="T25" fmla="*/ 132 h 136"/>
                <a:gd name="T26" fmla="*/ 2 w 11"/>
                <a:gd name="T27" fmla="*/ 132 h 136"/>
                <a:gd name="T28" fmla="*/ 2 w 11"/>
                <a:gd name="T29" fmla="*/ 3 h 136"/>
                <a:gd name="T30" fmla="*/ 9 w 11"/>
                <a:gd name="T31" fmla="*/ 5 h 136"/>
                <a:gd name="T32" fmla="*/ 9 w 11"/>
                <a:gd name="T33" fmla="*/ 134 h 136"/>
                <a:gd name="T34" fmla="*/ 1 w 11"/>
                <a:gd name="T35" fmla="*/ 131 h 136"/>
                <a:gd name="T36" fmla="*/ 1 w 11"/>
                <a:gd name="T37" fmla="*/ 132 h 136"/>
                <a:gd name="T38" fmla="*/ 2 w 11"/>
                <a:gd name="T39" fmla="*/ 132 h 136"/>
                <a:gd name="T40" fmla="*/ 1 w 11"/>
                <a:gd name="T41" fmla="*/ 13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36">
                  <a:moveTo>
                    <a:pt x="1" y="132"/>
                  </a:moveTo>
                  <a:cubicBezTo>
                    <a:pt x="1" y="133"/>
                    <a:pt x="1" y="133"/>
                    <a:pt x="1" y="133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11" y="136"/>
                    <a:pt x="11" y="136"/>
                    <a:pt x="11" y="13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3"/>
                    <a:pt x="0" y="133"/>
                    <a:pt x="1" y="133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2" y="132"/>
                    <a:pt x="2" y="132"/>
                    <a:pt x="2" y="132"/>
                  </a:cubicBezTo>
                  <a:lnTo>
                    <a:pt x="1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6" name="Freeform 491"/>
            <p:cNvSpPr>
              <a:spLocks/>
            </p:cNvSpPr>
            <p:nvPr/>
          </p:nvSpPr>
          <p:spPr bwMode="auto">
            <a:xfrm>
              <a:off x="6420" y="2007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7" name="Freeform 492"/>
            <p:cNvSpPr>
              <a:spLocks/>
            </p:cNvSpPr>
            <p:nvPr/>
          </p:nvSpPr>
          <p:spPr bwMode="auto">
            <a:xfrm>
              <a:off x="6420" y="2016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8" name="Freeform 493"/>
            <p:cNvSpPr>
              <a:spLocks/>
            </p:cNvSpPr>
            <p:nvPr/>
          </p:nvSpPr>
          <p:spPr bwMode="auto">
            <a:xfrm>
              <a:off x="6420" y="2024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19" name="Freeform 494"/>
            <p:cNvSpPr>
              <a:spLocks/>
            </p:cNvSpPr>
            <p:nvPr/>
          </p:nvSpPr>
          <p:spPr bwMode="auto">
            <a:xfrm>
              <a:off x="6420" y="2032"/>
              <a:ext cx="18" cy="11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1 h 6"/>
                <a:gd name="T4" fmla="*/ 0 w 11"/>
                <a:gd name="T5" fmla="*/ 1 h 6"/>
                <a:gd name="T6" fmla="*/ 1 w 11"/>
                <a:gd name="T7" fmla="*/ 3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0" name="Freeform 495"/>
            <p:cNvSpPr>
              <a:spLocks/>
            </p:cNvSpPr>
            <p:nvPr/>
          </p:nvSpPr>
          <p:spPr bwMode="auto">
            <a:xfrm>
              <a:off x="6420" y="2043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1" name="Freeform 496"/>
            <p:cNvSpPr>
              <a:spLocks/>
            </p:cNvSpPr>
            <p:nvPr/>
          </p:nvSpPr>
          <p:spPr bwMode="auto">
            <a:xfrm>
              <a:off x="6420" y="2051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5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2" name="Freeform 497"/>
            <p:cNvSpPr>
              <a:spLocks/>
            </p:cNvSpPr>
            <p:nvPr/>
          </p:nvSpPr>
          <p:spPr bwMode="auto">
            <a:xfrm>
              <a:off x="6420" y="2059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1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3" name="Freeform 498"/>
            <p:cNvSpPr>
              <a:spLocks/>
            </p:cNvSpPr>
            <p:nvPr/>
          </p:nvSpPr>
          <p:spPr bwMode="auto">
            <a:xfrm>
              <a:off x="6420" y="2069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4" name="Freeform 499"/>
            <p:cNvSpPr>
              <a:spLocks/>
            </p:cNvSpPr>
            <p:nvPr/>
          </p:nvSpPr>
          <p:spPr bwMode="auto">
            <a:xfrm>
              <a:off x="6420" y="2078"/>
              <a:ext cx="18" cy="10"/>
            </a:xfrm>
            <a:custGeom>
              <a:avLst/>
              <a:gdLst>
                <a:gd name="T0" fmla="*/ 10 w 11"/>
                <a:gd name="T1" fmla="*/ 3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5 h 6"/>
                <a:gd name="T10" fmla="*/ 10 w 11"/>
                <a:gd name="T11" fmla="*/ 5 h 6"/>
                <a:gd name="T12" fmla="*/ 10 w 11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5" name="Freeform 500"/>
            <p:cNvSpPr>
              <a:spLocks/>
            </p:cNvSpPr>
            <p:nvPr/>
          </p:nvSpPr>
          <p:spPr bwMode="auto">
            <a:xfrm>
              <a:off x="6420" y="2086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6" name="Freeform 501"/>
            <p:cNvSpPr>
              <a:spLocks/>
            </p:cNvSpPr>
            <p:nvPr/>
          </p:nvSpPr>
          <p:spPr bwMode="auto">
            <a:xfrm>
              <a:off x="6420" y="2096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7" name="Freeform 502"/>
            <p:cNvSpPr>
              <a:spLocks/>
            </p:cNvSpPr>
            <p:nvPr/>
          </p:nvSpPr>
          <p:spPr bwMode="auto">
            <a:xfrm>
              <a:off x="6420" y="2105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8" name="Freeform 503"/>
            <p:cNvSpPr>
              <a:spLocks/>
            </p:cNvSpPr>
            <p:nvPr/>
          </p:nvSpPr>
          <p:spPr bwMode="auto">
            <a:xfrm>
              <a:off x="6420" y="2113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29" name="Freeform 504"/>
            <p:cNvSpPr>
              <a:spLocks/>
            </p:cNvSpPr>
            <p:nvPr/>
          </p:nvSpPr>
          <p:spPr bwMode="auto">
            <a:xfrm>
              <a:off x="6420" y="2123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0" name="Freeform 505"/>
            <p:cNvSpPr>
              <a:spLocks/>
            </p:cNvSpPr>
            <p:nvPr/>
          </p:nvSpPr>
          <p:spPr bwMode="auto">
            <a:xfrm>
              <a:off x="6420" y="2131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1" name="Freeform 506"/>
            <p:cNvSpPr>
              <a:spLocks/>
            </p:cNvSpPr>
            <p:nvPr/>
          </p:nvSpPr>
          <p:spPr bwMode="auto">
            <a:xfrm>
              <a:off x="6420" y="2140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5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2" name="Freeform 507"/>
            <p:cNvSpPr>
              <a:spLocks/>
            </p:cNvSpPr>
            <p:nvPr/>
          </p:nvSpPr>
          <p:spPr bwMode="auto">
            <a:xfrm>
              <a:off x="6420" y="2148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1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3" name="Freeform 508"/>
            <p:cNvSpPr>
              <a:spLocks/>
            </p:cNvSpPr>
            <p:nvPr/>
          </p:nvSpPr>
          <p:spPr bwMode="auto">
            <a:xfrm>
              <a:off x="6420" y="2158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4" name="Freeform 509"/>
            <p:cNvSpPr>
              <a:spLocks/>
            </p:cNvSpPr>
            <p:nvPr/>
          </p:nvSpPr>
          <p:spPr bwMode="auto">
            <a:xfrm>
              <a:off x="6420" y="2167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5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1" y="4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5" name="Freeform 510"/>
            <p:cNvSpPr>
              <a:spLocks/>
            </p:cNvSpPr>
            <p:nvPr/>
          </p:nvSpPr>
          <p:spPr bwMode="auto">
            <a:xfrm>
              <a:off x="6420" y="2175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1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6" name="Freeform 511"/>
            <p:cNvSpPr>
              <a:spLocks/>
            </p:cNvSpPr>
            <p:nvPr/>
          </p:nvSpPr>
          <p:spPr bwMode="auto">
            <a:xfrm>
              <a:off x="6420" y="2185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7" name="Freeform 512"/>
            <p:cNvSpPr>
              <a:spLocks/>
            </p:cNvSpPr>
            <p:nvPr/>
          </p:nvSpPr>
          <p:spPr bwMode="auto">
            <a:xfrm>
              <a:off x="6420" y="2193"/>
              <a:ext cx="18" cy="9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1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5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4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8" name="Freeform 513"/>
            <p:cNvSpPr>
              <a:spLocks/>
            </p:cNvSpPr>
            <p:nvPr/>
          </p:nvSpPr>
          <p:spPr bwMode="auto">
            <a:xfrm>
              <a:off x="6420" y="2202"/>
              <a:ext cx="18" cy="10"/>
            </a:xfrm>
            <a:custGeom>
              <a:avLst/>
              <a:gdLst>
                <a:gd name="T0" fmla="*/ 10 w 11"/>
                <a:gd name="T1" fmla="*/ 4 h 6"/>
                <a:gd name="T2" fmla="*/ 1 w 11"/>
                <a:gd name="T3" fmla="*/ 0 h 6"/>
                <a:gd name="T4" fmla="*/ 0 w 11"/>
                <a:gd name="T5" fmla="*/ 1 h 6"/>
                <a:gd name="T6" fmla="*/ 1 w 11"/>
                <a:gd name="T7" fmla="*/ 2 h 6"/>
                <a:gd name="T8" fmla="*/ 9 w 11"/>
                <a:gd name="T9" fmla="*/ 6 h 6"/>
                <a:gd name="T10" fmla="*/ 10 w 11"/>
                <a:gd name="T11" fmla="*/ 5 h 6"/>
                <a:gd name="T12" fmla="*/ 10 w 11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0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0" y="4"/>
                    <a:pt x="1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39" name="Freeform 514"/>
            <p:cNvSpPr>
              <a:spLocks/>
            </p:cNvSpPr>
            <p:nvPr/>
          </p:nvSpPr>
          <p:spPr bwMode="auto">
            <a:xfrm>
              <a:off x="6420" y="2212"/>
              <a:ext cx="18" cy="8"/>
            </a:xfrm>
            <a:custGeom>
              <a:avLst/>
              <a:gdLst>
                <a:gd name="T0" fmla="*/ 10 w 11"/>
                <a:gd name="T1" fmla="*/ 3 h 5"/>
                <a:gd name="T2" fmla="*/ 1 w 11"/>
                <a:gd name="T3" fmla="*/ 0 h 5"/>
                <a:gd name="T4" fmla="*/ 0 w 11"/>
                <a:gd name="T5" fmla="*/ 0 h 5"/>
                <a:gd name="T6" fmla="*/ 1 w 11"/>
                <a:gd name="T7" fmla="*/ 2 h 5"/>
                <a:gd name="T8" fmla="*/ 9 w 11"/>
                <a:gd name="T9" fmla="*/ 5 h 5"/>
                <a:gd name="T10" fmla="*/ 10 w 11"/>
                <a:gd name="T11" fmla="*/ 4 h 5"/>
                <a:gd name="T12" fmla="*/ 10 w 11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3"/>
                    <a:pt x="10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0" name="Freeform 515"/>
            <p:cNvSpPr>
              <a:spLocks/>
            </p:cNvSpPr>
            <p:nvPr/>
          </p:nvSpPr>
          <p:spPr bwMode="auto">
            <a:xfrm>
              <a:off x="4784" y="2565"/>
              <a:ext cx="99" cy="81"/>
            </a:xfrm>
            <a:custGeom>
              <a:avLst/>
              <a:gdLst>
                <a:gd name="T0" fmla="*/ 59 w 59"/>
                <a:gd name="T1" fmla="*/ 24 h 48"/>
                <a:gd name="T2" fmla="*/ 30 w 59"/>
                <a:gd name="T3" fmla="*/ 48 h 48"/>
                <a:gd name="T4" fmla="*/ 0 w 59"/>
                <a:gd name="T5" fmla="*/ 24 h 48"/>
                <a:gd name="T6" fmla="*/ 30 w 59"/>
                <a:gd name="T7" fmla="*/ 0 h 48"/>
                <a:gd name="T8" fmla="*/ 59 w 59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8">
                  <a:moveTo>
                    <a:pt x="59" y="24"/>
                  </a:moveTo>
                  <a:cubicBezTo>
                    <a:pt x="59" y="38"/>
                    <a:pt x="46" y="48"/>
                    <a:pt x="30" y="48"/>
                  </a:cubicBezTo>
                  <a:cubicBezTo>
                    <a:pt x="13" y="48"/>
                    <a:pt x="0" y="37"/>
                    <a:pt x="0" y="24"/>
                  </a:cubicBezTo>
                  <a:cubicBezTo>
                    <a:pt x="0" y="11"/>
                    <a:pt x="14" y="0"/>
                    <a:pt x="30" y="0"/>
                  </a:cubicBezTo>
                  <a:cubicBezTo>
                    <a:pt x="46" y="0"/>
                    <a:pt x="59" y="11"/>
                    <a:pt x="59" y="24"/>
                  </a:cubicBezTo>
                </a:path>
              </a:pathLst>
            </a:custGeom>
            <a:solidFill>
              <a:srgbClr val="CD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1" name="Freeform 516"/>
            <p:cNvSpPr>
              <a:spLocks/>
            </p:cNvSpPr>
            <p:nvPr/>
          </p:nvSpPr>
          <p:spPr bwMode="auto">
            <a:xfrm>
              <a:off x="4781" y="2564"/>
              <a:ext cx="102" cy="84"/>
            </a:xfrm>
            <a:custGeom>
              <a:avLst/>
              <a:gdLst>
                <a:gd name="T0" fmla="*/ 60 w 61"/>
                <a:gd name="T1" fmla="*/ 25 h 50"/>
                <a:gd name="T2" fmla="*/ 59 w 61"/>
                <a:gd name="T3" fmla="*/ 25 h 50"/>
                <a:gd name="T4" fmla="*/ 51 w 61"/>
                <a:gd name="T5" fmla="*/ 41 h 50"/>
                <a:gd name="T6" fmla="*/ 31 w 61"/>
                <a:gd name="T7" fmla="*/ 48 h 50"/>
                <a:gd name="T8" fmla="*/ 31 w 61"/>
                <a:gd name="T9" fmla="*/ 48 h 50"/>
                <a:gd name="T10" fmla="*/ 31 w 61"/>
                <a:gd name="T11" fmla="*/ 49 h 50"/>
                <a:gd name="T12" fmla="*/ 31 w 61"/>
                <a:gd name="T13" fmla="*/ 48 h 50"/>
                <a:gd name="T14" fmla="*/ 11 w 61"/>
                <a:gd name="T15" fmla="*/ 41 h 50"/>
                <a:gd name="T16" fmla="*/ 2 w 61"/>
                <a:gd name="T17" fmla="*/ 25 h 50"/>
                <a:gd name="T18" fmla="*/ 2 w 61"/>
                <a:gd name="T19" fmla="*/ 25 h 50"/>
                <a:gd name="T20" fmla="*/ 2 w 61"/>
                <a:gd name="T21" fmla="*/ 25 h 50"/>
                <a:gd name="T22" fmla="*/ 11 w 61"/>
                <a:gd name="T23" fmla="*/ 9 h 50"/>
                <a:gd name="T24" fmla="*/ 31 w 61"/>
                <a:gd name="T25" fmla="*/ 2 h 50"/>
                <a:gd name="T26" fmla="*/ 31 w 61"/>
                <a:gd name="T27" fmla="*/ 2 h 50"/>
                <a:gd name="T28" fmla="*/ 51 w 61"/>
                <a:gd name="T29" fmla="*/ 9 h 50"/>
                <a:gd name="T30" fmla="*/ 59 w 61"/>
                <a:gd name="T31" fmla="*/ 25 h 50"/>
                <a:gd name="T32" fmla="*/ 59 w 61"/>
                <a:gd name="T33" fmla="*/ 25 h 50"/>
                <a:gd name="T34" fmla="*/ 60 w 61"/>
                <a:gd name="T35" fmla="*/ 25 h 50"/>
                <a:gd name="T36" fmla="*/ 59 w 61"/>
                <a:gd name="T37" fmla="*/ 25 h 50"/>
                <a:gd name="T38" fmla="*/ 60 w 61"/>
                <a:gd name="T39" fmla="*/ 25 h 50"/>
                <a:gd name="T40" fmla="*/ 61 w 61"/>
                <a:gd name="T41" fmla="*/ 25 h 50"/>
                <a:gd name="T42" fmla="*/ 61 w 61"/>
                <a:gd name="T43" fmla="*/ 25 h 50"/>
                <a:gd name="T44" fmla="*/ 52 w 61"/>
                <a:gd name="T45" fmla="*/ 7 h 50"/>
                <a:gd name="T46" fmla="*/ 31 w 61"/>
                <a:gd name="T47" fmla="*/ 0 h 50"/>
                <a:gd name="T48" fmla="*/ 31 w 61"/>
                <a:gd name="T49" fmla="*/ 0 h 50"/>
                <a:gd name="T50" fmla="*/ 9 w 61"/>
                <a:gd name="T51" fmla="*/ 7 h 50"/>
                <a:gd name="T52" fmla="*/ 0 w 61"/>
                <a:gd name="T53" fmla="*/ 25 h 50"/>
                <a:gd name="T54" fmla="*/ 1 w 61"/>
                <a:gd name="T55" fmla="*/ 25 h 50"/>
                <a:gd name="T56" fmla="*/ 0 w 61"/>
                <a:gd name="T57" fmla="*/ 25 h 50"/>
                <a:gd name="T58" fmla="*/ 0 w 61"/>
                <a:gd name="T59" fmla="*/ 25 h 50"/>
                <a:gd name="T60" fmla="*/ 9 w 61"/>
                <a:gd name="T61" fmla="*/ 43 h 50"/>
                <a:gd name="T62" fmla="*/ 31 w 61"/>
                <a:gd name="T63" fmla="*/ 50 h 50"/>
                <a:gd name="T64" fmla="*/ 31 w 61"/>
                <a:gd name="T65" fmla="*/ 50 h 50"/>
                <a:gd name="T66" fmla="*/ 31 w 61"/>
                <a:gd name="T67" fmla="*/ 50 h 50"/>
                <a:gd name="T68" fmla="*/ 52 w 61"/>
                <a:gd name="T69" fmla="*/ 43 h 50"/>
                <a:gd name="T70" fmla="*/ 61 w 61"/>
                <a:gd name="T71" fmla="*/ 25 h 50"/>
                <a:gd name="T72" fmla="*/ 61 w 61"/>
                <a:gd name="T73" fmla="*/ 25 h 50"/>
                <a:gd name="T74" fmla="*/ 60 w 61"/>
                <a:gd name="T7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50">
                  <a:moveTo>
                    <a:pt x="60" y="25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9" y="31"/>
                    <a:pt x="56" y="37"/>
                    <a:pt x="51" y="41"/>
                  </a:cubicBezTo>
                  <a:cubicBezTo>
                    <a:pt x="46" y="46"/>
                    <a:pt x="39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3" y="48"/>
                    <a:pt x="16" y="46"/>
                    <a:pt x="11" y="41"/>
                  </a:cubicBezTo>
                  <a:cubicBezTo>
                    <a:pt x="6" y="37"/>
                    <a:pt x="2" y="31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19"/>
                    <a:pt x="6" y="13"/>
                    <a:pt x="11" y="9"/>
                  </a:cubicBezTo>
                  <a:cubicBezTo>
                    <a:pt x="16" y="4"/>
                    <a:pt x="23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9" y="2"/>
                    <a:pt x="46" y="4"/>
                    <a:pt x="51" y="9"/>
                  </a:cubicBezTo>
                  <a:cubicBezTo>
                    <a:pt x="56" y="13"/>
                    <a:pt x="59" y="19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8"/>
                    <a:pt x="58" y="12"/>
                    <a:pt x="52" y="7"/>
                  </a:cubicBezTo>
                  <a:cubicBezTo>
                    <a:pt x="47" y="3"/>
                    <a:pt x="39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0"/>
                    <a:pt x="15" y="3"/>
                    <a:pt x="9" y="7"/>
                  </a:cubicBezTo>
                  <a:cubicBezTo>
                    <a:pt x="4" y="12"/>
                    <a:pt x="0" y="18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4" y="38"/>
                    <a:pt x="9" y="43"/>
                  </a:cubicBezTo>
                  <a:cubicBezTo>
                    <a:pt x="15" y="47"/>
                    <a:pt x="22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9" y="50"/>
                    <a:pt x="47" y="47"/>
                    <a:pt x="52" y="43"/>
                  </a:cubicBezTo>
                  <a:cubicBezTo>
                    <a:pt x="58" y="38"/>
                    <a:pt x="61" y="32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lnTo>
                    <a:pt x="6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2" name="Freeform 517"/>
            <p:cNvSpPr>
              <a:spLocks/>
            </p:cNvSpPr>
            <p:nvPr/>
          </p:nvSpPr>
          <p:spPr bwMode="auto">
            <a:xfrm>
              <a:off x="4787" y="2569"/>
              <a:ext cx="62" cy="74"/>
            </a:xfrm>
            <a:custGeom>
              <a:avLst/>
              <a:gdLst>
                <a:gd name="T0" fmla="*/ 31 w 37"/>
                <a:gd name="T1" fmla="*/ 44 h 44"/>
                <a:gd name="T2" fmla="*/ 26 w 37"/>
                <a:gd name="T3" fmla="*/ 44 h 44"/>
                <a:gd name="T4" fmla="*/ 0 w 37"/>
                <a:gd name="T5" fmla="*/ 21 h 44"/>
                <a:gd name="T6" fmla="*/ 27 w 37"/>
                <a:gd name="T7" fmla="*/ 0 h 44"/>
                <a:gd name="T8" fmla="*/ 37 w 37"/>
                <a:gd name="T9" fmla="*/ 1 h 44"/>
                <a:gd name="T10" fmla="*/ 12 w 37"/>
                <a:gd name="T11" fmla="*/ 15 h 44"/>
                <a:gd name="T12" fmla="*/ 31 w 37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31" y="44"/>
                  </a:moveTo>
                  <a:cubicBezTo>
                    <a:pt x="29" y="44"/>
                    <a:pt x="27" y="44"/>
                    <a:pt x="26" y="44"/>
                  </a:cubicBezTo>
                  <a:cubicBezTo>
                    <a:pt x="11" y="44"/>
                    <a:pt x="0" y="33"/>
                    <a:pt x="0" y="21"/>
                  </a:cubicBezTo>
                  <a:cubicBezTo>
                    <a:pt x="0" y="9"/>
                    <a:pt x="12" y="0"/>
                    <a:pt x="27" y="0"/>
                  </a:cubicBezTo>
                  <a:cubicBezTo>
                    <a:pt x="30" y="0"/>
                    <a:pt x="33" y="0"/>
                    <a:pt x="37" y="1"/>
                  </a:cubicBezTo>
                  <a:cubicBezTo>
                    <a:pt x="37" y="1"/>
                    <a:pt x="12" y="3"/>
                    <a:pt x="12" y="15"/>
                  </a:cubicBezTo>
                  <a:cubicBezTo>
                    <a:pt x="12" y="37"/>
                    <a:pt x="31" y="44"/>
                    <a:pt x="31" y="44"/>
                  </a:cubicBezTo>
                </a:path>
              </a:pathLst>
            </a:custGeom>
            <a:solidFill>
              <a:srgbClr val="9B9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3" name="Freeform 518"/>
            <p:cNvSpPr>
              <a:spLocks/>
            </p:cNvSpPr>
            <p:nvPr/>
          </p:nvSpPr>
          <p:spPr bwMode="auto">
            <a:xfrm>
              <a:off x="4794" y="2493"/>
              <a:ext cx="30" cy="133"/>
            </a:xfrm>
            <a:custGeom>
              <a:avLst/>
              <a:gdLst>
                <a:gd name="T0" fmla="*/ 13 w 18"/>
                <a:gd name="T1" fmla="*/ 1 h 79"/>
                <a:gd name="T2" fmla="*/ 8 w 18"/>
                <a:gd name="T3" fmla="*/ 1 h 79"/>
                <a:gd name="T4" fmla="*/ 1 w 18"/>
                <a:gd name="T5" fmla="*/ 1 h 79"/>
                <a:gd name="T6" fmla="*/ 0 w 18"/>
                <a:gd name="T7" fmla="*/ 57 h 79"/>
                <a:gd name="T8" fmla="*/ 18 w 18"/>
                <a:gd name="T9" fmla="*/ 79 h 79"/>
                <a:gd name="T10" fmla="*/ 13 w 18"/>
                <a:gd name="T11" fmla="*/ 65 h 79"/>
                <a:gd name="T12" fmla="*/ 13 w 18"/>
                <a:gd name="T1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9">
                  <a:moveTo>
                    <a:pt x="13" y="1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6" y="2"/>
                    <a:pt x="4" y="2"/>
                    <a:pt x="1" y="1"/>
                  </a:cubicBezTo>
                  <a:cubicBezTo>
                    <a:pt x="1" y="15"/>
                    <a:pt x="0" y="57"/>
                    <a:pt x="0" y="57"/>
                  </a:cubicBezTo>
                  <a:cubicBezTo>
                    <a:pt x="0" y="67"/>
                    <a:pt x="8" y="76"/>
                    <a:pt x="18" y="79"/>
                  </a:cubicBezTo>
                  <a:cubicBezTo>
                    <a:pt x="15" y="75"/>
                    <a:pt x="13" y="70"/>
                    <a:pt x="13" y="65"/>
                  </a:cubicBezTo>
                  <a:cubicBezTo>
                    <a:pt x="13" y="65"/>
                    <a:pt x="13" y="15"/>
                    <a:pt x="13" y="1"/>
                  </a:cubicBezTo>
                </a:path>
              </a:pathLst>
            </a:custGeom>
            <a:solidFill>
              <a:srgbClr val="5B6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4" name="Freeform 519"/>
            <p:cNvSpPr>
              <a:spLocks/>
            </p:cNvSpPr>
            <p:nvPr/>
          </p:nvSpPr>
          <p:spPr bwMode="auto">
            <a:xfrm>
              <a:off x="4816" y="2497"/>
              <a:ext cx="55" cy="130"/>
            </a:xfrm>
            <a:custGeom>
              <a:avLst/>
              <a:gdLst>
                <a:gd name="T0" fmla="*/ 0 w 33"/>
                <a:gd name="T1" fmla="*/ 9 h 78"/>
                <a:gd name="T2" fmla="*/ 0 w 33"/>
                <a:gd name="T3" fmla="*/ 65 h 78"/>
                <a:gd name="T4" fmla="*/ 5 w 33"/>
                <a:gd name="T5" fmla="*/ 77 h 78"/>
                <a:gd name="T6" fmla="*/ 10 w 33"/>
                <a:gd name="T7" fmla="*/ 78 h 78"/>
                <a:gd name="T8" fmla="*/ 33 w 33"/>
                <a:gd name="T9" fmla="*/ 57 h 78"/>
                <a:gd name="T10" fmla="*/ 33 w 33"/>
                <a:gd name="T11" fmla="*/ 0 h 78"/>
                <a:gd name="T12" fmla="*/ 0 w 33"/>
                <a:gd name="T13" fmla="*/ 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78">
                  <a:moveTo>
                    <a:pt x="0" y="9"/>
                  </a:moveTo>
                  <a:cubicBezTo>
                    <a:pt x="0" y="24"/>
                    <a:pt x="0" y="65"/>
                    <a:pt x="0" y="65"/>
                  </a:cubicBezTo>
                  <a:cubicBezTo>
                    <a:pt x="0" y="70"/>
                    <a:pt x="2" y="73"/>
                    <a:pt x="5" y="77"/>
                  </a:cubicBezTo>
                  <a:cubicBezTo>
                    <a:pt x="6" y="77"/>
                    <a:pt x="8" y="78"/>
                    <a:pt x="10" y="78"/>
                  </a:cubicBezTo>
                  <a:cubicBezTo>
                    <a:pt x="23" y="78"/>
                    <a:pt x="33" y="69"/>
                    <a:pt x="33" y="5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5" name="Freeform 520"/>
            <p:cNvSpPr>
              <a:spLocks/>
            </p:cNvSpPr>
            <p:nvPr/>
          </p:nvSpPr>
          <p:spPr bwMode="auto">
            <a:xfrm>
              <a:off x="4792" y="2502"/>
              <a:ext cx="81" cy="129"/>
            </a:xfrm>
            <a:custGeom>
              <a:avLst/>
              <a:gdLst>
                <a:gd name="T0" fmla="*/ 0 w 48"/>
                <a:gd name="T1" fmla="*/ 1 h 77"/>
                <a:gd name="T2" fmla="*/ 0 w 48"/>
                <a:gd name="T3" fmla="*/ 53 h 77"/>
                <a:gd name="T4" fmla="*/ 0 w 48"/>
                <a:gd name="T5" fmla="*/ 53 h 77"/>
                <a:gd name="T6" fmla="*/ 18 w 48"/>
                <a:gd name="T7" fmla="*/ 76 h 77"/>
                <a:gd name="T8" fmla="*/ 24 w 48"/>
                <a:gd name="T9" fmla="*/ 77 h 77"/>
                <a:gd name="T10" fmla="*/ 24 w 48"/>
                <a:gd name="T11" fmla="*/ 77 h 77"/>
                <a:gd name="T12" fmla="*/ 48 w 48"/>
                <a:gd name="T13" fmla="*/ 53 h 77"/>
                <a:gd name="T14" fmla="*/ 48 w 48"/>
                <a:gd name="T15" fmla="*/ 1 h 77"/>
                <a:gd name="T16" fmla="*/ 47 w 48"/>
                <a:gd name="T17" fmla="*/ 0 h 77"/>
                <a:gd name="T18" fmla="*/ 46 w 48"/>
                <a:gd name="T19" fmla="*/ 1 h 77"/>
                <a:gd name="T20" fmla="*/ 46 w 48"/>
                <a:gd name="T21" fmla="*/ 53 h 77"/>
                <a:gd name="T22" fmla="*/ 24 w 48"/>
                <a:gd name="T23" fmla="*/ 75 h 77"/>
                <a:gd name="T24" fmla="*/ 24 w 48"/>
                <a:gd name="T25" fmla="*/ 75 h 77"/>
                <a:gd name="T26" fmla="*/ 18 w 48"/>
                <a:gd name="T27" fmla="*/ 74 h 77"/>
                <a:gd name="T28" fmla="*/ 2 w 48"/>
                <a:gd name="T29" fmla="*/ 53 h 77"/>
                <a:gd name="T30" fmla="*/ 2 w 48"/>
                <a:gd name="T31" fmla="*/ 53 h 77"/>
                <a:gd name="T32" fmla="*/ 2 w 48"/>
                <a:gd name="T33" fmla="*/ 1 h 77"/>
                <a:gd name="T34" fmla="*/ 1 w 48"/>
                <a:gd name="T35" fmla="*/ 0 h 77"/>
                <a:gd name="T36" fmla="*/ 0 w 48"/>
                <a:gd name="T37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77">
                  <a:moveTo>
                    <a:pt x="0" y="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8" y="73"/>
                    <a:pt x="18" y="76"/>
                  </a:cubicBezTo>
                  <a:cubicBezTo>
                    <a:pt x="20" y="77"/>
                    <a:pt x="22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7" y="77"/>
                    <a:pt x="48" y="66"/>
                    <a:pt x="48" y="53"/>
                  </a:cubicBezTo>
                  <a:cubicBezTo>
                    <a:pt x="48" y="53"/>
                    <a:pt x="48" y="16"/>
                    <a:pt x="48" y="1"/>
                  </a:cubicBezTo>
                  <a:cubicBezTo>
                    <a:pt x="48" y="1"/>
                    <a:pt x="47" y="0"/>
                    <a:pt x="47" y="0"/>
                  </a:cubicBezTo>
                  <a:cubicBezTo>
                    <a:pt x="46" y="0"/>
                    <a:pt x="46" y="1"/>
                    <a:pt x="46" y="1"/>
                  </a:cubicBezTo>
                  <a:cubicBezTo>
                    <a:pt x="46" y="16"/>
                    <a:pt x="46" y="53"/>
                    <a:pt x="46" y="53"/>
                  </a:cubicBezTo>
                  <a:cubicBezTo>
                    <a:pt x="46" y="65"/>
                    <a:pt x="36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2" y="75"/>
                    <a:pt x="20" y="75"/>
                    <a:pt x="18" y="74"/>
                  </a:cubicBezTo>
                  <a:cubicBezTo>
                    <a:pt x="9" y="72"/>
                    <a:pt x="2" y="6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6" name="Freeform 521"/>
            <p:cNvSpPr>
              <a:spLocks/>
            </p:cNvSpPr>
            <p:nvPr/>
          </p:nvSpPr>
          <p:spPr bwMode="auto">
            <a:xfrm>
              <a:off x="4797" y="2565"/>
              <a:ext cx="74" cy="17"/>
            </a:xfrm>
            <a:custGeom>
              <a:avLst/>
              <a:gdLst>
                <a:gd name="T0" fmla="*/ 1 w 44"/>
                <a:gd name="T1" fmla="*/ 2 h 10"/>
                <a:gd name="T2" fmla="*/ 10 w 44"/>
                <a:gd name="T3" fmla="*/ 8 h 10"/>
                <a:gd name="T4" fmla="*/ 25 w 44"/>
                <a:gd name="T5" fmla="*/ 10 h 10"/>
                <a:gd name="T6" fmla="*/ 43 w 44"/>
                <a:gd name="T7" fmla="*/ 2 h 10"/>
                <a:gd name="T8" fmla="*/ 43 w 44"/>
                <a:gd name="T9" fmla="*/ 1 h 10"/>
                <a:gd name="T10" fmla="*/ 42 w 44"/>
                <a:gd name="T11" fmla="*/ 1 h 10"/>
                <a:gd name="T12" fmla="*/ 25 w 44"/>
                <a:gd name="T13" fmla="*/ 8 h 10"/>
                <a:gd name="T14" fmla="*/ 11 w 44"/>
                <a:gd name="T15" fmla="*/ 6 h 10"/>
                <a:gd name="T16" fmla="*/ 2 w 44"/>
                <a:gd name="T17" fmla="*/ 1 h 10"/>
                <a:gd name="T18" fmla="*/ 1 w 44"/>
                <a:gd name="T19" fmla="*/ 1 h 10"/>
                <a:gd name="T20" fmla="*/ 1 w 44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">
                  <a:moveTo>
                    <a:pt x="1" y="2"/>
                  </a:moveTo>
                  <a:cubicBezTo>
                    <a:pt x="3" y="4"/>
                    <a:pt x="6" y="6"/>
                    <a:pt x="10" y="8"/>
                  </a:cubicBezTo>
                  <a:cubicBezTo>
                    <a:pt x="15" y="9"/>
                    <a:pt x="20" y="10"/>
                    <a:pt x="25" y="10"/>
                  </a:cubicBezTo>
                  <a:cubicBezTo>
                    <a:pt x="32" y="10"/>
                    <a:pt x="39" y="8"/>
                    <a:pt x="43" y="2"/>
                  </a:cubicBezTo>
                  <a:cubicBezTo>
                    <a:pt x="44" y="2"/>
                    <a:pt x="43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38" y="6"/>
                    <a:pt x="31" y="8"/>
                    <a:pt x="25" y="8"/>
                  </a:cubicBezTo>
                  <a:cubicBezTo>
                    <a:pt x="20" y="8"/>
                    <a:pt x="15" y="7"/>
                    <a:pt x="11" y="6"/>
                  </a:cubicBezTo>
                  <a:cubicBezTo>
                    <a:pt x="7" y="4"/>
                    <a:pt x="4" y="2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7" name="Freeform 522"/>
            <p:cNvSpPr>
              <a:spLocks/>
            </p:cNvSpPr>
            <p:nvPr/>
          </p:nvSpPr>
          <p:spPr bwMode="auto">
            <a:xfrm>
              <a:off x="4796" y="2522"/>
              <a:ext cx="73" cy="15"/>
            </a:xfrm>
            <a:custGeom>
              <a:avLst/>
              <a:gdLst>
                <a:gd name="T0" fmla="*/ 1 w 44"/>
                <a:gd name="T1" fmla="*/ 2 h 9"/>
                <a:gd name="T2" fmla="*/ 11 w 44"/>
                <a:gd name="T3" fmla="*/ 7 h 9"/>
                <a:gd name="T4" fmla="*/ 25 w 44"/>
                <a:gd name="T5" fmla="*/ 9 h 9"/>
                <a:gd name="T6" fmla="*/ 43 w 44"/>
                <a:gd name="T7" fmla="*/ 2 h 9"/>
                <a:gd name="T8" fmla="*/ 43 w 44"/>
                <a:gd name="T9" fmla="*/ 0 h 9"/>
                <a:gd name="T10" fmla="*/ 42 w 44"/>
                <a:gd name="T11" fmla="*/ 1 h 9"/>
                <a:gd name="T12" fmla="*/ 25 w 44"/>
                <a:gd name="T13" fmla="*/ 7 h 9"/>
                <a:gd name="T14" fmla="*/ 11 w 44"/>
                <a:gd name="T15" fmla="*/ 5 h 9"/>
                <a:gd name="T16" fmla="*/ 2 w 44"/>
                <a:gd name="T17" fmla="*/ 0 h 9"/>
                <a:gd name="T18" fmla="*/ 1 w 44"/>
                <a:gd name="T19" fmla="*/ 0 h 9"/>
                <a:gd name="T20" fmla="*/ 1 w 44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9">
                  <a:moveTo>
                    <a:pt x="1" y="2"/>
                  </a:moveTo>
                  <a:cubicBezTo>
                    <a:pt x="3" y="4"/>
                    <a:pt x="6" y="6"/>
                    <a:pt x="11" y="7"/>
                  </a:cubicBezTo>
                  <a:cubicBezTo>
                    <a:pt x="15" y="8"/>
                    <a:pt x="20" y="9"/>
                    <a:pt x="25" y="9"/>
                  </a:cubicBezTo>
                  <a:cubicBezTo>
                    <a:pt x="32" y="9"/>
                    <a:pt x="39" y="7"/>
                    <a:pt x="43" y="2"/>
                  </a:cubicBezTo>
                  <a:cubicBezTo>
                    <a:pt x="44" y="1"/>
                    <a:pt x="44" y="1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38" y="6"/>
                    <a:pt x="31" y="7"/>
                    <a:pt x="25" y="7"/>
                  </a:cubicBezTo>
                  <a:cubicBezTo>
                    <a:pt x="20" y="7"/>
                    <a:pt x="15" y="6"/>
                    <a:pt x="11" y="5"/>
                  </a:cubicBezTo>
                  <a:cubicBezTo>
                    <a:pt x="7" y="4"/>
                    <a:pt x="4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8" name="Freeform 523"/>
            <p:cNvSpPr>
              <a:spLocks/>
            </p:cNvSpPr>
            <p:nvPr/>
          </p:nvSpPr>
          <p:spPr bwMode="auto">
            <a:xfrm>
              <a:off x="4796" y="2502"/>
              <a:ext cx="73" cy="15"/>
            </a:xfrm>
            <a:custGeom>
              <a:avLst/>
              <a:gdLst>
                <a:gd name="T0" fmla="*/ 1 w 44"/>
                <a:gd name="T1" fmla="*/ 2 h 9"/>
                <a:gd name="T2" fmla="*/ 11 w 44"/>
                <a:gd name="T3" fmla="*/ 7 h 9"/>
                <a:gd name="T4" fmla="*/ 25 w 44"/>
                <a:gd name="T5" fmla="*/ 9 h 9"/>
                <a:gd name="T6" fmla="*/ 43 w 44"/>
                <a:gd name="T7" fmla="*/ 2 h 9"/>
                <a:gd name="T8" fmla="*/ 43 w 44"/>
                <a:gd name="T9" fmla="*/ 0 h 9"/>
                <a:gd name="T10" fmla="*/ 42 w 44"/>
                <a:gd name="T11" fmla="*/ 1 h 9"/>
                <a:gd name="T12" fmla="*/ 25 w 44"/>
                <a:gd name="T13" fmla="*/ 7 h 9"/>
                <a:gd name="T14" fmla="*/ 11 w 44"/>
                <a:gd name="T15" fmla="*/ 5 h 9"/>
                <a:gd name="T16" fmla="*/ 2 w 44"/>
                <a:gd name="T17" fmla="*/ 0 h 9"/>
                <a:gd name="T18" fmla="*/ 1 w 44"/>
                <a:gd name="T19" fmla="*/ 0 h 9"/>
                <a:gd name="T20" fmla="*/ 1 w 44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9">
                  <a:moveTo>
                    <a:pt x="1" y="2"/>
                  </a:moveTo>
                  <a:cubicBezTo>
                    <a:pt x="3" y="4"/>
                    <a:pt x="6" y="6"/>
                    <a:pt x="11" y="7"/>
                  </a:cubicBezTo>
                  <a:cubicBezTo>
                    <a:pt x="15" y="8"/>
                    <a:pt x="20" y="9"/>
                    <a:pt x="25" y="9"/>
                  </a:cubicBezTo>
                  <a:cubicBezTo>
                    <a:pt x="32" y="9"/>
                    <a:pt x="39" y="7"/>
                    <a:pt x="43" y="2"/>
                  </a:cubicBezTo>
                  <a:cubicBezTo>
                    <a:pt x="44" y="1"/>
                    <a:pt x="44" y="1"/>
                    <a:pt x="43" y="0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38" y="6"/>
                    <a:pt x="31" y="7"/>
                    <a:pt x="25" y="7"/>
                  </a:cubicBezTo>
                  <a:cubicBezTo>
                    <a:pt x="20" y="7"/>
                    <a:pt x="15" y="6"/>
                    <a:pt x="11" y="5"/>
                  </a:cubicBezTo>
                  <a:cubicBezTo>
                    <a:pt x="7" y="4"/>
                    <a:pt x="4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49" name="Freeform 524"/>
            <p:cNvSpPr>
              <a:spLocks/>
            </p:cNvSpPr>
            <p:nvPr/>
          </p:nvSpPr>
          <p:spPr bwMode="auto">
            <a:xfrm>
              <a:off x="4789" y="2490"/>
              <a:ext cx="89" cy="28"/>
            </a:xfrm>
            <a:custGeom>
              <a:avLst/>
              <a:gdLst>
                <a:gd name="T0" fmla="*/ 51 w 53"/>
                <a:gd name="T1" fmla="*/ 0 h 17"/>
                <a:gd name="T2" fmla="*/ 49 w 53"/>
                <a:gd name="T3" fmla="*/ 6 h 17"/>
                <a:gd name="T4" fmla="*/ 26 w 53"/>
                <a:gd name="T5" fmla="*/ 15 h 17"/>
                <a:gd name="T6" fmla="*/ 4 w 53"/>
                <a:gd name="T7" fmla="*/ 6 h 17"/>
                <a:gd name="T8" fmla="*/ 2 w 53"/>
                <a:gd name="T9" fmla="*/ 0 h 17"/>
                <a:gd name="T10" fmla="*/ 0 w 53"/>
                <a:gd name="T11" fmla="*/ 0 h 17"/>
                <a:gd name="T12" fmla="*/ 2 w 53"/>
                <a:gd name="T13" fmla="*/ 7 h 17"/>
                <a:gd name="T14" fmla="*/ 26 w 53"/>
                <a:gd name="T15" fmla="*/ 17 h 17"/>
                <a:gd name="T16" fmla="*/ 50 w 53"/>
                <a:gd name="T17" fmla="*/ 7 h 17"/>
                <a:gd name="T18" fmla="*/ 53 w 53"/>
                <a:gd name="T19" fmla="*/ 0 h 17"/>
                <a:gd name="T20" fmla="*/ 51 w 53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7">
                  <a:moveTo>
                    <a:pt x="51" y="0"/>
                  </a:moveTo>
                  <a:cubicBezTo>
                    <a:pt x="51" y="2"/>
                    <a:pt x="50" y="4"/>
                    <a:pt x="49" y="6"/>
                  </a:cubicBezTo>
                  <a:cubicBezTo>
                    <a:pt x="45" y="11"/>
                    <a:pt x="36" y="15"/>
                    <a:pt x="26" y="15"/>
                  </a:cubicBezTo>
                  <a:cubicBezTo>
                    <a:pt x="16" y="15"/>
                    <a:pt x="7" y="11"/>
                    <a:pt x="4" y="6"/>
                  </a:cubicBezTo>
                  <a:cubicBezTo>
                    <a:pt x="3" y="4"/>
                    <a:pt x="2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5"/>
                    <a:pt x="2" y="7"/>
                  </a:cubicBezTo>
                  <a:cubicBezTo>
                    <a:pt x="6" y="13"/>
                    <a:pt x="16" y="17"/>
                    <a:pt x="26" y="17"/>
                  </a:cubicBezTo>
                  <a:cubicBezTo>
                    <a:pt x="37" y="17"/>
                    <a:pt x="46" y="13"/>
                    <a:pt x="50" y="7"/>
                  </a:cubicBezTo>
                  <a:cubicBezTo>
                    <a:pt x="52" y="5"/>
                    <a:pt x="53" y="3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0" name="Freeform 525"/>
            <p:cNvSpPr>
              <a:spLocks/>
            </p:cNvSpPr>
            <p:nvPr/>
          </p:nvSpPr>
          <p:spPr bwMode="auto">
            <a:xfrm>
              <a:off x="5868" y="2043"/>
              <a:ext cx="98" cy="82"/>
            </a:xfrm>
            <a:custGeom>
              <a:avLst/>
              <a:gdLst>
                <a:gd name="T0" fmla="*/ 59 w 59"/>
                <a:gd name="T1" fmla="*/ 24 h 49"/>
                <a:gd name="T2" fmla="*/ 30 w 59"/>
                <a:gd name="T3" fmla="*/ 48 h 49"/>
                <a:gd name="T4" fmla="*/ 0 w 59"/>
                <a:gd name="T5" fmla="*/ 24 h 49"/>
                <a:gd name="T6" fmla="*/ 30 w 59"/>
                <a:gd name="T7" fmla="*/ 0 h 49"/>
                <a:gd name="T8" fmla="*/ 59 w 59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9">
                  <a:moveTo>
                    <a:pt x="59" y="24"/>
                  </a:moveTo>
                  <a:cubicBezTo>
                    <a:pt x="59" y="38"/>
                    <a:pt x="46" y="49"/>
                    <a:pt x="30" y="48"/>
                  </a:cubicBezTo>
                  <a:cubicBezTo>
                    <a:pt x="13" y="48"/>
                    <a:pt x="0" y="38"/>
                    <a:pt x="0" y="24"/>
                  </a:cubicBezTo>
                  <a:cubicBezTo>
                    <a:pt x="0" y="11"/>
                    <a:pt x="14" y="0"/>
                    <a:pt x="30" y="0"/>
                  </a:cubicBezTo>
                  <a:cubicBezTo>
                    <a:pt x="46" y="0"/>
                    <a:pt x="59" y="11"/>
                    <a:pt x="59" y="24"/>
                  </a:cubicBezTo>
                </a:path>
              </a:pathLst>
            </a:custGeom>
            <a:solidFill>
              <a:srgbClr val="CD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1" name="Freeform 526"/>
            <p:cNvSpPr>
              <a:spLocks/>
            </p:cNvSpPr>
            <p:nvPr/>
          </p:nvSpPr>
          <p:spPr bwMode="auto">
            <a:xfrm>
              <a:off x="5864" y="2041"/>
              <a:ext cx="102" cy="84"/>
            </a:xfrm>
            <a:custGeom>
              <a:avLst/>
              <a:gdLst>
                <a:gd name="T0" fmla="*/ 60 w 61"/>
                <a:gd name="T1" fmla="*/ 25 h 50"/>
                <a:gd name="T2" fmla="*/ 59 w 61"/>
                <a:gd name="T3" fmla="*/ 25 h 50"/>
                <a:gd name="T4" fmla="*/ 51 w 61"/>
                <a:gd name="T5" fmla="*/ 42 h 50"/>
                <a:gd name="T6" fmla="*/ 31 w 61"/>
                <a:gd name="T7" fmla="*/ 48 h 50"/>
                <a:gd name="T8" fmla="*/ 31 w 61"/>
                <a:gd name="T9" fmla="*/ 48 h 50"/>
                <a:gd name="T10" fmla="*/ 11 w 61"/>
                <a:gd name="T11" fmla="*/ 42 h 50"/>
                <a:gd name="T12" fmla="*/ 2 w 61"/>
                <a:gd name="T13" fmla="*/ 25 h 50"/>
                <a:gd name="T14" fmla="*/ 2 w 61"/>
                <a:gd name="T15" fmla="*/ 25 h 50"/>
                <a:gd name="T16" fmla="*/ 2 w 61"/>
                <a:gd name="T17" fmla="*/ 25 h 50"/>
                <a:gd name="T18" fmla="*/ 11 w 61"/>
                <a:gd name="T19" fmla="*/ 9 h 50"/>
                <a:gd name="T20" fmla="*/ 31 w 61"/>
                <a:gd name="T21" fmla="*/ 2 h 50"/>
                <a:gd name="T22" fmla="*/ 31 w 61"/>
                <a:gd name="T23" fmla="*/ 2 h 50"/>
                <a:gd name="T24" fmla="*/ 51 w 61"/>
                <a:gd name="T25" fmla="*/ 9 h 50"/>
                <a:gd name="T26" fmla="*/ 59 w 61"/>
                <a:gd name="T27" fmla="*/ 25 h 50"/>
                <a:gd name="T28" fmla="*/ 59 w 61"/>
                <a:gd name="T29" fmla="*/ 25 h 50"/>
                <a:gd name="T30" fmla="*/ 60 w 61"/>
                <a:gd name="T31" fmla="*/ 25 h 50"/>
                <a:gd name="T32" fmla="*/ 59 w 61"/>
                <a:gd name="T33" fmla="*/ 25 h 50"/>
                <a:gd name="T34" fmla="*/ 60 w 61"/>
                <a:gd name="T35" fmla="*/ 25 h 50"/>
                <a:gd name="T36" fmla="*/ 61 w 61"/>
                <a:gd name="T37" fmla="*/ 25 h 50"/>
                <a:gd name="T38" fmla="*/ 61 w 61"/>
                <a:gd name="T39" fmla="*/ 25 h 50"/>
                <a:gd name="T40" fmla="*/ 52 w 61"/>
                <a:gd name="T41" fmla="*/ 7 h 50"/>
                <a:gd name="T42" fmla="*/ 31 w 61"/>
                <a:gd name="T43" fmla="*/ 0 h 50"/>
                <a:gd name="T44" fmla="*/ 31 w 61"/>
                <a:gd name="T45" fmla="*/ 0 h 50"/>
                <a:gd name="T46" fmla="*/ 9 w 61"/>
                <a:gd name="T47" fmla="*/ 7 h 50"/>
                <a:gd name="T48" fmla="*/ 0 w 61"/>
                <a:gd name="T49" fmla="*/ 25 h 50"/>
                <a:gd name="T50" fmla="*/ 1 w 61"/>
                <a:gd name="T51" fmla="*/ 25 h 50"/>
                <a:gd name="T52" fmla="*/ 0 w 61"/>
                <a:gd name="T53" fmla="*/ 25 h 50"/>
                <a:gd name="T54" fmla="*/ 0 w 61"/>
                <a:gd name="T55" fmla="*/ 25 h 50"/>
                <a:gd name="T56" fmla="*/ 9 w 61"/>
                <a:gd name="T57" fmla="*/ 43 h 50"/>
                <a:gd name="T58" fmla="*/ 31 w 61"/>
                <a:gd name="T59" fmla="*/ 50 h 50"/>
                <a:gd name="T60" fmla="*/ 31 w 61"/>
                <a:gd name="T61" fmla="*/ 50 h 50"/>
                <a:gd name="T62" fmla="*/ 52 w 61"/>
                <a:gd name="T63" fmla="*/ 43 h 50"/>
                <a:gd name="T64" fmla="*/ 61 w 61"/>
                <a:gd name="T65" fmla="*/ 25 h 50"/>
                <a:gd name="T66" fmla="*/ 61 w 61"/>
                <a:gd name="T67" fmla="*/ 25 h 50"/>
                <a:gd name="T68" fmla="*/ 60 w 61"/>
                <a:gd name="T6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" h="50">
                  <a:moveTo>
                    <a:pt x="60" y="25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9" y="32"/>
                    <a:pt x="56" y="37"/>
                    <a:pt x="51" y="42"/>
                  </a:cubicBezTo>
                  <a:cubicBezTo>
                    <a:pt x="46" y="46"/>
                    <a:pt x="39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3" y="48"/>
                    <a:pt x="16" y="46"/>
                    <a:pt x="11" y="42"/>
                  </a:cubicBezTo>
                  <a:cubicBezTo>
                    <a:pt x="6" y="37"/>
                    <a:pt x="2" y="32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19"/>
                    <a:pt x="6" y="13"/>
                    <a:pt x="11" y="9"/>
                  </a:cubicBezTo>
                  <a:cubicBezTo>
                    <a:pt x="16" y="5"/>
                    <a:pt x="23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9" y="2"/>
                    <a:pt x="46" y="5"/>
                    <a:pt x="51" y="9"/>
                  </a:cubicBezTo>
                  <a:cubicBezTo>
                    <a:pt x="56" y="13"/>
                    <a:pt x="59" y="19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8"/>
                    <a:pt x="58" y="12"/>
                    <a:pt x="52" y="7"/>
                  </a:cubicBezTo>
                  <a:cubicBezTo>
                    <a:pt x="47" y="3"/>
                    <a:pt x="39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2" y="0"/>
                    <a:pt x="15" y="3"/>
                    <a:pt x="9" y="7"/>
                  </a:cubicBezTo>
                  <a:cubicBezTo>
                    <a:pt x="4" y="12"/>
                    <a:pt x="0" y="18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4" y="39"/>
                    <a:pt x="9" y="43"/>
                  </a:cubicBezTo>
                  <a:cubicBezTo>
                    <a:pt x="15" y="48"/>
                    <a:pt x="22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9" y="50"/>
                    <a:pt x="47" y="48"/>
                    <a:pt x="52" y="43"/>
                  </a:cubicBezTo>
                  <a:cubicBezTo>
                    <a:pt x="58" y="39"/>
                    <a:pt x="61" y="32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lnTo>
                    <a:pt x="6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2" name="Freeform 527"/>
            <p:cNvSpPr>
              <a:spLocks/>
            </p:cNvSpPr>
            <p:nvPr/>
          </p:nvSpPr>
          <p:spPr bwMode="auto">
            <a:xfrm>
              <a:off x="5871" y="2046"/>
              <a:ext cx="62" cy="74"/>
            </a:xfrm>
            <a:custGeom>
              <a:avLst/>
              <a:gdLst>
                <a:gd name="T0" fmla="*/ 31 w 37"/>
                <a:gd name="T1" fmla="*/ 44 h 44"/>
                <a:gd name="T2" fmla="*/ 26 w 37"/>
                <a:gd name="T3" fmla="*/ 44 h 44"/>
                <a:gd name="T4" fmla="*/ 0 w 37"/>
                <a:gd name="T5" fmla="*/ 22 h 44"/>
                <a:gd name="T6" fmla="*/ 27 w 37"/>
                <a:gd name="T7" fmla="*/ 0 h 44"/>
                <a:gd name="T8" fmla="*/ 37 w 37"/>
                <a:gd name="T9" fmla="*/ 1 h 44"/>
                <a:gd name="T10" fmla="*/ 12 w 37"/>
                <a:gd name="T11" fmla="*/ 16 h 44"/>
                <a:gd name="T12" fmla="*/ 31 w 37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31" y="44"/>
                  </a:moveTo>
                  <a:cubicBezTo>
                    <a:pt x="29" y="44"/>
                    <a:pt x="27" y="44"/>
                    <a:pt x="26" y="44"/>
                  </a:cubicBezTo>
                  <a:cubicBezTo>
                    <a:pt x="11" y="44"/>
                    <a:pt x="0" y="34"/>
                    <a:pt x="0" y="22"/>
                  </a:cubicBezTo>
                  <a:cubicBezTo>
                    <a:pt x="0" y="10"/>
                    <a:pt x="12" y="0"/>
                    <a:pt x="27" y="0"/>
                  </a:cubicBezTo>
                  <a:cubicBezTo>
                    <a:pt x="30" y="0"/>
                    <a:pt x="33" y="0"/>
                    <a:pt x="37" y="1"/>
                  </a:cubicBezTo>
                  <a:cubicBezTo>
                    <a:pt x="37" y="1"/>
                    <a:pt x="12" y="3"/>
                    <a:pt x="12" y="16"/>
                  </a:cubicBezTo>
                  <a:cubicBezTo>
                    <a:pt x="12" y="37"/>
                    <a:pt x="31" y="44"/>
                    <a:pt x="31" y="44"/>
                  </a:cubicBezTo>
                </a:path>
              </a:pathLst>
            </a:custGeom>
            <a:solidFill>
              <a:srgbClr val="9B9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3" name="Freeform 528"/>
            <p:cNvSpPr>
              <a:spLocks/>
            </p:cNvSpPr>
            <p:nvPr/>
          </p:nvSpPr>
          <p:spPr bwMode="auto">
            <a:xfrm>
              <a:off x="5878" y="1970"/>
              <a:ext cx="30" cy="133"/>
            </a:xfrm>
            <a:custGeom>
              <a:avLst/>
              <a:gdLst>
                <a:gd name="T0" fmla="*/ 13 w 18"/>
                <a:gd name="T1" fmla="*/ 1 h 79"/>
                <a:gd name="T2" fmla="*/ 8 w 18"/>
                <a:gd name="T3" fmla="*/ 1 h 79"/>
                <a:gd name="T4" fmla="*/ 1 w 18"/>
                <a:gd name="T5" fmla="*/ 1 h 79"/>
                <a:gd name="T6" fmla="*/ 0 w 18"/>
                <a:gd name="T7" fmla="*/ 57 h 79"/>
                <a:gd name="T8" fmla="*/ 18 w 18"/>
                <a:gd name="T9" fmla="*/ 79 h 79"/>
                <a:gd name="T10" fmla="*/ 13 w 18"/>
                <a:gd name="T11" fmla="*/ 65 h 79"/>
                <a:gd name="T12" fmla="*/ 13 w 18"/>
                <a:gd name="T1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9">
                  <a:moveTo>
                    <a:pt x="13" y="1"/>
                  </a:moveTo>
                  <a:cubicBezTo>
                    <a:pt x="12" y="0"/>
                    <a:pt x="10" y="0"/>
                    <a:pt x="8" y="1"/>
                  </a:cubicBezTo>
                  <a:cubicBezTo>
                    <a:pt x="6" y="2"/>
                    <a:pt x="4" y="3"/>
                    <a:pt x="1" y="1"/>
                  </a:cubicBezTo>
                  <a:cubicBezTo>
                    <a:pt x="1" y="15"/>
                    <a:pt x="0" y="57"/>
                    <a:pt x="0" y="57"/>
                  </a:cubicBezTo>
                  <a:cubicBezTo>
                    <a:pt x="0" y="68"/>
                    <a:pt x="8" y="77"/>
                    <a:pt x="18" y="79"/>
                  </a:cubicBezTo>
                  <a:cubicBezTo>
                    <a:pt x="15" y="75"/>
                    <a:pt x="13" y="70"/>
                    <a:pt x="13" y="65"/>
                  </a:cubicBezTo>
                  <a:cubicBezTo>
                    <a:pt x="13" y="65"/>
                    <a:pt x="13" y="15"/>
                    <a:pt x="13" y="1"/>
                  </a:cubicBezTo>
                </a:path>
              </a:pathLst>
            </a:custGeom>
            <a:solidFill>
              <a:srgbClr val="5B6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4" name="Freeform 529"/>
            <p:cNvSpPr>
              <a:spLocks/>
            </p:cNvSpPr>
            <p:nvPr/>
          </p:nvSpPr>
          <p:spPr bwMode="auto">
            <a:xfrm>
              <a:off x="5899" y="1974"/>
              <a:ext cx="56" cy="131"/>
            </a:xfrm>
            <a:custGeom>
              <a:avLst/>
              <a:gdLst>
                <a:gd name="T0" fmla="*/ 0 w 33"/>
                <a:gd name="T1" fmla="*/ 10 h 78"/>
                <a:gd name="T2" fmla="*/ 0 w 33"/>
                <a:gd name="T3" fmla="*/ 65 h 78"/>
                <a:gd name="T4" fmla="*/ 5 w 33"/>
                <a:gd name="T5" fmla="*/ 77 h 78"/>
                <a:gd name="T6" fmla="*/ 10 w 33"/>
                <a:gd name="T7" fmla="*/ 78 h 78"/>
                <a:gd name="T8" fmla="*/ 33 w 33"/>
                <a:gd name="T9" fmla="*/ 57 h 78"/>
                <a:gd name="T10" fmla="*/ 33 w 33"/>
                <a:gd name="T11" fmla="*/ 0 h 78"/>
                <a:gd name="T12" fmla="*/ 0 w 33"/>
                <a:gd name="T1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78">
                  <a:moveTo>
                    <a:pt x="0" y="10"/>
                  </a:moveTo>
                  <a:cubicBezTo>
                    <a:pt x="0" y="24"/>
                    <a:pt x="0" y="65"/>
                    <a:pt x="0" y="65"/>
                  </a:cubicBezTo>
                  <a:cubicBezTo>
                    <a:pt x="0" y="70"/>
                    <a:pt x="2" y="73"/>
                    <a:pt x="5" y="77"/>
                  </a:cubicBezTo>
                  <a:cubicBezTo>
                    <a:pt x="6" y="78"/>
                    <a:pt x="8" y="78"/>
                    <a:pt x="10" y="78"/>
                  </a:cubicBezTo>
                  <a:cubicBezTo>
                    <a:pt x="23" y="78"/>
                    <a:pt x="33" y="69"/>
                    <a:pt x="33" y="57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5" name="Freeform 530"/>
            <p:cNvSpPr>
              <a:spLocks/>
            </p:cNvSpPr>
            <p:nvPr/>
          </p:nvSpPr>
          <p:spPr bwMode="auto">
            <a:xfrm>
              <a:off x="5876" y="1979"/>
              <a:ext cx="80" cy="129"/>
            </a:xfrm>
            <a:custGeom>
              <a:avLst/>
              <a:gdLst>
                <a:gd name="T0" fmla="*/ 0 w 48"/>
                <a:gd name="T1" fmla="*/ 1 h 77"/>
                <a:gd name="T2" fmla="*/ 0 w 48"/>
                <a:gd name="T3" fmla="*/ 53 h 77"/>
                <a:gd name="T4" fmla="*/ 0 w 48"/>
                <a:gd name="T5" fmla="*/ 53 h 77"/>
                <a:gd name="T6" fmla="*/ 18 w 48"/>
                <a:gd name="T7" fmla="*/ 76 h 77"/>
                <a:gd name="T8" fmla="*/ 24 w 48"/>
                <a:gd name="T9" fmla="*/ 77 h 77"/>
                <a:gd name="T10" fmla="*/ 24 w 48"/>
                <a:gd name="T11" fmla="*/ 77 h 77"/>
                <a:gd name="T12" fmla="*/ 48 w 48"/>
                <a:gd name="T13" fmla="*/ 53 h 77"/>
                <a:gd name="T14" fmla="*/ 48 w 48"/>
                <a:gd name="T15" fmla="*/ 1 h 77"/>
                <a:gd name="T16" fmla="*/ 47 w 48"/>
                <a:gd name="T17" fmla="*/ 0 h 77"/>
                <a:gd name="T18" fmla="*/ 46 w 48"/>
                <a:gd name="T19" fmla="*/ 1 h 77"/>
                <a:gd name="T20" fmla="*/ 46 w 48"/>
                <a:gd name="T21" fmla="*/ 53 h 77"/>
                <a:gd name="T22" fmla="*/ 24 w 48"/>
                <a:gd name="T23" fmla="*/ 75 h 77"/>
                <a:gd name="T24" fmla="*/ 24 w 48"/>
                <a:gd name="T25" fmla="*/ 75 h 77"/>
                <a:gd name="T26" fmla="*/ 18 w 48"/>
                <a:gd name="T27" fmla="*/ 74 h 77"/>
                <a:gd name="T28" fmla="*/ 2 w 48"/>
                <a:gd name="T29" fmla="*/ 53 h 77"/>
                <a:gd name="T30" fmla="*/ 2 w 48"/>
                <a:gd name="T31" fmla="*/ 53 h 77"/>
                <a:gd name="T32" fmla="*/ 2 w 48"/>
                <a:gd name="T33" fmla="*/ 1 h 77"/>
                <a:gd name="T34" fmla="*/ 1 w 48"/>
                <a:gd name="T35" fmla="*/ 0 h 77"/>
                <a:gd name="T36" fmla="*/ 0 w 48"/>
                <a:gd name="T37" fmla="*/ 1 h 77"/>
                <a:gd name="T38" fmla="*/ 0 w 48"/>
                <a:gd name="T3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77">
                  <a:moveTo>
                    <a:pt x="0" y="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8" y="74"/>
                    <a:pt x="18" y="76"/>
                  </a:cubicBezTo>
                  <a:cubicBezTo>
                    <a:pt x="20" y="77"/>
                    <a:pt x="22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7" y="77"/>
                    <a:pt x="48" y="67"/>
                    <a:pt x="48" y="53"/>
                  </a:cubicBezTo>
                  <a:cubicBezTo>
                    <a:pt x="48" y="53"/>
                    <a:pt x="48" y="16"/>
                    <a:pt x="48" y="1"/>
                  </a:cubicBezTo>
                  <a:cubicBezTo>
                    <a:pt x="48" y="1"/>
                    <a:pt x="47" y="0"/>
                    <a:pt x="47" y="0"/>
                  </a:cubicBezTo>
                  <a:cubicBezTo>
                    <a:pt x="46" y="0"/>
                    <a:pt x="46" y="1"/>
                    <a:pt x="46" y="1"/>
                  </a:cubicBezTo>
                  <a:cubicBezTo>
                    <a:pt x="46" y="16"/>
                    <a:pt x="46" y="53"/>
                    <a:pt x="46" y="53"/>
                  </a:cubicBezTo>
                  <a:cubicBezTo>
                    <a:pt x="46" y="65"/>
                    <a:pt x="36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2" y="75"/>
                    <a:pt x="20" y="75"/>
                    <a:pt x="18" y="74"/>
                  </a:cubicBezTo>
                  <a:cubicBezTo>
                    <a:pt x="9" y="72"/>
                    <a:pt x="2" y="6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6" name="Freeform 531"/>
            <p:cNvSpPr>
              <a:spLocks/>
            </p:cNvSpPr>
            <p:nvPr/>
          </p:nvSpPr>
          <p:spPr bwMode="auto">
            <a:xfrm>
              <a:off x="5881" y="2044"/>
              <a:ext cx="72" cy="15"/>
            </a:xfrm>
            <a:custGeom>
              <a:avLst/>
              <a:gdLst>
                <a:gd name="T0" fmla="*/ 1 w 43"/>
                <a:gd name="T1" fmla="*/ 2 h 9"/>
                <a:gd name="T2" fmla="*/ 10 w 43"/>
                <a:gd name="T3" fmla="*/ 7 h 9"/>
                <a:gd name="T4" fmla="*/ 24 w 43"/>
                <a:gd name="T5" fmla="*/ 9 h 9"/>
                <a:gd name="T6" fmla="*/ 43 w 43"/>
                <a:gd name="T7" fmla="*/ 2 h 9"/>
                <a:gd name="T8" fmla="*/ 43 w 43"/>
                <a:gd name="T9" fmla="*/ 0 h 9"/>
                <a:gd name="T10" fmla="*/ 42 w 43"/>
                <a:gd name="T11" fmla="*/ 0 h 9"/>
                <a:gd name="T12" fmla="*/ 24 w 43"/>
                <a:gd name="T13" fmla="*/ 7 h 9"/>
                <a:gd name="T14" fmla="*/ 11 w 43"/>
                <a:gd name="T15" fmla="*/ 5 h 9"/>
                <a:gd name="T16" fmla="*/ 2 w 43"/>
                <a:gd name="T17" fmla="*/ 0 h 9"/>
                <a:gd name="T18" fmla="*/ 1 w 43"/>
                <a:gd name="T19" fmla="*/ 0 h 9"/>
                <a:gd name="T20" fmla="*/ 1 w 43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">
                  <a:moveTo>
                    <a:pt x="1" y="2"/>
                  </a:moveTo>
                  <a:cubicBezTo>
                    <a:pt x="3" y="3"/>
                    <a:pt x="6" y="5"/>
                    <a:pt x="10" y="7"/>
                  </a:cubicBezTo>
                  <a:cubicBezTo>
                    <a:pt x="14" y="8"/>
                    <a:pt x="19" y="9"/>
                    <a:pt x="24" y="9"/>
                  </a:cubicBezTo>
                  <a:cubicBezTo>
                    <a:pt x="32" y="9"/>
                    <a:pt x="39" y="7"/>
                    <a:pt x="43" y="2"/>
                  </a:cubicBezTo>
                  <a:cubicBezTo>
                    <a:pt x="43" y="1"/>
                    <a:pt x="43" y="1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38" y="5"/>
                    <a:pt x="31" y="7"/>
                    <a:pt x="24" y="7"/>
                  </a:cubicBezTo>
                  <a:cubicBezTo>
                    <a:pt x="20" y="7"/>
                    <a:pt x="15" y="6"/>
                    <a:pt x="11" y="5"/>
                  </a:cubicBezTo>
                  <a:cubicBezTo>
                    <a:pt x="7" y="4"/>
                    <a:pt x="4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7" name="Freeform 532"/>
            <p:cNvSpPr>
              <a:spLocks/>
            </p:cNvSpPr>
            <p:nvPr/>
          </p:nvSpPr>
          <p:spPr bwMode="auto">
            <a:xfrm>
              <a:off x="5879" y="1999"/>
              <a:ext cx="74" cy="17"/>
            </a:xfrm>
            <a:custGeom>
              <a:avLst/>
              <a:gdLst>
                <a:gd name="T0" fmla="*/ 1 w 44"/>
                <a:gd name="T1" fmla="*/ 2 h 10"/>
                <a:gd name="T2" fmla="*/ 10 w 44"/>
                <a:gd name="T3" fmla="*/ 7 h 10"/>
                <a:gd name="T4" fmla="*/ 25 w 44"/>
                <a:gd name="T5" fmla="*/ 10 h 10"/>
                <a:gd name="T6" fmla="*/ 43 w 44"/>
                <a:gd name="T7" fmla="*/ 2 h 10"/>
                <a:gd name="T8" fmla="*/ 43 w 44"/>
                <a:gd name="T9" fmla="*/ 1 h 10"/>
                <a:gd name="T10" fmla="*/ 42 w 44"/>
                <a:gd name="T11" fmla="*/ 1 h 10"/>
                <a:gd name="T12" fmla="*/ 25 w 44"/>
                <a:gd name="T13" fmla="*/ 8 h 10"/>
                <a:gd name="T14" fmla="*/ 11 w 44"/>
                <a:gd name="T15" fmla="*/ 5 h 10"/>
                <a:gd name="T16" fmla="*/ 2 w 44"/>
                <a:gd name="T17" fmla="*/ 1 h 10"/>
                <a:gd name="T18" fmla="*/ 1 w 44"/>
                <a:gd name="T19" fmla="*/ 1 h 10"/>
                <a:gd name="T20" fmla="*/ 1 w 44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">
                  <a:moveTo>
                    <a:pt x="1" y="2"/>
                  </a:moveTo>
                  <a:cubicBezTo>
                    <a:pt x="3" y="4"/>
                    <a:pt x="6" y="6"/>
                    <a:pt x="10" y="7"/>
                  </a:cubicBezTo>
                  <a:cubicBezTo>
                    <a:pt x="15" y="9"/>
                    <a:pt x="20" y="10"/>
                    <a:pt x="25" y="10"/>
                  </a:cubicBezTo>
                  <a:cubicBezTo>
                    <a:pt x="32" y="10"/>
                    <a:pt x="39" y="8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38" y="6"/>
                    <a:pt x="31" y="8"/>
                    <a:pt x="25" y="8"/>
                  </a:cubicBezTo>
                  <a:cubicBezTo>
                    <a:pt x="20" y="8"/>
                    <a:pt x="15" y="7"/>
                    <a:pt x="11" y="5"/>
                  </a:cubicBezTo>
                  <a:cubicBezTo>
                    <a:pt x="7" y="4"/>
                    <a:pt x="4" y="2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8" name="Freeform 533"/>
            <p:cNvSpPr>
              <a:spLocks/>
            </p:cNvSpPr>
            <p:nvPr/>
          </p:nvSpPr>
          <p:spPr bwMode="auto">
            <a:xfrm>
              <a:off x="5879" y="1979"/>
              <a:ext cx="74" cy="17"/>
            </a:xfrm>
            <a:custGeom>
              <a:avLst/>
              <a:gdLst>
                <a:gd name="T0" fmla="*/ 1 w 44"/>
                <a:gd name="T1" fmla="*/ 2 h 10"/>
                <a:gd name="T2" fmla="*/ 10 w 44"/>
                <a:gd name="T3" fmla="*/ 7 h 10"/>
                <a:gd name="T4" fmla="*/ 25 w 44"/>
                <a:gd name="T5" fmla="*/ 10 h 10"/>
                <a:gd name="T6" fmla="*/ 43 w 44"/>
                <a:gd name="T7" fmla="*/ 2 h 10"/>
                <a:gd name="T8" fmla="*/ 43 w 44"/>
                <a:gd name="T9" fmla="*/ 1 h 10"/>
                <a:gd name="T10" fmla="*/ 42 w 44"/>
                <a:gd name="T11" fmla="*/ 1 h 10"/>
                <a:gd name="T12" fmla="*/ 25 w 44"/>
                <a:gd name="T13" fmla="*/ 8 h 10"/>
                <a:gd name="T14" fmla="*/ 11 w 44"/>
                <a:gd name="T15" fmla="*/ 5 h 10"/>
                <a:gd name="T16" fmla="*/ 2 w 44"/>
                <a:gd name="T17" fmla="*/ 1 h 10"/>
                <a:gd name="T18" fmla="*/ 1 w 44"/>
                <a:gd name="T19" fmla="*/ 1 h 10"/>
                <a:gd name="T20" fmla="*/ 1 w 44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">
                  <a:moveTo>
                    <a:pt x="1" y="2"/>
                  </a:moveTo>
                  <a:cubicBezTo>
                    <a:pt x="3" y="4"/>
                    <a:pt x="6" y="6"/>
                    <a:pt x="10" y="7"/>
                  </a:cubicBezTo>
                  <a:cubicBezTo>
                    <a:pt x="15" y="9"/>
                    <a:pt x="20" y="10"/>
                    <a:pt x="25" y="10"/>
                  </a:cubicBezTo>
                  <a:cubicBezTo>
                    <a:pt x="32" y="10"/>
                    <a:pt x="39" y="8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0"/>
                    <a:pt x="42" y="0"/>
                    <a:pt x="42" y="1"/>
                  </a:cubicBezTo>
                  <a:cubicBezTo>
                    <a:pt x="38" y="6"/>
                    <a:pt x="31" y="8"/>
                    <a:pt x="25" y="8"/>
                  </a:cubicBezTo>
                  <a:cubicBezTo>
                    <a:pt x="20" y="8"/>
                    <a:pt x="15" y="7"/>
                    <a:pt x="11" y="5"/>
                  </a:cubicBezTo>
                  <a:cubicBezTo>
                    <a:pt x="7" y="4"/>
                    <a:pt x="4" y="2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59" name="Freeform 534"/>
            <p:cNvSpPr>
              <a:spLocks/>
            </p:cNvSpPr>
            <p:nvPr/>
          </p:nvSpPr>
          <p:spPr bwMode="auto">
            <a:xfrm>
              <a:off x="5873" y="1969"/>
              <a:ext cx="87" cy="27"/>
            </a:xfrm>
            <a:custGeom>
              <a:avLst/>
              <a:gdLst>
                <a:gd name="T0" fmla="*/ 50 w 52"/>
                <a:gd name="T1" fmla="*/ 0 h 16"/>
                <a:gd name="T2" fmla="*/ 49 w 52"/>
                <a:gd name="T3" fmla="*/ 5 h 16"/>
                <a:gd name="T4" fmla="*/ 26 w 52"/>
                <a:gd name="T5" fmla="*/ 14 h 16"/>
                <a:gd name="T6" fmla="*/ 4 w 52"/>
                <a:gd name="T7" fmla="*/ 5 h 16"/>
                <a:gd name="T8" fmla="*/ 2 w 52"/>
                <a:gd name="T9" fmla="*/ 0 h 16"/>
                <a:gd name="T10" fmla="*/ 0 w 52"/>
                <a:gd name="T11" fmla="*/ 0 h 16"/>
                <a:gd name="T12" fmla="*/ 2 w 52"/>
                <a:gd name="T13" fmla="*/ 6 h 16"/>
                <a:gd name="T14" fmla="*/ 26 w 52"/>
                <a:gd name="T15" fmla="*/ 16 h 16"/>
                <a:gd name="T16" fmla="*/ 50 w 52"/>
                <a:gd name="T17" fmla="*/ 6 h 16"/>
                <a:gd name="T18" fmla="*/ 52 w 52"/>
                <a:gd name="T19" fmla="*/ 0 h 16"/>
                <a:gd name="T20" fmla="*/ 50 w 52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16">
                  <a:moveTo>
                    <a:pt x="50" y="0"/>
                  </a:moveTo>
                  <a:cubicBezTo>
                    <a:pt x="50" y="2"/>
                    <a:pt x="50" y="3"/>
                    <a:pt x="49" y="5"/>
                  </a:cubicBezTo>
                  <a:cubicBezTo>
                    <a:pt x="45" y="10"/>
                    <a:pt x="36" y="14"/>
                    <a:pt x="26" y="14"/>
                  </a:cubicBezTo>
                  <a:cubicBezTo>
                    <a:pt x="16" y="14"/>
                    <a:pt x="7" y="10"/>
                    <a:pt x="4" y="5"/>
                  </a:cubicBezTo>
                  <a:cubicBezTo>
                    <a:pt x="3" y="3"/>
                    <a:pt x="2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2" y="6"/>
                  </a:cubicBezTo>
                  <a:cubicBezTo>
                    <a:pt x="6" y="12"/>
                    <a:pt x="15" y="16"/>
                    <a:pt x="26" y="16"/>
                  </a:cubicBezTo>
                  <a:cubicBezTo>
                    <a:pt x="37" y="16"/>
                    <a:pt x="46" y="12"/>
                    <a:pt x="50" y="6"/>
                  </a:cubicBezTo>
                  <a:cubicBezTo>
                    <a:pt x="52" y="4"/>
                    <a:pt x="52" y="2"/>
                    <a:pt x="52" y="0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0" name="Freeform 535"/>
            <p:cNvSpPr>
              <a:spLocks/>
            </p:cNvSpPr>
            <p:nvPr/>
          </p:nvSpPr>
          <p:spPr bwMode="auto">
            <a:xfrm>
              <a:off x="4760" y="2441"/>
              <a:ext cx="312" cy="79"/>
            </a:xfrm>
            <a:custGeom>
              <a:avLst/>
              <a:gdLst>
                <a:gd name="T0" fmla="*/ 11 w 186"/>
                <a:gd name="T1" fmla="*/ 0 h 47"/>
                <a:gd name="T2" fmla="*/ 0 w 186"/>
                <a:gd name="T3" fmla="*/ 23 h 47"/>
                <a:gd name="T4" fmla="*/ 11 w 186"/>
                <a:gd name="T5" fmla="*/ 46 h 47"/>
                <a:gd name="T6" fmla="*/ 133 w 186"/>
                <a:gd name="T7" fmla="*/ 47 h 47"/>
                <a:gd name="T8" fmla="*/ 186 w 186"/>
                <a:gd name="T9" fmla="*/ 0 h 47"/>
                <a:gd name="T10" fmla="*/ 11 w 186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47">
                  <a:moveTo>
                    <a:pt x="11" y="0"/>
                  </a:moveTo>
                  <a:cubicBezTo>
                    <a:pt x="5" y="0"/>
                    <a:pt x="0" y="10"/>
                    <a:pt x="0" y="23"/>
                  </a:cubicBezTo>
                  <a:cubicBezTo>
                    <a:pt x="0" y="35"/>
                    <a:pt x="5" y="45"/>
                    <a:pt x="11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1" name="Freeform 536"/>
            <p:cNvSpPr>
              <a:spLocks/>
            </p:cNvSpPr>
            <p:nvPr/>
          </p:nvSpPr>
          <p:spPr bwMode="auto">
            <a:xfrm>
              <a:off x="4759" y="2441"/>
              <a:ext cx="314" cy="79"/>
            </a:xfrm>
            <a:custGeom>
              <a:avLst/>
              <a:gdLst>
                <a:gd name="T0" fmla="*/ 12 w 188"/>
                <a:gd name="T1" fmla="*/ 0 h 47"/>
                <a:gd name="T2" fmla="*/ 12 w 188"/>
                <a:gd name="T3" fmla="*/ 0 h 47"/>
                <a:gd name="T4" fmla="*/ 4 w 188"/>
                <a:gd name="T5" fmla="*/ 7 h 47"/>
                <a:gd name="T6" fmla="*/ 0 w 188"/>
                <a:gd name="T7" fmla="*/ 23 h 47"/>
                <a:gd name="T8" fmla="*/ 4 w 188"/>
                <a:gd name="T9" fmla="*/ 39 h 47"/>
                <a:gd name="T10" fmla="*/ 12 w 188"/>
                <a:gd name="T11" fmla="*/ 47 h 47"/>
                <a:gd name="T12" fmla="*/ 12 w 188"/>
                <a:gd name="T13" fmla="*/ 47 h 47"/>
                <a:gd name="T14" fmla="*/ 134 w 188"/>
                <a:gd name="T15" fmla="*/ 47 h 47"/>
                <a:gd name="T16" fmla="*/ 188 w 188"/>
                <a:gd name="T17" fmla="*/ 0 h 47"/>
                <a:gd name="T18" fmla="*/ 12 w 188"/>
                <a:gd name="T19" fmla="*/ 0 h 47"/>
                <a:gd name="T20" fmla="*/ 12 w 188"/>
                <a:gd name="T21" fmla="*/ 0 h 47"/>
                <a:gd name="T22" fmla="*/ 12 w 188"/>
                <a:gd name="T23" fmla="*/ 1 h 47"/>
                <a:gd name="T24" fmla="*/ 185 w 188"/>
                <a:gd name="T25" fmla="*/ 1 h 47"/>
                <a:gd name="T26" fmla="*/ 133 w 188"/>
                <a:gd name="T27" fmla="*/ 46 h 47"/>
                <a:gd name="T28" fmla="*/ 12 w 188"/>
                <a:gd name="T29" fmla="*/ 46 h 47"/>
                <a:gd name="T30" fmla="*/ 12 w 188"/>
                <a:gd name="T31" fmla="*/ 46 h 47"/>
                <a:gd name="T32" fmla="*/ 12 w 188"/>
                <a:gd name="T33" fmla="*/ 46 h 47"/>
                <a:gd name="T34" fmla="*/ 5 w 188"/>
                <a:gd name="T35" fmla="*/ 39 h 47"/>
                <a:gd name="T36" fmla="*/ 1 w 188"/>
                <a:gd name="T37" fmla="*/ 23 h 47"/>
                <a:gd name="T38" fmla="*/ 5 w 188"/>
                <a:gd name="T39" fmla="*/ 7 h 47"/>
                <a:gd name="T40" fmla="*/ 12 w 188"/>
                <a:gd name="T41" fmla="*/ 1 h 47"/>
                <a:gd name="T42" fmla="*/ 12 w 188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4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2"/>
                    <a:pt x="4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29"/>
                    <a:pt x="2" y="35"/>
                    <a:pt x="4" y="39"/>
                  </a:cubicBezTo>
                  <a:cubicBezTo>
                    <a:pt x="6" y="43"/>
                    <a:pt x="9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5"/>
                    <a:pt x="7" y="43"/>
                    <a:pt x="5" y="39"/>
                  </a:cubicBezTo>
                  <a:cubicBezTo>
                    <a:pt x="3" y="35"/>
                    <a:pt x="1" y="29"/>
                    <a:pt x="1" y="23"/>
                  </a:cubicBezTo>
                  <a:cubicBezTo>
                    <a:pt x="1" y="17"/>
                    <a:pt x="3" y="11"/>
                    <a:pt x="5" y="7"/>
                  </a:cubicBezTo>
                  <a:cubicBezTo>
                    <a:pt x="7" y="3"/>
                    <a:pt x="10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2" name="Freeform 537"/>
            <p:cNvSpPr>
              <a:spLocks/>
            </p:cNvSpPr>
            <p:nvPr/>
          </p:nvSpPr>
          <p:spPr bwMode="auto">
            <a:xfrm>
              <a:off x="4760" y="2443"/>
              <a:ext cx="226" cy="75"/>
            </a:xfrm>
            <a:custGeom>
              <a:avLst/>
              <a:gdLst>
                <a:gd name="T0" fmla="*/ 121 w 135"/>
                <a:gd name="T1" fmla="*/ 11 h 45"/>
                <a:gd name="T2" fmla="*/ 19 w 135"/>
                <a:gd name="T3" fmla="*/ 10 h 45"/>
                <a:gd name="T4" fmla="*/ 8 w 135"/>
                <a:gd name="T5" fmla="*/ 33 h 45"/>
                <a:gd name="T6" fmla="*/ 9 w 135"/>
                <a:gd name="T7" fmla="*/ 45 h 45"/>
                <a:gd name="T8" fmla="*/ 0 w 135"/>
                <a:gd name="T9" fmla="*/ 22 h 45"/>
                <a:gd name="T10" fmla="*/ 12 w 135"/>
                <a:gd name="T11" fmla="*/ 0 h 45"/>
                <a:gd name="T12" fmla="*/ 135 w 135"/>
                <a:gd name="T13" fmla="*/ 0 h 45"/>
                <a:gd name="T14" fmla="*/ 121 w 135"/>
                <a:gd name="T15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45">
                  <a:moveTo>
                    <a:pt x="121" y="11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3" y="10"/>
                    <a:pt x="8" y="21"/>
                    <a:pt x="8" y="33"/>
                  </a:cubicBezTo>
                  <a:cubicBezTo>
                    <a:pt x="8" y="38"/>
                    <a:pt x="8" y="42"/>
                    <a:pt x="9" y="45"/>
                  </a:cubicBezTo>
                  <a:cubicBezTo>
                    <a:pt x="4" y="43"/>
                    <a:pt x="0" y="34"/>
                    <a:pt x="0" y="22"/>
                  </a:cubicBezTo>
                  <a:cubicBezTo>
                    <a:pt x="0" y="10"/>
                    <a:pt x="5" y="0"/>
                    <a:pt x="12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1" y="11"/>
                    <a:pt x="121" y="11"/>
                    <a:pt x="121" y="11"/>
                  </a:cubicBezTo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3" name="Freeform 538"/>
            <p:cNvSpPr>
              <a:spLocks/>
            </p:cNvSpPr>
            <p:nvPr/>
          </p:nvSpPr>
          <p:spPr bwMode="auto">
            <a:xfrm>
              <a:off x="4759" y="2441"/>
              <a:ext cx="314" cy="79"/>
            </a:xfrm>
            <a:custGeom>
              <a:avLst/>
              <a:gdLst>
                <a:gd name="T0" fmla="*/ 12 w 188"/>
                <a:gd name="T1" fmla="*/ 1 h 47"/>
                <a:gd name="T2" fmla="*/ 12 w 188"/>
                <a:gd name="T3" fmla="*/ 0 h 47"/>
                <a:gd name="T4" fmla="*/ 4 w 188"/>
                <a:gd name="T5" fmla="*/ 7 h 47"/>
                <a:gd name="T6" fmla="*/ 0 w 188"/>
                <a:gd name="T7" fmla="*/ 24 h 47"/>
                <a:gd name="T8" fmla="*/ 4 w 188"/>
                <a:gd name="T9" fmla="*/ 40 h 47"/>
                <a:gd name="T10" fmla="*/ 12 w 188"/>
                <a:gd name="T11" fmla="*/ 47 h 47"/>
                <a:gd name="T12" fmla="*/ 12 w 188"/>
                <a:gd name="T13" fmla="*/ 47 h 47"/>
                <a:gd name="T14" fmla="*/ 134 w 188"/>
                <a:gd name="T15" fmla="*/ 47 h 47"/>
                <a:gd name="T16" fmla="*/ 188 w 188"/>
                <a:gd name="T17" fmla="*/ 0 h 47"/>
                <a:gd name="T18" fmla="*/ 12 w 188"/>
                <a:gd name="T19" fmla="*/ 0 h 47"/>
                <a:gd name="T20" fmla="*/ 12 w 188"/>
                <a:gd name="T21" fmla="*/ 1 h 47"/>
                <a:gd name="T22" fmla="*/ 12 w 188"/>
                <a:gd name="T23" fmla="*/ 1 h 47"/>
                <a:gd name="T24" fmla="*/ 185 w 188"/>
                <a:gd name="T25" fmla="*/ 1 h 47"/>
                <a:gd name="T26" fmla="*/ 133 w 188"/>
                <a:gd name="T27" fmla="*/ 46 h 47"/>
                <a:gd name="T28" fmla="*/ 12 w 188"/>
                <a:gd name="T29" fmla="*/ 46 h 47"/>
                <a:gd name="T30" fmla="*/ 12 w 188"/>
                <a:gd name="T31" fmla="*/ 47 h 47"/>
                <a:gd name="T32" fmla="*/ 12 w 188"/>
                <a:gd name="T33" fmla="*/ 46 h 47"/>
                <a:gd name="T34" fmla="*/ 5 w 188"/>
                <a:gd name="T35" fmla="*/ 39 h 47"/>
                <a:gd name="T36" fmla="*/ 1 w 188"/>
                <a:gd name="T37" fmla="*/ 24 h 47"/>
                <a:gd name="T38" fmla="*/ 5 w 188"/>
                <a:gd name="T39" fmla="*/ 8 h 47"/>
                <a:gd name="T40" fmla="*/ 12 w 188"/>
                <a:gd name="T41" fmla="*/ 1 h 47"/>
                <a:gd name="T42" fmla="*/ 12 w 188"/>
                <a:gd name="T4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47">
                  <a:moveTo>
                    <a:pt x="12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3"/>
                    <a:pt x="4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5"/>
                    <a:pt x="4" y="40"/>
                  </a:cubicBezTo>
                  <a:cubicBezTo>
                    <a:pt x="6" y="44"/>
                    <a:pt x="9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7" y="43"/>
                    <a:pt x="5" y="39"/>
                  </a:cubicBezTo>
                  <a:cubicBezTo>
                    <a:pt x="3" y="35"/>
                    <a:pt x="1" y="30"/>
                    <a:pt x="1" y="24"/>
                  </a:cubicBezTo>
                  <a:cubicBezTo>
                    <a:pt x="1" y="17"/>
                    <a:pt x="3" y="12"/>
                    <a:pt x="5" y="8"/>
                  </a:cubicBezTo>
                  <a:cubicBezTo>
                    <a:pt x="7" y="4"/>
                    <a:pt x="1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4" name="Freeform 539"/>
            <p:cNvSpPr>
              <a:spLocks/>
            </p:cNvSpPr>
            <p:nvPr/>
          </p:nvSpPr>
          <p:spPr bwMode="auto">
            <a:xfrm>
              <a:off x="4834" y="2440"/>
              <a:ext cx="18" cy="80"/>
            </a:xfrm>
            <a:custGeom>
              <a:avLst/>
              <a:gdLst>
                <a:gd name="T0" fmla="*/ 10 w 11"/>
                <a:gd name="T1" fmla="*/ 0 h 48"/>
                <a:gd name="T2" fmla="*/ 6 w 11"/>
                <a:gd name="T3" fmla="*/ 2 h 48"/>
                <a:gd name="T4" fmla="*/ 0 w 11"/>
                <a:gd name="T5" fmla="*/ 24 h 48"/>
                <a:gd name="T6" fmla="*/ 0 w 11"/>
                <a:gd name="T7" fmla="*/ 24 h 48"/>
                <a:gd name="T8" fmla="*/ 2 w 11"/>
                <a:gd name="T9" fmla="*/ 41 h 48"/>
                <a:gd name="T10" fmla="*/ 6 w 11"/>
                <a:gd name="T11" fmla="*/ 46 h 48"/>
                <a:gd name="T12" fmla="*/ 10 w 11"/>
                <a:gd name="T13" fmla="*/ 48 h 48"/>
                <a:gd name="T14" fmla="*/ 11 w 11"/>
                <a:gd name="T15" fmla="*/ 47 h 48"/>
                <a:gd name="T16" fmla="*/ 10 w 11"/>
                <a:gd name="T17" fmla="*/ 46 h 48"/>
                <a:gd name="T18" fmla="*/ 7 w 11"/>
                <a:gd name="T19" fmla="*/ 45 h 48"/>
                <a:gd name="T20" fmla="*/ 2 w 11"/>
                <a:gd name="T21" fmla="*/ 24 h 48"/>
                <a:gd name="T22" fmla="*/ 2 w 11"/>
                <a:gd name="T23" fmla="*/ 24 h 48"/>
                <a:gd name="T24" fmla="*/ 4 w 11"/>
                <a:gd name="T25" fmla="*/ 8 h 48"/>
                <a:gd name="T26" fmla="*/ 7 w 11"/>
                <a:gd name="T27" fmla="*/ 4 h 48"/>
                <a:gd name="T28" fmla="*/ 10 w 11"/>
                <a:gd name="T29" fmla="*/ 2 h 48"/>
                <a:gd name="T30" fmla="*/ 11 w 11"/>
                <a:gd name="T31" fmla="*/ 1 h 48"/>
                <a:gd name="T32" fmla="*/ 10 w 11"/>
                <a:gd name="T3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48">
                  <a:moveTo>
                    <a:pt x="10" y="0"/>
                  </a:moveTo>
                  <a:cubicBezTo>
                    <a:pt x="9" y="0"/>
                    <a:pt x="7" y="1"/>
                    <a:pt x="6" y="2"/>
                  </a:cubicBezTo>
                  <a:cubicBezTo>
                    <a:pt x="2" y="6"/>
                    <a:pt x="0" y="1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1" y="37"/>
                    <a:pt x="2" y="41"/>
                  </a:cubicBezTo>
                  <a:cubicBezTo>
                    <a:pt x="3" y="43"/>
                    <a:pt x="4" y="45"/>
                    <a:pt x="6" y="46"/>
                  </a:cubicBezTo>
                  <a:cubicBezTo>
                    <a:pt x="7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7"/>
                  </a:cubicBezTo>
                  <a:cubicBezTo>
                    <a:pt x="11" y="47"/>
                    <a:pt x="11" y="46"/>
                    <a:pt x="10" y="46"/>
                  </a:cubicBezTo>
                  <a:cubicBezTo>
                    <a:pt x="9" y="46"/>
                    <a:pt x="8" y="46"/>
                    <a:pt x="7" y="45"/>
                  </a:cubicBezTo>
                  <a:cubicBezTo>
                    <a:pt x="4" y="42"/>
                    <a:pt x="1" y="3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3" y="12"/>
                    <a:pt x="4" y="8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1" y="0"/>
                    <a:pt x="10" y="0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5" name="Freeform 540"/>
            <p:cNvSpPr>
              <a:spLocks/>
            </p:cNvSpPr>
            <p:nvPr/>
          </p:nvSpPr>
          <p:spPr bwMode="auto">
            <a:xfrm>
              <a:off x="4909" y="2440"/>
              <a:ext cx="17" cy="80"/>
            </a:xfrm>
            <a:custGeom>
              <a:avLst/>
              <a:gdLst>
                <a:gd name="T0" fmla="*/ 9 w 10"/>
                <a:gd name="T1" fmla="*/ 0 h 48"/>
                <a:gd name="T2" fmla="*/ 5 w 10"/>
                <a:gd name="T3" fmla="*/ 3 h 48"/>
                <a:gd name="T4" fmla="*/ 0 w 10"/>
                <a:gd name="T5" fmla="*/ 24 h 48"/>
                <a:gd name="T6" fmla="*/ 0 w 10"/>
                <a:gd name="T7" fmla="*/ 24 h 48"/>
                <a:gd name="T8" fmla="*/ 2 w 10"/>
                <a:gd name="T9" fmla="*/ 41 h 48"/>
                <a:gd name="T10" fmla="*/ 5 w 10"/>
                <a:gd name="T11" fmla="*/ 46 h 48"/>
                <a:gd name="T12" fmla="*/ 9 w 10"/>
                <a:gd name="T13" fmla="*/ 48 h 48"/>
                <a:gd name="T14" fmla="*/ 10 w 10"/>
                <a:gd name="T15" fmla="*/ 47 h 48"/>
                <a:gd name="T16" fmla="*/ 9 w 10"/>
                <a:gd name="T17" fmla="*/ 46 h 48"/>
                <a:gd name="T18" fmla="*/ 6 w 10"/>
                <a:gd name="T19" fmla="*/ 45 h 48"/>
                <a:gd name="T20" fmla="*/ 2 w 10"/>
                <a:gd name="T21" fmla="*/ 24 h 48"/>
                <a:gd name="T22" fmla="*/ 2 w 10"/>
                <a:gd name="T23" fmla="*/ 24 h 48"/>
                <a:gd name="T24" fmla="*/ 4 w 10"/>
                <a:gd name="T25" fmla="*/ 8 h 48"/>
                <a:gd name="T26" fmla="*/ 7 w 10"/>
                <a:gd name="T27" fmla="*/ 4 h 48"/>
                <a:gd name="T28" fmla="*/ 9 w 10"/>
                <a:gd name="T29" fmla="*/ 2 h 48"/>
                <a:gd name="T30" fmla="*/ 10 w 10"/>
                <a:gd name="T31" fmla="*/ 1 h 48"/>
                <a:gd name="T32" fmla="*/ 9 w 10"/>
                <a:gd name="T3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48">
                  <a:moveTo>
                    <a:pt x="9" y="0"/>
                  </a:moveTo>
                  <a:cubicBezTo>
                    <a:pt x="7" y="0"/>
                    <a:pt x="6" y="1"/>
                    <a:pt x="5" y="3"/>
                  </a:cubicBezTo>
                  <a:cubicBezTo>
                    <a:pt x="2" y="6"/>
                    <a:pt x="0" y="1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1" y="37"/>
                    <a:pt x="2" y="41"/>
                  </a:cubicBezTo>
                  <a:cubicBezTo>
                    <a:pt x="3" y="43"/>
                    <a:pt x="4" y="45"/>
                    <a:pt x="5" y="46"/>
                  </a:cubicBezTo>
                  <a:cubicBezTo>
                    <a:pt x="6" y="47"/>
                    <a:pt x="7" y="48"/>
                    <a:pt x="9" y="48"/>
                  </a:cubicBezTo>
                  <a:cubicBezTo>
                    <a:pt x="9" y="48"/>
                    <a:pt x="10" y="48"/>
                    <a:pt x="10" y="47"/>
                  </a:cubicBezTo>
                  <a:cubicBezTo>
                    <a:pt x="10" y="47"/>
                    <a:pt x="9" y="46"/>
                    <a:pt x="9" y="46"/>
                  </a:cubicBezTo>
                  <a:cubicBezTo>
                    <a:pt x="8" y="46"/>
                    <a:pt x="7" y="46"/>
                    <a:pt x="6" y="45"/>
                  </a:cubicBezTo>
                  <a:cubicBezTo>
                    <a:pt x="4" y="42"/>
                    <a:pt x="2" y="3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3" y="12"/>
                    <a:pt x="4" y="8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7" y="3"/>
                    <a:pt x="8" y="2"/>
                    <a:pt x="9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6" name="Freeform 541"/>
            <p:cNvSpPr>
              <a:spLocks/>
            </p:cNvSpPr>
            <p:nvPr/>
          </p:nvSpPr>
          <p:spPr bwMode="auto">
            <a:xfrm>
              <a:off x="4954" y="1917"/>
              <a:ext cx="746" cy="603"/>
            </a:xfrm>
            <a:custGeom>
              <a:avLst/>
              <a:gdLst>
                <a:gd name="T0" fmla="*/ 31 w 746"/>
                <a:gd name="T1" fmla="*/ 603 h 603"/>
                <a:gd name="T2" fmla="*/ 746 w 746"/>
                <a:gd name="T3" fmla="*/ 69 h 603"/>
                <a:gd name="T4" fmla="*/ 746 w 746"/>
                <a:gd name="T5" fmla="*/ 67 h 603"/>
                <a:gd name="T6" fmla="*/ 710 w 746"/>
                <a:gd name="T7" fmla="*/ 0 h 603"/>
                <a:gd name="T8" fmla="*/ 710 w 746"/>
                <a:gd name="T9" fmla="*/ 0 h 603"/>
                <a:gd name="T10" fmla="*/ 708 w 746"/>
                <a:gd name="T11" fmla="*/ 0 h 603"/>
                <a:gd name="T12" fmla="*/ 0 w 746"/>
                <a:gd name="T13" fmla="*/ 524 h 603"/>
                <a:gd name="T14" fmla="*/ 0 w 746"/>
                <a:gd name="T15" fmla="*/ 526 h 603"/>
                <a:gd name="T16" fmla="*/ 2 w 746"/>
                <a:gd name="T17" fmla="*/ 526 h 603"/>
                <a:gd name="T18" fmla="*/ 708 w 746"/>
                <a:gd name="T19" fmla="*/ 1 h 603"/>
                <a:gd name="T20" fmla="*/ 745 w 746"/>
                <a:gd name="T21" fmla="*/ 67 h 603"/>
                <a:gd name="T22" fmla="*/ 29 w 746"/>
                <a:gd name="T23" fmla="*/ 601 h 603"/>
                <a:gd name="T24" fmla="*/ 29 w 746"/>
                <a:gd name="T25" fmla="*/ 601 h 603"/>
                <a:gd name="T26" fmla="*/ 31 w 746"/>
                <a:gd name="T27" fmla="*/ 603 h 603"/>
                <a:gd name="T28" fmla="*/ 31 w 746"/>
                <a:gd name="T2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6" h="603">
                  <a:moveTo>
                    <a:pt x="31" y="603"/>
                  </a:moveTo>
                  <a:lnTo>
                    <a:pt x="746" y="69"/>
                  </a:lnTo>
                  <a:lnTo>
                    <a:pt x="746" y="67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708" y="0"/>
                  </a:lnTo>
                  <a:lnTo>
                    <a:pt x="0" y="524"/>
                  </a:lnTo>
                  <a:lnTo>
                    <a:pt x="0" y="526"/>
                  </a:lnTo>
                  <a:lnTo>
                    <a:pt x="2" y="526"/>
                  </a:lnTo>
                  <a:lnTo>
                    <a:pt x="708" y="1"/>
                  </a:lnTo>
                  <a:lnTo>
                    <a:pt x="745" y="67"/>
                  </a:lnTo>
                  <a:lnTo>
                    <a:pt x="29" y="601"/>
                  </a:lnTo>
                  <a:lnTo>
                    <a:pt x="29" y="601"/>
                  </a:lnTo>
                  <a:lnTo>
                    <a:pt x="31" y="603"/>
                  </a:lnTo>
                  <a:lnTo>
                    <a:pt x="31" y="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7" name="Freeform 542"/>
            <p:cNvSpPr>
              <a:spLocks/>
            </p:cNvSpPr>
            <p:nvPr/>
          </p:nvSpPr>
          <p:spPr bwMode="auto">
            <a:xfrm>
              <a:off x="4954" y="1917"/>
              <a:ext cx="746" cy="603"/>
            </a:xfrm>
            <a:custGeom>
              <a:avLst/>
              <a:gdLst>
                <a:gd name="T0" fmla="*/ 31 w 746"/>
                <a:gd name="T1" fmla="*/ 603 h 603"/>
                <a:gd name="T2" fmla="*/ 746 w 746"/>
                <a:gd name="T3" fmla="*/ 69 h 603"/>
                <a:gd name="T4" fmla="*/ 746 w 746"/>
                <a:gd name="T5" fmla="*/ 67 h 603"/>
                <a:gd name="T6" fmla="*/ 710 w 746"/>
                <a:gd name="T7" fmla="*/ 0 h 603"/>
                <a:gd name="T8" fmla="*/ 710 w 746"/>
                <a:gd name="T9" fmla="*/ 0 h 603"/>
                <a:gd name="T10" fmla="*/ 708 w 746"/>
                <a:gd name="T11" fmla="*/ 0 h 603"/>
                <a:gd name="T12" fmla="*/ 0 w 746"/>
                <a:gd name="T13" fmla="*/ 524 h 603"/>
                <a:gd name="T14" fmla="*/ 0 w 746"/>
                <a:gd name="T15" fmla="*/ 526 h 603"/>
                <a:gd name="T16" fmla="*/ 2 w 746"/>
                <a:gd name="T17" fmla="*/ 526 h 603"/>
                <a:gd name="T18" fmla="*/ 708 w 746"/>
                <a:gd name="T19" fmla="*/ 1 h 603"/>
                <a:gd name="T20" fmla="*/ 745 w 746"/>
                <a:gd name="T21" fmla="*/ 67 h 603"/>
                <a:gd name="T22" fmla="*/ 29 w 746"/>
                <a:gd name="T23" fmla="*/ 601 h 603"/>
                <a:gd name="T24" fmla="*/ 29 w 746"/>
                <a:gd name="T25" fmla="*/ 601 h 603"/>
                <a:gd name="T26" fmla="*/ 31 w 746"/>
                <a:gd name="T27" fmla="*/ 603 h 603"/>
                <a:gd name="T28" fmla="*/ 31 w 746"/>
                <a:gd name="T29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6" h="603">
                  <a:moveTo>
                    <a:pt x="31" y="603"/>
                  </a:moveTo>
                  <a:lnTo>
                    <a:pt x="746" y="69"/>
                  </a:lnTo>
                  <a:lnTo>
                    <a:pt x="746" y="67"/>
                  </a:lnTo>
                  <a:lnTo>
                    <a:pt x="710" y="0"/>
                  </a:lnTo>
                  <a:lnTo>
                    <a:pt x="710" y="0"/>
                  </a:lnTo>
                  <a:lnTo>
                    <a:pt x="708" y="0"/>
                  </a:lnTo>
                  <a:lnTo>
                    <a:pt x="0" y="524"/>
                  </a:lnTo>
                  <a:lnTo>
                    <a:pt x="0" y="526"/>
                  </a:lnTo>
                  <a:lnTo>
                    <a:pt x="2" y="526"/>
                  </a:lnTo>
                  <a:lnTo>
                    <a:pt x="708" y="1"/>
                  </a:lnTo>
                  <a:lnTo>
                    <a:pt x="745" y="67"/>
                  </a:lnTo>
                  <a:lnTo>
                    <a:pt x="29" y="601"/>
                  </a:lnTo>
                  <a:lnTo>
                    <a:pt x="29" y="601"/>
                  </a:lnTo>
                  <a:lnTo>
                    <a:pt x="31" y="603"/>
                  </a:lnTo>
                  <a:lnTo>
                    <a:pt x="31" y="6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8" name="Freeform 543"/>
            <p:cNvSpPr>
              <a:spLocks/>
            </p:cNvSpPr>
            <p:nvPr/>
          </p:nvSpPr>
          <p:spPr bwMode="auto">
            <a:xfrm>
              <a:off x="4968" y="1917"/>
              <a:ext cx="1017" cy="603"/>
            </a:xfrm>
            <a:custGeom>
              <a:avLst/>
              <a:gdLst>
                <a:gd name="T0" fmla="*/ 9 w 608"/>
                <a:gd name="T1" fmla="*/ 360 h 360"/>
                <a:gd name="T2" fmla="*/ 430 w 608"/>
                <a:gd name="T3" fmla="*/ 46 h 360"/>
                <a:gd name="T4" fmla="*/ 597 w 608"/>
                <a:gd name="T5" fmla="*/ 46 h 360"/>
                <a:gd name="T6" fmla="*/ 608 w 608"/>
                <a:gd name="T7" fmla="*/ 23 h 360"/>
                <a:gd name="T8" fmla="*/ 596 w 608"/>
                <a:gd name="T9" fmla="*/ 0 h 360"/>
                <a:gd name="T10" fmla="*/ 424 w 608"/>
                <a:gd name="T11" fmla="*/ 0 h 360"/>
                <a:gd name="T12" fmla="*/ 422 w 608"/>
                <a:gd name="T13" fmla="*/ 0 h 360"/>
                <a:gd name="T14" fmla="*/ 416 w 608"/>
                <a:gd name="T15" fmla="*/ 0 h 360"/>
                <a:gd name="T16" fmla="*/ 0 w 608"/>
                <a:gd name="T17" fmla="*/ 310 h 360"/>
                <a:gd name="T18" fmla="*/ 9 w 608"/>
                <a:gd name="T1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8" h="360">
                  <a:moveTo>
                    <a:pt x="9" y="360"/>
                  </a:moveTo>
                  <a:cubicBezTo>
                    <a:pt x="430" y="46"/>
                    <a:pt x="430" y="46"/>
                    <a:pt x="430" y="46"/>
                  </a:cubicBezTo>
                  <a:cubicBezTo>
                    <a:pt x="597" y="46"/>
                    <a:pt x="597" y="46"/>
                    <a:pt x="597" y="46"/>
                  </a:cubicBezTo>
                  <a:cubicBezTo>
                    <a:pt x="602" y="45"/>
                    <a:pt x="608" y="35"/>
                    <a:pt x="608" y="23"/>
                  </a:cubicBezTo>
                  <a:cubicBezTo>
                    <a:pt x="608" y="11"/>
                    <a:pt x="602" y="0"/>
                    <a:pt x="596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9" y="360"/>
                    <a:pt x="9" y="360"/>
                    <a:pt x="9" y="36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69" name="Freeform 544"/>
            <p:cNvSpPr>
              <a:spLocks/>
            </p:cNvSpPr>
            <p:nvPr/>
          </p:nvSpPr>
          <p:spPr bwMode="auto">
            <a:xfrm>
              <a:off x="4966" y="1917"/>
              <a:ext cx="1019" cy="603"/>
            </a:xfrm>
            <a:custGeom>
              <a:avLst/>
              <a:gdLst>
                <a:gd name="T0" fmla="*/ 10 w 609"/>
                <a:gd name="T1" fmla="*/ 360 h 360"/>
                <a:gd name="T2" fmla="*/ 431 w 609"/>
                <a:gd name="T3" fmla="*/ 47 h 360"/>
                <a:gd name="T4" fmla="*/ 598 w 609"/>
                <a:gd name="T5" fmla="*/ 47 h 360"/>
                <a:gd name="T6" fmla="*/ 598 w 609"/>
                <a:gd name="T7" fmla="*/ 47 h 360"/>
                <a:gd name="T8" fmla="*/ 606 w 609"/>
                <a:gd name="T9" fmla="*/ 39 h 360"/>
                <a:gd name="T10" fmla="*/ 609 w 609"/>
                <a:gd name="T11" fmla="*/ 23 h 360"/>
                <a:gd name="T12" fmla="*/ 606 w 609"/>
                <a:gd name="T13" fmla="*/ 7 h 360"/>
                <a:gd name="T14" fmla="*/ 597 w 609"/>
                <a:gd name="T15" fmla="*/ 0 h 360"/>
                <a:gd name="T16" fmla="*/ 425 w 609"/>
                <a:gd name="T17" fmla="*/ 0 h 360"/>
                <a:gd name="T18" fmla="*/ 423 w 609"/>
                <a:gd name="T19" fmla="*/ 0 h 360"/>
                <a:gd name="T20" fmla="*/ 416 w 609"/>
                <a:gd name="T21" fmla="*/ 0 h 360"/>
                <a:gd name="T22" fmla="*/ 0 w 609"/>
                <a:gd name="T23" fmla="*/ 309 h 360"/>
                <a:gd name="T24" fmla="*/ 1 w 609"/>
                <a:gd name="T25" fmla="*/ 310 h 360"/>
                <a:gd name="T26" fmla="*/ 417 w 609"/>
                <a:gd name="T27" fmla="*/ 1 h 360"/>
                <a:gd name="T28" fmla="*/ 423 w 609"/>
                <a:gd name="T29" fmla="*/ 1 h 360"/>
                <a:gd name="T30" fmla="*/ 425 w 609"/>
                <a:gd name="T31" fmla="*/ 1 h 360"/>
                <a:gd name="T32" fmla="*/ 597 w 609"/>
                <a:gd name="T33" fmla="*/ 1 h 360"/>
                <a:gd name="T34" fmla="*/ 605 w 609"/>
                <a:gd name="T35" fmla="*/ 7 h 360"/>
                <a:gd name="T36" fmla="*/ 608 w 609"/>
                <a:gd name="T37" fmla="*/ 23 h 360"/>
                <a:gd name="T38" fmla="*/ 605 w 609"/>
                <a:gd name="T39" fmla="*/ 39 h 360"/>
                <a:gd name="T40" fmla="*/ 598 w 609"/>
                <a:gd name="T41" fmla="*/ 46 h 360"/>
                <a:gd name="T42" fmla="*/ 598 w 609"/>
                <a:gd name="T43" fmla="*/ 46 h 360"/>
                <a:gd name="T44" fmla="*/ 598 w 609"/>
                <a:gd name="T45" fmla="*/ 46 h 360"/>
                <a:gd name="T46" fmla="*/ 430 w 609"/>
                <a:gd name="T47" fmla="*/ 46 h 360"/>
                <a:gd name="T48" fmla="*/ 9 w 609"/>
                <a:gd name="T49" fmla="*/ 359 h 360"/>
                <a:gd name="T50" fmla="*/ 10 w 609"/>
                <a:gd name="T5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9" h="360">
                  <a:moveTo>
                    <a:pt x="10" y="360"/>
                  </a:moveTo>
                  <a:cubicBezTo>
                    <a:pt x="431" y="47"/>
                    <a:pt x="431" y="47"/>
                    <a:pt x="431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601" y="46"/>
                    <a:pt x="604" y="43"/>
                    <a:pt x="606" y="39"/>
                  </a:cubicBezTo>
                  <a:cubicBezTo>
                    <a:pt x="608" y="35"/>
                    <a:pt x="609" y="29"/>
                    <a:pt x="609" y="23"/>
                  </a:cubicBezTo>
                  <a:cubicBezTo>
                    <a:pt x="609" y="17"/>
                    <a:pt x="608" y="11"/>
                    <a:pt x="606" y="7"/>
                  </a:cubicBezTo>
                  <a:cubicBezTo>
                    <a:pt x="604" y="2"/>
                    <a:pt x="601" y="0"/>
                    <a:pt x="597" y="0"/>
                  </a:cubicBezTo>
                  <a:cubicBezTo>
                    <a:pt x="425" y="0"/>
                    <a:pt x="425" y="0"/>
                    <a:pt x="425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1" y="310"/>
                    <a:pt x="1" y="310"/>
                    <a:pt x="1" y="310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5" y="1"/>
                    <a:pt x="425" y="1"/>
                    <a:pt x="425" y="1"/>
                  </a:cubicBezTo>
                  <a:cubicBezTo>
                    <a:pt x="597" y="1"/>
                    <a:pt x="597" y="1"/>
                    <a:pt x="597" y="1"/>
                  </a:cubicBezTo>
                  <a:cubicBezTo>
                    <a:pt x="600" y="1"/>
                    <a:pt x="603" y="3"/>
                    <a:pt x="605" y="7"/>
                  </a:cubicBezTo>
                  <a:cubicBezTo>
                    <a:pt x="607" y="11"/>
                    <a:pt x="608" y="17"/>
                    <a:pt x="608" y="23"/>
                  </a:cubicBezTo>
                  <a:cubicBezTo>
                    <a:pt x="608" y="29"/>
                    <a:pt x="607" y="35"/>
                    <a:pt x="605" y="39"/>
                  </a:cubicBezTo>
                  <a:cubicBezTo>
                    <a:pt x="603" y="43"/>
                    <a:pt x="600" y="45"/>
                    <a:pt x="598" y="46"/>
                  </a:cubicBezTo>
                  <a:cubicBezTo>
                    <a:pt x="598" y="46"/>
                    <a:pt x="598" y="46"/>
                    <a:pt x="598" y="46"/>
                  </a:cubicBezTo>
                  <a:cubicBezTo>
                    <a:pt x="598" y="46"/>
                    <a:pt x="598" y="46"/>
                    <a:pt x="598" y="46"/>
                  </a:cubicBezTo>
                  <a:cubicBezTo>
                    <a:pt x="430" y="46"/>
                    <a:pt x="430" y="46"/>
                    <a:pt x="430" y="46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10" y="360"/>
                    <a:pt x="10" y="360"/>
                    <a:pt x="10" y="36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0" name="Freeform 545"/>
            <p:cNvSpPr>
              <a:spLocks/>
            </p:cNvSpPr>
            <p:nvPr/>
          </p:nvSpPr>
          <p:spPr bwMode="auto">
            <a:xfrm>
              <a:off x="5662" y="1918"/>
              <a:ext cx="321" cy="76"/>
            </a:xfrm>
            <a:custGeom>
              <a:avLst/>
              <a:gdLst>
                <a:gd name="T0" fmla="*/ 3 w 192"/>
                <a:gd name="T1" fmla="*/ 11 h 45"/>
                <a:gd name="T2" fmla="*/ 173 w 192"/>
                <a:gd name="T3" fmla="*/ 11 h 45"/>
                <a:gd name="T4" fmla="*/ 185 w 192"/>
                <a:gd name="T5" fmla="*/ 33 h 45"/>
                <a:gd name="T6" fmla="*/ 183 w 192"/>
                <a:gd name="T7" fmla="*/ 45 h 45"/>
                <a:gd name="T8" fmla="*/ 192 w 192"/>
                <a:gd name="T9" fmla="*/ 23 h 45"/>
                <a:gd name="T10" fmla="*/ 181 w 192"/>
                <a:gd name="T11" fmla="*/ 0 h 45"/>
                <a:gd name="T12" fmla="*/ 0 w 192"/>
                <a:gd name="T13" fmla="*/ 0 h 45"/>
                <a:gd name="T14" fmla="*/ 3 w 192"/>
                <a:gd name="T15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5">
                  <a:moveTo>
                    <a:pt x="3" y="11"/>
                  </a:moveTo>
                  <a:cubicBezTo>
                    <a:pt x="173" y="11"/>
                    <a:pt x="173" y="11"/>
                    <a:pt x="173" y="11"/>
                  </a:cubicBezTo>
                  <a:cubicBezTo>
                    <a:pt x="180" y="11"/>
                    <a:pt x="185" y="21"/>
                    <a:pt x="185" y="33"/>
                  </a:cubicBezTo>
                  <a:cubicBezTo>
                    <a:pt x="185" y="38"/>
                    <a:pt x="184" y="42"/>
                    <a:pt x="183" y="45"/>
                  </a:cubicBezTo>
                  <a:cubicBezTo>
                    <a:pt x="189" y="43"/>
                    <a:pt x="192" y="34"/>
                    <a:pt x="192" y="23"/>
                  </a:cubicBezTo>
                  <a:cubicBezTo>
                    <a:pt x="192" y="10"/>
                    <a:pt x="187" y="0"/>
                    <a:pt x="1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1" name="Freeform 546"/>
            <p:cNvSpPr>
              <a:spLocks/>
            </p:cNvSpPr>
            <p:nvPr/>
          </p:nvSpPr>
          <p:spPr bwMode="auto">
            <a:xfrm>
              <a:off x="5662" y="1917"/>
              <a:ext cx="323" cy="79"/>
            </a:xfrm>
            <a:custGeom>
              <a:avLst/>
              <a:gdLst>
                <a:gd name="T0" fmla="*/ 14 w 193"/>
                <a:gd name="T1" fmla="*/ 47 h 47"/>
                <a:gd name="T2" fmla="*/ 182 w 193"/>
                <a:gd name="T3" fmla="*/ 47 h 47"/>
                <a:gd name="T4" fmla="*/ 182 w 193"/>
                <a:gd name="T5" fmla="*/ 47 h 47"/>
                <a:gd name="T6" fmla="*/ 190 w 193"/>
                <a:gd name="T7" fmla="*/ 40 h 47"/>
                <a:gd name="T8" fmla="*/ 193 w 193"/>
                <a:gd name="T9" fmla="*/ 24 h 47"/>
                <a:gd name="T10" fmla="*/ 190 w 193"/>
                <a:gd name="T11" fmla="*/ 7 h 47"/>
                <a:gd name="T12" fmla="*/ 181 w 193"/>
                <a:gd name="T13" fmla="*/ 0 h 47"/>
                <a:gd name="T14" fmla="*/ 1 w 193"/>
                <a:gd name="T15" fmla="*/ 0 h 47"/>
                <a:gd name="T16" fmla="*/ 0 w 193"/>
                <a:gd name="T17" fmla="*/ 0 h 47"/>
                <a:gd name="T18" fmla="*/ 1 w 193"/>
                <a:gd name="T19" fmla="*/ 1 h 47"/>
                <a:gd name="T20" fmla="*/ 181 w 193"/>
                <a:gd name="T21" fmla="*/ 1 h 47"/>
                <a:gd name="T22" fmla="*/ 189 w 193"/>
                <a:gd name="T23" fmla="*/ 8 h 47"/>
                <a:gd name="T24" fmla="*/ 192 w 193"/>
                <a:gd name="T25" fmla="*/ 24 h 47"/>
                <a:gd name="T26" fmla="*/ 189 w 193"/>
                <a:gd name="T27" fmla="*/ 39 h 47"/>
                <a:gd name="T28" fmla="*/ 182 w 193"/>
                <a:gd name="T29" fmla="*/ 46 h 47"/>
                <a:gd name="T30" fmla="*/ 182 w 193"/>
                <a:gd name="T31" fmla="*/ 47 h 47"/>
                <a:gd name="T32" fmla="*/ 182 w 193"/>
                <a:gd name="T33" fmla="*/ 46 h 47"/>
                <a:gd name="T34" fmla="*/ 14 w 193"/>
                <a:gd name="T35" fmla="*/ 46 h 47"/>
                <a:gd name="T36" fmla="*/ 14 w 193"/>
                <a:gd name="T37" fmla="*/ 47 h 47"/>
                <a:gd name="T38" fmla="*/ 14 w 193"/>
                <a:gd name="T3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3" h="47">
                  <a:moveTo>
                    <a:pt x="14" y="47"/>
                  </a:move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5" y="47"/>
                    <a:pt x="188" y="44"/>
                    <a:pt x="190" y="40"/>
                  </a:cubicBezTo>
                  <a:cubicBezTo>
                    <a:pt x="192" y="35"/>
                    <a:pt x="193" y="30"/>
                    <a:pt x="193" y="24"/>
                  </a:cubicBezTo>
                  <a:cubicBezTo>
                    <a:pt x="193" y="17"/>
                    <a:pt x="192" y="11"/>
                    <a:pt x="190" y="7"/>
                  </a:cubicBezTo>
                  <a:cubicBezTo>
                    <a:pt x="188" y="3"/>
                    <a:pt x="185" y="0"/>
                    <a:pt x="18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4" y="1"/>
                    <a:pt x="187" y="4"/>
                    <a:pt x="189" y="8"/>
                  </a:cubicBezTo>
                  <a:cubicBezTo>
                    <a:pt x="191" y="12"/>
                    <a:pt x="192" y="17"/>
                    <a:pt x="192" y="24"/>
                  </a:cubicBezTo>
                  <a:cubicBezTo>
                    <a:pt x="192" y="30"/>
                    <a:pt x="191" y="35"/>
                    <a:pt x="189" y="39"/>
                  </a:cubicBezTo>
                  <a:cubicBezTo>
                    <a:pt x="187" y="43"/>
                    <a:pt x="184" y="46"/>
                    <a:pt x="182" y="46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6"/>
                    <a:pt x="182" y="46"/>
                    <a:pt x="182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2" name="Freeform 547"/>
            <p:cNvSpPr>
              <a:spLocks/>
            </p:cNvSpPr>
            <p:nvPr/>
          </p:nvSpPr>
          <p:spPr bwMode="auto">
            <a:xfrm>
              <a:off x="5891" y="1915"/>
              <a:ext cx="20" cy="81"/>
            </a:xfrm>
            <a:custGeom>
              <a:avLst/>
              <a:gdLst>
                <a:gd name="T0" fmla="*/ 1 w 12"/>
                <a:gd name="T1" fmla="*/ 2 h 48"/>
                <a:gd name="T2" fmla="*/ 4 w 12"/>
                <a:gd name="T3" fmla="*/ 4 h 48"/>
                <a:gd name="T4" fmla="*/ 10 w 12"/>
                <a:gd name="T5" fmla="*/ 24 h 48"/>
                <a:gd name="T6" fmla="*/ 10 w 12"/>
                <a:gd name="T7" fmla="*/ 24 h 48"/>
                <a:gd name="T8" fmla="*/ 7 w 12"/>
                <a:gd name="T9" fmla="*/ 40 h 48"/>
                <a:gd name="T10" fmla="*/ 4 w 12"/>
                <a:gd name="T11" fmla="*/ 45 h 48"/>
                <a:gd name="T12" fmla="*/ 1 w 12"/>
                <a:gd name="T13" fmla="*/ 46 h 48"/>
                <a:gd name="T14" fmla="*/ 0 w 12"/>
                <a:gd name="T15" fmla="*/ 47 h 48"/>
                <a:gd name="T16" fmla="*/ 1 w 12"/>
                <a:gd name="T17" fmla="*/ 48 h 48"/>
                <a:gd name="T18" fmla="*/ 6 w 12"/>
                <a:gd name="T19" fmla="*/ 46 h 48"/>
                <a:gd name="T20" fmla="*/ 12 w 12"/>
                <a:gd name="T21" fmla="*/ 24 h 48"/>
                <a:gd name="T22" fmla="*/ 12 w 12"/>
                <a:gd name="T23" fmla="*/ 24 h 48"/>
                <a:gd name="T24" fmla="*/ 9 w 12"/>
                <a:gd name="T25" fmla="*/ 8 h 48"/>
                <a:gd name="T26" fmla="*/ 6 w 12"/>
                <a:gd name="T27" fmla="*/ 2 h 48"/>
                <a:gd name="T28" fmla="*/ 1 w 12"/>
                <a:gd name="T29" fmla="*/ 0 h 48"/>
                <a:gd name="T30" fmla="*/ 0 w 12"/>
                <a:gd name="T31" fmla="*/ 1 h 48"/>
                <a:gd name="T32" fmla="*/ 1 w 12"/>
                <a:gd name="T3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48">
                  <a:moveTo>
                    <a:pt x="1" y="2"/>
                  </a:moveTo>
                  <a:cubicBezTo>
                    <a:pt x="2" y="2"/>
                    <a:pt x="3" y="3"/>
                    <a:pt x="4" y="4"/>
                  </a:cubicBezTo>
                  <a:cubicBezTo>
                    <a:pt x="8" y="7"/>
                    <a:pt x="10" y="1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9" y="36"/>
                    <a:pt x="7" y="40"/>
                  </a:cubicBezTo>
                  <a:cubicBezTo>
                    <a:pt x="6" y="42"/>
                    <a:pt x="5" y="44"/>
                    <a:pt x="4" y="45"/>
                  </a:cubicBezTo>
                  <a:cubicBezTo>
                    <a:pt x="3" y="46"/>
                    <a:pt x="2" y="46"/>
                    <a:pt x="1" y="46"/>
                  </a:cubicBezTo>
                  <a:cubicBezTo>
                    <a:pt x="1" y="46"/>
                    <a:pt x="0" y="47"/>
                    <a:pt x="0" y="47"/>
                  </a:cubicBezTo>
                  <a:cubicBezTo>
                    <a:pt x="0" y="48"/>
                    <a:pt x="1" y="48"/>
                    <a:pt x="1" y="48"/>
                  </a:cubicBezTo>
                  <a:cubicBezTo>
                    <a:pt x="3" y="48"/>
                    <a:pt x="4" y="47"/>
                    <a:pt x="6" y="46"/>
                  </a:cubicBezTo>
                  <a:cubicBezTo>
                    <a:pt x="10" y="42"/>
                    <a:pt x="12" y="3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1" y="12"/>
                    <a:pt x="9" y="8"/>
                  </a:cubicBezTo>
                  <a:cubicBezTo>
                    <a:pt x="8" y="6"/>
                    <a:pt x="7" y="4"/>
                    <a:pt x="6" y="2"/>
                  </a:cubicBezTo>
                  <a:cubicBezTo>
                    <a:pt x="4" y="1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3" name="Freeform 548"/>
            <p:cNvSpPr>
              <a:spLocks/>
            </p:cNvSpPr>
            <p:nvPr/>
          </p:nvSpPr>
          <p:spPr bwMode="auto">
            <a:xfrm>
              <a:off x="5819" y="1915"/>
              <a:ext cx="17" cy="81"/>
            </a:xfrm>
            <a:custGeom>
              <a:avLst/>
              <a:gdLst>
                <a:gd name="T0" fmla="*/ 1 w 10"/>
                <a:gd name="T1" fmla="*/ 2 h 48"/>
                <a:gd name="T2" fmla="*/ 3 w 10"/>
                <a:gd name="T3" fmla="*/ 4 h 48"/>
                <a:gd name="T4" fmla="*/ 8 w 10"/>
                <a:gd name="T5" fmla="*/ 24 h 48"/>
                <a:gd name="T6" fmla="*/ 8 w 10"/>
                <a:gd name="T7" fmla="*/ 24 h 48"/>
                <a:gd name="T8" fmla="*/ 5 w 10"/>
                <a:gd name="T9" fmla="*/ 40 h 48"/>
                <a:gd name="T10" fmla="*/ 3 w 10"/>
                <a:gd name="T11" fmla="*/ 45 h 48"/>
                <a:gd name="T12" fmla="*/ 1 w 10"/>
                <a:gd name="T13" fmla="*/ 46 h 48"/>
                <a:gd name="T14" fmla="*/ 0 w 10"/>
                <a:gd name="T15" fmla="*/ 47 h 48"/>
                <a:gd name="T16" fmla="*/ 1 w 10"/>
                <a:gd name="T17" fmla="*/ 48 h 48"/>
                <a:gd name="T18" fmla="*/ 5 w 10"/>
                <a:gd name="T19" fmla="*/ 46 h 48"/>
                <a:gd name="T20" fmla="*/ 10 w 10"/>
                <a:gd name="T21" fmla="*/ 24 h 48"/>
                <a:gd name="T22" fmla="*/ 10 w 10"/>
                <a:gd name="T23" fmla="*/ 24 h 48"/>
                <a:gd name="T24" fmla="*/ 7 w 10"/>
                <a:gd name="T25" fmla="*/ 8 h 48"/>
                <a:gd name="T26" fmla="*/ 5 w 10"/>
                <a:gd name="T27" fmla="*/ 3 h 48"/>
                <a:gd name="T28" fmla="*/ 1 w 10"/>
                <a:gd name="T29" fmla="*/ 0 h 48"/>
                <a:gd name="T30" fmla="*/ 0 w 10"/>
                <a:gd name="T31" fmla="*/ 1 h 48"/>
                <a:gd name="T32" fmla="*/ 1 w 10"/>
                <a:gd name="T3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48">
                  <a:moveTo>
                    <a:pt x="1" y="2"/>
                  </a:moveTo>
                  <a:cubicBezTo>
                    <a:pt x="1" y="2"/>
                    <a:pt x="2" y="3"/>
                    <a:pt x="3" y="4"/>
                  </a:cubicBezTo>
                  <a:cubicBezTo>
                    <a:pt x="6" y="7"/>
                    <a:pt x="8" y="1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31"/>
                    <a:pt x="7" y="36"/>
                    <a:pt x="5" y="40"/>
                  </a:cubicBezTo>
                  <a:cubicBezTo>
                    <a:pt x="5" y="42"/>
                    <a:pt x="4" y="44"/>
                    <a:pt x="3" y="45"/>
                  </a:cubicBezTo>
                  <a:cubicBezTo>
                    <a:pt x="2" y="46"/>
                    <a:pt x="1" y="46"/>
                    <a:pt x="1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2" y="48"/>
                    <a:pt x="4" y="47"/>
                    <a:pt x="5" y="46"/>
                  </a:cubicBezTo>
                  <a:cubicBezTo>
                    <a:pt x="8" y="42"/>
                    <a:pt x="10" y="3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8"/>
                    <a:pt x="9" y="12"/>
                    <a:pt x="7" y="8"/>
                  </a:cubicBezTo>
                  <a:cubicBezTo>
                    <a:pt x="7" y="6"/>
                    <a:pt x="6" y="4"/>
                    <a:pt x="5" y="3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4" name="Freeform 549"/>
            <p:cNvSpPr>
              <a:spLocks/>
            </p:cNvSpPr>
            <p:nvPr/>
          </p:nvSpPr>
          <p:spPr bwMode="auto">
            <a:xfrm>
              <a:off x="4934" y="1918"/>
              <a:ext cx="733" cy="544"/>
            </a:xfrm>
            <a:custGeom>
              <a:avLst/>
              <a:gdLst>
                <a:gd name="T0" fmla="*/ 0 w 733"/>
                <a:gd name="T1" fmla="*/ 542 h 544"/>
                <a:gd name="T2" fmla="*/ 728 w 733"/>
                <a:gd name="T3" fmla="*/ 0 h 544"/>
                <a:gd name="T4" fmla="*/ 733 w 733"/>
                <a:gd name="T5" fmla="*/ 19 h 544"/>
                <a:gd name="T6" fmla="*/ 29 w 733"/>
                <a:gd name="T7" fmla="*/ 544 h 544"/>
                <a:gd name="T8" fmla="*/ 0 w 733"/>
                <a:gd name="T9" fmla="*/ 54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544">
                  <a:moveTo>
                    <a:pt x="0" y="542"/>
                  </a:moveTo>
                  <a:lnTo>
                    <a:pt x="728" y="0"/>
                  </a:lnTo>
                  <a:lnTo>
                    <a:pt x="733" y="19"/>
                  </a:lnTo>
                  <a:lnTo>
                    <a:pt x="29" y="544"/>
                  </a:lnTo>
                  <a:lnTo>
                    <a:pt x="0" y="542"/>
                  </a:lnTo>
                  <a:close/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5" name="Freeform 550"/>
            <p:cNvSpPr>
              <a:spLocks/>
            </p:cNvSpPr>
            <p:nvPr/>
          </p:nvSpPr>
          <p:spPr bwMode="auto">
            <a:xfrm>
              <a:off x="4934" y="1918"/>
              <a:ext cx="733" cy="544"/>
            </a:xfrm>
            <a:custGeom>
              <a:avLst/>
              <a:gdLst>
                <a:gd name="T0" fmla="*/ 0 w 733"/>
                <a:gd name="T1" fmla="*/ 542 h 544"/>
                <a:gd name="T2" fmla="*/ 728 w 733"/>
                <a:gd name="T3" fmla="*/ 0 h 544"/>
                <a:gd name="T4" fmla="*/ 733 w 733"/>
                <a:gd name="T5" fmla="*/ 19 h 544"/>
                <a:gd name="T6" fmla="*/ 29 w 733"/>
                <a:gd name="T7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3" h="544">
                  <a:moveTo>
                    <a:pt x="0" y="542"/>
                  </a:moveTo>
                  <a:lnTo>
                    <a:pt x="728" y="0"/>
                  </a:lnTo>
                  <a:lnTo>
                    <a:pt x="733" y="19"/>
                  </a:lnTo>
                  <a:lnTo>
                    <a:pt x="29" y="5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6" name="Freeform 551"/>
            <p:cNvSpPr>
              <a:spLocks/>
            </p:cNvSpPr>
            <p:nvPr/>
          </p:nvSpPr>
          <p:spPr bwMode="auto">
            <a:xfrm>
              <a:off x="5910" y="1967"/>
              <a:ext cx="61" cy="12"/>
            </a:xfrm>
            <a:custGeom>
              <a:avLst/>
              <a:gdLst>
                <a:gd name="T0" fmla="*/ 33 w 37"/>
                <a:gd name="T1" fmla="*/ 0 h 7"/>
                <a:gd name="T2" fmla="*/ 1 w 37"/>
                <a:gd name="T3" fmla="*/ 0 h 7"/>
                <a:gd name="T4" fmla="*/ 0 w 37"/>
                <a:gd name="T5" fmla="*/ 5 h 7"/>
                <a:gd name="T6" fmla="*/ 32 w 37"/>
                <a:gd name="T7" fmla="*/ 5 h 7"/>
                <a:gd name="T8" fmla="*/ 36 w 37"/>
                <a:gd name="T9" fmla="*/ 7 h 7"/>
                <a:gd name="T10" fmla="*/ 37 w 37"/>
                <a:gd name="T11" fmla="*/ 5 h 7"/>
                <a:gd name="T12" fmla="*/ 37 w 37"/>
                <a:gd name="T13" fmla="*/ 4 h 7"/>
                <a:gd name="T14" fmla="*/ 37 w 37"/>
                <a:gd name="T15" fmla="*/ 4 h 7"/>
                <a:gd name="T16" fmla="*/ 33 w 3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7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5"/>
                    <a:pt x="35" y="6"/>
                    <a:pt x="36" y="7"/>
                  </a:cubicBezTo>
                  <a:cubicBezTo>
                    <a:pt x="36" y="7"/>
                    <a:pt x="37" y="6"/>
                    <a:pt x="37" y="5"/>
                  </a:cubicBezTo>
                  <a:cubicBezTo>
                    <a:pt x="37" y="5"/>
                    <a:pt x="37" y="5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2"/>
                    <a:pt x="35" y="0"/>
                    <a:pt x="33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7" name="Oval 552"/>
            <p:cNvSpPr>
              <a:spLocks noChangeArrowheads="1"/>
            </p:cNvSpPr>
            <p:nvPr/>
          </p:nvSpPr>
          <p:spPr bwMode="auto">
            <a:xfrm>
              <a:off x="5971" y="1974"/>
              <a:ext cx="1" cy="1"/>
            </a:xfrm>
            <a:prstGeom prst="ellipse">
              <a:avLst/>
            </a:pr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8" name="Freeform 553"/>
            <p:cNvSpPr>
              <a:spLocks/>
            </p:cNvSpPr>
            <p:nvPr/>
          </p:nvSpPr>
          <p:spPr bwMode="auto">
            <a:xfrm>
              <a:off x="5834" y="1967"/>
              <a:ext cx="74" cy="8"/>
            </a:xfrm>
            <a:custGeom>
              <a:avLst/>
              <a:gdLst>
                <a:gd name="T0" fmla="*/ 44 w 44"/>
                <a:gd name="T1" fmla="*/ 0 h 5"/>
                <a:gd name="T2" fmla="*/ 0 w 44"/>
                <a:gd name="T3" fmla="*/ 0 h 5"/>
                <a:gd name="T4" fmla="*/ 0 w 44"/>
                <a:gd name="T5" fmla="*/ 5 h 5"/>
                <a:gd name="T6" fmla="*/ 43 w 44"/>
                <a:gd name="T7" fmla="*/ 5 h 5"/>
                <a:gd name="T8" fmla="*/ 44 w 4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3" y="2"/>
                    <a:pt x="44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79" name="Freeform 554"/>
            <p:cNvSpPr>
              <a:spLocks noEditPoints="1"/>
            </p:cNvSpPr>
            <p:nvPr/>
          </p:nvSpPr>
          <p:spPr bwMode="auto">
            <a:xfrm>
              <a:off x="4774" y="2492"/>
              <a:ext cx="204" cy="11"/>
            </a:xfrm>
            <a:custGeom>
              <a:avLst/>
              <a:gdLst>
                <a:gd name="T0" fmla="*/ 36 w 122"/>
                <a:gd name="T1" fmla="*/ 1 h 7"/>
                <a:gd name="T2" fmla="*/ 4 w 122"/>
                <a:gd name="T3" fmla="*/ 1 h 7"/>
                <a:gd name="T4" fmla="*/ 0 w 122"/>
                <a:gd name="T5" fmla="*/ 4 h 7"/>
                <a:gd name="T6" fmla="*/ 0 w 122"/>
                <a:gd name="T7" fmla="*/ 6 h 7"/>
                <a:gd name="T8" fmla="*/ 0 w 122"/>
                <a:gd name="T9" fmla="*/ 7 h 7"/>
                <a:gd name="T10" fmla="*/ 4 w 122"/>
                <a:gd name="T11" fmla="*/ 5 h 7"/>
                <a:gd name="T12" fmla="*/ 37 w 122"/>
                <a:gd name="T13" fmla="*/ 5 h 7"/>
                <a:gd name="T14" fmla="*/ 36 w 122"/>
                <a:gd name="T15" fmla="*/ 1 h 7"/>
                <a:gd name="T16" fmla="*/ 81 w 122"/>
                <a:gd name="T17" fmla="*/ 1 h 7"/>
                <a:gd name="T18" fmla="*/ 38 w 122"/>
                <a:gd name="T19" fmla="*/ 1 h 7"/>
                <a:gd name="T20" fmla="*/ 39 w 122"/>
                <a:gd name="T21" fmla="*/ 5 h 7"/>
                <a:gd name="T22" fmla="*/ 82 w 122"/>
                <a:gd name="T23" fmla="*/ 5 h 7"/>
                <a:gd name="T24" fmla="*/ 81 w 122"/>
                <a:gd name="T25" fmla="*/ 1 h 7"/>
                <a:gd name="T26" fmla="*/ 122 w 122"/>
                <a:gd name="T27" fmla="*/ 0 h 7"/>
                <a:gd name="T28" fmla="*/ 121 w 122"/>
                <a:gd name="T29" fmla="*/ 1 h 7"/>
                <a:gd name="T30" fmla="*/ 83 w 122"/>
                <a:gd name="T31" fmla="*/ 1 h 7"/>
                <a:gd name="T32" fmla="*/ 84 w 122"/>
                <a:gd name="T33" fmla="*/ 5 h 7"/>
                <a:gd name="T34" fmla="*/ 121 w 122"/>
                <a:gd name="T35" fmla="*/ 5 h 7"/>
                <a:gd name="T36" fmla="*/ 122 w 122"/>
                <a:gd name="T37" fmla="*/ 4 h 7"/>
                <a:gd name="T38" fmla="*/ 122 w 122"/>
                <a:gd name="T3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7">
                  <a:moveTo>
                    <a:pt x="36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6"/>
                    <a:pt x="2" y="5"/>
                    <a:pt x="4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4"/>
                    <a:pt x="36" y="2"/>
                    <a:pt x="36" y="1"/>
                  </a:cubicBezTo>
                  <a:moveTo>
                    <a:pt x="81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2"/>
                    <a:pt x="39" y="4"/>
                    <a:pt x="39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1" y="2"/>
                    <a:pt x="81" y="1"/>
                  </a:cubicBezTo>
                  <a:moveTo>
                    <a:pt x="122" y="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84" y="4"/>
                    <a:pt x="84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0"/>
                    <a:pt x="122" y="0"/>
                    <a:pt x="122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0" name="Freeform 555"/>
            <p:cNvSpPr>
              <a:spLocks/>
            </p:cNvSpPr>
            <p:nvPr/>
          </p:nvSpPr>
          <p:spPr bwMode="auto">
            <a:xfrm>
              <a:off x="4774" y="2498"/>
              <a:ext cx="0" cy="4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1" name="Freeform 556"/>
            <p:cNvSpPr>
              <a:spLocks/>
            </p:cNvSpPr>
            <p:nvPr/>
          </p:nvSpPr>
          <p:spPr bwMode="auto">
            <a:xfrm>
              <a:off x="4834" y="2493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2" name="Freeform 557"/>
            <p:cNvSpPr>
              <a:spLocks/>
            </p:cNvSpPr>
            <p:nvPr/>
          </p:nvSpPr>
          <p:spPr bwMode="auto">
            <a:xfrm>
              <a:off x="4909" y="2493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3" name="Freeform 558"/>
            <p:cNvSpPr>
              <a:spLocks/>
            </p:cNvSpPr>
            <p:nvPr/>
          </p:nvSpPr>
          <p:spPr bwMode="auto">
            <a:xfrm>
              <a:off x="4978" y="1967"/>
              <a:ext cx="853" cy="531"/>
            </a:xfrm>
            <a:custGeom>
              <a:avLst/>
              <a:gdLst>
                <a:gd name="T0" fmla="*/ 510 w 510"/>
                <a:gd name="T1" fmla="*/ 0 h 317"/>
                <a:gd name="T2" fmla="*/ 416 w 510"/>
                <a:gd name="T3" fmla="*/ 0 h 317"/>
                <a:gd name="T4" fmla="*/ 414 w 510"/>
                <a:gd name="T5" fmla="*/ 1 h 317"/>
                <a:gd name="T6" fmla="*/ 0 w 510"/>
                <a:gd name="T7" fmla="*/ 313 h 317"/>
                <a:gd name="T8" fmla="*/ 0 w 510"/>
                <a:gd name="T9" fmla="*/ 317 h 317"/>
                <a:gd name="T10" fmla="*/ 417 w 510"/>
                <a:gd name="T11" fmla="*/ 6 h 317"/>
                <a:gd name="T12" fmla="*/ 419 w 510"/>
                <a:gd name="T13" fmla="*/ 5 h 317"/>
                <a:gd name="T14" fmla="*/ 510 w 510"/>
                <a:gd name="T15" fmla="*/ 5 h 317"/>
                <a:gd name="T16" fmla="*/ 510 w 510"/>
                <a:gd name="T1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0" h="317">
                  <a:moveTo>
                    <a:pt x="510" y="0"/>
                  </a:moveTo>
                  <a:cubicBezTo>
                    <a:pt x="416" y="0"/>
                    <a:pt x="416" y="0"/>
                    <a:pt x="416" y="0"/>
                  </a:cubicBezTo>
                  <a:cubicBezTo>
                    <a:pt x="415" y="0"/>
                    <a:pt x="415" y="1"/>
                    <a:pt x="414" y="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417" y="6"/>
                    <a:pt x="417" y="6"/>
                    <a:pt x="417" y="6"/>
                  </a:cubicBezTo>
                  <a:cubicBezTo>
                    <a:pt x="417" y="6"/>
                    <a:pt x="418" y="5"/>
                    <a:pt x="419" y="5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10" y="4"/>
                    <a:pt x="510" y="2"/>
                    <a:pt x="510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4" name="Freeform 559"/>
            <p:cNvSpPr>
              <a:spLocks/>
            </p:cNvSpPr>
            <p:nvPr/>
          </p:nvSpPr>
          <p:spPr bwMode="auto">
            <a:xfrm>
              <a:off x="5906" y="1967"/>
              <a:ext cx="5" cy="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0 h 5"/>
                <a:gd name="T4" fmla="*/ 0 w 3"/>
                <a:gd name="T5" fmla="*/ 5 h 5"/>
                <a:gd name="T6" fmla="*/ 2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2"/>
                    <a:pt x="3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5" name="Freeform 560"/>
            <p:cNvSpPr>
              <a:spLocks/>
            </p:cNvSpPr>
            <p:nvPr/>
          </p:nvSpPr>
          <p:spPr bwMode="auto">
            <a:xfrm>
              <a:off x="5831" y="1967"/>
              <a:ext cx="3" cy="8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5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6" name="Freeform 561"/>
            <p:cNvSpPr>
              <a:spLocks noEditPoints="1"/>
            </p:cNvSpPr>
            <p:nvPr/>
          </p:nvSpPr>
          <p:spPr bwMode="auto">
            <a:xfrm>
              <a:off x="5829" y="1979"/>
              <a:ext cx="141" cy="10"/>
            </a:xfrm>
            <a:custGeom>
              <a:avLst/>
              <a:gdLst>
                <a:gd name="T0" fmla="*/ 45 w 84"/>
                <a:gd name="T1" fmla="*/ 1 h 6"/>
                <a:gd name="T2" fmla="*/ 2 w 84"/>
                <a:gd name="T3" fmla="*/ 1 h 6"/>
                <a:gd name="T4" fmla="*/ 0 w 84"/>
                <a:gd name="T5" fmla="*/ 6 h 6"/>
                <a:gd name="T6" fmla="*/ 42 w 84"/>
                <a:gd name="T7" fmla="*/ 6 h 6"/>
                <a:gd name="T8" fmla="*/ 44 w 84"/>
                <a:gd name="T9" fmla="*/ 2 h 6"/>
                <a:gd name="T10" fmla="*/ 45 w 84"/>
                <a:gd name="T11" fmla="*/ 1 h 6"/>
                <a:gd name="T12" fmla="*/ 84 w 84"/>
                <a:gd name="T13" fmla="*/ 0 h 6"/>
                <a:gd name="T14" fmla="*/ 81 w 84"/>
                <a:gd name="T15" fmla="*/ 1 h 6"/>
                <a:gd name="T16" fmla="*/ 47 w 84"/>
                <a:gd name="T17" fmla="*/ 1 h 6"/>
                <a:gd name="T18" fmla="*/ 44 w 84"/>
                <a:gd name="T19" fmla="*/ 6 h 6"/>
                <a:gd name="T20" fmla="*/ 80 w 84"/>
                <a:gd name="T21" fmla="*/ 6 h 6"/>
                <a:gd name="T22" fmla="*/ 84 w 84"/>
                <a:gd name="T23" fmla="*/ 2 h 6"/>
                <a:gd name="T24" fmla="*/ 84 w 84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6">
                  <a:moveTo>
                    <a:pt x="45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1" y="5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5"/>
                    <a:pt x="44" y="4"/>
                    <a:pt x="44" y="2"/>
                  </a:cubicBezTo>
                  <a:cubicBezTo>
                    <a:pt x="44" y="2"/>
                    <a:pt x="44" y="2"/>
                    <a:pt x="45" y="1"/>
                  </a:cubicBezTo>
                  <a:moveTo>
                    <a:pt x="84" y="0"/>
                  </a:moveTo>
                  <a:cubicBezTo>
                    <a:pt x="83" y="1"/>
                    <a:pt x="82" y="1"/>
                    <a:pt x="81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3"/>
                    <a:pt x="45" y="5"/>
                    <a:pt x="44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3" y="6"/>
                    <a:pt x="84" y="5"/>
                    <a:pt x="84" y="2"/>
                  </a:cubicBezTo>
                  <a:cubicBezTo>
                    <a:pt x="84" y="2"/>
                    <a:pt x="84" y="1"/>
                    <a:pt x="84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7" name="Freeform 562"/>
            <p:cNvSpPr>
              <a:spLocks noEditPoints="1"/>
            </p:cNvSpPr>
            <p:nvPr/>
          </p:nvSpPr>
          <p:spPr bwMode="auto">
            <a:xfrm>
              <a:off x="4774" y="2503"/>
              <a:ext cx="207" cy="10"/>
            </a:xfrm>
            <a:custGeom>
              <a:avLst/>
              <a:gdLst>
                <a:gd name="T0" fmla="*/ 83 w 124"/>
                <a:gd name="T1" fmla="*/ 2 h 6"/>
                <a:gd name="T2" fmla="*/ 40 w 124"/>
                <a:gd name="T3" fmla="*/ 2 h 6"/>
                <a:gd name="T4" fmla="*/ 43 w 124"/>
                <a:gd name="T5" fmla="*/ 6 h 6"/>
                <a:gd name="T6" fmla="*/ 85 w 124"/>
                <a:gd name="T7" fmla="*/ 6 h 6"/>
                <a:gd name="T8" fmla="*/ 83 w 124"/>
                <a:gd name="T9" fmla="*/ 3 h 6"/>
                <a:gd name="T10" fmla="*/ 83 w 124"/>
                <a:gd name="T11" fmla="*/ 2 h 6"/>
                <a:gd name="T12" fmla="*/ 123 w 124"/>
                <a:gd name="T13" fmla="*/ 2 h 6"/>
                <a:gd name="T14" fmla="*/ 122 w 124"/>
                <a:gd name="T15" fmla="*/ 2 h 6"/>
                <a:gd name="T16" fmla="*/ 85 w 124"/>
                <a:gd name="T17" fmla="*/ 2 h 6"/>
                <a:gd name="T18" fmla="*/ 87 w 124"/>
                <a:gd name="T19" fmla="*/ 6 h 6"/>
                <a:gd name="T20" fmla="*/ 122 w 124"/>
                <a:gd name="T21" fmla="*/ 6 h 6"/>
                <a:gd name="T22" fmla="*/ 124 w 124"/>
                <a:gd name="T23" fmla="*/ 6 h 6"/>
                <a:gd name="T24" fmla="*/ 123 w 124"/>
                <a:gd name="T25" fmla="*/ 2 h 6"/>
                <a:gd name="T26" fmla="*/ 0 w 124"/>
                <a:gd name="T27" fmla="*/ 0 h 6"/>
                <a:gd name="T28" fmla="*/ 0 w 124"/>
                <a:gd name="T29" fmla="*/ 1 h 6"/>
                <a:gd name="T30" fmla="*/ 0 w 124"/>
                <a:gd name="T31" fmla="*/ 4 h 6"/>
                <a:gd name="T32" fmla="*/ 4 w 124"/>
                <a:gd name="T33" fmla="*/ 6 h 6"/>
                <a:gd name="T34" fmla="*/ 40 w 124"/>
                <a:gd name="T35" fmla="*/ 6 h 6"/>
                <a:gd name="T36" fmla="*/ 38 w 124"/>
                <a:gd name="T37" fmla="*/ 3 h 6"/>
                <a:gd name="T38" fmla="*/ 38 w 124"/>
                <a:gd name="T39" fmla="*/ 2 h 6"/>
                <a:gd name="T40" fmla="*/ 4 w 124"/>
                <a:gd name="T41" fmla="*/ 2 h 6"/>
                <a:gd name="T42" fmla="*/ 0 w 124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6">
                  <a:moveTo>
                    <a:pt x="83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1" y="4"/>
                    <a:pt x="42" y="5"/>
                    <a:pt x="43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4" y="5"/>
                    <a:pt x="84" y="4"/>
                    <a:pt x="83" y="3"/>
                  </a:cubicBezTo>
                  <a:cubicBezTo>
                    <a:pt x="83" y="3"/>
                    <a:pt x="83" y="2"/>
                    <a:pt x="83" y="2"/>
                  </a:cubicBezTo>
                  <a:moveTo>
                    <a:pt x="123" y="2"/>
                  </a:moveTo>
                  <a:cubicBezTo>
                    <a:pt x="123" y="2"/>
                    <a:pt x="123" y="2"/>
                    <a:pt x="122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6" y="4"/>
                    <a:pt x="86" y="5"/>
                    <a:pt x="87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23" y="6"/>
                    <a:pt x="123" y="6"/>
                    <a:pt x="124" y="6"/>
                  </a:cubicBezTo>
                  <a:cubicBezTo>
                    <a:pt x="123" y="2"/>
                    <a:pt x="123" y="2"/>
                    <a:pt x="123" y="2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5"/>
                    <a:pt x="39" y="4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8" name="Freeform 563"/>
            <p:cNvSpPr>
              <a:spLocks/>
            </p:cNvSpPr>
            <p:nvPr/>
          </p:nvSpPr>
          <p:spPr bwMode="auto">
            <a:xfrm>
              <a:off x="4774" y="2505"/>
              <a:ext cx="0" cy="5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89" name="Freeform 564"/>
            <p:cNvSpPr>
              <a:spLocks/>
            </p:cNvSpPr>
            <p:nvPr/>
          </p:nvSpPr>
          <p:spPr bwMode="auto">
            <a:xfrm>
              <a:off x="4837" y="2507"/>
              <a:ext cx="9" cy="6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0 w 5"/>
                <a:gd name="T5" fmla="*/ 1 h 4"/>
                <a:gd name="T6" fmla="*/ 2 w 5"/>
                <a:gd name="T7" fmla="*/ 4 h 4"/>
                <a:gd name="T8" fmla="*/ 5 w 5"/>
                <a:gd name="T9" fmla="*/ 4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3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0" name="Freeform 565"/>
            <p:cNvSpPr>
              <a:spLocks/>
            </p:cNvSpPr>
            <p:nvPr/>
          </p:nvSpPr>
          <p:spPr bwMode="auto">
            <a:xfrm>
              <a:off x="4913" y="2507"/>
              <a:ext cx="6" cy="6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1 h 4"/>
                <a:gd name="T6" fmla="*/ 2 w 4"/>
                <a:gd name="T7" fmla="*/ 4 h 4"/>
                <a:gd name="T8" fmla="*/ 4 w 4"/>
                <a:gd name="T9" fmla="*/ 4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1" name="Freeform 566"/>
            <p:cNvSpPr>
              <a:spLocks/>
            </p:cNvSpPr>
            <p:nvPr/>
          </p:nvSpPr>
          <p:spPr bwMode="auto">
            <a:xfrm>
              <a:off x="4980" y="1981"/>
              <a:ext cx="849" cy="532"/>
            </a:xfrm>
            <a:custGeom>
              <a:avLst/>
              <a:gdLst>
                <a:gd name="T0" fmla="*/ 508 w 508"/>
                <a:gd name="T1" fmla="*/ 0 h 318"/>
                <a:gd name="T2" fmla="*/ 417 w 508"/>
                <a:gd name="T3" fmla="*/ 0 h 318"/>
                <a:gd name="T4" fmla="*/ 2 w 508"/>
                <a:gd name="T5" fmla="*/ 313 h 318"/>
                <a:gd name="T6" fmla="*/ 0 w 508"/>
                <a:gd name="T7" fmla="*/ 314 h 318"/>
                <a:gd name="T8" fmla="*/ 1 w 508"/>
                <a:gd name="T9" fmla="*/ 318 h 318"/>
                <a:gd name="T10" fmla="*/ 2 w 508"/>
                <a:gd name="T11" fmla="*/ 317 h 318"/>
                <a:gd name="T12" fmla="*/ 419 w 508"/>
                <a:gd name="T13" fmla="*/ 5 h 318"/>
                <a:gd name="T14" fmla="*/ 505 w 508"/>
                <a:gd name="T15" fmla="*/ 5 h 318"/>
                <a:gd name="T16" fmla="*/ 507 w 508"/>
                <a:gd name="T17" fmla="*/ 1 h 318"/>
                <a:gd name="T18" fmla="*/ 508 w 508"/>
                <a:gd name="T1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318">
                  <a:moveTo>
                    <a:pt x="508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2" y="313"/>
                    <a:pt x="2" y="313"/>
                    <a:pt x="2" y="313"/>
                  </a:cubicBezTo>
                  <a:cubicBezTo>
                    <a:pt x="1" y="314"/>
                    <a:pt x="1" y="314"/>
                    <a:pt x="0" y="314"/>
                  </a:cubicBezTo>
                  <a:cubicBezTo>
                    <a:pt x="1" y="318"/>
                    <a:pt x="1" y="318"/>
                    <a:pt x="1" y="318"/>
                  </a:cubicBezTo>
                  <a:cubicBezTo>
                    <a:pt x="1" y="318"/>
                    <a:pt x="1" y="317"/>
                    <a:pt x="2" y="317"/>
                  </a:cubicBezTo>
                  <a:cubicBezTo>
                    <a:pt x="419" y="5"/>
                    <a:pt x="419" y="5"/>
                    <a:pt x="419" y="5"/>
                  </a:cubicBezTo>
                  <a:cubicBezTo>
                    <a:pt x="505" y="5"/>
                    <a:pt x="505" y="5"/>
                    <a:pt x="505" y="5"/>
                  </a:cubicBezTo>
                  <a:cubicBezTo>
                    <a:pt x="506" y="4"/>
                    <a:pt x="507" y="3"/>
                    <a:pt x="507" y="1"/>
                  </a:cubicBezTo>
                  <a:cubicBezTo>
                    <a:pt x="508" y="1"/>
                    <a:pt x="508" y="1"/>
                    <a:pt x="508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2" name="Freeform 567"/>
            <p:cNvSpPr>
              <a:spLocks/>
            </p:cNvSpPr>
            <p:nvPr/>
          </p:nvSpPr>
          <p:spPr bwMode="auto">
            <a:xfrm>
              <a:off x="5899" y="1981"/>
              <a:ext cx="9" cy="8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2 w 5"/>
                <a:gd name="T5" fmla="*/ 1 h 5"/>
                <a:gd name="T6" fmla="*/ 0 w 5"/>
                <a:gd name="T7" fmla="*/ 5 h 5"/>
                <a:gd name="T8" fmla="*/ 2 w 5"/>
                <a:gd name="T9" fmla="*/ 5 h 5"/>
                <a:gd name="T10" fmla="*/ 5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2"/>
                    <a:pt x="5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3" name="Freeform 568"/>
            <p:cNvSpPr>
              <a:spLocks/>
            </p:cNvSpPr>
            <p:nvPr/>
          </p:nvSpPr>
          <p:spPr bwMode="auto">
            <a:xfrm>
              <a:off x="5824" y="1981"/>
              <a:ext cx="9" cy="8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2 w 5"/>
                <a:gd name="T5" fmla="*/ 1 h 5"/>
                <a:gd name="T6" fmla="*/ 0 w 5"/>
                <a:gd name="T7" fmla="*/ 5 h 5"/>
                <a:gd name="T8" fmla="*/ 3 w 5"/>
                <a:gd name="T9" fmla="*/ 5 h 5"/>
                <a:gd name="T10" fmla="*/ 5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2"/>
                    <a:pt x="5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4" name="Freeform 569"/>
            <p:cNvSpPr>
              <a:spLocks noEditPoints="1"/>
            </p:cNvSpPr>
            <p:nvPr/>
          </p:nvSpPr>
          <p:spPr bwMode="auto">
            <a:xfrm>
              <a:off x="5833" y="1975"/>
              <a:ext cx="137" cy="6"/>
            </a:xfrm>
            <a:custGeom>
              <a:avLst/>
              <a:gdLst>
                <a:gd name="T0" fmla="*/ 44 w 82"/>
                <a:gd name="T1" fmla="*/ 0 h 3"/>
                <a:gd name="T2" fmla="*/ 1 w 82"/>
                <a:gd name="T3" fmla="*/ 0 h 3"/>
                <a:gd name="T4" fmla="*/ 0 w 82"/>
                <a:gd name="T5" fmla="*/ 3 h 3"/>
                <a:gd name="T6" fmla="*/ 43 w 82"/>
                <a:gd name="T7" fmla="*/ 3 h 3"/>
                <a:gd name="T8" fmla="*/ 44 w 82"/>
                <a:gd name="T9" fmla="*/ 0 h 3"/>
                <a:gd name="T10" fmla="*/ 78 w 82"/>
                <a:gd name="T11" fmla="*/ 0 h 3"/>
                <a:gd name="T12" fmla="*/ 46 w 82"/>
                <a:gd name="T13" fmla="*/ 0 h 3"/>
                <a:gd name="T14" fmla="*/ 45 w 82"/>
                <a:gd name="T15" fmla="*/ 3 h 3"/>
                <a:gd name="T16" fmla="*/ 79 w 82"/>
                <a:gd name="T17" fmla="*/ 3 h 3"/>
                <a:gd name="T18" fmla="*/ 82 w 82"/>
                <a:gd name="T19" fmla="*/ 2 h 3"/>
                <a:gd name="T20" fmla="*/ 78 w 82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3">
                  <a:moveTo>
                    <a:pt x="4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3" y="1"/>
                    <a:pt x="44" y="0"/>
                  </a:cubicBezTo>
                  <a:moveTo>
                    <a:pt x="78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5" y="1"/>
                    <a:pt x="45" y="2"/>
                    <a:pt x="45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0" y="3"/>
                    <a:pt x="81" y="3"/>
                    <a:pt x="82" y="2"/>
                  </a:cubicBezTo>
                  <a:cubicBezTo>
                    <a:pt x="81" y="1"/>
                    <a:pt x="80" y="0"/>
                    <a:pt x="78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5" name="Freeform 570"/>
            <p:cNvSpPr>
              <a:spLocks noEditPoints="1"/>
            </p:cNvSpPr>
            <p:nvPr/>
          </p:nvSpPr>
          <p:spPr bwMode="auto">
            <a:xfrm>
              <a:off x="4774" y="2498"/>
              <a:ext cx="206" cy="9"/>
            </a:xfrm>
            <a:custGeom>
              <a:avLst/>
              <a:gdLst>
                <a:gd name="T0" fmla="*/ 37 w 123"/>
                <a:gd name="T1" fmla="*/ 1 h 5"/>
                <a:gd name="T2" fmla="*/ 4 w 123"/>
                <a:gd name="T3" fmla="*/ 1 h 5"/>
                <a:gd name="T4" fmla="*/ 0 w 123"/>
                <a:gd name="T5" fmla="*/ 3 h 5"/>
                <a:gd name="T6" fmla="*/ 4 w 123"/>
                <a:gd name="T7" fmla="*/ 5 h 5"/>
                <a:gd name="T8" fmla="*/ 38 w 123"/>
                <a:gd name="T9" fmla="*/ 5 h 5"/>
                <a:gd name="T10" fmla="*/ 37 w 123"/>
                <a:gd name="T11" fmla="*/ 1 h 5"/>
                <a:gd name="T12" fmla="*/ 82 w 123"/>
                <a:gd name="T13" fmla="*/ 1 h 5"/>
                <a:gd name="T14" fmla="*/ 39 w 123"/>
                <a:gd name="T15" fmla="*/ 1 h 5"/>
                <a:gd name="T16" fmla="*/ 40 w 123"/>
                <a:gd name="T17" fmla="*/ 5 h 5"/>
                <a:gd name="T18" fmla="*/ 83 w 123"/>
                <a:gd name="T19" fmla="*/ 5 h 5"/>
                <a:gd name="T20" fmla="*/ 82 w 123"/>
                <a:gd name="T21" fmla="*/ 1 h 5"/>
                <a:gd name="T22" fmla="*/ 122 w 123"/>
                <a:gd name="T23" fmla="*/ 0 h 5"/>
                <a:gd name="T24" fmla="*/ 121 w 123"/>
                <a:gd name="T25" fmla="*/ 1 h 5"/>
                <a:gd name="T26" fmla="*/ 84 w 123"/>
                <a:gd name="T27" fmla="*/ 1 h 5"/>
                <a:gd name="T28" fmla="*/ 85 w 123"/>
                <a:gd name="T29" fmla="*/ 5 h 5"/>
                <a:gd name="T30" fmla="*/ 122 w 123"/>
                <a:gd name="T31" fmla="*/ 5 h 5"/>
                <a:gd name="T32" fmla="*/ 123 w 123"/>
                <a:gd name="T33" fmla="*/ 5 h 5"/>
                <a:gd name="T34" fmla="*/ 122 w 123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5">
                  <a:moveTo>
                    <a:pt x="37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1" y="4"/>
                    <a:pt x="2" y="5"/>
                    <a:pt x="4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4"/>
                    <a:pt x="37" y="2"/>
                    <a:pt x="37" y="1"/>
                  </a:cubicBezTo>
                  <a:moveTo>
                    <a:pt x="82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9" y="2"/>
                    <a:pt x="40" y="4"/>
                    <a:pt x="40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2" y="2"/>
                    <a:pt x="82" y="1"/>
                  </a:cubicBezTo>
                  <a:moveTo>
                    <a:pt x="122" y="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2"/>
                    <a:pt x="85" y="4"/>
                    <a:pt x="85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2" y="0"/>
                    <a:pt x="122" y="0"/>
                    <a:pt x="122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6" name="Freeform 571"/>
            <p:cNvSpPr>
              <a:spLocks/>
            </p:cNvSpPr>
            <p:nvPr/>
          </p:nvSpPr>
          <p:spPr bwMode="auto">
            <a:xfrm>
              <a:off x="4836" y="2500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7" name="Freeform 572"/>
            <p:cNvSpPr>
              <a:spLocks/>
            </p:cNvSpPr>
            <p:nvPr/>
          </p:nvSpPr>
          <p:spPr bwMode="auto">
            <a:xfrm>
              <a:off x="4911" y="2500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8" name="Freeform 573"/>
            <p:cNvSpPr>
              <a:spLocks/>
            </p:cNvSpPr>
            <p:nvPr/>
          </p:nvSpPr>
          <p:spPr bwMode="auto">
            <a:xfrm>
              <a:off x="4978" y="1975"/>
              <a:ext cx="853" cy="532"/>
            </a:xfrm>
            <a:custGeom>
              <a:avLst/>
              <a:gdLst>
                <a:gd name="T0" fmla="*/ 510 w 510"/>
                <a:gd name="T1" fmla="*/ 0 h 317"/>
                <a:gd name="T2" fmla="*/ 419 w 510"/>
                <a:gd name="T3" fmla="*/ 0 h 317"/>
                <a:gd name="T4" fmla="*/ 417 w 510"/>
                <a:gd name="T5" fmla="*/ 1 h 317"/>
                <a:gd name="T6" fmla="*/ 0 w 510"/>
                <a:gd name="T7" fmla="*/ 312 h 317"/>
                <a:gd name="T8" fmla="*/ 1 w 510"/>
                <a:gd name="T9" fmla="*/ 317 h 317"/>
                <a:gd name="T10" fmla="*/ 3 w 510"/>
                <a:gd name="T11" fmla="*/ 316 h 317"/>
                <a:gd name="T12" fmla="*/ 418 w 510"/>
                <a:gd name="T13" fmla="*/ 3 h 317"/>
                <a:gd name="T14" fmla="*/ 509 w 510"/>
                <a:gd name="T15" fmla="*/ 3 h 317"/>
                <a:gd name="T16" fmla="*/ 510 w 510"/>
                <a:gd name="T1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0" h="317">
                  <a:moveTo>
                    <a:pt x="510" y="0"/>
                  </a:moveTo>
                  <a:cubicBezTo>
                    <a:pt x="419" y="0"/>
                    <a:pt x="419" y="0"/>
                    <a:pt x="419" y="0"/>
                  </a:cubicBezTo>
                  <a:cubicBezTo>
                    <a:pt x="418" y="0"/>
                    <a:pt x="417" y="1"/>
                    <a:pt x="417" y="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" y="317"/>
                    <a:pt x="1" y="317"/>
                    <a:pt x="1" y="317"/>
                  </a:cubicBezTo>
                  <a:cubicBezTo>
                    <a:pt x="2" y="317"/>
                    <a:pt x="2" y="317"/>
                    <a:pt x="3" y="316"/>
                  </a:cubicBezTo>
                  <a:cubicBezTo>
                    <a:pt x="418" y="3"/>
                    <a:pt x="418" y="3"/>
                    <a:pt x="418" y="3"/>
                  </a:cubicBezTo>
                  <a:cubicBezTo>
                    <a:pt x="509" y="3"/>
                    <a:pt x="509" y="3"/>
                    <a:pt x="509" y="3"/>
                  </a:cubicBezTo>
                  <a:cubicBezTo>
                    <a:pt x="509" y="2"/>
                    <a:pt x="509" y="1"/>
                    <a:pt x="510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199" name="Freeform 574"/>
            <p:cNvSpPr>
              <a:spLocks/>
            </p:cNvSpPr>
            <p:nvPr/>
          </p:nvSpPr>
          <p:spPr bwMode="auto">
            <a:xfrm>
              <a:off x="5904" y="1975"/>
              <a:ext cx="6" cy="6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3 h 3"/>
                <a:gd name="T6" fmla="*/ 2 w 3"/>
                <a:gd name="T7" fmla="*/ 3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0" name="Freeform 575"/>
            <p:cNvSpPr>
              <a:spLocks/>
            </p:cNvSpPr>
            <p:nvPr/>
          </p:nvSpPr>
          <p:spPr bwMode="auto">
            <a:xfrm>
              <a:off x="5829" y="1975"/>
              <a:ext cx="5" cy="6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3 h 3"/>
                <a:gd name="T6" fmla="*/ 2 w 3"/>
                <a:gd name="T7" fmla="*/ 3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1" name="Freeform 576"/>
            <p:cNvSpPr>
              <a:spLocks/>
            </p:cNvSpPr>
            <p:nvPr/>
          </p:nvSpPr>
          <p:spPr bwMode="auto">
            <a:xfrm>
              <a:off x="4991" y="2411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6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7 h 40"/>
                <a:gd name="T14" fmla="*/ 29 w 31"/>
                <a:gd name="T15" fmla="*/ 37 h 40"/>
                <a:gd name="T16" fmla="*/ 27 w 31"/>
                <a:gd name="T17" fmla="*/ 38 h 40"/>
                <a:gd name="T18" fmla="*/ 19 w 31"/>
                <a:gd name="T19" fmla="*/ 34 h 40"/>
                <a:gd name="T20" fmla="*/ 9 w 31"/>
                <a:gd name="T21" fmla="*/ 25 h 40"/>
                <a:gd name="T22" fmla="*/ 2 w 31"/>
                <a:gd name="T23" fmla="*/ 6 h 40"/>
                <a:gd name="T24" fmla="*/ 3 w 31"/>
                <a:gd name="T25" fmla="*/ 2 h 40"/>
                <a:gd name="T26" fmla="*/ 4 w 31"/>
                <a:gd name="T27" fmla="*/ 0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0" y="1"/>
                    <a:pt x="0" y="4"/>
                    <a:pt x="0" y="6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4" y="33"/>
                    <a:pt x="18" y="36"/>
                  </a:cubicBezTo>
                  <a:cubicBezTo>
                    <a:pt x="21" y="38"/>
                    <a:pt x="24" y="40"/>
                    <a:pt x="27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29" y="37"/>
                  </a:cubicBezTo>
                  <a:cubicBezTo>
                    <a:pt x="29" y="37"/>
                    <a:pt x="28" y="38"/>
                    <a:pt x="27" y="38"/>
                  </a:cubicBezTo>
                  <a:cubicBezTo>
                    <a:pt x="25" y="38"/>
                    <a:pt x="22" y="36"/>
                    <a:pt x="19" y="34"/>
                  </a:cubicBezTo>
                  <a:cubicBezTo>
                    <a:pt x="16" y="32"/>
                    <a:pt x="12" y="29"/>
                    <a:pt x="9" y="25"/>
                  </a:cubicBezTo>
                  <a:cubicBezTo>
                    <a:pt x="4" y="18"/>
                    <a:pt x="2" y="11"/>
                    <a:pt x="2" y="6"/>
                  </a:cubicBezTo>
                  <a:cubicBezTo>
                    <a:pt x="2" y="4"/>
                    <a:pt x="2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2" name="Freeform 577"/>
            <p:cNvSpPr>
              <a:spLocks/>
            </p:cNvSpPr>
            <p:nvPr/>
          </p:nvSpPr>
          <p:spPr bwMode="auto">
            <a:xfrm>
              <a:off x="5050" y="2368"/>
              <a:ext cx="52" cy="65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9 w 31"/>
                <a:gd name="T5" fmla="*/ 25 h 39"/>
                <a:gd name="T6" fmla="*/ 19 w 31"/>
                <a:gd name="T7" fmla="*/ 35 h 39"/>
                <a:gd name="T8" fmla="*/ 28 w 31"/>
                <a:gd name="T9" fmla="*/ 39 h 39"/>
                <a:gd name="T10" fmla="*/ 31 w 31"/>
                <a:gd name="T11" fmla="*/ 39 h 39"/>
                <a:gd name="T12" fmla="*/ 31 w 31"/>
                <a:gd name="T13" fmla="*/ 37 h 39"/>
                <a:gd name="T14" fmla="*/ 29 w 31"/>
                <a:gd name="T15" fmla="*/ 37 h 39"/>
                <a:gd name="T16" fmla="*/ 28 w 31"/>
                <a:gd name="T17" fmla="*/ 37 h 39"/>
                <a:gd name="T18" fmla="*/ 20 w 31"/>
                <a:gd name="T19" fmla="*/ 34 h 39"/>
                <a:gd name="T20" fmla="*/ 11 w 31"/>
                <a:gd name="T21" fmla="*/ 24 h 39"/>
                <a:gd name="T22" fmla="*/ 2 w 31"/>
                <a:gd name="T23" fmla="*/ 5 h 39"/>
                <a:gd name="T24" fmla="*/ 3 w 31"/>
                <a:gd name="T25" fmla="*/ 2 h 39"/>
                <a:gd name="T26" fmla="*/ 4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7"/>
                    <a:pt x="9" y="25"/>
                  </a:cubicBezTo>
                  <a:cubicBezTo>
                    <a:pt x="12" y="29"/>
                    <a:pt x="16" y="33"/>
                    <a:pt x="19" y="35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1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29" y="37"/>
                  </a:cubicBezTo>
                  <a:cubicBezTo>
                    <a:pt x="29" y="37"/>
                    <a:pt x="29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4" y="28"/>
                    <a:pt x="11" y="24"/>
                  </a:cubicBezTo>
                  <a:cubicBezTo>
                    <a:pt x="5" y="16"/>
                    <a:pt x="2" y="9"/>
                    <a:pt x="2" y="5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3" name="Freeform 578"/>
            <p:cNvSpPr>
              <a:spLocks/>
            </p:cNvSpPr>
            <p:nvPr/>
          </p:nvSpPr>
          <p:spPr bwMode="auto">
            <a:xfrm>
              <a:off x="5117" y="2317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6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7 h 40"/>
                <a:gd name="T14" fmla="*/ 30 w 31"/>
                <a:gd name="T15" fmla="*/ 37 h 40"/>
                <a:gd name="T16" fmla="*/ 27 w 31"/>
                <a:gd name="T17" fmla="*/ 38 h 40"/>
                <a:gd name="T18" fmla="*/ 19 w 31"/>
                <a:gd name="T19" fmla="*/ 34 h 40"/>
                <a:gd name="T20" fmla="*/ 10 w 31"/>
                <a:gd name="T21" fmla="*/ 25 h 40"/>
                <a:gd name="T22" fmla="*/ 2 w 31"/>
                <a:gd name="T23" fmla="*/ 6 h 40"/>
                <a:gd name="T24" fmla="*/ 4 w 31"/>
                <a:gd name="T25" fmla="*/ 2 h 40"/>
                <a:gd name="T26" fmla="*/ 4 w 31"/>
                <a:gd name="T27" fmla="*/ 1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4" y="34"/>
                    <a:pt x="18" y="36"/>
                  </a:cubicBezTo>
                  <a:cubicBezTo>
                    <a:pt x="21" y="38"/>
                    <a:pt x="24" y="40"/>
                    <a:pt x="27" y="40"/>
                  </a:cubicBezTo>
                  <a:cubicBezTo>
                    <a:pt x="29" y="40"/>
                    <a:pt x="30" y="39"/>
                    <a:pt x="31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4" name="Freeform 579"/>
            <p:cNvSpPr>
              <a:spLocks/>
            </p:cNvSpPr>
            <p:nvPr/>
          </p:nvSpPr>
          <p:spPr bwMode="auto">
            <a:xfrm>
              <a:off x="5177" y="2274"/>
              <a:ext cx="50" cy="67"/>
            </a:xfrm>
            <a:custGeom>
              <a:avLst/>
              <a:gdLst>
                <a:gd name="T0" fmla="*/ 1 w 30"/>
                <a:gd name="T1" fmla="*/ 0 h 40"/>
                <a:gd name="T2" fmla="*/ 0 w 30"/>
                <a:gd name="T3" fmla="*/ 5 h 40"/>
                <a:gd name="T4" fmla="*/ 8 w 30"/>
                <a:gd name="T5" fmla="*/ 25 h 40"/>
                <a:gd name="T6" fmla="*/ 18 w 30"/>
                <a:gd name="T7" fmla="*/ 36 h 40"/>
                <a:gd name="T8" fmla="*/ 27 w 30"/>
                <a:gd name="T9" fmla="*/ 40 h 40"/>
                <a:gd name="T10" fmla="*/ 30 w 30"/>
                <a:gd name="T11" fmla="*/ 39 h 40"/>
                <a:gd name="T12" fmla="*/ 30 w 30"/>
                <a:gd name="T13" fmla="*/ 37 h 40"/>
                <a:gd name="T14" fmla="*/ 29 w 30"/>
                <a:gd name="T15" fmla="*/ 37 h 40"/>
                <a:gd name="T16" fmla="*/ 27 w 30"/>
                <a:gd name="T17" fmla="*/ 38 h 40"/>
                <a:gd name="T18" fmla="*/ 19 w 30"/>
                <a:gd name="T19" fmla="*/ 34 h 40"/>
                <a:gd name="T20" fmla="*/ 10 w 30"/>
                <a:gd name="T21" fmla="*/ 24 h 40"/>
                <a:gd name="T22" fmla="*/ 2 w 30"/>
                <a:gd name="T23" fmla="*/ 5 h 40"/>
                <a:gd name="T24" fmla="*/ 3 w 30"/>
                <a:gd name="T25" fmla="*/ 2 h 40"/>
                <a:gd name="T26" fmla="*/ 3 w 30"/>
                <a:gd name="T27" fmla="*/ 1 h 40"/>
                <a:gd name="T28" fmla="*/ 1 w 30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0">
                  <a:moveTo>
                    <a:pt x="1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8" y="25"/>
                  </a:cubicBezTo>
                  <a:cubicBezTo>
                    <a:pt x="12" y="29"/>
                    <a:pt x="15" y="33"/>
                    <a:pt x="18" y="36"/>
                  </a:cubicBezTo>
                  <a:cubicBezTo>
                    <a:pt x="22" y="38"/>
                    <a:pt x="25" y="40"/>
                    <a:pt x="27" y="40"/>
                  </a:cubicBezTo>
                  <a:cubicBezTo>
                    <a:pt x="28" y="40"/>
                    <a:pt x="29" y="39"/>
                    <a:pt x="30" y="39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8" y="37"/>
                    <a:pt x="28" y="38"/>
                    <a:pt x="27" y="38"/>
                  </a:cubicBezTo>
                  <a:cubicBezTo>
                    <a:pt x="25" y="38"/>
                    <a:pt x="23" y="36"/>
                    <a:pt x="19" y="34"/>
                  </a:cubicBezTo>
                  <a:cubicBezTo>
                    <a:pt x="16" y="32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5" name="Freeform 580"/>
            <p:cNvSpPr>
              <a:spLocks/>
            </p:cNvSpPr>
            <p:nvPr/>
          </p:nvSpPr>
          <p:spPr bwMode="auto">
            <a:xfrm>
              <a:off x="5240" y="2225"/>
              <a:ext cx="54" cy="66"/>
            </a:xfrm>
            <a:custGeom>
              <a:avLst/>
              <a:gdLst>
                <a:gd name="T0" fmla="*/ 3 w 32"/>
                <a:gd name="T1" fmla="*/ 0 h 39"/>
                <a:gd name="T2" fmla="*/ 0 w 32"/>
                <a:gd name="T3" fmla="*/ 6 h 39"/>
                <a:gd name="T4" fmla="*/ 8 w 32"/>
                <a:gd name="T5" fmla="*/ 26 h 39"/>
                <a:gd name="T6" fmla="*/ 18 w 32"/>
                <a:gd name="T7" fmla="*/ 36 h 39"/>
                <a:gd name="T8" fmla="*/ 28 w 32"/>
                <a:gd name="T9" fmla="*/ 39 h 39"/>
                <a:gd name="T10" fmla="*/ 31 w 32"/>
                <a:gd name="T11" fmla="*/ 38 h 39"/>
                <a:gd name="T12" fmla="*/ 31 w 32"/>
                <a:gd name="T13" fmla="*/ 37 h 39"/>
                <a:gd name="T14" fmla="*/ 30 w 32"/>
                <a:gd name="T15" fmla="*/ 37 h 39"/>
                <a:gd name="T16" fmla="*/ 28 w 32"/>
                <a:gd name="T17" fmla="*/ 37 h 39"/>
                <a:gd name="T18" fmla="*/ 19 w 32"/>
                <a:gd name="T19" fmla="*/ 34 h 39"/>
                <a:gd name="T20" fmla="*/ 10 w 32"/>
                <a:gd name="T21" fmla="*/ 24 h 39"/>
                <a:gd name="T22" fmla="*/ 2 w 32"/>
                <a:gd name="T23" fmla="*/ 6 h 39"/>
                <a:gd name="T24" fmla="*/ 4 w 32"/>
                <a:gd name="T25" fmla="*/ 1 h 39"/>
                <a:gd name="T26" fmla="*/ 4 w 32"/>
                <a:gd name="T27" fmla="*/ 0 h 39"/>
                <a:gd name="T28" fmla="*/ 3 w 32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9">
                  <a:moveTo>
                    <a:pt x="3" y="0"/>
                  </a:moveTo>
                  <a:cubicBezTo>
                    <a:pt x="1" y="1"/>
                    <a:pt x="0" y="3"/>
                    <a:pt x="0" y="6"/>
                  </a:cubicBezTo>
                  <a:cubicBezTo>
                    <a:pt x="0" y="11"/>
                    <a:pt x="3" y="19"/>
                    <a:pt x="8" y="26"/>
                  </a:cubicBezTo>
                  <a:cubicBezTo>
                    <a:pt x="11" y="30"/>
                    <a:pt x="15" y="33"/>
                    <a:pt x="18" y="36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1" y="38"/>
                  </a:cubicBezTo>
                  <a:cubicBezTo>
                    <a:pt x="32" y="38"/>
                    <a:pt x="32" y="37"/>
                    <a:pt x="31" y="37"/>
                  </a:cubicBezTo>
                  <a:cubicBezTo>
                    <a:pt x="31" y="36"/>
                    <a:pt x="30" y="36"/>
                    <a:pt x="30" y="37"/>
                  </a:cubicBezTo>
                  <a:cubicBezTo>
                    <a:pt x="29" y="37"/>
                    <a:pt x="29" y="37"/>
                    <a:pt x="28" y="37"/>
                  </a:cubicBezTo>
                  <a:cubicBezTo>
                    <a:pt x="25" y="37"/>
                    <a:pt x="23" y="36"/>
                    <a:pt x="19" y="34"/>
                  </a:cubicBezTo>
                  <a:cubicBezTo>
                    <a:pt x="16" y="32"/>
                    <a:pt x="13" y="28"/>
                    <a:pt x="10" y="24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3" y="2"/>
                    <a:pt x="4" y="1"/>
                  </a:cubicBezTo>
                  <a:cubicBezTo>
                    <a:pt x="4" y="1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6" name="Freeform 581"/>
            <p:cNvSpPr>
              <a:spLocks/>
            </p:cNvSpPr>
            <p:nvPr/>
          </p:nvSpPr>
          <p:spPr bwMode="auto">
            <a:xfrm>
              <a:off x="5301" y="2182"/>
              <a:ext cx="52" cy="65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9 w 31"/>
                <a:gd name="T5" fmla="*/ 25 h 39"/>
                <a:gd name="T6" fmla="*/ 19 w 31"/>
                <a:gd name="T7" fmla="*/ 35 h 39"/>
                <a:gd name="T8" fmla="*/ 28 w 31"/>
                <a:gd name="T9" fmla="*/ 39 h 39"/>
                <a:gd name="T10" fmla="*/ 30 w 31"/>
                <a:gd name="T11" fmla="*/ 38 h 39"/>
                <a:gd name="T12" fmla="*/ 30 w 31"/>
                <a:gd name="T13" fmla="*/ 37 h 39"/>
                <a:gd name="T14" fmla="*/ 29 w 31"/>
                <a:gd name="T15" fmla="*/ 37 h 39"/>
                <a:gd name="T16" fmla="*/ 28 w 31"/>
                <a:gd name="T17" fmla="*/ 37 h 39"/>
                <a:gd name="T18" fmla="*/ 20 w 31"/>
                <a:gd name="T19" fmla="*/ 34 h 39"/>
                <a:gd name="T20" fmla="*/ 10 w 31"/>
                <a:gd name="T21" fmla="*/ 23 h 39"/>
                <a:gd name="T22" fmla="*/ 2 w 31"/>
                <a:gd name="T23" fmla="*/ 5 h 39"/>
                <a:gd name="T24" fmla="*/ 3 w 31"/>
                <a:gd name="T25" fmla="*/ 2 h 39"/>
                <a:gd name="T26" fmla="*/ 3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7"/>
                    <a:pt x="9" y="25"/>
                  </a:cubicBezTo>
                  <a:cubicBezTo>
                    <a:pt x="12" y="29"/>
                    <a:pt x="15" y="33"/>
                    <a:pt x="19" y="35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29" y="39"/>
                    <a:pt x="30" y="38"/>
                  </a:cubicBezTo>
                  <a:cubicBezTo>
                    <a:pt x="31" y="38"/>
                    <a:pt x="31" y="37"/>
                    <a:pt x="30" y="37"/>
                  </a:cubicBezTo>
                  <a:cubicBezTo>
                    <a:pt x="30" y="37"/>
                    <a:pt x="30" y="36"/>
                    <a:pt x="29" y="37"/>
                  </a:cubicBezTo>
                  <a:cubicBezTo>
                    <a:pt x="29" y="37"/>
                    <a:pt x="28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3" y="28"/>
                    <a:pt x="10" y="23"/>
                  </a:cubicBezTo>
                  <a:cubicBezTo>
                    <a:pt x="5" y="16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1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7" name="Freeform 582"/>
            <p:cNvSpPr>
              <a:spLocks/>
            </p:cNvSpPr>
            <p:nvPr/>
          </p:nvSpPr>
          <p:spPr bwMode="auto">
            <a:xfrm>
              <a:off x="5368" y="2130"/>
              <a:ext cx="51" cy="67"/>
            </a:xfrm>
            <a:custGeom>
              <a:avLst/>
              <a:gdLst>
                <a:gd name="T0" fmla="*/ 3 w 31"/>
                <a:gd name="T1" fmla="*/ 0 h 40"/>
                <a:gd name="T2" fmla="*/ 0 w 31"/>
                <a:gd name="T3" fmla="*/ 7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7 h 40"/>
                <a:gd name="T14" fmla="*/ 30 w 31"/>
                <a:gd name="T15" fmla="*/ 37 h 40"/>
                <a:gd name="T16" fmla="*/ 27 w 31"/>
                <a:gd name="T17" fmla="*/ 38 h 40"/>
                <a:gd name="T18" fmla="*/ 19 w 31"/>
                <a:gd name="T19" fmla="*/ 34 h 40"/>
                <a:gd name="T20" fmla="*/ 10 w 31"/>
                <a:gd name="T21" fmla="*/ 25 h 40"/>
                <a:gd name="T22" fmla="*/ 2 w 31"/>
                <a:gd name="T23" fmla="*/ 7 h 40"/>
                <a:gd name="T24" fmla="*/ 4 w 31"/>
                <a:gd name="T25" fmla="*/ 2 h 40"/>
                <a:gd name="T26" fmla="*/ 4 w 31"/>
                <a:gd name="T27" fmla="*/ 1 h 40"/>
                <a:gd name="T28" fmla="*/ 3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3" y="0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5" y="34"/>
                    <a:pt x="18" y="36"/>
                  </a:cubicBezTo>
                  <a:cubicBezTo>
                    <a:pt x="21" y="38"/>
                    <a:pt x="25" y="40"/>
                    <a:pt x="27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7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8" name="Freeform 583"/>
            <p:cNvSpPr>
              <a:spLocks/>
            </p:cNvSpPr>
            <p:nvPr/>
          </p:nvSpPr>
          <p:spPr bwMode="auto">
            <a:xfrm>
              <a:off x="5428" y="2086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5 h 40"/>
                <a:gd name="T4" fmla="*/ 8 w 31"/>
                <a:gd name="T5" fmla="*/ 25 h 40"/>
                <a:gd name="T6" fmla="*/ 18 w 31"/>
                <a:gd name="T7" fmla="*/ 36 h 40"/>
                <a:gd name="T8" fmla="*/ 27 w 31"/>
                <a:gd name="T9" fmla="*/ 40 h 40"/>
                <a:gd name="T10" fmla="*/ 30 w 31"/>
                <a:gd name="T11" fmla="*/ 39 h 40"/>
                <a:gd name="T12" fmla="*/ 30 w 31"/>
                <a:gd name="T13" fmla="*/ 37 h 40"/>
                <a:gd name="T14" fmla="*/ 29 w 31"/>
                <a:gd name="T15" fmla="*/ 37 h 40"/>
                <a:gd name="T16" fmla="*/ 27 w 31"/>
                <a:gd name="T17" fmla="*/ 38 h 40"/>
                <a:gd name="T18" fmla="*/ 20 w 31"/>
                <a:gd name="T19" fmla="*/ 34 h 40"/>
                <a:gd name="T20" fmla="*/ 10 w 31"/>
                <a:gd name="T21" fmla="*/ 24 h 40"/>
                <a:gd name="T22" fmla="*/ 2 w 31"/>
                <a:gd name="T23" fmla="*/ 5 h 40"/>
                <a:gd name="T24" fmla="*/ 3 w 31"/>
                <a:gd name="T25" fmla="*/ 2 h 40"/>
                <a:gd name="T26" fmla="*/ 3 w 31"/>
                <a:gd name="T27" fmla="*/ 1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8" y="25"/>
                  </a:cubicBezTo>
                  <a:cubicBezTo>
                    <a:pt x="12" y="29"/>
                    <a:pt x="15" y="33"/>
                    <a:pt x="18" y="36"/>
                  </a:cubicBezTo>
                  <a:cubicBezTo>
                    <a:pt x="22" y="38"/>
                    <a:pt x="25" y="40"/>
                    <a:pt x="27" y="40"/>
                  </a:cubicBezTo>
                  <a:cubicBezTo>
                    <a:pt x="28" y="40"/>
                    <a:pt x="29" y="39"/>
                    <a:pt x="30" y="39"/>
                  </a:cubicBezTo>
                  <a:cubicBezTo>
                    <a:pt x="30" y="39"/>
                    <a:pt x="31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8" y="38"/>
                    <a:pt x="28" y="38"/>
                    <a:pt x="27" y="38"/>
                  </a:cubicBezTo>
                  <a:cubicBezTo>
                    <a:pt x="26" y="38"/>
                    <a:pt x="23" y="36"/>
                    <a:pt x="20" y="34"/>
                  </a:cubicBezTo>
                  <a:cubicBezTo>
                    <a:pt x="16" y="32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09" name="Freeform 584"/>
            <p:cNvSpPr>
              <a:spLocks/>
            </p:cNvSpPr>
            <p:nvPr/>
          </p:nvSpPr>
          <p:spPr bwMode="auto">
            <a:xfrm>
              <a:off x="5490" y="2037"/>
              <a:ext cx="53" cy="68"/>
            </a:xfrm>
            <a:custGeom>
              <a:avLst/>
              <a:gdLst>
                <a:gd name="T0" fmla="*/ 3 w 32"/>
                <a:gd name="T1" fmla="*/ 1 h 40"/>
                <a:gd name="T2" fmla="*/ 0 w 32"/>
                <a:gd name="T3" fmla="*/ 7 h 40"/>
                <a:gd name="T4" fmla="*/ 8 w 32"/>
                <a:gd name="T5" fmla="*/ 26 h 40"/>
                <a:gd name="T6" fmla="*/ 18 w 32"/>
                <a:gd name="T7" fmla="*/ 36 h 40"/>
                <a:gd name="T8" fmla="*/ 28 w 32"/>
                <a:gd name="T9" fmla="*/ 40 h 40"/>
                <a:gd name="T10" fmla="*/ 31 w 32"/>
                <a:gd name="T11" fmla="*/ 39 h 40"/>
                <a:gd name="T12" fmla="*/ 32 w 32"/>
                <a:gd name="T13" fmla="*/ 38 h 40"/>
                <a:gd name="T14" fmla="*/ 30 w 32"/>
                <a:gd name="T15" fmla="*/ 37 h 40"/>
                <a:gd name="T16" fmla="*/ 28 w 32"/>
                <a:gd name="T17" fmla="*/ 38 h 40"/>
                <a:gd name="T18" fmla="*/ 19 w 32"/>
                <a:gd name="T19" fmla="*/ 35 h 40"/>
                <a:gd name="T20" fmla="*/ 10 w 32"/>
                <a:gd name="T21" fmla="*/ 25 h 40"/>
                <a:gd name="T22" fmla="*/ 2 w 32"/>
                <a:gd name="T23" fmla="*/ 7 h 40"/>
                <a:gd name="T24" fmla="*/ 4 w 32"/>
                <a:gd name="T25" fmla="*/ 2 h 40"/>
                <a:gd name="T26" fmla="*/ 4 w 32"/>
                <a:gd name="T27" fmla="*/ 1 h 40"/>
                <a:gd name="T28" fmla="*/ 3 w 32"/>
                <a:gd name="T2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3" y="1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1"/>
                    <a:pt x="15" y="34"/>
                    <a:pt x="18" y="36"/>
                  </a:cubicBezTo>
                  <a:cubicBezTo>
                    <a:pt x="22" y="39"/>
                    <a:pt x="25" y="40"/>
                    <a:pt x="28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2" y="39"/>
                    <a:pt x="32" y="38"/>
                    <a:pt x="32" y="38"/>
                  </a:cubicBezTo>
                  <a:cubicBezTo>
                    <a:pt x="31" y="37"/>
                    <a:pt x="31" y="37"/>
                    <a:pt x="30" y="37"/>
                  </a:cubicBezTo>
                  <a:cubicBezTo>
                    <a:pt x="30" y="38"/>
                    <a:pt x="29" y="38"/>
                    <a:pt x="28" y="38"/>
                  </a:cubicBezTo>
                  <a:cubicBezTo>
                    <a:pt x="26" y="38"/>
                    <a:pt x="23" y="37"/>
                    <a:pt x="19" y="35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9"/>
                    <a:pt x="2" y="12"/>
                    <a:pt x="2" y="7"/>
                  </a:cubicBezTo>
                  <a:cubicBezTo>
                    <a:pt x="2" y="5"/>
                    <a:pt x="3" y="3"/>
                    <a:pt x="4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0" name="Freeform 585"/>
            <p:cNvSpPr>
              <a:spLocks/>
            </p:cNvSpPr>
            <p:nvPr/>
          </p:nvSpPr>
          <p:spPr bwMode="auto">
            <a:xfrm>
              <a:off x="5552" y="1994"/>
              <a:ext cx="51" cy="65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8 w 31"/>
                <a:gd name="T5" fmla="*/ 25 h 39"/>
                <a:gd name="T6" fmla="*/ 18 w 31"/>
                <a:gd name="T7" fmla="*/ 35 h 39"/>
                <a:gd name="T8" fmla="*/ 27 w 31"/>
                <a:gd name="T9" fmla="*/ 39 h 39"/>
                <a:gd name="T10" fmla="*/ 30 w 31"/>
                <a:gd name="T11" fmla="*/ 39 h 39"/>
                <a:gd name="T12" fmla="*/ 30 w 31"/>
                <a:gd name="T13" fmla="*/ 37 h 39"/>
                <a:gd name="T14" fmla="*/ 29 w 31"/>
                <a:gd name="T15" fmla="*/ 37 h 39"/>
                <a:gd name="T16" fmla="*/ 27 w 31"/>
                <a:gd name="T17" fmla="*/ 37 h 39"/>
                <a:gd name="T18" fmla="*/ 20 w 31"/>
                <a:gd name="T19" fmla="*/ 34 h 39"/>
                <a:gd name="T20" fmla="*/ 10 w 31"/>
                <a:gd name="T21" fmla="*/ 24 h 39"/>
                <a:gd name="T22" fmla="*/ 2 w 31"/>
                <a:gd name="T23" fmla="*/ 5 h 39"/>
                <a:gd name="T24" fmla="*/ 3 w 31"/>
                <a:gd name="T25" fmla="*/ 2 h 39"/>
                <a:gd name="T26" fmla="*/ 3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8" y="25"/>
                  </a:cubicBezTo>
                  <a:cubicBezTo>
                    <a:pt x="12" y="29"/>
                    <a:pt x="15" y="33"/>
                    <a:pt x="18" y="35"/>
                  </a:cubicBezTo>
                  <a:cubicBezTo>
                    <a:pt x="22" y="38"/>
                    <a:pt x="25" y="39"/>
                    <a:pt x="27" y="39"/>
                  </a:cubicBezTo>
                  <a:cubicBezTo>
                    <a:pt x="28" y="39"/>
                    <a:pt x="29" y="39"/>
                    <a:pt x="30" y="39"/>
                  </a:cubicBezTo>
                  <a:cubicBezTo>
                    <a:pt x="31" y="38"/>
                    <a:pt x="31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7"/>
                    <a:pt x="28" y="37"/>
                    <a:pt x="27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1" name="Freeform 586"/>
            <p:cNvSpPr>
              <a:spLocks/>
            </p:cNvSpPr>
            <p:nvPr/>
          </p:nvSpPr>
          <p:spPr bwMode="auto">
            <a:xfrm>
              <a:off x="5618" y="1944"/>
              <a:ext cx="52" cy="67"/>
            </a:xfrm>
            <a:custGeom>
              <a:avLst/>
              <a:gdLst>
                <a:gd name="T0" fmla="*/ 2 w 31"/>
                <a:gd name="T1" fmla="*/ 1 h 40"/>
                <a:gd name="T2" fmla="*/ 0 w 31"/>
                <a:gd name="T3" fmla="*/ 7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8 h 40"/>
                <a:gd name="T14" fmla="*/ 30 w 31"/>
                <a:gd name="T15" fmla="*/ 38 h 40"/>
                <a:gd name="T16" fmla="*/ 27 w 31"/>
                <a:gd name="T17" fmla="*/ 38 h 40"/>
                <a:gd name="T18" fmla="*/ 19 w 31"/>
                <a:gd name="T19" fmla="*/ 35 h 40"/>
                <a:gd name="T20" fmla="*/ 9 w 31"/>
                <a:gd name="T21" fmla="*/ 25 h 40"/>
                <a:gd name="T22" fmla="*/ 2 w 31"/>
                <a:gd name="T23" fmla="*/ 7 h 40"/>
                <a:gd name="T24" fmla="*/ 4 w 31"/>
                <a:gd name="T25" fmla="*/ 2 h 40"/>
                <a:gd name="T26" fmla="*/ 4 w 31"/>
                <a:gd name="T27" fmla="*/ 1 h 40"/>
                <a:gd name="T28" fmla="*/ 2 w 31"/>
                <a:gd name="T2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1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1"/>
                    <a:pt x="14" y="34"/>
                    <a:pt x="18" y="36"/>
                  </a:cubicBezTo>
                  <a:cubicBezTo>
                    <a:pt x="21" y="39"/>
                    <a:pt x="24" y="40"/>
                    <a:pt x="27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1" y="39"/>
                    <a:pt x="31" y="38"/>
                    <a:pt x="31" y="38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5"/>
                  </a:cubicBezTo>
                  <a:cubicBezTo>
                    <a:pt x="16" y="33"/>
                    <a:pt x="12" y="29"/>
                    <a:pt x="9" y="25"/>
                  </a:cubicBezTo>
                  <a:cubicBezTo>
                    <a:pt x="5" y="19"/>
                    <a:pt x="2" y="12"/>
                    <a:pt x="2" y="7"/>
                  </a:cubicBezTo>
                  <a:cubicBezTo>
                    <a:pt x="2" y="5"/>
                    <a:pt x="2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2" name="Freeform 587"/>
            <p:cNvSpPr>
              <a:spLocks/>
            </p:cNvSpPr>
            <p:nvPr/>
          </p:nvSpPr>
          <p:spPr bwMode="auto">
            <a:xfrm>
              <a:off x="5660" y="1915"/>
              <a:ext cx="29" cy="81"/>
            </a:xfrm>
            <a:custGeom>
              <a:avLst/>
              <a:gdLst>
                <a:gd name="T0" fmla="*/ 1 w 17"/>
                <a:gd name="T1" fmla="*/ 2 h 48"/>
                <a:gd name="T2" fmla="*/ 15 w 17"/>
                <a:gd name="T3" fmla="*/ 48 h 48"/>
                <a:gd name="T4" fmla="*/ 16 w 17"/>
                <a:gd name="T5" fmla="*/ 48 h 48"/>
                <a:gd name="T6" fmla="*/ 17 w 17"/>
                <a:gd name="T7" fmla="*/ 47 h 48"/>
                <a:gd name="T8" fmla="*/ 3 w 17"/>
                <a:gd name="T9" fmla="*/ 1 h 48"/>
                <a:gd name="T10" fmla="*/ 1 w 17"/>
                <a:gd name="T11" fmla="*/ 0 h 48"/>
                <a:gd name="T12" fmla="*/ 1 w 17"/>
                <a:gd name="T1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8">
                  <a:moveTo>
                    <a:pt x="1" y="2"/>
                  </a:move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6" y="48"/>
                  </a:cubicBezTo>
                  <a:cubicBezTo>
                    <a:pt x="16" y="48"/>
                    <a:pt x="17" y="48"/>
                    <a:pt x="17" y="4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3" name="Freeform 588"/>
            <p:cNvSpPr>
              <a:spLocks/>
            </p:cNvSpPr>
            <p:nvPr/>
          </p:nvSpPr>
          <p:spPr bwMode="auto">
            <a:xfrm>
              <a:off x="5742" y="1954"/>
              <a:ext cx="17" cy="42"/>
            </a:xfrm>
            <a:custGeom>
              <a:avLst/>
              <a:gdLst>
                <a:gd name="T0" fmla="*/ 8 w 10"/>
                <a:gd name="T1" fmla="*/ 1 h 25"/>
                <a:gd name="T2" fmla="*/ 8 w 10"/>
                <a:gd name="T3" fmla="*/ 1 h 25"/>
                <a:gd name="T4" fmla="*/ 6 w 10"/>
                <a:gd name="T5" fmla="*/ 17 h 25"/>
                <a:gd name="T6" fmla="*/ 4 w 10"/>
                <a:gd name="T7" fmla="*/ 22 h 25"/>
                <a:gd name="T8" fmla="*/ 1 w 10"/>
                <a:gd name="T9" fmla="*/ 23 h 25"/>
                <a:gd name="T10" fmla="*/ 0 w 10"/>
                <a:gd name="T11" fmla="*/ 24 h 25"/>
                <a:gd name="T12" fmla="*/ 1 w 10"/>
                <a:gd name="T13" fmla="*/ 25 h 25"/>
                <a:gd name="T14" fmla="*/ 5 w 10"/>
                <a:gd name="T15" fmla="*/ 23 h 25"/>
                <a:gd name="T16" fmla="*/ 10 w 10"/>
                <a:gd name="T17" fmla="*/ 1 h 25"/>
                <a:gd name="T18" fmla="*/ 10 w 10"/>
                <a:gd name="T19" fmla="*/ 1 h 25"/>
                <a:gd name="T20" fmla="*/ 9 w 10"/>
                <a:gd name="T21" fmla="*/ 0 h 25"/>
                <a:gd name="T22" fmla="*/ 8 w 10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5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8"/>
                    <a:pt x="7" y="13"/>
                    <a:pt x="6" y="17"/>
                  </a:cubicBezTo>
                  <a:cubicBezTo>
                    <a:pt x="5" y="19"/>
                    <a:pt x="4" y="21"/>
                    <a:pt x="4" y="22"/>
                  </a:cubicBezTo>
                  <a:cubicBezTo>
                    <a:pt x="3" y="23"/>
                    <a:pt x="2" y="23"/>
                    <a:pt x="1" y="23"/>
                  </a:cubicBezTo>
                  <a:cubicBezTo>
                    <a:pt x="1" y="23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3" y="25"/>
                    <a:pt x="4" y="24"/>
                    <a:pt x="5" y="23"/>
                  </a:cubicBezTo>
                  <a:cubicBezTo>
                    <a:pt x="8" y="19"/>
                    <a:pt x="10" y="1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4" name="Freeform 589"/>
            <p:cNvSpPr>
              <a:spLocks/>
            </p:cNvSpPr>
            <p:nvPr/>
          </p:nvSpPr>
          <p:spPr bwMode="auto">
            <a:xfrm>
              <a:off x="5742" y="1915"/>
              <a:ext cx="17" cy="42"/>
            </a:xfrm>
            <a:custGeom>
              <a:avLst/>
              <a:gdLst>
                <a:gd name="T0" fmla="*/ 1 w 10"/>
                <a:gd name="T1" fmla="*/ 2 h 25"/>
                <a:gd name="T2" fmla="*/ 3 w 10"/>
                <a:gd name="T3" fmla="*/ 4 h 25"/>
                <a:gd name="T4" fmla="*/ 8 w 10"/>
                <a:gd name="T5" fmla="*/ 24 h 25"/>
                <a:gd name="T6" fmla="*/ 9 w 10"/>
                <a:gd name="T7" fmla="*/ 25 h 25"/>
                <a:gd name="T8" fmla="*/ 10 w 10"/>
                <a:gd name="T9" fmla="*/ 24 h 25"/>
                <a:gd name="T10" fmla="*/ 8 w 10"/>
                <a:gd name="T11" fmla="*/ 8 h 25"/>
                <a:gd name="T12" fmla="*/ 5 w 10"/>
                <a:gd name="T13" fmla="*/ 3 h 25"/>
                <a:gd name="T14" fmla="*/ 1 w 10"/>
                <a:gd name="T15" fmla="*/ 0 h 25"/>
                <a:gd name="T16" fmla="*/ 0 w 10"/>
                <a:gd name="T17" fmla="*/ 1 h 25"/>
                <a:gd name="T18" fmla="*/ 1 w 10"/>
                <a:gd name="T1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5">
                  <a:moveTo>
                    <a:pt x="1" y="2"/>
                  </a:moveTo>
                  <a:cubicBezTo>
                    <a:pt x="2" y="2"/>
                    <a:pt x="3" y="3"/>
                    <a:pt x="3" y="4"/>
                  </a:cubicBezTo>
                  <a:cubicBezTo>
                    <a:pt x="6" y="7"/>
                    <a:pt x="8" y="15"/>
                    <a:pt x="8" y="24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4"/>
                  </a:cubicBezTo>
                  <a:cubicBezTo>
                    <a:pt x="10" y="18"/>
                    <a:pt x="9" y="12"/>
                    <a:pt x="8" y="8"/>
                  </a:cubicBezTo>
                  <a:cubicBezTo>
                    <a:pt x="7" y="6"/>
                    <a:pt x="6" y="4"/>
                    <a:pt x="5" y="3"/>
                  </a:cubicBezTo>
                  <a:cubicBezTo>
                    <a:pt x="4" y="1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5" name="Freeform 590"/>
            <p:cNvSpPr>
              <a:spLocks/>
            </p:cNvSpPr>
            <p:nvPr/>
          </p:nvSpPr>
          <p:spPr bwMode="auto">
            <a:xfrm>
              <a:off x="2636" y="2753"/>
              <a:ext cx="99" cy="81"/>
            </a:xfrm>
            <a:custGeom>
              <a:avLst/>
              <a:gdLst>
                <a:gd name="T0" fmla="*/ 59 w 59"/>
                <a:gd name="T1" fmla="*/ 24 h 48"/>
                <a:gd name="T2" fmla="*/ 30 w 59"/>
                <a:gd name="T3" fmla="*/ 48 h 48"/>
                <a:gd name="T4" fmla="*/ 1 w 59"/>
                <a:gd name="T5" fmla="*/ 24 h 48"/>
                <a:gd name="T6" fmla="*/ 30 w 59"/>
                <a:gd name="T7" fmla="*/ 0 h 48"/>
                <a:gd name="T8" fmla="*/ 59 w 59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8">
                  <a:moveTo>
                    <a:pt x="59" y="24"/>
                  </a:moveTo>
                  <a:cubicBezTo>
                    <a:pt x="59" y="37"/>
                    <a:pt x="46" y="48"/>
                    <a:pt x="30" y="48"/>
                  </a:cubicBezTo>
                  <a:cubicBezTo>
                    <a:pt x="14" y="48"/>
                    <a:pt x="0" y="37"/>
                    <a:pt x="1" y="24"/>
                  </a:cubicBezTo>
                  <a:cubicBezTo>
                    <a:pt x="1" y="11"/>
                    <a:pt x="14" y="0"/>
                    <a:pt x="30" y="0"/>
                  </a:cubicBezTo>
                  <a:cubicBezTo>
                    <a:pt x="46" y="0"/>
                    <a:pt x="59" y="11"/>
                    <a:pt x="59" y="24"/>
                  </a:cubicBezTo>
                </a:path>
              </a:pathLst>
            </a:custGeom>
            <a:solidFill>
              <a:srgbClr val="CD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6" name="Freeform 591"/>
            <p:cNvSpPr>
              <a:spLocks/>
            </p:cNvSpPr>
            <p:nvPr/>
          </p:nvSpPr>
          <p:spPr bwMode="auto">
            <a:xfrm>
              <a:off x="2635" y="2751"/>
              <a:ext cx="102" cy="84"/>
            </a:xfrm>
            <a:custGeom>
              <a:avLst/>
              <a:gdLst>
                <a:gd name="T0" fmla="*/ 60 w 61"/>
                <a:gd name="T1" fmla="*/ 25 h 50"/>
                <a:gd name="T2" fmla="*/ 59 w 61"/>
                <a:gd name="T3" fmla="*/ 25 h 50"/>
                <a:gd name="T4" fmla="*/ 50 w 61"/>
                <a:gd name="T5" fmla="*/ 41 h 50"/>
                <a:gd name="T6" fmla="*/ 30 w 61"/>
                <a:gd name="T7" fmla="*/ 48 h 50"/>
                <a:gd name="T8" fmla="*/ 30 w 61"/>
                <a:gd name="T9" fmla="*/ 48 h 50"/>
                <a:gd name="T10" fmla="*/ 30 w 61"/>
                <a:gd name="T11" fmla="*/ 48 h 50"/>
                <a:gd name="T12" fmla="*/ 10 w 61"/>
                <a:gd name="T13" fmla="*/ 41 h 50"/>
                <a:gd name="T14" fmla="*/ 2 w 61"/>
                <a:gd name="T15" fmla="*/ 25 h 50"/>
                <a:gd name="T16" fmla="*/ 2 w 61"/>
                <a:gd name="T17" fmla="*/ 25 h 50"/>
                <a:gd name="T18" fmla="*/ 2 w 61"/>
                <a:gd name="T19" fmla="*/ 25 h 50"/>
                <a:gd name="T20" fmla="*/ 10 w 61"/>
                <a:gd name="T21" fmla="*/ 9 h 50"/>
                <a:gd name="T22" fmla="*/ 30 w 61"/>
                <a:gd name="T23" fmla="*/ 2 h 50"/>
                <a:gd name="T24" fmla="*/ 30 w 61"/>
                <a:gd name="T25" fmla="*/ 2 h 50"/>
                <a:gd name="T26" fmla="*/ 30 w 61"/>
                <a:gd name="T27" fmla="*/ 2 h 50"/>
                <a:gd name="T28" fmla="*/ 50 w 61"/>
                <a:gd name="T29" fmla="*/ 9 h 50"/>
                <a:gd name="T30" fmla="*/ 59 w 61"/>
                <a:gd name="T31" fmla="*/ 25 h 50"/>
                <a:gd name="T32" fmla="*/ 59 w 61"/>
                <a:gd name="T33" fmla="*/ 25 h 50"/>
                <a:gd name="T34" fmla="*/ 60 w 61"/>
                <a:gd name="T35" fmla="*/ 25 h 50"/>
                <a:gd name="T36" fmla="*/ 61 w 61"/>
                <a:gd name="T37" fmla="*/ 25 h 50"/>
                <a:gd name="T38" fmla="*/ 61 w 61"/>
                <a:gd name="T39" fmla="*/ 25 h 50"/>
                <a:gd name="T40" fmla="*/ 52 w 61"/>
                <a:gd name="T41" fmla="*/ 7 h 50"/>
                <a:gd name="T42" fmla="*/ 30 w 61"/>
                <a:gd name="T43" fmla="*/ 0 h 50"/>
                <a:gd name="T44" fmla="*/ 30 w 61"/>
                <a:gd name="T45" fmla="*/ 1 h 50"/>
                <a:gd name="T46" fmla="*/ 30 w 61"/>
                <a:gd name="T47" fmla="*/ 0 h 50"/>
                <a:gd name="T48" fmla="*/ 30 w 61"/>
                <a:gd name="T49" fmla="*/ 0 h 50"/>
                <a:gd name="T50" fmla="*/ 9 w 61"/>
                <a:gd name="T51" fmla="*/ 7 h 50"/>
                <a:gd name="T52" fmla="*/ 0 w 61"/>
                <a:gd name="T53" fmla="*/ 25 h 50"/>
                <a:gd name="T54" fmla="*/ 1 w 61"/>
                <a:gd name="T55" fmla="*/ 25 h 50"/>
                <a:gd name="T56" fmla="*/ 0 w 61"/>
                <a:gd name="T57" fmla="*/ 25 h 50"/>
                <a:gd name="T58" fmla="*/ 0 w 61"/>
                <a:gd name="T59" fmla="*/ 25 h 50"/>
                <a:gd name="T60" fmla="*/ 9 w 61"/>
                <a:gd name="T61" fmla="*/ 43 h 50"/>
                <a:gd name="T62" fmla="*/ 30 w 61"/>
                <a:gd name="T63" fmla="*/ 50 h 50"/>
                <a:gd name="T64" fmla="*/ 30 w 61"/>
                <a:gd name="T65" fmla="*/ 50 h 50"/>
                <a:gd name="T66" fmla="*/ 30 w 61"/>
                <a:gd name="T67" fmla="*/ 50 h 50"/>
                <a:gd name="T68" fmla="*/ 52 w 61"/>
                <a:gd name="T69" fmla="*/ 43 h 50"/>
                <a:gd name="T70" fmla="*/ 61 w 61"/>
                <a:gd name="T71" fmla="*/ 25 h 50"/>
                <a:gd name="T72" fmla="*/ 60 w 61"/>
                <a:gd name="T7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" h="50">
                  <a:moveTo>
                    <a:pt x="60" y="25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9" y="31"/>
                    <a:pt x="55" y="37"/>
                    <a:pt x="50" y="41"/>
                  </a:cubicBezTo>
                  <a:cubicBezTo>
                    <a:pt x="45" y="46"/>
                    <a:pt x="38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2" y="48"/>
                    <a:pt x="15" y="46"/>
                    <a:pt x="10" y="41"/>
                  </a:cubicBezTo>
                  <a:cubicBezTo>
                    <a:pt x="5" y="37"/>
                    <a:pt x="2" y="31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19"/>
                    <a:pt x="5" y="13"/>
                    <a:pt x="10" y="9"/>
                  </a:cubicBezTo>
                  <a:cubicBezTo>
                    <a:pt x="15" y="4"/>
                    <a:pt x="22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8" y="2"/>
                    <a:pt x="45" y="4"/>
                    <a:pt x="50" y="9"/>
                  </a:cubicBezTo>
                  <a:cubicBezTo>
                    <a:pt x="55" y="13"/>
                    <a:pt x="59" y="19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8"/>
                    <a:pt x="57" y="12"/>
                    <a:pt x="52" y="7"/>
                  </a:cubicBezTo>
                  <a:cubicBezTo>
                    <a:pt x="46" y="3"/>
                    <a:pt x="39" y="0"/>
                    <a:pt x="30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4" y="3"/>
                    <a:pt x="9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3" y="38"/>
                    <a:pt x="9" y="43"/>
                  </a:cubicBezTo>
                  <a:cubicBezTo>
                    <a:pt x="14" y="47"/>
                    <a:pt x="22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8" y="50"/>
                    <a:pt x="46" y="47"/>
                    <a:pt x="52" y="43"/>
                  </a:cubicBezTo>
                  <a:cubicBezTo>
                    <a:pt x="57" y="38"/>
                    <a:pt x="61" y="32"/>
                    <a:pt x="61" y="25"/>
                  </a:cubicBezTo>
                  <a:lnTo>
                    <a:pt x="6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7" name="Freeform 592"/>
            <p:cNvSpPr>
              <a:spLocks/>
            </p:cNvSpPr>
            <p:nvPr/>
          </p:nvSpPr>
          <p:spPr bwMode="auto">
            <a:xfrm>
              <a:off x="2640" y="2756"/>
              <a:ext cx="62" cy="74"/>
            </a:xfrm>
            <a:custGeom>
              <a:avLst/>
              <a:gdLst>
                <a:gd name="T0" fmla="*/ 31 w 37"/>
                <a:gd name="T1" fmla="*/ 44 h 44"/>
                <a:gd name="T2" fmla="*/ 26 w 37"/>
                <a:gd name="T3" fmla="*/ 44 h 44"/>
                <a:gd name="T4" fmla="*/ 0 w 37"/>
                <a:gd name="T5" fmla="*/ 21 h 44"/>
                <a:gd name="T6" fmla="*/ 27 w 37"/>
                <a:gd name="T7" fmla="*/ 0 h 44"/>
                <a:gd name="T8" fmla="*/ 37 w 37"/>
                <a:gd name="T9" fmla="*/ 1 h 44"/>
                <a:gd name="T10" fmla="*/ 12 w 37"/>
                <a:gd name="T11" fmla="*/ 15 h 44"/>
                <a:gd name="T12" fmla="*/ 31 w 37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31" y="44"/>
                  </a:moveTo>
                  <a:cubicBezTo>
                    <a:pt x="30" y="44"/>
                    <a:pt x="27" y="44"/>
                    <a:pt x="26" y="44"/>
                  </a:cubicBezTo>
                  <a:cubicBezTo>
                    <a:pt x="11" y="44"/>
                    <a:pt x="0" y="33"/>
                    <a:pt x="0" y="21"/>
                  </a:cubicBezTo>
                  <a:cubicBezTo>
                    <a:pt x="0" y="9"/>
                    <a:pt x="12" y="0"/>
                    <a:pt x="27" y="0"/>
                  </a:cubicBezTo>
                  <a:cubicBezTo>
                    <a:pt x="30" y="0"/>
                    <a:pt x="34" y="0"/>
                    <a:pt x="37" y="1"/>
                  </a:cubicBezTo>
                  <a:cubicBezTo>
                    <a:pt x="37" y="1"/>
                    <a:pt x="12" y="3"/>
                    <a:pt x="12" y="15"/>
                  </a:cubicBezTo>
                  <a:cubicBezTo>
                    <a:pt x="12" y="37"/>
                    <a:pt x="31" y="44"/>
                    <a:pt x="31" y="44"/>
                  </a:cubicBezTo>
                </a:path>
              </a:pathLst>
            </a:custGeom>
            <a:solidFill>
              <a:srgbClr val="9B9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8" name="Freeform 593"/>
            <p:cNvSpPr>
              <a:spLocks/>
            </p:cNvSpPr>
            <p:nvPr/>
          </p:nvSpPr>
          <p:spPr bwMode="auto">
            <a:xfrm>
              <a:off x="2648" y="2681"/>
              <a:ext cx="28" cy="132"/>
            </a:xfrm>
            <a:custGeom>
              <a:avLst/>
              <a:gdLst>
                <a:gd name="T0" fmla="*/ 13 w 17"/>
                <a:gd name="T1" fmla="*/ 1 h 79"/>
                <a:gd name="T2" fmla="*/ 8 w 17"/>
                <a:gd name="T3" fmla="*/ 1 h 79"/>
                <a:gd name="T4" fmla="*/ 0 w 17"/>
                <a:gd name="T5" fmla="*/ 0 h 79"/>
                <a:gd name="T6" fmla="*/ 0 w 17"/>
                <a:gd name="T7" fmla="*/ 57 h 79"/>
                <a:gd name="T8" fmla="*/ 17 w 17"/>
                <a:gd name="T9" fmla="*/ 79 h 79"/>
                <a:gd name="T10" fmla="*/ 12 w 17"/>
                <a:gd name="T11" fmla="*/ 65 h 79"/>
                <a:gd name="T12" fmla="*/ 13 w 17"/>
                <a:gd name="T1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79">
                  <a:moveTo>
                    <a:pt x="13" y="1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2"/>
                    <a:pt x="3" y="2"/>
                    <a:pt x="0" y="0"/>
                  </a:cubicBezTo>
                  <a:cubicBezTo>
                    <a:pt x="0" y="15"/>
                    <a:pt x="0" y="57"/>
                    <a:pt x="0" y="57"/>
                  </a:cubicBezTo>
                  <a:cubicBezTo>
                    <a:pt x="0" y="67"/>
                    <a:pt x="7" y="76"/>
                    <a:pt x="17" y="79"/>
                  </a:cubicBezTo>
                  <a:cubicBezTo>
                    <a:pt x="14" y="75"/>
                    <a:pt x="12" y="70"/>
                    <a:pt x="12" y="65"/>
                  </a:cubicBezTo>
                  <a:cubicBezTo>
                    <a:pt x="12" y="65"/>
                    <a:pt x="13" y="15"/>
                    <a:pt x="13" y="1"/>
                  </a:cubicBezTo>
                </a:path>
              </a:pathLst>
            </a:custGeom>
            <a:solidFill>
              <a:srgbClr val="5B6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19" name="Freeform 594"/>
            <p:cNvSpPr>
              <a:spLocks/>
            </p:cNvSpPr>
            <p:nvPr/>
          </p:nvSpPr>
          <p:spPr bwMode="auto">
            <a:xfrm>
              <a:off x="2668" y="2684"/>
              <a:ext cx="57" cy="131"/>
            </a:xfrm>
            <a:custGeom>
              <a:avLst/>
              <a:gdLst>
                <a:gd name="T0" fmla="*/ 0 w 34"/>
                <a:gd name="T1" fmla="*/ 9 h 78"/>
                <a:gd name="T2" fmla="*/ 0 w 34"/>
                <a:gd name="T3" fmla="*/ 65 h 78"/>
                <a:gd name="T4" fmla="*/ 5 w 34"/>
                <a:gd name="T5" fmla="*/ 77 h 78"/>
                <a:gd name="T6" fmla="*/ 10 w 34"/>
                <a:gd name="T7" fmla="*/ 78 h 78"/>
                <a:gd name="T8" fmla="*/ 33 w 34"/>
                <a:gd name="T9" fmla="*/ 57 h 78"/>
                <a:gd name="T10" fmla="*/ 34 w 34"/>
                <a:gd name="T11" fmla="*/ 0 h 78"/>
                <a:gd name="T12" fmla="*/ 0 w 34"/>
                <a:gd name="T13" fmla="*/ 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78">
                  <a:moveTo>
                    <a:pt x="0" y="9"/>
                  </a:moveTo>
                  <a:cubicBezTo>
                    <a:pt x="0" y="24"/>
                    <a:pt x="0" y="65"/>
                    <a:pt x="0" y="65"/>
                  </a:cubicBezTo>
                  <a:cubicBezTo>
                    <a:pt x="0" y="70"/>
                    <a:pt x="2" y="73"/>
                    <a:pt x="5" y="77"/>
                  </a:cubicBezTo>
                  <a:cubicBezTo>
                    <a:pt x="7" y="77"/>
                    <a:pt x="9" y="78"/>
                    <a:pt x="10" y="78"/>
                  </a:cubicBezTo>
                  <a:cubicBezTo>
                    <a:pt x="23" y="78"/>
                    <a:pt x="33" y="69"/>
                    <a:pt x="33" y="5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0" name="Freeform 595"/>
            <p:cNvSpPr>
              <a:spLocks/>
            </p:cNvSpPr>
            <p:nvPr/>
          </p:nvSpPr>
          <p:spPr bwMode="auto">
            <a:xfrm>
              <a:off x="2645" y="2689"/>
              <a:ext cx="80" cy="129"/>
            </a:xfrm>
            <a:custGeom>
              <a:avLst/>
              <a:gdLst>
                <a:gd name="T0" fmla="*/ 0 w 48"/>
                <a:gd name="T1" fmla="*/ 1 h 77"/>
                <a:gd name="T2" fmla="*/ 0 w 48"/>
                <a:gd name="T3" fmla="*/ 53 h 77"/>
                <a:gd name="T4" fmla="*/ 0 w 48"/>
                <a:gd name="T5" fmla="*/ 53 h 77"/>
                <a:gd name="T6" fmla="*/ 18 w 48"/>
                <a:gd name="T7" fmla="*/ 76 h 77"/>
                <a:gd name="T8" fmla="*/ 24 w 48"/>
                <a:gd name="T9" fmla="*/ 77 h 77"/>
                <a:gd name="T10" fmla="*/ 24 w 48"/>
                <a:gd name="T11" fmla="*/ 77 h 77"/>
                <a:gd name="T12" fmla="*/ 48 w 48"/>
                <a:gd name="T13" fmla="*/ 53 h 77"/>
                <a:gd name="T14" fmla="*/ 48 w 48"/>
                <a:gd name="T15" fmla="*/ 1 h 77"/>
                <a:gd name="T16" fmla="*/ 47 w 48"/>
                <a:gd name="T17" fmla="*/ 0 h 77"/>
                <a:gd name="T18" fmla="*/ 46 w 48"/>
                <a:gd name="T19" fmla="*/ 1 h 77"/>
                <a:gd name="T20" fmla="*/ 46 w 48"/>
                <a:gd name="T21" fmla="*/ 53 h 77"/>
                <a:gd name="T22" fmla="*/ 24 w 48"/>
                <a:gd name="T23" fmla="*/ 75 h 77"/>
                <a:gd name="T24" fmla="*/ 24 w 48"/>
                <a:gd name="T25" fmla="*/ 75 h 77"/>
                <a:gd name="T26" fmla="*/ 19 w 48"/>
                <a:gd name="T27" fmla="*/ 74 h 77"/>
                <a:gd name="T28" fmla="*/ 2 w 48"/>
                <a:gd name="T29" fmla="*/ 53 h 77"/>
                <a:gd name="T30" fmla="*/ 2 w 48"/>
                <a:gd name="T31" fmla="*/ 53 h 77"/>
                <a:gd name="T32" fmla="*/ 2 w 48"/>
                <a:gd name="T33" fmla="*/ 1 h 77"/>
                <a:gd name="T34" fmla="*/ 1 w 48"/>
                <a:gd name="T35" fmla="*/ 0 h 77"/>
                <a:gd name="T36" fmla="*/ 0 w 48"/>
                <a:gd name="T37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77">
                  <a:moveTo>
                    <a:pt x="0" y="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8" y="73"/>
                    <a:pt x="18" y="76"/>
                  </a:cubicBezTo>
                  <a:cubicBezTo>
                    <a:pt x="20" y="77"/>
                    <a:pt x="22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7" y="77"/>
                    <a:pt x="48" y="66"/>
                    <a:pt x="48" y="53"/>
                  </a:cubicBezTo>
                  <a:cubicBezTo>
                    <a:pt x="48" y="53"/>
                    <a:pt x="48" y="16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6" y="16"/>
                    <a:pt x="46" y="53"/>
                    <a:pt x="46" y="53"/>
                  </a:cubicBezTo>
                  <a:cubicBezTo>
                    <a:pt x="46" y="65"/>
                    <a:pt x="36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2" y="75"/>
                    <a:pt x="20" y="75"/>
                    <a:pt x="19" y="74"/>
                  </a:cubicBezTo>
                  <a:cubicBezTo>
                    <a:pt x="9" y="72"/>
                    <a:pt x="2" y="6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1" name="Freeform 596"/>
            <p:cNvSpPr>
              <a:spLocks/>
            </p:cNvSpPr>
            <p:nvPr/>
          </p:nvSpPr>
          <p:spPr bwMode="auto">
            <a:xfrm>
              <a:off x="2650" y="2753"/>
              <a:ext cx="73" cy="17"/>
            </a:xfrm>
            <a:custGeom>
              <a:avLst/>
              <a:gdLst>
                <a:gd name="T0" fmla="*/ 1 w 44"/>
                <a:gd name="T1" fmla="*/ 2 h 10"/>
                <a:gd name="T2" fmla="*/ 10 w 44"/>
                <a:gd name="T3" fmla="*/ 8 h 10"/>
                <a:gd name="T4" fmla="*/ 25 w 44"/>
                <a:gd name="T5" fmla="*/ 10 h 10"/>
                <a:gd name="T6" fmla="*/ 43 w 44"/>
                <a:gd name="T7" fmla="*/ 2 h 10"/>
                <a:gd name="T8" fmla="*/ 43 w 44"/>
                <a:gd name="T9" fmla="*/ 1 h 10"/>
                <a:gd name="T10" fmla="*/ 42 w 44"/>
                <a:gd name="T11" fmla="*/ 1 h 10"/>
                <a:gd name="T12" fmla="*/ 25 w 44"/>
                <a:gd name="T13" fmla="*/ 8 h 10"/>
                <a:gd name="T14" fmla="*/ 11 w 44"/>
                <a:gd name="T15" fmla="*/ 6 h 10"/>
                <a:gd name="T16" fmla="*/ 2 w 44"/>
                <a:gd name="T17" fmla="*/ 1 h 10"/>
                <a:gd name="T18" fmla="*/ 1 w 44"/>
                <a:gd name="T19" fmla="*/ 1 h 10"/>
                <a:gd name="T20" fmla="*/ 1 w 44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0">
                  <a:moveTo>
                    <a:pt x="1" y="2"/>
                  </a:moveTo>
                  <a:cubicBezTo>
                    <a:pt x="3" y="4"/>
                    <a:pt x="6" y="6"/>
                    <a:pt x="10" y="8"/>
                  </a:cubicBezTo>
                  <a:cubicBezTo>
                    <a:pt x="15" y="9"/>
                    <a:pt x="20" y="10"/>
                    <a:pt x="25" y="10"/>
                  </a:cubicBezTo>
                  <a:cubicBezTo>
                    <a:pt x="32" y="10"/>
                    <a:pt x="39" y="8"/>
                    <a:pt x="43" y="2"/>
                  </a:cubicBezTo>
                  <a:cubicBezTo>
                    <a:pt x="44" y="2"/>
                    <a:pt x="44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38" y="6"/>
                    <a:pt x="31" y="8"/>
                    <a:pt x="25" y="8"/>
                  </a:cubicBezTo>
                  <a:cubicBezTo>
                    <a:pt x="20" y="8"/>
                    <a:pt x="15" y="7"/>
                    <a:pt x="11" y="6"/>
                  </a:cubicBezTo>
                  <a:cubicBezTo>
                    <a:pt x="7" y="4"/>
                    <a:pt x="4" y="2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2" name="Freeform 597"/>
            <p:cNvSpPr>
              <a:spLocks/>
            </p:cNvSpPr>
            <p:nvPr/>
          </p:nvSpPr>
          <p:spPr bwMode="auto">
            <a:xfrm>
              <a:off x="2650" y="2710"/>
              <a:ext cx="72" cy="15"/>
            </a:xfrm>
            <a:custGeom>
              <a:avLst/>
              <a:gdLst>
                <a:gd name="T0" fmla="*/ 0 w 43"/>
                <a:gd name="T1" fmla="*/ 2 h 9"/>
                <a:gd name="T2" fmla="*/ 10 w 43"/>
                <a:gd name="T3" fmla="*/ 7 h 9"/>
                <a:gd name="T4" fmla="*/ 24 w 43"/>
                <a:gd name="T5" fmla="*/ 9 h 9"/>
                <a:gd name="T6" fmla="*/ 43 w 43"/>
                <a:gd name="T7" fmla="*/ 2 h 9"/>
                <a:gd name="T8" fmla="*/ 42 w 43"/>
                <a:gd name="T9" fmla="*/ 0 h 9"/>
                <a:gd name="T10" fmla="*/ 41 w 43"/>
                <a:gd name="T11" fmla="*/ 1 h 9"/>
                <a:gd name="T12" fmla="*/ 24 w 43"/>
                <a:gd name="T13" fmla="*/ 7 h 9"/>
                <a:gd name="T14" fmla="*/ 10 w 43"/>
                <a:gd name="T15" fmla="*/ 5 h 9"/>
                <a:gd name="T16" fmla="*/ 1 w 43"/>
                <a:gd name="T17" fmla="*/ 0 h 9"/>
                <a:gd name="T18" fmla="*/ 0 w 43"/>
                <a:gd name="T19" fmla="*/ 0 h 9"/>
                <a:gd name="T20" fmla="*/ 0 w 43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">
                  <a:moveTo>
                    <a:pt x="0" y="2"/>
                  </a:moveTo>
                  <a:cubicBezTo>
                    <a:pt x="2" y="4"/>
                    <a:pt x="5" y="6"/>
                    <a:pt x="10" y="7"/>
                  </a:cubicBezTo>
                  <a:cubicBezTo>
                    <a:pt x="14" y="8"/>
                    <a:pt x="19" y="9"/>
                    <a:pt x="24" y="9"/>
                  </a:cubicBezTo>
                  <a:cubicBezTo>
                    <a:pt x="31" y="9"/>
                    <a:pt x="38" y="7"/>
                    <a:pt x="43" y="2"/>
                  </a:cubicBezTo>
                  <a:cubicBezTo>
                    <a:pt x="43" y="1"/>
                    <a:pt x="43" y="1"/>
                    <a:pt x="42" y="0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37" y="6"/>
                    <a:pt x="31" y="7"/>
                    <a:pt x="24" y="7"/>
                  </a:cubicBezTo>
                  <a:cubicBezTo>
                    <a:pt x="19" y="7"/>
                    <a:pt x="14" y="6"/>
                    <a:pt x="10" y="5"/>
                  </a:cubicBezTo>
                  <a:cubicBezTo>
                    <a:pt x="6" y="4"/>
                    <a:pt x="3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3" name="Freeform 598"/>
            <p:cNvSpPr>
              <a:spLocks/>
            </p:cNvSpPr>
            <p:nvPr/>
          </p:nvSpPr>
          <p:spPr bwMode="auto">
            <a:xfrm>
              <a:off x="2650" y="2689"/>
              <a:ext cx="72" cy="16"/>
            </a:xfrm>
            <a:custGeom>
              <a:avLst/>
              <a:gdLst>
                <a:gd name="T0" fmla="*/ 0 w 43"/>
                <a:gd name="T1" fmla="*/ 2 h 9"/>
                <a:gd name="T2" fmla="*/ 10 w 43"/>
                <a:gd name="T3" fmla="*/ 7 h 9"/>
                <a:gd name="T4" fmla="*/ 24 w 43"/>
                <a:gd name="T5" fmla="*/ 9 h 9"/>
                <a:gd name="T6" fmla="*/ 43 w 43"/>
                <a:gd name="T7" fmla="*/ 2 h 9"/>
                <a:gd name="T8" fmla="*/ 42 w 43"/>
                <a:gd name="T9" fmla="*/ 0 h 9"/>
                <a:gd name="T10" fmla="*/ 41 w 43"/>
                <a:gd name="T11" fmla="*/ 1 h 9"/>
                <a:gd name="T12" fmla="*/ 24 w 43"/>
                <a:gd name="T13" fmla="*/ 7 h 9"/>
                <a:gd name="T14" fmla="*/ 10 w 43"/>
                <a:gd name="T15" fmla="*/ 5 h 9"/>
                <a:gd name="T16" fmla="*/ 1 w 43"/>
                <a:gd name="T17" fmla="*/ 0 h 9"/>
                <a:gd name="T18" fmla="*/ 0 w 43"/>
                <a:gd name="T19" fmla="*/ 0 h 9"/>
                <a:gd name="T20" fmla="*/ 0 w 43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">
                  <a:moveTo>
                    <a:pt x="0" y="2"/>
                  </a:moveTo>
                  <a:cubicBezTo>
                    <a:pt x="2" y="4"/>
                    <a:pt x="5" y="6"/>
                    <a:pt x="10" y="7"/>
                  </a:cubicBezTo>
                  <a:cubicBezTo>
                    <a:pt x="14" y="8"/>
                    <a:pt x="19" y="9"/>
                    <a:pt x="24" y="9"/>
                  </a:cubicBezTo>
                  <a:cubicBezTo>
                    <a:pt x="31" y="9"/>
                    <a:pt x="38" y="7"/>
                    <a:pt x="43" y="2"/>
                  </a:cubicBezTo>
                  <a:cubicBezTo>
                    <a:pt x="43" y="1"/>
                    <a:pt x="43" y="1"/>
                    <a:pt x="42" y="0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37" y="6"/>
                    <a:pt x="31" y="7"/>
                    <a:pt x="24" y="7"/>
                  </a:cubicBezTo>
                  <a:cubicBezTo>
                    <a:pt x="19" y="7"/>
                    <a:pt x="14" y="6"/>
                    <a:pt x="10" y="5"/>
                  </a:cubicBezTo>
                  <a:cubicBezTo>
                    <a:pt x="6" y="4"/>
                    <a:pt x="3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4" name="Freeform 599"/>
            <p:cNvSpPr>
              <a:spLocks/>
            </p:cNvSpPr>
            <p:nvPr/>
          </p:nvSpPr>
          <p:spPr bwMode="auto">
            <a:xfrm>
              <a:off x="2641" y="2678"/>
              <a:ext cx="89" cy="28"/>
            </a:xfrm>
            <a:custGeom>
              <a:avLst/>
              <a:gdLst>
                <a:gd name="T0" fmla="*/ 51 w 53"/>
                <a:gd name="T1" fmla="*/ 0 h 17"/>
                <a:gd name="T2" fmla="*/ 49 w 53"/>
                <a:gd name="T3" fmla="*/ 6 h 17"/>
                <a:gd name="T4" fmla="*/ 26 w 53"/>
                <a:gd name="T5" fmla="*/ 15 h 17"/>
                <a:gd name="T6" fmla="*/ 4 w 53"/>
                <a:gd name="T7" fmla="*/ 6 h 17"/>
                <a:gd name="T8" fmla="*/ 2 w 53"/>
                <a:gd name="T9" fmla="*/ 0 h 17"/>
                <a:gd name="T10" fmla="*/ 0 w 53"/>
                <a:gd name="T11" fmla="*/ 0 h 17"/>
                <a:gd name="T12" fmla="*/ 2 w 53"/>
                <a:gd name="T13" fmla="*/ 7 h 17"/>
                <a:gd name="T14" fmla="*/ 26 w 53"/>
                <a:gd name="T15" fmla="*/ 17 h 17"/>
                <a:gd name="T16" fmla="*/ 51 w 53"/>
                <a:gd name="T17" fmla="*/ 7 h 17"/>
                <a:gd name="T18" fmla="*/ 53 w 53"/>
                <a:gd name="T19" fmla="*/ 0 h 17"/>
                <a:gd name="T20" fmla="*/ 51 w 53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17">
                  <a:moveTo>
                    <a:pt x="51" y="0"/>
                  </a:moveTo>
                  <a:cubicBezTo>
                    <a:pt x="51" y="2"/>
                    <a:pt x="50" y="4"/>
                    <a:pt x="49" y="6"/>
                  </a:cubicBezTo>
                  <a:cubicBezTo>
                    <a:pt x="45" y="11"/>
                    <a:pt x="37" y="15"/>
                    <a:pt x="26" y="15"/>
                  </a:cubicBezTo>
                  <a:cubicBezTo>
                    <a:pt x="16" y="15"/>
                    <a:pt x="7" y="11"/>
                    <a:pt x="4" y="6"/>
                  </a:cubicBezTo>
                  <a:cubicBezTo>
                    <a:pt x="3" y="4"/>
                    <a:pt x="2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5"/>
                    <a:pt x="2" y="7"/>
                  </a:cubicBezTo>
                  <a:cubicBezTo>
                    <a:pt x="6" y="13"/>
                    <a:pt x="16" y="17"/>
                    <a:pt x="26" y="17"/>
                  </a:cubicBezTo>
                  <a:cubicBezTo>
                    <a:pt x="37" y="17"/>
                    <a:pt x="46" y="13"/>
                    <a:pt x="51" y="7"/>
                  </a:cubicBezTo>
                  <a:cubicBezTo>
                    <a:pt x="52" y="5"/>
                    <a:pt x="53" y="3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5" name="Freeform 600"/>
            <p:cNvSpPr>
              <a:spLocks/>
            </p:cNvSpPr>
            <p:nvPr/>
          </p:nvSpPr>
          <p:spPr bwMode="auto">
            <a:xfrm>
              <a:off x="3720" y="2230"/>
              <a:ext cx="99" cy="82"/>
            </a:xfrm>
            <a:custGeom>
              <a:avLst/>
              <a:gdLst>
                <a:gd name="T0" fmla="*/ 59 w 59"/>
                <a:gd name="T1" fmla="*/ 24 h 49"/>
                <a:gd name="T2" fmla="*/ 30 w 59"/>
                <a:gd name="T3" fmla="*/ 48 h 49"/>
                <a:gd name="T4" fmla="*/ 0 w 59"/>
                <a:gd name="T5" fmla="*/ 24 h 49"/>
                <a:gd name="T6" fmla="*/ 30 w 59"/>
                <a:gd name="T7" fmla="*/ 0 h 49"/>
                <a:gd name="T8" fmla="*/ 59 w 59"/>
                <a:gd name="T9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9">
                  <a:moveTo>
                    <a:pt x="59" y="24"/>
                  </a:moveTo>
                  <a:cubicBezTo>
                    <a:pt x="59" y="38"/>
                    <a:pt x="46" y="49"/>
                    <a:pt x="30" y="48"/>
                  </a:cubicBezTo>
                  <a:cubicBezTo>
                    <a:pt x="14" y="48"/>
                    <a:pt x="0" y="38"/>
                    <a:pt x="0" y="24"/>
                  </a:cubicBezTo>
                  <a:cubicBezTo>
                    <a:pt x="1" y="11"/>
                    <a:pt x="14" y="0"/>
                    <a:pt x="30" y="0"/>
                  </a:cubicBezTo>
                  <a:cubicBezTo>
                    <a:pt x="46" y="0"/>
                    <a:pt x="59" y="11"/>
                    <a:pt x="59" y="24"/>
                  </a:cubicBezTo>
                </a:path>
              </a:pathLst>
            </a:custGeom>
            <a:solidFill>
              <a:srgbClr val="CD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6" name="Freeform 601"/>
            <p:cNvSpPr>
              <a:spLocks/>
            </p:cNvSpPr>
            <p:nvPr/>
          </p:nvSpPr>
          <p:spPr bwMode="auto">
            <a:xfrm>
              <a:off x="3718" y="2229"/>
              <a:ext cx="103" cy="83"/>
            </a:xfrm>
            <a:custGeom>
              <a:avLst/>
              <a:gdLst>
                <a:gd name="T0" fmla="*/ 60 w 61"/>
                <a:gd name="T1" fmla="*/ 25 h 50"/>
                <a:gd name="T2" fmla="*/ 59 w 61"/>
                <a:gd name="T3" fmla="*/ 25 h 50"/>
                <a:gd name="T4" fmla="*/ 50 w 61"/>
                <a:gd name="T5" fmla="*/ 42 h 50"/>
                <a:gd name="T6" fmla="*/ 30 w 61"/>
                <a:gd name="T7" fmla="*/ 48 h 50"/>
                <a:gd name="T8" fmla="*/ 30 w 61"/>
                <a:gd name="T9" fmla="*/ 48 h 50"/>
                <a:gd name="T10" fmla="*/ 10 w 61"/>
                <a:gd name="T11" fmla="*/ 42 h 50"/>
                <a:gd name="T12" fmla="*/ 2 w 61"/>
                <a:gd name="T13" fmla="*/ 25 h 50"/>
                <a:gd name="T14" fmla="*/ 2 w 61"/>
                <a:gd name="T15" fmla="*/ 25 h 50"/>
                <a:gd name="T16" fmla="*/ 2 w 61"/>
                <a:gd name="T17" fmla="*/ 25 h 50"/>
                <a:gd name="T18" fmla="*/ 10 w 61"/>
                <a:gd name="T19" fmla="*/ 9 h 50"/>
                <a:gd name="T20" fmla="*/ 30 w 61"/>
                <a:gd name="T21" fmla="*/ 2 h 50"/>
                <a:gd name="T22" fmla="*/ 30 w 61"/>
                <a:gd name="T23" fmla="*/ 2 h 50"/>
                <a:gd name="T24" fmla="*/ 50 w 61"/>
                <a:gd name="T25" fmla="*/ 9 h 50"/>
                <a:gd name="T26" fmla="*/ 59 w 61"/>
                <a:gd name="T27" fmla="*/ 25 h 50"/>
                <a:gd name="T28" fmla="*/ 59 w 61"/>
                <a:gd name="T29" fmla="*/ 25 h 50"/>
                <a:gd name="T30" fmla="*/ 60 w 61"/>
                <a:gd name="T31" fmla="*/ 25 h 50"/>
                <a:gd name="T32" fmla="*/ 59 w 61"/>
                <a:gd name="T33" fmla="*/ 25 h 50"/>
                <a:gd name="T34" fmla="*/ 60 w 61"/>
                <a:gd name="T35" fmla="*/ 25 h 50"/>
                <a:gd name="T36" fmla="*/ 61 w 61"/>
                <a:gd name="T37" fmla="*/ 25 h 50"/>
                <a:gd name="T38" fmla="*/ 61 w 61"/>
                <a:gd name="T39" fmla="*/ 25 h 50"/>
                <a:gd name="T40" fmla="*/ 52 w 61"/>
                <a:gd name="T41" fmla="*/ 7 h 50"/>
                <a:gd name="T42" fmla="*/ 30 w 61"/>
                <a:gd name="T43" fmla="*/ 0 h 50"/>
                <a:gd name="T44" fmla="*/ 30 w 61"/>
                <a:gd name="T45" fmla="*/ 0 h 50"/>
                <a:gd name="T46" fmla="*/ 9 w 61"/>
                <a:gd name="T47" fmla="*/ 7 h 50"/>
                <a:gd name="T48" fmla="*/ 0 w 61"/>
                <a:gd name="T49" fmla="*/ 25 h 50"/>
                <a:gd name="T50" fmla="*/ 1 w 61"/>
                <a:gd name="T51" fmla="*/ 25 h 50"/>
                <a:gd name="T52" fmla="*/ 0 w 61"/>
                <a:gd name="T53" fmla="*/ 25 h 50"/>
                <a:gd name="T54" fmla="*/ 0 w 61"/>
                <a:gd name="T55" fmla="*/ 25 h 50"/>
                <a:gd name="T56" fmla="*/ 9 w 61"/>
                <a:gd name="T57" fmla="*/ 43 h 50"/>
                <a:gd name="T58" fmla="*/ 30 w 61"/>
                <a:gd name="T59" fmla="*/ 50 h 50"/>
                <a:gd name="T60" fmla="*/ 30 w 61"/>
                <a:gd name="T61" fmla="*/ 50 h 50"/>
                <a:gd name="T62" fmla="*/ 51 w 61"/>
                <a:gd name="T63" fmla="*/ 43 h 50"/>
                <a:gd name="T64" fmla="*/ 61 w 61"/>
                <a:gd name="T65" fmla="*/ 25 h 50"/>
                <a:gd name="T66" fmla="*/ 61 w 61"/>
                <a:gd name="T67" fmla="*/ 25 h 50"/>
                <a:gd name="T68" fmla="*/ 60 w 61"/>
                <a:gd name="T6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" h="50">
                  <a:moveTo>
                    <a:pt x="60" y="25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8" y="32"/>
                    <a:pt x="55" y="37"/>
                    <a:pt x="50" y="42"/>
                  </a:cubicBezTo>
                  <a:cubicBezTo>
                    <a:pt x="45" y="46"/>
                    <a:pt x="38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2" y="48"/>
                    <a:pt x="15" y="46"/>
                    <a:pt x="10" y="42"/>
                  </a:cubicBezTo>
                  <a:cubicBezTo>
                    <a:pt x="5" y="37"/>
                    <a:pt x="2" y="32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19"/>
                    <a:pt x="5" y="13"/>
                    <a:pt x="10" y="9"/>
                  </a:cubicBezTo>
                  <a:cubicBezTo>
                    <a:pt x="15" y="5"/>
                    <a:pt x="22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8" y="2"/>
                    <a:pt x="45" y="5"/>
                    <a:pt x="50" y="9"/>
                  </a:cubicBezTo>
                  <a:cubicBezTo>
                    <a:pt x="55" y="13"/>
                    <a:pt x="59" y="19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18"/>
                    <a:pt x="57" y="12"/>
                    <a:pt x="52" y="7"/>
                  </a:cubicBezTo>
                  <a:cubicBezTo>
                    <a:pt x="46" y="3"/>
                    <a:pt x="38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4" y="3"/>
                    <a:pt x="9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3" y="39"/>
                    <a:pt x="9" y="43"/>
                  </a:cubicBezTo>
                  <a:cubicBezTo>
                    <a:pt x="14" y="48"/>
                    <a:pt x="22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8" y="50"/>
                    <a:pt x="46" y="48"/>
                    <a:pt x="51" y="43"/>
                  </a:cubicBezTo>
                  <a:cubicBezTo>
                    <a:pt x="57" y="39"/>
                    <a:pt x="60" y="32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lnTo>
                    <a:pt x="6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7" name="Freeform 602"/>
            <p:cNvSpPr>
              <a:spLocks/>
            </p:cNvSpPr>
            <p:nvPr/>
          </p:nvSpPr>
          <p:spPr bwMode="auto">
            <a:xfrm>
              <a:off x="3723" y="2234"/>
              <a:ext cx="62" cy="73"/>
            </a:xfrm>
            <a:custGeom>
              <a:avLst/>
              <a:gdLst>
                <a:gd name="T0" fmla="*/ 31 w 37"/>
                <a:gd name="T1" fmla="*/ 44 h 44"/>
                <a:gd name="T2" fmla="*/ 26 w 37"/>
                <a:gd name="T3" fmla="*/ 44 h 44"/>
                <a:gd name="T4" fmla="*/ 0 w 37"/>
                <a:gd name="T5" fmla="*/ 22 h 44"/>
                <a:gd name="T6" fmla="*/ 27 w 37"/>
                <a:gd name="T7" fmla="*/ 0 h 44"/>
                <a:gd name="T8" fmla="*/ 37 w 37"/>
                <a:gd name="T9" fmla="*/ 1 h 44"/>
                <a:gd name="T10" fmla="*/ 12 w 37"/>
                <a:gd name="T11" fmla="*/ 16 h 44"/>
                <a:gd name="T12" fmla="*/ 31 w 37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31" y="44"/>
                  </a:moveTo>
                  <a:cubicBezTo>
                    <a:pt x="30" y="44"/>
                    <a:pt x="27" y="44"/>
                    <a:pt x="26" y="44"/>
                  </a:cubicBezTo>
                  <a:cubicBezTo>
                    <a:pt x="11" y="44"/>
                    <a:pt x="0" y="34"/>
                    <a:pt x="0" y="22"/>
                  </a:cubicBezTo>
                  <a:cubicBezTo>
                    <a:pt x="0" y="10"/>
                    <a:pt x="12" y="0"/>
                    <a:pt x="27" y="0"/>
                  </a:cubicBezTo>
                  <a:cubicBezTo>
                    <a:pt x="30" y="0"/>
                    <a:pt x="34" y="0"/>
                    <a:pt x="37" y="1"/>
                  </a:cubicBezTo>
                  <a:cubicBezTo>
                    <a:pt x="37" y="1"/>
                    <a:pt x="12" y="3"/>
                    <a:pt x="12" y="16"/>
                  </a:cubicBezTo>
                  <a:cubicBezTo>
                    <a:pt x="12" y="37"/>
                    <a:pt x="31" y="44"/>
                    <a:pt x="31" y="44"/>
                  </a:cubicBezTo>
                </a:path>
              </a:pathLst>
            </a:custGeom>
            <a:solidFill>
              <a:srgbClr val="9B9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8" name="Freeform 603"/>
            <p:cNvSpPr>
              <a:spLocks/>
            </p:cNvSpPr>
            <p:nvPr/>
          </p:nvSpPr>
          <p:spPr bwMode="auto">
            <a:xfrm>
              <a:off x="3732" y="2158"/>
              <a:ext cx="28" cy="133"/>
            </a:xfrm>
            <a:custGeom>
              <a:avLst/>
              <a:gdLst>
                <a:gd name="T0" fmla="*/ 13 w 17"/>
                <a:gd name="T1" fmla="*/ 1 h 79"/>
                <a:gd name="T2" fmla="*/ 8 w 17"/>
                <a:gd name="T3" fmla="*/ 1 h 79"/>
                <a:gd name="T4" fmla="*/ 0 w 17"/>
                <a:gd name="T5" fmla="*/ 1 h 79"/>
                <a:gd name="T6" fmla="*/ 0 w 17"/>
                <a:gd name="T7" fmla="*/ 57 h 79"/>
                <a:gd name="T8" fmla="*/ 17 w 17"/>
                <a:gd name="T9" fmla="*/ 79 h 79"/>
                <a:gd name="T10" fmla="*/ 12 w 17"/>
                <a:gd name="T11" fmla="*/ 65 h 79"/>
                <a:gd name="T12" fmla="*/ 13 w 17"/>
                <a:gd name="T1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79">
                  <a:moveTo>
                    <a:pt x="13" y="1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5" y="2"/>
                    <a:pt x="3" y="2"/>
                    <a:pt x="0" y="1"/>
                  </a:cubicBezTo>
                  <a:cubicBezTo>
                    <a:pt x="0" y="15"/>
                    <a:pt x="0" y="57"/>
                    <a:pt x="0" y="57"/>
                  </a:cubicBezTo>
                  <a:cubicBezTo>
                    <a:pt x="0" y="67"/>
                    <a:pt x="7" y="76"/>
                    <a:pt x="17" y="79"/>
                  </a:cubicBezTo>
                  <a:cubicBezTo>
                    <a:pt x="14" y="75"/>
                    <a:pt x="12" y="70"/>
                    <a:pt x="12" y="65"/>
                  </a:cubicBezTo>
                  <a:cubicBezTo>
                    <a:pt x="12" y="65"/>
                    <a:pt x="12" y="15"/>
                    <a:pt x="13" y="1"/>
                  </a:cubicBezTo>
                </a:path>
              </a:pathLst>
            </a:custGeom>
            <a:solidFill>
              <a:srgbClr val="5B6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29" name="Freeform 604"/>
            <p:cNvSpPr>
              <a:spLocks/>
            </p:cNvSpPr>
            <p:nvPr/>
          </p:nvSpPr>
          <p:spPr bwMode="auto">
            <a:xfrm>
              <a:off x="3752" y="2162"/>
              <a:ext cx="57" cy="130"/>
            </a:xfrm>
            <a:custGeom>
              <a:avLst/>
              <a:gdLst>
                <a:gd name="T0" fmla="*/ 0 w 34"/>
                <a:gd name="T1" fmla="*/ 10 h 78"/>
                <a:gd name="T2" fmla="*/ 0 w 34"/>
                <a:gd name="T3" fmla="*/ 65 h 78"/>
                <a:gd name="T4" fmla="*/ 5 w 34"/>
                <a:gd name="T5" fmla="*/ 77 h 78"/>
                <a:gd name="T6" fmla="*/ 10 w 34"/>
                <a:gd name="T7" fmla="*/ 78 h 78"/>
                <a:gd name="T8" fmla="*/ 33 w 34"/>
                <a:gd name="T9" fmla="*/ 57 h 78"/>
                <a:gd name="T10" fmla="*/ 34 w 34"/>
                <a:gd name="T11" fmla="*/ 0 h 78"/>
                <a:gd name="T12" fmla="*/ 0 w 34"/>
                <a:gd name="T1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78">
                  <a:moveTo>
                    <a:pt x="0" y="10"/>
                  </a:moveTo>
                  <a:cubicBezTo>
                    <a:pt x="0" y="24"/>
                    <a:pt x="0" y="65"/>
                    <a:pt x="0" y="65"/>
                  </a:cubicBezTo>
                  <a:cubicBezTo>
                    <a:pt x="0" y="70"/>
                    <a:pt x="2" y="73"/>
                    <a:pt x="5" y="77"/>
                  </a:cubicBezTo>
                  <a:cubicBezTo>
                    <a:pt x="7" y="78"/>
                    <a:pt x="8" y="78"/>
                    <a:pt x="10" y="78"/>
                  </a:cubicBezTo>
                  <a:cubicBezTo>
                    <a:pt x="23" y="78"/>
                    <a:pt x="33" y="69"/>
                    <a:pt x="33" y="5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30" name="Freeform 605"/>
            <p:cNvSpPr>
              <a:spLocks/>
            </p:cNvSpPr>
            <p:nvPr/>
          </p:nvSpPr>
          <p:spPr bwMode="auto">
            <a:xfrm>
              <a:off x="3729" y="2167"/>
              <a:ext cx="80" cy="129"/>
            </a:xfrm>
            <a:custGeom>
              <a:avLst/>
              <a:gdLst>
                <a:gd name="T0" fmla="*/ 0 w 48"/>
                <a:gd name="T1" fmla="*/ 1 h 77"/>
                <a:gd name="T2" fmla="*/ 0 w 48"/>
                <a:gd name="T3" fmla="*/ 53 h 77"/>
                <a:gd name="T4" fmla="*/ 0 w 48"/>
                <a:gd name="T5" fmla="*/ 53 h 77"/>
                <a:gd name="T6" fmla="*/ 18 w 48"/>
                <a:gd name="T7" fmla="*/ 76 h 77"/>
                <a:gd name="T8" fmla="*/ 24 w 48"/>
                <a:gd name="T9" fmla="*/ 77 h 77"/>
                <a:gd name="T10" fmla="*/ 24 w 48"/>
                <a:gd name="T11" fmla="*/ 77 h 77"/>
                <a:gd name="T12" fmla="*/ 48 w 48"/>
                <a:gd name="T13" fmla="*/ 53 h 77"/>
                <a:gd name="T14" fmla="*/ 48 w 48"/>
                <a:gd name="T15" fmla="*/ 1 h 77"/>
                <a:gd name="T16" fmla="*/ 47 w 48"/>
                <a:gd name="T17" fmla="*/ 0 h 77"/>
                <a:gd name="T18" fmla="*/ 46 w 48"/>
                <a:gd name="T19" fmla="*/ 1 h 77"/>
                <a:gd name="T20" fmla="*/ 46 w 48"/>
                <a:gd name="T21" fmla="*/ 53 h 77"/>
                <a:gd name="T22" fmla="*/ 24 w 48"/>
                <a:gd name="T23" fmla="*/ 75 h 77"/>
                <a:gd name="T24" fmla="*/ 24 w 48"/>
                <a:gd name="T25" fmla="*/ 75 h 77"/>
                <a:gd name="T26" fmla="*/ 19 w 48"/>
                <a:gd name="T27" fmla="*/ 74 h 77"/>
                <a:gd name="T28" fmla="*/ 2 w 48"/>
                <a:gd name="T29" fmla="*/ 53 h 77"/>
                <a:gd name="T30" fmla="*/ 2 w 48"/>
                <a:gd name="T31" fmla="*/ 53 h 77"/>
                <a:gd name="T32" fmla="*/ 2 w 48"/>
                <a:gd name="T33" fmla="*/ 1 h 77"/>
                <a:gd name="T34" fmla="*/ 1 w 48"/>
                <a:gd name="T35" fmla="*/ 0 h 77"/>
                <a:gd name="T36" fmla="*/ 0 w 48"/>
                <a:gd name="T37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77">
                  <a:moveTo>
                    <a:pt x="0" y="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8" y="74"/>
                    <a:pt x="18" y="76"/>
                  </a:cubicBezTo>
                  <a:cubicBezTo>
                    <a:pt x="20" y="77"/>
                    <a:pt x="22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7" y="77"/>
                    <a:pt x="48" y="66"/>
                    <a:pt x="48" y="53"/>
                  </a:cubicBezTo>
                  <a:cubicBezTo>
                    <a:pt x="48" y="53"/>
                    <a:pt x="48" y="16"/>
                    <a:pt x="48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47" y="0"/>
                    <a:pt x="46" y="1"/>
                    <a:pt x="46" y="1"/>
                  </a:cubicBezTo>
                  <a:cubicBezTo>
                    <a:pt x="46" y="16"/>
                    <a:pt x="46" y="53"/>
                    <a:pt x="46" y="53"/>
                  </a:cubicBezTo>
                  <a:cubicBezTo>
                    <a:pt x="46" y="65"/>
                    <a:pt x="36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2" y="75"/>
                    <a:pt x="20" y="75"/>
                    <a:pt x="19" y="74"/>
                  </a:cubicBezTo>
                  <a:cubicBezTo>
                    <a:pt x="9" y="72"/>
                    <a:pt x="2" y="6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231" name="Freeform 606"/>
            <p:cNvSpPr>
              <a:spLocks/>
            </p:cNvSpPr>
            <p:nvPr/>
          </p:nvSpPr>
          <p:spPr bwMode="auto">
            <a:xfrm>
              <a:off x="3734" y="2232"/>
              <a:ext cx="73" cy="15"/>
            </a:xfrm>
            <a:custGeom>
              <a:avLst/>
              <a:gdLst>
                <a:gd name="T0" fmla="*/ 1 w 44"/>
                <a:gd name="T1" fmla="*/ 2 h 9"/>
                <a:gd name="T2" fmla="*/ 10 w 44"/>
                <a:gd name="T3" fmla="*/ 7 h 9"/>
                <a:gd name="T4" fmla="*/ 25 w 44"/>
                <a:gd name="T5" fmla="*/ 9 h 9"/>
                <a:gd name="T6" fmla="*/ 43 w 44"/>
                <a:gd name="T7" fmla="*/ 2 h 9"/>
                <a:gd name="T8" fmla="*/ 43 w 44"/>
                <a:gd name="T9" fmla="*/ 0 h 9"/>
                <a:gd name="T10" fmla="*/ 42 w 44"/>
                <a:gd name="T11" fmla="*/ 0 h 9"/>
                <a:gd name="T12" fmla="*/ 25 w 44"/>
                <a:gd name="T13" fmla="*/ 7 h 9"/>
                <a:gd name="T14" fmla="*/ 11 w 44"/>
                <a:gd name="T15" fmla="*/ 5 h 9"/>
                <a:gd name="T16" fmla="*/ 2 w 44"/>
                <a:gd name="T17" fmla="*/ 0 h 9"/>
                <a:gd name="T18" fmla="*/ 1 w 44"/>
                <a:gd name="T19" fmla="*/ 0 h 9"/>
                <a:gd name="T20" fmla="*/ 1 w 44"/>
                <a:gd name="T2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9">
                  <a:moveTo>
                    <a:pt x="1" y="2"/>
                  </a:moveTo>
                  <a:cubicBezTo>
                    <a:pt x="3" y="3"/>
                    <a:pt x="6" y="5"/>
                    <a:pt x="10" y="7"/>
                  </a:cubicBezTo>
                  <a:cubicBezTo>
                    <a:pt x="15" y="8"/>
                    <a:pt x="20" y="9"/>
                    <a:pt x="25" y="9"/>
                  </a:cubicBezTo>
                  <a:cubicBezTo>
                    <a:pt x="32" y="9"/>
                    <a:pt x="39" y="7"/>
                    <a:pt x="43" y="2"/>
                  </a:cubicBezTo>
                  <a:cubicBezTo>
                    <a:pt x="44" y="1"/>
                    <a:pt x="44" y="1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38" y="5"/>
                    <a:pt x="31" y="7"/>
                    <a:pt x="25" y="7"/>
                  </a:cubicBezTo>
                  <a:cubicBezTo>
                    <a:pt x="20" y="7"/>
                    <a:pt x="15" y="6"/>
                    <a:pt x="11" y="5"/>
                  </a:cubicBezTo>
                  <a:cubicBezTo>
                    <a:pt x="7" y="4"/>
                    <a:pt x="4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</p:grpSp>
      <p:grpSp>
        <p:nvGrpSpPr>
          <p:cNvPr id="1616" name="Group 808"/>
          <p:cNvGrpSpPr>
            <a:grpSpLocks/>
          </p:cNvGrpSpPr>
          <p:nvPr/>
        </p:nvGrpSpPr>
        <p:grpSpPr bwMode="auto">
          <a:xfrm>
            <a:off x="665016" y="2554975"/>
            <a:ext cx="10858501" cy="1990725"/>
            <a:chOff x="306" y="1560"/>
            <a:chExt cx="6840" cy="1254"/>
          </a:xfrm>
        </p:grpSpPr>
        <p:sp>
          <p:nvSpPr>
            <p:cNvPr id="1832" name="Freeform 608"/>
            <p:cNvSpPr>
              <a:spLocks/>
            </p:cNvSpPr>
            <p:nvPr/>
          </p:nvSpPr>
          <p:spPr bwMode="auto">
            <a:xfrm>
              <a:off x="3734" y="2187"/>
              <a:ext cx="71" cy="16"/>
            </a:xfrm>
            <a:custGeom>
              <a:avLst/>
              <a:gdLst>
                <a:gd name="T0" fmla="*/ 0 w 43"/>
                <a:gd name="T1" fmla="*/ 2 h 10"/>
                <a:gd name="T2" fmla="*/ 10 w 43"/>
                <a:gd name="T3" fmla="*/ 7 h 10"/>
                <a:gd name="T4" fmla="*/ 24 w 43"/>
                <a:gd name="T5" fmla="*/ 10 h 10"/>
                <a:gd name="T6" fmla="*/ 43 w 43"/>
                <a:gd name="T7" fmla="*/ 2 h 10"/>
                <a:gd name="T8" fmla="*/ 42 w 43"/>
                <a:gd name="T9" fmla="*/ 1 h 10"/>
                <a:gd name="T10" fmla="*/ 41 w 43"/>
                <a:gd name="T11" fmla="*/ 1 h 10"/>
                <a:gd name="T12" fmla="*/ 24 w 43"/>
                <a:gd name="T13" fmla="*/ 8 h 10"/>
                <a:gd name="T14" fmla="*/ 10 w 43"/>
                <a:gd name="T15" fmla="*/ 5 h 10"/>
                <a:gd name="T16" fmla="*/ 1 w 43"/>
                <a:gd name="T17" fmla="*/ 1 h 10"/>
                <a:gd name="T18" fmla="*/ 0 w 43"/>
                <a:gd name="T19" fmla="*/ 1 h 10"/>
                <a:gd name="T20" fmla="*/ 0 w 43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0">
                  <a:moveTo>
                    <a:pt x="0" y="2"/>
                  </a:moveTo>
                  <a:cubicBezTo>
                    <a:pt x="2" y="4"/>
                    <a:pt x="5" y="6"/>
                    <a:pt x="10" y="7"/>
                  </a:cubicBezTo>
                  <a:cubicBezTo>
                    <a:pt x="14" y="9"/>
                    <a:pt x="19" y="10"/>
                    <a:pt x="24" y="10"/>
                  </a:cubicBezTo>
                  <a:cubicBezTo>
                    <a:pt x="31" y="10"/>
                    <a:pt x="38" y="8"/>
                    <a:pt x="43" y="2"/>
                  </a:cubicBezTo>
                  <a:cubicBezTo>
                    <a:pt x="43" y="2"/>
                    <a:pt x="43" y="1"/>
                    <a:pt x="42" y="1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37" y="6"/>
                    <a:pt x="31" y="8"/>
                    <a:pt x="24" y="8"/>
                  </a:cubicBezTo>
                  <a:cubicBezTo>
                    <a:pt x="19" y="8"/>
                    <a:pt x="14" y="7"/>
                    <a:pt x="10" y="5"/>
                  </a:cubicBezTo>
                  <a:cubicBezTo>
                    <a:pt x="6" y="4"/>
                    <a:pt x="3" y="2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33" name="Freeform 609"/>
            <p:cNvSpPr>
              <a:spLocks/>
            </p:cNvSpPr>
            <p:nvPr/>
          </p:nvSpPr>
          <p:spPr bwMode="auto">
            <a:xfrm>
              <a:off x="3734" y="2167"/>
              <a:ext cx="71" cy="16"/>
            </a:xfrm>
            <a:custGeom>
              <a:avLst/>
              <a:gdLst>
                <a:gd name="T0" fmla="*/ 0 w 43"/>
                <a:gd name="T1" fmla="*/ 2 h 10"/>
                <a:gd name="T2" fmla="*/ 10 w 43"/>
                <a:gd name="T3" fmla="*/ 7 h 10"/>
                <a:gd name="T4" fmla="*/ 24 w 43"/>
                <a:gd name="T5" fmla="*/ 10 h 10"/>
                <a:gd name="T6" fmla="*/ 43 w 43"/>
                <a:gd name="T7" fmla="*/ 2 h 10"/>
                <a:gd name="T8" fmla="*/ 42 w 43"/>
                <a:gd name="T9" fmla="*/ 1 h 10"/>
                <a:gd name="T10" fmla="*/ 41 w 43"/>
                <a:gd name="T11" fmla="*/ 1 h 10"/>
                <a:gd name="T12" fmla="*/ 24 w 43"/>
                <a:gd name="T13" fmla="*/ 8 h 10"/>
                <a:gd name="T14" fmla="*/ 10 w 43"/>
                <a:gd name="T15" fmla="*/ 5 h 10"/>
                <a:gd name="T16" fmla="*/ 1 w 43"/>
                <a:gd name="T17" fmla="*/ 1 h 10"/>
                <a:gd name="T18" fmla="*/ 0 w 43"/>
                <a:gd name="T19" fmla="*/ 1 h 10"/>
                <a:gd name="T20" fmla="*/ 0 w 43"/>
                <a:gd name="T2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0">
                  <a:moveTo>
                    <a:pt x="0" y="2"/>
                  </a:moveTo>
                  <a:cubicBezTo>
                    <a:pt x="2" y="4"/>
                    <a:pt x="5" y="6"/>
                    <a:pt x="10" y="7"/>
                  </a:cubicBezTo>
                  <a:cubicBezTo>
                    <a:pt x="14" y="9"/>
                    <a:pt x="19" y="10"/>
                    <a:pt x="24" y="10"/>
                  </a:cubicBezTo>
                  <a:cubicBezTo>
                    <a:pt x="31" y="10"/>
                    <a:pt x="38" y="8"/>
                    <a:pt x="43" y="2"/>
                  </a:cubicBezTo>
                  <a:cubicBezTo>
                    <a:pt x="43" y="2"/>
                    <a:pt x="43" y="1"/>
                    <a:pt x="42" y="1"/>
                  </a:cubicBezTo>
                  <a:cubicBezTo>
                    <a:pt x="42" y="0"/>
                    <a:pt x="41" y="0"/>
                    <a:pt x="41" y="1"/>
                  </a:cubicBezTo>
                  <a:cubicBezTo>
                    <a:pt x="37" y="6"/>
                    <a:pt x="31" y="8"/>
                    <a:pt x="24" y="8"/>
                  </a:cubicBezTo>
                  <a:cubicBezTo>
                    <a:pt x="19" y="8"/>
                    <a:pt x="14" y="7"/>
                    <a:pt x="10" y="5"/>
                  </a:cubicBezTo>
                  <a:cubicBezTo>
                    <a:pt x="6" y="4"/>
                    <a:pt x="3" y="2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34" name="Freeform 610"/>
            <p:cNvSpPr>
              <a:spLocks/>
            </p:cNvSpPr>
            <p:nvPr/>
          </p:nvSpPr>
          <p:spPr bwMode="auto">
            <a:xfrm>
              <a:off x="3725" y="2156"/>
              <a:ext cx="89" cy="27"/>
            </a:xfrm>
            <a:custGeom>
              <a:avLst/>
              <a:gdLst>
                <a:gd name="T0" fmla="*/ 51 w 53"/>
                <a:gd name="T1" fmla="*/ 0 h 16"/>
                <a:gd name="T2" fmla="*/ 49 w 53"/>
                <a:gd name="T3" fmla="*/ 5 h 16"/>
                <a:gd name="T4" fmla="*/ 26 w 53"/>
                <a:gd name="T5" fmla="*/ 14 h 16"/>
                <a:gd name="T6" fmla="*/ 4 w 53"/>
                <a:gd name="T7" fmla="*/ 5 h 16"/>
                <a:gd name="T8" fmla="*/ 2 w 53"/>
                <a:gd name="T9" fmla="*/ 0 h 16"/>
                <a:gd name="T10" fmla="*/ 0 w 53"/>
                <a:gd name="T11" fmla="*/ 0 h 16"/>
                <a:gd name="T12" fmla="*/ 2 w 53"/>
                <a:gd name="T13" fmla="*/ 6 h 16"/>
                <a:gd name="T14" fmla="*/ 26 w 53"/>
                <a:gd name="T15" fmla="*/ 16 h 16"/>
                <a:gd name="T16" fmla="*/ 51 w 53"/>
                <a:gd name="T17" fmla="*/ 6 h 16"/>
                <a:gd name="T18" fmla="*/ 53 w 53"/>
                <a:gd name="T19" fmla="*/ 0 h 16"/>
                <a:gd name="T20" fmla="*/ 51 w 53"/>
                <a:gd name="T21" fmla="*/ 0 h 16"/>
                <a:gd name="T22" fmla="*/ 51 w 5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16">
                  <a:moveTo>
                    <a:pt x="51" y="0"/>
                  </a:moveTo>
                  <a:cubicBezTo>
                    <a:pt x="51" y="2"/>
                    <a:pt x="50" y="3"/>
                    <a:pt x="49" y="5"/>
                  </a:cubicBezTo>
                  <a:cubicBezTo>
                    <a:pt x="45" y="10"/>
                    <a:pt x="37" y="14"/>
                    <a:pt x="26" y="14"/>
                  </a:cubicBezTo>
                  <a:cubicBezTo>
                    <a:pt x="16" y="14"/>
                    <a:pt x="7" y="10"/>
                    <a:pt x="4" y="5"/>
                  </a:cubicBezTo>
                  <a:cubicBezTo>
                    <a:pt x="3" y="3"/>
                    <a:pt x="2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2" y="6"/>
                  </a:cubicBezTo>
                  <a:cubicBezTo>
                    <a:pt x="6" y="12"/>
                    <a:pt x="16" y="16"/>
                    <a:pt x="26" y="16"/>
                  </a:cubicBezTo>
                  <a:cubicBezTo>
                    <a:pt x="37" y="16"/>
                    <a:pt x="46" y="12"/>
                    <a:pt x="51" y="6"/>
                  </a:cubicBezTo>
                  <a:cubicBezTo>
                    <a:pt x="52" y="4"/>
                    <a:pt x="53" y="2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35" name="Freeform 611"/>
            <p:cNvSpPr>
              <a:spLocks/>
            </p:cNvSpPr>
            <p:nvPr/>
          </p:nvSpPr>
          <p:spPr bwMode="auto">
            <a:xfrm>
              <a:off x="2613" y="2629"/>
              <a:ext cx="311" cy="79"/>
            </a:xfrm>
            <a:custGeom>
              <a:avLst/>
              <a:gdLst>
                <a:gd name="T0" fmla="*/ 11 w 186"/>
                <a:gd name="T1" fmla="*/ 0 h 47"/>
                <a:gd name="T2" fmla="*/ 0 w 186"/>
                <a:gd name="T3" fmla="*/ 23 h 47"/>
                <a:gd name="T4" fmla="*/ 11 w 186"/>
                <a:gd name="T5" fmla="*/ 46 h 47"/>
                <a:gd name="T6" fmla="*/ 133 w 186"/>
                <a:gd name="T7" fmla="*/ 47 h 47"/>
                <a:gd name="T8" fmla="*/ 186 w 186"/>
                <a:gd name="T9" fmla="*/ 0 h 47"/>
                <a:gd name="T10" fmla="*/ 11 w 186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47">
                  <a:moveTo>
                    <a:pt x="11" y="0"/>
                  </a:moveTo>
                  <a:cubicBezTo>
                    <a:pt x="6" y="0"/>
                    <a:pt x="0" y="10"/>
                    <a:pt x="0" y="23"/>
                  </a:cubicBezTo>
                  <a:cubicBezTo>
                    <a:pt x="0" y="35"/>
                    <a:pt x="6" y="45"/>
                    <a:pt x="11" y="46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36" name="Freeform 612"/>
            <p:cNvSpPr>
              <a:spLocks/>
            </p:cNvSpPr>
            <p:nvPr/>
          </p:nvSpPr>
          <p:spPr bwMode="auto">
            <a:xfrm>
              <a:off x="2611" y="2629"/>
              <a:ext cx="315" cy="79"/>
            </a:xfrm>
            <a:custGeom>
              <a:avLst/>
              <a:gdLst>
                <a:gd name="T0" fmla="*/ 12 w 188"/>
                <a:gd name="T1" fmla="*/ 0 h 47"/>
                <a:gd name="T2" fmla="*/ 12 w 188"/>
                <a:gd name="T3" fmla="*/ 0 h 47"/>
                <a:gd name="T4" fmla="*/ 4 w 188"/>
                <a:gd name="T5" fmla="*/ 7 h 47"/>
                <a:gd name="T6" fmla="*/ 0 w 188"/>
                <a:gd name="T7" fmla="*/ 23 h 47"/>
                <a:gd name="T8" fmla="*/ 4 w 188"/>
                <a:gd name="T9" fmla="*/ 39 h 47"/>
                <a:gd name="T10" fmla="*/ 12 w 188"/>
                <a:gd name="T11" fmla="*/ 47 h 47"/>
                <a:gd name="T12" fmla="*/ 12 w 188"/>
                <a:gd name="T13" fmla="*/ 47 h 47"/>
                <a:gd name="T14" fmla="*/ 134 w 188"/>
                <a:gd name="T15" fmla="*/ 47 h 47"/>
                <a:gd name="T16" fmla="*/ 188 w 188"/>
                <a:gd name="T17" fmla="*/ 0 h 47"/>
                <a:gd name="T18" fmla="*/ 12 w 188"/>
                <a:gd name="T19" fmla="*/ 0 h 47"/>
                <a:gd name="T20" fmla="*/ 12 w 188"/>
                <a:gd name="T21" fmla="*/ 0 h 47"/>
                <a:gd name="T22" fmla="*/ 12 w 188"/>
                <a:gd name="T23" fmla="*/ 1 h 47"/>
                <a:gd name="T24" fmla="*/ 185 w 188"/>
                <a:gd name="T25" fmla="*/ 1 h 47"/>
                <a:gd name="T26" fmla="*/ 134 w 188"/>
                <a:gd name="T27" fmla="*/ 46 h 47"/>
                <a:gd name="T28" fmla="*/ 12 w 188"/>
                <a:gd name="T29" fmla="*/ 46 h 47"/>
                <a:gd name="T30" fmla="*/ 12 w 188"/>
                <a:gd name="T31" fmla="*/ 46 h 47"/>
                <a:gd name="T32" fmla="*/ 12 w 188"/>
                <a:gd name="T33" fmla="*/ 46 h 47"/>
                <a:gd name="T34" fmla="*/ 5 w 188"/>
                <a:gd name="T35" fmla="*/ 39 h 47"/>
                <a:gd name="T36" fmla="*/ 2 w 188"/>
                <a:gd name="T37" fmla="*/ 23 h 47"/>
                <a:gd name="T38" fmla="*/ 5 w 188"/>
                <a:gd name="T39" fmla="*/ 7 h 47"/>
                <a:gd name="T40" fmla="*/ 12 w 188"/>
                <a:gd name="T41" fmla="*/ 1 h 47"/>
                <a:gd name="T42" fmla="*/ 12 w 188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4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2"/>
                    <a:pt x="4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29"/>
                    <a:pt x="2" y="35"/>
                    <a:pt x="4" y="39"/>
                  </a:cubicBezTo>
                  <a:cubicBezTo>
                    <a:pt x="6" y="43"/>
                    <a:pt x="9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5"/>
                    <a:pt x="7" y="43"/>
                    <a:pt x="5" y="39"/>
                  </a:cubicBezTo>
                  <a:cubicBezTo>
                    <a:pt x="3" y="35"/>
                    <a:pt x="2" y="29"/>
                    <a:pt x="2" y="23"/>
                  </a:cubicBezTo>
                  <a:cubicBezTo>
                    <a:pt x="2" y="17"/>
                    <a:pt x="3" y="11"/>
                    <a:pt x="5" y="7"/>
                  </a:cubicBezTo>
                  <a:cubicBezTo>
                    <a:pt x="7" y="3"/>
                    <a:pt x="10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37" name="Freeform 613"/>
            <p:cNvSpPr>
              <a:spLocks/>
            </p:cNvSpPr>
            <p:nvPr/>
          </p:nvSpPr>
          <p:spPr bwMode="auto">
            <a:xfrm>
              <a:off x="2613" y="2631"/>
              <a:ext cx="226" cy="75"/>
            </a:xfrm>
            <a:custGeom>
              <a:avLst/>
              <a:gdLst>
                <a:gd name="T0" fmla="*/ 121 w 135"/>
                <a:gd name="T1" fmla="*/ 11 h 45"/>
                <a:gd name="T2" fmla="*/ 19 w 135"/>
                <a:gd name="T3" fmla="*/ 10 h 45"/>
                <a:gd name="T4" fmla="*/ 8 w 135"/>
                <a:gd name="T5" fmla="*/ 33 h 45"/>
                <a:gd name="T6" fmla="*/ 9 w 135"/>
                <a:gd name="T7" fmla="*/ 45 h 45"/>
                <a:gd name="T8" fmla="*/ 0 w 135"/>
                <a:gd name="T9" fmla="*/ 22 h 45"/>
                <a:gd name="T10" fmla="*/ 12 w 135"/>
                <a:gd name="T11" fmla="*/ 0 h 45"/>
                <a:gd name="T12" fmla="*/ 135 w 135"/>
                <a:gd name="T13" fmla="*/ 0 h 45"/>
                <a:gd name="T14" fmla="*/ 121 w 135"/>
                <a:gd name="T15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45">
                  <a:moveTo>
                    <a:pt x="121" y="11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3" y="10"/>
                    <a:pt x="8" y="21"/>
                    <a:pt x="8" y="33"/>
                  </a:cubicBezTo>
                  <a:cubicBezTo>
                    <a:pt x="8" y="38"/>
                    <a:pt x="8" y="42"/>
                    <a:pt x="9" y="45"/>
                  </a:cubicBezTo>
                  <a:cubicBezTo>
                    <a:pt x="4" y="43"/>
                    <a:pt x="0" y="34"/>
                    <a:pt x="0" y="22"/>
                  </a:cubicBezTo>
                  <a:cubicBezTo>
                    <a:pt x="0" y="10"/>
                    <a:pt x="5" y="0"/>
                    <a:pt x="12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1" y="11"/>
                    <a:pt x="121" y="11"/>
                    <a:pt x="121" y="11"/>
                  </a:cubicBezTo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38" name="Freeform 614"/>
            <p:cNvSpPr>
              <a:spLocks/>
            </p:cNvSpPr>
            <p:nvPr/>
          </p:nvSpPr>
          <p:spPr bwMode="auto">
            <a:xfrm>
              <a:off x="2611" y="2629"/>
              <a:ext cx="315" cy="79"/>
            </a:xfrm>
            <a:custGeom>
              <a:avLst/>
              <a:gdLst>
                <a:gd name="T0" fmla="*/ 12 w 188"/>
                <a:gd name="T1" fmla="*/ 1 h 47"/>
                <a:gd name="T2" fmla="*/ 12 w 188"/>
                <a:gd name="T3" fmla="*/ 0 h 47"/>
                <a:gd name="T4" fmla="*/ 4 w 188"/>
                <a:gd name="T5" fmla="*/ 7 h 47"/>
                <a:gd name="T6" fmla="*/ 0 w 188"/>
                <a:gd name="T7" fmla="*/ 24 h 47"/>
                <a:gd name="T8" fmla="*/ 4 w 188"/>
                <a:gd name="T9" fmla="*/ 40 h 47"/>
                <a:gd name="T10" fmla="*/ 12 w 188"/>
                <a:gd name="T11" fmla="*/ 47 h 47"/>
                <a:gd name="T12" fmla="*/ 12 w 188"/>
                <a:gd name="T13" fmla="*/ 47 h 47"/>
                <a:gd name="T14" fmla="*/ 134 w 188"/>
                <a:gd name="T15" fmla="*/ 47 h 47"/>
                <a:gd name="T16" fmla="*/ 188 w 188"/>
                <a:gd name="T17" fmla="*/ 0 h 47"/>
                <a:gd name="T18" fmla="*/ 12 w 188"/>
                <a:gd name="T19" fmla="*/ 0 h 47"/>
                <a:gd name="T20" fmla="*/ 12 w 188"/>
                <a:gd name="T21" fmla="*/ 1 h 47"/>
                <a:gd name="T22" fmla="*/ 12 w 188"/>
                <a:gd name="T23" fmla="*/ 1 h 47"/>
                <a:gd name="T24" fmla="*/ 185 w 188"/>
                <a:gd name="T25" fmla="*/ 1 h 47"/>
                <a:gd name="T26" fmla="*/ 134 w 188"/>
                <a:gd name="T27" fmla="*/ 46 h 47"/>
                <a:gd name="T28" fmla="*/ 12 w 188"/>
                <a:gd name="T29" fmla="*/ 46 h 47"/>
                <a:gd name="T30" fmla="*/ 12 w 188"/>
                <a:gd name="T31" fmla="*/ 47 h 47"/>
                <a:gd name="T32" fmla="*/ 12 w 188"/>
                <a:gd name="T33" fmla="*/ 46 h 47"/>
                <a:gd name="T34" fmla="*/ 5 w 188"/>
                <a:gd name="T35" fmla="*/ 39 h 47"/>
                <a:gd name="T36" fmla="*/ 2 w 188"/>
                <a:gd name="T37" fmla="*/ 24 h 47"/>
                <a:gd name="T38" fmla="*/ 5 w 188"/>
                <a:gd name="T39" fmla="*/ 8 h 47"/>
                <a:gd name="T40" fmla="*/ 12 w 188"/>
                <a:gd name="T41" fmla="*/ 1 h 47"/>
                <a:gd name="T42" fmla="*/ 12 w 188"/>
                <a:gd name="T4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47">
                  <a:moveTo>
                    <a:pt x="12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3"/>
                    <a:pt x="4" y="7"/>
                  </a:cubicBezTo>
                  <a:cubicBezTo>
                    <a:pt x="2" y="11"/>
                    <a:pt x="0" y="17"/>
                    <a:pt x="0" y="24"/>
                  </a:cubicBezTo>
                  <a:cubicBezTo>
                    <a:pt x="0" y="30"/>
                    <a:pt x="2" y="35"/>
                    <a:pt x="4" y="40"/>
                  </a:cubicBezTo>
                  <a:cubicBezTo>
                    <a:pt x="6" y="44"/>
                    <a:pt x="9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7" y="43"/>
                    <a:pt x="5" y="39"/>
                  </a:cubicBezTo>
                  <a:cubicBezTo>
                    <a:pt x="3" y="35"/>
                    <a:pt x="2" y="30"/>
                    <a:pt x="2" y="24"/>
                  </a:cubicBezTo>
                  <a:cubicBezTo>
                    <a:pt x="2" y="17"/>
                    <a:pt x="3" y="12"/>
                    <a:pt x="5" y="8"/>
                  </a:cubicBezTo>
                  <a:cubicBezTo>
                    <a:pt x="7" y="3"/>
                    <a:pt x="1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39" name="Freeform 615"/>
            <p:cNvSpPr>
              <a:spLocks/>
            </p:cNvSpPr>
            <p:nvPr/>
          </p:nvSpPr>
          <p:spPr bwMode="auto">
            <a:xfrm>
              <a:off x="2687" y="2627"/>
              <a:ext cx="20" cy="81"/>
            </a:xfrm>
            <a:custGeom>
              <a:avLst/>
              <a:gdLst>
                <a:gd name="T0" fmla="*/ 11 w 12"/>
                <a:gd name="T1" fmla="*/ 0 h 48"/>
                <a:gd name="T2" fmla="*/ 11 w 12"/>
                <a:gd name="T3" fmla="*/ 0 h 48"/>
                <a:gd name="T4" fmla="*/ 6 w 12"/>
                <a:gd name="T5" fmla="*/ 2 h 48"/>
                <a:gd name="T6" fmla="*/ 0 w 12"/>
                <a:gd name="T7" fmla="*/ 24 h 48"/>
                <a:gd name="T8" fmla="*/ 0 w 12"/>
                <a:gd name="T9" fmla="*/ 24 h 48"/>
                <a:gd name="T10" fmla="*/ 3 w 12"/>
                <a:gd name="T11" fmla="*/ 41 h 48"/>
                <a:gd name="T12" fmla="*/ 6 w 12"/>
                <a:gd name="T13" fmla="*/ 46 h 48"/>
                <a:gd name="T14" fmla="*/ 10 w 12"/>
                <a:gd name="T15" fmla="*/ 48 h 48"/>
                <a:gd name="T16" fmla="*/ 11 w 12"/>
                <a:gd name="T17" fmla="*/ 47 h 48"/>
                <a:gd name="T18" fmla="*/ 10 w 12"/>
                <a:gd name="T19" fmla="*/ 46 h 48"/>
                <a:gd name="T20" fmla="*/ 7 w 12"/>
                <a:gd name="T21" fmla="*/ 45 h 48"/>
                <a:gd name="T22" fmla="*/ 2 w 12"/>
                <a:gd name="T23" fmla="*/ 24 h 48"/>
                <a:gd name="T24" fmla="*/ 2 w 12"/>
                <a:gd name="T25" fmla="*/ 24 h 48"/>
                <a:gd name="T26" fmla="*/ 5 w 12"/>
                <a:gd name="T27" fmla="*/ 8 h 48"/>
                <a:gd name="T28" fmla="*/ 7 w 12"/>
                <a:gd name="T29" fmla="*/ 4 h 48"/>
                <a:gd name="T30" fmla="*/ 11 w 12"/>
                <a:gd name="T31" fmla="*/ 2 h 48"/>
                <a:gd name="T32" fmla="*/ 11 w 12"/>
                <a:gd name="T33" fmla="*/ 1 h 48"/>
                <a:gd name="T34" fmla="*/ 10 w 12"/>
                <a:gd name="T35" fmla="*/ 2 h 48"/>
                <a:gd name="T36" fmla="*/ 11 w 12"/>
                <a:gd name="T37" fmla="*/ 2 h 48"/>
                <a:gd name="T38" fmla="*/ 11 w 12"/>
                <a:gd name="T39" fmla="*/ 1 h 48"/>
                <a:gd name="T40" fmla="*/ 10 w 12"/>
                <a:gd name="T41" fmla="*/ 2 h 48"/>
                <a:gd name="T42" fmla="*/ 12 w 12"/>
                <a:gd name="T43" fmla="*/ 1 h 48"/>
                <a:gd name="T44" fmla="*/ 11 w 12"/>
                <a:gd name="T4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4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2" y="6"/>
                    <a:pt x="0" y="1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1" y="37"/>
                    <a:pt x="3" y="41"/>
                  </a:cubicBezTo>
                  <a:cubicBezTo>
                    <a:pt x="4" y="43"/>
                    <a:pt x="5" y="45"/>
                    <a:pt x="6" y="46"/>
                  </a:cubicBezTo>
                  <a:cubicBezTo>
                    <a:pt x="7" y="47"/>
                    <a:pt x="9" y="48"/>
                    <a:pt x="10" y="48"/>
                  </a:cubicBezTo>
                  <a:cubicBezTo>
                    <a:pt x="11" y="48"/>
                    <a:pt x="11" y="48"/>
                    <a:pt x="11" y="47"/>
                  </a:cubicBezTo>
                  <a:cubicBezTo>
                    <a:pt x="11" y="47"/>
                    <a:pt x="11" y="46"/>
                    <a:pt x="10" y="46"/>
                  </a:cubicBezTo>
                  <a:cubicBezTo>
                    <a:pt x="9" y="46"/>
                    <a:pt x="8" y="46"/>
                    <a:pt x="7" y="45"/>
                  </a:cubicBezTo>
                  <a:cubicBezTo>
                    <a:pt x="4" y="42"/>
                    <a:pt x="2" y="3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3" y="12"/>
                    <a:pt x="5" y="8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8" y="3"/>
                    <a:pt x="10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0" name="Freeform 616"/>
            <p:cNvSpPr>
              <a:spLocks/>
            </p:cNvSpPr>
            <p:nvPr/>
          </p:nvSpPr>
          <p:spPr bwMode="auto">
            <a:xfrm>
              <a:off x="2762" y="2627"/>
              <a:ext cx="17" cy="81"/>
            </a:xfrm>
            <a:custGeom>
              <a:avLst/>
              <a:gdLst>
                <a:gd name="T0" fmla="*/ 9 w 10"/>
                <a:gd name="T1" fmla="*/ 0 h 48"/>
                <a:gd name="T2" fmla="*/ 5 w 10"/>
                <a:gd name="T3" fmla="*/ 3 h 48"/>
                <a:gd name="T4" fmla="*/ 0 w 10"/>
                <a:gd name="T5" fmla="*/ 24 h 48"/>
                <a:gd name="T6" fmla="*/ 0 w 10"/>
                <a:gd name="T7" fmla="*/ 24 h 48"/>
                <a:gd name="T8" fmla="*/ 2 w 10"/>
                <a:gd name="T9" fmla="*/ 41 h 48"/>
                <a:gd name="T10" fmla="*/ 5 w 10"/>
                <a:gd name="T11" fmla="*/ 46 h 48"/>
                <a:gd name="T12" fmla="*/ 9 w 10"/>
                <a:gd name="T13" fmla="*/ 48 h 48"/>
                <a:gd name="T14" fmla="*/ 10 w 10"/>
                <a:gd name="T15" fmla="*/ 47 h 48"/>
                <a:gd name="T16" fmla="*/ 9 w 10"/>
                <a:gd name="T17" fmla="*/ 46 h 48"/>
                <a:gd name="T18" fmla="*/ 7 w 10"/>
                <a:gd name="T19" fmla="*/ 45 h 48"/>
                <a:gd name="T20" fmla="*/ 2 w 10"/>
                <a:gd name="T21" fmla="*/ 24 h 48"/>
                <a:gd name="T22" fmla="*/ 2 w 10"/>
                <a:gd name="T23" fmla="*/ 24 h 48"/>
                <a:gd name="T24" fmla="*/ 4 w 10"/>
                <a:gd name="T25" fmla="*/ 8 h 48"/>
                <a:gd name="T26" fmla="*/ 7 w 10"/>
                <a:gd name="T27" fmla="*/ 4 h 48"/>
                <a:gd name="T28" fmla="*/ 9 w 10"/>
                <a:gd name="T29" fmla="*/ 2 h 48"/>
                <a:gd name="T30" fmla="*/ 10 w 10"/>
                <a:gd name="T31" fmla="*/ 1 h 48"/>
                <a:gd name="T32" fmla="*/ 9 w 10"/>
                <a:gd name="T3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48">
                  <a:moveTo>
                    <a:pt x="9" y="0"/>
                  </a:moveTo>
                  <a:cubicBezTo>
                    <a:pt x="8" y="0"/>
                    <a:pt x="6" y="1"/>
                    <a:pt x="5" y="3"/>
                  </a:cubicBezTo>
                  <a:cubicBezTo>
                    <a:pt x="2" y="6"/>
                    <a:pt x="0" y="15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1" y="37"/>
                    <a:pt x="2" y="41"/>
                  </a:cubicBezTo>
                  <a:cubicBezTo>
                    <a:pt x="3" y="43"/>
                    <a:pt x="4" y="45"/>
                    <a:pt x="5" y="46"/>
                  </a:cubicBezTo>
                  <a:cubicBezTo>
                    <a:pt x="6" y="47"/>
                    <a:pt x="8" y="48"/>
                    <a:pt x="9" y="48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9" y="46"/>
                  </a:cubicBezTo>
                  <a:cubicBezTo>
                    <a:pt x="8" y="46"/>
                    <a:pt x="8" y="46"/>
                    <a:pt x="7" y="45"/>
                  </a:cubicBezTo>
                  <a:cubicBezTo>
                    <a:pt x="4" y="42"/>
                    <a:pt x="2" y="3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3" y="12"/>
                    <a:pt x="4" y="8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1" name="Freeform 617"/>
            <p:cNvSpPr>
              <a:spLocks/>
            </p:cNvSpPr>
            <p:nvPr/>
          </p:nvSpPr>
          <p:spPr bwMode="auto">
            <a:xfrm>
              <a:off x="2809" y="2105"/>
              <a:ext cx="744" cy="603"/>
            </a:xfrm>
            <a:custGeom>
              <a:avLst/>
              <a:gdLst>
                <a:gd name="T0" fmla="*/ 28 w 744"/>
                <a:gd name="T1" fmla="*/ 603 h 603"/>
                <a:gd name="T2" fmla="*/ 744 w 744"/>
                <a:gd name="T3" fmla="*/ 68 h 603"/>
                <a:gd name="T4" fmla="*/ 744 w 744"/>
                <a:gd name="T5" fmla="*/ 67 h 603"/>
                <a:gd name="T6" fmla="*/ 707 w 744"/>
                <a:gd name="T7" fmla="*/ 0 h 603"/>
                <a:gd name="T8" fmla="*/ 707 w 744"/>
                <a:gd name="T9" fmla="*/ 0 h 603"/>
                <a:gd name="T10" fmla="*/ 705 w 744"/>
                <a:gd name="T11" fmla="*/ 0 h 603"/>
                <a:gd name="T12" fmla="*/ 0 w 744"/>
                <a:gd name="T13" fmla="*/ 524 h 603"/>
                <a:gd name="T14" fmla="*/ 0 w 744"/>
                <a:gd name="T15" fmla="*/ 526 h 603"/>
                <a:gd name="T16" fmla="*/ 0 w 744"/>
                <a:gd name="T17" fmla="*/ 526 h 603"/>
                <a:gd name="T18" fmla="*/ 707 w 744"/>
                <a:gd name="T19" fmla="*/ 1 h 603"/>
                <a:gd name="T20" fmla="*/ 742 w 744"/>
                <a:gd name="T21" fmla="*/ 67 h 603"/>
                <a:gd name="T22" fmla="*/ 26 w 744"/>
                <a:gd name="T23" fmla="*/ 601 h 603"/>
                <a:gd name="T24" fmla="*/ 26 w 744"/>
                <a:gd name="T25" fmla="*/ 601 h 603"/>
                <a:gd name="T26" fmla="*/ 28 w 744"/>
                <a:gd name="T27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" h="603">
                  <a:moveTo>
                    <a:pt x="28" y="603"/>
                  </a:moveTo>
                  <a:lnTo>
                    <a:pt x="744" y="68"/>
                  </a:lnTo>
                  <a:lnTo>
                    <a:pt x="744" y="67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05" y="0"/>
                  </a:lnTo>
                  <a:lnTo>
                    <a:pt x="0" y="524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707" y="1"/>
                  </a:lnTo>
                  <a:lnTo>
                    <a:pt x="742" y="67"/>
                  </a:lnTo>
                  <a:lnTo>
                    <a:pt x="26" y="601"/>
                  </a:lnTo>
                  <a:lnTo>
                    <a:pt x="26" y="601"/>
                  </a:lnTo>
                  <a:lnTo>
                    <a:pt x="28" y="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2" name="Freeform 618"/>
            <p:cNvSpPr>
              <a:spLocks/>
            </p:cNvSpPr>
            <p:nvPr/>
          </p:nvSpPr>
          <p:spPr bwMode="auto">
            <a:xfrm>
              <a:off x="2809" y="2105"/>
              <a:ext cx="744" cy="603"/>
            </a:xfrm>
            <a:custGeom>
              <a:avLst/>
              <a:gdLst>
                <a:gd name="T0" fmla="*/ 28 w 744"/>
                <a:gd name="T1" fmla="*/ 603 h 603"/>
                <a:gd name="T2" fmla="*/ 744 w 744"/>
                <a:gd name="T3" fmla="*/ 68 h 603"/>
                <a:gd name="T4" fmla="*/ 744 w 744"/>
                <a:gd name="T5" fmla="*/ 67 h 603"/>
                <a:gd name="T6" fmla="*/ 707 w 744"/>
                <a:gd name="T7" fmla="*/ 0 h 603"/>
                <a:gd name="T8" fmla="*/ 707 w 744"/>
                <a:gd name="T9" fmla="*/ 0 h 603"/>
                <a:gd name="T10" fmla="*/ 705 w 744"/>
                <a:gd name="T11" fmla="*/ 0 h 603"/>
                <a:gd name="T12" fmla="*/ 0 w 744"/>
                <a:gd name="T13" fmla="*/ 524 h 603"/>
                <a:gd name="T14" fmla="*/ 0 w 744"/>
                <a:gd name="T15" fmla="*/ 526 h 603"/>
                <a:gd name="T16" fmla="*/ 0 w 744"/>
                <a:gd name="T17" fmla="*/ 526 h 603"/>
                <a:gd name="T18" fmla="*/ 707 w 744"/>
                <a:gd name="T19" fmla="*/ 1 h 603"/>
                <a:gd name="T20" fmla="*/ 742 w 744"/>
                <a:gd name="T21" fmla="*/ 67 h 603"/>
                <a:gd name="T22" fmla="*/ 26 w 744"/>
                <a:gd name="T23" fmla="*/ 601 h 603"/>
                <a:gd name="T24" fmla="*/ 26 w 744"/>
                <a:gd name="T25" fmla="*/ 601 h 603"/>
                <a:gd name="T26" fmla="*/ 28 w 744"/>
                <a:gd name="T27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" h="603">
                  <a:moveTo>
                    <a:pt x="28" y="603"/>
                  </a:moveTo>
                  <a:lnTo>
                    <a:pt x="744" y="68"/>
                  </a:lnTo>
                  <a:lnTo>
                    <a:pt x="744" y="67"/>
                  </a:lnTo>
                  <a:lnTo>
                    <a:pt x="707" y="0"/>
                  </a:lnTo>
                  <a:lnTo>
                    <a:pt x="707" y="0"/>
                  </a:lnTo>
                  <a:lnTo>
                    <a:pt x="705" y="0"/>
                  </a:lnTo>
                  <a:lnTo>
                    <a:pt x="0" y="524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707" y="1"/>
                  </a:lnTo>
                  <a:lnTo>
                    <a:pt x="742" y="67"/>
                  </a:lnTo>
                  <a:lnTo>
                    <a:pt x="26" y="601"/>
                  </a:lnTo>
                  <a:lnTo>
                    <a:pt x="26" y="601"/>
                  </a:lnTo>
                  <a:lnTo>
                    <a:pt x="28" y="6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3" name="Freeform 619"/>
            <p:cNvSpPr>
              <a:spLocks/>
            </p:cNvSpPr>
            <p:nvPr/>
          </p:nvSpPr>
          <p:spPr bwMode="auto">
            <a:xfrm>
              <a:off x="2820" y="2105"/>
              <a:ext cx="1017" cy="603"/>
            </a:xfrm>
            <a:custGeom>
              <a:avLst/>
              <a:gdLst>
                <a:gd name="T0" fmla="*/ 9 w 608"/>
                <a:gd name="T1" fmla="*/ 360 h 360"/>
                <a:gd name="T2" fmla="*/ 430 w 608"/>
                <a:gd name="T3" fmla="*/ 46 h 360"/>
                <a:gd name="T4" fmla="*/ 597 w 608"/>
                <a:gd name="T5" fmla="*/ 46 h 360"/>
                <a:gd name="T6" fmla="*/ 608 w 608"/>
                <a:gd name="T7" fmla="*/ 23 h 360"/>
                <a:gd name="T8" fmla="*/ 597 w 608"/>
                <a:gd name="T9" fmla="*/ 0 h 360"/>
                <a:gd name="T10" fmla="*/ 424 w 608"/>
                <a:gd name="T11" fmla="*/ 0 h 360"/>
                <a:gd name="T12" fmla="*/ 422 w 608"/>
                <a:gd name="T13" fmla="*/ 0 h 360"/>
                <a:gd name="T14" fmla="*/ 416 w 608"/>
                <a:gd name="T15" fmla="*/ 0 h 360"/>
                <a:gd name="T16" fmla="*/ 0 w 608"/>
                <a:gd name="T17" fmla="*/ 310 h 360"/>
                <a:gd name="T18" fmla="*/ 9 w 608"/>
                <a:gd name="T1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8" h="360">
                  <a:moveTo>
                    <a:pt x="9" y="360"/>
                  </a:moveTo>
                  <a:cubicBezTo>
                    <a:pt x="430" y="46"/>
                    <a:pt x="430" y="46"/>
                    <a:pt x="430" y="46"/>
                  </a:cubicBezTo>
                  <a:cubicBezTo>
                    <a:pt x="597" y="46"/>
                    <a:pt x="597" y="46"/>
                    <a:pt x="597" y="46"/>
                  </a:cubicBezTo>
                  <a:cubicBezTo>
                    <a:pt x="602" y="45"/>
                    <a:pt x="608" y="35"/>
                    <a:pt x="608" y="23"/>
                  </a:cubicBezTo>
                  <a:cubicBezTo>
                    <a:pt x="608" y="11"/>
                    <a:pt x="602" y="0"/>
                    <a:pt x="597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9" y="360"/>
                    <a:pt x="9" y="360"/>
                    <a:pt x="9" y="360"/>
                  </a:cubicBezTo>
                </a:path>
              </a:pathLst>
            </a:custGeom>
            <a:solidFill>
              <a:srgbClr val="88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4" name="Freeform 620"/>
            <p:cNvSpPr>
              <a:spLocks/>
            </p:cNvSpPr>
            <p:nvPr/>
          </p:nvSpPr>
          <p:spPr bwMode="auto">
            <a:xfrm>
              <a:off x="2819" y="2105"/>
              <a:ext cx="1020" cy="603"/>
            </a:xfrm>
            <a:custGeom>
              <a:avLst/>
              <a:gdLst>
                <a:gd name="T0" fmla="*/ 10 w 610"/>
                <a:gd name="T1" fmla="*/ 360 h 360"/>
                <a:gd name="T2" fmla="*/ 431 w 610"/>
                <a:gd name="T3" fmla="*/ 47 h 360"/>
                <a:gd name="T4" fmla="*/ 598 w 610"/>
                <a:gd name="T5" fmla="*/ 47 h 360"/>
                <a:gd name="T6" fmla="*/ 598 w 610"/>
                <a:gd name="T7" fmla="*/ 47 h 360"/>
                <a:gd name="T8" fmla="*/ 606 w 610"/>
                <a:gd name="T9" fmla="*/ 39 h 360"/>
                <a:gd name="T10" fmla="*/ 610 w 610"/>
                <a:gd name="T11" fmla="*/ 23 h 360"/>
                <a:gd name="T12" fmla="*/ 606 w 610"/>
                <a:gd name="T13" fmla="*/ 7 h 360"/>
                <a:gd name="T14" fmla="*/ 598 w 610"/>
                <a:gd name="T15" fmla="*/ 0 h 360"/>
                <a:gd name="T16" fmla="*/ 425 w 610"/>
                <a:gd name="T17" fmla="*/ 0 h 360"/>
                <a:gd name="T18" fmla="*/ 423 w 610"/>
                <a:gd name="T19" fmla="*/ 0 h 360"/>
                <a:gd name="T20" fmla="*/ 417 w 610"/>
                <a:gd name="T21" fmla="*/ 0 h 360"/>
                <a:gd name="T22" fmla="*/ 0 w 610"/>
                <a:gd name="T23" fmla="*/ 309 h 360"/>
                <a:gd name="T24" fmla="*/ 1 w 610"/>
                <a:gd name="T25" fmla="*/ 310 h 360"/>
                <a:gd name="T26" fmla="*/ 417 w 610"/>
                <a:gd name="T27" fmla="*/ 1 h 360"/>
                <a:gd name="T28" fmla="*/ 423 w 610"/>
                <a:gd name="T29" fmla="*/ 1 h 360"/>
                <a:gd name="T30" fmla="*/ 425 w 610"/>
                <a:gd name="T31" fmla="*/ 1 h 360"/>
                <a:gd name="T32" fmla="*/ 598 w 610"/>
                <a:gd name="T33" fmla="*/ 1 h 360"/>
                <a:gd name="T34" fmla="*/ 605 w 610"/>
                <a:gd name="T35" fmla="*/ 7 h 360"/>
                <a:gd name="T36" fmla="*/ 608 w 610"/>
                <a:gd name="T37" fmla="*/ 23 h 360"/>
                <a:gd name="T38" fmla="*/ 605 w 610"/>
                <a:gd name="T39" fmla="*/ 39 h 360"/>
                <a:gd name="T40" fmla="*/ 598 w 610"/>
                <a:gd name="T41" fmla="*/ 46 h 360"/>
                <a:gd name="T42" fmla="*/ 598 w 610"/>
                <a:gd name="T43" fmla="*/ 46 h 360"/>
                <a:gd name="T44" fmla="*/ 598 w 610"/>
                <a:gd name="T45" fmla="*/ 46 h 360"/>
                <a:gd name="T46" fmla="*/ 431 w 610"/>
                <a:gd name="T47" fmla="*/ 46 h 360"/>
                <a:gd name="T48" fmla="*/ 10 w 610"/>
                <a:gd name="T49" fmla="*/ 359 h 360"/>
                <a:gd name="T50" fmla="*/ 10 w 610"/>
                <a:gd name="T51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0" h="360">
                  <a:moveTo>
                    <a:pt x="10" y="360"/>
                  </a:moveTo>
                  <a:cubicBezTo>
                    <a:pt x="431" y="47"/>
                    <a:pt x="431" y="47"/>
                    <a:pt x="431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598" y="47"/>
                    <a:pt x="598" y="47"/>
                    <a:pt x="598" y="47"/>
                  </a:cubicBezTo>
                  <a:cubicBezTo>
                    <a:pt x="601" y="46"/>
                    <a:pt x="604" y="43"/>
                    <a:pt x="606" y="39"/>
                  </a:cubicBezTo>
                  <a:cubicBezTo>
                    <a:pt x="608" y="35"/>
                    <a:pt x="610" y="29"/>
                    <a:pt x="610" y="23"/>
                  </a:cubicBezTo>
                  <a:cubicBezTo>
                    <a:pt x="610" y="17"/>
                    <a:pt x="608" y="11"/>
                    <a:pt x="606" y="7"/>
                  </a:cubicBezTo>
                  <a:cubicBezTo>
                    <a:pt x="604" y="2"/>
                    <a:pt x="601" y="0"/>
                    <a:pt x="598" y="0"/>
                  </a:cubicBezTo>
                  <a:cubicBezTo>
                    <a:pt x="425" y="0"/>
                    <a:pt x="425" y="0"/>
                    <a:pt x="425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1" y="310"/>
                    <a:pt x="1" y="310"/>
                    <a:pt x="1" y="310"/>
                  </a:cubicBezTo>
                  <a:cubicBezTo>
                    <a:pt x="417" y="1"/>
                    <a:pt x="417" y="1"/>
                    <a:pt x="417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5" y="1"/>
                    <a:pt x="425" y="1"/>
                    <a:pt x="425" y="1"/>
                  </a:cubicBezTo>
                  <a:cubicBezTo>
                    <a:pt x="598" y="1"/>
                    <a:pt x="598" y="1"/>
                    <a:pt x="598" y="1"/>
                  </a:cubicBezTo>
                  <a:cubicBezTo>
                    <a:pt x="600" y="1"/>
                    <a:pt x="603" y="3"/>
                    <a:pt x="605" y="7"/>
                  </a:cubicBezTo>
                  <a:cubicBezTo>
                    <a:pt x="607" y="11"/>
                    <a:pt x="608" y="17"/>
                    <a:pt x="608" y="23"/>
                  </a:cubicBezTo>
                  <a:cubicBezTo>
                    <a:pt x="608" y="29"/>
                    <a:pt x="607" y="35"/>
                    <a:pt x="605" y="39"/>
                  </a:cubicBezTo>
                  <a:cubicBezTo>
                    <a:pt x="603" y="43"/>
                    <a:pt x="600" y="45"/>
                    <a:pt x="598" y="46"/>
                  </a:cubicBezTo>
                  <a:cubicBezTo>
                    <a:pt x="598" y="46"/>
                    <a:pt x="598" y="46"/>
                    <a:pt x="598" y="46"/>
                  </a:cubicBezTo>
                  <a:cubicBezTo>
                    <a:pt x="598" y="46"/>
                    <a:pt x="598" y="46"/>
                    <a:pt x="598" y="46"/>
                  </a:cubicBezTo>
                  <a:cubicBezTo>
                    <a:pt x="431" y="46"/>
                    <a:pt x="431" y="46"/>
                    <a:pt x="431" y="46"/>
                  </a:cubicBezTo>
                  <a:cubicBezTo>
                    <a:pt x="10" y="359"/>
                    <a:pt x="10" y="359"/>
                    <a:pt x="10" y="359"/>
                  </a:cubicBezTo>
                  <a:cubicBezTo>
                    <a:pt x="10" y="360"/>
                    <a:pt x="10" y="360"/>
                    <a:pt x="10" y="36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5" name="Freeform 621"/>
            <p:cNvSpPr>
              <a:spLocks/>
            </p:cNvSpPr>
            <p:nvPr/>
          </p:nvSpPr>
          <p:spPr bwMode="auto">
            <a:xfrm>
              <a:off x="3516" y="2106"/>
              <a:ext cx="321" cy="76"/>
            </a:xfrm>
            <a:custGeom>
              <a:avLst/>
              <a:gdLst>
                <a:gd name="T0" fmla="*/ 3 w 192"/>
                <a:gd name="T1" fmla="*/ 11 h 45"/>
                <a:gd name="T2" fmla="*/ 173 w 192"/>
                <a:gd name="T3" fmla="*/ 11 h 45"/>
                <a:gd name="T4" fmla="*/ 184 w 192"/>
                <a:gd name="T5" fmla="*/ 33 h 45"/>
                <a:gd name="T6" fmla="*/ 182 w 192"/>
                <a:gd name="T7" fmla="*/ 45 h 45"/>
                <a:gd name="T8" fmla="*/ 192 w 192"/>
                <a:gd name="T9" fmla="*/ 22 h 45"/>
                <a:gd name="T10" fmla="*/ 180 w 192"/>
                <a:gd name="T11" fmla="*/ 0 h 45"/>
                <a:gd name="T12" fmla="*/ 0 w 192"/>
                <a:gd name="T13" fmla="*/ 0 h 45"/>
                <a:gd name="T14" fmla="*/ 3 w 192"/>
                <a:gd name="T15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5">
                  <a:moveTo>
                    <a:pt x="3" y="11"/>
                  </a:moveTo>
                  <a:cubicBezTo>
                    <a:pt x="173" y="11"/>
                    <a:pt x="173" y="11"/>
                    <a:pt x="173" y="11"/>
                  </a:cubicBezTo>
                  <a:cubicBezTo>
                    <a:pt x="179" y="11"/>
                    <a:pt x="184" y="21"/>
                    <a:pt x="184" y="33"/>
                  </a:cubicBezTo>
                  <a:cubicBezTo>
                    <a:pt x="184" y="38"/>
                    <a:pt x="183" y="42"/>
                    <a:pt x="182" y="45"/>
                  </a:cubicBezTo>
                  <a:cubicBezTo>
                    <a:pt x="188" y="43"/>
                    <a:pt x="192" y="34"/>
                    <a:pt x="192" y="22"/>
                  </a:cubicBezTo>
                  <a:cubicBezTo>
                    <a:pt x="192" y="10"/>
                    <a:pt x="187" y="0"/>
                    <a:pt x="1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6" name="Freeform 622"/>
            <p:cNvSpPr>
              <a:spLocks/>
            </p:cNvSpPr>
            <p:nvPr/>
          </p:nvSpPr>
          <p:spPr bwMode="auto">
            <a:xfrm>
              <a:off x="3514" y="2105"/>
              <a:ext cx="325" cy="78"/>
            </a:xfrm>
            <a:custGeom>
              <a:avLst/>
              <a:gdLst>
                <a:gd name="T0" fmla="*/ 14 w 194"/>
                <a:gd name="T1" fmla="*/ 47 h 47"/>
                <a:gd name="T2" fmla="*/ 182 w 194"/>
                <a:gd name="T3" fmla="*/ 47 h 47"/>
                <a:gd name="T4" fmla="*/ 182 w 194"/>
                <a:gd name="T5" fmla="*/ 47 h 47"/>
                <a:gd name="T6" fmla="*/ 190 w 194"/>
                <a:gd name="T7" fmla="*/ 40 h 47"/>
                <a:gd name="T8" fmla="*/ 194 w 194"/>
                <a:gd name="T9" fmla="*/ 24 h 47"/>
                <a:gd name="T10" fmla="*/ 190 w 194"/>
                <a:gd name="T11" fmla="*/ 7 h 47"/>
                <a:gd name="T12" fmla="*/ 182 w 194"/>
                <a:gd name="T13" fmla="*/ 0 h 47"/>
                <a:gd name="T14" fmla="*/ 1 w 194"/>
                <a:gd name="T15" fmla="*/ 0 h 47"/>
                <a:gd name="T16" fmla="*/ 0 w 194"/>
                <a:gd name="T17" fmla="*/ 0 h 47"/>
                <a:gd name="T18" fmla="*/ 1 w 194"/>
                <a:gd name="T19" fmla="*/ 1 h 47"/>
                <a:gd name="T20" fmla="*/ 182 w 194"/>
                <a:gd name="T21" fmla="*/ 1 h 47"/>
                <a:gd name="T22" fmla="*/ 189 w 194"/>
                <a:gd name="T23" fmla="*/ 8 h 47"/>
                <a:gd name="T24" fmla="*/ 192 w 194"/>
                <a:gd name="T25" fmla="*/ 24 h 47"/>
                <a:gd name="T26" fmla="*/ 189 w 194"/>
                <a:gd name="T27" fmla="*/ 39 h 47"/>
                <a:gd name="T28" fmla="*/ 182 w 194"/>
                <a:gd name="T29" fmla="*/ 46 h 47"/>
                <a:gd name="T30" fmla="*/ 182 w 194"/>
                <a:gd name="T31" fmla="*/ 47 h 47"/>
                <a:gd name="T32" fmla="*/ 182 w 194"/>
                <a:gd name="T33" fmla="*/ 46 h 47"/>
                <a:gd name="T34" fmla="*/ 14 w 194"/>
                <a:gd name="T35" fmla="*/ 46 h 47"/>
                <a:gd name="T36" fmla="*/ 14 w 194"/>
                <a:gd name="T37" fmla="*/ 47 h 47"/>
                <a:gd name="T38" fmla="*/ 14 w 194"/>
                <a:gd name="T3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47">
                  <a:moveTo>
                    <a:pt x="14" y="47"/>
                  </a:move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5" y="47"/>
                    <a:pt x="188" y="44"/>
                    <a:pt x="190" y="40"/>
                  </a:cubicBezTo>
                  <a:cubicBezTo>
                    <a:pt x="192" y="35"/>
                    <a:pt x="194" y="30"/>
                    <a:pt x="194" y="24"/>
                  </a:cubicBezTo>
                  <a:cubicBezTo>
                    <a:pt x="194" y="17"/>
                    <a:pt x="192" y="11"/>
                    <a:pt x="190" y="7"/>
                  </a:cubicBezTo>
                  <a:cubicBezTo>
                    <a:pt x="188" y="3"/>
                    <a:pt x="185" y="0"/>
                    <a:pt x="18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184" y="1"/>
                    <a:pt x="187" y="4"/>
                    <a:pt x="189" y="8"/>
                  </a:cubicBezTo>
                  <a:cubicBezTo>
                    <a:pt x="191" y="12"/>
                    <a:pt x="192" y="17"/>
                    <a:pt x="192" y="24"/>
                  </a:cubicBezTo>
                  <a:cubicBezTo>
                    <a:pt x="192" y="30"/>
                    <a:pt x="191" y="35"/>
                    <a:pt x="189" y="39"/>
                  </a:cubicBezTo>
                  <a:cubicBezTo>
                    <a:pt x="187" y="43"/>
                    <a:pt x="184" y="46"/>
                    <a:pt x="182" y="46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6"/>
                    <a:pt x="182" y="46"/>
                    <a:pt x="182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7" name="Freeform 623"/>
            <p:cNvSpPr>
              <a:spLocks/>
            </p:cNvSpPr>
            <p:nvPr/>
          </p:nvSpPr>
          <p:spPr bwMode="auto">
            <a:xfrm>
              <a:off x="3744" y="2103"/>
              <a:ext cx="20" cy="80"/>
            </a:xfrm>
            <a:custGeom>
              <a:avLst/>
              <a:gdLst>
                <a:gd name="T0" fmla="*/ 1 w 12"/>
                <a:gd name="T1" fmla="*/ 2 h 48"/>
                <a:gd name="T2" fmla="*/ 5 w 12"/>
                <a:gd name="T3" fmla="*/ 4 h 48"/>
                <a:gd name="T4" fmla="*/ 10 w 12"/>
                <a:gd name="T5" fmla="*/ 24 h 48"/>
                <a:gd name="T6" fmla="*/ 10 w 12"/>
                <a:gd name="T7" fmla="*/ 24 h 48"/>
                <a:gd name="T8" fmla="*/ 7 w 12"/>
                <a:gd name="T9" fmla="*/ 40 h 48"/>
                <a:gd name="T10" fmla="*/ 5 w 12"/>
                <a:gd name="T11" fmla="*/ 45 h 48"/>
                <a:gd name="T12" fmla="*/ 1 w 12"/>
                <a:gd name="T13" fmla="*/ 46 h 48"/>
                <a:gd name="T14" fmla="*/ 0 w 12"/>
                <a:gd name="T15" fmla="*/ 47 h 48"/>
                <a:gd name="T16" fmla="*/ 1 w 12"/>
                <a:gd name="T17" fmla="*/ 48 h 48"/>
                <a:gd name="T18" fmla="*/ 6 w 12"/>
                <a:gd name="T19" fmla="*/ 46 h 48"/>
                <a:gd name="T20" fmla="*/ 12 w 12"/>
                <a:gd name="T21" fmla="*/ 24 h 48"/>
                <a:gd name="T22" fmla="*/ 12 w 12"/>
                <a:gd name="T23" fmla="*/ 24 h 48"/>
                <a:gd name="T24" fmla="*/ 9 w 12"/>
                <a:gd name="T25" fmla="*/ 8 h 48"/>
                <a:gd name="T26" fmla="*/ 6 w 12"/>
                <a:gd name="T27" fmla="*/ 2 h 48"/>
                <a:gd name="T28" fmla="*/ 1 w 12"/>
                <a:gd name="T29" fmla="*/ 0 h 48"/>
                <a:gd name="T30" fmla="*/ 0 w 12"/>
                <a:gd name="T31" fmla="*/ 1 h 48"/>
                <a:gd name="T32" fmla="*/ 1 w 12"/>
                <a:gd name="T3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48">
                  <a:moveTo>
                    <a:pt x="1" y="2"/>
                  </a:moveTo>
                  <a:cubicBezTo>
                    <a:pt x="2" y="2"/>
                    <a:pt x="3" y="3"/>
                    <a:pt x="5" y="4"/>
                  </a:cubicBezTo>
                  <a:cubicBezTo>
                    <a:pt x="8" y="7"/>
                    <a:pt x="10" y="1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9" y="36"/>
                    <a:pt x="7" y="40"/>
                  </a:cubicBezTo>
                  <a:cubicBezTo>
                    <a:pt x="7" y="42"/>
                    <a:pt x="6" y="44"/>
                    <a:pt x="5" y="45"/>
                  </a:cubicBezTo>
                  <a:cubicBezTo>
                    <a:pt x="4" y="46"/>
                    <a:pt x="3" y="46"/>
                    <a:pt x="1" y="46"/>
                  </a:cubicBezTo>
                  <a:cubicBezTo>
                    <a:pt x="1" y="46"/>
                    <a:pt x="0" y="47"/>
                    <a:pt x="0" y="47"/>
                  </a:cubicBezTo>
                  <a:cubicBezTo>
                    <a:pt x="0" y="48"/>
                    <a:pt x="1" y="48"/>
                    <a:pt x="1" y="48"/>
                  </a:cubicBezTo>
                  <a:cubicBezTo>
                    <a:pt x="3" y="48"/>
                    <a:pt x="5" y="47"/>
                    <a:pt x="6" y="46"/>
                  </a:cubicBezTo>
                  <a:cubicBezTo>
                    <a:pt x="10" y="42"/>
                    <a:pt x="12" y="3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1" y="12"/>
                    <a:pt x="9" y="8"/>
                  </a:cubicBezTo>
                  <a:cubicBezTo>
                    <a:pt x="8" y="6"/>
                    <a:pt x="7" y="4"/>
                    <a:pt x="6" y="2"/>
                  </a:cubicBezTo>
                  <a:cubicBezTo>
                    <a:pt x="5" y="1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8" name="Freeform 624"/>
            <p:cNvSpPr>
              <a:spLocks/>
            </p:cNvSpPr>
            <p:nvPr/>
          </p:nvSpPr>
          <p:spPr bwMode="auto">
            <a:xfrm>
              <a:off x="3672" y="2103"/>
              <a:ext cx="16" cy="80"/>
            </a:xfrm>
            <a:custGeom>
              <a:avLst/>
              <a:gdLst>
                <a:gd name="T0" fmla="*/ 1 w 10"/>
                <a:gd name="T1" fmla="*/ 2 h 48"/>
                <a:gd name="T2" fmla="*/ 3 w 10"/>
                <a:gd name="T3" fmla="*/ 4 h 48"/>
                <a:gd name="T4" fmla="*/ 8 w 10"/>
                <a:gd name="T5" fmla="*/ 24 h 48"/>
                <a:gd name="T6" fmla="*/ 8 w 10"/>
                <a:gd name="T7" fmla="*/ 24 h 48"/>
                <a:gd name="T8" fmla="*/ 6 w 10"/>
                <a:gd name="T9" fmla="*/ 40 h 48"/>
                <a:gd name="T10" fmla="*/ 3 w 10"/>
                <a:gd name="T11" fmla="*/ 45 h 48"/>
                <a:gd name="T12" fmla="*/ 1 w 10"/>
                <a:gd name="T13" fmla="*/ 46 h 48"/>
                <a:gd name="T14" fmla="*/ 0 w 10"/>
                <a:gd name="T15" fmla="*/ 47 h 48"/>
                <a:gd name="T16" fmla="*/ 1 w 10"/>
                <a:gd name="T17" fmla="*/ 48 h 48"/>
                <a:gd name="T18" fmla="*/ 5 w 10"/>
                <a:gd name="T19" fmla="*/ 46 h 48"/>
                <a:gd name="T20" fmla="*/ 10 w 10"/>
                <a:gd name="T21" fmla="*/ 24 h 48"/>
                <a:gd name="T22" fmla="*/ 10 w 10"/>
                <a:gd name="T23" fmla="*/ 24 h 48"/>
                <a:gd name="T24" fmla="*/ 8 w 10"/>
                <a:gd name="T25" fmla="*/ 8 h 48"/>
                <a:gd name="T26" fmla="*/ 5 w 10"/>
                <a:gd name="T27" fmla="*/ 3 h 48"/>
                <a:gd name="T28" fmla="*/ 1 w 10"/>
                <a:gd name="T29" fmla="*/ 0 h 48"/>
                <a:gd name="T30" fmla="*/ 0 w 10"/>
                <a:gd name="T31" fmla="*/ 1 h 48"/>
                <a:gd name="T32" fmla="*/ 1 w 10"/>
                <a:gd name="T3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48">
                  <a:moveTo>
                    <a:pt x="1" y="2"/>
                  </a:moveTo>
                  <a:cubicBezTo>
                    <a:pt x="2" y="2"/>
                    <a:pt x="2" y="3"/>
                    <a:pt x="3" y="4"/>
                  </a:cubicBezTo>
                  <a:cubicBezTo>
                    <a:pt x="6" y="7"/>
                    <a:pt x="8" y="1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31"/>
                    <a:pt x="7" y="36"/>
                    <a:pt x="6" y="40"/>
                  </a:cubicBezTo>
                  <a:cubicBezTo>
                    <a:pt x="5" y="42"/>
                    <a:pt x="4" y="44"/>
                    <a:pt x="3" y="45"/>
                  </a:cubicBezTo>
                  <a:cubicBezTo>
                    <a:pt x="2" y="46"/>
                    <a:pt x="2" y="46"/>
                    <a:pt x="1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2" y="48"/>
                    <a:pt x="4" y="47"/>
                    <a:pt x="5" y="46"/>
                  </a:cubicBezTo>
                  <a:cubicBezTo>
                    <a:pt x="8" y="42"/>
                    <a:pt x="10" y="3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8"/>
                    <a:pt x="9" y="12"/>
                    <a:pt x="8" y="8"/>
                  </a:cubicBezTo>
                  <a:cubicBezTo>
                    <a:pt x="7" y="6"/>
                    <a:pt x="6" y="4"/>
                    <a:pt x="5" y="3"/>
                  </a:cubicBezTo>
                  <a:cubicBezTo>
                    <a:pt x="4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49" name="Freeform 625"/>
            <p:cNvSpPr>
              <a:spLocks/>
            </p:cNvSpPr>
            <p:nvPr/>
          </p:nvSpPr>
          <p:spPr bwMode="auto">
            <a:xfrm>
              <a:off x="2787" y="2106"/>
              <a:ext cx="734" cy="543"/>
            </a:xfrm>
            <a:custGeom>
              <a:avLst/>
              <a:gdLst>
                <a:gd name="T0" fmla="*/ 0 w 734"/>
                <a:gd name="T1" fmla="*/ 542 h 543"/>
                <a:gd name="T2" fmla="*/ 729 w 734"/>
                <a:gd name="T3" fmla="*/ 0 h 543"/>
                <a:gd name="T4" fmla="*/ 734 w 734"/>
                <a:gd name="T5" fmla="*/ 19 h 543"/>
                <a:gd name="T6" fmla="*/ 28 w 734"/>
                <a:gd name="T7" fmla="*/ 543 h 543"/>
                <a:gd name="T8" fmla="*/ 0 w 734"/>
                <a:gd name="T9" fmla="*/ 54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543">
                  <a:moveTo>
                    <a:pt x="0" y="542"/>
                  </a:moveTo>
                  <a:lnTo>
                    <a:pt x="729" y="0"/>
                  </a:lnTo>
                  <a:lnTo>
                    <a:pt x="734" y="19"/>
                  </a:lnTo>
                  <a:lnTo>
                    <a:pt x="28" y="543"/>
                  </a:lnTo>
                  <a:lnTo>
                    <a:pt x="0" y="542"/>
                  </a:lnTo>
                  <a:close/>
                </a:path>
              </a:pathLst>
            </a:custGeom>
            <a:solidFill>
              <a:srgbClr val="979C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0" name="Freeform 626"/>
            <p:cNvSpPr>
              <a:spLocks/>
            </p:cNvSpPr>
            <p:nvPr/>
          </p:nvSpPr>
          <p:spPr bwMode="auto">
            <a:xfrm>
              <a:off x="2787" y="2106"/>
              <a:ext cx="734" cy="543"/>
            </a:xfrm>
            <a:custGeom>
              <a:avLst/>
              <a:gdLst>
                <a:gd name="T0" fmla="*/ 0 w 734"/>
                <a:gd name="T1" fmla="*/ 542 h 543"/>
                <a:gd name="T2" fmla="*/ 729 w 734"/>
                <a:gd name="T3" fmla="*/ 0 h 543"/>
                <a:gd name="T4" fmla="*/ 734 w 734"/>
                <a:gd name="T5" fmla="*/ 19 h 543"/>
                <a:gd name="T6" fmla="*/ 28 w 734"/>
                <a:gd name="T7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4" h="543">
                  <a:moveTo>
                    <a:pt x="0" y="542"/>
                  </a:moveTo>
                  <a:lnTo>
                    <a:pt x="729" y="0"/>
                  </a:lnTo>
                  <a:lnTo>
                    <a:pt x="734" y="19"/>
                  </a:lnTo>
                  <a:lnTo>
                    <a:pt x="28" y="5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1" name="Freeform 627"/>
            <p:cNvSpPr>
              <a:spLocks noEditPoints="1"/>
            </p:cNvSpPr>
            <p:nvPr/>
          </p:nvSpPr>
          <p:spPr bwMode="auto">
            <a:xfrm>
              <a:off x="3687" y="2155"/>
              <a:ext cx="137" cy="12"/>
            </a:xfrm>
            <a:custGeom>
              <a:avLst/>
              <a:gdLst>
                <a:gd name="T0" fmla="*/ 44 w 82"/>
                <a:gd name="T1" fmla="*/ 0 h 7"/>
                <a:gd name="T2" fmla="*/ 1 w 82"/>
                <a:gd name="T3" fmla="*/ 0 h 7"/>
                <a:gd name="T4" fmla="*/ 0 w 82"/>
                <a:gd name="T5" fmla="*/ 5 h 7"/>
                <a:gd name="T6" fmla="*/ 43 w 82"/>
                <a:gd name="T7" fmla="*/ 5 h 7"/>
                <a:gd name="T8" fmla="*/ 44 w 82"/>
                <a:gd name="T9" fmla="*/ 0 h 7"/>
                <a:gd name="T10" fmla="*/ 78 w 82"/>
                <a:gd name="T11" fmla="*/ 0 h 7"/>
                <a:gd name="T12" fmla="*/ 46 w 82"/>
                <a:gd name="T13" fmla="*/ 0 h 7"/>
                <a:gd name="T14" fmla="*/ 45 w 82"/>
                <a:gd name="T15" fmla="*/ 5 h 7"/>
                <a:gd name="T16" fmla="*/ 78 w 82"/>
                <a:gd name="T17" fmla="*/ 5 h 7"/>
                <a:gd name="T18" fmla="*/ 81 w 82"/>
                <a:gd name="T19" fmla="*/ 7 h 7"/>
                <a:gd name="T20" fmla="*/ 82 w 82"/>
                <a:gd name="T21" fmla="*/ 5 h 7"/>
                <a:gd name="T22" fmla="*/ 82 w 82"/>
                <a:gd name="T23" fmla="*/ 4 h 7"/>
                <a:gd name="T24" fmla="*/ 82 w 82"/>
                <a:gd name="T25" fmla="*/ 4 h 7"/>
                <a:gd name="T26" fmla="*/ 78 w 82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7">
                  <a:moveTo>
                    <a:pt x="4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4" y="2"/>
                    <a:pt x="44" y="0"/>
                  </a:cubicBezTo>
                  <a:moveTo>
                    <a:pt x="78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2"/>
                    <a:pt x="45" y="4"/>
                    <a:pt x="45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80" y="6"/>
                    <a:pt x="81" y="7"/>
                  </a:cubicBezTo>
                  <a:cubicBezTo>
                    <a:pt x="82" y="7"/>
                    <a:pt x="82" y="6"/>
                    <a:pt x="82" y="5"/>
                  </a:cubicBezTo>
                  <a:cubicBezTo>
                    <a:pt x="82" y="5"/>
                    <a:pt x="82" y="5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"/>
                    <a:pt x="80" y="0"/>
                    <a:pt x="78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2" name="Freeform 628"/>
            <p:cNvSpPr>
              <a:spLocks noEditPoints="1"/>
            </p:cNvSpPr>
            <p:nvPr/>
          </p:nvSpPr>
          <p:spPr bwMode="auto">
            <a:xfrm>
              <a:off x="2626" y="2679"/>
              <a:ext cx="206" cy="12"/>
            </a:xfrm>
            <a:custGeom>
              <a:avLst/>
              <a:gdLst>
                <a:gd name="T0" fmla="*/ 36 w 123"/>
                <a:gd name="T1" fmla="*/ 1 h 7"/>
                <a:gd name="T2" fmla="*/ 4 w 123"/>
                <a:gd name="T3" fmla="*/ 1 h 7"/>
                <a:gd name="T4" fmla="*/ 0 w 123"/>
                <a:gd name="T5" fmla="*/ 4 h 7"/>
                <a:gd name="T6" fmla="*/ 0 w 123"/>
                <a:gd name="T7" fmla="*/ 6 h 7"/>
                <a:gd name="T8" fmla="*/ 0 w 123"/>
                <a:gd name="T9" fmla="*/ 7 h 7"/>
                <a:gd name="T10" fmla="*/ 4 w 123"/>
                <a:gd name="T11" fmla="*/ 5 h 7"/>
                <a:gd name="T12" fmla="*/ 37 w 123"/>
                <a:gd name="T13" fmla="*/ 5 h 7"/>
                <a:gd name="T14" fmla="*/ 36 w 123"/>
                <a:gd name="T15" fmla="*/ 1 h 7"/>
                <a:gd name="T16" fmla="*/ 81 w 123"/>
                <a:gd name="T17" fmla="*/ 1 h 7"/>
                <a:gd name="T18" fmla="*/ 38 w 123"/>
                <a:gd name="T19" fmla="*/ 1 h 7"/>
                <a:gd name="T20" fmla="*/ 39 w 123"/>
                <a:gd name="T21" fmla="*/ 5 h 7"/>
                <a:gd name="T22" fmla="*/ 82 w 123"/>
                <a:gd name="T23" fmla="*/ 5 h 7"/>
                <a:gd name="T24" fmla="*/ 81 w 123"/>
                <a:gd name="T25" fmla="*/ 1 h 7"/>
                <a:gd name="T26" fmla="*/ 122 w 123"/>
                <a:gd name="T27" fmla="*/ 0 h 7"/>
                <a:gd name="T28" fmla="*/ 121 w 123"/>
                <a:gd name="T29" fmla="*/ 1 h 7"/>
                <a:gd name="T30" fmla="*/ 83 w 123"/>
                <a:gd name="T31" fmla="*/ 1 h 7"/>
                <a:gd name="T32" fmla="*/ 84 w 123"/>
                <a:gd name="T33" fmla="*/ 5 h 7"/>
                <a:gd name="T34" fmla="*/ 121 w 123"/>
                <a:gd name="T35" fmla="*/ 5 h 7"/>
                <a:gd name="T36" fmla="*/ 123 w 123"/>
                <a:gd name="T37" fmla="*/ 4 h 7"/>
                <a:gd name="T38" fmla="*/ 122 w 123"/>
                <a:gd name="T3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7">
                  <a:moveTo>
                    <a:pt x="36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6"/>
                    <a:pt x="2" y="5"/>
                    <a:pt x="4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4"/>
                    <a:pt x="36" y="2"/>
                    <a:pt x="36" y="1"/>
                  </a:cubicBezTo>
                  <a:moveTo>
                    <a:pt x="81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9" y="2"/>
                    <a:pt x="39" y="4"/>
                    <a:pt x="39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2"/>
                    <a:pt x="81" y="1"/>
                  </a:cubicBezTo>
                  <a:moveTo>
                    <a:pt x="122" y="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4" y="2"/>
                    <a:pt x="84" y="4"/>
                    <a:pt x="84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2" y="0"/>
                    <a:pt x="122" y="0"/>
                    <a:pt x="122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3" name="Freeform 629"/>
            <p:cNvSpPr>
              <a:spLocks/>
            </p:cNvSpPr>
            <p:nvPr/>
          </p:nvSpPr>
          <p:spPr bwMode="auto">
            <a:xfrm>
              <a:off x="2626" y="2686"/>
              <a:ext cx="0" cy="3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4" name="Freeform 630"/>
            <p:cNvSpPr>
              <a:spLocks/>
            </p:cNvSpPr>
            <p:nvPr/>
          </p:nvSpPr>
          <p:spPr bwMode="auto">
            <a:xfrm>
              <a:off x="2687" y="2681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1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5" name="Freeform 631"/>
            <p:cNvSpPr>
              <a:spLocks/>
            </p:cNvSpPr>
            <p:nvPr/>
          </p:nvSpPr>
          <p:spPr bwMode="auto">
            <a:xfrm>
              <a:off x="2762" y="2681"/>
              <a:ext cx="5" cy="7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1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6" name="Freeform 632"/>
            <p:cNvSpPr>
              <a:spLocks/>
            </p:cNvSpPr>
            <p:nvPr/>
          </p:nvSpPr>
          <p:spPr bwMode="auto">
            <a:xfrm>
              <a:off x="2830" y="2155"/>
              <a:ext cx="855" cy="531"/>
            </a:xfrm>
            <a:custGeom>
              <a:avLst/>
              <a:gdLst>
                <a:gd name="T0" fmla="*/ 511 w 511"/>
                <a:gd name="T1" fmla="*/ 0 h 317"/>
                <a:gd name="T2" fmla="*/ 416 w 511"/>
                <a:gd name="T3" fmla="*/ 0 h 317"/>
                <a:gd name="T4" fmla="*/ 414 w 511"/>
                <a:gd name="T5" fmla="*/ 1 h 317"/>
                <a:gd name="T6" fmla="*/ 0 w 511"/>
                <a:gd name="T7" fmla="*/ 313 h 317"/>
                <a:gd name="T8" fmla="*/ 1 w 511"/>
                <a:gd name="T9" fmla="*/ 317 h 317"/>
                <a:gd name="T10" fmla="*/ 417 w 511"/>
                <a:gd name="T11" fmla="*/ 6 h 317"/>
                <a:gd name="T12" fmla="*/ 419 w 511"/>
                <a:gd name="T13" fmla="*/ 5 h 317"/>
                <a:gd name="T14" fmla="*/ 510 w 511"/>
                <a:gd name="T15" fmla="*/ 5 h 317"/>
                <a:gd name="T16" fmla="*/ 511 w 511"/>
                <a:gd name="T1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317">
                  <a:moveTo>
                    <a:pt x="511" y="0"/>
                  </a:moveTo>
                  <a:cubicBezTo>
                    <a:pt x="416" y="0"/>
                    <a:pt x="416" y="0"/>
                    <a:pt x="416" y="0"/>
                  </a:cubicBezTo>
                  <a:cubicBezTo>
                    <a:pt x="416" y="0"/>
                    <a:pt x="415" y="1"/>
                    <a:pt x="414" y="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" y="317"/>
                    <a:pt x="1" y="317"/>
                    <a:pt x="1" y="317"/>
                  </a:cubicBezTo>
                  <a:cubicBezTo>
                    <a:pt x="417" y="6"/>
                    <a:pt x="417" y="6"/>
                    <a:pt x="417" y="6"/>
                  </a:cubicBezTo>
                  <a:cubicBezTo>
                    <a:pt x="418" y="6"/>
                    <a:pt x="418" y="5"/>
                    <a:pt x="419" y="5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10" y="4"/>
                    <a:pt x="510" y="2"/>
                    <a:pt x="511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7" name="Oval 633"/>
            <p:cNvSpPr>
              <a:spLocks noChangeArrowheads="1"/>
            </p:cNvSpPr>
            <p:nvPr/>
          </p:nvSpPr>
          <p:spPr bwMode="auto">
            <a:xfrm>
              <a:off x="3824" y="2162"/>
              <a:ext cx="1" cy="1"/>
            </a:xfrm>
            <a:prstGeom prst="ellipse">
              <a:avLst/>
            </a:pr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8" name="Freeform 634"/>
            <p:cNvSpPr>
              <a:spLocks/>
            </p:cNvSpPr>
            <p:nvPr/>
          </p:nvSpPr>
          <p:spPr bwMode="auto">
            <a:xfrm>
              <a:off x="3759" y="2155"/>
              <a:ext cx="5" cy="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0 h 5"/>
                <a:gd name="T4" fmla="*/ 0 w 3"/>
                <a:gd name="T5" fmla="*/ 5 h 5"/>
                <a:gd name="T6" fmla="*/ 2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2"/>
                    <a:pt x="3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59" name="Freeform 635"/>
            <p:cNvSpPr>
              <a:spLocks/>
            </p:cNvSpPr>
            <p:nvPr/>
          </p:nvSpPr>
          <p:spPr bwMode="auto">
            <a:xfrm>
              <a:off x="3683" y="2155"/>
              <a:ext cx="5" cy="8"/>
            </a:xfrm>
            <a:custGeom>
              <a:avLst/>
              <a:gdLst>
                <a:gd name="T0" fmla="*/ 3 w 3"/>
                <a:gd name="T1" fmla="*/ 0 h 5"/>
                <a:gd name="T2" fmla="*/ 1 w 3"/>
                <a:gd name="T3" fmla="*/ 0 h 5"/>
                <a:gd name="T4" fmla="*/ 0 w 3"/>
                <a:gd name="T5" fmla="*/ 5 h 5"/>
                <a:gd name="T6" fmla="*/ 2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2"/>
                    <a:pt x="3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0" name="Freeform 636"/>
            <p:cNvSpPr>
              <a:spLocks noEditPoints="1"/>
            </p:cNvSpPr>
            <p:nvPr/>
          </p:nvSpPr>
          <p:spPr bwMode="auto">
            <a:xfrm>
              <a:off x="3682" y="2167"/>
              <a:ext cx="142" cy="10"/>
            </a:xfrm>
            <a:custGeom>
              <a:avLst/>
              <a:gdLst>
                <a:gd name="T0" fmla="*/ 45 w 85"/>
                <a:gd name="T1" fmla="*/ 1 h 6"/>
                <a:gd name="T2" fmla="*/ 2 w 85"/>
                <a:gd name="T3" fmla="*/ 1 h 6"/>
                <a:gd name="T4" fmla="*/ 0 w 85"/>
                <a:gd name="T5" fmla="*/ 6 h 6"/>
                <a:gd name="T6" fmla="*/ 42 w 85"/>
                <a:gd name="T7" fmla="*/ 6 h 6"/>
                <a:gd name="T8" fmla="*/ 44 w 85"/>
                <a:gd name="T9" fmla="*/ 2 h 6"/>
                <a:gd name="T10" fmla="*/ 45 w 85"/>
                <a:gd name="T11" fmla="*/ 1 h 6"/>
                <a:gd name="T12" fmla="*/ 84 w 85"/>
                <a:gd name="T13" fmla="*/ 0 h 6"/>
                <a:gd name="T14" fmla="*/ 81 w 85"/>
                <a:gd name="T15" fmla="*/ 1 h 6"/>
                <a:gd name="T16" fmla="*/ 47 w 85"/>
                <a:gd name="T17" fmla="*/ 1 h 6"/>
                <a:gd name="T18" fmla="*/ 44 w 85"/>
                <a:gd name="T19" fmla="*/ 6 h 6"/>
                <a:gd name="T20" fmla="*/ 81 w 85"/>
                <a:gd name="T21" fmla="*/ 6 h 6"/>
                <a:gd name="T22" fmla="*/ 85 w 85"/>
                <a:gd name="T23" fmla="*/ 2 h 6"/>
                <a:gd name="T24" fmla="*/ 84 w 8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6">
                  <a:moveTo>
                    <a:pt x="45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5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5"/>
                    <a:pt x="44" y="4"/>
                    <a:pt x="44" y="2"/>
                  </a:cubicBezTo>
                  <a:cubicBezTo>
                    <a:pt x="45" y="2"/>
                    <a:pt x="45" y="2"/>
                    <a:pt x="45" y="1"/>
                  </a:cubicBezTo>
                  <a:moveTo>
                    <a:pt x="84" y="0"/>
                  </a:moveTo>
                  <a:cubicBezTo>
                    <a:pt x="83" y="1"/>
                    <a:pt x="82" y="1"/>
                    <a:pt x="81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3"/>
                    <a:pt x="45" y="5"/>
                    <a:pt x="44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3" y="6"/>
                    <a:pt x="85" y="4"/>
                    <a:pt x="85" y="2"/>
                  </a:cubicBezTo>
                  <a:cubicBezTo>
                    <a:pt x="85" y="2"/>
                    <a:pt x="84" y="1"/>
                    <a:pt x="84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1" name="Freeform 637"/>
            <p:cNvSpPr>
              <a:spLocks noEditPoints="1"/>
            </p:cNvSpPr>
            <p:nvPr/>
          </p:nvSpPr>
          <p:spPr bwMode="auto">
            <a:xfrm>
              <a:off x="2626" y="2691"/>
              <a:ext cx="208" cy="10"/>
            </a:xfrm>
            <a:custGeom>
              <a:avLst/>
              <a:gdLst>
                <a:gd name="T0" fmla="*/ 83 w 124"/>
                <a:gd name="T1" fmla="*/ 2 h 6"/>
                <a:gd name="T2" fmla="*/ 40 w 124"/>
                <a:gd name="T3" fmla="*/ 2 h 6"/>
                <a:gd name="T4" fmla="*/ 43 w 124"/>
                <a:gd name="T5" fmla="*/ 6 h 6"/>
                <a:gd name="T6" fmla="*/ 85 w 124"/>
                <a:gd name="T7" fmla="*/ 6 h 6"/>
                <a:gd name="T8" fmla="*/ 83 w 124"/>
                <a:gd name="T9" fmla="*/ 3 h 6"/>
                <a:gd name="T10" fmla="*/ 83 w 124"/>
                <a:gd name="T11" fmla="*/ 2 h 6"/>
                <a:gd name="T12" fmla="*/ 123 w 124"/>
                <a:gd name="T13" fmla="*/ 2 h 6"/>
                <a:gd name="T14" fmla="*/ 122 w 124"/>
                <a:gd name="T15" fmla="*/ 2 h 6"/>
                <a:gd name="T16" fmla="*/ 85 w 124"/>
                <a:gd name="T17" fmla="*/ 2 h 6"/>
                <a:gd name="T18" fmla="*/ 87 w 124"/>
                <a:gd name="T19" fmla="*/ 6 h 6"/>
                <a:gd name="T20" fmla="*/ 122 w 124"/>
                <a:gd name="T21" fmla="*/ 6 h 6"/>
                <a:gd name="T22" fmla="*/ 124 w 124"/>
                <a:gd name="T23" fmla="*/ 6 h 6"/>
                <a:gd name="T24" fmla="*/ 123 w 124"/>
                <a:gd name="T25" fmla="*/ 2 h 6"/>
                <a:gd name="T26" fmla="*/ 0 w 124"/>
                <a:gd name="T27" fmla="*/ 0 h 6"/>
                <a:gd name="T28" fmla="*/ 0 w 124"/>
                <a:gd name="T29" fmla="*/ 1 h 6"/>
                <a:gd name="T30" fmla="*/ 0 w 124"/>
                <a:gd name="T31" fmla="*/ 4 h 6"/>
                <a:gd name="T32" fmla="*/ 4 w 124"/>
                <a:gd name="T33" fmla="*/ 6 h 6"/>
                <a:gd name="T34" fmla="*/ 40 w 124"/>
                <a:gd name="T35" fmla="*/ 6 h 6"/>
                <a:gd name="T36" fmla="*/ 39 w 124"/>
                <a:gd name="T37" fmla="*/ 3 h 6"/>
                <a:gd name="T38" fmla="*/ 38 w 124"/>
                <a:gd name="T39" fmla="*/ 2 h 6"/>
                <a:gd name="T40" fmla="*/ 4 w 124"/>
                <a:gd name="T41" fmla="*/ 2 h 6"/>
                <a:gd name="T42" fmla="*/ 0 w 124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6">
                  <a:moveTo>
                    <a:pt x="83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1" y="4"/>
                    <a:pt x="42" y="5"/>
                    <a:pt x="43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4" y="5"/>
                    <a:pt x="84" y="4"/>
                    <a:pt x="83" y="3"/>
                  </a:cubicBezTo>
                  <a:cubicBezTo>
                    <a:pt x="83" y="3"/>
                    <a:pt x="83" y="2"/>
                    <a:pt x="83" y="2"/>
                  </a:cubicBezTo>
                  <a:moveTo>
                    <a:pt x="123" y="2"/>
                  </a:moveTo>
                  <a:cubicBezTo>
                    <a:pt x="123" y="2"/>
                    <a:pt x="123" y="2"/>
                    <a:pt x="122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6" y="4"/>
                    <a:pt x="86" y="5"/>
                    <a:pt x="87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23" y="6"/>
                    <a:pt x="124" y="6"/>
                    <a:pt x="124" y="6"/>
                  </a:cubicBezTo>
                  <a:cubicBezTo>
                    <a:pt x="123" y="2"/>
                    <a:pt x="123" y="2"/>
                    <a:pt x="123" y="2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5"/>
                    <a:pt x="39" y="4"/>
                    <a:pt x="39" y="3"/>
                  </a:cubicBezTo>
                  <a:cubicBezTo>
                    <a:pt x="39" y="3"/>
                    <a:pt x="38" y="2"/>
                    <a:pt x="38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2" name="Freeform 638"/>
            <p:cNvSpPr>
              <a:spLocks/>
            </p:cNvSpPr>
            <p:nvPr/>
          </p:nvSpPr>
          <p:spPr bwMode="auto">
            <a:xfrm>
              <a:off x="2626" y="2693"/>
              <a:ext cx="0" cy="5"/>
            </a:xfrm>
            <a:custGeom>
              <a:avLst/>
              <a:gdLst>
                <a:gd name="T0" fmla="*/ 0 h 3"/>
                <a:gd name="T1" fmla="*/ 1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5A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3" name="Freeform 639"/>
            <p:cNvSpPr>
              <a:spLocks/>
            </p:cNvSpPr>
            <p:nvPr/>
          </p:nvSpPr>
          <p:spPr bwMode="auto">
            <a:xfrm>
              <a:off x="2690" y="2694"/>
              <a:ext cx="8" cy="7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0 h 4"/>
                <a:gd name="T4" fmla="*/ 1 w 5"/>
                <a:gd name="T5" fmla="*/ 1 h 4"/>
                <a:gd name="T6" fmla="*/ 2 w 5"/>
                <a:gd name="T7" fmla="*/ 4 h 4"/>
                <a:gd name="T8" fmla="*/ 5 w 5"/>
                <a:gd name="T9" fmla="*/ 4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3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4" name="Freeform 640"/>
            <p:cNvSpPr>
              <a:spLocks/>
            </p:cNvSpPr>
            <p:nvPr/>
          </p:nvSpPr>
          <p:spPr bwMode="auto">
            <a:xfrm>
              <a:off x="2765" y="2694"/>
              <a:ext cx="7" cy="7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1 h 4"/>
                <a:gd name="T6" fmla="*/ 2 w 4"/>
                <a:gd name="T7" fmla="*/ 4 h 4"/>
                <a:gd name="T8" fmla="*/ 4 w 4"/>
                <a:gd name="T9" fmla="*/ 4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2"/>
                    <a:pt x="2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5" name="Freeform 641"/>
            <p:cNvSpPr>
              <a:spLocks/>
            </p:cNvSpPr>
            <p:nvPr/>
          </p:nvSpPr>
          <p:spPr bwMode="auto">
            <a:xfrm>
              <a:off x="2832" y="2168"/>
              <a:ext cx="850" cy="533"/>
            </a:xfrm>
            <a:custGeom>
              <a:avLst/>
              <a:gdLst>
                <a:gd name="T0" fmla="*/ 508 w 508"/>
                <a:gd name="T1" fmla="*/ 0 h 318"/>
                <a:gd name="T2" fmla="*/ 417 w 508"/>
                <a:gd name="T3" fmla="*/ 0 h 318"/>
                <a:gd name="T4" fmla="*/ 2 w 508"/>
                <a:gd name="T5" fmla="*/ 313 h 318"/>
                <a:gd name="T6" fmla="*/ 0 w 508"/>
                <a:gd name="T7" fmla="*/ 314 h 318"/>
                <a:gd name="T8" fmla="*/ 1 w 508"/>
                <a:gd name="T9" fmla="*/ 318 h 318"/>
                <a:gd name="T10" fmla="*/ 2 w 508"/>
                <a:gd name="T11" fmla="*/ 317 h 318"/>
                <a:gd name="T12" fmla="*/ 420 w 508"/>
                <a:gd name="T13" fmla="*/ 5 h 318"/>
                <a:gd name="T14" fmla="*/ 506 w 508"/>
                <a:gd name="T15" fmla="*/ 5 h 318"/>
                <a:gd name="T16" fmla="*/ 508 w 508"/>
                <a:gd name="T17" fmla="*/ 1 h 318"/>
                <a:gd name="T18" fmla="*/ 508 w 508"/>
                <a:gd name="T1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318">
                  <a:moveTo>
                    <a:pt x="508" y="0"/>
                  </a:moveTo>
                  <a:cubicBezTo>
                    <a:pt x="417" y="0"/>
                    <a:pt x="417" y="0"/>
                    <a:pt x="417" y="0"/>
                  </a:cubicBezTo>
                  <a:cubicBezTo>
                    <a:pt x="2" y="313"/>
                    <a:pt x="2" y="313"/>
                    <a:pt x="2" y="313"/>
                  </a:cubicBezTo>
                  <a:cubicBezTo>
                    <a:pt x="1" y="314"/>
                    <a:pt x="1" y="314"/>
                    <a:pt x="0" y="314"/>
                  </a:cubicBezTo>
                  <a:cubicBezTo>
                    <a:pt x="1" y="318"/>
                    <a:pt x="1" y="318"/>
                    <a:pt x="1" y="318"/>
                  </a:cubicBezTo>
                  <a:cubicBezTo>
                    <a:pt x="1" y="318"/>
                    <a:pt x="2" y="317"/>
                    <a:pt x="2" y="317"/>
                  </a:cubicBezTo>
                  <a:cubicBezTo>
                    <a:pt x="420" y="5"/>
                    <a:pt x="420" y="5"/>
                    <a:pt x="420" y="5"/>
                  </a:cubicBezTo>
                  <a:cubicBezTo>
                    <a:pt x="506" y="5"/>
                    <a:pt x="506" y="5"/>
                    <a:pt x="506" y="5"/>
                  </a:cubicBezTo>
                  <a:cubicBezTo>
                    <a:pt x="506" y="4"/>
                    <a:pt x="507" y="3"/>
                    <a:pt x="508" y="1"/>
                  </a:cubicBezTo>
                  <a:cubicBezTo>
                    <a:pt x="508" y="1"/>
                    <a:pt x="508" y="1"/>
                    <a:pt x="508" y="0"/>
                  </a:cubicBezTo>
                </a:path>
              </a:pathLst>
            </a:custGeom>
            <a:solidFill>
              <a:srgbClr val="999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6" name="Freeform 642"/>
            <p:cNvSpPr>
              <a:spLocks/>
            </p:cNvSpPr>
            <p:nvPr/>
          </p:nvSpPr>
          <p:spPr bwMode="auto">
            <a:xfrm>
              <a:off x="3752" y="2168"/>
              <a:ext cx="8" cy="9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2 w 5"/>
                <a:gd name="T5" fmla="*/ 1 h 5"/>
                <a:gd name="T6" fmla="*/ 0 w 5"/>
                <a:gd name="T7" fmla="*/ 5 h 5"/>
                <a:gd name="T8" fmla="*/ 2 w 5"/>
                <a:gd name="T9" fmla="*/ 5 h 5"/>
                <a:gd name="T10" fmla="*/ 5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2"/>
                    <a:pt x="5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7" name="Freeform 643"/>
            <p:cNvSpPr>
              <a:spLocks/>
            </p:cNvSpPr>
            <p:nvPr/>
          </p:nvSpPr>
          <p:spPr bwMode="auto">
            <a:xfrm>
              <a:off x="3678" y="2168"/>
              <a:ext cx="7" cy="9"/>
            </a:xfrm>
            <a:custGeom>
              <a:avLst/>
              <a:gdLst>
                <a:gd name="T0" fmla="*/ 4 w 4"/>
                <a:gd name="T1" fmla="*/ 0 h 5"/>
                <a:gd name="T2" fmla="*/ 2 w 4"/>
                <a:gd name="T3" fmla="*/ 0 h 5"/>
                <a:gd name="T4" fmla="*/ 2 w 4"/>
                <a:gd name="T5" fmla="*/ 1 h 5"/>
                <a:gd name="T6" fmla="*/ 0 w 4"/>
                <a:gd name="T7" fmla="*/ 5 h 5"/>
                <a:gd name="T8" fmla="*/ 2 w 4"/>
                <a:gd name="T9" fmla="*/ 5 h 5"/>
                <a:gd name="T10" fmla="*/ 4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2"/>
                    <a:pt x="4" y="0"/>
                  </a:cubicBezTo>
                </a:path>
              </a:pathLst>
            </a:custGeom>
            <a:solidFill>
              <a:srgbClr val="B6B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8" name="Freeform 644"/>
            <p:cNvSpPr>
              <a:spLocks noEditPoints="1"/>
            </p:cNvSpPr>
            <p:nvPr/>
          </p:nvSpPr>
          <p:spPr bwMode="auto">
            <a:xfrm>
              <a:off x="3685" y="2163"/>
              <a:ext cx="137" cy="5"/>
            </a:xfrm>
            <a:custGeom>
              <a:avLst/>
              <a:gdLst>
                <a:gd name="T0" fmla="*/ 44 w 82"/>
                <a:gd name="T1" fmla="*/ 0 h 3"/>
                <a:gd name="T2" fmla="*/ 1 w 82"/>
                <a:gd name="T3" fmla="*/ 0 h 3"/>
                <a:gd name="T4" fmla="*/ 0 w 82"/>
                <a:gd name="T5" fmla="*/ 3 h 3"/>
                <a:gd name="T6" fmla="*/ 43 w 82"/>
                <a:gd name="T7" fmla="*/ 3 h 3"/>
                <a:gd name="T8" fmla="*/ 44 w 82"/>
                <a:gd name="T9" fmla="*/ 0 h 3"/>
                <a:gd name="T10" fmla="*/ 79 w 82"/>
                <a:gd name="T11" fmla="*/ 0 h 3"/>
                <a:gd name="T12" fmla="*/ 46 w 82"/>
                <a:gd name="T13" fmla="*/ 0 h 3"/>
                <a:gd name="T14" fmla="*/ 45 w 82"/>
                <a:gd name="T15" fmla="*/ 3 h 3"/>
                <a:gd name="T16" fmla="*/ 79 w 82"/>
                <a:gd name="T17" fmla="*/ 3 h 3"/>
                <a:gd name="T18" fmla="*/ 82 w 82"/>
                <a:gd name="T19" fmla="*/ 2 h 3"/>
                <a:gd name="T20" fmla="*/ 79 w 82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3">
                  <a:moveTo>
                    <a:pt x="4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3" y="1"/>
                    <a:pt x="44" y="0"/>
                  </a:cubicBezTo>
                  <a:moveTo>
                    <a:pt x="7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1"/>
                    <a:pt x="45" y="2"/>
                    <a:pt x="45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0" y="3"/>
                    <a:pt x="81" y="3"/>
                    <a:pt x="82" y="2"/>
                  </a:cubicBezTo>
                  <a:cubicBezTo>
                    <a:pt x="81" y="1"/>
                    <a:pt x="80" y="0"/>
                    <a:pt x="79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69" name="Freeform 645"/>
            <p:cNvSpPr>
              <a:spLocks noEditPoints="1"/>
            </p:cNvSpPr>
            <p:nvPr/>
          </p:nvSpPr>
          <p:spPr bwMode="auto">
            <a:xfrm>
              <a:off x="2626" y="2686"/>
              <a:ext cx="206" cy="8"/>
            </a:xfrm>
            <a:custGeom>
              <a:avLst/>
              <a:gdLst>
                <a:gd name="T0" fmla="*/ 37 w 123"/>
                <a:gd name="T1" fmla="*/ 1 h 5"/>
                <a:gd name="T2" fmla="*/ 4 w 123"/>
                <a:gd name="T3" fmla="*/ 1 h 5"/>
                <a:gd name="T4" fmla="*/ 0 w 123"/>
                <a:gd name="T5" fmla="*/ 3 h 5"/>
                <a:gd name="T6" fmla="*/ 4 w 123"/>
                <a:gd name="T7" fmla="*/ 5 h 5"/>
                <a:gd name="T8" fmla="*/ 38 w 123"/>
                <a:gd name="T9" fmla="*/ 5 h 5"/>
                <a:gd name="T10" fmla="*/ 37 w 123"/>
                <a:gd name="T11" fmla="*/ 1 h 5"/>
                <a:gd name="T12" fmla="*/ 82 w 123"/>
                <a:gd name="T13" fmla="*/ 1 h 5"/>
                <a:gd name="T14" fmla="*/ 39 w 123"/>
                <a:gd name="T15" fmla="*/ 1 h 5"/>
                <a:gd name="T16" fmla="*/ 40 w 123"/>
                <a:gd name="T17" fmla="*/ 5 h 5"/>
                <a:gd name="T18" fmla="*/ 83 w 123"/>
                <a:gd name="T19" fmla="*/ 5 h 5"/>
                <a:gd name="T20" fmla="*/ 82 w 123"/>
                <a:gd name="T21" fmla="*/ 1 h 5"/>
                <a:gd name="T22" fmla="*/ 123 w 123"/>
                <a:gd name="T23" fmla="*/ 0 h 5"/>
                <a:gd name="T24" fmla="*/ 121 w 123"/>
                <a:gd name="T25" fmla="*/ 1 h 5"/>
                <a:gd name="T26" fmla="*/ 84 w 123"/>
                <a:gd name="T27" fmla="*/ 1 h 5"/>
                <a:gd name="T28" fmla="*/ 85 w 123"/>
                <a:gd name="T29" fmla="*/ 5 h 5"/>
                <a:gd name="T30" fmla="*/ 122 w 123"/>
                <a:gd name="T31" fmla="*/ 5 h 5"/>
                <a:gd name="T32" fmla="*/ 123 w 123"/>
                <a:gd name="T33" fmla="*/ 5 h 5"/>
                <a:gd name="T34" fmla="*/ 123 w 123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5">
                  <a:moveTo>
                    <a:pt x="37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1" y="4"/>
                    <a:pt x="2" y="5"/>
                    <a:pt x="4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4"/>
                    <a:pt x="37" y="2"/>
                    <a:pt x="37" y="1"/>
                  </a:cubicBezTo>
                  <a:moveTo>
                    <a:pt x="82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0" y="2"/>
                    <a:pt x="40" y="4"/>
                    <a:pt x="40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2" y="2"/>
                    <a:pt x="82" y="1"/>
                  </a:cubicBezTo>
                  <a:moveTo>
                    <a:pt x="123" y="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2"/>
                    <a:pt x="85" y="4"/>
                    <a:pt x="85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0" name="Freeform 646"/>
            <p:cNvSpPr>
              <a:spLocks/>
            </p:cNvSpPr>
            <p:nvPr/>
          </p:nvSpPr>
          <p:spPr bwMode="auto">
            <a:xfrm>
              <a:off x="2688" y="2688"/>
              <a:ext cx="5" cy="6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1"/>
                    <a:pt x="2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1" name="Freeform 647"/>
            <p:cNvSpPr>
              <a:spLocks/>
            </p:cNvSpPr>
            <p:nvPr/>
          </p:nvSpPr>
          <p:spPr bwMode="auto">
            <a:xfrm>
              <a:off x="2763" y="2688"/>
              <a:ext cx="5" cy="6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0 h 4"/>
                <a:gd name="T4" fmla="*/ 1 w 3"/>
                <a:gd name="T5" fmla="*/ 4 h 4"/>
                <a:gd name="T6" fmla="*/ 3 w 3"/>
                <a:gd name="T7" fmla="*/ 4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2" y="1"/>
                    <a:pt x="2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2" name="Freeform 648"/>
            <p:cNvSpPr>
              <a:spLocks/>
            </p:cNvSpPr>
            <p:nvPr/>
          </p:nvSpPr>
          <p:spPr bwMode="auto">
            <a:xfrm>
              <a:off x="2832" y="2163"/>
              <a:ext cx="851" cy="531"/>
            </a:xfrm>
            <a:custGeom>
              <a:avLst/>
              <a:gdLst>
                <a:gd name="T0" fmla="*/ 509 w 509"/>
                <a:gd name="T1" fmla="*/ 0 h 317"/>
                <a:gd name="T2" fmla="*/ 418 w 509"/>
                <a:gd name="T3" fmla="*/ 0 h 317"/>
                <a:gd name="T4" fmla="*/ 416 w 509"/>
                <a:gd name="T5" fmla="*/ 1 h 317"/>
                <a:gd name="T6" fmla="*/ 0 w 509"/>
                <a:gd name="T7" fmla="*/ 312 h 317"/>
                <a:gd name="T8" fmla="*/ 0 w 509"/>
                <a:gd name="T9" fmla="*/ 317 h 317"/>
                <a:gd name="T10" fmla="*/ 2 w 509"/>
                <a:gd name="T11" fmla="*/ 316 h 317"/>
                <a:gd name="T12" fmla="*/ 417 w 509"/>
                <a:gd name="T13" fmla="*/ 3 h 317"/>
                <a:gd name="T14" fmla="*/ 508 w 509"/>
                <a:gd name="T15" fmla="*/ 3 h 317"/>
                <a:gd name="T16" fmla="*/ 509 w 509"/>
                <a:gd name="T1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9" h="317">
                  <a:moveTo>
                    <a:pt x="509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417" y="0"/>
                    <a:pt x="417" y="1"/>
                    <a:pt x="416" y="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1" y="317"/>
                    <a:pt x="1" y="317"/>
                    <a:pt x="2" y="316"/>
                  </a:cubicBezTo>
                  <a:cubicBezTo>
                    <a:pt x="417" y="3"/>
                    <a:pt x="417" y="3"/>
                    <a:pt x="417" y="3"/>
                  </a:cubicBezTo>
                  <a:cubicBezTo>
                    <a:pt x="508" y="3"/>
                    <a:pt x="508" y="3"/>
                    <a:pt x="508" y="3"/>
                  </a:cubicBezTo>
                  <a:cubicBezTo>
                    <a:pt x="508" y="2"/>
                    <a:pt x="509" y="1"/>
                    <a:pt x="509" y="0"/>
                  </a:cubicBezTo>
                </a:path>
              </a:pathLst>
            </a:custGeom>
            <a:solidFill>
              <a:srgbClr val="A6A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3" name="Freeform 649"/>
            <p:cNvSpPr>
              <a:spLocks/>
            </p:cNvSpPr>
            <p:nvPr/>
          </p:nvSpPr>
          <p:spPr bwMode="auto">
            <a:xfrm>
              <a:off x="3757" y="2163"/>
              <a:ext cx="5" cy="5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3 h 3"/>
                <a:gd name="T6" fmla="*/ 2 w 3"/>
                <a:gd name="T7" fmla="*/ 3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3" y="1"/>
                    <a:pt x="3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4" name="Freeform 650"/>
            <p:cNvSpPr>
              <a:spLocks/>
            </p:cNvSpPr>
            <p:nvPr/>
          </p:nvSpPr>
          <p:spPr bwMode="auto">
            <a:xfrm>
              <a:off x="3682" y="2163"/>
              <a:ext cx="5" cy="5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3 h 3"/>
                <a:gd name="T6" fmla="*/ 2 w 3"/>
                <a:gd name="T7" fmla="*/ 3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3" y="1"/>
                    <a:pt x="3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5" name="Freeform 651"/>
            <p:cNvSpPr>
              <a:spLocks/>
            </p:cNvSpPr>
            <p:nvPr/>
          </p:nvSpPr>
          <p:spPr bwMode="auto">
            <a:xfrm>
              <a:off x="2844" y="2599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6 h 40"/>
                <a:gd name="T4" fmla="*/ 8 w 31"/>
                <a:gd name="T5" fmla="*/ 26 h 40"/>
                <a:gd name="T6" fmla="*/ 18 w 31"/>
                <a:gd name="T7" fmla="*/ 36 h 40"/>
                <a:gd name="T8" fmla="*/ 27 w 31"/>
                <a:gd name="T9" fmla="*/ 40 h 40"/>
                <a:gd name="T10" fmla="*/ 31 w 31"/>
                <a:gd name="T11" fmla="*/ 38 h 40"/>
                <a:gd name="T12" fmla="*/ 31 w 31"/>
                <a:gd name="T13" fmla="*/ 37 h 40"/>
                <a:gd name="T14" fmla="*/ 30 w 31"/>
                <a:gd name="T15" fmla="*/ 37 h 40"/>
                <a:gd name="T16" fmla="*/ 27 w 31"/>
                <a:gd name="T17" fmla="*/ 38 h 40"/>
                <a:gd name="T18" fmla="*/ 19 w 31"/>
                <a:gd name="T19" fmla="*/ 34 h 40"/>
                <a:gd name="T20" fmla="*/ 10 w 31"/>
                <a:gd name="T21" fmla="*/ 25 h 40"/>
                <a:gd name="T22" fmla="*/ 2 w 31"/>
                <a:gd name="T23" fmla="*/ 6 h 40"/>
                <a:gd name="T24" fmla="*/ 4 w 31"/>
                <a:gd name="T25" fmla="*/ 2 h 40"/>
                <a:gd name="T26" fmla="*/ 4 w 31"/>
                <a:gd name="T27" fmla="*/ 0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4" y="33"/>
                    <a:pt x="18" y="36"/>
                  </a:cubicBezTo>
                  <a:cubicBezTo>
                    <a:pt x="21" y="38"/>
                    <a:pt x="24" y="40"/>
                    <a:pt x="27" y="40"/>
                  </a:cubicBezTo>
                  <a:cubicBezTo>
                    <a:pt x="29" y="40"/>
                    <a:pt x="30" y="39"/>
                    <a:pt x="31" y="38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7"/>
                    <a:pt x="28" y="38"/>
                    <a:pt x="27" y="38"/>
                  </a:cubicBezTo>
                  <a:cubicBezTo>
                    <a:pt x="25" y="38"/>
                    <a:pt x="22" y="36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2" y="2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6" name="Freeform 652"/>
            <p:cNvSpPr>
              <a:spLocks/>
            </p:cNvSpPr>
            <p:nvPr/>
          </p:nvSpPr>
          <p:spPr bwMode="auto">
            <a:xfrm>
              <a:off x="2904" y="2555"/>
              <a:ext cx="50" cy="66"/>
            </a:xfrm>
            <a:custGeom>
              <a:avLst/>
              <a:gdLst>
                <a:gd name="T0" fmla="*/ 1 w 30"/>
                <a:gd name="T1" fmla="*/ 0 h 39"/>
                <a:gd name="T2" fmla="*/ 0 w 30"/>
                <a:gd name="T3" fmla="*/ 5 h 39"/>
                <a:gd name="T4" fmla="*/ 8 w 30"/>
                <a:gd name="T5" fmla="*/ 25 h 39"/>
                <a:gd name="T6" fmla="*/ 18 w 30"/>
                <a:gd name="T7" fmla="*/ 35 h 39"/>
                <a:gd name="T8" fmla="*/ 27 w 30"/>
                <a:gd name="T9" fmla="*/ 39 h 39"/>
                <a:gd name="T10" fmla="*/ 30 w 30"/>
                <a:gd name="T11" fmla="*/ 39 h 39"/>
                <a:gd name="T12" fmla="*/ 30 w 30"/>
                <a:gd name="T13" fmla="*/ 37 h 39"/>
                <a:gd name="T14" fmla="*/ 29 w 30"/>
                <a:gd name="T15" fmla="*/ 37 h 39"/>
                <a:gd name="T16" fmla="*/ 27 w 30"/>
                <a:gd name="T17" fmla="*/ 37 h 39"/>
                <a:gd name="T18" fmla="*/ 19 w 30"/>
                <a:gd name="T19" fmla="*/ 34 h 39"/>
                <a:gd name="T20" fmla="*/ 10 w 30"/>
                <a:gd name="T21" fmla="*/ 24 h 39"/>
                <a:gd name="T22" fmla="*/ 2 w 30"/>
                <a:gd name="T23" fmla="*/ 5 h 39"/>
                <a:gd name="T24" fmla="*/ 3 w 30"/>
                <a:gd name="T25" fmla="*/ 2 h 39"/>
                <a:gd name="T26" fmla="*/ 3 w 30"/>
                <a:gd name="T27" fmla="*/ 0 h 39"/>
                <a:gd name="T28" fmla="*/ 1 w 30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9">
                  <a:moveTo>
                    <a:pt x="1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7"/>
                    <a:pt x="8" y="25"/>
                  </a:cubicBezTo>
                  <a:cubicBezTo>
                    <a:pt x="11" y="29"/>
                    <a:pt x="15" y="33"/>
                    <a:pt x="18" y="35"/>
                  </a:cubicBezTo>
                  <a:cubicBezTo>
                    <a:pt x="22" y="38"/>
                    <a:pt x="25" y="39"/>
                    <a:pt x="27" y="39"/>
                  </a:cubicBezTo>
                  <a:cubicBezTo>
                    <a:pt x="28" y="39"/>
                    <a:pt x="29" y="39"/>
                    <a:pt x="30" y="39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8" y="37"/>
                    <a:pt x="28" y="37"/>
                    <a:pt x="27" y="37"/>
                  </a:cubicBezTo>
                  <a:cubicBezTo>
                    <a:pt x="25" y="37"/>
                    <a:pt x="23" y="36"/>
                    <a:pt x="19" y="34"/>
                  </a:cubicBezTo>
                  <a:cubicBezTo>
                    <a:pt x="16" y="31"/>
                    <a:pt x="13" y="28"/>
                    <a:pt x="10" y="24"/>
                  </a:cubicBezTo>
                  <a:cubicBezTo>
                    <a:pt x="5" y="16"/>
                    <a:pt x="1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7" name="Freeform 653"/>
            <p:cNvSpPr>
              <a:spLocks/>
            </p:cNvSpPr>
            <p:nvPr/>
          </p:nvSpPr>
          <p:spPr bwMode="auto">
            <a:xfrm>
              <a:off x="2969" y="2505"/>
              <a:ext cx="54" cy="67"/>
            </a:xfrm>
            <a:custGeom>
              <a:avLst/>
              <a:gdLst>
                <a:gd name="T0" fmla="*/ 3 w 32"/>
                <a:gd name="T1" fmla="*/ 0 h 40"/>
                <a:gd name="T2" fmla="*/ 0 w 32"/>
                <a:gd name="T3" fmla="*/ 6 h 40"/>
                <a:gd name="T4" fmla="*/ 8 w 32"/>
                <a:gd name="T5" fmla="*/ 26 h 40"/>
                <a:gd name="T6" fmla="*/ 18 w 32"/>
                <a:gd name="T7" fmla="*/ 36 h 40"/>
                <a:gd name="T8" fmla="*/ 27 w 32"/>
                <a:gd name="T9" fmla="*/ 40 h 40"/>
                <a:gd name="T10" fmla="*/ 31 w 32"/>
                <a:gd name="T11" fmla="*/ 39 h 40"/>
                <a:gd name="T12" fmla="*/ 31 w 32"/>
                <a:gd name="T13" fmla="*/ 37 h 40"/>
                <a:gd name="T14" fmla="*/ 30 w 32"/>
                <a:gd name="T15" fmla="*/ 37 h 40"/>
                <a:gd name="T16" fmla="*/ 27 w 32"/>
                <a:gd name="T17" fmla="*/ 38 h 40"/>
                <a:gd name="T18" fmla="*/ 19 w 32"/>
                <a:gd name="T19" fmla="*/ 34 h 40"/>
                <a:gd name="T20" fmla="*/ 10 w 32"/>
                <a:gd name="T21" fmla="*/ 25 h 40"/>
                <a:gd name="T22" fmla="*/ 2 w 32"/>
                <a:gd name="T23" fmla="*/ 6 h 40"/>
                <a:gd name="T24" fmla="*/ 4 w 32"/>
                <a:gd name="T25" fmla="*/ 2 h 40"/>
                <a:gd name="T26" fmla="*/ 4 w 32"/>
                <a:gd name="T27" fmla="*/ 0 h 40"/>
                <a:gd name="T28" fmla="*/ 3 w 32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3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5" y="34"/>
                    <a:pt x="18" y="36"/>
                  </a:cubicBezTo>
                  <a:cubicBezTo>
                    <a:pt x="21" y="38"/>
                    <a:pt x="25" y="40"/>
                    <a:pt x="27" y="40"/>
                  </a:cubicBezTo>
                  <a:cubicBezTo>
                    <a:pt x="29" y="40"/>
                    <a:pt x="30" y="39"/>
                    <a:pt x="31" y="39"/>
                  </a:cubicBezTo>
                  <a:cubicBezTo>
                    <a:pt x="31" y="38"/>
                    <a:pt x="32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8" name="Freeform 654"/>
            <p:cNvSpPr>
              <a:spLocks/>
            </p:cNvSpPr>
            <p:nvPr/>
          </p:nvSpPr>
          <p:spPr bwMode="auto">
            <a:xfrm>
              <a:off x="3029" y="2462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5 h 40"/>
                <a:gd name="T4" fmla="*/ 9 w 31"/>
                <a:gd name="T5" fmla="*/ 25 h 40"/>
                <a:gd name="T6" fmla="*/ 18 w 31"/>
                <a:gd name="T7" fmla="*/ 36 h 40"/>
                <a:gd name="T8" fmla="*/ 27 w 31"/>
                <a:gd name="T9" fmla="*/ 40 h 40"/>
                <a:gd name="T10" fmla="*/ 30 w 31"/>
                <a:gd name="T11" fmla="*/ 39 h 40"/>
                <a:gd name="T12" fmla="*/ 30 w 31"/>
                <a:gd name="T13" fmla="*/ 37 h 40"/>
                <a:gd name="T14" fmla="*/ 29 w 31"/>
                <a:gd name="T15" fmla="*/ 37 h 40"/>
                <a:gd name="T16" fmla="*/ 27 w 31"/>
                <a:gd name="T17" fmla="*/ 38 h 40"/>
                <a:gd name="T18" fmla="*/ 20 w 31"/>
                <a:gd name="T19" fmla="*/ 34 h 40"/>
                <a:gd name="T20" fmla="*/ 10 w 31"/>
                <a:gd name="T21" fmla="*/ 24 h 40"/>
                <a:gd name="T22" fmla="*/ 2 w 31"/>
                <a:gd name="T23" fmla="*/ 5 h 40"/>
                <a:gd name="T24" fmla="*/ 3 w 31"/>
                <a:gd name="T25" fmla="*/ 2 h 40"/>
                <a:gd name="T26" fmla="*/ 3 w 31"/>
                <a:gd name="T27" fmla="*/ 1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9" y="25"/>
                  </a:cubicBezTo>
                  <a:cubicBezTo>
                    <a:pt x="12" y="29"/>
                    <a:pt x="15" y="33"/>
                    <a:pt x="18" y="36"/>
                  </a:cubicBezTo>
                  <a:cubicBezTo>
                    <a:pt x="22" y="38"/>
                    <a:pt x="25" y="40"/>
                    <a:pt x="27" y="40"/>
                  </a:cubicBezTo>
                  <a:cubicBezTo>
                    <a:pt x="28" y="40"/>
                    <a:pt x="29" y="39"/>
                    <a:pt x="30" y="39"/>
                  </a:cubicBezTo>
                  <a:cubicBezTo>
                    <a:pt x="31" y="38"/>
                    <a:pt x="31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7"/>
                    <a:pt x="28" y="38"/>
                    <a:pt x="27" y="38"/>
                  </a:cubicBezTo>
                  <a:cubicBezTo>
                    <a:pt x="26" y="38"/>
                    <a:pt x="23" y="36"/>
                    <a:pt x="20" y="34"/>
                  </a:cubicBezTo>
                  <a:cubicBezTo>
                    <a:pt x="17" y="32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79" name="Freeform 655"/>
            <p:cNvSpPr>
              <a:spLocks/>
            </p:cNvSpPr>
            <p:nvPr/>
          </p:nvSpPr>
          <p:spPr bwMode="auto">
            <a:xfrm>
              <a:off x="3093" y="2413"/>
              <a:ext cx="53" cy="65"/>
            </a:xfrm>
            <a:custGeom>
              <a:avLst/>
              <a:gdLst>
                <a:gd name="T0" fmla="*/ 3 w 32"/>
                <a:gd name="T1" fmla="*/ 0 h 39"/>
                <a:gd name="T2" fmla="*/ 0 w 32"/>
                <a:gd name="T3" fmla="*/ 6 h 39"/>
                <a:gd name="T4" fmla="*/ 9 w 32"/>
                <a:gd name="T5" fmla="*/ 26 h 39"/>
                <a:gd name="T6" fmla="*/ 18 w 32"/>
                <a:gd name="T7" fmla="*/ 36 h 39"/>
                <a:gd name="T8" fmla="*/ 28 w 32"/>
                <a:gd name="T9" fmla="*/ 39 h 39"/>
                <a:gd name="T10" fmla="*/ 31 w 32"/>
                <a:gd name="T11" fmla="*/ 38 h 39"/>
                <a:gd name="T12" fmla="*/ 32 w 32"/>
                <a:gd name="T13" fmla="*/ 37 h 39"/>
                <a:gd name="T14" fmla="*/ 30 w 32"/>
                <a:gd name="T15" fmla="*/ 37 h 39"/>
                <a:gd name="T16" fmla="*/ 28 w 32"/>
                <a:gd name="T17" fmla="*/ 37 h 39"/>
                <a:gd name="T18" fmla="*/ 20 w 32"/>
                <a:gd name="T19" fmla="*/ 34 h 39"/>
                <a:gd name="T20" fmla="*/ 10 w 32"/>
                <a:gd name="T21" fmla="*/ 24 h 39"/>
                <a:gd name="T22" fmla="*/ 2 w 32"/>
                <a:gd name="T23" fmla="*/ 6 h 39"/>
                <a:gd name="T24" fmla="*/ 4 w 32"/>
                <a:gd name="T25" fmla="*/ 1 h 39"/>
                <a:gd name="T26" fmla="*/ 4 w 32"/>
                <a:gd name="T27" fmla="*/ 0 h 39"/>
                <a:gd name="T28" fmla="*/ 3 w 32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9">
                  <a:moveTo>
                    <a:pt x="3" y="0"/>
                  </a:moveTo>
                  <a:cubicBezTo>
                    <a:pt x="1" y="1"/>
                    <a:pt x="0" y="3"/>
                    <a:pt x="0" y="6"/>
                  </a:cubicBezTo>
                  <a:cubicBezTo>
                    <a:pt x="0" y="11"/>
                    <a:pt x="3" y="19"/>
                    <a:pt x="9" y="26"/>
                  </a:cubicBezTo>
                  <a:cubicBezTo>
                    <a:pt x="12" y="30"/>
                    <a:pt x="15" y="33"/>
                    <a:pt x="18" y="36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1" y="38"/>
                  </a:cubicBezTo>
                  <a:cubicBezTo>
                    <a:pt x="32" y="38"/>
                    <a:pt x="32" y="37"/>
                    <a:pt x="32" y="37"/>
                  </a:cubicBezTo>
                  <a:cubicBezTo>
                    <a:pt x="31" y="36"/>
                    <a:pt x="31" y="36"/>
                    <a:pt x="30" y="37"/>
                  </a:cubicBezTo>
                  <a:cubicBezTo>
                    <a:pt x="30" y="37"/>
                    <a:pt x="29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6" y="32"/>
                    <a:pt x="13" y="28"/>
                    <a:pt x="10" y="24"/>
                  </a:cubicBezTo>
                  <a:cubicBezTo>
                    <a:pt x="5" y="18"/>
                    <a:pt x="2" y="11"/>
                    <a:pt x="2" y="6"/>
                  </a:cubicBezTo>
                  <a:cubicBezTo>
                    <a:pt x="2" y="4"/>
                    <a:pt x="3" y="2"/>
                    <a:pt x="4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80" name="Freeform 656"/>
            <p:cNvSpPr>
              <a:spLocks/>
            </p:cNvSpPr>
            <p:nvPr/>
          </p:nvSpPr>
          <p:spPr bwMode="auto">
            <a:xfrm>
              <a:off x="3153" y="2369"/>
              <a:ext cx="52" cy="66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9 w 31"/>
                <a:gd name="T5" fmla="*/ 25 h 39"/>
                <a:gd name="T6" fmla="*/ 19 w 31"/>
                <a:gd name="T7" fmla="*/ 35 h 39"/>
                <a:gd name="T8" fmla="*/ 28 w 31"/>
                <a:gd name="T9" fmla="*/ 39 h 39"/>
                <a:gd name="T10" fmla="*/ 30 w 31"/>
                <a:gd name="T11" fmla="*/ 38 h 39"/>
                <a:gd name="T12" fmla="*/ 31 w 31"/>
                <a:gd name="T13" fmla="*/ 37 h 39"/>
                <a:gd name="T14" fmla="*/ 29 w 31"/>
                <a:gd name="T15" fmla="*/ 37 h 39"/>
                <a:gd name="T16" fmla="*/ 28 w 31"/>
                <a:gd name="T17" fmla="*/ 37 h 39"/>
                <a:gd name="T18" fmla="*/ 20 w 31"/>
                <a:gd name="T19" fmla="*/ 34 h 39"/>
                <a:gd name="T20" fmla="*/ 10 w 31"/>
                <a:gd name="T21" fmla="*/ 23 h 39"/>
                <a:gd name="T22" fmla="*/ 2 w 31"/>
                <a:gd name="T23" fmla="*/ 5 h 39"/>
                <a:gd name="T24" fmla="*/ 3 w 31"/>
                <a:gd name="T25" fmla="*/ 2 h 39"/>
                <a:gd name="T26" fmla="*/ 3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3" y="17"/>
                    <a:pt x="9" y="25"/>
                  </a:cubicBezTo>
                  <a:cubicBezTo>
                    <a:pt x="12" y="29"/>
                    <a:pt x="16" y="33"/>
                    <a:pt x="19" y="35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0" y="38"/>
                  </a:cubicBezTo>
                  <a:cubicBezTo>
                    <a:pt x="31" y="38"/>
                    <a:pt x="31" y="37"/>
                    <a:pt x="31" y="37"/>
                  </a:cubicBezTo>
                  <a:cubicBezTo>
                    <a:pt x="30" y="37"/>
                    <a:pt x="30" y="36"/>
                    <a:pt x="29" y="37"/>
                  </a:cubicBezTo>
                  <a:cubicBezTo>
                    <a:pt x="29" y="37"/>
                    <a:pt x="28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4" y="28"/>
                    <a:pt x="10" y="23"/>
                  </a:cubicBezTo>
                  <a:cubicBezTo>
                    <a:pt x="5" y="16"/>
                    <a:pt x="2" y="9"/>
                    <a:pt x="2" y="5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81" name="Freeform 657"/>
            <p:cNvSpPr>
              <a:spLocks/>
            </p:cNvSpPr>
            <p:nvPr/>
          </p:nvSpPr>
          <p:spPr bwMode="auto">
            <a:xfrm>
              <a:off x="3220" y="2317"/>
              <a:ext cx="54" cy="67"/>
            </a:xfrm>
            <a:custGeom>
              <a:avLst/>
              <a:gdLst>
                <a:gd name="T0" fmla="*/ 3 w 32"/>
                <a:gd name="T1" fmla="*/ 0 h 40"/>
                <a:gd name="T2" fmla="*/ 0 w 32"/>
                <a:gd name="T3" fmla="*/ 7 h 40"/>
                <a:gd name="T4" fmla="*/ 8 w 32"/>
                <a:gd name="T5" fmla="*/ 26 h 40"/>
                <a:gd name="T6" fmla="*/ 18 w 32"/>
                <a:gd name="T7" fmla="*/ 36 h 40"/>
                <a:gd name="T8" fmla="*/ 28 w 32"/>
                <a:gd name="T9" fmla="*/ 40 h 40"/>
                <a:gd name="T10" fmla="*/ 31 w 32"/>
                <a:gd name="T11" fmla="*/ 39 h 40"/>
                <a:gd name="T12" fmla="*/ 31 w 32"/>
                <a:gd name="T13" fmla="*/ 37 h 40"/>
                <a:gd name="T14" fmla="*/ 30 w 32"/>
                <a:gd name="T15" fmla="*/ 37 h 40"/>
                <a:gd name="T16" fmla="*/ 28 w 32"/>
                <a:gd name="T17" fmla="*/ 38 h 40"/>
                <a:gd name="T18" fmla="*/ 19 w 32"/>
                <a:gd name="T19" fmla="*/ 34 h 40"/>
                <a:gd name="T20" fmla="*/ 10 w 32"/>
                <a:gd name="T21" fmla="*/ 25 h 40"/>
                <a:gd name="T22" fmla="*/ 2 w 32"/>
                <a:gd name="T23" fmla="*/ 7 h 40"/>
                <a:gd name="T24" fmla="*/ 4 w 32"/>
                <a:gd name="T25" fmla="*/ 2 h 40"/>
                <a:gd name="T26" fmla="*/ 4 w 32"/>
                <a:gd name="T27" fmla="*/ 1 h 40"/>
                <a:gd name="T28" fmla="*/ 3 w 32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3" y="0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0"/>
                    <a:pt x="15" y="34"/>
                    <a:pt x="18" y="36"/>
                  </a:cubicBezTo>
                  <a:cubicBezTo>
                    <a:pt x="21" y="38"/>
                    <a:pt x="25" y="40"/>
                    <a:pt x="28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2" y="38"/>
                    <a:pt x="32" y="38"/>
                    <a:pt x="31" y="37"/>
                  </a:cubicBezTo>
                  <a:cubicBezTo>
                    <a:pt x="31" y="37"/>
                    <a:pt x="30" y="37"/>
                    <a:pt x="30" y="37"/>
                  </a:cubicBezTo>
                  <a:cubicBezTo>
                    <a:pt x="29" y="38"/>
                    <a:pt x="29" y="38"/>
                    <a:pt x="28" y="38"/>
                  </a:cubicBezTo>
                  <a:cubicBezTo>
                    <a:pt x="25" y="38"/>
                    <a:pt x="22" y="37"/>
                    <a:pt x="19" y="34"/>
                  </a:cubicBezTo>
                  <a:cubicBezTo>
                    <a:pt x="16" y="32"/>
                    <a:pt x="13" y="29"/>
                    <a:pt x="10" y="25"/>
                  </a:cubicBezTo>
                  <a:cubicBezTo>
                    <a:pt x="5" y="18"/>
                    <a:pt x="2" y="11"/>
                    <a:pt x="2" y="7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82" name="Freeform 658"/>
            <p:cNvSpPr>
              <a:spLocks/>
            </p:cNvSpPr>
            <p:nvPr/>
          </p:nvSpPr>
          <p:spPr bwMode="auto">
            <a:xfrm>
              <a:off x="3280" y="2274"/>
              <a:ext cx="52" cy="67"/>
            </a:xfrm>
            <a:custGeom>
              <a:avLst/>
              <a:gdLst>
                <a:gd name="T0" fmla="*/ 2 w 31"/>
                <a:gd name="T1" fmla="*/ 0 h 40"/>
                <a:gd name="T2" fmla="*/ 0 w 31"/>
                <a:gd name="T3" fmla="*/ 5 h 40"/>
                <a:gd name="T4" fmla="*/ 9 w 31"/>
                <a:gd name="T5" fmla="*/ 25 h 40"/>
                <a:gd name="T6" fmla="*/ 19 w 31"/>
                <a:gd name="T7" fmla="*/ 36 h 40"/>
                <a:gd name="T8" fmla="*/ 27 w 31"/>
                <a:gd name="T9" fmla="*/ 40 h 40"/>
                <a:gd name="T10" fmla="*/ 30 w 31"/>
                <a:gd name="T11" fmla="*/ 39 h 40"/>
                <a:gd name="T12" fmla="*/ 30 w 31"/>
                <a:gd name="T13" fmla="*/ 37 h 40"/>
                <a:gd name="T14" fmla="*/ 29 w 31"/>
                <a:gd name="T15" fmla="*/ 37 h 40"/>
                <a:gd name="T16" fmla="*/ 27 w 31"/>
                <a:gd name="T17" fmla="*/ 38 h 40"/>
                <a:gd name="T18" fmla="*/ 20 w 31"/>
                <a:gd name="T19" fmla="*/ 34 h 40"/>
                <a:gd name="T20" fmla="*/ 10 w 31"/>
                <a:gd name="T21" fmla="*/ 24 h 40"/>
                <a:gd name="T22" fmla="*/ 2 w 31"/>
                <a:gd name="T23" fmla="*/ 5 h 40"/>
                <a:gd name="T24" fmla="*/ 3 w 31"/>
                <a:gd name="T25" fmla="*/ 2 h 40"/>
                <a:gd name="T26" fmla="*/ 3 w 31"/>
                <a:gd name="T27" fmla="*/ 1 h 40"/>
                <a:gd name="T28" fmla="*/ 2 w 3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3" y="18"/>
                    <a:pt x="9" y="25"/>
                  </a:cubicBezTo>
                  <a:cubicBezTo>
                    <a:pt x="12" y="29"/>
                    <a:pt x="15" y="33"/>
                    <a:pt x="19" y="36"/>
                  </a:cubicBezTo>
                  <a:cubicBezTo>
                    <a:pt x="22" y="38"/>
                    <a:pt x="25" y="40"/>
                    <a:pt x="27" y="40"/>
                  </a:cubicBezTo>
                  <a:cubicBezTo>
                    <a:pt x="28" y="40"/>
                    <a:pt x="29" y="39"/>
                    <a:pt x="30" y="39"/>
                  </a:cubicBezTo>
                  <a:cubicBezTo>
                    <a:pt x="31" y="39"/>
                    <a:pt x="31" y="38"/>
                    <a:pt x="30" y="37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6" y="38"/>
                    <a:pt x="23" y="36"/>
                    <a:pt x="20" y="34"/>
                  </a:cubicBezTo>
                  <a:cubicBezTo>
                    <a:pt x="17" y="32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83" name="Freeform 659"/>
            <p:cNvSpPr>
              <a:spLocks/>
            </p:cNvSpPr>
            <p:nvPr/>
          </p:nvSpPr>
          <p:spPr bwMode="auto">
            <a:xfrm>
              <a:off x="3344" y="2225"/>
              <a:ext cx="52" cy="67"/>
            </a:xfrm>
            <a:custGeom>
              <a:avLst/>
              <a:gdLst>
                <a:gd name="T0" fmla="*/ 2 w 31"/>
                <a:gd name="T1" fmla="*/ 1 h 40"/>
                <a:gd name="T2" fmla="*/ 0 w 31"/>
                <a:gd name="T3" fmla="*/ 7 h 40"/>
                <a:gd name="T4" fmla="*/ 8 w 31"/>
                <a:gd name="T5" fmla="*/ 26 h 40"/>
                <a:gd name="T6" fmla="*/ 17 w 31"/>
                <a:gd name="T7" fmla="*/ 36 h 40"/>
                <a:gd name="T8" fmla="*/ 27 w 31"/>
                <a:gd name="T9" fmla="*/ 40 h 40"/>
                <a:gd name="T10" fmla="*/ 31 w 31"/>
                <a:gd name="T11" fmla="*/ 39 h 40"/>
                <a:gd name="T12" fmla="*/ 31 w 31"/>
                <a:gd name="T13" fmla="*/ 38 h 40"/>
                <a:gd name="T14" fmla="*/ 29 w 31"/>
                <a:gd name="T15" fmla="*/ 37 h 40"/>
                <a:gd name="T16" fmla="*/ 27 w 31"/>
                <a:gd name="T17" fmla="*/ 38 h 40"/>
                <a:gd name="T18" fmla="*/ 19 w 31"/>
                <a:gd name="T19" fmla="*/ 35 h 40"/>
                <a:gd name="T20" fmla="*/ 9 w 31"/>
                <a:gd name="T21" fmla="*/ 25 h 40"/>
                <a:gd name="T22" fmla="*/ 2 w 31"/>
                <a:gd name="T23" fmla="*/ 7 h 40"/>
                <a:gd name="T24" fmla="*/ 3 w 31"/>
                <a:gd name="T25" fmla="*/ 2 h 40"/>
                <a:gd name="T26" fmla="*/ 4 w 31"/>
                <a:gd name="T27" fmla="*/ 1 h 40"/>
                <a:gd name="T28" fmla="*/ 2 w 31"/>
                <a:gd name="T2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2" y="1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1"/>
                    <a:pt x="14" y="34"/>
                    <a:pt x="17" y="36"/>
                  </a:cubicBezTo>
                  <a:cubicBezTo>
                    <a:pt x="21" y="39"/>
                    <a:pt x="24" y="40"/>
                    <a:pt x="27" y="40"/>
                  </a:cubicBezTo>
                  <a:cubicBezTo>
                    <a:pt x="28" y="40"/>
                    <a:pt x="30" y="40"/>
                    <a:pt x="31" y="39"/>
                  </a:cubicBezTo>
                  <a:cubicBezTo>
                    <a:pt x="31" y="39"/>
                    <a:pt x="31" y="38"/>
                    <a:pt x="31" y="38"/>
                  </a:cubicBezTo>
                  <a:cubicBezTo>
                    <a:pt x="31" y="37"/>
                    <a:pt x="30" y="37"/>
                    <a:pt x="29" y="37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5"/>
                  </a:cubicBezTo>
                  <a:cubicBezTo>
                    <a:pt x="16" y="32"/>
                    <a:pt x="12" y="29"/>
                    <a:pt x="9" y="25"/>
                  </a:cubicBezTo>
                  <a:cubicBezTo>
                    <a:pt x="4" y="19"/>
                    <a:pt x="2" y="12"/>
                    <a:pt x="2" y="7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84" name="Freeform 660"/>
            <p:cNvSpPr>
              <a:spLocks/>
            </p:cNvSpPr>
            <p:nvPr/>
          </p:nvSpPr>
          <p:spPr bwMode="auto">
            <a:xfrm>
              <a:off x="3404" y="2182"/>
              <a:ext cx="52" cy="65"/>
            </a:xfrm>
            <a:custGeom>
              <a:avLst/>
              <a:gdLst>
                <a:gd name="T0" fmla="*/ 2 w 31"/>
                <a:gd name="T1" fmla="*/ 0 h 39"/>
                <a:gd name="T2" fmla="*/ 0 w 31"/>
                <a:gd name="T3" fmla="*/ 5 h 39"/>
                <a:gd name="T4" fmla="*/ 9 w 31"/>
                <a:gd name="T5" fmla="*/ 25 h 39"/>
                <a:gd name="T6" fmla="*/ 19 w 31"/>
                <a:gd name="T7" fmla="*/ 35 h 39"/>
                <a:gd name="T8" fmla="*/ 28 w 31"/>
                <a:gd name="T9" fmla="*/ 39 h 39"/>
                <a:gd name="T10" fmla="*/ 30 w 31"/>
                <a:gd name="T11" fmla="*/ 39 h 39"/>
                <a:gd name="T12" fmla="*/ 31 w 31"/>
                <a:gd name="T13" fmla="*/ 37 h 39"/>
                <a:gd name="T14" fmla="*/ 29 w 31"/>
                <a:gd name="T15" fmla="*/ 37 h 39"/>
                <a:gd name="T16" fmla="*/ 28 w 31"/>
                <a:gd name="T17" fmla="*/ 37 h 39"/>
                <a:gd name="T18" fmla="*/ 20 w 31"/>
                <a:gd name="T19" fmla="*/ 34 h 39"/>
                <a:gd name="T20" fmla="*/ 10 w 31"/>
                <a:gd name="T21" fmla="*/ 24 h 39"/>
                <a:gd name="T22" fmla="*/ 2 w 31"/>
                <a:gd name="T23" fmla="*/ 5 h 39"/>
                <a:gd name="T24" fmla="*/ 3 w 31"/>
                <a:gd name="T25" fmla="*/ 2 h 39"/>
                <a:gd name="T26" fmla="*/ 3 w 31"/>
                <a:gd name="T27" fmla="*/ 0 h 39"/>
                <a:gd name="T28" fmla="*/ 2 w 31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3" y="18"/>
                    <a:pt x="9" y="25"/>
                  </a:cubicBezTo>
                  <a:cubicBezTo>
                    <a:pt x="12" y="29"/>
                    <a:pt x="15" y="33"/>
                    <a:pt x="19" y="35"/>
                  </a:cubicBezTo>
                  <a:cubicBezTo>
                    <a:pt x="22" y="38"/>
                    <a:pt x="25" y="39"/>
                    <a:pt x="28" y="39"/>
                  </a:cubicBezTo>
                  <a:cubicBezTo>
                    <a:pt x="29" y="39"/>
                    <a:pt x="30" y="39"/>
                    <a:pt x="30" y="39"/>
                  </a:cubicBezTo>
                  <a:cubicBezTo>
                    <a:pt x="31" y="38"/>
                    <a:pt x="31" y="38"/>
                    <a:pt x="31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29" y="37"/>
                    <a:pt x="28" y="37"/>
                    <a:pt x="28" y="37"/>
                  </a:cubicBezTo>
                  <a:cubicBezTo>
                    <a:pt x="26" y="37"/>
                    <a:pt x="23" y="36"/>
                    <a:pt x="20" y="34"/>
                  </a:cubicBezTo>
                  <a:cubicBezTo>
                    <a:pt x="17" y="31"/>
                    <a:pt x="13" y="28"/>
                    <a:pt x="10" y="24"/>
                  </a:cubicBezTo>
                  <a:cubicBezTo>
                    <a:pt x="5" y="17"/>
                    <a:pt x="2" y="9"/>
                    <a:pt x="2" y="5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85" name="Freeform 661"/>
            <p:cNvSpPr>
              <a:spLocks/>
            </p:cNvSpPr>
            <p:nvPr/>
          </p:nvSpPr>
          <p:spPr bwMode="auto">
            <a:xfrm>
              <a:off x="3471" y="2131"/>
              <a:ext cx="53" cy="67"/>
            </a:xfrm>
            <a:custGeom>
              <a:avLst/>
              <a:gdLst>
                <a:gd name="T0" fmla="*/ 3 w 32"/>
                <a:gd name="T1" fmla="*/ 1 h 40"/>
                <a:gd name="T2" fmla="*/ 0 w 32"/>
                <a:gd name="T3" fmla="*/ 7 h 40"/>
                <a:gd name="T4" fmla="*/ 8 w 32"/>
                <a:gd name="T5" fmla="*/ 26 h 40"/>
                <a:gd name="T6" fmla="*/ 18 w 32"/>
                <a:gd name="T7" fmla="*/ 36 h 40"/>
                <a:gd name="T8" fmla="*/ 27 w 32"/>
                <a:gd name="T9" fmla="*/ 40 h 40"/>
                <a:gd name="T10" fmla="*/ 31 w 32"/>
                <a:gd name="T11" fmla="*/ 39 h 40"/>
                <a:gd name="T12" fmla="*/ 31 w 32"/>
                <a:gd name="T13" fmla="*/ 38 h 40"/>
                <a:gd name="T14" fmla="*/ 30 w 32"/>
                <a:gd name="T15" fmla="*/ 38 h 40"/>
                <a:gd name="T16" fmla="*/ 27 w 32"/>
                <a:gd name="T17" fmla="*/ 38 h 40"/>
                <a:gd name="T18" fmla="*/ 19 w 32"/>
                <a:gd name="T19" fmla="*/ 35 h 40"/>
                <a:gd name="T20" fmla="*/ 10 w 32"/>
                <a:gd name="T21" fmla="*/ 25 h 40"/>
                <a:gd name="T22" fmla="*/ 2 w 32"/>
                <a:gd name="T23" fmla="*/ 7 h 40"/>
                <a:gd name="T24" fmla="*/ 4 w 32"/>
                <a:gd name="T25" fmla="*/ 2 h 40"/>
                <a:gd name="T26" fmla="*/ 4 w 32"/>
                <a:gd name="T27" fmla="*/ 1 h 40"/>
                <a:gd name="T28" fmla="*/ 3 w 32"/>
                <a:gd name="T2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0">
                  <a:moveTo>
                    <a:pt x="3" y="1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12"/>
                    <a:pt x="3" y="19"/>
                    <a:pt x="8" y="26"/>
                  </a:cubicBezTo>
                  <a:cubicBezTo>
                    <a:pt x="11" y="31"/>
                    <a:pt x="15" y="34"/>
                    <a:pt x="18" y="36"/>
                  </a:cubicBezTo>
                  <a:cubicBezTo>
                    <a:pt x="21" y="39"/>
                    <a:pt x="25" y="40"/>
                    <a:pt x="27" y="40"/>
                  </a:cubicBezTo>
                  <a:cubicBezTo>
                    <a:pt x="29" y="40"/>
                    <a:pt x="30" y="40"/>
                    <a:pt x="31" y="39"/>
                  </a:cubicBezTo>
                  <a:cubicBezTo>
                    <a:pt x="31" y="39"/>
                    <a:pt x="32" y="38"/>
                    <a:pt x="31" y="38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29" y="38"/>
                    <a:pt x="28" y="38"/>
                    <a:pt x="27" y="38"/>
                  </a:cubicBezTo>
                  <a:cubicBezTo>
                    <a:pt x="25" y="38"/>
                    <a:pt x="22" y="37"/>
                    <a:pt x="19" y="35"/>
                  </a:cubicBezTo>
                  <a:cubicBezTo>
                    <a:pt x="16" y="33"/>
                    <a:pt x="13" y="29"/>
                    <a:pt x="10" y="25"/>
                  </a:cubicBezTo>
                  <a:cubicBezTo>
                    <a:pt x="5" y="19"/>
                    <a:pt x="2" y="12"/>
                    <a:pt x="2" y="7"/>
                  </a:cubicBezTo>
                  <a:cubicBezTo>
                    <a:pt x="2" y="5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86" name="Freeform 662"/>
            <p:cNvSpPr>
              <a:spLocks/>
            </p:cNvSpPr>
            <p:nvPr/>
          </p:nvSpPr>
          <p:spPr bwMode="auto">
            <a:xfrm>
              <a:off x="3514" y="2103"/>
              <a:ext cx="27" cy="80"/>
            </a:xfrm>
            <a:custGeom>
              <a:avLst/>
              <a:gdLst>
                <a:gd name="T0" fmla="*/ 0 w 16"/>
                <a:gd name="T1" fmla="*/ 1 h 48"/>
                <a:gd name="T2" fmla="*/ 14 w 16"/>
                <a:gd name="T3" fmla="*/ 48 h 48"/>
                <a:gd name="T4" fmla="*/ 15 w 16"/>
                <a:gd name="T5" fmla="*/ 48 h 48"/>
                <a:gd name="T6" fmla="*/ 16 w 16"/>
                <a:gd name="T7" fmla="*/ 47 h 48"/>
                <a:gd name="T8" fmla="*/ 2 w 16"/>
                <a:gd name="T9" fmla="*/ 1 h 48"/>
                <a:gd name="T10" fmla="*/ 1 w 16"/>
                <a:gd name="T11" fmla="*/ 0 h 48"/>
                <a:gd name="T12" fmla="*/ 0 w 16"/>
                <a:gd name="T1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8">
                  <a:moveTo>
                    <a:pt x="0" y="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5" y="48"/>
                    <a:pt x="15" y="48"/>
                  </a:cubicBezTo>
                  <a:cubicBezTo>
                    <a:pt x="16" y="48"/>
                    <a:pt x="16" y="48"/>
                    <a:pt x="16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87" name="Freeform 663"/>
            <p:cNvSpPr>
              <a:spLocks/>
            </p:cNvSpPr>
            <p:nvPr/>
          </p:nvSpPr>
          <p:spPr bwMode="auto">
            <a:xfrm>
              <a:off x="3595" y="2141"/>
              <a:ext cx="16" cy="42"/>
            </a:xfrm>
            <a:custGeom>
              <a:avLst/>
              <a:gdLst>
                <a:gd name="T0" fmla="*/ 8 w 10"/>
                <a:gd name="T1" fmla="*/ 1 h 25"/>
                <a:gd name="T2" fmla="*/ 8 w 10"/>
                <a:gd name="T3" fmla="*/ 1 h 25"/>
                <a:gd name="T4" fmla="*/ 6 w 10"/>
                <a:gd name="T5" fmla="*/ 17 h 25"/>
                <a:gd name="T6" fmla="*/ 4 w 10"/>
                <a:gd name="T7" fmla="*/ 22 h 25"/>
                <a:gd name="T8" fmla="*/ 1 w 10"/>
                <a:gd name="T9" fmla="*/ 23 h 25"/>
                <a:gd name="T10" fmla="*/ 0 w 10"/>
                <a:gd name="T11" fmla="*/ 24 h 25"/>
                <a:gd name="T12" fmla="*/ 1 w 10"/>
                <a:gd name="T13" fmla="*/ 25 h 25"/>
                <a:gd name="T14" fmla="*/ 5 w 10"/>
                <a:gd name="T15" fmla="*/ 23 h 25"/>
                <a:gd name="T16" fmla="*/ 10 w 10"/>
                <a:gd name="T17" fmla="*/ 1 h 25"/>
                <a:gd name="T18" fmla="*/ 10 w 10"/>
                <a:gd name="T19" fmla="*/ 1 h 25"/>
                <a:gd name="T20" fmla="*/ 9 w 10"/>
                <a:gd name="T21" fmla="*/ 0 h 25"/>
                <a:gd name="T22" fmla="*/ 8 w 10"/>
                <a:gd name="T2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5"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8"/>
                    <a:pt x="8" y="13"/>
                    <a:pt x="6" y="17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3" y="23"/>
                    <a:pt x="2" y="23"/>
                    <a:pt x="1" y="23"/>
                  </a:cubicBezTo>
                  <a:cubicBezTo>
                    <a:pt x="1" y="23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3" y="25"/>
                    <a:pt x="4" y="24"/>
                    <a:pt x="5" y="23"/>
                  </a:cubicBezTo>
                  <a:cubicBezTo>
                    <a:pt x="8" y="19"/>
                    <a:pt x="10" y="1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88" name="Freeform 664"/>
            <p:cNvSpPr>
              <a:spLocks/>
            </p:cNvSpPr>
            <p:nvPr/>
          </p:nvSpPr>
          <p:spPr bwMode="auto">
            <a:xfrm>
              <a:off x="3595" y="2103"/>
              <a:ext cx="16" cy="42"/>
            </a:xfrm>
            <a:custGeom>
              <a:avLst/>
              <a:gdLst>
                <a:gd name="T0" fmla="*/ 1 w 10"/>
                <a:gd name="T1" fmla="*/ 2 h 25"/>
                <a:gd name="T2" fmla="*/ 4 w 10"/>
                <a:gd name="T3" fmla="*/ 4 h 25"/>
                <a:gd name="T4" fmla="*/ 8 w 10"/>
                <a:gd name="T5" fmla="*/ 24 h 25"/>
                <a:gd name="T6" fmla="*/ 9 w 10"/>
                <a:gd name="T7" fmla="*/ 25 h 25"/>
                <a:gd name="T8" fmla="*/ 10 w 10"/>
                <a:gd name="T9" fmla="*/ 24 h 25"/>
                <a:gd name="T10" fmla="*/ 8 w 10"/>
                <a:gd name="T11" fmla="*/ 8 h 25"/>
                <a:gd name="T12" fmla="*/ 5 w 10"/>
                <a:gd name="T13" fmla="*/ 3 h 25"/>
                <a:gd name="T14" fmla="*/ 1 w 10"/>
                <a:gd name="T15" fmla="*/ 0 h 25"/>
                <a:gd name="T16" fmla="*/ 0 w 10"/>
                <a:gd name="T17" fmla="*/ 1 h 25"/>
                <a:gd name="T18" fmla="*/ 1 w 10"/>
                <a:gd name="T19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5">
                  <a:moveTo>
                    <a:pt x="1" y="2"/>
                  </a:moveTo>
                  <a:cubicBezTo>
                    <a:pt x="2" y="2"/>
                    <a:pt x="3" y="3"/>
                    <a:pt x="4" y="4"/>
                  </a:cubicBezTo>
                  <a:cubicBezTo>
                    <a:pt x="6" y="7"/>
                    <a:pt x="8" y="15"/>
                    <a:pt x="8" y="24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4"/>
                  </a:cubicBezTo>
                  <a:cubicBezTo>
                    <a:pt x="10" y="18"/>
                    <a:pt x="10" y="12"/>
                    <a:pt x="8" y="8"/>
                  </a:cubicBezTo>
                  <a:cubicBezTo>
                    <a:pt x="7" y="6"/>
                    <a:pt x="6" y="4"/>
                    <a:pt x="5" y="3"/>
                  </a:cubicBezTo>
                  <a:cubicBezTo>
                    <a:pt x="4" y="1"/>
                    <a:pt x="3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ADB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pic>
          <p:nvPicPr>
            <p:cNvPr id="1889" name="Picture 665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443" y="2512"/>
              <a:ext cx="397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0" name="Picture 66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937" y="1747"/>
              <a:ext cx="397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91" name="Picture 667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749" y="2347"/>
              <a:ext cx="397" cy="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92" name="Freeform 668"/>
            <p:cNvSpPr>
              <a:spLocks/>
            </p:cNvSpPr>
            <p:nvPr/>
          </p:nvSpPr>
          <p:spPr bwMode="auto">
            <a:xfrm>
              <a:off x="613" y="1967"/>
              <a:ext cx="546" cy="640"/>
            </a:xfrm>
            <a:custGeom>
              <a:avLst/>
              <a:gdLst>
                <a:gd name="T0" fmla="*/ 0 w 327"/>
                <a:gd name="T1" fmla="*/ 5 h 382"/>
                <a:gd name="T2" fmla="*/ 54 w 327"/>
                <a:gd name="T3" fmla="*/ 378 h 382"/>
                <a:gd name="T4" fmla="*/ 57 w 327"/>
                <a:gd name="T5" fmla="*/ 381 h 382"/>
                <a:gd name="T6" fmla="*/ 61 w 327"/>
                <a:gd name="T7" fmla="*/ 381 h 382"/>
                <a:gd name="T8" fmla="*/ 325 w 327"/>
                <a:gd name="T9" fmla="*/ 168 h 382"/>
                <a:gd name="T10" fmla="*/ 325 w 327"/>
                <a:gd name="T11" fmla="*/ 163 h 382"/>
                <a:gd name="T12" fmla="*/ 320 w 327"/>
                <a:gd name="T13" fmla="*/ 162 h 382"/>
                <a:gd name="T14" fmla="*/ 61 w 327"/>
                <a:gd name="T15" fmla="*/ 370 h 382"/>
                <a:gd name="T16" fmla="*/ 8 w 327"/>
                <a:gd name="T17" fmla="*/ 4 h 382"/>
                <a:gd name="T18" fmla="*/ 4 w 327"/>
                <a:gd name="T19" fmla="*/ 1 h 382"/>
                <a:gd name="T20" fmla="*/ 0 w 327"/>
                <a:gd name="T2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382">
                  <a:moveTo>
                    <a:pt x="0" y="5"/>
                  </a:moveTo>
                  <a:cubicBezTo>
                    <a:pt x="54" y="378"/>
                    <a:pt x="54" y="378"/>
                    <a:pt x="54" y="378"/>
                  </a:cubicBezTo>
                  <a:cubicBezTo>
                    <a:pt x="54" y="379"/>
                    <a:pt x="55" y="381"/>
                    <a:pt x="57" y="381"/>
                  </a:cubicBezTo>
                  <a:cubicBezTo>
                    <a:pt x="58" y="382"/>
                    <a:pt x="59" y="381"/>
                    <a:pt x="61" y="381"/>
                  </a:cubicBezTo>
                  <a:cubicBezTo>
                    <a:pt x="325" y="168"/>
                    <a:pt x="325" y="168"/>
                    <a:pt x="325" y="168"/>
                  </a:cubicBezTo>
                  <a:cubicBezTo>
                    <a:pt x="326" y="167"/>
                    <a:pt x="327" y="165"/>
                    <a:pt x="325" y="163"/>
                  </a:cubicBezTo>
                  <a:cubicBezTo>
                    <a:pt x="324" y="161"/>
                    <a:pt x="321" y="161"/>
                    <a:pt x="320" y="162"/>
                  </a:cubicBezTo>
                  <a:cubicBezTo>
                    <a:pt x="61" y="370"/>
                    <a:pt x="61" y="370"/>
                    <a:pt x="61" y="37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1"/>
                  </a:cubicBezTo>
                  <a:cubicBezTo>
                    <a:pt x="2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93" name="Freeform 669"/>
            <p:cNvSpPr>
              <a:spLocks/>
            </p:cNvSpPr>
            <p:nvPr/>
          </p:nvSpPr>
          <p:spPr bwMode="auto">
            <a:xfrm>
              <a:off x="609" y="1962"/>
              <a:ext cx="469" cy="595"/>
            </a:xfrm>
            <a:custGeom>
              <a:avLst/>
              <a:gdLst>
                <a:gd name="T0" fmla="*/ 1 w 280"/>
                <a:gd name="T1" fmla="*/ 5 h 355"/>
                <a:gd name="T2" fmla="*/ 69 w 280"/>
                <a:gd name="T3" fmla="*/ 351 h 355"/>
                <a:gd name="T4" fmla="*/ 71 w 280"/>
                <a:gd name="T5" fmla="*/ 354 h 355"/>
                <a:gd name="T6" fmla="*/ 75 w 280"/>
                <a:gd name="T7" fmla="*/ 353 h 355"/>
                <a:gd name="T8" fmla="*/ 278 w 280"/>
                <a:gd name="T9" fmla="*/ 142 h 355"/>
                <a:gd name="T10" fmla="*/ 278 w 280"/>
                <a:gd name="T11" fmla="*/ 137 h 355"/>
                <a:gd name="T12" fmla="*/ 273 w 280"/>
                <a:gd name="T13" fmla="*/ 137 h 355"/>
                <a:gd name="T14" fmla="*/ 75 w 280"/>
                <a:gd name="T15" fmla="*/ 342 h 355"/>
                <a:gd name="T16" fmla="*/ 8 w 280"/>
                <a:gd name="T17" fmla="*/ 4 h 355"/>
                <a:gd name="T18" fmla="*/ 4 w 280"/>
                <a:gd name="T19" fmla="*/ 1 h 355"/>
                <a:gd name="T20" fmla="*/ 1 w 28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0" h="355">
                  <a:moveTo>
                    <a:pt x="1" y="5"/>
                  </a:moveTo>
                  <a:cubicBezTo>
                    <a:pt x="69" y="351"/>
                    <a:pt x="69" y="351"/>
                    <a:pt x="69" y="351"/>
                  </a:cubicBezTo>
                  <a:cubicBezTo>
                    <a:pt x="69" y="353"/>
                    <a:pt x="70" y="354"/>
                    <a:pt x="71" y="354"/>
                  </a:cubicBezTo>
                  <a:cubicBezTo>
                    <a:pt x="73" y="355"/>
                    <a:pt x="74" y="354"/>
                    <a:pt x="75" y="353"/>
                  </a:cubicBezTo>
                  <a:cubicBezTo>
                    <a:pt x="278" y="142"/>
                    <a:pt x="278" y="142"/>
                    <a:pt x="278" y="142"/>
                  </a:cubicBezTo>
                  <a:cubicBezTo>
                    <a:pt x="280" y="141"/>
                    <a:pt x="280" y="138"/>
                    <a:pt x="278" y="137"/>
                  </a:cubicBezTo>
                  <a:cubicBezTo>
                    <a:pt x="277" y="135"/>
                    <a:pt x="274" y="135"/>
                    <a:pt x="273" y="137"/>
                  </a:cubicBezTo>
                  <a:cubicBezTo>
                    <a:pt x="75" y="342"/>
                    <a:pt x="75" y="342"/>
                    <a:pt x="75" y="34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1"/>
                  </a:cubicBezTo>
                  <a:cubicBezTo>
                    <a:pt x="2" y="1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94" name="Freeform 670"/>
            <p:cNvSpPr>
              <a:spLocks/>
            </p:cNvSpPr>
            <p:nvPr/>
          </p:nvSpPr>
          <p:spPr bwMode="auto">
            <a:xfrm>
              <a:off x="596" y="1952"/>
              <a:ext cx="615" cy="729"/>
            </a:xfrm>
            <a:custGeom>
              <a:avLst/>
              <a:gdLst>
                <a:gd name="T0" fmla="*/ 0 w 368"/>
                <a:gd name="T1" fmla="*/ 5 h 435"/>
                <a:gd name="T2" fmla="*/ 46 w 368"/>
                <a:gd name="T3" fmla="*/ 431 h 435"/>
                <a:gd name="T4" fmla="*/ 48 w 368"/>
                <a:gd name="T5" fmla="*/ 435 h 435"/>
                <a:gd name="T6" fmla="*/ 52 w 368"/>
                <a:gd name="T7" fmla="*/ 434 h 435"/>
                <a:gd name="T8" fmla="*/ 366 w 368"/>
                <a:gd name="T9" fmla="*/ 197 h 435"/>
                <a:gd name="T10" fmla="*/ 367 w 368"/>
                <a:gd name="T11" fmla="*/ 192 h 435"/>
                <a:gd name="T12" fmla="*/ 361 w 368"/>
                <a:gd name="T13" fmla="*/ 191 h 435"/>
                <a:gd name="T14" fmla="*/ 53 w 368"/>
                <a:gd name="T15" fmla="*/ 424 h 435"/>
                <a:gd name="T16" fmla="*/ 8 w 368"/>
                <a:gd name="T17" fmla="*/ 4 h 435"/>
                <a:gd name="T18" fmla="*/ 3 w 368"/>
                <a:gd name="T19" fmla="*/ 1 h 435"/>
                <a:gd name="T20" fmla="*/ 0 w 368"/>
                <a:gd name="T21" fmla="*/ 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435">
                  <a:moveTo>
                    <a:pt x="0" y="5"/>
                  </a:moveTo>
                  <a:cubicBezTo>
                    <a:pt x="46" y="431"/>
                    <a:pt x="46" y="431"/>
                    <a:pt x="46" y="431"/>
                  </a:cubicBezTo>
                  <a:cubicBezTo>
                    <a:pt x="46" y="433"/>
                    <a:pt x="47" y="434"/>
                    <a:pt x="48" y="435"/>
                  </a:cubicBezTo>
                  <a:cubicBezTo>
                    <a:pt x="50" y="435"/>
                    <a:pt x="51" y="435"/>
                    <a:pt x="52" y="434"/>
                  </a:cubicBezTo>
                  <a:cubicBezTo>
                    <a:pt x="366" y="197"/>
                    <a:pt x="366" y="197"/>
                    <a:pt x="366" y="197"/>
                  </a:cubicBezTo>
                  <a:cubicBezTo>
                    <a:pt x="368" y="196"/>
                    <a:pt x="368" y="193"/>
                    <a:pt x="367" y="192"/>
                  </a:cubicBezTo>
                  <a:cubicBezTo>
                    <a:pt x="365" y="190"/>
                    <a:pt x="363" y="190"/>
                    <a:pt x="361" y="191"/>
                  </a:cubicBezTo>
                  <a:cubicBezTo>
                    <a:pt x="53" y="424"/>
                    <a:pt x="53" y="424"/>
                    <a:pt x="53" y="4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1" y="1"/>
                    <a:pt x="0" y="3"/>
                    <a:pt x="0" y="5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95" name="Freeform 671"/>
            <p:cNvSpPr>
              <a:spLocks/>
            </p:cNvSpPr>
            <p:nvPr/>
          </p:nvSpPr>
          <p:spPr bwMode="auto">
            <a:xfrm>
              <a:off x="571" y="2215"/>
              <a:ext cx="0" cy="3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96" name="Freeform 672"/>
            <p:cNvSpPr>
              <a:spLocks/>
            </p:cNvSpPr>
            <p:nvPr/>
          </p:nvSpPr>
          <p:spPr bwMode="auto">
            <a:xfrm>
              <a:off x="698" y="2034"/>
              <a:ext cx="78" cy="89"/>
            </a:xfrm>
            <a:custGeom>
              <a:avLst/>
              <a:gdLst>
                <a:gd name="T0" fmla="*/ 0 w 47"/>
                <a:gd name="T1" fmla="*/ 0 h 53"/>
                <a:gd name="T2" fmla="*/ 47 w 47"/>
                <a:gd name="T3" fmla="*/ 53 h 53"/>
                <a:gd name="T4" fmla="*/ 0 w 47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53">
                  <a:moveTo>
                    <a:pt x="0" y="0"/>
                  </a:moveTo>
                  <a:cubicBezTo>
                    <a:pt x="11" y="15"/>
                    <a:pt x="28" y="34"/>
                    <a:pt x="47" y="53"/>
                  </a:cubicBezTo>
                  <a:cubicBezTo>
                    <a:pt x="29" y="35"/>
                    <a:pt x="12" y="14"/>
                    <a:pt x="0" y="0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97" name="Freeform 673"/>
            <p:cNvSpPr>
              <a:spLocks/>
            </p:cNvSpPr>
            <p:nvPr/>
          </p:nvSpPr>
          <p:spPr bwMode="auto">
            <a:xfrm>
              <a:off x="571" y="22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98" name="Freeform 674"/>
            <p:cNvSpPr>
              <a:spLocks/>
            </p:cNvSpPr>
            <p:nvPr/>
          </p:nvSpPr>
          <p:spPr bwMode="auto">
            <a:xfrm>
              <a:off x="571" y="2022"/>
              <a:ext cx="27" cy="193"/>
            </a:xfrm>
            <a:custGeom>
              <a:avLst/>
              <a:gdLst>
                <a:gd name="T0" fmla="*/ 7 w 16"/>
                <a:gd name="T1" fmla="*/ 22 h 115"/>
                <a:gd name="T2" fmla="*/ 0 w 16"/>
                <a:gd name="T3" fmla="*/ 115 h 115"/>
                <a:gd name="T4" fmla="*/ 7 w 16"/>
                <a:gd name="T5" fmla="*/ 2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15">
                  <a:moveTo>
                    <a:pt x="7" y="22"/>
                  </a:moveTo>
                  <a:cubicBezTo>
                    <a:pt x="8" y="41"/>
                    <a:pt x="0" y="90"/>
                    <a:pt x="0" y="115"/>
                  </a:cubicBezTo>
                  <a:cubicBezTo>
                    <a:pt x="0" y="80"/>
                    <a:pt x="16" y="0"/>
                    <a:pt x="7" y="22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99" name="Freeform 675"/>
            <p:cNvSpPr>
              <a:spLocks/>
            </p:cNvSpPr>
            <p:nvPr/>
          </p:nvSpPr>
          <p:spPr bwMode="auto">
            <a:xfrm>
              <a:off x="306" y="1888"/>
              <a:ext cx="519" cy="342"/>
            </a:xfrm>
            <a:custGeom>
              <a:avLst/>
              <a:gdLst>
                <a:gd name="T0" fmla="*/ 310 w 310"/>
                <a:gd name="T1" fmla="*/ 97 h 204"/>
                <a:gd name="T2" fmla="*/ 286 w 310"/>
                <a:gd name="T3" fmla="*/ 82 h 204"/>
                <a:gd name="T4" fmla="*/ 241 w 310"/>
                <a:gd name="T5" fmla="*/ 51 h 204"/>
                <a:gd name="T6" fmla="*/ 145 w 310"/>
                <a:gd name="T7" fmla="*/ 4 h 204"/>
                <a:gd name="T8" fmla="*/ 112 w 310"/>
                <a:gd name="T9" fmla="*/ 0 h 204"/>
                <a:gd name="T10" fmla="*/ 90 w 310"/>
                <a:gd name="T11" fmla="*/ 37 h 204"/>
                <a:gd name="T12" fmla="*/ 0 w 310"/>
                <a:gd name="T13" fmla="*/ 56 h 204"/>
                <a:gd name="T14" fmla="*/ 64 w 310"/>
                <a:gd name="T15" fmla="*/ 63 h 204"/>
                <a:gd name="T16" fmla="*/ 62 w 310"/>
                <a:gd name="T17" fmla="*/ 77 h 204"/>
                <a:gd name="T18" fmla="*/ 3 w 310"/>
                <a:gd name="T19" fmla="*/ 101 h 204"/>
                <a:gd name="T20" fmla="*/ 64 w 310"/>
                <a:gd name="T21" fmla="*/ 84 h 204"/>
                <a:gd name="T22" fmla="*/ 78 w 310"/>
                <a:gd name="T23" fmla="*/ 99 h 204"/>
                <a:gd name="T24" fmla="*/ 43 w 310"/>
                <a:gd name="T25" fmla="*/ 156 h 204"/>
                <a:gd name="T26" fmla="*/ 113 w 310"/>
                <a:gd name="T27" fmla="*/ 110 h 204"/>
                <a:gd name="T28" fmla="*/ 147 w 310"/>
                <a:gd name="T29" fmla="*/ 122 h 204"/>
                <a:gd name="T30" fmla="*/ 165 w 310"/>
                <a:gd name="T31" fmla="*/ 99 h 204"/>
                <a:gd name="T32" fmla="*/ 165 w 310"/>
                <a:gd name="T33" fmla="*/ 132 h 204"/>
                <a:gd name="T34" fmla="*/ 178 w 310"/>
                <a:gd name="T35" fmla="*/ 151 h 204"/>
                <a:gd name="T36" fmla="*/ 178 w 310"/>
                <a:gd name="T37" fmla="*/ 158 h 204"/>
                <a:gd name="T38" fmla="*/ 179 w 310"/>
                <a:gd name="T39" fmla="*/ 153 h 204"/>
                <a:gd name="T40" fmla="*/ 182 w 310"/>
                <a:gd name="T41" fmla="*/ 203 h 204"/>
                <a:gd name="T42" fmla="*/ 180 w 310"/>
                <a:gd name="T43" fmla="*/ 142 h 204"/>
                <a:gd name="T44" fmla="*/ 192 w 310"/>
                <a:gd name="T45" fmla="*/ 204 h 204"/>
                <a:gd name="T46" fmla="*/ 190 w 310"/>
                <a:gd name="T47" fmla="*/ 156 h 204"/>
                <a:gd name="T48" fmla="*/ 234 w 310"/>
                <a:gd name="T49" fmla="*/ 185 h 204"/>
                <a:gd name="T50" fmla="*/ 218 w 310"/>
                <a:gd name="T51" fmla="*/ 128 h 204"/>
                <a:gd name="T52" fmla="*/ 232 w 310"/>
                <a:gd name="T53" fmla="*/ 113 h 204"/>
                <a:gd name="T54" fmla="*/ 224 w 310"/>
                <a:gd name="T55" fmla="*/ 77 h 204"/>
                <a:gd name="T56" fmla="*/ 239 w 310"/>
                <a:gd name="T57" fmla="*/ 100 h 204"/>
                <a:gd name="T58" fmla="*/ 227 w 310"/>
                <a:gd name="T59" fmla="*/ 80 h 204"/>
                <a:gd name="T60" fmla="*/ 234 w 310"/>
                <a:gd name="T61" fmla="*/ 87 h 204"/>
                <a:gd name="T62" fmla="*/ 224 w 310"/>
                <a:gd name="T63" fmla="*/ 76 h 204"/>
                <a:gd name="T64" fmla="*/ 300 w 310"/>
                <a:gd name="T65" fmla="*/ 113 h 204"/>
                <a:gd name="T66" fmla="*/ 282 w 310"/>
                <a:gd name="T67" fmla="*/ 93 h 204"/>
                <a:gd name="T68" fmla="*/ 310 w 310"/>
                <a:gd name="T69" fmla="*/ 9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0" h="204">
                  <a:moveTo>
                    <a:pt x="310" y="97"/>
                  </a:moveTo>
                  <a:cubicBezTo>
                    <a:pt x="252" y="64"/>
                    <a:pt x="210" y="36"/>
                    <a:pt x="286" y="82"/>
                  </a:cubicBezTo>
                  <a:cubicBezTo>
                    <a:pt x="260" y="66"/>
                    <a:pt x="245" y="56"/>
                    <a:pt x="241" y="51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1" y="6"/>
                    <a:pt x="131" y="5"/>
                    <a:pt x="112" y="0"/>
                  </a:cubicBezTo>
                  <a:cubicBezTo>
                    <a:pt x="185" y="21"/>
                    <a:pt x="179" y="22"/>
                    <a:pt x="90" y="37"/>
                  </a:cubicBezTo>
                  <a:cubicBezTo>
                    <a:pt x="175" y="24"/>
                    <a:pt x="42" y="50"/>
                    <a:pt x="0" y="56"/>
                  </a:cubicBezTo>
                  <a:cubicBezTo>
                    <a:pt x="33" y="57"/>
                    <a:pt x="134" y="37"/>
                    <a:pt x="64" y="63"/>
                  </a:cubicBezTo>
                  <a:cubicBezTo>
                    <a:pt x="142" y="39"/>
                    <a:pt x="130" y="46"/>
                    <a:pt x="62" y="77"/>
                  </a:cubicBezTo>
                  <a:cubicBezTo>
                    <a:pt x="119" y="52"/>
                    <a:pt x="31" y="91"/>
                    <a:pt x="3" y="101"/>
                  </a:cubicBezTo>
                  <a:cubicBezTo>
                    <a:pt x="31" y="91"/>
                    <a:pt x="118" y="54"/>
                    <a:pt x="64" y="84"/>
                  </a:cubicBezTo>
                  <a:cubicBezTo>
                    <a:pt x="130" y="53"/>
                    <a:pt x="140" y="51"/>
                    <a:pt x="78" y="99"/>
                  </a:cubicBezTo>
                  <a:cubicBezTo>
                    <a:pt x="137" y="62"/>
                    <a:pt x="63" y="129"/>
                    <a:pt x="43" y="156"/>
                  </a:cubicBezTo>
                  <a:cubicBezTo>
                    <a:pt x="74" y="131"/>
                    <a:pt x="167" y="43"/>
                    <a:pt x="113" y="110"/>
                  </a:cubicBezTo>
                  <a:cubicBezTo>
                    <a:pt x="175" y="40"/>
                    <a:pt x="180" y="36"/>
                    <a:pt x="147" y="122"/>
                  </a:cubicBezTo>
                  <a:cubicBezTo>
                    <a:pt x="159" y="93"/>
                    <a:pt x="164" y="90"/>
                    <a:pt x="165" y="99"/>
                  </a:cubicBezTo>
                  <a:cubicBezTo>
                    <a:pt x="182" y="41"/>
                    <a:pt x="180" y="53"/>
                    <a:pt x="165" y="132"/>
                  </a:cubicBezTo>
                  <a:cubicBezTo>
                    <a:pt x="177" y="76"/>
                    <a:pt x="178" y="111"/>
                    <a:pt x="178" y="151"/>
                  </a:cubicBezTo>
                  <a:cubicBezTo>
                    <a:pt x="178" y="153"/>
                    <a:pt x="178" y="155"/>
                    <a:pt x="178" y="158"/>
                  </a:cubicBezTo>
                  <a:cubicBezTo>
                    <a:pt x="178" y="156"/>
                    <a:pt x="178" y="154"/>
                    <a:pt x="179" y="153"/>
                  </a:cubicBezTo>
                  <a:cubicBezTo>
                    <a:pt x="179" y="172"/>
                    <a:pt x="180" y="192"/>
                    <a:pt x="182" y="203"/>
                  </a:cubicBezTo>
                  <a:cubicBezTo>
                    <a:pt x="180" y="186"/>
                    <a:pt x="180" y="158"/>
                    <a:pt x="180" y="142"/>
                  </a:cubicBezTo>
                  <a:cubicBezTo>
                    <a:pt x="184" y="106"/>
                    <a:pt x="186" y="180"/>
                    <a:pt x="192" y="204"/>
                  </a:cubicBezTo>
                  <a:cubicBezTo>
                    <a:pt x="185" y="178"/>
                    <a:pt x="186" y="85"/>
                    <a:pt x="190" y="156"/>
                  </a:cubicBezTo>
                  <a:cubicBezTo>
                    <a:pt x="192" y="81"/>
                    <a:pt x="209" y="152"/>
                    <a:pt x="234" y="185"/>
                  </a:cubicBezTo>
                  <a:cubicBezTo>
                    <a:pt x="222" y="151"/>
                    <a:pt x="194" y="43"/>
                    <a:pt x="218" y="128"/>
                  </a:cubicBezTo>
                  <a:cubicBezTo>
                    <a:pt x="193" y="39"/>
                    <a:pt x="192" y="33"/>
                    <a:pt x="232" y="113"/>
                  </a:cubicBezTo>
                  <a:cubicBezTo>
                    <a:pt x="215" y="75"/>
                    <a:pt x="215" y="69"/>
                    <a:pt x="224" y="77"/>
                  </a:cubicBezTo>
                  <a:cubicBezTo>
                    <a:pt x="228" y="83"/>
                    <a:pt x="233" y="90"/>
                    <a:pt x="239" y="100"/>
                  </a:cubicBezTo>
                  <a:cubicBezTo>
                    <a:pt x="234" y="92"/>
                    <a:pt x="230" y="85"/>
                    <a:pt x="227" y="80"/>
                  </a:cubicBezTo>
                  <a:cubicBezTo>
                    <a:pt x="229" y="82"/>
                    <a:pt x="231" y="85"/>
                    <a:pt x="234" y="87"/>
                  </a:cubicBezTo>
                  <a:cubicBezTo>
                    <a:pt x="230" y="83"/>
                    <a:pt x="227" y="79"/>
                    <a:pt x="224" y="76"/>
                  </a:cubicBezTo>
                  <a:cubicBezTo>
                    <a:pt x="206" y="41"/>
                    <a:pt x="245" y="77"/>
                    <a:pt x="300" y="113"/>
                  </a:cubicBezTo>
                  <a:cubicBezTo>
                    <a:pt x="246" y="70"/>
                    <a:pt x="211" y="40"/>
                    <a:pt x="282" y="93"/>
                  </a:cubicBezTo>
                  <a:cubicBezTo>
                    <a:pt x="212" y="39"/>
                    <a:pt x="252" y="64"/>
                    <a:pt x="310" y="97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0" name="Freeform 676"/>
            <p:cNvSpPr>
              <a:spLocks/>
            </p:cNvSpPr>
            <p:nvPr/>
          </p:nvSpPr>
          <p:spPr bwMode="auto">
            <a:xfrm>
              <a:off x="569" y="2054"/>
              <a:ext cx="13" cy="49"/>
            </a:xfrm>
            <a:custGeom>
              <a:avLst/>
              <a:gdLst>
                <a:gd name="T0" fmla="*/ 8 w 8"/>
                <a:gd name="T1" fmla="*/ 3 h 29"/>
                <a:gd name="T2" fmla="*/ 8 w 8"/>
                <a:gd name="T3" fmla="*/ 0 h 29"/>
                <a:gd name="T4" fmla="*/ 0 w 8"/>
                <a:gd name="T5" fmla="*/ 29 h 29"/>
                <a:gd name="T6" fmla="*/ 8 w 8"/>
                <a:gd name="T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9">
                  <a:moveTo>
                    <a:pt x="8" y="3"/>
                  </a:moveTo>
                  <a:cubicBezTo>
                    <a:pt x="8" y="2"/>
                    <a:pt x="8" y="1"/>
                    <a:pt x="8" y="0"/>
                  </a:cubicBezTo>
                  <a:cubicBezTo>
                    <a:pt x="6" y="9"/>
                    <a:pt x="3" y="18"/>
                    <a:pt x="0" y="29"/>
                  </a:cubicBezTo>
                  <a:cubicBezTo>
                    <a:pt x="4" y="15"/>
                    <a:pt x="7" y="7"/>
                    <a:pt x="8" y="3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1" name="Freeform 677"/>
            <p:cNvSpPr>
              <a:spLocks/>
            </p:cNvSpPr>
            <p:nvPr/>
          </p:nvSpPr>
          <p:spPr bwMode="auto">
            <a:xfrm>
              <a:off x="571" y="2218"/>
              <a:ext cx="0" cy="4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2" name="Freeform 678"/>
            <p:cNvSpPr>
              <a:spLocks noEditPoints="1"/>
            </p:cNvSpPr>
            <p:nvPr/>
          </p:nvSpPr>
          <p:spPr bwMode="auto">
            <a:xfrm>
              <a:off x="395" y="1560"/>
              <a:ext cx="594" cy="452"/>
            </a:xfrm>
            <a:custGeom>
              <a:avLst/>
              <a:gdLst>
                <a:gd name="T0" fmla="*/ 214 w 355"/>
                <a:gd name="T1" fmla="*/ 203 h 270"/>
                <a:gd name="T2" fmla="*/ 248 w 355"/>
                <a:gd name="T3" fmla="*/ 268 h 270"/>
                <a:gd name="T4" fmla="*/ 275 w 355"/>
                <a:gd name="T5" fmla="*/ 237 h 270"/>
                <a:gd name="T6" fmla="*/ 285 w 355"/>
                <a:gd name="T7" fmla="*/ 239 h 270"/>
                <a:gd name="T8" fmla="*/ 287 w 355"/>
                <a:gd name="T9" fmla="*/ 242 h 270"/>
                <a:gd name="T10" fmla="*/ 305 w 355"/>
                <a:gd name="T11" fmla="*/ 242 h 270"/>
                <a:gd name="T12" fmla="*/ 340 w 355"/>
                <a:gd name="T13" fmla="*/ 214 h 270"/>
                <a:gd name="T14" fmla="*/ 354 w 355"/>
                <a:gd name="T15" fmla="*/ 193 h 270"/>
                <a:gd name="T16" fmla="*/ 348 w 355"/>
                <a:gd name="T17" fmla="*/ 146 h 270"/>
                <a:gd name="T18" fmla="*/ 345 w 355"/>
                <a:gd name="T19" fmla="*/ 139 h 270"/>
                <a:gd name="T20" fmla="*/ 345 w 355"/>
                <a:gd name="T21" fmla="*/ 136 h 270"/>
                <a:gd name="T22" fmla="*/ 343 w 355"/>
                <a:gd name="T23" fmla="*/ 133 h 270"/>
                <a:gd name="T24" fmla="*/ 340 w 355"/>
                <a:gd name="T25" fmla="*/ 127 h 270"/>
                <a:gd name="T26" fmla="*/ 338 w 355"/>
                <a:gd name="T27" fmla="*/ 125 h 270"/>
                <a:gd name="T28" fmla="*/ 338 w 355"/>
                <a:gd name="T29" fmla="*/ 126 h 270"/>
                <a:gd name="T30" fmla="*/ 334 w 355"/>
                <a:gd name="T31" fmla="*/ 124 h 270"/>
                <a:gd name="T32" fmla="*/ 335 w 355"/>
                <a:gd name="T33" fmla="*/ 122 h 270"/>
                <a:gd name="T34" fmla="*/ 314 w 355"/>
                <a:gd name="T35" fmla="*/ 112 h 270"/>
                <a:gd name="T36" fmla="*/ 292 w 355"/>
                <a:gd name="T37" fmla="*/ 101 h 270"/>
                <a:gd name="T38" fmla="*/ 208 w 355"/>
                <a:gd name="T39" fmla="*/ 95 h 270"/>
                <a:gd name="T40" fmla="*/ 125 w 355"/>
                <a:gd name="T41" fmla="*/ 18 h 270"/>
                <a:gd name="T42" fmla="*/ 7 w 355"/>
                <a:gd name="T43" fmla="*/ 32 h 270"/>
                <a:gd name="T44" fmla="*/ 10 w 355"/>
                <a:gd name="T45" fmla="*/ 94 h 270"/>
                <a:gd name="T46" fmla="*/ 31 w 355"/>
                <a:gd name="T47" fmla="*/ 168 h 270"/>
                <a:gd name="T48" fmla="*/ 47 w 355"/>
                <a:gd name="T49" fmla="*/ 160 h 270"/>
                <a:gd name="T50" fmla="*/ 82 w 355"/>
                <a:gd name="T51" fmla="*/ 194 h 270"/>
                <a:gd name="T52" fmla="*/ 81 w 355"/>
                <a:gd name="T53" fmla="*/ 192 h 270"/>
                <a:gd name="T54" fmla="*/ 50 w 355"/>
                <a:gd name="T55" fmla="*/ 157 h 270"/>
                <a:gd name="T56" fmla="*/ 25 w 355"/>
                <a:gd name="T57" fmla="*/ 163 h 270"/>
                <a:gd name="T58" fmla="*/ 12 w 355"/>
                <a:gd name="T59" fmla="*/ 97 h 270"/>
                <a:gd name="T60" fmla="*/ 52 w 355"/>
                <a:gd name="T61" fmla="*/ 11 h 270"/>
                <a:gd name="T62" fmla="*/ 123 w 355"/>
                <a:gd name="T63" fmla="*/ 45 h 270"/>
                <a:gd name="T64" fmla="*/ 225 w 355"/>
                <a:gd name="T65" fmla="*/ 90 h 270"/>
                <a:gd name="T66" fmla="*/ 290 w 355"/>
                <a:gd name="T67" fmla="*/ 127 h 270"/>
                <a:gd name="T68" fmla="*/ 316 w 355"/>
                <a:gd name="T69" fmla="*/ 117 h 270"/>
                <a:gd name="T70" fmla="*/ 333 w 355"/>
                <a:gd name="T71" fmla="*/ 126 h 270"/>
                <a:gd name="T72" fmla="*/ 334 w 355"/>
                <a:gd name="T73" fmla="*/ 126 h 270"/>
                <a:gd name="T74" fmla="*/ 335 w 355"/>
                <a:gd name="T75" fmla="*/ 125 h 270"/>
                <a:gd name="T76" fmla="*/ 335 w 355"/>
                <a:gd name="T77" fmla="*/ 128 h 270"/>
                <a:gd name="T78" fmla="*/ 336 w 355"/>
                <a:gd name="T79" fmla="*/ 130 h 270"/>
                <a:gd name="T80" fmla="*/ 339 w 355"/>
                <a:gd name="T81" fmla="*/ 133 h 270"/>
                <a:gd name="T82" fmla="*/ 340 w 355"/>
                <a:gd name="T83" fmla="*/ 137 h 270"/>
                <a:gd name="T84" fmla="*/ 341 w 355"/>
                <a:gd name="T85" fmla="*/ 139 h 270"/>
                <a:gd name="T86" fmla="*/ 346 w 355"/>
                <a:gd name="T87" fmla="*/ 145 h 270"/>
                <a:gd name="T88" fmla="*/ 347 w 355"/>
                <a:gd name="T89" fmla="*/ 170 h 270"/>
                <a:gd name="T90" fmla="*/ 337 w 355"/>
                <a:gd name="T91" fmla="*/ 212 h 270"/>
                <a:gd name="T92" fmla="*/ 310 w 355"/>
                <a:gd name="T93" fmla="*/ 237 h 270"/>
                <a:gd name="T94" fmla="*/ 288 w 355"/>
                <a:gd name="T95" fmla="*/ 237 h 270"/>
                <a:gd name="T96" fmla="*/ 277 w 355"/>
                <a:gd name="T97" fmla="*/ 236 h 270"/>
                <a:gd name="T98" fmla="*/ 265 w 355"/>
                <a:gd name="T99" fmla="*/ 258 h 270"/>
                <a:gd name="T100" fmla="*/ 236 w 355"/>
                <a:gd name="T101" fmla="*/ 264 h 270"/>
                <a:gd name="T102" fmla="*/ 214 w 355"/>
                <a:gd name="T103" fmla="*/ 203 h 270"/>
                <a:gd name="T104" fmla="*/ 188 w 355"/>
                <a:gd name="T105" fmla="*/ 107 h 270"/>
                <a:gd name="T106" fmla="*/ 134 w 355"/>
                <a:gd name="T107" fmla="*/ 77 h 270"/>
                <a:gd name="T108" fmla="*/ 193 w 355"/>
                <a:gd name="T109" fmla="*/ 109 h 270"/>
                <a:gd name="T110" fmla="*/ 134 w 355"/>
                <a:gd name="T111" fmla="*/ 7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5" h="270">
                  <a:moveTo>
                    <a:pt x="152" y="174"/>
                  </a:move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5" y="207"/>
                    <a:pt x="215" y="207"/>
                  </a:cubicBezTo>
                  <a:cubicBezTo>
                    <a:pt x="217" y="206"/>
                    <a:pt x="217" y="206"/>
                    <a:pt x="217" y="206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14" y="203"/>
                    <a:pt x="214" y="203"/>
                    <a:pt x="214" y="203"/>
                  </a:cubicBezTo>
                  <a:cubicBezTo>
                    <a:pt x="212" y="208"/>
                    <a:pt x="210" y="214"/>
                    <a:pt x="210" y="220"/>
                  </a:cubicBezTo>
                  <a:cubicBezTo>
                    <a:pt x="210" y="230"/>
                    <a:pt x="213" y="240"/>
                    <a:pt x="217" y="249"/>
                  </a:cubicBezTo>
                  <a:cubicBezTo>
                    <a:pt x="221" y="257"/>
                    <a:pt x="227" y="264"/>
                    <a:pt x="234" y="26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36" y="269"/>
                    <a:pt x="239" y="270"/>
                    <a:pt x="241" y="270"/>
                  </a:cubicBezTo>
                  <a:cubicBezTo>
                    <a:pt x="244" y="270"/>
                    <a:pt x="246" y="269"/>
                    <a:pt x="248" y="268"/>
                  </a:cubicBezTo>
                  <a:cubicBezTo>
                    <a:pt x="247" y="266"/>
                    <a:pt x="247" y="266"/>
                    <a:pt x="247" y="266"/>
                  </a:cubicBezTo>
                  <a:cubicBezTo>
                    <a:pt x="248" y="268"/>
                    <a:pt x="248" y="268"/>
                    <a:pt x="248" y="268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72" y="256"/>
                    <a:pt x="276" y="248"/>
                    <a:pt x="277" y="237"/>
                  </a:cubicBezTo>
                  <a:cubicBezTo>
                    <a:pt x="275" y="237"/>
                    <a:pt x="275" y="237"/>
                    <a:pt x="275" y="237"/>
                  </a:cubicBezTo>
                  <a:cubicBezTo>
                    <a:pt x="274" y="239"/>
                    <a:pt x="274" y="239"/>
                    <a:pt x="274" y="239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6" y="238"/>
                    <a:pt x="276" y="238"/>
                    <a:pt x="276" y="238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7" y="240"/>
                    <a:pt x="279" y="241"/>
                    <a:pt x="280" y="241"/>
                  </a:cubicBezTo>
                  <a:cubicBezTo>
                    <a:pt x="282" y="241"/>
                    <a:pt x="284" y="240"/>
                    <a:pt x="285" y="239"/>
                  </a:cubicBezTo>
                  <a:cubicBezTo>
                    <a:pt x="286" y="238"/>
                    <a:pt x="287" y="237"/>
                    <a:pt x="288" y="235"/>
                  </a:cubicBezTo>
                  <a:cubicBezTo>
                    <a:pt x="286" y="235"/>
                    <a:pt x="286" y="235"/>
                    <a:pt x="286" y="235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84" y="240"/>
                    <a:pt x="284" y="240"/>
                    <a:pt x="284" y="240"/>
                  </a:cubicBezTo>
                  <a:cubicBezTo>
                    <a:pt x="284" y="241"/>
                    <a:pt x="284" y="242"/>
                    <a:pt x="285" y="242"/>
                  </a:cubicBezTo>
                  <a:cubicBezTo>
                    <a:pt x="286" y="242"/>
                    <a:pt x="286" y="242"/>
                    <a:pt x="287" y="242"/>
                  </a:cubicBezTo>
                  <a:cubicBezTo>
                    <a:pt x="295" y="238"/>
                    <a:pt x="295" y="238"/>
                    <a:pt x="295" y="238"/>
                  </a:cubicBezTo>
                  <a:cubicBezTo>
                    <a:pt x="294" y="236"/>
                    <a:pt x="294" y="236"/>
                    <a:pt x="294" y="236"/>
                  </a:cubicBezTo>
                  <a:cubicBezTo>
                    <a:pt x="293" y="238"/>
                    <a:pt x="293" y="238"/>
                    <a:pt x="293" y="238"/>
                  </a:cubicBezTo>
                  <a:cubicBezTo>
                    <a:pt x="295" y="239"/>
                    <a:pt x="296" y="240"/>
                    <a:pt x="298" y="240"/>
                  </a:cubicBezTo>
                  <a:cubicBezTo>
                    <a:pt x="298" y="240"/>
                    <a:pt x="298" y="240"/>
                    <a:pt x="298" y="240"/>
                  </a:cubicBezTo>
                  <a:cubicBezTo>
                    <a:pt x="300" y="242"/>
                    <a:pt x="303" y="242"/>
                    <a:pt x="305" y="242"/>
                  </a:cubicBezTo>
                  <a:cubicBezTo>
                    <a:pt x="308" y="242"/>
                    <a:pt x="310" y="242"/>
                    <a:pt x="312" y="240"/>
                  </a:cubicBezTo>
                  <a:cubicBezTo>
                    <a:pt x="311" y="239"/>
                    <a:pt x="311" y="239"/>
                    <a:pt x="311" y="239"/>
                  </a:cubicBezTo>
                  <a:cubicBezTo>
                    <a:pt x="312" y="241"/>
                    <a:pt x="312" y="241"/>
                    <a:pt x="312" y="241"/>
                  </a:cubicBezTo>
                  <a:cubicBezTo>
                    <a:pt x="330" y="233"/>
                    <a:pt x="330" y="233"/>
                    <a:pt x="330" y="233"/>
                  </a:cubicBezTo>
                  <a:cubicBezTo>
                    <a:pt x="330" y="233"/>
                    <a:pt x="330" y="233"/>
                    <a:pt x="330" y="233"/>
                  </a:cubicBezTo>
                  <a:cubicBezTo>
                    <a:pt x="335" y="229"/>
                    <a:pt x="339" y="223"/>
                    <a:pt x="340" y="214"/>
                  </a:cubicBezTo>
                  <a:cubicBezTo>
                    <a:pt x="338" y="214"/>
                    <a:pt x="338" y="214"/>
                    <a:pt x="338" y="214"/>
                  </a:cubicBezTo>
                  <a:cubicBezTo>
                    <a:pt x="339" y="215"/>
                    <a:pt x="339" y="215"/>
                    <a:pt x="339" y="215"/>
                  </a:cubicBezTo>
                  <a:cubicBezTo>
                    <a:pt x="353" y="208"/>
                    <a:pt x="353" y="208"/>
                    <a:pt x="353" y="208"/>
                  </a:cubicBezTo>
                  <a:cubicBezTo>
                    <a:pt x="354" y="208"/>
                    <a:pt x="355" y="207"/>
                    <a:pt x="355" y="206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54" y="193"/>
                    <a:pt x="354" y="193"/>
                  </a:cubicBezTo>
                  <a:cubicBezTo>
                    <a:pt x="353" y="192"/>
                    <a:pt x="352" y="192"/>
                    <a:pt x="352" y="193"/>
                  </a:cubicBezTo>
                  <a:cubicBezTo>
                    <a:pt x="351" y="193"/>
                    <a:pt x="351" y="193"/>
                    <a:pt x="351" y="193"/>
                  </a:cubicBezTo>
                  <a:cubicBezTo>
                    <a:pt x="351" y="170"/>
                    <a:pt x="351" y="170"/>
                    <a:pt x="351" y="170"/>
                  </a:cubicBezTo>
                  <a:cubicBezTo>
                    <a:pt x="351" y="164"/>
                    <a:pt x="350" y="155"/>
                    <a:pt x="349" y="149"/>
                  </a:cubicBezTo>
                  <a:cubicBezTo>
                    <a:pt x="349" y="149"/>
                    <a:pt x="349" y="149"/>
                    <a:pt x="349" y="149"/>
                  </a:cubicBezTo>
                  <a:cubicBezTo>
                    <a:pt x="348" y="146"/>
                    <a:pt x="348" y="146"/>
                    <a:pt x="348" y="146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6" y="149"/>
                    <a:pt x="346" y="149"/>
                    <a:pt x="346" y="149"/>
                  </a:cubicBezTo>
                  <a:cubicBezTo>
                    <a:pt x="346" y="149"/>
                    <a:pt x="346" y="149"/>
                    <a:pt x="346" y="149"/>
                  </a:cubicBezTo>
                  <a:cubicBezTo>
                    <a:pt x="347" y="149"/>
                    <a:pt x="347" y="148"/>
                    <a:pt x="347" y="148"/>
                  </a:cubicBezTo>
                  <a:cubicBezTo>
                    <a:pt x="348" y="147"/>
                    <a:pt x="348" y="147"/>
                    <a:pt x="348" y="146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4" y="140"/>
                    <a:pt x="344" y="140"/>
                    <a:pt x="344" y="140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5" y="139"/>
                    <a:pt x="345" y="138"/>
                    <a:pt x="345" y="137"/>
                  </a:cubicBezTo>
                  <a:cubicBezTo>
                    <a:pt x="345" y="137"/>
                    <a:pt x="345" y="137"/>
                    <a:pt x="345" y="137"/>
                  </a:cubicBezTo>
                  <a:cubicBezTo>
                    <a:pt x="345" y="136"/>
                    <a:pt x="345" y="136"/>
                    <a:pt x="345" y="136"/>
                  </a:cubicBezTo>
                  <a:cubicBezTo>
                    <a:pt x="345" y="136"/>
                    <a:pt x="345" y="136"/>
                    <a:pt x="345" y="136"/>
                  </a:cubicBezTo>
                  <a:cubicBezTo>
                    <a:pt x="344" y="136"/>
                    <a:pt x="344" y="135"/>
                    <a:pt x="344" y="135"/>
                  </a:cubicBezTo>
                  <a:cubicBezTo>
                    <a:pt x="344" y="135"/>
                    <a:pt x="344" y="135"/>
                    <a:pt x="344" y="135"/>
                  </a:cubicBezTo>
                  <a:cubicBezTo>
                    <a:pt x="344" y="135"/>
                    <a:pt x="344" y="134"/>
                    <a:pt x="343" y="134"/>
                  </a:cubicBezTo>
                  <a:cubicBezTo>
                    <a:pt x="343" y="134"/>
                    <a:pt x="343" y="134"/>
                    <a:pt x="343" y="134"/>
                  </a:cubicBezTo>
                  <a:cubicBezTo>
                    <a:pt x="343" y="133"/>
                    <a:pt x="343" y="133"/>
                    <a:pt x="343" y="133"/>
                  </a:cubicBezTo>
                  <a:cubicBezTo>
                    <a:pt x="343" y="133"/>
                    <a:pt x="343" y="133"/>
                    <a:pt x="343" y="133"/>
                  </a:cubicBezTo>
                  <a:cubicBezTo>
                    <a:pt x="343" y="132"/>
                    <a:pt x="342" y="132"/>
                    <a:pt x="342" y="131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1" y="130"/>
                    <a:pt x="341" y="129"/>
                    <a:pt x="340" y="127"/>
                  </a:cubicBezTo>
                  <a:cubicBezTo>
                    <a:pt x="338" y="129"/>
                    <a:pt x="338" y="129"/>
                    <a:pt x="338" y="129"/>
                  </a:cubicBezTo>
                  <a:cubicBezTo>
                    <a:pt x="340" y="127"/>
                    <a:pt x="340" y="127"/>
                    <a:pt x="340" y="127"/>
                  </a:cubicBezTo>
                  <a:cubicBezTo>
                    <a:pt x="339" y="127"/>
                    <a:pt x="339" y="127"/>
                    <a:pt x="339" y="127"/>
                  </a:cubicBezTo>
                  <a:cubicBezTo>
                    <a:pt x="339" y="127"/>
                    <a:pt x="339" y="127"/>
                    <a:pt x="339" y="127"/>
                  </a:cubicBezTo>
                  <a:cubicBezTo>
                    <a:pt x="339" y="127"/>
                    <a:pt x="339" y="126"/>
                    <a:pt x="338" y="126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7" y="128"/>
                    <a:pt x="337" y="128"/>
                    <a:pt x="337" y="128"/>
                  </a:cubicBezTo>
                  <a:cubicBezTo>
                    <a:pt x="337" y="128"/>
                    <a:pt x="337" y="128"/>
                    <a:pt x="337" y="128"/>
                  </a:cubicBezTo>
                  <a:cubicBezTo>
                    <a:pt x="338" y="127"/>
                    <a:pt x="338" y="127"/>
                    <a:pt x="338" y="126"/>
                  </a:cubicBezTo>
                  <a:cubicBezTo>
                    <a:pt x="338" y="126"/>
                    <a:pt x="338" y="125"/>
                    <a:pt x="337" y="125"/>
                  </a:cubicBezTo>
                  <a:cubicBezTo>
                    <a:pt x="337" y="125"/>
                    <a:pt x="337" y="125"/>
                    <a:pt x="337" y="125"/>
                  </a:cubicBezTo>
                  <a:cubicBezTo>
                    <a:pt x="336" y="124"/>
                    <a:pt x="336" y="124"/>
                    <a:pt x="336" y="124"/>
                  </a:cubicBezTo>
                  <a:cubicBezTo>
                    <a:pt x="336" y="124"/>
                    <a:pt x="336" y="124"/>
                    <a:pt x="336" y="124"/>
                  </a:cubicBezTo>
                  <a:cubicBezTo>
                    <a:pt x="336" y="124"/>
                    <a:pt x="336" y="124"/>
                    <a:pt x="336" y="124"/>
                  </a:cubicBezTo>
                  <a:cubicBezTo>
                    <a:pt x="336" y="123"/>
                    <a:pt x="334" y="123"/>
                    <a:pt x="334" y="124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5" y="123"/>
                    <a:pt x="335" y="123"/>
                    <a:pt x="335" y="123"/>
                  </a:cubicBezTo>
                  <a:cubicBezTo>
                    <a:pt x="335" y="123"/>
                    <a:pt x="335" y="123"/>
                    <a:pt x="335" y="12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2"/>
                    <a:pt x="333" y="121"/>
                    <a:pt x="332" y="121"/>
                  </a:cubicBezTo>
                  <a:cubicBezTo>
                    <a:pt x="332" y="121"/>
                    <a:pt x="332" y="121"/>
                    <a:pt x="332" y="121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6" y="113"/>
                    <a:pt x="315" y="112"/>
                    <a:pt x="314" y="112"/>
                  </a:cubicBezTo>
                  <a:cubicBezTo>
                    <a:pt x="312" y="112"/>
                    <a:pt x="311" y="113"/>
                    <a:pt x="310" y="114"/>
                  </a:cubicBezTo>
                  <a:cubicBezTo>
                    <a:pt x="311" y="115"/>
                    <a:pt x="311" y="115"/>
                    <a:pt x="311" y="115"/>
                  </a:cubicBezTo>
                  <a:cubicBezTo>
                    <a:pt x="310" y="114"/>
                    <a:pt x="310" y="114"/>
                    <a:pt x="310" y="114"/>
                  </a:cubicBezTo>
                  <a:cubicBezTo>
                    <a:pt x="293" y="122"/>
                    <a:pt x="293" y="122"/>
                    <a:pt x="293" y="122"/>
                  </a:cubicBezTo>
                  <a:cubicBezTo>
                    <a:pt x="293" y="103"/>
                    <a:pt x="293" y="103"/>
                    <a:pt x="293" y="103"/>
                  </a:cubicBezTo>
                  <a:cubicBezTo>
                    <a:pt x="293" y="102"/>
                    <a:pt x="293" y="101"/>
                    <a:pt x="292" y="101"/>
                  </a:cubicBezTo>
                  <a:cubicBezTo>
                    <a:pt x="260" y="84"/>
                    <a:pt x="260" y="84"/>
                    <a:pt x="260" y="84"/>
                  </a:cubicBezTo>
                  <a:cubicBezTo>
                    <a:pt x="260" y="83"/>
                    <a:pt x="259" y="83"/>
                    <a:pt x="258" y="84"/>
                  </a:cubicBezTo>
                  <a:cubicBezTo>
                    <a:pt x="240" y="94"/>
                    <a:pt x="240" y="94"/>
                    <a:pt x="240" y="94"/>
                  </a:cubicBezTo>
                  <a:cubicBezTo>
                    <a:pt x="226" y="86"/>
                    <a:pt x="226" y="86"/>
                    <a:pt x="226" y="86"/>
                  </a:cubicBezTo>
                  <a:cubicBezTo>
                    <a:pt x="226" y="86"/>
                    <a:pt x="225" y="86"/>
                    <a:pt x="224" y="8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136" y="58"/>
                    <a:pt x="136" y="58"/>
                    <a:pt x="136" y="5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8"/>
                    <a:pt x="135" y="48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9"/>
                    <a:pt x="125" y="18"/>
                    <a:pt x="125" y="1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0"/>
                    <a:pt x="92" y="0"/>
                    <a:pt x="91" y="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2" y="7"/>
                    <a:pt x="52" y="7"/>
                    <a:pt x="51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6" y="33"/>
                    <a:pt x="6" y="34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1"/>
                    <a:pt x="6" y="82"/>
                    <a:pt x="7" y="8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7" y="96"/>
                    <a:pt x="4" y="99"/>
                    <a:pt x="2" y="103"/>
                  </a:cubicBezTo>
                  <a:cubicBezTo>
                    <a:pt x="1" y="108"/>
                    <a:pt x="0" y="113"/>
                    <a:pt x="0" y="119"/>
                  </a:cubicBezTo>
                  <a:cubicBezTo>
                    <a:pt x="0" y="129"/>
                    <a:pt x="2" y="139"/>
                    <a:pt x="6" y="148"/>
                  </a:cubicBezTo>
                  <a:cubicBezTo>
                    <a:pt x="10" y="156"/>
                    <a:pt x="16" y="163"/>
                    <a:pt x="23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6" y="168"/>
                    <a:pt x="28" y="168"/>
                    <a:pt x="31" y="168"/>
                  </a:cubicBezTo>
                  <a:cubicBezTo>
                    <a:pt x="33" y="168"/>
                    <a:pt x="35" y="168"/>
                    <a:pt x="37" y="166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8" y="168"/>
                    <a:pt x="51" y="175"/>
                    <a:pt x="55" y="181"/>
                  </a:cubicBezTo>
                  <a:cubicBezTo>
                    <a:pt x="59" y="188"/>
                    <a:pt x="64" y="193"/>
                    <a:pt x="69" y="196"/>
                  </a:cubicBezTo>
                  <a:cubicBezTo>
                    <a:pt x="69" y="196"/>
                    <a:pt x="69" y="196"/>
                    <a:pt x="69" y="196"/>
                  </a:cubicBezTo>
                  <a:cubicBezTo>
                    <a:pt x="72" y="197"/>
                    <a:pt x="74" y="197"/>
                    <a:pt x="77" y="197"/>
                  </a:cubicBezTo>
                  <a:cubicBezTo>
                    <a:pt x="79" y="197"/>
                    <a:pt x="81" y="197"/>
                    <a:pt x="83" y="196"/>
                  </a:cubicBezTo>
                  <a:cubicBezTo>
                    <a:pt x="82" y="194"/>
                    <a:pt x="82" y="194"/>
                    <a:pt x="82" y="194"/>
                  </a:cubicBezTo>
                  <a:cubicBezTo>
                    <a:pt x="83" y="196"/>
                    <a:pt x="83" y="196"/>
                    <a:pt x="83" y="196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7" y="190"/>
                    <a:pt x="97" y="189"/>
                    <a:pt x="97" y="188"/>
                  </a:cubicBezTo>
                  <a:cubicBezTo>
                    <a:pt x="96" y="187"/>
                    <a:pt x="95" y="186"/>
                    <a:pt x="94" y="187"/>
                  </a:cubicBezTo>
                  <a:cubicBezTo>
                    <a:pt x="82" y="192"/>
                    <a:pt x="82" y="192"/>
                    <a:pt x="82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0" y="193"/>
                    <a:pt x="78" y="193"/>
                    <a:pt x="77" y="193"/>
                  </a:cubicBezTo>
                  <a:cubicBezTo>
                    <a:pt x="75" y="193"/>
                    <a:pt x="73" y="193"/>
                    <a:pt x="71" y="192"/>
                  </a:cubicBezTo>
                  <a:cubicBezTo>
                    <a:pt x="71" y="192"/>
                    <a:pt x="71" y="192"/>
                    <a:pt x="71" y="192"/>
                  </a:cubicBezTo>
                  <a:cubicBezTo>
                    <a:pt x="66" y="190"/>
                    <a:pt x="62" y="185"/>
                    <a:pt x="58" y="179"/>
                  </a:cubicBezTo>
                  <a:cubicBezTo>
                    <a:pt x="55" y="174"/>
                    <a:pt x="52" y="166"/>
                    <a:pt x="51" y="159"/>
                  </a:cubicBezTo>
                  <a:cubicBezTo>
                    <a:pt x="51" y="158"/>
                    <a:pt x="50" y="158"/>
                    <a:pt x="50" y="157"/>
                  </a:cubicBezTo>
                  <a:cubicBezTo>
                    <a:pt x="49" y="157"/>
                    <a:pt x="49" y="157"/>
                    <a:pt x="48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4" y="164"/>
                    <a:pt x="32" y="164"/>
                    <a:pt x="31" y="164"/>
                  </a:cubicBezTo>
                  <a:cubicBezTo>
                    <a:pt x="29" y="164"/>
                    <a:pt x="27" y="164"/>
                    <a:pt x="25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19" y="160"/>
                    <a:pt x="14" y="154"/>
                    <a:pt x="10" y="146"/>
                  </a:cubicBezTo>
                  <a:cubicBezTo>
                    <a:pt x="6" y="138"/>
                    <a:pt x="4" y="128"/>
                    <a:pt x="4" y="119"/>
                  </a:cubicBezTo>
                  <a:cubicBezTo>
                    <a:pt x="4" y="113"/>
                    <a:pt x="5" y="109"/>
                    <a:pt x="6" y="105"/>
                  </a:cubicBezTo>
                  <a:cubicBezTo>
                    <a:pt x="8" y="101"/>
                    <a:pt x="10" y="98"/>
                    <a:pt x="12" y="97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6" y="91"/>
                    <a:pt x="26" y="91"/>
                    <a:pt x="26" y="90"/>
                  </a:cubicBezTo>
                  <a:cubicBezTo>
                    <a:pt x="26" y="89"/>
                    <a:pt x="26" y="88"/>
                    <a:pt x="25" y="88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9"/>
                    <a:pt x="67" y="19"/>
                    <a:pt x="68" y="19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5"/>
                    <a:pt x="123" y="45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60"/>
                    <a:pt x="133" y="61"/>
                    <a:pt x="133" y="61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08" y="100"/>
                    <a:pt x="208" y="100"/>
                    <a:pt x="209" y="99"/>
                  </a:cubicBezTo>
                  <a:cubicBezTo>
                    <a:pt x="225" y="90"/>
                    <a:pt x="225" y="90"/>
                    <a:pt x="225" y="90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0" y="98"/>
                    <a:pt x="241" y="98"/>
                    <a:pt x="241" y="98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89" y="104"/>
                    <a:pt x="289" y="104"/>
                    <a:pt x="289" y="104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9" y="126"/>
                    <a:pt x="289" y="127"/>
                    <a:pt x="290" y="127"/>
                  </a:cubicBezTo>
                  <a:cubicBezTo>
                    <a:pt x="290" y="127"/>
                    <a:pt x="291" y="128"/>
                    <a:pt x="292" y="127"/>
                  </a:cubicBezTo>
                  <a:cubicBezTo>
                    <a:pt x="312" y="117"/>
                    <a:pt x="312" y="117"/>
                    <a:pt x="312" y="117"/>
                  </a:cubicBezTo>
                  <a:cubicBezTo>
                    <a:pt x="312" y="117"/>
                    <a:pt x="312" y="117"/>
                    <a:pt x="312" y="117"/>
                  </a:cubicBezTo>
                  <a:cubicBezTo>
                    <a:pt x="312" y="117"/>
                    <a:pt x="313" y="116"/>
                    <a:pt x="314" y="116"/>
                  </a:cubicBezTo>
                  <a:cubicBezTo>
                    <a:pt x="314" y="116"/>
                    <a:pt x="315" y="116"/>
                    <a:pt x="316" y="117"/>
                  </a:cubicBezTo>
                  <a:cubicBezTo>
                    <a:pt x="316" y="117"/>
                    <a:pt x="316" y="117"/>
                    <a:pt x="316" y="117"/>
                  </a:cubicBezTo>
                  <a:cubicBezTo>
                    <a:pt x="331" y="124"/>
                    <a:pt x="331" y="124"/>
                    <a:pt x="331" y="124"/>
                  </a:cubicBezTo>
                  <a:cubicBezTo>
                    <a:pt x="331" y="124"/>
                    <a:pt x="331" y="124"/>
                    <a:pt x="331" y="124"/>
                  </a:cubicBezTo>
                  <a:cubicBezTo>
                    <a:pt x="331" y="124"/>
                    <a:pt x="332" y="125"/>
                    <a:pt x="333" y="125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2" y="125"/>
                    <a:pt x="332" y="125"/>
                    <a:pt x="332" y="125"/>
                  </a:cubicBezTo>
                  <a:cubicBezTo>
                    <a:pt x="333" y="126"/>
                    <a:pt x="333" y="126"/>
                    <a:pt x="333" y="126"/>
                  </a:cubicBezTo>
                  <a:cubicBezTo>
                    <a:pt x="333" y="126"/>
                    <a:pt x="333" y="126"/>
                    <a:pt x="333" y="126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4" y="127"/>
                    <a:pt x="336" y="127"/>
                    <a:pt x="336" y="126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4" y="127"/>
                    <a:pt x="334" y="127"/>
                    <a:pt x="334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4" y="125"/>
                    <a:pt x="334" y="125"/>
                    <a:pt x="334" y="126"/>
                  </a:cubicBezTo>
                  <a:cubicBezTo>
                    <a:pt x="334" y="126"/>
                    <a:pt x="334" y="127"/>
                    <a:pt x="334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5" y="129"/>
                    <a:pt x="336" y="129"/>
                    <a:pt x="336" y="129"/>
                  </a:cubicBezTo>
                  <a:cubicBezTo>
                    <a:pt x="338" y="128"/>
                    <a:pt x="338" y="128"/>
                    <a:pt x="338" y="128"/>
                  </a:cubicBezTo>
                  <a:cubicBezTo>
                    <a:pt x="336" y="129"/>
                    <a:pt x="336" y="129"/>
                    <a:pt x="336" y="129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337" y="131"/>
                    <a:pt x="338" y="132"/>
                    <a:pt x="339" y="133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39" y="134"/>
                    <a:pt x="339" y="134"/>
                    <a:pt x="339" y="135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0" y="136"/>
                    <a:pt x="340" y="136"/>
                    <a:pt x="340" y="136"/>
                  </a:cubicBezTo>
                  <a:cubicBezTo>
                    <a:pt x="342" y="135"/>
                    <a:pt x="342" y="135"/>
                    <a:pt x="342" y="135"/>
                  </a:cubicBezTo>
                  <a:cubicBezTo>
                    <a:pt x="340" y="136"/>
                    <a:pt x="340" y="136"/>
                    <a:pt x="340" y="136"/>
                  </a:cubicBezTo>
                  <a:cubicBezTo>
                    <a:pt x="340" y="136"/>
                    <a:pt x="340" y="136"/>
                    <a:pt x="340" y="137"/>
                  </a:cubicBezTo>
                  <a:cubicBezTo>
                    <a:pt x="340" y="137"/>
                    <a:pt x="340" y="137"/>
                    <a:pt x="340" y="137"/>
                  </a:cubicBezTo>
                  <a:cubicBezTo>
                    <a:pt x="340" y="137"/>
                    <a:pt x="341" y="137"/>
                    <a:pt x="341" y="138"/>
                  </a:cubicBezTo>
                  <a:cubicBezTo>
                    <a:pt x="341" y="138"/>
                    <a:pt x="341" y="138"/>
                    <a:pt x="341" y="138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3" y="138"/>
                    <a:pt x="343" y="138"/>
                    <a:pt x="343" y="138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1" y="139"/>
                    <a:pt x="342" y="140"/>
                    <a:pt x="342" y="140"/>
                  </a:cubicBezTo>
                  <a:cubicBezTo>
                    <a:pt x="342" y="141"/>
                    <a:pt x="342" y="141"/>
                    <a:pt x="342" y="141"/>
                  </a:cubicBezTo>
                  <a:cubicBezTo>
                    <a:pt x="344" y="147"/>
                    <a:pt x="344" y="147"/>
                    <a:pt x="344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6" y="145"/>
                    <a:pt x="346" y="145"/>
                    <a:pt x="346" y="145"/>
                  </a:cubicBezTo>
                  <a:cubicBezTo>
                    <a:pt x="346" y="145"/>
                    <a:pt x="346" y="145"/>
                    <a:pt x="346" y="145"/>
                  </a:cubicBezTo>
                  <a:cubicBezTo>
                    <a:pt x="345" y="145"/>
                    <a:pt x="345" y="145"/>
                    <a:pt x="344" y="145"/>
                  </a:cubicBezTo>
                  <a:cubicBezTo>
                    <a:pt x="344" y="146"/>
                    <a:pt x="344" y="147"/>
                    <a:pt x="344" y="147"/>
                  </a:cubicBezTo>
                  <a:cubicBezTo>
                    <a:pt x="345" y="151"/>
                    <a:pt x="345" y="151"/>
                    <a:pt x="345" y="151"/>
                  </a:cubicBezTo>
                  <a:cubicBezTo>
                    <a:pt x="347" y="150"/>
                    <a:pt x="347" y="150"/>
                    <a:pt x="347" y="150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6" y="156"/>
                    <a:pt x="347" y="165"/>
                    <a:pt x="347" y="170"/>
                  </a:cubicBezTo>
                  <a:cubicBezTo>
                    <a:pt x="347" y="196"/>
                    <a:pt x="347" y="196"/>
                    <a:pt x="347" y="196"/>
                  </a:cubicBezTo>
                  <a:cubicBezTo>
                    <a:pt x="347" y="197"/>
                    <a:pt x="348" y="197"/>
                    <a:pt x="348" y="198"/>
                  </a:cubicBezTo>
                  <a:cubicBezTo>
                    <a:pt x="349" y="198"/>
                    <a:pt x="350" y="198"/>
                    <a:pt x="350" y="198"/>
                  </a:cubicBezTo>
                  <a:cubicBezTo>
                    <a:pt x="351" y="198"/>
                    <a:pt x="351" y="198"/>
                    <a:pt x="351" y="198"/>
                  </a:cubicBezTo>
                  <a:cubicBezTo>
                    <a:pt x="351" y="205"/>
                    <a:pt x="351" y="205"/>
                    <a:pt x="351" y="205"/>
                  </a:cubicBezTo>
                  <a:cubicBezTo>
                    <a:pt x="337" y="212"/>
                    <a:pt x="337" y="212"/>
                    <a:pt x="337" y="212"/>
                  </a:cubicBezTo>
                  <a:cubicBezTo>
                    <a:pt x="337" y="212"/>
                    <a:pt x="336" y="213"/>
                    <a:pt x="336" y="213"/>
                  </a:cubicBezTo>
                  <a:cubicBezTo>
                    <a:pt x="335" y="221"/>
                    <a:pt x="332" y="227"/>
                    <a:pt x="328" y="229"/>
                  </a:cubicBezTo>
                  <a:cubicBezTo>
                    <a:pt x="329" y="231"/>
                    <a:pt x="329" y="231"/>
                    <a:pt x="329" y="231"/>
                  </a:cubicBezTo>
                  <a:cubicBezTo>
                    <a:pt x="328" y="229"/>
                    <a:pt x="328" y="229"/>
                    <a:pt x="328" y="229"/>
                  </a:cubicBezTo>
                  <a:cubicBezTo>
                    <a:pt x="310" y="237"/>
                    <a:pt x="310" y="237"/>
                    <a:pt x="310" y="237"/>
                  </a:cubicBezTo>
                  <a:cubicBezTo>
                    <a:pt x="310" y="237"/>
                    <a:pt x="310" y="237"/>
                    <a:pt x="310" y="237"/>
                  </a:cubicBezTo>
                  <a:cubicBezTo>
                    <a:pt x="308" y="238"/>
                    <a:pt x="307" y="238"/>
                    <a:pt x="305" y="238"/>
                  </a:cubicBezTo>
                  <a:cubicBezTo>
                    <a:pt x="303" y="238"/>
                    <a:pt x="301" y="238"/>
                    <a:pt x="299" y="237"/>
                  </a:cubicBezTo>
                  <a:cubicBezTo>
                    <a:pt x="299" y="237"/>
                    <a:pt x="299" y="237"/>
                    <a:pt x="299" y="237"/>
                  </a:cubicBezTo>
                  <a:cubicBezTo>
                    <a:pt x="298" y="236"/>
                    <a:pt x="297" y="235"/>
                    <a:pt x="296" y="234"/>
                  </a:cubicBezTo>
                  <a:cubicBezTo>
                    <a:pt x="295" y="234"/>
                    <a:pt x="294" y="234"/>
                    <a:pt x="294" y="234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8" y="234"/>
                    <a:pt x="287" y="233"/>
                    <a:pt x="286" y="233"/>
                  </a:cubicBezTo>
                  <a:cubicBezTo>
                    <a:pt x="285" y="233"/>
                    <a:pt x="284" y="233"/>
                    <a:pt x="284" y="234"/>
                  </a:cubicBezTo>
                  <a:cubicBezTo>
                    <a:pt x="284" y="235"/>
                    <a:pt x="283" y="236"/>
                    <a:pt x="283" y="236"/>
                  </a:cubicBezTo>
                  <a:cubicBezTo>
                    <a:pt x="282" y="236"/>
                    <a:pt x="281" y="237"/>
                    <a:pt x="280" y="237"/>
                  </a:cubicBezTo>
                  <a:cubicBezTo>
                    <a:pt x="279" y="237"/>
                    <a:pt x="278" y="236"/>
                    <a:pt x="277" y="236"/>
                  </a:cubicBezTo>
                  <a:cubicBezTo>
                    <a:pt x="277" y="236"/>
                    <a:pt x="277" y="236"/>
                    <a:pt x="277" y="236"/>
                  </a:cubicBezTo>
                  <a:cubicBezTo>
                    <a:pt x="276" y="235"/>
                    <a:pt x="276" y="235"/>
                    <a:pt x="276" y="235"/>
                  </a:cubicBezTo>
                  <a:cubicBezTo>
                    <a:pt x="275" y="235"/>
                    <a:pt x="274" y="235"/>
                    <a:pt x="274" y="235"/>
                  </a:cubicBezTo>
                  <a:cubicBezTo>
                    <a:pt x="273" y="236"/>
                    <a:pt x="273" y="236"/>
                    <a:pt x="273" y="237"/>
                  </a:cubicBezTo>
                  <a:cubicBezTo>
                    <a:pt x="272" y="247"/>
                    <a:pt x="269" y="254"/>
                    <a:pt x="264" y="256"/>
                  </a:cubicBezTo>
                  <a:cubicBezTo>
                    <a:pt x="265" y="258"/>
                    <a:pt x="265" y="258"/>
                    <a:pt x="265" y="258"/>
                  </a:cubicBezTo>
                  <a:cubicBezTo>
                    <a:pt x="264" y="256"/>
                    <a:pt x="264" y="256"/>
                    <a:pt x="264" y="256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5" y="265"/>
                    <a:pt x="243" y="266"/>
                    <a:pt x="241" y="266"/>
                  </a:cubicBezTo>
                  <a:cubicBezTo>
                    <a:pt x="240" y="266"/>
                    <a:pt x="238" y="265"/>
                    <a:pt x="236" y="264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230" y="261"/>
                    <a:pt x="225" y="255"/>
                    <a:pt x="221" y="247"/>
                  </a:cubicBezTo>
                  <a:cubicBezTo>
                    <a:pt x="217" y="239"/>
                    <a:pt x="214" y="230"/>
                    <a:pt x="214" y="220"/>
                  </a:cubicBezTo>
                  <a:cubicBezTo>
                    <a:pt x="214" y="214"/>
                    <a:pt x="216" y="209"/>
                    <a:pt x="217" y="205"/>
                  </a:cubicBezTo>
                  <a:cubicBezTo>
                    <a:pt x="218" y="204"/>
                    <a:pt x="218" y="203"/>
                    <a:pt x="217" y="203"/>
                  </a:cubicBezTo>
                  <a:cubicBezTo>
                    <a:pt x="216" y="202"/>
                    <a:pt x="215" y="202"/>
                    <a:pt x="215" y="202"/>
                  </a:cubicBezTo>
                  <a:cubicBezTo>
                    <a:pt x="214" y="203"/>
                    <a:pt x="214" y="203"/>
                    <a:pt x="214" y="203"/>
                  </a:cubicBezTo>
                  <a:cubicBezTo>
                    <a:pt x="154" y="170"/>
                    <a:pt x="154" y="170"/>
                    <a:pt x="154" y="170"/>
                  </a:cubicBezTo>
                  <a:cubicBezTo>
                    <a:pt x="153" y="170"/>
                    <a:pt x="152" y="170"/>
                    <a:pt x="151" y="171"/>
                  </a:cubicBezTo>
                  <a:cubicBezTo>
                    <a:pt x="151" y="172"/>
                    <a:pt x="151" y="173"/>
                    <a:pt x="152" y="174"/>
                  </a:cubicBezTo>
                  <a:close/>
                  <a:moveTo>
                    <a:pt x="134" y="77"/>
                  </a:moveTo>
                  <a:cubicBezTo>
                    <a:pt x="133" y="79"/>
                    <a:pt x="133" y="79"/>
                    <a:pt x="133" y="79"/>
                  </a:cubicBezTo>
                  <a:cubicBezTo>
                    <a:pt x="188" y="107"/>
                    <a:pt x="188" y="107"/>
                    <a:pt x="188" y="107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3" y="79"/>
                    <a:pt x="133" y="79"/>
                    <a:pt x="133" y="79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84"/>
                    <a:pt x="133" y="85"/>
                    <a:pt x="133" y="85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5" y="113"/>
                    <a:pt x="186" y="113"/>
                    <a:pt x="186" y="112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4" y="108"/>
                    <a:pt x="194" y="108"/>
                    <a:pt x="194" y="107"/>
                  </a:cubicBezTo>
                  <a:cubicBezTo>
                    <a:pt x="194" y="106"/>
                    <a:pt x="193" y="106"/>
                    <a:pt x="193" y="10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4" y="75"/>
                    <a:pt x="134" y="75"/>
                    <a:pt x="133" y="75"/>
                  </a:cubicBezTo>
                  <a:cubicBezTo>
                    <a:pt x="133" y="76"/>
                    <a:pt x="132" y="76"/>
                    <a:pt x="132" y="77"/>
                  </a:cubicBezTo>
                  <a:lnTo>
                    <a:pt x="134" y="77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3" name="Freeform 679"/>
            <p:cNvSpPr>
              <a:spLocks/>
            </p:cNvSpPr>
            <p:nvPr/>
          </p:nvSpPr>
          <p:spPr bwMode="auto">
            <a:xfrm>
              <a:off x="604" y="1662"/>
              <a:ext cx="209" cy="127"/>
            </a:xfrm>
            <a:custGeom>
              <a:avLst/>
              <a:gdLst>
                <a:gd name="T0" fmla="*/ 0 w 209"/>
                <a:gd name="T1" fmla="*/ 0 h 127"/>
                <a:gd name="T2" fmla="*/ 0 w 209"/>
                <a:gd name="T3" fmla="*/ 19 h 127"/>
                <a:gd name="T4" fmla="*/ 209 w 209"/>
                <a:gd name="T5" fmla="*/ 127 h 127"/>
                <a:gd name="T6" fmla="*/ 209 w 209"/>
                <a:gd name="T7" fmla="*/ 109 h 127"/>
                <a:gd name="T8" fmla="*/ 0 w 209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7">
                  <a:moveTo>
                    <a:pt x="0" y="0"/>
                  </a:moveTo>
                  <a:lnTo>
                    <a:pt x="0" y="19"/>
                  </a:lnTo>
                  <a:lnTo>
                    <a:pt x="209" y="127"/>
                  </a:lnTo>
                  <a:lnTo>
                    <a:pt x="209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4" name="Freeform 680"/>
            <p:cNvSpPr>
              <a:spLocks/>
            </p:cNvSpPr>
            <p:nvPr/>
          </p:nvSpPr>
          <p:spPr bwMode="auto">
            <a:xfrm>
              <a:off x="603" y="1660"/>
              <a:ext cx="212" cy="131"/>
            </a:xfrm>
            <a:custGeom>
              <a:avLst/>
              <a:gdLst>
                <a:gd name="T0" fmla="*/ 1 w 127"/>
                <a:gd name="T1" fmla="*/ 1 h 78"/>
                <a:gd name="T2" fmla="*/ 0 w 127"/>
                <a:gd name="T3" fmla="*/ 1 h 78"/>
                <a:gd name="T4" fmla="*/ 0 w 127"/>
                <a:gd name="T5" fmla="*/ 12 h 78"/>
                <a:gd name="T6" fmla="*/ 0 w 127"/>
                <a:gd name="T7" fmla="*/ 13 h 78"/>
                <a:gd name="T8" fmla="*/ 125 w 127"/>
                <a:gd name="T9" fmla="*/ 78 h 78"/>
                <a:gd name="T10" fmla="*/ 126 w 127"/>
                <a:gd name="T11" fmla="*/ 78 h 78"/>
                <a:gd name="T12" fmla="*/ 127 w 127"/>
                <a:gd name="T13" fmla="*/ 77 h 78"/>
                <a:gd name="T14" fmla="*/ 127 w 127"/>
                <a:gd name="T15" fmla="*/ 66 h 78"/>
                <a:gd name="T16" fmla="*/ 126 w 127"/>
                <a:gd name="T17" fmla="*/ 65 h 78"/>
                <a:gd name="T18" fmla="*/ 1 w 127"/>
                <a:gd name="T19" fmla="*/ 0 h 78"/>
                <a:gd name="T20" fmla="*/ 0 w 127"/>
                <a:gd name="T21" fmla="*/ 0 h 78"/>
                <a:gd name="T22" fmla="*/ 0 w 127"/>
                <a:gd name="T23" fmla="*/ 1 h 78"/>
                <a:gd name="T24" fmla="*/ 1 w 127"/>
                <a:gd name="T25" fmla="*/ 1 h 78"/>
                <a:gd name="T26" fmla="*/ 0 w 127"/>
                <a:gd name="T27" fmla="*/ 2 h 78"/>
                <a:gd name="T28" fmla="*/ 125 w 127"/>
                <a:gd name="T29" fmla="*/ 66 h 78"/>
                <a:gd name="T30" fmla="*/ 125 w 127"/>
                <a:gd name="T31" fmla="*/ 75 h 78"/>
                <a:gd name="T32" fmla="*/ 2 w 127"/>
                <a:gd name="T33" fmla="*/ 11 h 78"/>
                <a:gd name="T34" fmla="*/ 2 w 127"/>
                <a:gd name="T35" fmla="*/ 1 h 78"/>
                <a:gd name="T36" fmla="*/ 1 w 127"/>
                <a:gd name="T37" fmla="*/ 1 h 78"/>
                <a:gd name="T38" fmla="*/ 0 w 127"/>
                <a:gd name="T39" fmla="*/ 2 h 78"/>
                <a:gd name="T40" fmla="*/ 1 w 127"/>
                <a:gd name="T4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78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125" y="78"/>
                    <a:pt x="125" y="78"/>
                    <a:pt x="125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5"/>
                    <a:pt x="127" y="65"/>
                    <a:pt x="126" y="6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5" name="Freeform 681"/>
            <p:cNvSpPr>
              <a:spLocks/>
            </p:cNvSpPr>
            <p:nvPr/>
          </p:nvSpPr>
          <p:spPr bwMode="auto">
            <a:xfrm>
              <a:off x="604" y="1655"/>
              <a:ext cx="218" cy="116"/>
            </a:xfrm>
            <a:custGeom>
              <a:avLst/>
              <a:gdLst>
                <a:gd name="T0" fmla="*/ 7 w 218"/>
                <a:gd name="T1" fmla="*/ 0 h 116"/>
                <a:gd name="T2" fmla="*/ 0 w 218"/>
                <a:gd name="T3" fmla="*/ 7 h 116"/>
                <a:gd name="T4" fmla="*/ 209 w 218"/>
                <a:gd name="T5" fmla="*/ 116 h 116"/>
                <a:gd name="T6" fmla="*/ 218 w 218"/>
                <a:gd name="T7" fmla="*/ 109 h 116"/>
                <a:gd name="T8" fmla="*/ 7 w 218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16">
                  <a:moveTo>
                    <a:pt x="7" y="0"/>
                  </a:moveTo>
                  <a:lnTo>
                    <a:pt x="0" y="7"/>
                  </a:lnTo>
                  <a:lnTo>
                    <a:pt x="209" y="116"/>
                  </a:lnTo>
                  <a:lnTo>
                    <a:pt x="218" y="10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6" name="Freeform 682"/>
            <p:cNvSpPr>
              <a:spLocks/>
            </p:cNvSpPr>
            <p:nvPr/>
          </p:nvSpPr>
          <p:spPr bwMode="auto">
            <a:xfrm>
              <a:off x="603" y="1654"/>
              <a:ext cx="220" cy="119"/>
            </a:xfrm>
            <a:custGeom>
              <a:avLst/>
              <a:gdLst>
                <a:gd name="T0" fmla="*/ 8 w 220"/>
                <a:gd name="T1" fmla="*/ 1 h 119"/>
                <a:gd name="T2" fmla="*/ 8 w 220"/>
                <a:gd name="T3" fmla="*/ 0 h 119"/>
                <a:gd name="T4" fmla="*/ 0 w 220"/>
                <a:gd name="T5" fmla="*/ 6 h 119"/>
                <a:gd name="T6" fmla="*/ 0 w 220"/>
                <a:gd name="T7" fmla="*/ 8 h 119"/>
                <a:gd name="T8" fmla="*/ 0 w 220"/>
                <a:gd name="T9" fmla="*/ 10 h 119"/>
                <a:gd name="T10" fmla="*/ 209 w 220"/>
                <a:gd name="T11" fmla="*/ 119 h 119"/>
                <a:gd name="T12" fmla="*/ 210 w 220"/>
                <a:gd name="T13" fmla="*/ 119 h 119"/>
                <a:gd name="T14" fmla="*/ 220 w 220"/>
                <a:gd name="T15" fmla="*/ 112 h 119"/>
                <a:gd name="T16" fmla="*/ 220 w 220"/>
                <a:gd name="T17" fmla="*/ 110 h 119"/>
                <a:gd name="T18" fmla="*/ 219 w 220"/>
                <a:gd name="T19" fmla="*/ 109 h 119"/>
                <a:gd name="T20" fmla="*/ 10 w 220"/>
                <a:gd name="T21" fmla="*/ 0 h 119"/>
                <a:gd name="T22" fmla="*/ 8 w 220"/>
                <a:gd name="T23" fmla="*/ 0 h 119"/>
                <a:gd name="T24" fmla="*/ 8 w 220"/>
                <a:gd name="T25" fmla="*/ 1 h 119"/>
                <a:gd name="T26" fmla="*/ 8 w 220"/>
                <a:gd name="T27" fmla="*/ 3 h 119"/>
                <a:gd name="T28" fmla="*/ 215 w 220"/>
                <a:gd name="T29" fmla="*/ 110 h 119"/>
                <a:gd name="T30" fmla="*/ 210 w 220"/>
                <a:gd name="T31" fmla="*/ 115 h 119"/>
                <a:gd name="T32" fmla="*/ 3 w 220"/>
                <a:gd name="T33" fmla="*/ 6 h 119"/>
                <a:gd name="T34" fmla="*/ 10 w 220"/>
                <a:gd name="T35" fmla="*/ 3 h 119"/>
                <a:gd name="T36" fmla="*/ 8 w 220"/>
                <a:gd name="T37" fmla="*/ 1 h 119"/>
                <a:gd name="T38" fmla="*/ 8 w 220"/>
                <a:gd name="T39" fmla="*/ 3 h 119"/>
                <a:gd name="T40" fmla="*/ 8 w 220"/>
                <a:gd name="T4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119">
                  <a:moveTo>
                    <a:pt x="8" y="1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09" y="119"/>
                  </a:lnTo>
                  <a:lnTo>
                    <a:pt x="210" y="119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19" y="109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3"/>
                  </a:lnTo>
                  <a:lnTo>
                    <a:pt x="215" y="110"/>
                  </a:lnTo>
                  <a:lnTo>
                    <a:pt x="210" y="115"/>
                  </a:lnTo>
                  <a:lnTo>
                    <a:pt x="3" y="6"/>
                  </a:lnTo>
                  <a:lnTo>
                    <a:pt x="10" y="3"/>
                  </a:lnTo>
                  <a:lnTo>
                    <a:pt x="8" y="1"/>
                  </a:lnTo>
                  <a:lnTo>
                    <a:pt x="8" y="3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7" name="Freeform 683"/>
            <p:cNvSpPr>
              <a:spLocks/>
            </p:cNvSpPr>
            <p:nvPr/>
          </p:nvSpPr>
          <p:spPr bwMode="auto">
            <a:xfrm>
              <a:off x="398" y="1716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9 w 44"/>
                <a:gd name="T7" fmla="*/ 2 h 74"/>
                <a:gd name="T8" fmla="*/ 0 w 44"/>
                <a:gd name="T9" fmla="*/ 26 h 74"/>
                <a:gd name="T10" fmla="*/ 22 w 44"/>
                <a:gd name="T11" fmla="*/ 72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8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3" y="6"/>
                    <a:pt x="0" y="14"/>
                    <a:pt x="0" y="26"/>
                  </a:cubicBezTo>
                  <a:cubicBezTo>
                    <a:pt x="0" y="45"/>
                    <a:pt x="10" y="65"/>
                    <a:pt x="22" y="72"/>
                  </a:cubicBezTo>
                  <a:cubicBezTo>
                    <a:pt x="26" y="74"/>
                    <a:pt x="31" y="74"/>
                    <a:pt x="34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8" name="Freeform 684"/>
            <p:cNvSpPr>
              <a:spLocks noEditPoints="1"/>
            </p:cNvSpPr>
            <p:nvPr/>
          </p:nvSpPr>
          <p:spPr bwMode="auto">
            <a:xfrm>
              <a:off x="393" y="1712"/>
              <a:ext cx="84" cy="131"/>
            </a:xfrm>
            <a:custGeom>
              <a:avLst/>
              <a:gdLst>
                <a:gd name="T0" fmla="*/ 37 w 50"/>
                <a:gd name="T1" fmla="*/ 74 h 78"/>
                <a:gd name="T2" fmla="*/ 39 w 50"/>
                <a:gd name="T3" fmla="*/ 69 h 78"/>
                <a:gd name="T4" fmla="*/ 36 w 50"/>
                <a:gd name="T5" fmla="*/ 71 h 78"/>
                <a:gd name="T6" fmla="*/ 28 w 50"/>
                <a:gd name="T7" fmla="*/ 78 h 78"/>
                <a:gd name="T8" fmla="*/ 33 w 50"/>
                <a:gd name="T9" fmla="*/ 72 h 78"/>
                <a:gd name="T10" fmla="*/ 28 w 50"/>
                <a:gd name="T11" fmla="*/ 78 h 78"/>
                <a:gd name="T12" fmla="*/ 24 w 50"/>
                <a:gd name="T13" fmla="*/ 76 h 78"/>
                <a:gd name="T14" fmla="*/ 26 w 50"/>
                <a:gd name="T15" fmla="*/ 71 h 78"/>
                <a:gd name="T16" fmla="*/ 20 w 50"/>
                <a:gd name="T17" fmla="*/ 74 h 78"/>
                <a:gd name="T18" fmla="*/ 21 w 50"/>
                <a:gd name="T19" fmla="*/ 67 h 78"/>
                <a:gd name="T20" fmla="*/ 9 w 50"/>
                <a:gd name="T21" fmla="*/ 61 h 78"/>
                <a:gd name="T22" fmla="*/ 13 w 50"/>
                <a:gd name="T23" fmla="*/ 58 h 78"/>
                <a:gd name="T24" fmla="*/ 7 w 50"/>
                <a:gd name="T25" fmla="*/ 58 h 78"/>
                <a:gd name="T26" fmla="*/ 5 w 50"/>
                <a:gd name="T27" fmla="*/ 53 h 78"/>
                <a:gd name="T28" fmla="*/ 9 w 50"/>
                <a:gd name="T29" fmla="*/ 48 h 78"/>
                <a:gd name="T30" fmla="*/ 0 w 50"/>
                <a:gd name="T31" fmla="*/ 37 h 78"/>
                <a:gd name="T32" fmla="*/ 6 w 50"/>
                <a:gd name="T33" fmla="*/ 36 h 78"/>
                <a:gd name="T34" fmla="*/ 0 w 50"/>
                <a:gd name="T35" fmla="*/ 34 h 78"/>
                <a:gd name="T36" fmla="*/ 0 w 50"/>
                <a:gd name="T37" fmla="*/ 29 h 78"/>
                <a:gd name="T38" fmla="*/ 6 w 50"/>
                <a:gd name="T39" fmla="*/ 26 h 78"/>
                <a:gd name="T40" fmla="*/ 3 w 50"/>
                <a:gd name="T41" fmla="*/ 12 h 78"/>
                <a:gd name="T42" fmla="*/ 8 w 50"/>
                <a:gd name="T43" fmla="*/ 14 h 78"/>
                <a:gd name="T44" fmla="*/ 4 w 50"/>
                <a:gd name="T45" fmla="*/ 9 h 78"/>
                <a:gd name="T46" fmla="*/ 8 w 50"/>
                <a:gd name="T47" fmla="*/ 4 h 78"/>
                <a:gd name="T48" fmla="*/ 11 w 50"/>
                <a:gd name="T49" fmla="*/ 2 h 78"/>
                <a:gd name="T50" fmla="*/ 14 w 50"/>
                <a:gd name="T51" fmla="*/ 7 h 78"/>
                <a:gd name="T52" fmla="*/ 16 w 50"/>
                <a:gd name="T53" fmla="*/ 0 h 78"/>
                <a:gd name="T54" fmla="*/ 19 w 50"/>
                <a:gd name="T55" fmla="*/ 6 h 78"/>
                <a:gd name="T56" fmla="*/ 33 w 50"/>
                <a:gd name="T57" fmla="*/ 7 h 78"/>
                <a:gd name="T58" fmla="*/ 29 w 50"/>
                <a:gd name="T59" fmla="*/ 11 h 78"/>
                <a:gd name="T60" fmla="*/ 35 w 50"/>
                <a:gd name="T61" fmla="*/ 9 h 78"/>
                <a:gd name="T62" fmla="*/ 39 w 50"/>
                <a:gd name="T63" fmla="*/ 13 h 78"/>
                <a:gd name="T64" fmla="*/ 35 w 50"/>
                <a:gd name="T65" fmla="*/ 19 h 78"/>
                <a:gd name="T66" fmla="*/ 46 w 50"/>
                <a:gd name="T67" fmla="*/ 28 h 78"/>
                <a:gd name="T68" fmla="*/ 41 w 50"/>
                <a:gd name="T69" fmla="*/ 30 h 78"/>
                <a:gd name="T70" fmla="*/ 47 w 50"/>
                <a:gd name="T71" fmla="*/ 31 h 78"/>
                <a:gd name="T72" fmla="*/ 48 w 50"/>
                <a:gd name="T73" fmla="*/ 36 h 78"/>
                <a:gd name="T74" fmla="*/ 43 w 50"/>
                <a:gd name="T75" fmla="*/ 40 h 78"/>
                <a:gd name="T76" fmla="*/ 50 w 50"/>
                <a:gd name="T77" fmla="*/ 53 h 78"/>
                <a:gd name="T78" fmla="*/ 44 w 50"/>
                <a:gd name="T79" fmla="*/ 48 h 78"/>
                <a:gd name="T80" fmla="*/ 50 w 50"/>
                <a:gd name="T81" fmla="*/ 53 h 78"/>
                <a:gd name="T82" fmla="*/ 44 w 50"/>
                <a:gd name="T83" fmla="*/ 55 h 78"/>
                <a:gd name="T84" fmla="*/ 45 w 50"/>
                <a:gd name="T85" fmla="*/ 70 h 78"/>
                <a:gd name="T86" fmla="*/ 40 w 50"/>
                <a:gd name="T87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78">
                  <a:moveTo>
                    <a:pt x="37" y="77"/>
                  </a:moveTo>
                  <a:cubicBezTo>
                    <a:pt x="38" y="77"/>
                    <a:pt x="38" y="76"/>
                    <a:pt x="39" y="76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5"/>
                    <a:pt x="42" y="74"/>
                    <a:pt x="43" y="72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2"/>
                    <a:pt x="35" y="72"/>
                    <a:pt x="35" y="72"/>
                  </a:cubicBezTo>
                  <a:lnTo>
                    <a:pt x="37" y="77"/>
                  </a:lnTo>
                  <a:close/>
                  <a:moveTo>
                    <a:pt x="28" y="78"/>
                  </a:moveTo>
                  <a:cubicBezTo>
                    <a:pt x="29" y="78"/>
                    <a:pt x="30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1" y="72"/>
                    <a:pt x="30" y="72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20" y="74"/>
                  </a:moveTo>
                  <a:cubicBezTo>
                    <a:pt x="21" y="75"/>
                    <a:pt x="22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0"/>
                    <a:pt x="24" y="70"/>
                    <a:pt x="23" y="69"/>
                  </a:cubicBezTo>
                  <a:cubicBezTo>
                    <a:pt x="20" y="74"/>
                    <a:pt x="20" y="74"/>
                    <a:pt x="20" y="74"/>
                  </a:cubicBezTo>
                  <a:close/>
                  <a:moveTo>
                    <a:pt x="13" y="68"/>
                  </a:moveTo>
                  <a:cubicBezTo>
                    <a:pt x="15" y="69"/>
                    <a:pt x="16" y="70"/>
                    <a:pt x="17" y="72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9" y="61"/>
                  </a:moveTo>
                  <a:cubicBezTo>
                    <a:pt x="9" y="62"/>
                    <a:pt x="10" y="64"/>
                    <a:pt x="11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4" y="59"/>
                    <a:pt x="13" y="58"/>
                  </a:cubicBezTo>
                  <a:lnTo>
                    <a:pt x="9" y="61"/>
                  </a:lnTo>
                  <a:close/>
                  <a:moveTo>
                    <a:pt x="5" y="53"/>
                  </a:moveTo>
                  <a:cubicBezTo>
                    <a:pt x="6" y="55"/>
                    <a:pt x="6" y="56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4"/>
                    <a:pt x="11" y="52"/>
                    <a:pt x="10" y="51"/>
                  </a:cubicBezTo>
                  <a:lnTo>
                    <a:pt x="5" y="53"/>
                  </a:lnTo>
                  <a:close/>
                  <a:moveTo>
                    <a:pt x="2" y="45"/>
                  </a:moveTo>
                  <a:cubicBezTo>
                    <a:pt x="3" y="47"/>
                    <a:pt x="3" y="49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8" y="45"/>
                    <a:pt x="8" y="44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0" y="37"/>
                  </a:moveTo>
                  <a:cubicBezTo>
                    <a:pt x="1" y="39"/>
                    <a:pt x="1" y="41"/>
                    <a:pt x="1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39"/>
                    <a:pt x="6" y="38"/>
                    <a:pt x="6" y="36"/>
                  </a:cubicBezTo>
                  <a:cubicBezTo>
                    <a:pt x="0" y="37"/>
                    <a:pt x="0" y="37"/>
                    <a:pt x="0" y="37"/>
                  </a:cubicBezTo>
                  <a:close/>
                  <a:moveTo>
                    <a:pt x="0" y="29"/>
                  </a:moveTo>
                  <a:cubicBezTo>
                    <a:pt x="0" y="31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5" y="30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0" y="20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3"/>
                    <a:pt x="6" y="21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3" y="12"/>
                  </a:moveTo>
                  <a:cubicBezTo>
                    <a:pt x="2" y="14"/>
                    <a:pt x="1" y="15"/>
                    <a:pt x="1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5"/>
                    <a:pt x="8" y="14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8" y="4"/>
                  </a:moveTo>
                  <a:cubicBezTo>
                    <a:pt x="6" y="6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6" y="0"/>
                  </a:moveTo>
                  <a:cubicBezTo>
                    <a:pt x="14" y="0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0"/>
                    <a:pt x="20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6"/>
                    <a:pt x="23" y="7"/>
                  </a:cubicBezTo>
                  <a:lnTo>
                    <a:pt x="26" y="2"/>
                  </a:lnTo>
                  <a:close/>
                  <a:moveTo>
                    <a:pt x="33" y="7"/>
                  </a:moveTo>
                  <a:cubicBezTo>
                    <a:pt x="32" y="6"/>
                    <a:pt x="30" y="4"/>
                    <a:pt x="29" y="3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3"/>
                  </a:moveTo>
                  <a:cubicBezTo>
                    <a:pt x="38" y="12"/>
                    <a:pt x="36" y="10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7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3" y="21"/>
                  </a:moveTo>
                  <a:cubicBezTo>
                    <a:pt x="42" y="19"/>
                    <a:pt x="41" y="17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0"/>
                    <a:pt x="37" y="22"/>
                    <a:pt x="38" y="23"/>
                  </a:cubicBezTo>
                  <a:lnTo>
                    <a:pt x="43" y="21"/>
                  </a:lnTo>
                  <a:close/>
                  <a:moveTo>
                    <a:pt x="46" y="28"/>
                  </a:moveTo>
                  <a:cubicBezTo>
                    <a:pt x="46" y="27"/>
                    <a:pt x="45" y="25"/>
                    <a:pt x="44" y="23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0" y="29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8" y="36"/>
                  </a:moveTo>
                  <a:cubicBezTo>
                    <a:pt x="48" y="35"/>
                    <a:pt x="48" y="33"/>
                    <a:pt x="47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4"/>
                    <a:pt x="42" y="36"/>
                    <a:pt x="43" y="38"/>
                  </a:cubicBezTo>
                  <a:cubicBezTo>
                    <a:pt x="48" y="36"/>
                    <a:pt x="48" y="36"/>
                    <a:pt x="48" y="36"/>
                  </a:cubicBezTo>
                  <a:close/>
                  <a:moveTo>
                    <a:pt x="50" y="45"/>
                  </a:moveTo>
                  <a:cubicBezTo>
                    <a:pt x="50" y="43"/>
                    <a:pt x="49" y="41"/>
                    <a:pt x="49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2"/>
                    <a:pt x="44" y="44"/>
                    <a:pt x="44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9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9"/>
                    <a:pt x="44" y="49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1"/>
                  </a:moveTo>
                  <a:cubicBezTo>
                    <a:pt x="49" y="60"/>
                    <a:pt x="49" y="58"/>
                    <a:pt x="50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7"/>
                    <a:pt x="43" y="59"/>
                    <a:pt x="43" y="60"/>
                  </a:cubicBezTo>
                  <a:lnTo>
                    <a:pt x="49" y="61"/>
                  </a:lnTo>
                  <a:close/>
                  <a:moveTo>
                    <a:pt x="45" y="70"/>
                  </a:moveTo>
                  <a:cubicBezTo>
                    <a:pt x="46" y="68"/>
                    <a:pt x="47" y="66"/>
                    <a:pt x="48" y="65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4"/>
                    <a:pt x="41" y="65"/>
                    <a:pt x="40" y="67"/>
                  </a:cubicBezTo>
                  <a:cubicBezTo>
                    <a:pt x="45" y="70"/>
                    <a:pt x="45" y="70"/>
                    <a:pt x="45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09" name="Freeform 685"/>
            <p:cNvSpPr>
              <a:spLocks/>
            </p:cNvSpPr>
            <p:nvPr/>
          </p:nvSpPr>
          <p:spPr bwMode="auto">
            <a:xfrm>
              <a:off x="414" y="1702"/>
              <a:ext cx="88" cy="134"/>
            </a:xfrm>
            <a:custGeom>
              <a:avLst/>
              <a:gdLst>
                <a:gd name="T0" fmla="*/ 0 w 53"/>
                <a:gd name="T1" fmla="*/ 10 h 80"/>
                <a:gd name="T2" fmla="*/ 13 w 53"/>
                <a:gd name="T3" fmla="*/ 11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1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3" y="11"/>
                  </a:cubicBezTo>
                  <a:cubicBezTo>
                    <a:pt x="25" y="17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9"/>
                    <a:pt x="53" y="60"/>
                    <a:pt x="53" y="48"/>
                  </a:cubicBezTo>
                  <a:cubicBezTo>
                    <a:pt x="53" y="29"/>
                    <a:pt x="43" y="9"/>
                    <a:pt x="31" y="3"/>
                  </a:cubicBezTo>
                  <a:cubicBezTo>
                    <a:pt x="26" y="0"/>
                    <a:pt x="22" y="1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0" name="Freeform 686"/>
            <p:cNvSpPr>
              <a:spLocks noEditPoints="1"/>
            </p:cNvSpPr>
            <p:nvPr/>
          </p:nvSpPr>
          <p:spPr bwMode="auto">
            <a:xfrm>
              <a:off x="412" y="1699"/>
              <a:ext cx="95" cy="141"/>
            </a:xfrm>
            <a:custGeom>
              <a:avLst/>
              <a:gdLst>
                <a:gd name="T0" fmla="*/ 1 w 57"/>
                <a:gd name="T1" fmla="*/ 12 h 84"/>
                <a:gd name="T2" fmla="*/ 6 w 57"/>
                <a:gd name="T3" fmla="*/ 8 h 84"/>
                <a:gd name="T4" fmla="*/ 3 w 57"/>
                <a:gd name="T5" fmla="*/ 15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3 w 57"/>
                <a:gd name="T13" fmla="*/ 0 h 84"/>
                <a:gd name="T14" fmla="*/ 18 w 57"/>
                <a:gd name="T15" fmla="*/ 2 h 84"/>
                <a:gd name="T16" fmla="*/ 21 w 57"/>
                <a:gd name="T17" fmla="*/ 7 h 84"/>
                <a:gd name="T18" fmla="*/ 24 w 57"/>
                <a:gd name="T19" fmla="*/ 6 h 84"/>
                <a:gd name="T20" fmla="*/ 27 w 57"/>
                <a:gd name="T21" fmla="*/ 0 h 84"/>
                <a:gd name="T22" fmla="*/ 33 w 57"/>
                <a:gd name="T23" fmla="*/ 2 h 84"/>
                <a:gd name="T24" fmla="*/ 33 w 57"/>
                <a:gd name="T25" fmla="*/ 8 h 84"/>
                <a:gd name="T26" fmla="*/ 46 w 57"/>
                <a:gd name="T27" fmla="*/ 14 h 84"/>
                <a:gd name="T28" fmla="*/ 41 w 57"/>
                <a:gd name="T29" fmla="*/ 17 h 84"/>
                <a:gd name="T30" fmla="*/ 47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5 w 57"/>
                <a:gd name="T37" fmla="*/ 37 h 84"/>
                <a:gd name="T38" fmla="*/ 50 w 57"/>
                <a:gd name="T39" fmla="*/ 38 h 84"/>
                <a:gd name="T40" fmla="*/ 56 w 57"/>
                <a:gd name="T41" fmla="*/ 40 h 84"/>
                <a:gd name="T42" fmla="*/ 57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7 w 57"/>
                <a:gd name="T49" fmla="*/ 56 h 84"/>
                <a:gd name="T50" fmla="*/ 56 w 57"/>
                <a:gd name="T51" fmla="*/ 62 h 84"/>
                <a:gd name="T52" fmla="*/ 49 w 57"/>
                <a:gd name="T53" fmla="*/ 63 h 84"/>
                <a:gd name="T54" fmla="*/ 45 w 57"/>
                <a:gd name="T55" fmla="*/ 77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6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9 w 57"/>
                <a:gd name="T81" fmla="*/ 65 h 84"/>
                <a:gd name="T82" fmla="*/ 33 w 57"/>
                <a:gd name="T83" fmla="*/ 58 h 84"/>
                <a:gd name="T84" fmla="*/ 39 w 57"/>
                <a:gd name="T85" fmla="*/ 58 h 84"/>
                <a:gd name="T86" fmla="*/ 32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5 w 57"/>
                <a:gd name="T95" fmla="*/ 37 h 84"/>
                <a:gd name="T96" fmla="*/ 25 w 57"/>
                <a:gd name="T97" fmla="*/ 27 h 84"/>
                <a:gd name="T98" fmla="*/ 30 w 57"/>
                <a:gd name="T99" fmla="*/ 24 h 84"/>
                <a:gd name="T100" fmla="*/ 23 w 57"/>
                <a:gd name="T101" fmla="*/ 25 h 84"/>
                <a:gd name="T102" fmla="*/ 20 w 57"/>
                <a:gd name="T103" fmla="*/ 21 h 84"/>
                <a:gd name="T104" fmla="*/ 22 w 57"/>
                <a:gd name="T105" fmla="*/ 15 h 84"/>
                <a:gd name="T106" fmla="*/ 9 w 57"/>
                <a:gd name="T107" fmla="*/ 14 h 84"/>
                <a:gd name="T108" fmla="*/ 15 w 57"/>
                <a:gd name="T109" fmla="*/ 10 h 84"/>
                <a:gd name="T110" fmla="*/ 10 w 57"/>
                <a:gd name="T11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0"/>
                    <a:pt x="1" y="10"/>
                    <a:pt x="1" y="10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2" y="0"/>
                    <a:pt x="20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1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29" y="7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7" y="5"/>
                    <a:pt x="36" y="4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6" y="14"/>
                  </a:moveTo>
                  <a:cubicBezTo>
                    <a:pt x="45" y="12"/>
                    <a:pt x="43" y="11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6"/>
                    <a:pt x="41" y="17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50" y="21"/>
                  </a:moveTo>
                  <a:cubicBezTo>
                    <a:pt x="49" y="19"/>
                    <a:pt x="48" y="18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1"/>
                    <a:pt x="44" y="22"/>
                    <a:pt x="45" y="23"/>
                  </a:cubicBezTo>
                  <a:lnTo>
                    <a:pt x="50" y="21"/>
                  </a:lnTo>
                  <a:close/>
                  <a:moveTo>
                    <a:pt x="53" y="29"/>
                  </a:moveTo>
                  <a:cubicBezTo>
                    <a:pt x="53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7"/>
                    <a:pt x="47" y="29"/>
                    <a:pt x="48" y="30"/>
                  </a:cubicBezTo>
                  <a:cubicBezTo>
                    <a:pt x="53" y="29"/>
                    <a:pt x="53" y="29"/>
                    <a:pt x="53" y="29"/>
                  </a:cubicBezTo>
                  <a:close/>
                  <a:moveTo>
                    <a:pt x="55" y="37"/>
                  </a:moveTo>
                  <a:cubicBezTo>
                    <a:pt x="55" y="35"/>
                    <a:pt x="55" y="33"/>
                    <a:pt x="54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49" y="36"/>
                    <a:pt x="50" y="38"/>
                  </a:cubicBezTo>
                  <a:cubicBezTo>
                    <a:pt x="55" y="37"/>
                    <a:pt x="55" y="37"/>
                    <a:pt x="55" y="37"/>
                  </a:cubicBezTo>
                  <a:close/>
                  <a:moveTo>
                    <a:pt x="57" y="45"/>
                  </a:moveTo>
                  <a:cubicBezTo>
                    <a:pt x="56" y="43"/>
                    <a:pt x="56" y="41"/>
                    <a:pt x="56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2"/>
                    <a:pt x="51" y="44"/>
                    <a:pt x="51" y="45"/>
                  </a:cubicBezTo>
                  <a:lnTo>
                    <a:pt x="57" y="45"/>
                  </a:ln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cubicBezTo>
                    <a:pt x="57" y="53"/>
                    <a:pt x="57" y="53"/>
                    <a:pt x="57" y="53"/>
                  </a:cubicBezTo>
                  <a:close/>
                  <a:moveTo>
                    <a:pt x="56" y="62"/>
                  </a:moveTo>
                  <a:cubicBezTo>
                    <a:pt x="56" y="60"/>
                    <a:pt x="56" y="58"/>
                    <a:pt x="57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7"/>
                    <a:pt x="50" y="59"/>
                    <a:pt x="50" y="60"/>
                  </a:cubicBezTo>
                  <a:cubicBezTo>
                    <a:pt x="56" y="62"/>
                    <a:pt x="56" y="62"/>
                    <a:pt x="56" y="62"/>
                  </a:cubicBezTo>
                  <a:close/>
                  <a:moveTo>
                    <a:pt x="52" y="70"/>
                  </a:moveTo>
                  <a:cubicBezTo>
                    <a:pt x="53" y="68"/>
                    <a:pt x="54" y="67"/>
                    <a:pt x="55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4"/>
                    <a:pt x="48" y="66"/>
                    <a:pt x="47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5" y="77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7" y="75"/>
                    <a:pt x="49" y="74"/>
                    <a:pt x="50" y="7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7"/>
                    <a:pt x="45" y="77"/>
                    <a:pt x="45" y="77"/>
                  </a:cubicBezTo>
                  <a:close/>
                  <a:moveTo>
                    <a:pt x="38" y="80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9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3"/>
                    <a:pt x="31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1" y="73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6" y="75"/>
                    <a:pt x="37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3" y="64"/>
                  </a:moveTo>
                  <a:cubicBezTo>
                    <a:pt x="33" y="66"/>
                    <a:pt x="32" y="67"/>
                    <a:pt x="32" y="68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68"/>
                    <a:pt x="38" y="66"/>
                    <a:pt x="39" y="65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3" y="56"/>
                  </a:moveTo>
                  <a:cubicBezTo>
                    <a:pt x="33" y="57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lnTo>
                    <a:pt x="33" y="56"/>
                  </a:lnTo>
                  <a:close/>
                  <a:moveTo>
                    <a:pt x="32" y="49"/>
                  </a:moveTo>
                  <a:cubicBezTo>
                    <a:pt x="33" y="50"/>
                    <a:pt x="33" y="52"/>
                    <a:pt x="33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8" y="50"/>
                    <a:pt x="38" y="48"/>
                  </a:cubicBezTo>
                  <a:cubicBezTo>
                    <a:pt x="32" y="49"/>
                    <a:pt x="32" y="49"/>
                    <a:pt x="32" y="49"/>
                  </a:cubicBezTo>
                  <a:close/>
                  <a:moveTo>
                    <a:pt x="31" y="41"/>
                  </a:moveTo>
                  <a:cubicBezTo>
                    <a:pt x="31" y="43"/>
                    <a:pt x="32" y="44"/>
                    <a:pt x="32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3"/>
                    <a:pt x="37" y="41"/>
                    <a:pt x="36" y="40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6"/>
                    <a:pt x="29" y="37"/>
                    <a:pt x="3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3"/>
                    <a:pt x="33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5" y="27"/>
                  </a:moveTo>
                  <a:cubicBezTo>
                    <a:pt x="25" y="29"/>
                    <a:pt x="26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0" y="26"/>
                    <a:pt x="30" y="24"/>
                  </a:cubicBezTo>
                  <a:cubicBezTo>
                    <a:pt x="25" y="27"/>
                    <a:pt x="25" y="27"/>
                    <a:pt x="25" y="27"/>
                  </a:cubicBezTo>
                  <a:close/>
                  <a:moveTo>
                    <a:pt x="20" y="21"/>
                  </a:moveTo>
                  <a:cubicBezTo>
                    <a:pt x="21" y="22"/>
                    <a:pt x="22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5" y="18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7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0" y="13"/>
                    <a:pt x="18" y="12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9" y="14"/>
                  </a:moveTo>
                  <a:cubicBezTo>
                    <a:pt x="10" y="14"/>
                    <a:pt x="11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9"/>
                    <a:pt x="10" y="8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1" name="Freeform 687"/>
            <p:cNvSpPr>
              <a:spLocks/>
            </p:cNvSpPr>
            <p:nvPr/>
          </p:nvSpPr>
          <p:spPr bwMode="auto">
            <a:xfrm>
              <a:off x="398" y="1716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9 w 44"/>
                <a:gd name="T7" fmla="*/ 2 h 74"/>
                <a:gd name="T8" fmla="*/ 0 w 44"/>
                <a:gd name="T9" fmla="*/ 26 h 74"/>
                <a:gd name="T10" fmla="*/ 22 w 44"/>
                <a:gd name="T11" fmla="*/ 72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8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3" y="6"/>
                    <a:pt x="0" y="14"/>
                    <a:pt x="0" y="26"/>
                  </a:cubicBezTo>
                  <a:cubicBezTo>
                    <a:pt x="0" y="45"/>
                    <a:pt x="10" y="65"/>
                    <a:pt x="22" y="72"/>
                  </a:cubicBezTo>
                  <a:cubicBezTo>
                    <a:pt x="26" y="74"/>
                    <a:pt x="31" y="74"/>
                    <a:pt x="34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2" name="Freeform 688"/>
            <p:cNvSpPr>
              <a:spLocks/>
            </p:cNvSpPr>
            <p:nvPr/>
          </p:nvSpPr>
          <p:spPr bwMode="auto">
            <a:xfrm>
              <a:off x="397" y="1716"/>
              <a:ext cx="77" cy="124"/>
            </a:xfrm>
            <a:custGeom>
              <a:avLst/>
              <a:gdLst>
                <a:gd name="T0" fmla="*/ 35 w 46"/>
                <a:gd name="T1" fmla="*/ 72 h 74"/>
                <a:gd name="T2" fmla="*/ 36 w 46"/>
                <a:gd name="T3" fmla="*/ 73 h 74"/>
                <a:gd name="T4" fmla="*/ 46 w 46"/>
                <a:gd name="T5" fmla="*/ 48 h 74"/>
                <a:gd name="T6" fmla="*/ 39 w 46"/>
                <a:gd name="T7" fmla="*/ 20 h 74"/>
                <a:gd name="T8" fmla="*/ 23 w 46"/>
                <a:gd name="T9" fmla="*/ 2 h 74"/>
                <a:gd name="T10" fmla="*/ 16 w 46"/>
                <a:gd name="T11" fmla="*/ 0 h 74"/>
                <a:gd name="T12" fmla="*/ 10 w 46"/>
                <a:gd name="T13" fmla="*/ 2 h 74"/>
                <a:gd name="T14" fmla="*/ 0 w 46"/>
                <a:gd name="T15" fmla="*/ 26 h 74"/>
                <a:gd name="T16" fmla="*/ 6 w 46"/>
                <a:gd name="T17" fmla="*/ 54 h 74"/>
                <a:gd name="T18" fmla="*/ 22 w 46"/>
                <a:gd name="T19" fmla="*/ 72 h 74"/>
                <a:gd name="T20" fmla="*/ 22 w 46"/>
                <a:gd name="T21" fmla="*/ 72 h 74"/>
                <a:gd name="T22" fmla="*/ 22 w 46"/>
                <a:gd name="T23" fmla="*/ 72 h 74"/>
                <a:gd name="T24" fmla="*/ 30 w 46"/>
                <a:gd name="T25" fmla="*/ 74 h 74"/>
                <a:gd name="T26" fmla="*/ 36 w 46"/>
                <a:gd name="T27" fmla="*/ 73 h 74"/>
                <a:gd name="T28" fmla="*/ 35 w 46"/>
                <a:gd name="T29" fmla="*/ 72 h 74"/>
                <a:gd name="T30" fmla="*/ 36 w 46"/>
                <a:gd name="T31" fmla="*/ 73 h 74"/>
                <a:gd name="T32" fmla="*/ 35 w 46"/>
                <a:gd name="T33" fmla="*/ 72 h 74"/>
                <a:gd name="T34" fmla="*/ 35 w 46"/>
                <a:gd name="T35" fmla="*/ 71 h 74"/>
                <a:gd name="T36" fmla="*/ 30 w 46"/>
                <a:gd name="T37" fmla="*/ 72 h 74"/>
                <a:gd name="T38" fmla="*/ 23 w 46"/>
                <a:gd name="T39" fmla="*/ 71 h 74"/>
                <a:gd name="T40" fmla="*/ 23 w 46"/>
                <a:gd name="T41" fmla="*/ 71 h 74"/>
                <a:gd name="T42" fmla="*/ 23 w 46"/>
                <a:gd name="T43" fmla="*/ 71 h 74"/>
                <a:gd name="T44" fmla="*/ 8 w 46"/>
                <a:gd name="T45" fmla="*/ 53 h 74"/>
                <a:gd name="T46" fmla="*/ 2 w 46"/>
                <a:gd name="T47" fmla="*/ 26 h 74"/>
                <a:gd name="T48" fmla="*/ 11 w 46"/>
                <a:gd name="T49" fmla="*/ 3 h 74"/>
                <a:gd name="T50" fmla="*/ 16 w 46"/>
                <a:gd name="T51" fmla="*/ 2 h 74"/>
                <a:gd name="T52" fmla="*/ 22 w 46"/>
                <a:gd name="T53" fmla="*/ 3 h 74"/>
                <a:gd name="T54" fmla="*/ 38 w 46"/>
                <a:gd name="T55" fmla="*/ 21 h 74"/>
                <a:gd name="T56" fmla="*/ 44 w 46"/>
                <a:gd name="T57" fmla="*/ 48 h 74"/>
                <a:gd name="T58" fmla="*/ 35 w 46"/>
                <a:gd name="T59" fmla="*/ 71 h 74"/>
                <a:gd name="T60" fmla="*/ 35 w 46"/>
                <a:gd name="T61" fmla="*/ 71 h 74"/>
                <a:gd name="T62" fmla="*/ 35 w 46"/>
                <a:gd name="T63" fmla="*/ 71 h 74"/>
                <a:gd name="T64" fmla="*/ 35 w 46"/>
                <a:gd name="T65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74">
                  <a:moveTo>
                    <a:pt x="35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8"/>
                    <a:pt x="44" y="28"/>
                    <a:pt x="39" y="20"/>
                  </a:cubicBezTo>
                  <a:cubicBezTo>
                    <a:pt x="35" y="12"/>
                    <a:pt x="30" y="5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2" y="46"/>
                    <a:pt x="6" y="54"/>
                  </a:cubicBezTo>
                  <a:cubicBezTo>
                    <a:pt x="10" y="62"/>
                    <a:pt x="16" y="69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5" y="74"/>
                    <a:pt x="27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1" y="72"/>
                    <a:pt x="30" y="72"/>
                  </a:cubicBezTo>
                  <a:cubicBezTo>
                    <a:pt x="28" y="72"/>
                    <a:pt x="26" y="72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7" y="68"/>
                    <a:pt x="12" y="61"/>
                    <a:pt x="8" y="53"/>
                  </a:cubicBezTo>
                  <a:cubicBezTo>
                    <a:pt x="4" y="45"/>
                    <a:pt x="2" y="35"/>
                    <a:pt x="2" y="26"/>
                  </a:cubicBezTo>
                  <a:cubicBezTo>
                    <a:pt x="2" y="14"/>
                    <a:pt x="5" y="6"/>
                    <a:pt x="11" y="3"/>
                  </a:cubicBezTo>
                  <a:cubicBezTo>
                    <a:pt x="12" y="2"/>
                    <a:pt x="14" y="2"/>
                    <a:pt x="16" y="2"/>
                  </a:cubicBezTo>
                  <a:cubicBezTo>
                    <a:pt x="18" y="2"/>
                    <a:pt x="20" y="2"/>
                    <a:pt x="22" y="3"/>
                  </a:cubicBezTo>
                  <a:cubicBezTo>
                    <a:pt x="28" y="6"/>
                    <a:pt x="34" y="13"/>
                    <a:pt x="38" y="21"/>
                  </a:cubicBezTo>
                  <a:cubicBezTo>
                    <a:pt x="42" y="29"/>
                    <a:pt x="44" y="39"/>
                    <a:pt x="44" y="48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3" name="Freeform 689"/>
            <p:cNvSpPr>
              <a:spLocks/>
            </p:cNvSpPr>
            <p:nvPr/>
          </p:nvSpPr>
          <p:spPr bwMode="auto">
            <a:xfrm>
              <a:off x="417" y="1749"/>
              <a:ext cx="35" cy="57"/>
            </a:xfrm>
            <a:custGeom>
              <a:avLst/>
              <a:gdLst>
                <a:gd name="T0" fmla="*/ 17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7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7" y="33"/>
                  </a:moveTo>
                  <a:cubicBezTo>
                    <a:pt x="19" y="32"/>
                    <a:pt x="21" y="28"/>
                    <a:pt x="21" y="22"/>
                  </a:cubicBezTo>
                  <a:cubicBezTo>
                    <a:pt x="21" y="13"/>
                    <a:pt x="17" y="4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1"/>
                    <a:pt x="5" y="30"/>
                    <a:pt x="11" y="33"/>
                  </a:cubicBezTo>
                  <a:cubicBezTo>
                    <a:pt x="13" y="34"/>
                    <a:pt x="15" y="34"/>
                    <a:pt x="17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4" name="Freeform 690"/>
            <p:cNvSpPr>
              <a:spLocks/>
            </p:cNvSpPr>
            <p:nvPr/>
          </p:nvSpPr>
          <p:spPr bwMode="auto">
            <a:xfrm>
              <a:off x="415" y="1748"/>
              <a:ext cx="39" cy="60"/>
            </a:xfrm>
            <a:custGeom>
              <a:avLst/>
              <a:gdLst>
                <a:gd name="T0" fmla="*/ 18 w 23"/>
                <a:gd name="T1" fmla="*/ 35 h 36"/>
                <a:gd name="T2" fmla="*/ 23 w 23"/>
                <a:gd name="T3" fmla="*/ 23 h 36"/>
                <a:gd name="T4" fmla="*/ 20 w 23"/>
                <a:gd name="T5" fmla="*/ 10 h 36"/>
                <a:gd name="T6" fmla="*/ 12 w 23"/>
                <a:gd name="T7" fmla="*/ 1 h 36"/>
                <a:gd name="T8" fmla="*/ 12 w 23"/>
                <a:gd name="T9" fmla="*/ 1 h 36"/>
                <a:gd name="T10" fmla="*/ 9 w 23"/>
                <a:gd name="T11" fmla="*/ 0 h 36"/>
                <a:gd name="T12" fmla="*/ 6 w 23"/>
                <a:gd name="T13" fmla="*/ 1 h 36"/>
                <a:gd name="T14" fmla="*/ 6 w 23"/>
                <a:gd name="T15" fmla="*/ 1 h 36"/>
                <a:gd name="T16" fmla="*/ 0 w 23"/>
                <a:gd name="T17" fmla="*/ 13 h 36"/>
                <a:gd name="T18" fmla="*/ 4 w 23"/>
                <a:gd name="T19" fmla="*/ 26 h 36"/>
                <a:gd name="T20" fmla="*/ 11 w 23"/>
                <a:gd name="T21" fmla="*/ 35 h 36"/>
                <a:gd name="T22" fmla="*/ 12 w 23"/>
                <a:gd name="T23" fmla="*/ 34 h 36"/>
                <a:gd name="T24" fmla="*/ 11 w 23"/>
                <a:gd name="T25" fmla="*/ 35 h 36"/>
                <a:gd name="T26" fmla="*/ 15 w 23"/>
                <a:gd name="T27" fmla="*/ 36 h 36"/>
                <a:gd name="T28" fmla="*/ 18 w 23"/>
                <a:gd name="T29" fmla="*/ 35 h 36"/>
                <a:gd name="T30" fmla="*/ 18 w 23"/>
                <a:gd name="T31" fmla="*/ 34 h 36"/>
                <a:gd name="T32" fmla="*/ 17 w 23"/>
                <a:gd name="T33" fmla="*/ 33 h 36"/>
                <a:gd name="T34" fmla="*/ 15 w 23"/>
                <a:gd name="T35" fmla="*/ 34 h 36"/>
                <a:gd name="T36" fmla="*/ 12 w 23"/>
                <a:gd name="T37" fmla="*/ 33 h 36"/>
                <a:gd name="T38" fmla="*/ 12 w 23"/>
                <a:gd name="T39" fmla="*/ 33 h 36"/>
                <a:gd name="T40" fmla="*/ 5 w 23"/>
                <a:gd name="T41" fmla="*/ 25 h 36"/>
                <a:gd name="T42" fmla="*/ 2 w 23"/>
                <a:gd name="T43" fmla="*/ 13 h 36"/>
                <a:gd name="T44" fmla="*/ 7 w 23"/>
                <a:gd name="T45" fmla="*/ 3 h 36"/>
                <a:gd name="T46" fmla="*/ 7 w 23"/>
                <a:gd name="T47" fmla="*/ 3 h 36"/>
                <a:gd name="T48" fmla="*/ 9 w 23"/>
                <a:gd name="T49" fmla="*/ 2 h 36"/>
                <a:gd name="T50" fmla="*/ 11 w 23"/>
                <a:gd name="T51" fmla="*/ 3 h 36"/>
                <a:gd name="T52" fmla="*/ 11 w 23"/>
                <a:gd name="T53" fmla="*/ 3 h 36"/>
                <a:gd name="T54" fmla="*/ 18 w 23"/>
                <a:gd name="T55" fmla="*/ 11 h 36"/>
                <a:gd name="T56" fmla="*/ 21 w 23"/>
                <a:gd name="T57" fmla="*/ 23 h 36"/>
                <a:gd name="T58" fmla="*/ 17 w 23"/>
                <a:gd name="T59" fmla="*/ 33 h 36"/>
                <a:gd name="T60" fmla="*/ 17 w 23"/>
                <a:gd name="T61" fmla="*/ 35 h 36"/>
                <a:gd name="T62" fmla="*/ 18 w 23"/>
                <a:gd name="T63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36">
                  <a:moveTo>
                    <a:pt x="18" y="35"/>
                  </a:moveTo>
                  <a:cubicBezTo>
                    <a:pt x="21" y="33"/>
                    <a:pt x="23" y="29"/>
                    <a:pt x="23" y="23"/>
                  </a:cubicBezTo>
                  <a:cubicBezTo>
                    <a:pt x="23" y="19"/>
                    <a:pt x="22" y="14"/>
                    <a:pt x="20" y="10"/>
                  </a:cubicBezTo>
                  <a:cubicBezTo>
                    <a:pt x="18" y="6"/>
                    <a:pt x="15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2" y="3"/>
                    <a:pt x="0" y="7"/>
                    <a:pt x="0" y="13"/>
                  </a:cubicBezTo>
                  <a:cubicBezTo>
                    <a:pt x="0" y="18"/>
                    <a:pt x="2" y="22"/>
                    <a:pt x="4" y="26"/>
                  </a:cubicBezTo>
                  <a:cubicBezTo>
                    <a:pt x="6" y="30"/>
                    <a:pt x="8" y="33"/>
                    <a:pt x="11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3" y="36"/>
                    <a:pt x="14" y="36"/>
                    <a:pt x="15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9" y="35"/>
                    <a:pt x="19" y="34"/>
                    <a:pt x="18" y="34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4"/>
                    <a:pt x="16" y="34"/>
                    <a:pt x="15" y="34"/>
                  </a:cubicBezTo>
                  <a:cubicBezTo>
                    <a:pt x="14" y="34"/>
                    <a:pt x="13" y="34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7" y="29"/>
                    <a:pt x="5" y="25"/>
                  </a:cubicBezTo>
                  <a:cubicBezTo>
                    <a:pt x="4" y="22"/>
                    <a:pt x="2" y="17"/>
                    <a:pt x="2" y="13"/>
                  </a:cubicBezTo>
                  <a:cubicBezTo>
                    <a:pt x="2" y="8"/>
                    <a:pt x="4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0" y="2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4" y="4"/>
                    <a:pt x="16" y="7"/>
                    <a:pt x="18" y="11"/>
                  </a:cubicBezTo>
                  <a:cubicBezTo>
                    <a:pt x="20" y="14"/>
                    <a:pt x="21" y="19"/>
                    <a:pt x="21" y="23"/>
                  </a:cubicBezTo>
                  <a:cubicBezTo>
                    <a:pt x="21" y="28"/>
                    <a:pt x="19" y="32"/>
                    <a:pt x="17" y="33"/>
                  </a:cubicBezTo>
                  <a:cubicBezTo>
                    <a:pt x="17" y="34"/>
                    <a:pt x="16" y="34"/>
                    <a:pt x="17" y="35"/>
                  </a:cubicBezTo>
                  <a:cubicBezTo>
                    <a:pt x="17" y="35"/>
                    <a:pt x="18" y="35"/>
                    <a:pt x="18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5" name="Freeform 691"/>
            <p:cNvSpPr>
              <a:spLocks/>
            </p:cNvSpPr>
            <p:nvPr/>
          </p:nvSpPr>
          <p:spPr bwMode="auto">
            <a:xfrm>
              <a:off x="432" y="1751"/>
              <a:ext cx="20" cy="47"/>
            </a:xfrm>
            <a:custGeom>
              <a:avLst/>
              <a:gdLst>
                <a:gd name="T0" fmla="*/ 2 w 12"/>
                <a:gd name="T1" fmla="*/ 0 h 28"/>
                <a:gd name="T2" fmla="*/ 2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1 h 28"/>
                <a:gd name="T12" fmla="*/ 2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5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1"/>
                  </a:cubicBezTo>
                  <a:cubicBezTo>
                    <a:pt x="12" y="12"/>
                    <a:pt x="8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6" name="Freeform 692"/>
            <p:cNvSpPr>
              <a:spLocks/>
            </p:cNvSpPr>
            <p:nvPr/>
          </p:nvSpPr>
          <p:spPr bwMode="auto">
            <a:xfrm>
              <a:off x="430" y="1749"/>
              <a:ext cx="24" cy="51"/>
            </a:xfrm>
            <a:custGeom>
              <a:avLst/>
              <a:gdLst>
                <a:gd name="T0" fmla="*/ 3 w 14"/>
                <a:gd name="T1" fmla="*/ 0 h 30"/>
                <a:gd name="T2" fmla="*/ 3 w 14"/>
                <a:gd name="T3" fmla="*/ 0 h 30"/>
                <a:gd name="T4" fmla="*/ 2 w 14"/>
                <a:gd name="T5" fmla="*/ 0 h 30"/>
                <a:gd name="T6" fmla="*/ 2 w 14"/>
                <a:gd name="T7" fmla="*/ 1 h 30"/>
                <a:gd name="T8" fmla="*/ 0 w 14"/>
                <a:gd name="T9" fmla="*/ 8 h 30"/>
                <a:gd name="T10" fmla="*/ 4 w 14"/>
                <a:gd name="T11" fmla="*/ 21 h 30"/>
                <a:gd name="T12" fmla="*/ 11 w 14"/>
                <a:gd name="T13" fmla="*/ 30 h 30"/>
                <a:gd name="T14" fmla="*/ 12 w 14"/>
                <a:gd name="T15" fmla="*/ 30 h 30"/>
                <a:gd name="T16" fmla="*/ 12 w 14"/>
                <a:gd name="T17" fmla="*/ 30 h 30"/>
                <a:gd name="T18" fmla="*/ 13 w 14"/>
                <a:gd name="T19" fmla="*/ 29 h 30"/>
                <a:gd name="T20" fmla="*/ 14 w 14"/>
                <a:gd name="T21" fmla="*/ 22 h 30"/>
                <a:gd name="T22" fmla="*/ 11 w 14"/>
                <a:gd name="T23" fmla="*/ 9 h 30"/>
                <a:gd name="T24" fmla="*/ 3 w 14"/>
                <a:gd name="T25" fmla="*/ 0 h 30"/>
                <a:gd name="T26" fmla="*/ 2 w 14"/>
                <a:gd name="T27" fmla="*/ 1 h 30"/>
                <a:gd name="T28" fmla="*/ 2 w 14"/>
                <a:gd name="T29" fmla="*/ 2 h 30"/>
                <a:gd name="T30" fmla="*/ 9 w 14"/>
                <a:gd name="T31" fmla="*/ 10 h 30"/>
                <a:gd name="T32" fmla="*/ 12 w 14"/>
                <a:gd name="T33" fmla="*/ 22 h 30"/>
                <a:gd name="T34" fmla="*/ 11 w 14"/>
                <a:gd name="T35" fmla="*/ 28 h 30"/>
                <a:gd name="T36" fmla="*/ 12 w 14"/>
                <a:gd name="T37" fmla="*/ 29 h 30"/>
                <a:gd name="T38" fmla="*/ 12 w 14"/>
                <a:gd name="T39" fmla="*/ 28 h 30"/>
                <a:gd name="T40" fmla="*/ 12 w 14"/>
                <a:gd name="T41" fmla="*/ 28 h 30"/>
                <a:gd name="T42" fmla="*/ 12 w 14"/>
                <a:gd name="T43" fmla="*/ 29 h 30"/>
                <a:gd name="T44" fmla="*/ 12 w 14"/>
                <a:gd name="T45" fmla="*/ 28 h 30"/>
                <a:gd name="T46" fmla="*/ 5 w 14"/>
                <a:gd name="T47" fmla="*/ 20 h 30"/>
                <a:gd name="T48" fmla="*/ 2 w 14"/>
                <a:gd name="T49" fmla="*/ 8 h 30"/>
                <a:gd name="T50" fmla="*/ 3 w 14"/>
                <a:gd name="T51" fmla="*/ 1 h 30"/>
                <a:gd name="T52" fmla="*/ 3 w 14"/>
                <a:gd name="T53" fmla="*/ 1 h 30"/>
                <a:gd name="T54" fmla="*/ 2 w 14"/>
                <a:gd name="T55" fmla="*/ 2 h 30"/>
                <a:gd name="T56" fmla="*/ 2 w 14"/>
                <a:gd name="T57" fmla="*/ 2 h 30"/>
                <a:gd name="T58" fmla="*/ 4 w 14"/>
                <a:gd name="T59" fmla="*/ 1 h 30"/>
                <a:gd name="T60" fmla="*/ 3 w 14"/>
                <a:gd name="T6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3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2"/>
                    <a:pt x="2" y="17"/>
                    <a:pt x="4" y="21"/>
                  </a:cubicBezTo>
                  <a:cubicBezTo>
                    <a:pt x="6" y="25"/>
                    <a:pt x="8" y="28"/>
                    <a:pt x="11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3" y="30"/>
                    <a:pt x="13" y="29"/>
                  </a:cubicBezTo>
                  <a:cubicBezTo>
                    <a:pt x="14" y="27"/>
                    <a:pt x="14" y="25"/>
                    <a:pt x="14" y="22"/>
                  </a:cubicBezTo>
                  <a:cubicBezTo>
                    <a:pt x="14" y="18"/>
                    <a:pt x="13" y="13"/>
                    <a:pt x="11" y="9"/>
                  </a:cubicBezTo>
                  <a:cubicBezTo>
                    <a:pt x="9" y="5"/>
                    <a:pt x="6" y="2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5" y="3"/>
                    <a:pt x="7" y="6"/>
                    <a:pt x="9" y="10"/>
                  </a:cubicBezTo>
                  <a:cubicBezTo>
                    <a:pt x="11" y="13"/>
                    <a:pt x="12" y="18"/>
                    <a:pt x="12" y="22"/>
                  </a:cubicBezTo>
                  <a:cubicBezTo>
                    <a:pt x="12" y="25"/>
                    <a:pt x="12" y="27"/>
                    <a:pt x="11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0" y="26"/>
                    <a:pt x="7" y="24"/>
                    <a:pt x="5" y="20"/>
                  </a:cubicBezTo>
                  <a:cubicBezTo>
                    <a:pt x="4" y="16"/>
                    <a:pt x="2" y="12"/>
                    <a:pt x="2" y="8"/>
                  </a:cubicBezTo>
                  <a:cubicBezTo>
                    <a:pt x="2" y="5"/>
                    <a:pt x="3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7" name="Freeform 693"/>
            <p:cNvSpPr>
              <a:spLocks/>
            </p:cNvSpPr>
            <p:nvPr/>
          </p:nvSpPr>
          <p:spPr bwMode="auto">
            <a:xfrm>
              <a:off x="414" y="1702"/>
              <a:ext cx="88" cy="134"/>
            </a:xfrm>
            <a:custGeom>
              <a:avLst/>
              <a:gdLst>
                <a:gd name="T0" fmla="*/ 0 w 53"/>
                <a:gd name="T1" fmla="*/ 10 h 80"/>
                <a:gd name="T2" fmla="*/ 13 w 53"/>
                <a:gd name="T3" fmla="*/ 11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1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3" y="11"/>
                  </a:cubicBezTo>
                  <a:cubicBezTo>
                    <a:pt x="25" y="17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9"/>
                    <a:pt x="53" y="60"/>
                    <a:pt x="53" y="48"/>
                  </a:cubicBezTo>
                  <a:cubicBezTo>
                    <a:pt x="53" y="29"/>
                    <a:pt x="43" y="9"/>
                    <a:pt x="31" y="3"/>
                  </a:cubicBezTo>
                  <a:cubicBezTo>
                    <a:pt x="26" y="0"/>
                    <a:pt x="22" y="1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8" name="Freeform 694"/>
            <p:cNvSpPr>
              <a:spLocks/>
            </p:cNvSpPr>
            <p:nvPr/>
          </p:nvSpPr>
          <p:spPr bwMode="auto">
            <a:xfrm>
              <a:off x="414" y="1702"/>
              <a:ext cx="90" cy="136"/>
            </a:xfrm>
            <a:custGeom>
              <a:avLst/>
              <a:gdLst>
                <a:gd name="T0" fmla="*/ 0 w 54"/>
                <a:gd name="T1" fmla="*/ 10 h 81"/>
                <a:gd name="T2" fmla="*/ 1 w 54"/>
                <a:gd name="T3" fmla="*/ 11 h 81"/>
                <a:gd name="T4" fmla="*/ 6 w 54"/>
                <a:gd name="T5" fmla="*/ 10 h 81"/>
                <a:gd name="T6" fmla="*/ 12 w 54"/>
                <a:gd name="T7" fmla="*/ 11 h 81"/>
                <a:gd name="T8" fmla="*/ 28 w 54"/>
                <a:gd name="T9" fmla="*/ 29 h 81"/>
                <a:gd name="T10" fmla="*/ 34 w 54"/>
                <a:gd name="T11" fmla="*/ 56 h 81"/>
                <a:gd name="T12" fmla="*/ 25 w 54"/>
                <a:gd name="T13" fmla="*/ 79 h 81"/>
                <a:gd name="T14" fmla="*/ 26 w 54"/>
                <a:gd name="T15" fmla="*/ 81 h 81"/>
                <a:gd name="T16" fmla="*/ 44 w 54"/>
                <a:gd name="T17" fmla="*/ 73 h 81"/>
                <a:gd name="T18" fmla="*/ 44 w 54"/>
                <a:gd name="T19" fmla="*/ 73 h 81"/>
                <a:gd name="T20" fmla="*/ 54 w 54"/>
                <a:gd name="T21" fmla="*/ 48 h 81"/>
                <a:gd name="T22" fmla="*/ 47 w 54"/>
                <a:gd name="T23" fmla="*/ 20 h 81"/>
                <a:gd name="T24" fmla="*/ 31 w 54"/>
                <a:gd name="T25" fmla="*/ 2 h 81"/>
                <a:gd name="T26" fmla="*/ 31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8 w 54"/>
                <a:gd name="T33" fmla="*/ 2 h 81"/>
                <a:gd name="T34" fmla="*/ 18 w 54"/>
                <a:gd name="T35" fmla="*/ 2 h 81"/>
                <a:gd name="T36" fmla="*/ 0 w 54"/>
                <a:gd name="T37" fmla="*/ 10 h 81"/>
                <a:gd name="T38" fmla="*/ 0 w 54"/>
                <a:gd name="T39" fmla="*/ 10 h 81"/>
                <a:gd name="T40" fmla="*/ 1 w 54"/>
                <a:gd name="T41" fmla="*/ 11 h 81"/>
                <a:gd name="T42" fmla="*/ 0 w 54"/>
                <a:gd name="T43" fmla="*/ 10 h 81"/>
                <a:gd name="T44" fmla="*/ 1 w 54"/>
                <a:gd name="T45" fmla="*/ 11 h 81"/>
                <a:gd name="T46" fmla="*/ 19 w 54"/>
                <a:gd name="T47" fmla="*/ 3 h 81"/>
                <a:gd name="T48" fmla="*/ 19 w 54"/>
                <a:gd name="T49" fmla="*/ 3 h 81"/>
                <a:gd name="T50" fmla="*/ 24 w 54"/>
                <a:gd name="T51" fmla="*/ 2 h 81"/>
                <a:gd name="T52" fmla="*/ 30 w 54"/>
                <a:gd name="T53" fmla="*/ 4 h 81"/>
                <a:gd name="T54" fmla="*/ 30 w 54"/>
                <a:gd name="T55" fmla="*/ 4 h 81"/>
                <a:gd name="T56" fmla="*/ 30 w 54"/>
                <a:gd name="T57" fmla="*/ 4 h 81"/>
                <a:gd name="T58" fmla="*/ 46 w 54"/>
                <a:gd name="T59" fmla="*/ 21 h 81"/>
                <a:gd name="T60" fmla="*/ 52 w 54"/>
                <a:gd name="T61" fmla="*/ 48 h 81"/>
                <a:gd name="T62" fmla="*/ 43 w 54"/>
                <a:gd name="T63" fmla="*/ 71 h 81"/>
                <a:gd name="T64" fmla="*/ 43 w 54"/>
                <a:gd name="T65" fmla="*/ 72 h 81"/>
                <a:gd name="T66" fmla="*/ 43 w 54"/>
                <a:gd name="T67" fmla="*/ 71 h 81"/>
                <a:gd name="T68" fmla="*/ 25 w 54"/>
                <a:gd name="T69" fmla="*/ 79 h 81"/>
                <a:gd name="T70" fmla="*/ 25 w 54"/>
                <a:gd name="T71" fmla="*/ 80 h 81"/>
                <a:gd name="T72" fmla="*/ 26 w 54"/>
                <a:gd name="T73" fmla="*/ 81 h 81"/>
                <a:gd name="T74" fmla="*/ 36 w 54"/>
                <a:gd name="T75" fmla="*/ 56 h 81"/>
                <a:gd name="T76" fmla="*/ 29 w 54"/>
                <a:gd name="T77" fmla="*/ 28 h 81"/>
                <a:gd name="T78" fmla="*/ 13 w 54"/>
                <a:gd name="T79" fmla="*/ 10 h 81"/>
                <a:gd name="T80" fmla="*/ 6 w 54"/>
                <a:gd name="T81" fmla="*/ 8 h 81"/>
                <a:gd name="T82" fmla="*/ 0 w 54"/>
                <a:gd name="T83" fmla="*/ 10 h 81"/>
                <a:gd name="T84" fmla="*/ 1 w 54"/>
                <a:gd name="T85" fmla="*/ 11 h 81"/>
                <a:gd name="T86" fmla="*/ 0 w 54"/>
                <a:gd name="T87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81">
                  <a:moveTo>
                    <a:pt x="0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4" y="10"/>
                    <a:pt x="6" y="10"/>
                  </a:cubicBezTo>
                  <a:cubicBezTo>
                    <a:pt x="8" y="10"/>
                    <a:pt x="10" y="10"/>
                    <a:pt x="12" y="11"/>
                  </a:cubicBezTo>
                  <a:cubicBezTo>
                    <a:pt x="18" y="14"/>
                    <a:pt x="24" y="21"/>
                    <a:pt x="28" y="29"/>
                  </a:cubicBezTo>
                  <a:cubicBezTo>
                    <a:pt x="32" y="37"/>
                    <a:pt x="34" y="47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1" y="28"/>
                    <a:pt x="47" y="20"/>
                  </a:cubicBezTo>
                  <a:cubicBezTo>
                    <a:pt x="43" y="12"/>
                    <a:pt x="38" y="5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ubicBezTo>
                    <a:pt x="22" y="0"/>
                    <a:pt x="20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2" y="2"/>
                    <a:pt x="24" y="2"/>
                  </a:cubicBezTo>
                  <a:cubicBezTo>
                    <a:pt x="26" y="2"/>
                    <a:pt x="28" y="2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6" y="6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4" y="36"/>
                    <a:pt x="29" y="28"/>
                  </a:cubicBezTo>
                  <a:cubicBezTo>
                    <a:pt x="25" y="20"/>
                    <a:pt x="20" y="13"/>
                    <a:pt x="13" y="10"/>
                  </a:cubicBezTo>
                  <a:cubicBezTo>
                    <a:pt x="11" y="9"/>
                    <a:pt x="8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19" name="Freeform 695"/>
            <p:cNvSpPr>
              <a:spLocks/>
            </p:cNvSpPr>
            <p:nvPr/>
          </p:nvSpPr>
          <p:spPr bwMode="auto">
            <a:xfrm>
              <a:off x="475" y="1766"/>
              <a:ext cx="74" cy="122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7 h 73"/>
                <a:gd name="T4" fmla="*/ 22 w 44"/>
                <a:gd name="T5" fmla="*/ 2 h 73"/>
                <a:gd name="T6" fmla="*/ 10 w 44"/>
                <a:gd name="T7" fmla="*/ 2 h 73"/>
                <a:gd name="T8" fmla="*/ 0 w 44"/>
                <a:gd name="T9" fmla="*/ 25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7"/>
                  </a:cubicBezTo>
                  <a:cubicBezTo>
                    <a:pt x="44" y="28"/>
                    <a:pt x="34" y="8"/>
                    <a:pt x="22" y="2"/>
                  </a:cubicBezTo>
                  <a:cubicBezTo>
                    <a:pt x="17" y="0"/>
                    <a:pt x="13" y="0"/>
                    <a:pt x="10" y="2"/>
                  </a:cubicBezTo>
                  <a:cubicBezTo>
                    <a:pt x="4" y="5"/>
                    <a:pt x="0" y="13"/>
                    <a:pt x="0" y="25"/>
                  </a:cubicBezTo>
                  <a:cubicBezTo>
                    <a:pt x="0" y="44"/>
                    <a:pt x="10" y="65"/>
                    <a:pt x="22" y="71"/>
                  </a:cubicBezTo>
                  <a:cubicBezTo>
                    <a:pt x="27" y="73"/>
                    <a:pt x="31" y="73"/>
                    <a:pt x="34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0" name="Freeform 696"/>
            <p:cNvSpPr>
              <a:spLocks noEditPoints="1"/>
            </p:cNvSpPr>
            <p:nvPr/>
          </p:nvSpPr>
          <p:spPr bwMode="auto">
            <a:xfrm>
              <a:off x="470" y="1761"/>
              <a:ext cx="84" cy="131"/>
            </a:xfrm>
            <a:custGeom>
              <a:avLst/>
              <a:gdLst>
                <a:gd name="T0" fmla="*/ 39 w 50"/>
                <a:gd name="T1" fmla="*/ 77 h 78"/>
                <a:gd name="T2" fmla="*/ 36 w 50"/>
                <a:gd name="T3" fmla="*/ 71 h 78"/>
                <a:gd name="T4" fmla="*/ 35 w 50"/>
                <a:gd name="T5" fmla="*/ 72 h 78"/>
                <a:gd name="T6" fmla="*/ 32 w 50"/>
                <a:gd name="T7" fmla="*/ 78 h 78"/>
                <a:gd name="T8" fmla="*/ 32 w 50"/>
                <a:gd name="T9" fmla="*/ 73 h 78"/>
                <a:gd name="T10" fmla="*/ 20 w 50"/>
                <a:gd name="T11" fmla="*/ 74 h 78"/>
                <a:gd name="T12" fmla="*/ 24 w 50"/>
                <a:gd name="T13" fmla="*/ 76 h 78"/>
                <a:gd name="T14" fmla="*/ 26 w 50"/>
                <a:gd name="T15" fmla="*/ 71 h 78"/>
                <a:gd name="T16" fmla="*/ 23 w 50"/>
                <a:gd name="T17" fmla="*/ 69 h 78"/>
                <a:gd name="T18" fmla="*/ 17 w 50"/>
                <a:gd name="T19" fmla="*/ 72 h 78"/>
                <a:gd name="T20" fmla="*/ 13 w 50"/>
                <a:gd name="T21" fmla="*/ 68 h 78"/>
                <a:gd name="T22" fmla="*/ 16 w 50"/>
                <a:gd name="T23" fmla="*/ 62 h 78"/>
                <a:gd name="T24" fmla="*/ 5 w 50"/>
                <a:gd name="T25" fmla="*/ 53 h 78"/>
                <a:gd name="T26" fmla="*/ 10 w 50"/>
                <a:gd name="T27" fmla="*/ 51 h 78"/>
                <a:gd name="T28" fmla="*/ 4 w 50"/>
                <a:gd name="T29" fmla="*/ 51 h 78"/>
                <a:gd name="T30" fmla="*/ 2 w 50"/>
                <a:gd name="T31" fmla="*/ 46 h 78"/>
                <a:gd name="T32" fmla="*/ 7 w 50"/>
                <a:gd name="T33" fmla="*/ 41 h 78"/>
                <a:gd name="T34" fmla="*/ 0 w 50"/>
                <a:gd name="T35" fmla="*/ 29 h 78"/>
                <a:gd name="T36" fmla="*/ 6 w 50"/>
                <a:gd name="T37" fmla="*/ 29 h 78"/>
                <a:gd name="T38" fmla="*/ 0 w 50"/>
                <a:gd name="T39" fmla="*/ 26 h 78"/>
                <a:gd name="T40" fmla="*/ 0 w 50"/>
                <a:gd name="T41" fmla="*/ 21 h 78"/>
                <a:gd name="T42" fmla="*/ 7 w 50"/>
                <a:gd name="T43" fmla="*/ 19 h 78"/>
                <a:gd name="T44" fmla="*/ 8 w 50"/>
                <a:gd name="T45" fmla="*/ 5 h 78"/>
                <a:gd name="T46" fmla="*/ 12 w 50"/>
                <a:gd name="T47" fmla="*/ 9 h 78"/>
                <a:gd name="T48" fmla="*/ 11 w 50"/>
                <a:gd name="T49" fmla="*/ 2 h 78"/>
                <a:gd name="T50" fmla="*/ 14 w 50"/>
                <a:gd name="T51" fmla="*/ 7 h 78"/>
                <a:gd name="T52" fmla="*/ 26 w 50"/>
                <a:gd name="T53" fmla="*/ 2 h 78"/>
                <a:gd name="T54" fmla="*/ 23 w 50"/>
                <a:gd name="T55" fmla="*/ 7 h 78"/>
                <a:gd name="T56" fmla="*/ 29 w 50"/>
                <a:gd name="T57" fmla="*/ 4 h 78"/>
                <a:gd name="T58" fmla="*/ 33 w 50"/>
                <a:gd name="T59" fmla="*/ 7 h 78"/>
                <a:gd name="T60" fmla="*/ 31 w 50"/>
                <a:gd name="T61" fmla="*/ 13 h 78"/>
                <a:gd name="T62" fmla="*/ 43 w 50"/>
                <a:gd name="T63" fmla="*/ 21 h 78"/>
                <a:gd name="T64" fmla="*/ 38 w 50"/>
                <a:gd name="T65" fmla="*/ 23 h 78"/>
                <a:gd name="T66" fmla="*/ 44 w 50"/>
                <a:gd name="T67" fmla="*/ 24 h 78"/>
                <a:gd name="T68" fmla="*/ 46 w 50"/>
                <a:gd name="T69" fmla="*/ 29 h 78"/>
                <a:gd name="T70" fmla="*/ 42 w 50"/>
                <a:gd name="T71" fmla="*/ 33 h 78"/>
                <a:gd name="T72" fmla="*/ 50 w 50"/>
                <a:gd name="T73" fmla="*/ 45 h 78"/>
                <a:gd name="T74" fmla="*/ 44 w 50"/>
                <a:gd name="T75" fmla="*/ 45 h 78"/>
                <a:gd name="T76" fmla="*/ 50 w 50"/>
                <a:gd name="T77" fmla="*/ 50 h 78"/>
                <a:gd name="T78" fmla="*/ 44 w 50"/>
                <a:gd name="T79" fmla="*/ 50 h 78"/>
                <a:gd name="T80" fmla="*/ 49 w 50"/>
                <a:gd name="T81" fmla="*/ 62 h 78"/>
                <a:gd name="T82" fmla="*/ 43 w 50"/>
                <a:gd name="T83" fmla="*/ 60 h 78"/>
                <a:gd name="T84" fmla="*/ 48 w 50"/>
                <a:gd name="T85" fmla="*/ 65 h 78"/>
                <a:gd name="T86" fmla="*/ 45 w 50"/>
                <a:gd name="T8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78">
                  <a:moveTo>
                    <a:pt x="38" y="77"/>
                  </a:moveTo>
                  <a:cubicBezTo>
                    <a:pt x="38" y="77"/>
                    <a:pt x="38" y="77"/>
                    <a:pt x="39" y="76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1" y="76"/>
                    <a:pt x="42" y="74"/>
                    <a:pt x="43" y="7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1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77"/>
                    <a:pt x="38" y="77"/>
                    <a:pt x="38" y="77"/>
                  </a:cubicBezTo>
                  <a:close/>
                  <a:moveTo>
                    <a:pt x="28" y="78"/>
                  </a:moveTo>
                  <a:cubicBezTo>
                    <a:pt x="29" y="78"/>
                    <a:pt x="30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2" y="73"/>
                    <a:pt x="32" y="73"/>
                  </a:cubicBezTo>
                  <a:cubicBezTo>
                    <a:pt x="31" y="73"/>
                    <a:pt x="30" y="73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20" y="74"/>
                  </a:moveTo>
                  <a:cubicBezTo>
                    <a:pt x="21" y="75"/>
                    <a:pt x="22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1"/>
                    <a:pt x="24" y="70"/>
                    <a:pt x="23" y="69"/>
                  </a:cubicBezTo>
                  <a:cubicBezTo>
                    <a:pt x="20" y="74"/>
                    <a:pt x="20" y="74"/>
                    <a:pt x="20" y="74"/>
                  </a:cubicBezTo>
                  <a:close/>
                  <a:moveTo>
                    <a:pt x="13" y="68"/>
                  </a:moveTo>
                  <a:cubicBezTo>
                    <a:pt x="15" y="69"/>
                    <a:pt x="16" y="71"/>
                    <a:pt x="17" y="72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0" y="67"/>
                    <a:pt x="19" y="65"/>
                    <a:pt x="18" y="64"/>
                  </a:cubicBezTo>
                  <a:lnTo>
                    <a:pt x="13" y="68"/>
                  </a:lnTo>
                  <a:close/>
                  <a:moveTo>
                    <a:pt x="9" y="61"/>
                  </a:moveTo>
                  <a:cubicBezTo>
                    <a:pt x="10" y="63"/>
                    <a:pt x="11" y="64"/>
                    <a:pt x="12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4" y="59"/>
                    <a:pt x="14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6" y="55"/>
                    <a:pt x="6" y="57"/>
                    <a:pt x="7" y="58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4"/>
                    <a:pt x="11" y="53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6"/>
                  </a:moveTo>
                  <a:cubicBezTo>
                    <a:pt x="3" y="47"/>
                    <a:pt x="3" y="49"/>
                    <a:pt x="4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7"/>
                    <a:pt x="8" y="46"/>
                    <a:pt x="8" y="44"/>
                  </a:cubicBezTo>
                  <a:cubicBezTo>
                    <a:pt x="2" y="46"/>
                    <a:pt x="2" y="46"/>
                    <a:pt x="2" y="46"/>
                  </a:cubicBezTo>
                  <a:close/>
                  <a:moveTo>
                    <a:pt x="1" y="37"/>
                  </a:moveTo>
                  <a:cubicBezTo>
                    <a:pt x="1" y="39"/>
                    <a:pt x="1" y="41"/>
                    <a:pt x="2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0"/>
                    <a:pt x="6" y="38"/>
                    <a:pt x="6" y="37"/>
                  </a:cubicBezTo>
                  <a:lnTo>
                    <a:pt x="1" y="37"/>
                  </a:lnTo>
                  <a:close/>
                  <a:moveTo>
                    <a:pt x="0" y="29"/>
                  </a:moveTo>
                  <a:cubicBezTo>
                    <a:pt x="0" y="31"/>
                    <a:pt x="0" y="32"/>
                    <a:pt x="0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2"/>
                    <a:pt x="6" y="31"/>
                    <a:pt x="6" y="29"/>
                  </a:cubicBezTo>
                  <a:lnTo>
                    <a:pt x="0" y="29"/>
                  </a:lnTo>
                  <a:close/>
                  <a:moveTo>
                    <a:pt x="0" y="21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3"/>
                    <a:pt x="6" y="21"/>
                  </a:cubicBezTo>
                  <a:lnTo>
                    <a:pt x="0" y="21"/>
                  </a:lnTo>
                  <a:close/>
                  <a:moveTo>
                    <a:pt x="3" y="12"/>
                  </a:moveTo>
                  <a:cubicBezTo>
                    <a:pt x="2" y="14"/>
                    <a:pt x="2" y="16"/>
                    <a:pt x="1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7"/>
                    <a:pt x="8" y="16"/>
                    <a:pt x="8" y="14"/>
                  </a:cubicBezTo>
                  <a:lnTo>
                    <a:pt x="3" y="12"/>
                  </a:lnTo>
                  <a:close/>
                  <a:moveTo>
                    <a:pt x="8" y="5"/>
                  </a:moveTo>
                  <a:cubicBezTo>
                    <a:pt x="6" y="6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1" y="10"/>
                    <a:pt x="12" y="9"/>
                  </a:cubicBezTo>
                  <a:lnTo>
                    <a:pt x="8" y="5"/>
                  </a:lnTo>
                  <a:close/>
                  <a:moveTo>
                    <a:pt x="17" y="0"/>
                  </a:moveTo>
                  <a:cubicBezTo>
                    <a:pt x="15" y="1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6" y="6"/>
                    <a:pt x="17" y="6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1"/>
                    <a:pt x="20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7"/>
                    <a:pt x="23" y="7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33" y="7"/>
                  </a:moveTo>
                  <a:cubicBezTo>
                    <a:pt x="32" y="6"/>
                    <a:pt x="30" y="5"/>
                    <a:pt x="29" y="4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4"/>
                  </a:moveTo>
                  <a:cubicBezTo>
                    <a:pt x="38" y="12"/>
                    <a:pt x="37" y="11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6"/>
                    <a:pt x="34" y="17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3" y="21"/>
                  </a:moveTo>
                  <a:cubicBezTo>
                    <a:pt x="42" y="19"/>
                    <a:pt x="41" y="18"/>
                    <a:pt x="40" y="16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7" y="22"/>
                    <a:pt x="38" y="23"/>
                  </a:cubicBezTo>
                  <a:cubicBezTo>
                    <a:pt x="43" y="21"/>
                    <a:pt x="43" y="21"/>
                    <a:pt x="43" y="21"/>
                  </a:cubicBezTo>
                  <a:close/>
                  <a:moveTo>
                    <a:pt x="46" y="29"/>
                  </a:moveTo>
                  <a:cubicBezTo>
                    <a:pt x="46" y="27"/>
                    <a:pt x="45" y="25"/>
                    <a:pt x="44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0" y="29"/>
                    <a:pt x="41" y="30"/>
                  </a:cubicBezTo>
                  <a:cubicBezTo>
                    <a:pt x="46" y="29"/>
                    <a:pt x="46" y="29"/>
                    <a:pt x="46" y="29"/>
                  </a:cubicBezTo>
                  <a:close/>
                  <a:moveTo>
                    <a:pt x="49" y="37"/>
                  </a:moveTo>
                  <a:cubicBezTo>
                    <a:pt x="48" y="35"/>
                    <a:pt x="48" y="33"/>
                    <a:pt x="47" y="32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5"/>
                    <a:pt x="43" y="36"/>
                    <a:pt x="43" y="38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0" y="45"/>
                  </a:moveTo>
                  <a:cubicBezTo>
                    <a:pt x="50" y="43"/>
                    <a:pt x="49" y="41"/>
                    <a:pt x="49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2"/>
                    <a:pt x="44" y="44"/>
                    <a:pt x="44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50"/>
                    <a:pt x="50" y="49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9"/>
                    <a:pt x="44" y="50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lnTo>
                    <a:pt x="50" y="53"/>
                  </a:lnTo>
                  <a:close/>
                  <a:moveTo>
                    <a:pt x="49" y="62"/>
                  </a:moveTo>
                  <a:cubicBezTo>
                    <a:pt x="49" y="60"/>
                    <a:pt x="50" y="58"/>
                    <a:pt x="50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4" y="59"/>
                    <a:pt x="43" y="60"/>
                  </a:cubicBezTo>
                  <a:cubicBezTo>
                    <a:pt x="49" y="62"/>
                    <a:pt x="49" y="62"/>
                    <a:pt x="49" y="62"/>
                  </a:cubicBezTo>
                  <a:close/>
                  <a:moveTo>
                    <a:pt x="45" y="70"/>
                  </a:moveTo>
                  <a:cubicBezTo>
                    <a:pt x="46" y="68"/>
                    <a:pt x="47" y="67"/>
                    <a:pt x="48" y="65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4"/>
                    <a:pt x="41" y="66"/>
                    <a:pt x="41" y="67"/>
                  </a:cubicBezTo>
                  <a:cubicBezTo>
                    <a:pt x="45" y="70"/>
                    <a:pt x="45" y="70"/>
                    <a:pt x="45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1" name="Freeform 697"/>
            <p:cNvSpPr>
              <a:spLocks/>
            </p:cNvSpPr>
            <p:nvPr/>
          </p:nvSpPr>
          <p:spPr bwMode="auto">
            <a:xfrm>
              <a:off x="492" y="1753"/>
              <a:ext cx="87" cy="132"/>
            </a:xfrm>
            <a:custGeom>
              <a:avLst/>
              <a:gdLst>
                <a:gd name="T0" fmla="*/ 0 w 52"/>
                <a:gd name="T1" fmla="*/ 10 h 79"/>
                <a:gd name="T2" fmla="*/ 12 w 52"/>
                <a:gd name="T3" fmla="*/ 10 h 79"/>
                <a:gd name="T4" fmla="*/ 34 w 52"/>
                <a:gd name="T5" fmla="*/ 55 h 79"/>
                <a:gd name="T6" fmla="*/ 24 w 52"/>
                <a:gd name="T7" fmla="*/ 79 h 79"/>
                <a:gd name="T8" fmla="*/ 42 w 52"/>
                <a:gd name="T9" fmla="*/ 71 h 79"/>
                <a:gd name="T10" fmla="*/ 52 w 52"/>
                <a:gd name="T11" fmla="*/ 47 h 79"/>
                <a:gd name="T12" fmla="*/ 30 w 52"/>
                <a:gd name="T13" fmla="*/ 2 h 79"/>
                <a:gd name="T14" fmla="*/ 17 w 52"/>
                <a:gd name="T15" fmla="*/ 2 h 79"/>
                <a:gd name="T16" fmla="*/ 0 w 52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79">
                  <a:moveTo>
                    <a:pt x="0" y="10"/>
                  </a:moveTo>
                  <a:cubicBezTo>
                    <a:pt x="3" y="8"/>
                    <a:pt x="7" y="8"/>
                    <a:pt x="12" y="10"/>
                  </a:cubicBezTo>
                  <a:cubicBezTo>
                    <a:pt x="24" y="16"/>
                    <a:pt x="34" y="36"/>
                    <a:pt x="34" y="55"/>
                  </a:cubicBezTo>
                  <a:cubicBezTo>
                    <a:pt x="34" y="67"/>
                    <a:pt x="30" y="76"/>
                    <a:pt x="24" y="79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8" y="68"/>
                    <a:pt x="52" y="59"/>
                    <a:pt x="52" y="47"/>
                  </a:cubicBezTo>
                  <a:cubicBezTo>
                    <a:pt x="52" y="28"/>
                    <a:pt x="42" y="8"/>
                    <a:pt x="30" y="2"/>
                  </a:cubicBezTo>
                  <a:cubicBezTo>
                    <a:pt x="25" y="0"/>
                    <a:pt x="21" y="0"/>
                    <a:pt x="17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2" name="Freeform 698"/>
            <p:cNvSpPr>
              <a:spLocks noEditPoints="1"/>
            </p:cNvSpPr>
            <p:nvPr/>
          </p:nvSpPr>
          <p:spPr bwMode="auto">
            <a:xfrm>
              <a:off x="489" y="1748"/>
              <a:ext cx="95" cy="142"/>
            </a:xfrm>
            <a:custGeom>
              <a:avLst/>
              <a:gdLst>
                <a:gd name="T0" fmla="*/ 2 w 57"/>
                <a:gd name="T1" fmla="*/ 13 h 85"/>
                <a:gd name="T2" fmla="*/ 6 w 57"/>
                <a:gd name="T3" fmla="*/ 8 h 85"/>
                <a:gd name="T4" fmla="*/ 3 w 57"/>
                <a:gd name="T5" fmla="*/ 15 h 85"/>
                <a:gd name="T6" fmla="*/ 3 w 57"/>
                <a:gd name="T7" fmla="*/ 9 h 85"/>
                <a:gd name="T8" fmla="*/ 8 w 57"/>
                <a:gd name="T9" fmla="*/ 7 h 85"/>
                <a:gd name="T10" fmla="*/ 13 w 57"/>
                <a:gd name="T11" fmla="*/ 11 h 85"/>
                <a:gd name="T12" fmla="*/ 24 w 57"/>
                <a:gd name="T13" fmla="*/ 0 h 85"/>
                <a:gd name="T14" fmla="*/ 18 w 57"/>
                <a:gd name="T15" fmla="*/ 2 h 85"/>
                <a:gd name="T16" fmla="*/ 21 w 57"/>
                <a:gd name="T17" fmla="*/ 7 h 85"/>
                <a:gd name="T18" fmla="*/ 24 w 57"/>
                <a:gd name="T19" fmla="*/ 6 h 85"/>
                <a:gd name="T20" fmla="*/ 27 w 57"/>
                <a:gd name="T21" fmla="*/ 1 h 85"/>
                <a:gd name="T22" fmla="*/ 33 w 57"/>
                <a:gd name="T23" fmla="*/ 2 h 85"/>
                <a:gd name="T24" fmla="*/ 33 w 57"/>
                <a:gd name="T25" fmla="*/ 9 h 85"/>
                <a:gd name="T26" fmla="*/ 46 w 57"/>
                <a:gd name="T27" fmla="*/ 14 h 85"/>
                <a:gd name="T28" fmla="*/ 41 w 57"/>
                <a:gd name="T29" fmla="*/ 17 h 85"/>
                <a:gd name="T30" fmla="*/ 47 w 57"/>
                <a:gd name="T31" fmla="*/ 17 h 85"/>
                <a:gd name="T32" fmla="*/ 50 w 57"/>
                <a:gd name="T33" fmla="*/ 21 h 85"/>
                <a:gd name="T34" fmla="*/ 46 w 57"/>
                <a:gd name="T35" fmla="*/ 26 h 85"/>
                <a:gd name="T36" fmla="*/ 56 w 57"/>
                <a:gd name="T37" fmla="*/ 37 h 85"/>
                <a:gd name="T38" fmla="*/ 50 w 57"/>
                <a:gd name="T39" fmla="*/ 38 h 85"/>
                <a:gd name="T40" fmla="*/ 56 w 57"/>
                <a:gd name="T41" fmla="*/ 40 h 85"/>
                <a:gd name="T42" fmla="*/ 57 w 57"/>
                <a:gd name="T43" fmla="*/ 45 h 85"/>
                <a:gd name="T44" fmla="*/ 57 w 57"/>
                <a:gd name="T45" fmla="*/ 48 h 85"/>
                <a:gd name="T46" fmla="*/ 51 w 57"/>
                <a:gd name="T47" fmla="*/ 53 h 85"/>
                <a:gd name="T48" fmla="*/ 57 w 57"/>
                <a:gd name="T49" fmla="*/ 57 h 85"/>
                <a:gd name="T50" fmla="*/ 56 w 57"/>
                <a:gd name="T51" fmla="*/ 62 h 85"/>
                <a:gd name="T52" fmla="*/ 49 w 57"/>
                <a:gd name="T53" fmla="*/ 63 h 85"/>
                <a:gd name="T54" fmla="*/ 45 w 57"/>
                <a:gd name="T55" fmla="*/ 77 h 85"/>
                <a:gd name="T56" fmla="*/ 46 w 57"/>
                <a:gd name="T57" fmla="*/ 77 h 85"/>
                <a:gd name="T58" fmla="*/ 43 w 57"/>
                <a:gd name="T59" fmla="*/ 72 h 85"/>
                <a:gd name="T60" fmla="*/ 43 w 57"/>
                <a:gd name="T61" fmla="*/ 72 h 85"/>
                <a:gd name="T62" fmla="*/ 43 w 57"/>
                <a:gd name="T63" fmla="*/ 78 h 85"/>
                <a:gd name="T64" fmla="*/ 38 w 57"/>
                <a:gd name="T65" fmla="*/ 80 h 85"/>
                <a:gd name="T66" fmla="*/ 33 w 57"/>
                <a:gd name="T67" fmla="*/ 76 h 85"/>
                <a:gd name="T68" fmla="*/ 28 w 57"/>
                <a:gd name="T69" fmla="*/ 77 h 85"/>
                <a:gd name="T70" fmla="*/ 28 w 57"/>
                <a:gd name="T71" fmla="*/ 84 h 85"/>
                <a:gd name="T72" fmla="*/ 26 w 57"/>
                <a:gd name="T73" fmla="*/ 82 h 85"/>
                <a:gd name="T74" fmla="*/ 28 w 57"/>
                <a:gd name="T75" fmla="*/ 77 h 85"/>
                <a:gd name="T76" fmla="*/ 34 w 57"/>
                <a:gd name="T77" fmla="*/ 78 h 85"/>
                <a:gd name="T78" fmla="*/ 33 w 57"/>
                <a:gd name="T79" fmla="*/ 64 h 85"/>
                <a:gd name="T80" fmla="*/ 39 w 57"/>
                <a:gd name="T81" fmla="*/ 65 h 85"/>
                <a:gd name="T82" fmla="*/ 33 w 57"/>
                <a:gd name="T83" fmla="*/ 58 h 85"/>
                <a:gd name="T84" fmla="*/ 39 w 57"/>
                <a:gd name="T85" fmla="*/ 58 h 85"/>
                <a:gd name="T86" fmla="*/ 33 w 57"/>
                <a:gd name="T87" fmla="*/ 49 h 85"/>
                <a:gd name="T88" fmla="*/ 38 w 57"/>
                <a:gd name="T89" fmla="*/ 48 h 85"/>
                <a:gd name="T90" fmla="*/ 32 w 57"/>
                <a:gd name="T91" fmla="*/ 46 h 85"/>
                <a:gd name="T92" fmla="*/ 31 w 57"/>
                <a:gd name="T93" fmla="*/ 42 h 85"/>
                <a:gd name="T94" fmla="*/ 35 w 57"/>
                <a:gd name="T95" fmla="*/ 37 h 85"/>
                <a:gd name="T96" fmla="*/ 25 w 57"/>
                <a:gd name="T97" fmla="*/ 28 h 85"/>
                <a:gd name="T98" fmla="*/ 30 w 57"/>
                <a:gd name="T99" fmla="*/ 25 h 85"/>
                <a:gd name="T100" fmla="*/ 23 w 57"/>
                <a:gd name="T101" fmla="*/ 25 h 85"/>
                <a:gd name="T102" fmla="*/ 20 w 57"/>
                <a:gd name="T103" fmla="*/ 22 h 85"/>
                <a:gd name="T104" fmla="*/ 22 w 57"/>
                <a:gd name="T105" fmla="*/ 15 h 85"/>
                <a:gd name="T106" fmla="*/ 9 w 57"/>
                <a:gd name="T107" fmla="*/ 14 h 85"/>
                <a:gd name="T108" fmla="*/ 13 w 57"/>
                <a:gd name="T109" fmla="*/ 15 h 85"/>
                <a:gd name="T110" fmla="*/ 15 w 57"/>
                <a:gd name="T111" fmla="*/ 1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5"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5" y="14"/>
                    <a:pt x="7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9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0"/>
                    <a:pt x="1" y="10"/>
                    <a:pt x="1" y="10"/>
                  </a:cubicBezTo>
                  <a:close/>
                  <a:moveTo>
                    <a:pt x="8" y="7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8" y="7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5" y="3"/>
                  </a:lnTo>
                  <a:close/>
                  <a:moveTo>
                    <a:pt x="24" y="0"/>
                  </a:moveTo>
                  <a:cubicBezTo>
                    <a:pt x="22" y="1"/>
                    <a:pt x="20" y="1"/>
                    <a:pt x="18" y="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6"/>
                    <a:pt x="24" y="6"/>
                  </a:cubicBezTo>
                  <a:lnTo>
                    <a:pt x="24" y="0"/>
                  </a:lnTo>
                  <a:close/>
                  <a:moveTo>
                    <a:pt x="33" y="2"/>
                  </a:moveTo>
                  <a:cubicBezTo>
                    <a:pt x="31" y="1"/>
                    <a:pt x="29" y="1"/>
                    <a:pt x="27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9" y="7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7" y="5"/>
                    <a:pt x="36" y="4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10"/>
                    <a:pt x="35" y="10"/>
                    <a:pt x="36" y="12"/>
                  </a:cubicBezTo>
                  <a:lnTo>
                    <a:pt x="40" y="7"/>
                  </a:lnTo>
                  <a:close/>
                  <a:moveTo>
                    <a:pt x="46" y="14"/>
                  </a:moveTo>
                  <a:cubicBezTo>
                    <a:pt x="45" y="12"/>
                    <a:pt x="44" y="11"/>
                    <a:pt x="42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5"/>
                    <a:pt x="40" y="16"/>
                    <a:pt x="41" y="17"/>
                  </a:cubicBezTo>
                  <a:lnTo>
                    <a:pt x="46" y="14"/>
                  </a:lnTo>
                  <a:close/>
                  <a:moveTo>
                    <a:pt x="50" y="21"/>
                  </a:moveTo>
                  <a:cubicBezTo>
                    <a:pt x="49" y="20"/>
                    <a:pt x="48" y="18"/>
                    <a:pt x="47" y="17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4" y="22"/>
                    <a:pt x="45" y="24"/>
                  </a:cubicBezTo>
                  <a:cubicBezTo>
                    <a:pt x="50" y="21"/>
                    <a:pt x="50" y="21"/>
                    <a:pt x="50" y="21"/>
                  </a:cubicBezTo>
                  <a:close/>
                  <a:moveTo>
                    <a:pt x="53" y="29"/>
                  </a:moveTo>
                  <a:cubicBezTo>
                    <a:pt x="53" y="27"/>
                    <a:pt x="52" y="26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29"/>
                    <a:pt x="48" y="31"/>
                  </a:cubicBezTo>
                  <a:lnTo>
                    <a:pt x="53" y="29"/>
                  </a:lnTo>
                  <a:close/>
                  <a:moveTo>
                    <a:pt x="56" y="37"/>
                  </a:moveTo>
                  <a:cubicBezTo>
                    <a:pt x="55" y="35"/>
                    <a:pt x="55" y="33"/>
                    <a:pt x="54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50" y="37"/>
                    <a:pt x="50" y="38"/>
                  </a:cubicBezTo>
                  <a:cubicBezTo>
                    <a:pt x="56" y="37"/>
                    <a:pt x="56" y="37"/>
                    <a:pt x="56" y="37"/>
                  </a:cubicBezTo>
                  <a:close/>
                  <a:moveTo>
                    <a:pt x="57" y="45"/>
                  </a:moveTo>
                  <a:cubicBezTo>
                    <a:pt x="57" y="43"/>
                    <a:pt x="56" y="42"/>
                    <a:pt x="56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2"/>
                    <a:pt x="51" y="44"/>
                    <a:pt x="51" y="46"/>
                  </a:cubicBezTo>
                  <a:cubicBezTo>
                    <a:pt x="57" y="45"/>
                    <a:pt x="57" y="45"/>
                    <a:pt x="57" y="45"/>
                  </a:cubicBezTo>
                  <a:close/>
                  <a:moveTo>
                    <a:pt x="57" y="54"/>
                  </a:moveTo>
                  <a:cubicBezTo>
                    <a:pt x="57" y="53"/>
                    <a:pt x="57" y="51"/>
                    <a:pt x="57" y="50"/>
                  </a:cubicBezTo>
                  <a:cubicBezTo>
                    <a:pt x="57" y="50"/>
                    <a:pt x="57" y="49"/>
                    <a:pt x="57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lnTo>
                    <a:pt x="57" y="54"/>
                  </a:lnTo>
                  <a:close/>
                  <a:moveTo>
                    <a:pt x="56" y="62"/>
                  </a:moveTo>
                  <a:cubicBezTo>
                    <a:pt x="56" y="60"/>
                    <a:pt x="56" y="59"/>
                    <a:pt x="57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8"/>
                    <a:pt x="50" y="59"/>
                    <a:pt x="50" y="61"/>
                  </a:cubicBezTo>
                  <a:cubicBezTo>
                    <a:pt x="56" y="62"/>
                    <a:pt x="56" y="62"/>
                    <a:pt x="56" y="62"/>
                  </a:cubicBezTo>
                  <a:close/>
                  <a:moveTo>
                    <a:pt x="52" y="70"/>
                  </a:moveTo>
                  <a:cubicBezTo>
                    <a:pt x="53" y="69"/>
                    <a:pt x="54" y="67"/>
                    <a:pt x="55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5"/>
                    <a:pt x="48" y="66"/>
                    <a:pt x="47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5" y="77"/>
                  </a:move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6"/>
                    <a:pt x="49" y="74"/>
                    <a:pt x="50" y="7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2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5" y="77"/>
                    <a:pt x="45" y="77"/>
                    <a:pt x="45" y="77"/>
                  </a:cubicBezTo>
                  <a:close/>
                  <a:moveTo>
                    <a:pt x="38" y="80"/>
                  </a:moveTo>
                  <a:cubicBezTo>
                    <a:pt x="43" y="78"/>
                    <a:pt x="43" y="78"/>
                    <a:pt x="43" y="78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9"/>
                    <a:pt x="25" y="7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9" y="84"/>
                    <a:pt x="31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1" y="73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6" y="75"/>
                    <a:pt x="37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3" y="64"/>
                  </a:moveTo>
                  <a:cubicBezTo>
                    <a:pt x="33" y="66"/>
                    <a:pt x="33" y="67"/>
                    <a:pt x="32" y="69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69"/>
                    <a:pt x="38" y="67"/>
                    <a:pt x="39" y="65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3" y="57"/>
                  </a:moveTo>
                  <a:cubicBezTo>
                    <a:pt x="33" y="57"/>
                    <a:pt x="33" y="58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1"/>
                    <a:pt x="39" y="59"/>
                    <a:pt x="39" y="58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3" y="57"/>
                    <a:pt x="33" y="57"/>
                    <a:pt x="33" y="57"/>
                  </a:cubicBezTo>
                  <a:close/>
                  <a:moveTo>
                    <a:pt x="33" y="49"/>
                  </a:moveTo>
                  <a:cubicBezTo>
                    <a:pt x="33" y="51"/>
                    <a:pt x="33" y="52"/>
                    <a:pt x="33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2"/>
                    <a:pt x="39" y="50"/>
                    <a:pt x="38" y="48"/>
                  </a:cubicBezTo>
                  <a:cubicBezTo>
                    <a:pt x="33" y="49"/>
                    <a:pt x="33" y="49"/>
                    <a:pt x="33" y="49"/>
                  </a:cubicBezTo>
                  <a:close/>
                  <a:moveTo>
                    <a:pt x="31" y="42"/>
                  </a:moveTo>
                  <a:cubicBezTo>
                    <a:pt x="31" y="43"/>
                    <a:pt x="32" y="45"/>
                    <a:pt x="32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3"/>
                    <a:pt x="37" y="42"/>
                    <a:pt x="36" y="40"/>
                  </a:cubicBezTo>
                  <a:lnTo>
                    <a:pt x="31" y="42"/>
                  </a:lnTo>
                  <a:close/>
                  <a:moveTo>
                    <a:pt x="28" y="34"/>
                  </a:moveTo>
                  <a:cubicBezTo>
                    <a:pt x="29" y="36"/>
                    <a:pt x="29" y="37"/>
                    <a:pt x="3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4"/>
                    <a:pt x="34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5" y="28"/>
                  </a:moveTo>
                  <a:cubicBezTo>
                    <a:pt x="26" y="29"/>
                    <a:pt x="26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8"/>
                    <a:pt x="31" y="26"/>
                    <a:pt x="30" y="25"/>
                  </a:cubicBezTo>
                  <a:lnTo>
                    <a:pt x="25" y="28"/>
                  </a:lnTo>
                  <a:close/>
                  <a:moveTo>
                    <a:pt x="20" y="22"/>
                  </a:moveTo>
                  <a:cubicBezTo>
                    <a:pt x="21" y="23"/>
                    <a:pt x="22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6" y="19"/>
                    <a:pt x="25" y="18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15" y="17"/>
                  </a:moveTo>
                  <a:cubicBezTo>
                    <a:pt x="16" y="18"/>
                    <a:pt x="17" y="18"/>
                    <a:pt x="18" y="2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0" y="13"/>
                    <a:pt x="18" y="12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9" y="14"/>
                  </a:moveTo>
                  <a:cubicBezTo>
                    <a:pt x="10" y="14"/>
                    <a:pt x="11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2" y="9"/>
                    <a:pt x="10" y="9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3" name="Freeform 699"/>
            <p:cNvSpPr>
              <a:spLocks/>
            </p:cNvSpPr>
            <p:nvPr/>
          </p:nvSpPr>
          <p:spPr bwMode="auto">
            <a:xfrm>
              <a:off x="475" y="1766"/>
              <a:ext cx="74" cy="122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7 h 73"/>
                <a:gd name="T4" fmla="*/ 22 w 44"/>
                <a:gd name="T5" fmla="*/ 2 h 73"/>
                <a:gd name="T6" fmla="*/ 10 w 44"/>
                <a:gd name="T7" fmla="*/ 2 h 73"/>
                <a:gd name="T8" fmla="*/ 0 w 44"/>
                <a:gd name="T9" fmla="*/ 25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7"/>
                  </a:cubicBezTo>
                  <a:cubicBezTo>
                    <a:pt x="44" y="28"/>
                    <a:pt x="34" y="8"/>
                    <a:pt x="22" y="2"/>
                  </a:cubicBezTo>
                  <a:cubicBezTo>
                    <a:pt x="17" y="0"/>
                    <a:pt x="13" y="0"/>
                    <a:pt x="10" y="2"/>
                  </a:cubicBezTo>
                  <a:cubicBezTo>
                    <a:pt x="4" y="5"/>
                    <a:pt x="0" y="13"/>
                    <a:pt x="0" y="25"/>
                  </a:cubicBezTo>
                  <a:cubicBezTo>
                    <a:pt x="0" y="44"/>
                    <a:pt x="10" y="65"/>
                    <a:pt x="22" y="71"/>
                  </a:cubicBezTo>
                  <a:cubicBezTo>
                    <a:pt x="27" y="73"/>
                    <a:pt x="31" y="73"/>
                    <a:pt x="34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4" name="Freeform 700"/>
            <p:cNvSpPr>
              <a:spLocks/>
            </p:cNvSpPr>
            <p:nvPr/>
          </p:nvSpPr>
          <p:spPr bwMode="auto">
            <a:xfrm>
              <a:off x="474" y="1764"/>
              <a:ext cx="77" cy="124"/>
            </a:xfrm>
            <a:custGeom>
              <a:avLst/>
              <a:gdLst>
                <a:gd name="T0" fmla="*/ 35 w 46"/>
                <a:gd name="T1" fmla="*/ 72 h 74"/>
                <a:gd name="T2" fmla="*/ 36 w 46"/>
                <a:gd name="T3" fmla="*/ 73 h 74"/>
                <a:gd name="T4" fmla="*/ 46 w 46"/>
                <a:gd name="T5" fmla="*/ 48 h 74"/>
                <a:gd name="T6" fmla="*/ 40 w 46"/>
                <a:gd name="T7" fmla="*/ 20 h 74"/>
                <a:gd name="T8" fmla="*/ 23 w 46"/>
                <a:gd name="T9" fmla="*/ 2 h 74"/>
                <a:gd name="T10" fmla="*/ 16 w 46"/>
                <a:gd name="T11" fmla="*/ 0 h 74"/>
                <a:gd name="T12" fmla="*/ 10 w 46"/>
                <a:gd name="T13" fmla="*/ 2 h 74"/>
                <a:gd name="T14" fmla="*/ 0 w 46"/>
                <a:gd name="T15" fmla="*/ 26 h 74"/>
                <a:gd name="T16" fmla="*/ 6 w 46"/>
                <a:gd name="T17" fmla="*/ 54 h 74"/>
                <a:gd name="T18" fmla="*/ 23 w 46"/>
                <a:gd name="T19" fmla="*/ 73 h 74"/>
                <a:gd name="T20" fmla="*/ 23 w 46"/>
                <a:gd name="T21" fmla="*/ 73 h 74"/>
                <a:gd name="T22" fmla="*/ 30 w 46"/>
                <a:gd name="T23" fmla="*/ 74 h 74"/>
                <a:gd name="T24" fmla="*/ 36 w 46"/>
                <a:gd name="T25" fmla="*/ 73 h 74"/>
                <a:gd name="T26" fmla="*/ 36 w 46"/>
                <a:gd name="T27" fmla="*/ 73 h 74"/>
                <a:gd name="T28" fmla="*/ 35 w 46"/>
                <a:gd name="T29" fmla="*/ 72 h 74"/>
                <a:gd name="T30" fmla="*/ 35 w 46"/>
                <a:gd name="T31" fmla="*/ 71 h 74"/>
                <a:gd name="T32" fmla="*/ 30 w 46"/>
                <a:gd name="T33" fmla="*/ 73 h 74"/>
                <a:gd name="T34" fmla="*/ 23 w 46"/>
                <a:gd name="T35" fmla="*/ 71 h 74"/>
                <a:gd name="T36" fmla="*/ 23 w 46"/>
                <a:gd name="T37" fmla="*/ 71 h 74"/>
                <a:gd name="T38" fmla="*/ 23 w 46"/>
                <a:gd name="T39" fmla="*/ 71 h 74"/>
                <a:gd name="T40" fmla="*/ 8 w 46"/>
                <a:gd name="T41" fmla="*/ 54 h 74"/>
                <a:gd name="T42" fmla="*/ 2 w 46"/>
                <a:gd name="T43" fmla="*/ 26 h 74"/>
                <a:gd name="T44" fmla="*/ 11 w 46"/>
                <a:gd name="T45" fmla="*/ 3 h 74"/>
                <a:gd name="T46" fmla="*/ 16 w 46"/>
                <a:gd name="T47" fmla="*/ 2 h 74"/>
                <a:gd name="T48" fmla="*/ 23 w 46"/>
                <a:gd name="T49" fmla="*/ 4 h 74"/>
                <a:gd name="T50" fmla="*/ 38 w 46"/>
                <a:gd name="T51" fmla="*/ 21 h 74"/>
                <a:gd name="T52" fmla="*/ 44 w 46"/>
                <a:gd name="T53" fmla="*/ 48 h 74"/>
                <a:gd name="T54" fmla="*/ 35 w 46"/>
                <a:gd name="T55" fmla="*/ 71 h 74"/>
                <a:gd name="T56" fmla="*/ 35 w 46"/>
                <a:gd name="T57" fmla="*/ 71 h 74"/>
                <a:gd name="T58" fmla="*/ 35 w 46"/>
                <a:gd name="T59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74">
                  <a:moveTo>
                    <a:pt x="35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9"/>
                    <a:pt x="44" y="29"/>
                    <a:pt x="40" y="20"/>
                  </a:cubicBezTo>
                  <a:cubicBezTo>
                    <a:pt x="35" y="12"/>
                    <a:pt x="30" y="5"/>
                    <a:pt x="23" y="2"/>
                  </a:cubicBezTo>
                  <a:cubicBezTo>
                    <a:pt x="21" y="1"/>
                    <a:pt x="19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2" y="46"/>
                    <a:pt x="6" y="54"/>
                  </a:cubicBezTo>
                  <a:cubicBezTo>
                    <a:pt x="10" y="63"/>
                    <a:pt x="16" y="69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5" y="74"/>
                    <a:pt x="27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2" y="73"/>
                    <a:pt x="30" y="73"/>
                  </a:cubicBezTo>
                  <a:cubicBezTo>
                    <a:pt x="28" y="73"/>
                    <a:pt x="26" y="72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8" y="68"/>
                    <a:pt x="12" y="62"/>
                    <a:pt x="8" y="54"/>
                  </a:cubicBezTo>
                  <a:cubicBezTo>
                    <a:pt x="4" y="45"/>
                    <a:pt x="2" y="36"/>
                    <a:pt x="2" y="26"/>
                  </a:cubicBezTo>
                  <a:cubicBezTo>
                    <a:pt x="2" y="15"/>
                    <a:pt x="6" y="6"/>
                    <a:pt x="11" y="3"/>
                  </a:cubicBezTo>
                  <a:cubicBezTo>
                    <a:pt x="13" y="3"/>
                    <a:pt x="14" y="2"/>
                    <a:pt x="16" y="2"/>
                  </a:cubicBezTo>
                  <a:cubicBezTo>
                    <a:pt x="18" y="2"/>
                    <a:pt x="20" y="3"/>
                    <a:pt x="23" y="4"/>
                  </a:cubicBezTo>
                  <a:cubicBezTo>
                    <a:pt x="28" y="7"/>
                    <a:pt x="34" y="13"/>
                    <a:pt x="38" y="21"/>
                  </a:cubicBezTo>
                  <a:cubicBezTo>
                    <a:pt x="42" y="29"/>
                    <a:pt x="44" y="39"/>
                    <a:pt x="44" y="48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5" name="Freeform 701"/>
            <p:cNvSpPr>
              <a:spLocks/>
            </p:cNvSpPr>
            <p:nvPr/>
          </p:nvSpPr>
          <p:spPr bwMode="auto">
            <a:xfrm>
              <a:off x="495" y="1798"/>
              <a:ext cx="34" cy="57"/>
            </a:xfrm>
            <a:custGeom>
              <a:avLst/>
              <a:gdLst>
                <a:gd name="T0" fmla="*/ 16 w 20"/>
                <a:gd name="T1" fmla="*/ 33 h 34"/>
                <a:gd name="T2" fmla="*/ 20 w 20"/>
                <a:gd name="T3" fmla="*/ 22 h 34"/>
                <a:gd name="T4" fmla="*/ 10 w 20"/>
                <a:gd name="T5" fmla="*/ 1 h 34"/>
                <a:gd name="T6" fmla="*/ 4 w 20"/>
                <a:gd name="T7" fmla="*/ 1 h 34"/>
                <a:gd name="T8" fmla="*/ 0 w 20"/>
                <a:gd name="T9" fmla="*/ 12 h 34"/>
                <a:gd name="T10" fmla="*/ 10 w 20"/>
                <a:gd name="T11" fmla="*/ 33 h 34"/>
                <a:gd name="T12" fmla="*/ 16 w 20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33"/>
                  </a:moveTo>
                  <a:cubicBezTo>
                    <a:pt x="19" y="32"/>
                    <a:pt x="20" y="28"/>
                    <a:pt x="20" y="22"/>
                  </a:cubicBezTo>
                  <a:cubicBezTo>
                    <a:pt x="20" y="14"/>
                    <a:pt x="16" y="4"/>
                    <a:pt x="10" y="1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1" y="3"/>
                    <a:pt x="0" y="7"/>
                    <a:pt x="0" y="12"/>
                  </a:cubicBezTo>
                  <a:cubicBezTo>
                    <a:pt x="0" y="21"/>
                    <a:pt x="4" y="31"/>
                    <a:pt x="10" y="33"/>
                  </a:cubicBezTo>
                  <a:cubicBezTo>
                    <a:pt x="12" y="34"/>
                    <a:pt x="14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6" name="Freeform 702"/>
            <p:cNvSpPr>
              <a:spLocks/>
            </p:cNvSpPr>
            <p:nvPr/>
          </p:nvSpPr>
          <p:spPr bwMode="auto">
            <a:xfrm>
              <a:off x="494" y="1798"/>
              <a:ext cx="37" cy="58"/>
            </a:xfrm>
            <a:custGeom>
              <a:avLst/>
              <a:gdLst>
                <a:gd name="T0" fmla="*/ 17 w 22"/>
                <a:gd name="T1" fmla="*/ 34 h 35"/>
                <a:gd name="T2" fmla="*/ 22 w 22"/>
                <a:gd name="T3" fmla="*/ 22 h 35"/>
                <a:gd name="T4" fmla="*/ 19 w 22"/>
                <a:gd name="T5" fmla="*/ 9 h 35"/>
                <a:gd name="T6" fmla="*/ 11 w 22"/>
                <a:gd name="T7" fmla="*/ 0 h 35"/>
                <a:gd name="T8" fmla="*/ 11 w 22"/>
                <a:gd name="T9" fmla="*/ 0 h 35"/>
                <a:gd name="T10" fmla="*/ 8 w 22"/>
                <a:gd name="T11" fmla="*/ 0 h 35"/>
                <a:gd name="T12" fmla="*/ 5 w 22"/>
                <a:gd name="T13" fmla="*/ 0 h 35"/>
                <a:gd name="T14" fmla="*/ 5 w 22"/>
                <a:gd name="T15" fmla="*/ 0 h 35"/>
                <a:gd name="T16" fmla="*/ 0 w 22"/>
                <a:gd name="T17" fmla="*/ 12 h 35"/>
                <a:gd name="T18" fmla="*/ 3 w 22"/>
                <a:gd name="T19" fmla="*/ 25 h 35"/>
                <a:gd name="T20" fmla="*/ 11 w 22"/>
                <a:gd name="T21" fmla="*/ 34 h 35"/>
                <a:gd name="T22" fmla="*/ 11 w 22"/>
                <a:gd name="T23" fmla="*/ 33 h 35"/>
                <a:gd name="T24" fmla="*/ 11 w 22"/>
                <a:gd name="T25" fmla="*/ 34 h 35"/>
                <a:gd name="T26" fmla="*/ 14 w 22"/>
                <a:gd name="T27" fmla="*/ 35 h 35"/>
                <a:gd name="T28" fmla="*/ 17 w 22"/>
                <a:gd name="T29" fmla="*/ 34 h 35"/>
                <a:gd name="T30" fmla="*/ 18 w 22"/>
                <a:gd name="T31" fmla="*/ 33 h 35"/>
                <a:gd name="T32" fmla="*/ 16 w 22"/>
                <a:gd name="T33" fmla="*/ 33 h 35"/>
                <a:gd name="T34" fmla="*/ 14 w 22"/>
                <a:gd name="T35" fmla="*/ 33 h 35"/>
                <a:gd name="T36" fmla="*/ 11 w 22"/>
                <a:gd name="T37" fmla="*/ 32 h 35"/>
                <a:gd name="T38" fmla="*/ 11 w 22"/>
                <a:gd name="T39" fmla="*/ 32 h 35"/>
                <a:gd name="T40" fmla="*/ 5 w 22"/>
                <a:gd name="T41" fmla="*/ 25 h 35"/>
                <a:gd name="T42" fmla="*/ 2 w 22"/>
                <a:gd name="T43" fmla="*/ 12 h 35"/>
                <a:gd name="T44" fmla="*/ 6 w 22"/>
                <a:gd name="T45" fmla="*/ 2 h 35"/>
                <a:gd name="T46" fmla="*/ 6 w 22"/>
                <a:gd name="T47" fmla="*/ 2 h 35"/>
                <a:gd name="T48" fmla="*/ 8 w 22"/>
                <a:gd name="T49" fmla="*/ 2 h 35"/>
                <a:gd name="T50" fmla="*/ 11 w 22"/>
                <a:gd name="T51" fmla="*/ 2 h 35"/>
                <a:gd name="T52" fmla="*/ 11 w 22"/>
                <a:gd name="T53" fmla="*/ 2 h 35"/>
                <a:gd name="T54" fmla="*/ 17 w 22"/>
                <a:gd name="T55" fmla="*/ 10 h 35"/>
                <a:gd name="T56" fmla="*/ 20 w 22"/>
                <a:gd name="T57" fmla="*/ 22 h 35"/>
                <a:gd name="T58" fmla="*/ 16 w 22"/>
                <a:gd name="T59" fmla="*/ 33 h 35"/>
                <a:gd name="T60" fmla="*/ 16 w 22"/>
                <a:gd name="T61" fmla="*/ 34 h 35"/>
                <a:gd name="T62" fmla="*/ 17 w 22"/>
                <a:gd name="T6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21" y="33"/>
                    <a:pt x="22" y="28"/>
                    <a:pt x="22" y="22"/>
                  </a:cubicBezTo>
                  <a:cubicBezTo>
                    <a:pt x="22" y="18"/>
                    <a:pt x="21" y="13"/>
                    <a:pt x="19" y="9"/>
                  </a:cubicBezTo>
                  <a:cubicBezTo>
                    <a:pt x="17" y="5"/>
                    <a:pt x="15" y="2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2"/>
                    <a:pt x="0" y="7"/>
                    <a:pt x="0" y="12"/>
                  </a:cubicBezTo>
                  <a:cubicBezTo>
                    <a:pt x="0" y="17"/>
                    <a:pt x="1" y="22"/>
                    <a:pt x="3" y="25"/>
                  </a:cubicBezTo>
                  <a:cubicBezTo>
                    <a:pt x="5" y="29"/>
                    <a:pt x="7" y="33"/>
                    <a:pt x="11" y="34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5"/>
                    <a:pt x="13" y="35"/>
                    <a:pt x="14" y="35"/>
                  </a:cubicBezTo>
                  <a:cubicBezTo>
                    <a:pt x="15" y="35"/>
                    <a:pt x="16" y="35"/>
                    <a:pt x="17" y="34"/>
                  </a:cubicBezTo>
                  <a:cubicBezTo>
                    <a:pt x="18" y="34"/>
                    <a:pt x="18" y="33"/>
                    <a:pt x="18" y="33"/>
                  </a:cubicBezTo>
                  <a:cubicBezTo>
                    <a:pt x="17" y="32"/>
                    <a:pt x="17" y="32"/>
                    <a:pt x="16" y="33"/>
                  </a:cubicBezTo>
                  <a:cubicBezTo>
                    <a:pt x="16" y="33"/>
                    <a:pt x="15" y="33"/>
                    <a:pt x="14" y="33"/>
                  </a:cubicBezTo>
                  <a:cubicBezTo>
                    <a:pt x="13" y="33"/>
                    <a:pt x="12" y="33"/>
                    <a:pt x="1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9" y="31"/>
                    <a:pt x="6" y="28"/>
                    <a:pt x="5" y="25"/>
                  </a:cubicBezTo>
                  <a:cubicBezTo>
                    <a:pt x="3" y="21"/>
                    <a:pt x="2" y="16"/>
                    <a:pt x="2" y="12"/>
                  </a:cubicBezTo>
                  <a:cubicBezTo>
                    <a:pt x="2" y="7"/>
                    <a:pt x="3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10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3"/>
                    <a:pt x="16" y="6"/>
                    <a:pt x="17" y="10"/>
                  </a:cubicBezTo>
                  <a:cubicBezTo>
                    <a:pt x="19" y="14"/>
                    <a:pt x="20" y="18"/>
                    <a:pt x="20" y="22"/>
                  </a:cubicBezTo>
                  <a:cubicBezTo>
                    <a:pt x="20" y="28"/>
                    <a:pt x="19" y="31"/>
                    <a:pt x="16" y="33"/>
                  </a:cubicBezTo>
                  <a:cubicBezTo>
                    <a:pt x="16" y="33"/>
                    <a:pt x="16" y="33"/>
                    <a:pt x="16" y="34"/>
                  </a:cubicBezTo>
                  <a:cubicBezTo>
                    <a:pt x="16" y="34"/>
                    <a:pt x="17" y="35"/>
                    <a:pt x="17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7" name="Freeform 703"/>
            <p:cNvSpPr>
              <a:spLocks/>
            </p:cNvSpPr>
            <p:nvPr/>
          </p:nvSpPr>
          <p:spPr bwMode="auto">
            <a:xfrm>
              <a:off x="511" y="1800"/>
              <a:ext cx="18" cy="46"/>
            </a:xfrm>
            <a:custGeom>
              <a:avLst/>
              <a:gdLst>
                <a:gd name="T0" fmla="*/ 1 w 11"/>
                <a:gd name="T1" fmla="*/ 0 h 28"/>
                <a:gd name="T2" fmla="*/ 1 w 11"/>
                <a:gd name="T3" fmla="*/ 0 h 28"/>
                <a:gd name="T4" fmla="*/ 0 w 11"/>
                <a:gd name="T5" fmla="*/ 7 h 28"/>
                <a:gd name="T6" fmla="*/ 10 w 11"/>
                <a:gd name="T7" fmla="*/ 28 h 28"/>
                <a:gd name="T8" fmla="*/ 10 w 11"/>
                <a:gd name="T9" fmla="*/ 28 h 28"/>
                <a:gd name="T10" fmla="*/ 11 w 11"/>
                <a:gd name="T11" fmla="*/ 21 h 28"/>
                <a:gd name="T12" fmla="*/ 1 w 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16"/>
                    <a:pt x="4" y="25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6"/>
                    <a:pt x="11" y="24"/>
                    <a:pt x="11" y="21"/>
                  </a:cubicBezTo>
                  <a:cubicBezTo>
                    <a:pt x="11" y="13"/>
                    <a:pt x="7" y="3"/>
                    <a:pt x="1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8" name="Freeform 704"/>
            <p:cNvSpPr>
              <a:spLocks/>
            </p:cNvSpPr>
            <p:nvPr/>
          </p:nvSpPr>
          <p:spPr bwMode="auto">
            <a:xfrm>
              <a:off x="509" y="1798"/>
              <a:ext cx="22" cy="50"/>
            </a:xfrm>
            <a:custGeom>
              <a:avLst/>
              <a:gdLst>
                <a:gd name="T0" fmla="*/ 2 w 13"/>
                <a:gd name="T1" fmla="*/ 0 h 30"/>
                <a:gd name="T2" fmla="*/ 2 w 13"/>
                <a:gd name="T3" fmla="*/ 0 h 30"/>
                <a:gd name="T4" fmla="*/ 1 w 13"/>
                <a:gd name="T5" fmla="*/ 1 h 30"/>
                <a:gd name="T6" fmla="*/ 0 w 13"/>
                <a:gd name="T7" fmla="*/ 8 h 30"/>
                <a:gd name="T8" fmla="*/ 3 w 13"/>
                <a:gd name="T9" fmla="*/ 21 h 30"/>
                <a:gd name="T10" fmla="*/ 10 w 13"/>
                <a:gd name="T11" fmla="*/ 30 h 30"/>
                <a:gd name="T12" fmla="*/ 11 w 13"/>
                <a:gd name="T13" fmla="*/ 30 h 30"/>
                <a:gd name="T14" fmla="*/ 11 w 13"/>
                <a:gd name="T15" fmla="*/ 30 h 30"/>
                <a:gd name="T16" fmla="*/ 12 w 13"/>
                <a:gd name="T17" fmla="*/ 29 h 30"/>
                <a:gd name="T18" fmla="*/ 13 w 13"/>
                <a:gd name="T19" fmla="*/ 22 h 30"/>
                <a:gd name="T20" fmla="*/ 10 w 13"/>
                <a:gd name="T21" fmla="*/ 9 h 30"/>
                <a:gd name="T22" fmla="*/ 2 w 13"/>
                <a:gd name="T23" fmla="*/ 0 h 30"/>
                <a:gd name="T24" fmla="*/ 1 w 13"/>
                <a:gd name="T25" fmla="*/ 1 h 30"/>
                <a:gd name="T26" fmla="*/ 2 w 13"/>
                <a:gd name="T27" fmla="*/ 2 h 30"/>
                <a:gd name="T28" fmla="*/ 8 w 13"/>
                <a:gd name="T29" fmla="*/ 10 h 30"/>
                <a:gd name="T30" fmla="*/ 11 w 13"/>
                <a:gd name="T31" fmla="*/ 22 h 30"/>
                <a:gd name="T32" fmla="*/ 10 w 13"/>
                <a:gd name="T33" fmla="*/ 29 h 30"/>
                <a:gd name="T34" fmla="*/ 11 w 13"/>
                <a:gd name="T35" fmla="*/ 29 h 30"/>
                <a:gd name="T36" fmla="*/ 12 w 13"/>
                <a:gd name="T37" fmla="*/ 28 h 30"/>
                <a:gd name="T38" fmla="*/ 11 w 13"/>
                <a:gd name="T39" fmla="*/ 28 h 30"/>
                <a:gd name="T40" fmla="*/ 11 w 13"/>
                <a:gd name="T41" fmla="*/ 29 h 30"/>
                <a:gd name="T42" fmla="*/ 11 w 13"/>
                <a:gd name="T43" fmla="*/ 28 h 30"/>
                <a:gd name="T44" fmla="*/ 5 w 13"/>
                <a:gd name="T45" fmla="*/ 20 h 30"/>
                <a:gd name="T46" fmla="*/ 2 w 13"/>
                <a:gd name="T47" fmla="*/ 8 h 30"/>
                <a:gd name="T48" fmla="*/ 3 w 13"/>
                <a:gd name="T49" fmla="*/ 2 h 30"/>
                <a:gd name="T50" fmla="*/ 2 w 13"/>
                <a:gd name="T51" fmla="*/ 1 h 30"/>
                <a:gd name="T52" fmla="*/ 1 w 13"/>
                <a:gd name="T53" fmla="*/ 2 h 30"/>
                <a:gd name="T54" fmla="*/ 2 w 13"/>
                <a:gd name="T55" fmla="*/ 2 h 30"/>
                <a:gd name="T56" fmla="*/ 3 w 13"/>
                <a:gd name="T57" fmla="*/ 2 h 30"/>
                <a:gd name="T58" fmla="*/ 2 w 13"/>
                <a:gd name="T5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" h="3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2"/>
                    <a:pt x="1" y="17"/>
                    <a:pt x="3" y="21"/>
                  </a:cubicBezTo>
                  <a:cubicBezTo>
                    <a:pt x="5" y="25"/>
                    <a:pt x="7" y="28"/>
                    <a:pt x="10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2" y="30"/>
                    <a:pt x="12" y="29"/>
                  </a:cubicBezTo>
                  <a:cubicBezTo>
                    <a:pt x="13" y="27"/>
                    <a:pt x="13" y="25"/>
                    <a:pt x="13" y="22"/>
                  </a:cubicBezTo>
                  <a:cubicBezTo>
                    <a:pt x="13" y="18"/>
                    <a:pt x="12" y="13"/>
                    <a:pt x="10" y="9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4" y="3"/>
                    <a:pt x="7" y="6"/>
                    <a:pt x="8" y="10"/>
                  </a:cubicBezTo>
                  <a:cubicBezTo>
                    <a:pt x="10" y="14"/>
                    <a:pt x="11" y="18"/>
                    <a:pt x="11" y="22"/>
                  </a:cubicBezTo>
                  <a:cubicBezTo>
                    <a:pt x="11" y="25"/>
                    <a:pt x="11" y="27"/>
                    <a:pt x="10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7"/>
                    <a:pt x="6" y="24"/>
                    <a:pt x="5" y="20"/>
                  </a:cubicBezTo>
                  <a:cubicBezTo>
                    <a:pt x="3" y="16"/>
                    <a:pt x="2" y="12"/>
                    <a:pt x="2" y="8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1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29" name="Freeform 705"/>
            <p:cNvSpPr>
              <a:spLocks/>
            </p:cNvSpPr>
            <p:nvPr/>
          </p:nvSpPr>
          <p:spPr bwMode="auto">
            <a:xfrm>
              <a:off x="492" y="1753"/>
              <a:ext cx="87" cy="132"/>
            </a:xfrm>
            <a:custGeom>
              <a:avLst/>
              <a:gdLst>
                <a:gd name="T0" fmla="*/ 0 w 52"/>
                <a:gd name="T1" fmla="*/ 10 h 79"/>
                <a:gd name="T2" fmla="*/ 12 w 52"/>
                <a:gd name="T3" fmla="*/ 10 h 79"/>
                <a:gd name="T4" fmla="*/ 34 w 52"/>
                <a:gd name="T5" fmla="*/ 55 h 79"/>
                <a:gd name="T6" fmla="*/ 24 w 52"/>
                <a:gd name="T7" fmla="*/ 79 h 79"/>
                <a:gd name="T8" fmla="*/ 42 w 52"/>
                <a:gd name="T9" fmla="*/ 71 h 79"/>
                <a:gd name="T10" fmla="*/ 52 w 52"/>
                <a:gd name="T11" fmla="*/ 47 h 79"/>
                <a:gd name="T12" fmla="*/ 30 w 52"/>
                <a:gd name="T13" fmla="*/ 2 h 79"/>
                <a:gd name="T14" fmla="*/ 17 w 52"/>
                <a:gd name="T15" fmla="*/ 2 h 79"/>
                <a:gd name="T16" fmla="*/ 0 w 52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79">
                  <a:moveTo>
                    <a:pt x="0" y="10"/>
                  </a:moveTo>
                  <a:cubicBezTo>
                    <a:pt x="3" y="8"/>
                    <a:pt x="7" y="8"/>
                    <a:pt x="12" y="10"/>
                  </a:cubicBezTo>
                  <a:cubicBezTo>
                    <a:pt x="24" y="16"/>
                    <a:pt x="34" y="36"/>
                    <a:pt x="34" y="55"/>
                  </a:cubicBezTo>
                  <a:cubicBezTo>
                    <a:pt x="34" y="67"/>
                    <a:pt x="30" y="76"/>
                    <a:pt x="24" y="79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8" y="68"/>
                    <a:pt x="52" y="59"/>
                    <a:pt x="52" y="47"/>
                  </a:cubicBezTo>
                  <a:cubicBezTo>
                    <a:pt x="52" y="28"/>
                    <a:pt x="42" y="8"/>
                    <a:pt x="30" y="2"/>
                  </a:cubicBezTo>
                  <a:cubicBezTo>
                    <a:pt x="25" y="0"/>
                    <a:pt x="21" y="0"/>
                    <a:pt x="17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0" name="Freeform 706"/>
            <p:cNvSpPr>
              <a:spLocks/>
            </p:cNvSpPr>
            <p:nvPr/>
          </p:nvSpPr>
          <p:spPr bwMode="auto">
            <a:xfrm>
              <a:off x="490" y="1751"/>
              <a:ext cx="91" cy="136"/>
            </a:xfrm>
            <a:custGeom>
              <a:avLst/>
              <a:gdLst>
                <a:gd name="T0" fmla="*/ 1 w 54"/>
                <a:gd name="T1" fmla="*/ 11 h 81"/>
                <a:gd name="T2" fmla="*/ 1 w 54"/>
                <a:gd name="T3" fmla="*/ 11 h 81"/>
                <a:gd name="T4" fmla="*/ 6 w 54"/>
                <a:gd name="T5" fmla="*/ 10 h 81"/>
                <a:gd name="T6" fmla="*/ 13 w 54"/>
                <a:gd name="T7" fmla="*/ 12 h 81"/>
                <a:gd name="T8" fmla="*/ 28 w 54"/>
                <a:gd name="T9" fmla="*/ 29 h 81"/>
                <a:gd name="T10" fmla="*/ 34 w 54"/>
                <a:gd name="T11" fmla="*/ 56 h 81"/>
                <a:gd name="T12" fmla="*/ 25 w 54"/>
                <a:gd name="T13" fmla="*/ 79 h 81"/>
                <a:gd name="T14" fmla="*/ 26 w 54"/>
                <a:gd name="T15" fmla="*/ 81 h 81"/>
                <a:gd name="T16" fmla="*/ 44 w 54"/>
                <a:gd name="T17" fmla="*/ 73 h 81"/>
                <a:gd name="T18" fmla="*/ 44 w 54"/>
                <a:gd name="T19" fmla="*/ 73 h 81"/>
                <a:gd name="T20" fmla="*/ 54 w 54"/>
                <a:gd name="T21" fmla="*/ 48 h 81"/>
                <a:gd name="T22" fmla="*/ 48 w 54"/>
                <a:gd name="T23" fmla="*/ 20 h 81"/>
                <a:gd name="T24" fmla="*/ 31 w 54"/>
                <a:gd name="T25" fmla="*/ 2 h 81"/>
                <a:gd name="T26" fmla="*/ 31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8 w 54"/>
                <a:gd name="T33" fmla="*/ 3 h 81"/>
                <a:gd name="T34" fmla="*/ 18 w 54"/>
                <a:gd name="T35" fmla="*/ 2 h 81"/>
                <a:gd name="T36" fmla="*/ 0 w 54"/>
                <a:gd name="T37" fmla="*/ 10 h 81"/>
                <a:gd name="T38" fmla="*/ 1 w 54"/>
                <a:gd name="T39" fmla="*/ 11 h 81"/>
                <a:gd name="T40" fmla="*/ 1 w 54"/>
                <a:gd name="T41" fmla="*/ 11 h 81"/>
                <a:gd name="T42" fmla="*/ 1 w 54"/>
                <a:gd name="T43" fmla="*/ 11 h 81"/>
                <a:gd name="T44" fmla="*/ 1 w 54"/>
                <a:gd name="T45" fmla="*/ 12 h 81"/>
                <a:gd name="T46" fmla="*/ 19 w 54"/>
                <a:gd name="T47" fmla="*/ 4 h 81"/>
                <a:gd name="T48" fmla="*/ 19 w 54"/>
                <a:gd name="T49" fmla="*/ 4 h 81"/>
                <a:gd name="T50" fmla="*/ 24 w 54"/>
                <a:gd name="T51" fmla="*/ 2 h 81"/>
                <a:gd name="T52" fmla="*/ 31 w 54"/>
                <a:gd name="T53" fmla="*/ 4 h 81"/>
                <a:gd name="T54" fmla="*/ 31 w 54"/>
                <a:gd name="T55" fmla="*/ 4 h 81"/>
                <a:gd name="T56" fmla="*/ 46 w 54"/>
                <a:gd name="T57" fmla="*/ 21 h 81"/>
                <a:gd name="T58" fmla="*/ 52 w 54"/>
                <a:gd name="T59" fmla="*/ 48 h 81"/>
                <a:gd name="T60" fmla="*/ 43 w 54"/>
                <a:gd name="T61" fmla="*/ 71 h 81"/>
                <a:gd name="T62" fmla="*/ 43 w 54"/>
                <a:gd name="T63" fmla="*/ 72 h 81"/>
                <a:gd name="T64" fmla="*/ 43 w 54"/>
                <a:gd name="T65" fmla="*/ 71 h 81"/>
                <a:gd name="T66" fmla="*/ 25 w 54"/>
                <a:gd name="T67" fmla="*/ 79 h 81"/>
                <a:gd name="T68" fmla="*/ 25 w 54"/>
                <a:gd name="T69" fmla="*/ 80 h 81"/>
                <a:gd name="T70" fmla="*/ 26 w 54"/>
                <a:gd name="T71" fmla="*/ 81 h 81"/>
                <a:gd name="T72" fmla="*/ 36 w 54"/>
                <a:gd name="T73" fmla="*/ 56 h 81"/>
                <a:gd name="T74" fmla="*/ 30 w 54"/>
                <a:gd name="T75" fmla="*/ 28 h 81"/>
                <a:gd name="T76" fmla="*/ 13 w 54"/>
                <a:gd name="T77" fmla="*/ 10 h 81"/>
                <a:gd name="T78" fmla="*/ 6 w 54"/>
                <a:gd name="T79" fmla="*/ 8 h 81"/>
                <a:gd name="T80" fmla="*/ 0 w 54"/>
                <a:gd name="T81" fmla="*/ 10 h 81"/>
                <a:gd name="T82" fmla="*/ 1 w 54"/>
                <a:gd name="T83" fmla="*/ 12 h 81"/>
                <a:gd name="T84" fmla="*/ 1 w 54"/>
                <a:gd name="T85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1"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3" y="11"/>
                    <a:pt x="4" y="10"/>
                    <a:pt x="6" y="10"/>
                  </a:cubicBezTo>
                  <a:cubicBezTo>
                    <a:pt x="8" y="10"/>
                    <a:pt x="10" y="11"/>
                    <a:pt x="13" y="12"/>
                  </a:cubicBezTo>
                  <a:cubicBezTo>
                    <a:pt x="18" y="15"/>
                    <a:pt x="24" y="21"/>
                    <a:pt x="28" y="29"/>
                  </a:cubicBezTo>
                  <a:cubicBezTo>
                    <a:pt x="32" y="37"/>
                    <a:pt x="34" y="47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9"/>
                    <a:pt x="52" y="29"/>
                    <a:pt x="48" y="20"/>
                  </a:cubicBezTo>
                  <a:cubicBezTo>
                    <a:pt x="43" y="12"/>
                    <a:pt x="38" y="5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ubicBezTo>
                    <a:pt x="22" y="0"/>
                    <a:pt x="20" y="1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3"/>
                    <a:pt x="22" y="2"/>
                    <a:pt x="24" y="2"/>
                  </a:cubicBezTo>
                  <a:cubicBezTo>
                    <a:pt x="26" y="2"/>
                    <a:pt x="28" y="3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6" y="7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7"/>
                    <a:pt x="34" y="37"/>
                    <a:pt x="30" y="28"/>
                  </a:cubicBezTo>
                  <a:cubicBezTo>
                    <a:pt x="25" y="20"/>
                    <a:pt x="20" y="13"/>
                    <a:pt x="13" y="10"/>
                  </a:cubicBezTo>
                  <a:cubicBezTo>
                    <a:pt x="11" y="9"/>
                    <a:pt x="9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1" name="Freeform 707"/>
            <p:cNvSpPr>
              <a:spLocks noEditPoints="1"/>
            </p:cNvSpPr>
            <p:nvPr/>
          </p:nvSpPr>
          <p:spPr bwMode="auto">
            <a:xfrm>
              <a:off x="564" y="1788"/>
              <a:ext cx="55" cy="25"/>
            </a:xfrm>
            <a:custGeom>
              <a:avLst/>
              <a:gdLst>
                <a:gd name="T0" fmla="*/ 8 w 33"/>
                <a:gd name="T1" fmla="*/ 14 h 15"/>
                <a:gd name="T2" fmla="*/ 12 w 33"/>
                <a:gd name="T3" fmla="*/ 15 h 15"/>
                <a:gd name="T4" fmla="*/ 14 w 33"/>
                <a:gd name="T5" fmla="*/ 9 h 15"/>
                <a:gd name="T6" fmla="*/ 9 w 33"/>
                <a:gd name="T7" fmla="*/ 8 h 15"/>
                <a:gd name="T8" fmla="*/ 8 w 33"/>
                <a:gd name="T9" fmla="*/ 14 h 15"/>
                <a:gd name="T10" fmla="*/ 0 w 33"/>
                <a:gd name="T11" fmla="*/ 9 h 15"/>
                <a:gd name="T12" fmla="*/ 0 w 33"/>
                <a:gd name="T13" fmla="*/ 9 h 15"/>
                <a:gd name="T14" fmla="*/ 1 w 33"/>
                <a:gd name="T15" fmla="*/ 12 h 15"/>
                <a:gd name="T16" fmla="*/ 2 w 33"/>
                <a:gd name="T17" fmla="*/ 15 h 15"/>
                <a:gd name="T18" fmla="*/ 6 w 33"/>
                <a:gd name="T19" fmla="*/ 14 h 15"/>
                <a:gd name="T20" fmla="*/ 5 w 33"/>
                <a:gd name="T21" fmla="*/ 8 h 15"/>
                <a:gd name="T22" fmla="*/ 0 w 33"/>
                <a:gd name="T23" fmla="*/ 10 h 15"/>
                <a:gd name="T24" fmla="*/ 2 w 33"/>
                <a:gd name="T25" fmla="*/ 15 h 15"/>
                <a:gd name="T26" fmla="*/ 3 w 33"/>
                <a:gd name="T27" fmla="*/ 14 h 15"/>
                <a:gd name="T28" fmla="*/ 0 w 33"/>
                <a:gd name="T29" fmla="*/ 9 h 15"/>
                <a:gd name="T30" fmla="*/ 8 w 33"/>
                <a:gd name="T31" fmla="*/ 6 h 15"/>
                <a:gd name="T32" fmla="*/ 3 w 33"/>
                <a:gd name="T33" fmla="*/ 8 h 15"/>
                <a:gd name="T34" fmla="*/ 6 w 33"/>
                <a:gd name="T35" fmla="*/ 13 h 15"/>
                <a:gd name="T36" fmla="*/ 10 w 33"/>
                <a:gd name="T37" fmla="*/ 11 h 15"/>
                <a:gd name="T38" fmla="*/ 8 w 33"/>
                <a:gd name="T39" fmla="*/ 6 h 15"/>
                <a:gd name="T40" fmla="*/ 15 w 33"/>
                <a:gd name="T41" fmla="*/ 3 h 15"/>
                <a:gd name="T42" fmla="*/ 11 w 33"/>
                <a:gd name="T43" fmla="*/ 5 h 15"/>
                <a:gd name="T44" fmla="*/ 13 w 33"/>
                <a:gd name="T45" fmla="*/ 10 h 15"/>
                <a:gd name="T46" fmla="*/ 17 w 33"/>
                <a:gd name="T47" fmla="*/ 8 h 15"/>
                <a:gd name="T48" fmla="*/ 15 w 33"/>
                <a:gd name="T49" fmla="*/ 3 h 15"/>
                <a:gd name="T50" fmla="*/ 24 w 33"/>
                <a:gd name="T51" fmla="*/ 0 h 15"/>
                <a:gd name="T52" fmla="*/ 18 w 33"/>
                <a:gd name="T53" fmla="*/ 2 h 15"/>
                <a:gd name="T54" fmla="*/ 19 w 33"/>
                <a:gd name="T55" fmla="*/ 4 h 15"/>
                <a:gd name="T56" fmla="*/ 18 w 33"/>
                <a:gd name="T57" fmla="*/ 2 h 15"/>
                <a:gd name="T58" fmla="*/ 18 w 33"/>
                <a:gd name="T59" fmla="*/ 2 h 15"/>
                <a:gd name="T60" fmla="*/ 20 w 33"/>
                <a:gd name="T61" fmla="*/ 7 h 15"/>
                <a:gd name="T62" fmla="*/ 20 w 33"/>
                <a:gd name="T63" fmla="*/ 7 h 15"/>
                <a:gd name="T64" fmla="*/ 20 w 33"/>
                <a:gd name="T65" fmla="*/ 7 h 15"/>
                <a:gd name="T66" fmla="*/ 20 w 33"/>
                <a:gd name="T67" fmla="*/ 7 h 15"/>
                <a:gd name="T68" fmla="*/ 24 w 33"/>
                <a:gd name="T69" fmla="*/ 6 h 15"/>
                <a:gd name="T70" fmla="*/ 24 w 33"/>
                <a:gd name="T71" fmla="*/ 0 h 15"/>
                <a:gd name="T72" fmla="*/ 33 w 33"/>
                <a:gd name="T73" fmla="*/ 2 h 15"/>
                <a:gd name="T74" fmla="*/ 27 w 33"/>
                <a:gd name="T75" fmla="*/ 0 h 15"/>
                <a:gd name="T76" fmla="*/ 26 w 33"/>
                <a:gd name="T77" fmla="*/ 6 h 15"/>
                <a:gd name="T78" fmla="*/ 30 w 33"/>
                <a:gd name="T79" fmla="*/ 7 h 15"/>
                <a:gd name="T80" fmla="*/ 33 w 33"/>
                <a:gd name="T8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5">
                  <a:moveTo>
                    <a:pt x="8" y="14"/>
                  </a:moveTo>
                  <a:cubicBezTo>
                    <a:pt x="9" y="14"/>
                    <a:pt x="10" y="14"/>
                    <a:pt x="12" y="15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9"/>
                    <a:pt x="10" y="8"/>
                    <a:pt x="9" y="8"/>
                  </a:cubicBezTo>
                  <a:cubicBezTo>
                    <a:pt x="8" y="14"/>
                    <a:pt x="8" y="14"/>
                    <a:pt x="8" y="14"/>
                  </a:cubicBezTo>
                  <a:close/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5" y="14"/>
                    <a:pt x="6" y="14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8"/>
                    <a:pt x="1" y="9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4" y="0"/>
                  </a:moveTo>
                  <a:cubicBezTo>
                    <a:pt x="21" y="0"/>
                    <a:pt x="19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0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29" y="6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2" name="Freeform 708"/>
            <p:cNvSpPr>
              <a:spLocks/>
            </p:cNvSpPr>
            <p:nvPr/>
          </p:nvSpPr>
          <p:spPr bwMode="auto">
            <a:xfrm>
              <a:off x="547" y="1805"/>
              <a:ext cx="40" cy="43"/>
            </a:xfrm>
            <a:custGeom>
              <a:avLst/>
              <a:gdLst>
                <a:gd name="T0" fmla="*/ 24 w 24"/>
                <a:gd name="T1" fmla="*/ 1 h 26"/>
                <a:gd name="T2" fmla="*/ 17 w 24"/>
                <a:gd name="T3" fmla="*/ 0 h 26"/>
                <a:gd name="T4" fmla="*/ 11 w 24"/>
                <a:gd name="T5" fmla="*/ 1 h 26"/>
                <a:gd name="T6" fmla="*/ 0 w 24"/>
                <a:gd name="T7" fmla="*/ 26 h 26"/>
                <a:gd name="T8" fmla="*/ 2 w 24"/>
                <a:gd name="T9" fmla="*/ 26 h 26"/>
                <a:gd name="T10" fmla="*/ 12 w 24"/>
                <a:gd name="T11" fmla="*/ 3 h 26"/>
                <a:gd name="T12" fmla="*/ 17 w 24"/>
                <a:gd name="T13" fmla="*/ 2 h 26"/>
                <a:gd name="T14" fmla="*/ 23 w 24"/>
                <a:gd name="T15" fmla="*/ 3 h 26"/>
                <a:gd name="T16" fmla="*/ 24 w 24"/>
                <a:gd name="T1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6">
                  <a:moveTo>
                    <a:pt x="24" y="1"/>
                  </a:moveTo>
                  <a:cubicBezTo>
                    <a:pt x="22" y="0"/>
                    <a:pt x="19" y="0"/>
                    <a:pt x="17" y="0"/>
                  </a:cubicBezTo>
                  <a:cubicBezTo>
                    <a:pt x="15" y="0"/>
                    <a:pt x="13" y="0"/>
                    <a:pt x="11" y="1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14"/>
                    <a:pt x="6" y="6"/>
                    <a:pt x="12" y="3"/>
                  </a:cubicBezTo>
                  <a:cubicBezTo>
                    <a:pt x="13" y="2"/>
                    <a:pt x="15" y="2"/>
                    <a:pt x="17" y="2"/>
                  </a:cubicBezTo>
                  <a:cubicBezTo>
                    <a:pt x="19" y="2"/>
                    <a:pt x="21" y="2"/>
                    <a:pt x="23" y="3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3" name="Freeform 709"/>
            <p:cNvSpPr>
              <a:spLocks/>
            </p:cNvSpPr>
            <p:nvPr/>
          </p:nvSpPr>
          <p:spPr bwMode="auto">
            <a:xfrm>
              <a:off x="504" y="1670"/>
              <a:ext cx="75" cy="123"/>
            </a:xfrm>
            <a:custGeom>
              <a:avLst/>
              <a:gdLst>
                <a:gd name="T0" fmla="*/ 35 w 45"/>
                <a:gd name="T1" fmla="*/ 71 h 73"/>
                <a:gd name="T2" fmla="*/ 45 w 45"/>
                <a:gd name="T3" fmla="*/ 48 h 73"/>
                <a:gd name="T4" fmla="*/ 23 w 45"/>
                <a:gd name="T5" fmla="*/ 2 h 73"/>
                <a:gd name="T6" fmla="*/ 10 w 45"/>
                <a:gd name="T7" fmla="*/ 2 h 73"/>
                <a:gd name="T8" fmla="*/ 0 w 45"/>
                <a:gd name="T9" fmla="*/ 26 h 73"/>
                <a:gd name="T10" fmla="*/ 23 w 45"/>
                <a:gd name="T11" fmla="*/ 71 h 73"/>
                <a:gd name="T12" fmla="*/ 35 w 45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3">
                  <a:moveTo>
                    <a:pt x="35" y="71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3"/>
                    <a:pt x="32" y="73"/>
                    <a:pt x="35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4" name="Freeform 710"/>
            <p:cNvSpPr>
              <a:spLocks/>
            </p:cNvSpPr>
            <p:nvPr/>
          </p:nvSpPr>
          <p:spPr bwMode="auto">
            <a:xfrm>
              <a:off x="521" y="1657"/>
              <a:ext cx="88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6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8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5" name="Freeform 711"/>
            <p:cNvSpPr>
              <a:spLocks/>
            </p:cNvSpPr>
            <p:nvPr/>
          </p:nvSpPr>
          <p:spPr bwMode="auto">
            <a:xfrm>
              <a:off x="504" y="1670"/>
              <a:ext cx="75" cy="123"/>
            </a:xfrm>
            <a:custGeom>
              <a:avLst/>
              <a:gdLst>
                <a:gd name="T0" fmla="*/ 35 w 45"/>
                <a:gd name="T1" fmla="*/ 71 h 73"/>
                <a:gd name="T2" fmla="*/ 45 w 45"/>
                <a:gd name="T3" fmla="*/ 48 h 73"/>
                <a:gd name="T4" fmla="*/ 23 w 45"/>
                <a:gd name="T5" fmla="*/ 2 h 73"/>
                <a:gd name="T6" fmla="*/ 10 w 45"/>
                <a:gd name="T7" fmla="*/ 2 h 73"/>
                <a:gd name="T8" fmla="*/ 0 w 45"/>
                <a:gd name="T9" fmla="*/ 26 h 73"/>
                <a:gd name="T10" fmla="*/ 23 w 45"/>
                <a:gd name="T11" fmla="*/ 71 h 73"/>
                <a:gd name="T12" fmla="*/ 35 w 45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3">
                  <a:moveTo>
                    <a:pt x="35" y="71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3"/>
                    <a:pt x="32" y="73"/>
                    <a:pt x="35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6" name="Freeform 712"/>
            <p:cNvSpPr>
              <a:spLocks/>
            </p:cNvSpPr>
            <p:nvPr/>
          </p:nvSpPr>
          <p:spPr bwMode="auto">
            <a:xfrm>
              <a:off x="524" y="1704"/>
              <a:ext cx="35" cy="57"/>
            </a:xfrm>
            <a:custGeom>
              <a:avLst/>
              <a:gdLst>
                <a:gd name="T0" fmla="*/ 16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6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3"/>
                  </a:moveTo>
                  <a:cubicBezTo>
                    <a:pt x="19" y="31"/>
                    <a:pt x="21" y="27"/>
                    <a:pt x="21" y="22"/>
                  </a:cubicBezTo>
                  <a:cubicBezTo>
                    <a:pt x="21" y="13"/>
                    <a:pt x="16" y="4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0"/>
                    <a:pt x="5" y="30"/>
                    <a:pt x="11" y="33"/>
                  </a:cubicBezTo>
                  <a:cubicBezTo>
                    <a:pt x="13" y="34"/>
                    <a:pt x="15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7" name="Freeform 713"/>
            <p:cNvSpPr>
              <a:spLocks/>
            </p:cNvSpPr>
            <p:nvPr/>
          </p:nvSpPr>
          <p:spPr bwMode="auto">
            <a:xfrm>
              <a:off x="539" y="1706"/>
              <a:ext cx="20" cy="45"/>
            </a:xfrm>
            <a:custGeom>
              <a:avLst/>
              <a:gdLst>
                <a:gd name="T0" fmla="*/ 2 w 12"/>
                <a:gd name="T1" fmla="*/ 0 h 27"/>
                <a:gd name="T2" fmla="*/ 1 w 12"/>
                <a:gd name="T3" fmla="*/ 0 h 27"/>
                <a:gd name="T4" fmla="*/ 0 w 12"/>
                <a:gd name="T5" fmla="*/ 6 h 27"/>
                <a:gd name="T6" fmla="*/ 11 w 12"/>
                <a:gd name="T7" fmla="*/ 27 h 27"/>
                <a:gd name="T8" fmla="*/ 11 w 12"/>
                <a:gd name="T9" fmla="*/ 27 h 27"/>
                <a:gd name="T10" fmla="*/ 12 w 12"/>
                <a:gd name="T11" fmla="*/ 21 h 27"/>
                <a:gd name="T12" fmla="*/ 2 w 1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0" y="15"/>
                    <a:pt x="5" y="24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6"/>
                    <a:pt x="12" y="23"/>
                    <a:pt x="12" y="21"/>
                  </a:cubicBezTo>
                  <a:cubicBezTo>
                    <a:pt x="12" y="12"/>
                    <a:pt x="7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8" name="Freeform 714"/>
            <p:cNvSpPr>
              <a:spLocks/>
            </p:cNvSpPr>
            <p:nvPr/>
          </p:nvSpPr>
          <p:spPr bwMode="auto">
            <a:xfrm>
              <a:off x="521" y="1657"/>
              <a:ext cx="88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6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8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39" name="Freeform 715"/>
            <p:cNvSpPr>
              <a:spLocks/>
            </p:cNvSpPr>
            <p:nvPr/>
          </p:nvSpPr>
          <p:spPr bwMode="auto">
            <a:xfrm>
              <a:off x="753" y="1828"/>
              <a:ext cx="107" cy="75"/>
            </a:xfrm>
            <a:custGeom>
              <a:avLst/>
              <a:gdLst>
                <a:gd name="T0" fmla="*/ 107 w 107"/>
                <a:gd name="T1" fmla="*/ 0 h 75"/>
                <a:gd name="T2" fmla="*/ 0 w 107"/>
                <a:gd name="T3" fmla="*/ 60 h 75"/>
                <a:gd name="T4" fmla="*/ 0 w 107"/>
                <a:gd name="T5" fmla="*/ 75 h 75"/>
                <a:gd name="T6" fmla="*/ 107 w 107"/>
                <a:gd name="T7" fmla="*/ 13 h 75"/>
                <a:gd name="T8" fmla="*/ 107 w 10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75">
                  <a:moveTo>
                    <a:pt x="107" y="0"/>
                  </a:moveTo>
                  <a:lnTo>
                    <a:pt x="0" y="60"/>
                  </a:lnTo>
                  <a:lnTo>
                    <a:pt x="0" y="75"/>
                  </a:lnTo>
                  <a:lnTo>
                    <a:pt x="107" y="1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0" name="Freeform 716"/>
            <p:cNvSpPr>
              <a:spLocks/>
            </p:cNvSpPr>
            <p:nvPr/>
          </p:nvSpPr>
          <p:spPr bwMode="auto">
            <a:xfrm>
              <a:off x="457" y="1729"/>
              <a:ext cx="296" cy="174"/>
            </a:xfrm>
            <a:custGeom>
              <a:avLst/>
              <a:gdLst>
                <a:gd name="T0" fmla="*/ 0 w 296"/>
                <a:gd name="T1" fmla="*/ 0 h 174"/>
                <a:gd name="T2" fmla="*/ 0 w 296"/>
                <a:gd name="T3" fmla="*/ 15 h 174"/>
                <a:gd name="T4" fmla="*/ 296 w 296"/>
                <a:gd name="T5" fmla="*/ 174 h 174"/>
                <a:gd name="T6" fmla="*/ 296 w 296"/>
                <a:gd name="T7" fmla="*/ 159 h 174"/>
                <a:gd name="T8" fmla="*/ 0 w 296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174">
                  <a:moveTo>
                    <a:pt x="0" y="0"/>
                  </a:moveTo>
                  <a:lnTo>
                    <a:pt x="0" y="15"/>
                  </a:lnTo>
                  <a:lnTo>
                    <a:pt x="296" y="174"/>
                  </a:lnTo>
                  <a:lnTo>
                    <a:pt x="296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1" name="Freeform 717"/>
            <p:cNvSpPr>
              <a:spLocks/>
            </p:cNvSpPr>
            <p:nvPr/>
          </p:nvSpPr>
          <p:spPr bwMode="auto">
            <a:xfrm>
              <a:off x="455" y="1727"/>
              <a:ext cx="300" cy="178"/>
            </a:xfrm>
            <a:custGeom>
              <a:avLst/>
              <a:gdLst>
                <a:gd name="T0" fmla="*/ 1 w 179"/>
                <a:gd name="T1" fmla="*/ 1 h 106"/>
                <a:gd name="T2" fmla="*/ 0 w 179"/>
                <a:gd name="T3" fmla="*/ 1 h 106"/>
                <a:gd name="T4" fmla="*/ 0 w 179"/>
                <a:gd name="T5" fmla="*/ 10 h 106"/>
                <a:gd name="T6" fmla="*/ 1 w 179"/>
                <a:gd name="T7" fmla="*/ 11 h 106"/>
                <a:gd name="T8" fmla="*/ 178 w 179"/>
                <a:gd name="T9" fmla="*/ 106 h 106"/>
                <a:gd name="T10" fmla="*/ 179 w 179"/>
                <a:gd name="T11" fmla="*/ 106 h 106"/>
                <a:gd name="T12" fmla="*/ 179 w 179"/>
                <a:gd name="T13" fmla="*/ 105 h 106"/>
                <a:gd name="T14" fmla="*/ 179 w 179"/>
                <a:gd name="T15" fmla="*/ 96 h 106"/>
                <a:gd name="T16" fmla="*/ 179 w 179"/>
                <a:gd name="T17" fmla="*/ 95 h 106"/>
                <a:gd name="T18" fmla="*/ 2 w 179"/>
                <a:gd name="T19" fmla="*/ 0 h 106"/>
                <a:gd name="T20" fmla="*/ 1 w 179"/>
                <a:gd name="T21" fmla="*/ 0 h 106"/>
                <a:gd name="T22" fmla="*/ 0 w 179"/>
                <a:gd name="T23" fmla="*/ 1 h 106"/>
                <a:gd name="T24" fmla="*/ 1 w 179"/>
                <a:gd name="T25" fmla="*/ 1 h 106"/>
                <a:gd name="T26" fmla="*/ 1 w 179"/>
                <a:gd name="T27" fmla="*/ 2 h 106"/>
                <a:gd name="T28" fmla="*/ 177 w 179"/>
                <a:gd name="T29" fmla="*/ 97 h 106"/>
                <a:gd name="T30" fmla="*/ 177 w 179"/>
                <a:gd name="T31" fmla="*/ 103 h 106"/>
                <a:gd name="T32" fmla="*/ 2 w 179"/>
                <a:gd name="T33" fmla="*/ 9 h 106"/>
                <a:gd name="T34" fmla="*/ 2 w 179"/>
                <a:gd name="T35" fmla="*/ 1 h 106"/>
                <a:gd name="T36" fmla="*/ 1 w 179"/>
                <a:gd name="T37" fmla="*/ 1 h 106"/>
                <a:gd name="T38" fmla="*/ 1 w 179"/>
                <a:gd name="T39" fmla="*/ 2 h 106"/>
                <a:gd name="T40" fmla="*/ 1 w 179"/>
                <a:gd name="T41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9" h="106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78" y="106"/>
                    <a:pt x="178" y="106"/>
                    <a:pt x="178" y="106"/>
                  </a:cubicBezTo>
                  <a:cubicBezTo>
                    <a:pt x="179" y="106"/>
                    <a:pt x="179" y="106"/>
                    <a:pt x="179" y="106"/>
                  </a:cubicBezTo>
                  <a:cubicBezTo>
                    <a:pt x="179" y="105"/>
                    <a:pt x="179" y="105"/>
                    <a:pt x="179" y="105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6"/>
                    <a:pt x="179" y="95"/>
                    <a:pt x="179" y="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2" name="Freeform 718"/>
            <p:cNvSpPr>
              <a:spLocks/>
            </p:cNvSpPr>
            <p:nvPr/>
          </p:nvSpPr>
          <p:spPr bwMode="auto">
            <a:xfrm>
              <a:off x="457" y="1669"/>
              <a:ext cx="403" cy="219"/>
            </a:xfrm>
            <a:custGeom>
              <a:avLst/>
              <a:gdLst>
                <a:gd name="T0" fmla="*/ 105 w 403"/>
                <a:gd name="T1" fmla="*/ 0 h 219"/>
                <a:gd name="T2" fmla="*/ 0 w 403"/>
                <a:gd name="T3" fmla="*/ 60 h 219"/>
                <a:gd name="T4" fmla="*/ 296 w 403"/>
                <a:gd name="T5" fmla="*/ 219 h 219"/>
                <a:gd name="T6" fmla="*/ 403 w 403"/>
                <a:gd name="T7" fmla="*/ 159 h 219"/>
                <a:gd name="T8" fmla="*/ 105 w 40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19">
                  <a:moveTo>
                    <a:pt x="105" y="0"/>
                  </a:moveTo>
                  <a:lnTo>
                    <a:pt x="0" y="60"/>
                  </a:lnTo>
                  <a:lnTo>
                    <a:pt x="296" y="219"/>
                  </a:lnTo>
                  <a:lnTo>
                    <a:pt x="403" y="15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3" name="Freeform 719"/>
            <p:cNvSpPr>
              <a:spLocks/>
            </p:cNvSpPr>
            <p:nvPr/>
          </p:nvSpPr>
          <p:spPr bwMode="auto">
            <a:xfrm>
              <a:off x="455" y="1667"/>
              <a:ext cx="407" cy="223"/>
            </a:xfrm>
            <a:custGeom>
              <a:avLst/>
              <a:gdLst>
                <a:gd name="T0" fmla="*/ 64 w 243"/>
                <a:gd name="T1" fmla="*/ 1 h 133"/>
                <a:gd name="T2" fmla="*/ 63 w 243"/>
                <a:gd name="T3" fmla="*/ 0 h 133"/>
                <a:gd name="T4" fmla="*/ 1 w 243"/>
                <a:gd name="T5" fmla="*/ 36 h 133"/>
                <a:gd name="T6" fmla="*/ 0 w 243"/>
                <a:gd name="T7" fmla="*/ 37 h 133"/>
                <a:gd name="T8" fmla="*/ 1 w 243"/>
                <a:gd name="T9" fmla="*/ 38 h 133"/>
                <a:gd name="T10" fmla="*/ 178 w 243"/>
                <a:gd name="T11" fmla="*/ 133 h 133"/>
                <a:gd name="T12" fmla="*/ 179 w 243"/>
                <a:gd name="T13" fmla="*/ 133 h 133"/>
                <a:gd name="T14" fmla="*/ 242 w 243"/>
                <a:gd name="T15" fmla="*/ 97 h 133"/>
                <a:gd name="T16" fmla="*/ 243 w 243"/>
                <a:gd name="T17" fmla="*/ 96 h 133"/>
                <a:gd name="T18" fmla="*/ 242 w 243"/>
                <a:gd name="T19" fmla="*/ 95 h 133"/>
                <a:gd name="T20" fmla="*/ 64 w 243"/>
                <a:gd name="T21" fmla="*/ 0 h 133"/>
                <a:gd name="T22" fmla="*/ 63 w 243"/>
                <a:gd name="T23" fmla="*/ 0 h 133"/>
                <a:gd name="T24" fmla="*/ 64 w 243"/>
                <a:gd name="T25" fmla="*/ 1 h 133"/>
                <a:gd name="T26" fmla="*/ 63 w 243"/>
                <a:gd name="T27" fmla="*/ 2 h 133"/>
                <a:gd name="T28" fmla="*/ 240 w 243"/>
                <a:gd name="T29" fmla="*/ 96 h 133"/>
                <a:gd name="T30" fmla="*/ 178 w 243"/>
                <a:gd name="T31" fmla="*/ 131 h 133"/>
                <a:gd name="T32" fmla="*/ 3 w 243"/>
                <a:gd name="T33" fmla="*/ 37 h 133"/>
                <a:gd name="T34" fmla="*/ 64 w 243"/>
                <a:gd name="T35" fmla="*/ 2 h 133"/>
                <a:gd name="T36" fmla="*/ 64 w 243"/>
                <a:gd name="T37" fmla="*/ 1 h 133"/>
                <a:gd name="T38" fmla="*/ 63 w 243"/>
                <a:gd name="T39" fmla="*/ 2 h 133"/>
                <a:gd name="T40" fmla="*/ 64 w 243"/>
                <a:gd name="T41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133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2" y="97"/>
                    <a:pt x="243" y="96"/>
                    <a:pt x="243" y="96"/>
                  </a:cubicBezTo>
                  <a:cubicBezTo>
                    <a:pt x="243" y="96"/>
                    <a:pt x="242" y="95"/>
                    <a:pt x="242" y="95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240" y="96"/>
                    <a:pt x="240" y="96"/>
                    <a:pt x="240" y="96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4" name="Freeform 720"/>
            <p:cNvSpPr>
              <a:spLocks/>
            </p:cNvSpPr>
            <p:nvPr/>
          </p:nvSpPr>
          <p:spPr bwMode="auto">
            <a:xfrm>
              <a:off x="445" y="1595"/>
              <a:ext cx="74" cy="121"/>
            </a:xfrm>
            <a:custGeom>
              <a:avLst/>
              <a:gdLst>
                <a:gd name="T0" fmla="*/ 74 w 74"/>
                <a:gd name="T1" fmla="*/ 0 h 121"/>
                <a:gd name="T2" fmla="*/ 0 w 74"/>
                <a:gd name="T3" fmla="*/ 42 h 121"/>
                <a:gd name="T4" fmla="*/ 0 w 74"/>
                <a:gd name="T5" fmla="*/ 121 h 121"/>
                <a:gd name="T6" fmla="*/ 74 w 74"/>
                <a:gd name="T7" fmla="*/ 77 h 121"/>
                <a:gd name="T8" fmla="*/ 74 w 74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21">
                  <a:moveTo>
                    <a:pt x="74" y="0"/>
                  </a:moveTo>
                  <a:lnTo>
                    <a:pt x="0" y="42"/>
                  </a:lnTo>
                  <a:lnTo>
                    <a:pt x="0" y="121"/>
                  </a:lnTo>
                  <a:lnTo>
                    <a:pt x="74" y="7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5" name="Freeform 721"/>
            <p:cNvSpPr>
              <a:spLocks/>
            </p:cNvSpPr>
            <p:nvPr/>
          </p:nvSpPr>
          <p:spPr bwMode="auto">
            <a:xfrm>
              <a:off x="409" y="1617"/>
              <a:ext cx="36" cy="99"/>
            </a:xfrm>
            <a:custGeom>
              <a:avLst/>
              <a:gdLst>
                <a:gd name="T0" fmla="*/ 0 w 36"/>
                <a:gd name="T1" fmla="*/ 0 h 99"/>
                <a:gd name="T2" fmla="*/ 0 w 36"/>
                <a:gd name="T3" fmla="*/ 79 h 99"/>
                <a:gd name="T4" fmla="*/ 36 w 36"/>
                <a:gd name="T5" fmla="*/ 99 h 99"/>
                <a:gd name="T6" fmla="*/ 36 w 36"/>
                <a:gd name="T7" fmla="*/ 20 h 99"/>
                <a:gd name="T8" fmla="*/ 0 w 3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9">
                  <a:moveTo>
                    <a:pt x="0" y="0"/>
                  </a:moveTo>
                  <a:lnTo>
                    <a:pt x="0" y="79"/>
                  </a:lnTo>
                  <a:lnTo>
                    <a:pt x="36" y="99"/>
                  </a:lnTo>
                  <a:lnTo>
                    <a:pt x="3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6" name="Freeform 722"/>
            <p:cNvSpPr>
              <a:spLocks/>
            </p:cNvSpPr>
            <p:nvPr/>
          </p:nvSpPr>
          <p:spPr bwMode="auto">
            <a:xfrm>
              <a:off x="407" y="1615"/>
              <a:ext cx="40" cy="102"/>
            </a:xfrm>
            <a:custGeom>
              <a:avLst/>
              <a:gdLst>
                <a:gd name="T0" fmla="*/ 1 w 24"/>
                <a:gd name="T1" fmla="*/ 1 h 61"/>
                <a:gd name="T2" fmla="*/ 0 w 24"/>
                <a:gd name="T3" fmla="*/ 1 h 61"/>
                <a:gd name="T4" fmla="*/ 0 w 24"/>
                <a:gd name="T5" fmla="*/ 48 h 61"/>
                <a:gd name="T6" fmla="*/ 0 w 24"/>
                <a:gd name="T7" fmla="*/ 49 h 61"/>
                <a:gd name="T8" fmla="*/ 22 w 24"/>
                <a:gd name="T9" fmla="*/ 61 h 61"/>
                <a:gd name="T10" fmla="*/ 23 w 24"/>
                <a:gd name="T11" fmla="*/ 61 h 61"/>
                <a:gd name="T12" fmla="*/ 24 w 24"/>
                <a:gd name="T13" fmla="*/ 60 h 61"/>
                <a:gd name="T14" fmla="*/ 24 w 24"/>
                <a:gd name="T15" fmla="*/ 13 h 61"/>
                <a:gd name="T16" fmla="*/ 23 w 24"/>
                <a:gd name="T17" fmla="*/ 13 h 61"/>
                <a:gd name="T18" fmla="*/ 1 w 24"/>
                <a:gd name="T19" fmla="*/ 0 h 61"/>
                <a:gd name="T20" fmla="*/ 0 w 24"/>
                <a:gd name="T21" fmla="*/ 0 h 61"/>
                <a:gd name="T22" fmla="*/ 0 w 24"/>
                <a:gd name="T23" fmla="*/ 1 h 61"/>
                <a:gd name="T24" fmla="*/ 1 w 24"/>
                <a:gd name="T25" fmla="*/ 1 h 61"/>
                <a:gd name="T26" fmla="*/ 0 w 24"/>
                <a:gd name="T27" fmla="*/ 2 h 61"/>
                <a:gd name="T28" fmla="*/ 22 w 24"/>
                <a:gd name="T29" fmla="*/ 14 h 61"/>
                <a:gd name="T30" fmla="*/ 22 w 24"/>
                <a:gd name="T31" fmla="*/ 58 h 61"/>
                <a:gd name="T32" fmla="*/ 2 w 24"/>
                <a:gd name="T33" fmla="*/ 47 h 61"/>
                <a:gd name="T34" fmla="*/ 2 w 24"/>
                <a:gd name="T35" fmla="*/ 1 h 61"/>
                <a:gd name="T36" fmla="*/ 1 w 24"/>
                <a:gd name="T37" fmla="*/ 1 h 61"/>
                <a:gd name="T38" fmla="*/ 0 w 24"/>
                <a:gd name="T39" fmla="*/ 2 h 61"/>
                <a:gd name="T40" fmla="*/ 1 w 24"/>
                <a:gd name="T41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7" name="Freeform 723"/>
            <p:cNvSpPr>
              <a:spLocks/>
            </p:cNvSpPr>
            <p:nvPr/>
          </p:nvSpPr>
          <p:spPr bwMode="auto">
            <a:xfrm>
              <a:off x="409" y="1575"/>
              <a:ext cx="110" cy="62"/>
            </a:xfrm>
            <a:custGeom>
              <a:avLst/>
              <a:gdLst>
                <a:gd name="T0" fmla="*/ 73 w 110"/>
                <a:gd name="T1" fmla="*/ 0 h 62"/>
                <a:gd name="T2" fmla="*/ 0 w 110"/>
                <a:gd name="T3" fmla="*/ 42 h 62"/>
                <a:gd name="T4" fmla="*/ 36 w 110"/>
                <a:gd name="T5" fmla="*/ 62 h 62"/>
                <a:gd name="T6" fmla="*/ 110 w 110"/>
                <a:gd name="T7" fmla="*/ 20 h 62"/>
                <a:gd name="T8" fmla="*/ 73 w 11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2">
                  <a:moveTo>
                    <a:pt x="73" y="0"/>
                  </a:moveTo>
                  <a:lnTo>
                    <a:pt x="0" y="42"/>
                  </a:lnTo>
                  <a:lnTo>
                    <a:pt x="36" y="62"/>
                  </a:lnTo>
                  <a:lnTo>
                    <a:pt x="110" y="2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8" name="Freeform 724"/>
            <p:cNvSpPr>
              <a:spLocks/>
            </p:cNvSpPr>
            <p:nvPr/>
          </p:nvSpPr>
          <p:spPr bwMode="auto">
            <a:xfrm>
              <a:off x="407" y="1573"/>
              <a:ext cx="114" cy="66"/>
            </a:xfrm>
            <a:custGeom>
              <a:avLst/>
              <a:gdLst>
                <a:gd name="T0" fmla="*/ 45 w 68"/>
                <a:gd name="T1" fmla="*/ 1 h 39"/>
                <a:gd name="T2" fmla="*/ 44 w 68"/>
                <a:gd name="T3" fmla="*/ 0 h 39"/>
                <a:gd name="T4" fmla="*/ 0 w 68"/>
                <a:gd name="T5" fmla="*/ 25 h 39"/>
                <a:gd name="T6" fmla="*/ 0 w 68"/>
                <a:gd name="T7" fmla="*/ 26 h 39"/>
                <a:gd name="T8" fmla="*/ 0 w 68"/>
                <a:gd name="T9" fmla="*/ 27 h 39"/>
                <a:gd name="T10" fmla="*/ 22 w 68"/>
                <a:gd name="T11" fmla="*/ 39 h 39"/>
                <a:gd name="T12" fmla="*/ 23 w 68"/>
                <a:gd name="T13" fmla="*/ 39 h 39"/>
                <a:gd name="T14" fmla="*/ 68 w 68"/>
                <a:gd name="T15" fmla="*/ 14 h 39"/>
                <a:gd name="T16" fmla="*/ 68 w 68"/>
                <a:gd name="T17" fmla="*/ 13 h 39"/>
                <a:gd name="T18" fmla="*/ 68 w 68"/>
                <a:gd name="T19" fmla="*/ 12 h 39"/>
                <a:gd name="T20" fmla="*/ 45 w 68"/>
                <a:gd name="T21" fmla="*/ 0 h 39"/>
                <a:gd name="T22" fmla="*/ 44 w 68"/>
                <a:gd name="T23" fmla="*/ 0 h 39"/>
                <a:gd name="T24" fmla="*/ 45 w 68"/>
                <a:gd name="T25" fmla="*/ 1 h 39"/>
                <a:gd name="T26" fmla="*/ 45 w 68"/>
                <a:gd name="T27" fmla="*/ 2 h 39"/>
                <a:gd name="T28" fmla="*/ 65 w 68"/>
                <a:gd name="T29" fmla="*/ 13 h 39"/>
                <a:gd name="T30" fmla="*/ 23 w 68"/>
                <a:gd name="T31" fmla="*/ 37 h 39"/>
                <a:gd name="T32" fmla="*/ 3 w 68"/>
                <a:gd name="T33" fmla="*/ 26 h 39"/>
                <a:gd name="T34" fmla="*/ 45 w 68"/>
                <a:gd name="T35" fmla="*/ 2 h 39"/>
                <a:gd name="T36" fmla="*/ 45 w 68"/>
                <a:gd name="T37" fmla="*/ 1 h 39"/>
                <a:gd name="T38" fmla="*/ 45 w 68"/>
                <a:gd name="T39" fmla="*/ 2 h 39"/>
                <a:gd name="T40" fmla="*/ 45 w 68"/>
                <a:gd name="T4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39">
                  <a:moveTo>
                    <a:pt x="45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2"/>
                    <a:pt x="68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49" name="Freeform 725"/>
            <p:cNvSpPr>
              <a:spLocks/>
            </p:cNvSpPr>
            <p:nvPr/>
          </p:nvSpPr>
          <p:spPr bwMode="auto">
            <a:xfrm>
              <a:off x="497" y="1593"/>
              <a:ext cx="106" cy="171"/>
            </a:xfrm>
            <a:custGeom>
              <a:avLst/>
              <a:gdLst>
                <a:gd name="T0" fmla="*/ 106 w 106"/>
                <a:gd name="T1" fmla="*/ 0 h 171"/>
                <a:gd name="T2" fmla="*/ 0 w 106"/>
                <a:gd name="T3" fmla="*/ 61 h 171"/>
                <a:gd name="T4" fmla="*/ 0 w 106"/>
                <a:gd name="T5" fmla="*/ 171 h 171"/>
                <a:gd name="T6" fmla="*/ 106 w 106"/>
                <a:gd name="T7" fmla="*/ 109 h 171"/>
                <a:gd name="T8" fmla="*/ 106 w 10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1">
                  <a:moveTo>
                    <a:pt x="106" y="0"/>
                  </a:moveTo>
                  <a:lnTo>
                    <a:pt x="0" y="61"/>
                  </a:lnTo>
                  <a:lnTo>
                    <a:pt x="0" y="171"/>
                  </a:lnTo>
                  <a:lnTo>
                    <a:pt x="106" y="10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0" name="Freeform 726"/>
            <p:cNvSpPr>
              <a:spLocks/>
            </p:cNvSpPr>
            <p:nvPr/>
          </p:nvSpPr>
          <p:spPr bwMode="auto">
            <a:xfrm>
              <a:off x="495" y="1592"/>
              <a:ext cx="109" cy="174"/>
            </a:xfrm>
            <a:custGeom>
              <a:avLst/>
              <a:gdLst>
                <a:gd name="T0" fmla="*/ 64 w 65"/>
                <a:gd name="T1" fmla="*/ 1 h 104"/>
                <a:gd name="T2" fmla="*/ 63 w 65"/>
                <a:gd name="T3" fmla="*/ 0 h 104"/>
                <a:gd name="T4" fmla="*/ 0 w 65"/>
                <a:gd name="T5" fmla="*/ 36 h 104"/>
                <a:gd name="T6" fmla="*/ 0 w 65"/>
                <a:gd name="T7" fmla="*/ 37 h 104"/>
                <a:gd name="T8" fmla="*/ 0 w 65"/>
                <a:gd name="T9" fmla="*/ 103 h 104"/>
                <a:gd name="T10" fmla="*/ 0 w 65"/>
                <a:gd name="T11" fmla="*/ 104 h 104"/>
                <a:gd name="T12" fmla="*/ 1 w 65"/>
                <a:gd name="T13" fmla="*/ 104 h 104"/>
                <a:gd name="T14" fmla="*/ 64 w 65"/>
                <a:gd name="T15" fmla="*/ 67 h 104"/>
                <a:gd name="T16" fmla="*/ 65 w 65"/>
                <a:gd name="T17" fmla="*/ 66 h 104"/>
                <a:gd name="T18" fmla="*/ 65 w 65"/>
                <a:gd name="T19" fmla="*/ 1 h 104"/>
                <a:gd name="T20" fmla="*/ 64 w 65"/>
                <a:gd name="T21" fmla="*/ 0 h 104"/>
                <a:gd name="T22" fmla="*/ 63 w 65"/>
                <a:gd name="T23" fmla="*/ 0 h 104"/>
                <a:gd name="T24" fmla="*/ 64 w 65"/>
                <a:gd name="T25" fmla="*/ 1 h 104"/>
                <a:gd name="T26" fmla="*/ 63 w 65"/>
                <a:gd name="T27" fmla="*/ 1 h 104"/>
                <a:gd name="T28" fmla="*/ 63 w 65"/>
                <a:gd name="T29" fmla="*/ 66 h 104"/>
                <a:gd name="T30" fmla="*/ 2 w 65"/>
                <a:gd name="T31" fmla="*/ 101 h 104"/>
                <a:gd name="T32" fmla="*/ 2 w 65"/>
                <a:gd name="T33" fmla="*/ 37 h 104"/>
                <a:gd name="T34" fmla="*/ 64 w 65"/>
                <a:gd name="T35" fmla="*/ 2 h 104"/>
                <a:gd name="T36" fmla="*/ 64 w 65"/>
                <a:gd name="T37" fmla="*/ 1 h 104"/>
                <a:gd name="T38" fmla="*/ 63 w 65"/>
                <a:gd name="T39" fmla="*/ 1 h 104"/>
                <a:gd name="T40" fmla="*/ 64 w 65"/>
                <a:gd name="T41" fmla="*/ 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04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1" name="Freeform 727"/>
            <p:cNvSpPr>
              <a:spLocks/>
            </p:cNvSpPr>
            <p:nvPr/>
          </p:nvSpPr>
          <p:spPr bwMode="auto">
            <a:xfrm>
              <a:off x="444" y="1624"/>
              <a:ext cx="53" cy="140"/>
            </a:xfrm>
            <a:custGeom>
              <a:avLst/>
              <a:gdLst>
                <a:gd name="T0" fmla="*/ 0 w 53"/>
                <a:gd name="T1" fmla="*/ 0 h 140"/>
                <a:gd name="T2" fmla="*/ 0 w 53"/>
                <a:gd name="T3" fmla="*/ 110 h 140"/>
                <a:gd name="T4" fmla="*/ 53 w 53"/>
                <a:gd name="T5" fmla="*/ 140 h 140"/>
                <a:gd name="T6" fmla="*/ 53 w 53"/>
                <a:gd name="T7" fmla="*/ 30 h 140"/>
                <a:gd name="T8" fmla="*/ 0 w 53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40">
                  <a:moveTo>
                    <a:pt x="0" y="0"/>
                  </a:moveTo>
                  <a:lnTo>
                    <a:pt x="0" y="110"/>
                  </a:lnTo>
                  <a:lnTo>
                    <a:pt x="53" y="140"/>
                  </a:lnTo>
                  <a:lnTo>
                    <a:pt x="53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2" name="Freeform 728"/>
            <p:cNvSpPr>
              <a:spLocks/>
            </p:cNvSpPr>
            <p:nvPr/>
          </p:nvSpPr>
          <p:spPr bwMode="auto">
            <a:xfrm>
              <a:off x="442" y="1622"/>
              <a:ext cx="57" cy="144"/>
            </a:xfrm>
            <a:custGeom>
              <a:avLst/>
              <a:gdLst>
                <a:gd name="T0" fmla="*/ 1 w 34"/>
                <a:gd name="T1" fmla="*/ 1 h 86"/>
                <a:gd name="T2" fmla="*/ 0 w 34"/>
                <a:gd name="T3" fmla="*/ 1 h 86"/>
                <a:gd name="T4" fmla="*/ 0 w 34"/>
                <a:gd name="T5" fmla="*/ 67 h 86"/>
                <a:gd name="T6" fmla="*/ 1 w 34"/>
                <a:gd name="T7" fmla="*/ 68 h 86"/>
                <a:gd name="T8" fmla="*/ 32 w 34"/>
                <a:gd name="T9" fmla="*/ 86 h 86"/>
                <a:gd name="T10" fmla="*/ 33 w 34"/>
                <a:gd name="T11" fmla="*/ 86 h 86"/>
                <a:gd name="T12" fmla="*/ 34 w 34"/>
                <a:gd name="T13" fmla="*/ 85 h 86"/>
                <a:gd name="T14" fmla="*/ 34 w 34"/>
                <a:gd name="T15" fmla="*/ 19 h 86"/>
                <a:gd name="T16" fmla="*/ 33 w 34"/>
                <a:gd name="T17" fmla="*/ 18 h 86"/>
                <a:gd name="T18" fmla="*/ 2 w 34"/>
                <a:gd name="T19" fmla="*/ 0 h 86"/>
                <a:gd name="T20" fmla="*/ 1 w 34"/>
                <a:gd name="T21" fmla="*/ 0 h 86"/>
                <a:gd name="T22" fmla="*/ 0 w 34"/>
                <a:gd name="T23" fmla="*/ 1 h 86"/>
                <a:gd name="T24" fmla="*/ 1 w 34"/>
                <a:gd name="T25" fmla="*/ 1 h 86"/>
                <a:gd name="T26" fmla="*/ 1 w 34"/>
                <a:gd name="T27" fmla="*/ 2 h 86"/>
                <a:gd name="T28" fmla="*/ 32 w 34"/>
                <a:gd name="T29" fmla="*/ 19 h 86"/>
                <a:gd name="T30" fmla="*/ 32 w 34"/>
                <a:gd name="T31" fmla="*/ 83 h 86"/>
                <a:gd name="T32" fmla="*/ 2 w 34"/>
                <a:gd name="T33" fmla="*/ 67 h 86"/>
                <a:gd name="T34" fmla="*/ 2 w 34"/>
                <a:gd name="T35" fmla="*/ 1 h 86"/>
                <a:gd name="T36" fmla="*/ 1 w 34"/>
                <a:gd name="T37" fmla="*/ 1 h 86"/>
                <a:gd name="T38" fmla="*/ 1 w 34"/>
                <a:gd name="T39" fmla="*/ 2 h 86"/>
                <a:gd name="T40" fmla="*/ 1 w 34"/>
                <a:gd name="T41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86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1" y="68"/>
                    <a:pt x="1" y="68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8"/>
                    <a:pt x="33" y="18"/>
                    <a:pt x="33" y="1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3" name="Freeform 729"/>
            <p:cNvSpPr>
              <a:spLocks/>
            </p:cNvSpPr>
            <p:nvPr/>
          </p:nvSpPr>
          <p:spPr bwMode="auto">
            <a:xfrm>
              <a:off x="444" y="1563"/>
              <a:ext cx="159" cy="91"/>
            </a:xfrm>
            <a:custGeom>
              <a:avLst/>
              <a:gdLst>
                <a:gd name="T0" fmla="*/ 105 w 159"/>
                <a:gd name="T1" fmla="*/ 0 h 91"/>
                <a:gd name="T2" fmla="*/ 0 w 159"/>
                <a:gd name="T3" fmla="*/ 61 h 91"/>
                <a:gd name="T4" fmla="*/ 53 w 159"/>
                <a:gd name="T5" fmla="*/ 91 h 91"/>
                <a:gd name="T6" fmla="*/ 159 w 159"/>
                <a:gd name="T7" fmla="*/ 30 h 91"/>
                <a:gd name="T8" fmla="*/ 105 w 15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1">
                  <a:moveTo>
                    <a:pt x="105" y="0"/>
                  </a:moveTo>
                  <a:lnTo>
                    <a:pt x="0" y="61"/>
                  </a:lnTo>
                  <a:lnTo>
                    <a:pt x="53" y="91"/>
                  </a:lnTo>
                  <a:lnTo>
                    <a:pt x="159" y="3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4" name="Freeform 730"/>
            <p:cNvSpPr>
              <a:spLocks/>
            </p:cNvSpPr>
            <p:nvPr/>
          </p:nvSpPr>
          <p:spPr bwMode="auto">
            <a:xfrm>
              <a:off x="442" y="1562"/>
              <a:ext cx="162" cy="93"/>
            </a:xfrm>
            <a:custGeom>
              <a:avLst/>
              <a:gdLst>
                <a:gd name="T0" fmla="*/ 64 w 97"/>
                <a:gd name="T1" fmla="*/ 1 h 56"/>
                <a:gd name="T2" fmla="*/ 64 w 97"/>
                <a:gd name="T3" fmla="*/ 0 h 56"/>
                <a:gd name="T4" fmla="*/ 1 w 97"/>
                <a:gd name="T5" fmla="*/ 36 h 56"/>
                <a:gd name="T6" fmla="*/ 0 w 97"/>
                <a:gd name="T7" fmla="*/ 37 h 56"/>
                <a:gd name="T8" fmla="*/ 1 w 97"/>
                <a:gd name="T9" fmla="*/ 38 h 56"/>
                <a:gd name="T10" fmla="*/ 32 w 97"/>
                <a:gd name="T11" fmla="*/ 56 h 56"/>
                <a:gd name="T12" fmla="*/ 33 w 97"/>
                <a:gd name="T13" fmla="*/ 56 h 56"/>
                <a:gd name="T14" fmla="*/ 96 w 97"/>
                <a:gd name="T15" fmla="*/ 20 h 56"/>
                <a:gd name="T16" fmla="*/ 97 w 97"/>
                <a:gd name="T17" fmla="*/ 19 h 56"/>
                <a:gd name="T18" fmla="*/ 96 w 97"/>
                <a:gd name="T19" fmla="*/ 18 h 56"/>
                <a:gd name="T20" fmla="*/ 64 w 97"/>
                <a:gd name="T21" fmla="*/ 0 h 56"/>
                <a:gd name="T22" fmla="*/ 64 w 97"/>
                <a:gd name="T23" fmla="*/ 0 h 56"/>
                <a:gd name="T24" fmla="*/ 64 w 97"/>
                <a:gd name="T25" fmla="*/ 1 h 56"/>
                <a:gd name="T26" fmla="*/ 64 w 97"/>
                <a:gd name="T27" fmla="*/ 2 h 56"/>
                <a:gd name="T28" fmla="*/ 94 w 97"/>
                <a:gd name="T29" fmla="*/ 19 h 56"/>
                <a:gd name="T30" fmla="*/ 33 w 97"/>
                <a:gd name="T31" fmla="*/ 54 h 56"/>
                <a:gd name="T32" fmla="*/ 3 w 97"/>
                <a:gd name="T33" fmla="*/ 37 h 56"/>
                <a:gd name="T34" fmla="*/ 65 w 97"/>
                <a:gd name="T35" fmla="*/ 2 h 56"/>
                <a:gd name="T36" fmla="*/ 64 w 97"/>
                <a:gd name="T37" fmla="*/ 1 h 56"/>
                <a:gd name="T38" fmla="*/ 64 w 97"/>
                <a:gd name="T39" fmla="*/ 2 h 56"/>
                <a:gd name="T40" fmla="*/ 64 w 97"/>
                <a:gd name="T41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56">
                  <a:moveTo>
                    <a:pt x="64" y="1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18"/>
                    <a:pt x="97" y="18"/>
                    <a:pt x="96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2"/>
                    <a:pt x="64" y="2"/>
                    <a:pt x="64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5" name="Freeform 731"/>
            <p:cNvSpPr>
              <a:spLocks/>
            </p:cNvSpPr>
            <p:nvPr/>
          </p:nvSpPr>
          <p:spPr bwMode="auto">
            <a:xfrm>
              <a:off x="546" y="1642"/>
              <a:ext cx="73" cy="121"/>
            </a:xfrm>
            <a:custGeom>
              <a:avLst/>
              <a:gdLst>
                <a:gd name="T0" fmla="*/ 73 w 73"/>
                <a:gd name="T1" fmla="*/ 0 h 121"/>
                <a:gd name="T2" fmla="*/ 0 w 73"/>
                <a:gd name="T3" fmla="*/ 44 h 121"/>
                <a:gd name="T4" fmla="*/ 0 w 73"/>
                <a:gd name="T5" fmla="*/ 121 h 121"/>
                <a:gd name="T6" fmla="*/ 73 w 73"/>
                <a:gd name="T7" fmla="*/ 79 h 121"/>
                <a:gd name="T8" fmla="*/ 73 w 73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21">
                  <a:moveTo>
                    <a:pt x="73" y="0"/>
                  </a:moveTo>
                  <a:lnTo>
                    <a:pt x="0" y="44"/>
                  </a:lnTo>
                  <a:lnTo>
                    <a:pt x="0" y="121"/>
                  </a:lnTo>
                  <a:lnTo>
                    <a:pt x="73" y="79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6" name="Freeform 732"/>
            <p:cNvSpPr>
              <a:spLocks/>
            </p:cNvSpPr>
            <p:nvPr/>
          </p:nvSpPr>
          <p:spPr bwMode="auto">
            <a:xfrm>
              <a:off x="544" y="1642"/>
              <a:ext cx="77" cy="122"/>
            </a:xfrm>
            <a:custGeom>
              <a:avLst/>
              <a:gdLst>
                <a:gd name="T0" fmla="*/ 45 w 46"/>
                <a:gd name="T1" fmla="*/ 0 h 73"/>
                <a:gd name="T2" fmla="*/ 45 w 46"/>
                <a:gd name="T3" fmla="*/ 0 h 73"/>
                <a:gd name="T4" fmla="*/ 0 w 46"/>
                <a:gd name="T5" fmla="*/ 25 h 73"/>
                <a:gd name="T6" fmla="*/ 0 w 46"/>
                <a:gd name="T7" fmla="*/ 26 h 73"/>
                <a:gd name="T8" fmla="*/ 0 w 46"/>
                <a:gd name="T9" fmla="*/ 72 h 73"/>
                <a:gd name="T10" fmla="*/ 0 w 46"/>
                <a:gd name="T11" fmla="*/ 73 h 73"/>
                <a:gd name="T12" fmla="*/ 1 w 46"/>
                <a:gd name="T13" fmla="*/ 73 h 73"/>
                <a:gd name="T14" fmla="*/ 46 w 46"/>
                <a:gd name="T15" fmla="*/ 48 h 73"/>
                <a:gd name="T16" fmla="*/ 46 w 46"/>
                <a:gd name="T17" fmla="*/ 47 h 73"/>
                <a:gd name="T18" fmla="*/ 46 w 46"/>
                <a:gd name="T19" fmla="*/ 0 h 73"/>
                <a:gd name="T20" fmla="*/ 46 w 46"/>
                <a:gd name="T21" fmla="*/ 0 h 73"/>
                <a:gd name="T22" fmla="*/ 45 w 46"/>
                <a:gd name="T23" fmla="*/ 0 h 73"/>
                <a:gd name="T24" fmla="*/ 45 w 46"/>
                <a:gd name="T25" fmla="*/ 0 h 73"/>
                <a:gd name="T26" fmla="*/ 44 w 46"/>
                <a:gd name="T27" fmla="*/ 0 h 73"/>
                <a:gd name="T28" fmla="*/ 44 w 46"/>
                <a:gd name="T29" fmla="*/ 46 h 73"/>
                <a:gd name="T30" fmla="*/ 2 w 46"/>
                <a:gd name="T31" fmla="*/ 71 h 73"/>
                <a:gd name="T32" fmla="*/ 2 w 46"/>
                <a:gd name="T33" fmla="*/ 26 h 73"/>
                <a:gd name="T34" fmla="*/ 46 w 46"/>
                <a:gd name="T35" fmla="*/ 1 h 73"/>
                <a:gd name="T36" fmla="*/ 45 w 46"/>
                <a:gd name="T37" fmla="*/ 0 h 73"/>
                <a:gd name="T38" fmla="*/ 44 w 46"/>
                <a:gd name="T39" fmla="*/ 0 h 73"/>
                <a:gd name="T40" fmla="*/ 45 w 46"/>
                <a:gd name="T4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3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7" name="Freeform 733"/>
            <p:cNvSpPr>
              <a:spLocks/>
            </p:cNvSpPr>
            <p:nvPr/>
          </p:nvSpPr>
          <p:spPr bwMode="auto">
            <a:xfrm>
              <a:off x="509" y="1665"/>
              <a:ext cx="37" cy="98"/>
            </a:xfrm>
            <a:custGeom>
              <a:avLst/>
              <a:gdLst>
                <a:gd name="T0" fmla="*/ 0 w 37"/>
                <a:gd name="T1" fmla="*/ 0 h 98"/>
                <a:gd name="T2" fmla="*/ 0 w 37"/>
                <a:gd name="T3" fmla="*/ 78 h 98"/>
                <a:gd name="T4" fmla="*/ 37 w 37"/>
                <a:gd name="T5" fmla="*/ 98 h 98"/>
                <a:gd name="T6" fmla="*/ 37 w 37"/>
                <a:gd name="T7" fmla="*/ 21 h 98"/>
                <a:gd name="T8" fmla="*/ 0 w 3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98">
                  <a:moveTo>
                    <a:pt x="0" y="0"/>
                  </a:moveTo>
                  <a:lnTo>
                    <a:pt x="0" y="78"/>
                  </a:lnTo>
                  <a:lnTo>
                    <a:pt x="37" y="98"/>
                  </a:lnTo>
                  <a:lnTo>
                    <a:pt x="37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8" name="Freeform 734"/>
            <p:cNvSpPr>
              <a:spLocks/>
            </p:cNvSpPr>
            <p:nvPr/>
          </p:nvSpPr>
          <p:spPr bwMode="auto">
            <a:xfrm>
              <a:off x="507" y="1664"/>
              <a:ext cx="40" cy="100"/>
            </a:xfrm>
            <a:custGeom>
              <a:avLst/>
              <a:gdLst>
                <a:gd name="T0" fmla="*/ 1 w 24"/>
                <a:gd name="T1" fmla="*/ 1 h 60"/>
                <a:gd name="T2" fmla="*/ 0 w 24"/>
                <a:gd name="T3" fmla="*/ 1 h 60"/>
                <a:gd name="T4" fmla="*/ 0 w 24"/>
                <a:gd name="T5" fmla="*/ 47 h 60"/>
                <a:gd name="T6" fmla="*/ 0 w 24"/>
                <a:gd name="T7" fmla="*/ 48 h 60"/>
                <a:gd name="T8" fmla="*/ 22 w 24"/>
                <a:gd name="T9" fmla="*/ 60 h 60"/>
                <a:gd name="T10" fmla="*/ 23 w 24"/>
                <a:gd name="T11" fmla="*/ 60 h 60"/>
                <a:gd name="T12" fmla="*/ 24 w 24"/>
                <a:gd name="T13" fmla="*/ 59 h 60"/>
                <a:gd name="T14" fmla="*/ 24 w 24"/>
                <a:gd name="T15" fmla="*/ 13 h 60"/>
                <a:gd name="T16" fmla="*/ 23 w 24"/>
                <a:gd name="T17" fmla="*/ 12 h 60"/>
                <a:gd name="T18" fmla="*/ 1 w 24"/>
                <a:gd name="T19" fmla="*/ 0 h 60"/>
                <a:gd name="T20" fmla="*/ 0 w 24"/>
                <a:gd name="T21" fmla="*/ 0 h 60"/>
                <a:gd name="T22" fmla="*/ 0 w 24"/>
                <a:gd name="T23" fmla="*/ 1 h 60"/>
                <a:gd name="T24" fmla="*/ 1 w 24"/>
                <a:gd name="T25" fmla="*/ 1 h 60"/>
                <a:gd name="T26" fmla="*/ 0 w 24"/>
                <a:gd name="T27" fmla="*/ 1 h 60"/>
                <a:gd name="T28" fmla="*/ 22 w 24"/>
                <a:gd name="T29" fmla="*/ 13 h 60"/>
                <a:gd name="T30" fmla="*/ 22 w 24"/>
                <a:gd name="T31" fmla="*/ 58 h 60"/>
                <a:gd name="T32" fmla="*/ 2 w 24"/>
                <a:gd name="T33" fmla="*/ 46 h 60"/>
                <a:gd name="T34" fmla="*/ 2 w 24"/>
                <a:gd name="T35" fmla="*/ 1 h 60"/>
                <a:gd name="T36" fmla="*/ 1 w 24"/>
                <a:gd name="T37" fmla="*/ 1 h 60"/>
                <a:gd name="T38" fmla="*/ 0 w 24"/>
                <a:gd name="T39" fmla="*/ 1 h 60"/>
                <a:gd name="T40" fmla="*/ 1 w 24"/>
                <a:gd name="T41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0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8"/>
                    <a:pt x="0" y="48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59" name="Freeform 735"/>
            <p:cNvSpPr>
              <a:spLocks/>
            </p:cNvSpPr>
            <p:nvPr/>
          </p:nvSpPr>
          <p:spPr bwMode="auto">
            <a:xfrm>
              <a:off x="509" y="1622"/>
              <a:ext cx="110" cy="64"/>
            </a:xfrm>
            <a:custGeom>
              <a:avLst/>
              <a:gdLst>
                <a:gd name="T0" fmla="*/ 73 w 110"/>
                <a:gd name="T1" fmla="*/ 0 h 64"/>
                <a:gd name="T2" fmla="*/ 0 w 110"/>
                <a:gd name="T3" fmla="*/ 43 h 64"/>
                <a:gd name="T4" fmla="*/ 37 w 110"/>
                <a:gd name="T5" fmla="*/ 64 h 64"/>
                <a:gd name="T6" fmla="*/ 110 w 110"/>
                <a:gd name="T7" fmla="*/ 20 h 64"/>
                <a:gd name="T8" fmla="*/ 73 w 110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4">
                  <a:moveTo>
                    <a:pt x="73" y="0"/>
                  </a:moveTo>
                  <a:lnTo>
                    <a:pt x="0" y="43"/>
                  </a:lnTo>
                  <a:lnTo>
                    <a:pt x="37" y="64"/>
                  </a:lnTo>
                  <a:lnTo>
                    <a:pt x="110" y="2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0" name="Freeform 736"/>
            <p:cNvSpPr>
              <a:spLocks/>
            </p:cNvSpPr>
            <p:nvPr/>
          </p:nvSpPr>
          <p:spPr bwMode="auto">
            <a:xfrm>
              <a:off x="507" y="1620"/>
              <a:ext cx="114" cy="67"/>
            </a:xfrm>
            <a:custGeom>
              <a:avLst/>
              <a:gdLst>
                <a:gd name="T0" fmla="*/ 45 w 68"/>
                <a:gd name="T1" fmla="*/ 1 h 40"/>
                <a:gd name="T2" fmla="*/ 44 w 68"/>
                <a:gd name="T3" fmla="*/ 0 h 40"/>
                <a:gd name="T4" fmla="*/ 0 w 68"/>
                <a:gd name="T5" fmla="*/ 26 h 40"/>
                <a:gd name="T6" fmla="*/ 0 w 68"/>
                <a:gd name="T7" fmla="*/ 27 h 40"/>
                <a:gd name="T8" fmla="*/ 0 w 68"/>
                <a:gd name="T9" fmla="*/ 27 h 40"/>
                <a:gd name="T10" fmla="*/ 22 w 68"/>
                <a:gd name="T11" fmla="*/ 40 h 40"/>
                <a:gd name="T12" fmla="*/ 23 w 68"/>
                <a:gd name="T13" fmla="*/ 40 h 40"/>
                <a:gd name="T14" fmla="*/ 68 w 68"/>
                <a:gd name="T15" fmla="*/ 14 h 40"/>
                <a:gd name="T16" fmla="*/ 68 w 68"/>
                <a:gd name="T17" fmla="*/ 13 h 40"/>
                <a:gd name="T18" fmla="*/ 68 w 68"/>
                <a:gd name="T19" fmla="*/ 12 h 40"/>
                <a:gd name="T20" fmla="*/ 45 w 68"/>
                <a:gd name="T21" fmla="*/ 0 h 40"/>
                <a:gd name="T22" fmla="*/ 44 w 68"/>
                <a:gd name="T23" fmla="*/ 0 h 40"/>
                <a:gd name="T24" fmla="*/ 45 w 68"/>
                <a:gd name="T25" fmla="*/ 1 h 40"/>
                <a:gd name="T26" fmla="*/ 44 w 68"/>
                <a:gd name="T27" fmla="*/ 2 h 40"/>
                <a:gd name="T28" fmla="*/ 65 w 68"/>
                <a:gd name="T29" fmla="*/ 13 h 40"/>
                <a:gd name="T30" fmla="*/ 23 w 68"/>
                <a:gd name="T31" fmla="*/ 38 h 40"/>
                <a:gd name="T32" fmla="*/ 3 w 68"/>
                <a:gd name="T33" fmla="*/ 27 h 40"/>
                <a:gd name="T34" fmla="*/ 45 w 68"/>
                <a:gd name="T35" fmla="*/ 2 h 40"/>
                <a:gd name="T36" fmla="*/ 45 w 68"/>
                <a:gd name="T37" fmla="*/ 1 h 40"/>
                <a:gd name="T38" fmla="*/ 44 w 68"/>
                <a:gd name="T39" fmla="*/ 2 h 40"/>
                <a:gd name="T40" fmla="*/ 45 w 68"/>
                <a:gd name="T4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40">
                  <a:moveTo>
                    <a:pt x="45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8" y="14"/>
                    <a:pt x="68" y="13"/>
                  </a:cubicBezTo>
                  <a:cubicBezTo>
                    <a:pt x="68" y="13"/>
                    <a:pt x="68" y="13"/>
                    <a:pt x="68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2"/>
                    <a:pt x="44" y="2"/>
                    <a:pt x="44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1" name="Freeform 737"/>
            <p:cNvSpPr>
              <a:spLocks/>
            </p:cNvSpPr>
            <p:nvPr/>
          </p:nvSpPr>
          <p:spPr bwMode="auto">
            <a:xfrm>
              <a:off x="735" y="1727"/>
              <a:ext cx="75" cy="121"/>
            </a:xfrm>
            <a:custGeom>
              <a:avLst/>
              <a:gdLst>
                <a:gd name="T0" fmla="*/ 75 w 75"/>
                <a:gd name="T1" fmla="*/ 0 h 121"/>
                <a:gd name="T2" fmla="*/ 0 w 75"/>
                <a:gd name="T3" fmla="*/ 44 h 121"/>
                <a:gd name="T4" fmla="*/ 0 w 75"/>
                <a:gd name="T5" fmla="*/ 121 h 121"/>
                <a:gd name="T6" fmla="*/ 75 w 75"/>
                <a:gd name="T7" fmla="*/ 78 h 121"/>
                <a:gd name="T8" fmla="*/ 75 w 7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21">
                  <a:moveTo>
                    <a:pt x="75" y="0"/>
                  </a:moveTo>
                  <a:lnTo>
                    <a:pt x="0" y="44"/>
                  </a:lnTo>
                  <a:lnTo>
                    <a:pt x="0" y="121"/>
                  </a:lnTo>
                  <a:lnTo>
                    <a:pt x="75" y="7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2" name="Freeform 738"/>
            <p:cNvSpPr>
              <a:spLocks/>
            </p:cNvSpPr>
            <p:nvPr/>
          </p:nvSpPr>
          <p:spPr bwMode="auto">
            <a:xfrm>
              <a:off x="776" y="1732"/>
              <a:ext cx="106" cy="171"/>
            </a:xfrm>
            <a:custGeom>
              <a:avLst/>
              <a:gdLst>
                <a:gd name="T0" fmla="*/ 106 w 106"/>
                <a:gd name="T1" fmla="*/ 0 h 171"/>
                <a:gd name="T2" fmla="*/ 0 w 106"/>
                <a:gd name="T3" fmla="*/ 61 h 171"/>
                <a:gd name="T4" fmla="*/ 0 w 106"/>
                <a:gd name="T5" fmla="*/ 171 h 171"/>
                <a:gd name="T6" fmla="*/ 106 w 106"/>
                <a:gd name="T7" fmla="*/ 109 h 171"/>
                <a:gd name="T8" fmla="*/ 106 w 10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1">
                  <a:moveTo>
                    <a:pt x="106" y="0"/>
                  </a:moveTo>
                  <a:lnTo>
                    <a:pt x="0" y="61"/>
                  </a:lnTo>
                  <a:lnTo>
                    <a:pt x="0" y="171"/>
                  </a:lnTo>
                  <a:lnTo>
                    <a:pt x="106" y="10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3" name="Freeform 739"/>
            <p:cNvSpPr>
              <a:spLocks/>
            </p:cNvSpPr>
            <p:nvPr/>
          </p:nvSpPr>
          <p:spPr bwMode="auto">
            <a:xfrm>
              <a:off x="775" y="1731"/>
              <a:ext cx="109" cy="174"/>
            </a:xfrm>
            <a:custGeom>
              <a:avLst/>
              <a:gdLst>
                <a:gd name="T0" fmla="*/ 64 w 65"/>
                <a:gd name="T1" fmla="*/ 1 h 104"/>
                <a:gd name="T2" fmla="*/ 63 w 65"/>
                <a:gd name="T3" fmla="*/ 0 h 104"/>
                <a:gd name="T4" fmla="*/ 0 w 65"/>
                <a:gd name="T5" fmla="*/ 36 h 104"/>
                <a:gd name="T6" fmla="*/ 0 w 65"/>
                <a:gd name="T7" fmla="*/ 37 h 104"/>
                <a:gd name="T8" fmla="*/ 0 w 65"/>
                <a:gd name="T9" fmla="*/ 103 h 104"/>
                <a:gd name="T10" fmla="*/ 0 w 65"/>
                <a:gd name="T11" fmla="*/ 104 h 104"/>
                <a:gd name="T12" fmla="*/ 1 w 65"/>
                <a:gd name="T13" fmla="*/ 104 h 104"/>
                <a:gd name="T14" fmla="*/ 64 w 65"/>
                <a:gd name="T15" fmla="*/ 67 h 104"/>
                <a:gd name="T16" fmla="*/ 65 w 65"/>
                <a:gd name="T17" fmla="*/ 66 h 104"/>
                <a:gd name="T18" fmla="*/ 65 w 65"/>
                <a:gd name="T19" fmla="*/ 1 h 104"/>
                <a:gd name="T20" fmla="*/ 64 w 65"/>
                <a:gd name="T21" fmla="*/ 0 h 104"/>
                <a:gd name="T22" fmla="*/ 63 w 65"/>
                <a:gd name="T23" fmla="*/ 0 h 104"/>
                <a:gd name="T24" fmla="*/ 64 w 65"/>
                <a:gd name="T25" fmla="*/ 1 h 104"/>
                <a:gd name="T26" fmla="*/ 63 w 65"/>
                <a:gd name="T27" fmla="*/ 1 h 104"/>
                <a:gd name="T28" fmla="*/ 63 w 65"/>
                <a:gd name="T29" fmla="*/ 66 h 104"/>
                <a:gd name="T30" fmla="*/ 2 w 65"/>
                <a:gd name="T31" fmla="*/ 101 h 104"/>
                <a:gd name="T32" fmla="*/ 2 w 65"/>
                <a:gd name="T33" fmla="*/ 37 h 104"/>
                <a:gd name="T34" fmla="*/ 64 w 65"/>
                <a:gd name="T35" fmla="*/ 2 h 104"/>
                <a:gd name="T36" fmla="*/ 64 w 65"/>
                <a:gd name="T37" fmla="*/ 1 h 104"/>
                <a:gd name="T38" fmla="*/ 63 w 65"/>
                <a:gd name="T39" fmla="*/ 1 h 104"/>
                <a:gd name="T40" fmla="*/ 64 w 65"/>
                <a:gd name="T41" fmla="*/ 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04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4" name="Freeform 740"/>
            <p:cNvSpPr>
              <a:spLocks/>
            </p:cNvSpPr>
            <p:nvPr/>
          </p:nvSpPr>
          <p:spPr bwMode="auto">
            <a:xfrm>
              <a:off x="725" y="1763"/>
              <a:ext cx="51" cy="140"/>
            </a:xfrm>
            <a:custGeom>
              <a:avLst/>
              <a:gdLst>
                <a:gd name="T0" fmla="*/ 0 w 51"/>
                <a:gd name="T1" fmla="*/ 0 h 140"/>
                <a:gd name="T2" fmla="*/ 0 w 51"/>
                <a:gd name="T3" fmla="*/ 110 h 140"/>
                <a:gd name="T4" fmla="*/ 51 w 51"/>
                <a:gd name="T5" fmla="*/ 140 h 140"/>
                <a:gd name="T6" fmla="*/ 51 w 51"/>
                <a:gd name="T7" fmla="*/ 30 h 140"/>
                <a:gd name="T8" fmla="*/ 0 w 51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40">
                  <a:moveTo>
                    <a:pt x="0" y="0"/>
                  </a:moveTo>
                  <a:lnTo>
                    <a:pt x="0" y="110"/>
                  </a:lnTo>
                  <a:lnTo>
                    <a:pt x="51" y="140"/>
                  </a:lnTo>
                  <a:lnTo>
                    <a:pt x="5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5" name="Freeform 741"/>
            <p:cNvSpPr>
              <a:spLocks/>
            </p:cNvSpPr>
            <p:nvPr/>
          </p:nvSpPr>
          <p:spPr bwMode="auto">
            <a:xfrm>
              <a:off x="723" y="1763"/>
              <a:ext cx="55" cy="142"/>
            </a:xfrm>
            <a:custGeom>
              <a:avLst/>
              <a:gdLst>
                <a:gd name="T0" fmla="*/ 1 w 33"/>
                <a:gd name="T1" fmla="*/ 0 h 85"/>
                <a:gd name="T2" fmla="*/ 0 w 33"/>
                <a:gd name="T3" fmla="*/ 0 h 85"/>
                <a:gd name="T4" fmla="*/ 0 w 33"/>
                <a:gd name="T5" fmla="*/ 66 h 85"/>
                <a:gd name="T6" fmla="*/ 0 w 33"/>
                <a:gd name="T7" fmla="*/ 67 h 85"/>
                <a:gd name="T8" fmla="*/ 31 w 33"/>
                <a:gd name="T9" fmla="*/ 85 h 85"/>
                <a:gd name="T10" fmla="*/ 32 w 33"/>
                <a:gd name="T11" fmla="*/ 85 h 85"/>
                <a:gd name="T12" fmla="*/ 33 w 33"/>
                <a:gd name="T13" fmla="*/ 84 h 85"/>
                <a:gd name="T14" fmla="*/ 33 w 33"/>
                <a:gd name="T15" fmla="*/ 18 h 85"/>
                <a:gd name="T16" fmla="*/ 32 w 33"/>
                <a:gd name="T17" fmla="*/ 17 h 85"/>
                <a:gd name="T18" fmla="*/ 1 w 33"/>
                <a:gd name="T19" fmla="*/ 0 h 85"/>
                <a:gd name="T20" fmla="*/ 0 w 33"/>
                <a:gd name="T21" fmla="*/ 0 h 85"/>
                <a:gd name="T22" fmla="*/ 0 w 33"/>
                <a:gd name="T23" fmla="*/ 0 h 85"/>
                <a:gd name="T24" fmla="*/ 1 w 33"/>
                <a:gd name="T25" fmla="*/ 0 h 85"/>
                <a:gd name="T26" fmla="*/ 0 w 33"/>
                <a:gd name="T27" fmla="*/ 1 h 85"/>
                <a:gd name="T28" fmla="*/ 31 w 33"/>
                <a:gd name="T29" fmla="*/ 18 h 85"/>
                <a:gd name="T30" fmla="*/ 31 w 33"/>
                <a:gd name="T31" fmla="*/ 82 h 85"/>
                <a:gd name="T32" fmla="*/ 2 w 33"/>
                <a:gd name="T33" fmla="*/ 66 h 85"/>
                <a:gd name="T34" fmla="*/ 2 w 33"/>
                <a:gd name="T35" fmla="*/ 0 h 85"/>
                <a:gd name="T36" fmla="*/ 1 w 33"/>
                <a:gd name="T37" fmla="*/ 0 h 85"/>
                <a:gd name="T38" fmla="*/ 0 w 33"/>
                <a:gd name="T39" fmla="*/ 1 h 85"/>
                <a:gd name="T40" fmla="*/ 1 w 33"/>
                <a:gd name="T4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7"/>
                    <a:pt x="32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6" name="Freeform 742"/>
            <p:cNvSpPr>
              <a:spLocks/>
            </p:cNvSpPr>
            <p:nvPr/>
          </p:nvSpPr>
          <p:spPr bwMode="auto">
            <a:xfrm>
              <a:off x="725" y="1702"/>
              <a:ext cx="157" cy="91"/>
            </a:xfrm>
            <a:custGeom>
              <a:avLst/>
              <a:gdLst>
                <a:gd name="T0" fmla="*/ 103 w 157"/>
                <a:gd name="T1" fmla="*/ 0 h 91"/>
                <a:gd name="T2" fmla="*/ 0 w 157"/>
                <a:gd name="T3" fmla="*/ 61 h 91"/>
                <a:gd name="T4" fmla="*/ 51 w 157"/>
                <a:gd name="T5" fmla="*/ 91 h 91"/>
                <a:gd name="T6" fmla="*/ 157 w 157"/>
                <a:gd name="T7" fmla="*/ 30 h 91"/>
                <a:gd name="T8" fmla="*/ 103 w 157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1">
                  <a:moveTo>
                    <a:pt x="103" y="0"/>
                  </a:moveTo>
                  <a:lnTo>
                    <a:pt x="0" y="61"/>
                  </a:lnTo>
                  <a:lnTo>
                    <a:pt x="51" y="91"/>
                  </a:lnTo>
                  <a:lnTo>
                    <a:pt x="157" y="3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7" name="Freeform 743"/>
            <p:cNvSpPr>
              <a:spLocks/>
            </p:cNvSpPr>
            <p:nvPr/>
          </p:nvSpPr>
          <p:spPr bwMode="auto">
            <a:xfrm>
              <a:off x="723" y="1701"/>
              <a:ext cx="161" cy="93"/>
            </a:xfrm>
            <a:custGeom>
              <a:avLst/>
              <a:gdLst>
                <a:gd name="T0" fmla="*/ 63 w 96"/>
                <a:gd name="T1" fmla="*/ 1 h 56"/>
                <a:gd name="T2" fmla="*/ 63 w 96"/>
                <a:gd name="T3" fmla="*/ 0 h 56"/>
                <a:gd name="T4" fmla="*/ 0 w 96"/>
                <a:gd name="T5" fmla="*/ 37 h 56"/>
                <a:gd name="T6" fmla="*/ 0 w 96"/>
                <a:gd name="T7" fmla="*/ 37 h 56"/>
                <a:gd name="T8" fmla="*/ 0 w 96"/>
                <a:gd name="T9" fmla="*/ 38 h 56"/>
                <a:gd name="T10" fmla="*/ 31 w 96"/>
                <a:gd name="T11" fmla="*/ 56 h 56"/>
                <a:gd name="T12" fmla="*/ 32 w 96"/>
                <a:gd name="T13" fmla="*/ 56 h 56"/>
                <a:gd name="T14" fmla="*/ 95 w 96"/>
                <a:gd name="T15" fmla="*/ 20 h 56"/>
                <a:gd name="T16" fmla="*/ 96 w 96"/>
                <a:gd name="T17" fmla="*/ 19 h 56"/>
                <a:gd name="T18" fmla="*/ 95 w 96"/>
                <a:gd name="T19" fmla="*/ 18 h 56"/>
                <a:gd name="T20" fmla="*/ 64 w 96"/>
                <a:gd name="T21" fmla="*/ 0 h 56"/>
                <a:gd name="T22" fmla="*/ 63 w 96"/>
                <a:gd name="T23" fmla="*/ 0 h 56"/>
                <a:gd name="T24" fmla="*/ 63 w 96"/>
                <a:gd name="T25" fmla="*/ 1 h 56"/>
                <a:gd name="T26" fmla="*/ 63 w 96"/>
                <a:gd name="T27" fmla="*/ 2 h 56"/>
                <a:gd name="T28" fmla="*/ 93 w 96"/>
                <a:gd name="T29" fmla="*/ 19 h 56"/>
                <a:gd name="T30" fmla="*/ 32 w 96"/>
                <a:gd name="T31" fmla="*/ 54 h 56"/>
                <a:gd name="T32" fmla="*/ 3 w 96"/>
                <a:gd name="T33" fmla="*/ 37 h 56"/>
                <a:gd name="T34" fmla="*/ 64 w 96"/>
                <a:gd name="T35" fmla="*/ 2 h 56"/>
                <a:gd name="T36" fmla="*/ 63 w 96"/>
                <a:gd name="T37" fmla="*/ 1 h 56"/>
                <a:gd name="T38" fmla="*/ 63 w 96"/>
                <a:gd name="T39" fmla="*/ 2 h 56"/>
                <a:gd name="T40" fmla="*/ 63 w 96"/>
                <a:gd name="T41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56">
                  <a:moveTo>
                    <a:pt x="63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6" y="18"/>
                    <a:pt x="96" y="18"/>
                    <a:pt x="95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8" name="Freeform 744"/>
            <p:cNvSpPr>
              <a:spLocks/>
            </p:cNvSpPr>
            <p:nvPr/>
          </p:nvSpPr>
          <p:spPr bwMode="auto">
            <a:xfrm>
              <a:off x="750" y="1887"/>
              <a:ext cx="75" cy="122"/>
            </a:xfrm>
            <a:custGeom>
              <a:avLst/>
              <a:gdLst>
                <a:gd name="T0" fmla="*/ 35 w 45"/>
                <a:gd name="T1" fmla="*/ 71 h 73"/>
                <a:gd name="T2" fmla="*/ 45 w 45"/>
                <a:gd name="T3" fmla="*/ 47 h 73"/>
                <a:gd name="T4" fmla="*/ 23 w 45"/>
                <a:gd name="T5" fmla="*/ 2 h 73"/>
                <a:gd name="T6" fmla="*/ 10 w 45"/>
                <a:gd name="T7" fmla="*/ 2 h 73"/>
                <a:gd name="T8" fmla="*/ 0 w 45"/>
                <a:gd name="T9" fmla="*/ 25 h 73"/>
                <a:gd name="T10" fmla="*/ 23 w 45"/>
                <a:gd name="T11" fmla="*/ 71 h 73"/>
                <a:gd name="T12" fmla="*/ 35 w 45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3">
                  <a:moveTo>
                    <a:pt x="35" y="71"/>
                  </a:moveTo>
                  <a:cubicBezTo>
                    <a:pt x="41" y="68"/>
                    <a:pt x="45" y="59"/>
                    <a:pt x="45" y="47"/>
                  </a:cubicBezTo>
                  <a:cubicBezTo>
                    <a:pt x="45" y="28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5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3"/>
                    <a:pt x="31" y="73"/>
                    <a:pt x="35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69" name="Freeform 745"/>
            <p:cNvSpPr>
              <a:spLocks noEditPoints="1"/>
            </p:cNvSpPr>
            <p:nvPr/>
          </p:nvSpPr>
          <p:spPr bwMode="auto">
            <a:xfrm>
              <a:off x="746" y="1882"/>
              <a:ext cx="84" cy="130"/>
            </a:xfrm>
            <a:custGeom>
              <a:avLst/>
              <a:gdLst>
                <a:gd name="T0" fmla="*/ 38 w 50"/>
                <a:gd name="T1" fmla="*/ 77 h 78"/>
                <a:gd name="T2" fmla="*/ 36 w 50"/>
                <a:gd name="T3" fmla="*/ 72 h 78"/>
                <a:gd name="T4" fmla="*/ 35 w 50"/>
                <a:gd name="T5" fmla="*/ 72 h 78"/>
                <a:gd name="T6" fmla="*/ 31 w 50"/>
                <a:gd name="T7" fmla="*/ 78 h 78"/>
                <a:gd name="T8" fmla="*/ 31 w 50"/>
                <a:gd name="T9" fmla="*/ 73 h 78"/>
                <a:gd name="T10" fmla="*/ 19 w 50"/>
                <a:gd name="T11" fmla="*/ 74 h 78"/>
                <a:gd name="T12" fmla="*/ 23 w 50"/>
                <a:gd name="T13" fmla="*/ 76 h 78"/>
                <a:gd name="T14" fmla="*/ 26 w 50"/>
                <a:gd name="T15" fmla="*/ 71 h 78"/>
                <a:gd name="T16" fmla="*/ 19 w 50"/>
                <a:gd name="T17" fmla="*/ 74 h 78"/>
                <a:gd name="T18" fmla="*/ 21 w 50"/>
                <a:gd name="T19" fmla="*/ 68 h 78"/>
                <a:gd name="T20" fmla="*/ 8 w 50"/>
                <a:gd name="T21" fmla="*/ 61 h 78"/>
                <a:gd name="T22" fmla="*/ 13 w 50"/>
                <a:gd name="T23" fmla="*/ 58 h 78"/>
                <a:gd name="T24" fmla="*/ 7 w 50"/>
                <a:gd name="T25" fmla="*/ 58 h 78"/>
                <a:gd name="T26" fmla="*/ 5 w 50"/>
                <a:gd name="T27" fmla="*/ 53 h 78"/>
                <a:gd name="T28" fmla="*/ 9 w 50"/>
                <a:gd name="T29" fmla="*/ 49 h 78"/>
                <a:gd name="T30" fmla="*/ 0 w 50"/>
                <a:gd name="T31" fmla="*/ 37 h 78"/>
                <a:gd name="T32" fmla="*/ 6 w 50"/>
                <a:gd name="T33" fmla="*/ 37 h 78"/>
                <a:gd name="T34" fmla="*/ 0 w 50"/>
                <a:gd name="T35" fmla="*/ 34 h 78"/>
                <a:gd name="T36" fmla="*/ 0 w 50"/>
                <a:gd name="T37" fmla="*/ 29 h 78"/>
                <a:gd name="T38" fmla="*/ 5 w 50"/>
                <a:gd name="T39" fmla="*/ 26 h 78"/>
                <a:gd name="T40" fmla="*/ 2 w 50"/>
                <a:gd name="T41" fmla="*/ 12 h 78"/>
                <a:gd name="T42" fmla="*/ 8 w 50"/>
                <a:gd name="T43" fmla="*/ 14 h 78"/>
                <a:gd name="T44" fmla="*/ 4 w 50"/>
                <a:gd name="T45" fmla="*/ 9 h 78"/>
                <a:gd name="T46" fmla="*/ 7 w 50"/>
                <a:gd name="T47" fmla="*/ 5 h 78"/>
                <a:gd name="T48" fmla="*/ 11 w 50"/>
                <a:gd name="T49" fmla="*/ 2 h 78"/>
                <a:gd name="T50" fmla="*/ 14 w 50"/>
                <a:gd name="T51" fmla="*/ 7 h 78"/>
                <a:gd name="T52" fmla="*/ 16 w 50"/>
                <a:gd name="T53" fmla="*/ 0 h 78"/>
                <a:gd name="T54" fmla="*/ 19 w 50"/>
                <a:gd name="T55" fmla="*/ 6 h 78"/>
                <a:gd name="T56" fmla="*/ 33 w 50"/>
                <a:gd name="T57" fmla="*/ 7 h 78"/>
                <a:gd name="T58" fmla="*/ 29 w 50"/>
                <a:gd name="T59" fmla="*/ 11 h 78"/>
                <a:gd name="T60" fmla="*/ 35 w 50"/>
                <a:gd name="T61" fmla="*/ 10 h 78"/>
                <a:gd name="T62" fmla="*/ 38 w 50"/>
                <a:gd name="T63" fmla="*/ 14 h 78"/>
                <a:gd name="T64" fmla="*/ 35 w 50"/>
                <a:gd name="T65" fmla="*/ 19 h 78"/>
                <a:gd name="T66" fmla="*/ 46 w 50"/>
                <a:gd name="T67" fmla="*/ 29 h 78"/>
                <a:gd name="T68" fmla="*/ 41 w 50"/>
                <a:gd name="T69" fmla="*/ 31 h 78"/>
                <a:gd name="T70" fmla="*/ 47 w 50"/>
                <a:gd name="T71" fmla="*/ 32 h 78"/>
                <a:gd name="T72" fmla="*/ 48 w 50"/>
                <a:gd name="T73" fmla="*/ 37 h 78"/>
                <a:gd name="T74" fmla="*/ 43 w 50"/>
                <a:gd name="T75" fmla="*/ 41 h 78"/>
                <a:gd name="T76" fmla="*/ 50 w 50"/>
                <a:gd name="T77" fmla="*/ 53 h 78"/>
                <a:gd name="T78" fmla="*/ 44 w 50"/>
                <a:gd name="T79" fmla="*/ 48 h 78"/>
                <a:gd name="T80" fmla="*/ 50 w 50"/>
                <a:gd name="T81" fmla="*/ 53 h 78"/>
                <a:gd name="T82" fmla="*/ 44 w 50"/>
                <a:gd name="T83" fmla="*/ 56 h 78"/>
                <a:gd name="T84" fmla="*/ 45 w 50"/>
                <a:gd name="T85" fmla="*/ 70 h 78"/>
                <a:gd name="T86" fmla="*/ 40 w 50"/>
                <a:gd name="T87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78">
                  <a:moveTo>
                    <a:pt x="37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40" y="76"/>
                    <a:pt x="42" y="74"/>
                    <a:pt x="43" y="7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7" y="77"/>
                    <a:pt x="37" y="77"/>
                    <a:pt x="37" y="77"/>
                  </a:cubicBezTo>
                  <a:close/>
                  <a:moveTo>
                    <a:pt x="28" y="78"/>
                  </a:moveTo>
                  <a:cubicBezTo>
                    <a:pt x="29" y="78"/>
                    <a:pt x="30" y="78"/>
                    <a:pt x="31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2" y="73"/>
                    <a:pt x="32" y="73"/>
                    <a:pt x="31" y="73"/>
                  </a:cubicBezTo>
                  <a:cubicBezTo>
                    <a:pt x="31" y="73"/>
                    <a:pt x="30" y="73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19" y="74"/>
                  </a:moveTo>
                  <a:cubicBezTo>
                    <a:pt x="21" y="75"/>
                    <a:pt x="22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1"/>
                    <a:pt x="24" y="70"/>
                    <a:pt x="23" y="69"/>
                  </a:cubicBezTo>
                  <a:lnTo>
                    <a:pt x="19" y="74"/>
                  </a:lnTo>
                  <a:close/>
                  <a:moveTo>
                    <a:pt x="13" y="68"/>
                  </a:moveTo>
                  <a:cubicBezTo>
                    <a:pt x="14" y="69"/>
                    <a:pt x="16" y="71"/>
                    <a:pt x="17" y="72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0" y="67"/>
                    <a:pt x="19" y="66"/>
                    <a:pt x="18" y="64"/>
                  </a:cubicBezTo>
                  <a:lnTo>
                    <a:pt x="13" y="68"/>
                  </a:lnTo>
                  <a:close/>
                  <a:moveTo>
                    <a:pt x="8" y="61"/>
                  </a:moveTo>
                  <a:cubicBezTo>
                    <a:pt x="9" y="63"/>
                    <a:pt x="10" y="64"/>
                    <a:pt x="11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4" y="60"/>
                    <a:pt x="13" y="58"/>
                  </a:cubicBezTo>
                  <a:cubicBezTo>
                    <a:pt x="8" y="61"/>
                    <a:pt x="8" y="61"/>
                    <a:pt x="8" y="61"/>
                  </a:cubicBezTo>
                  <a:close/>
                  <a:moveTo>
                    <a:pt x="5" y="53"/>
                  </a:moveTo>
                  <a:cubicBezTo>
                    <a:pt x="5" y="55"/>
                    <a:pt x="6" y="57"/>
                    <a:pt x="7" y="58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4"/>
                    <a:pt x="11" y="53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6"/>
                  </a:moveTo>
                  <a:cubicBezTo>
                    <a:pt x="2" y="47"/>
                    <a:pt x="3" y="49"/>
                    <a:pt x="3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47"/>
                    <a:pt x="8" y="46"/>
                    <a:pt x="7" y="44"/>
                  </a:cubicBezTo>
                  <a:cubicBezTo>
                    <a:pt x="2" y="46"/>
                    <a:pt x="2" y="46"/>
                    <a:pt x="2" y="46"/>
                  </a:cubicBezTo>
                  <a:close/>
                  <a:moveTo>
                    <a:pt x="0" y="37"/>
                  </a:moveTo>
                  <a:cubicBezTo>
                    <a:pt x="0" y="39"/>
                    <a:pt x="1" y="41"/>
                    <a:pt x="1" y="43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0"/>
                    <a:pt x="6" y="38"/>
                    <a:pt x="6" y="37"/>
                  </a:cubicBezTo>
                  <a:cubicBezTo>
                    <a:pt x="0" y="37"/>
                    <a:pt x="0" y="37"/>
                    <a:pt x="0" y="37"/>
                  </a:cubicBezTo>
                  <a:close/>
                  <a:moveTo>
                    <a:pt x="0" y="29"/>
                  </a:moveTo>
                  <a:cubicBezTo>
                    <a:pt x="0" y="31"/>
                    <a:pt x="0" y="33"/>
                    <a:pt x="0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2"/>
                    <a:pt x="5" y="31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0" y="21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6" y="23"/>
                    <a:pt x="6" y="22"/>
                  </a:cubicBezTo>
                  <a:cubicBezTo>
                    <a:pt x="0" y="21"/>
                    <a:pt x="0" y="21"/>
                    <a:pt x="0" y="21"/>
                  </a:cubicBezTo>
                  <a:close/>
                  <a:moveTo>
                    <a:pt x="2" y="12"/>
                  </a:moveTo>
                  <a:cubicBezTo>
                    <a:pt x="2" y="14"/>
                    <a:pt x="1" y="16"/>
                    <a:pt x="1" y="17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7"/>
                    <a:pt x="7" y="16"/>
                    <a:pt x="8" y="14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7" y="5"/>
                  </a:moveTo>
                  <a:cubicBezTo>
                    <a:pt x="6" y="6"/>
                    <a:pt x="5" y="8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0"/>
                    <a:pt x="11" y="9"/>
                  </a:cubicBezTo>
                  <a:lnTo>
                    <a:pt x="7" y="5"/>
                  </a:lnTo>
                  <a:close/>
                  <a:moveTo>
                    <a:pt x="16" y="0"/>
                  </a:moveTo>
                  <a:cubicBezTo>
                    <a:pt x="14" y="1"/>
                    <a:pt x="12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6" y="6"/>
                    <a:pt x="17" y="6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5" y="2"/>
                  </a:moveTo>
                  <a:cubicBezTo>
                    <a:pt x="24" y="1"/>
                    <a:pt x="22" y="1"/>
                    <a:pt x="20" y="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7"/>
                    <a:pt x="23" y="7"/>
                  </a:cubicBezTo>
                  <a:cubicBezTo>
                    <a:pt x="25" y="2"/>
                    <a:pt x="25" y="2"/>
                    <a:pt x="25" y="2"/>
                  </a:cubicBezTo>
                  <a:close/>
                  <a:moveTo>
                    <a:pt x="33" y="7"/>
                  </a:moveTo>
                  <a:cubicBezTo>
                    <a:pt x="31" y="6"/>
                    <a:pt x="30" y="5"/>
                    <a:pt x="28" y="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8" y="14"/>
                  </a:moveTo>
                  <a:cubicBezTo>
                    <a:pt x="37" y="12"/>
                    <a:pt x="36" y="11"/>
                    <a:pt x="35" y="10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6"/>
                    <a:pt x="34" y="17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3" y="21"/>
                  </a:moveTo>
                  <a:cubicBezTo>
                    <a:pt x="42" y="19"/>
                    <a:pt x="41" y="18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1"/>
                    <a:pt x="37" y="22"/>
                    <a:pt x="38" y="24"/>
                  </a:cubicBezTo>
                  <a:cubicBezTo>
                    <a:pt x="43" y="21"/>
                    <a:pt x="43" y="21"/>
                    <a:pt x="43" y="21"/>
                  </a:cubicBezTo>
                  <a:close/>
                  <a:moveTo>
                    <a:pt x="46" y="29"/>
                  </a:moveTo>
                  <a:cubicBezTo>
                    <a:pt x="45" y="27"/>
                    <a:pt x="45" y="25"/>
                    <a:pt x="44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8"/>
                    <a:pt x="40" y="29"/>
                    <a:pt x="41" y="31"/>
                  </a:cubicBezTo>
                  <a:lnTo>
                    <a:pt x="46" y="29"/>
                  </a:lnTo>
                  <a:close/>
                  <a:moveTo>
                    <a:pt x="48" y="37"/>
                  </a:moveTo>
                  <a:cubicBezTo>
                    <a:pt x="48" y="35"/>
                    <a:pt x="47" y="33"/>
                    <a:pt x="47" y="3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5"/>
                    <a:pt x="42" y="36"/>
                    <a:pt x="43" y="38"/>
                  </a:cubicBezTo>
                  <a:cubicBezTo>
                    <a:pt x="48" y="37"/>
                    <a:pt x="48" y="37"/>
                    <a:pt x="48" y="37"/>
                  </a:cubicBezTo>
                  <a:close/>
                  <a:moveTo>
                    <a:pt x="49" y="45"/>
                  </a:moveTo>
                  <a:cubicBezTo>
                    <a:pt x="49" y="43"/>
                    <a:pt x="49" y="41"/>
                    <a:pt x="49" y="40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2"/>
                    <a:pt x="44" y="44"/>
                    <a:pt x="44" y="45"/>
                  </a:cubicBezTo>
                  <a:cubicBezTo>
                    <a:pt x="49" y="45"/>
                    <a:pt x="49" y="45"/>
                    <a:pt x="49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50"/>
                    <a:pt x="50" y="49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9"/>
                    <a:pt x="44" y="50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8" y="62"/>
                  </a:moveTo>
                  <a:cubicBezTo>
                    <a:pt x="49" y="60"/>
                    <a:pt x="49" y="58"/>
                    <a:pt x="49" y="57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9"/>
                    <a:pt x="43" y="60"/>
                  </a:cubicBezTo>
                  <a:lnTo>
                    <a:pt x="48" y="62"/>
                  </a:lnTo>
                  <a:close/>
                  <a:moveTo>
                    <a:pt x="45" y="70"/>
                  </a:moveTo>
                  <a:cubicBezTo>
                    <a:pt x="46" y="68"/>
                    <a:pt x="47" y="67"/>
                    <a:pt x="47" y="65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4"/>
                    <a:pt x="41" y="66"/>
                    <a:pt x="40" y="67"/>
                  </a:cubicBezTo>
                  <a:cubicBezTo>
                    <a:pt x="45" y="70"/>
                    <a:pt x="45" y="70"/>
                    <a:pt x="45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0" name="Freeform 746"/>
            <p:cNvSpPr>
              <a:spLocks/>
            </p:cNvSpPr>
            <p:nvPr/>
          </p:nvSpPr>
          <p:spPr bwMode="auto">
            <a:xfrm>
              <a:off x="766" y="1873"/>
              <a:ext cx="89" cy="133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7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7"/>
                  </a:cubicBezTo>
                  <a:cubicBezTo>
                    <a:pt x="53" y="28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1" name="Freeform 747"/>
            <p:cNvSpPr>
              <a:spLocks noEditPoints="1"/>
            </p:cNvSpPr>
            <p:nvPr/>
          </p:nvSpPr>
          <p:spPr bwMode="auto">
            <a:xfrm>
              <a:off x="765" y="1870"/>
              <a:ext cx="95" cy="141"/>
            </a:xfrm>
            <a:custGeom>
              <a:avLst/>
              <a:gdLst>
                <a:gd name="T0" fmla="*/ 1 w 57"/>
                <a:gd name="T1" fmla="*/ 12 h 84"/>
                <a:gd name="T2" fmla="*/ 6 w 57"/>
                <a:gd name="T3" fmla="*/ 7 h 84"/>
                <a:gd name="T4" fmla="*/ 3 w 57"/>
                <a:gd name="T5" fmla="*/ 14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3 w 57"/>
                <a:gd name="T13" fmla="*/ 0 h 84"/>
                <a:gd name="T14" fmla="*/ 18 w 57"/>
                <a:gd name="T15" fmla="*/ 1 h 84"/>
                <a:gd name="T16" fmla="*/ 20 w 57"/>
                <a:gd name="T17" fmla="*/ 6 h 84"/>
                <a:gd name="T18" fmla="*/ 24 w 57"/>
                <a:gd name="T19" fmla="*/ 5 h 84"/>
                <a:gd name="T20" fmla="*/ 27 w 57"/>
                <a:gd name="T21" fmla="*/ 0 h 84"/>
                <a:gd name="T22" fmla="*/ 33 w 57"/>
                <a:gd name="T23" fmla="*/ 1 h 84"/>
                <a:gd name="T24" fmla="*/ 32 w 57"/>
                <a:gd name="T25" fmla="*/ 8 h 84"/>
                <a:gd name="T26" fmla="*/ 45 w 57"/>
                <a:gd name="T27" fmla="*/ 13 h 84"/>
                <a:gd name="T28" fmla="*/ 41 w 57"/>
                <a:gd name="T29" fmla="*/ 16 h 84"/>
                <a:gd name="T30" fmla="*/ 47 w 57"/>
                <a:gd name="T31" fmla="*/ 16 h 84"/>
                <a:gd name="T32" fmla="*/ 50 w 57"/>
                <a:gd name="T33" fmla="*/ 20 h 84"/>
                <a:gd name="T34" fmla="*/ 46 w 57"/>
                <a:gd name="T35" fmla="*/ 25 h 84"/>
                <a:gd name="T36" fmla="*/ 55 w 57"/>
                <a:gd name="T37" fmla="*/ 36 h 84"/>
                <a:gd name="T38" fmla="*/ 50 w 57"/>
                <a:gd name="T39" fmla="*/ 37 h 84"/>
                <a:gd name="T40" fmla="*/ 56 w 57"/>
                <a:gd name="T41" fmla="*/ 39 h 84"/>
                <a:gd name="T42" fmla="*/ 56 w 57"/>
                <a:gd name="T43" fmla="*/ 44 h 84"/>
                <a:gd name="T44" fmla="*/ 57 w 57"/>
                <a:gd name="T45" fmla="*/ 47 h 84"/>
                <a:gd name="T46" fmla="*/ 51 w 57"/>
                <a:gd name="T47" fmla="*/ 52 h 84"/>
                <a:gd name="T48" fmla="*/ 56 w 57"/>
                <a:gd name="T49" fmla="*/ 56 h 84"/>
                <a:gd name="T50" fmla="*/ 55 w 57"/>
                <a:gd name="T51" fmla="*/ 61 h 84"/>
                <a:gd name="T52" fmla="*/ 49 w 57"/>
                <a:gd name="T53" fmla="*/ 62 h 84"/>
                <a:gd name="T54" fmla="*/ 45 w 57"/>
                <a:gd name="T55" fmla="*/ 76 h 84"/>
                <a:gd name="T56" fmla="*/ 45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7 h 84"/>
                <a:gd name="T64" fmla="*/ 38 w 57"/>
                <a:gd name="T65" fmla="*/ 79 h 84"/>
                <a:gd name="T66" fmla="*/ 33 w 57"/>
                <a:gd name="T67" fmla="*/ 75 h 84"/>
                <a:gd name="T68" fmla="*/ 27 w 57"/>
                <a:gd name="T69" fmla="*/ 76 h 84"/>
                <a:gd name="T70" fmla="*/ 28 w 57"/>
                <a:gd name="T71" fmla="*/ 84 h 84"/>
                <a:gd name="T72" fmla="*/ 26 w 57"/>
                <a:gd name="T73" fmla="*/ 81 h 84"/>
                <a:gd name="T74" fmla="*/ 27 w 57"/>
                <a:gd name="T75" fmla="*/ 76 h 84"/>
                <a:gd name="T76" fmla="*/ 34 w 57"/>
                <a:gd name="T77" fmla="*/ 77 h 84"/>
                <a:gd name="T78" fmla="*/ 33 w 57"/>
                <a:gd name="T79" fmla="*/ 63 h 84"/>
                <a:gd name="T80" fmla="*/ 38 w 57"/>
                <a:gd name="T81" fmla="*/ 64 h 84"/>
                <a:gd name="T82" fmla="*/ 33 w 57"/>
                <a:gd name="T83" fmla="*/ 57 h 84"/>
                <a:gd name="T84" fmla="*/ 39 w 57"/>
                <a:gd name="T85" fmla="*/ 57 h 84"/>
                <a:gd name="T86" fmla="*/ 32 w 57"/>
                <a:gd name="T87" fmla="*/ 48 h 84"/>
                <a:gd name="T88" fmla="*/ 38 w 57"/>
                <a:gd name="T89" fmla="*/ 47 h 84"/>
                <a:gd name="T90" fmla="*/ 32 w 57"/>
                <a:gd name="T91" fmla="*/ 45 h 84"/>
                <a:gd name="T92" fmla="*/ 31 w 57"/>
                <a:gd name="T93" fmla="*/ 41 h 84"/>
                <a:gd name="T94" fmla="*/ 35 w 57"/>
                <a:gd name="T95" fmla="*/ 36 h 84"/>
                <a:gd name="T96" fmla="*/ 24 w 57"/>
                <a:gd name="T97" fmla="*/ 27 h 84"/>
                <a:gd name="T98" fmla="*/ 29 w 57"/>
                <a:gd name="T99" fmla="*/ 24 h 84"/>
                <a:gd name="T100" fmla="*/ 23 w 57"/>
                <a:gd name="T101" fmla="*/ 24 h 84"/>
                <a:gd name="T102" fmla="*/ 20 w 57"/>
                <a:gd name="T103" fmla="*/ 21 h 84"/>
                <a:gd name="T104" fmla="*/ 22 w 57"/>
                <a:gd name="T105" fmla="*/ 15 h 84"/>
                <a:gd name="T106" fmla="*/ 8 w 57"/>
                <a:gd name="T107" fmla="*/ 13 h 84"/>
                <a:gd name="T108" fmla="*/ 12 w 57"/>
                <a:gd name="T109" fmla="*/ 14 h 84"/>
                <a:gd name="T110" fmla="*/ 15 w 57"/>
                <a:gd name="T111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4" y="8"/>
                    <a:pt x="2" y="8"/>
                    <a:pt x="0" y="9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1" y="0"/>
                    <a:pt x="19" y="0"/>
                    <a:pt x="18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6"/>
                    <a:pt x="23" y="5"/>
                    <a:pt x="24" y="5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1"/>
                  </a:moveTo>
                  <a:cubicBezTo>
                    <a:pt x="31" y="0"/>
                    <a:pt x="29" y="0"/>
                    <a:pt x="27" y="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5"/>
                    <a:pt x="29" y="6"/>
                    <a:pt x="30" y="7"/>
                  </a:cubicBezTo>
                  <a:cubicBezTo>
                    <a:pt x="33" y="1"/>
                    <a:pt x="33" y="1"/>
                    <a:pt x="33" y="1"/>
                  </a:cubicBezTo>
                  <a:close/>
                  <a:moveTo>
                    <a:pt x="40" y="6"/>
                  </a:moveTo>
                  <a:cubicBezTo>
                    <a:pt x="38" y="5"/>
                    <a:pt x="37" y="4"/>
                    <a:pt x="35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6"/>
                    <a:pt x="40" y="6"/>
                    <a:pt x="40" y="6"/>
                  </a:cubicBezTo>
                  <a:close/>
                  <a:moveTo>
                    <a:pt x="45" y="13"/>
                  </a:moveTo>
                  <a:cubicBezTo>
                    <a:pt x="44" y="11"/>
                    <a:pt x="43" y="10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5"/>
                    <a:pt x="41" y="16"/>
                  </a:cubicBezTo>
                  <a:cubicBezTo>
                    <a:pt x="45" y="13"/>
                    <a:pt x="45" y="13"/>
                    <a:pt x="45" y="13"/>
                  </a:cubicBezTo>
                  <a:close/>
                  <a:moveTo>
                    <a:pt x="50" y="20"/>
                  </a:moveTo>
                  <a:cubicBezTo>
                    <a:pt x="49" y="19"/>
                    <a:pt x="48" y="17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0"/>
                    <a:pt x="44" y="21"/>
                    <a:pt x="45" y="23"/>
                  </a:cubicBezTo>
                  <a:lnTo>
                    <a:pt x="50" y="20"/>
                  </a:lnTo>
                  <a:close/>
                  <a:moveTo>
                    <a:pt x="53" y="28"/>
                  </a:moveTo>
                  <a:cubicBezTo>
                    <a:pt x="52" y="26"/>
                    <a:pt x="52" y="25"/>
                    <a:pt x="51" y="23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7"/>
                    <a:pt x="47" y="28"/>
                    <a:pt x="47" y="30"/>
                  </a:cubicBezTo>
                  <a:lnTo>
                    <a:pt x="53" y="28"/>
                  </a:lnTo>
                  <a:close/>
                  <a:moveTo>
                    <a:pt x="55" y="36"/>
                  </a:moveTo>
                  <a:cubicBezTo>
                    <a:pt x="55" y="34"/>
                    <a:pt x="54" y="33"/>
                    <a:pt x="54" y="3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4"/>
                    <a:pt x="49" y="36"/>
                    <a:pt x="50" y="37"/>
                  </a:cubicBezTo>
                  <a:cubicBezTo>
                    <a:pt x="55" y="36"/>
                    <a:pt x="55" y="36"/>
                    <a:pt x="55" y="36"/>
                  </a:cubicBezTo>
                  <a:close/>
                  <a:moveTo>
                    <a:pt x="56" y="44"/>
                  </a:moveTo>
                  <a:cubicBezTo>
                    <a:pt x="56" y="42"/>
                    <a:pt x="56" y="41"/>
                    <a:pt x="56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2"/>
                    <a:pt x="51" y="43"/>
                    <a:pt x="51" y="45"/>
                  </a:cubicBezTo>
                  <a:cubicBezTo>
                    <a:pt x="56" y="44"/>
                    <a:pt x="56" y="44"/>
                    <a:pt x="56" y="44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49"/>
                  </a:cubicBezTo>
                  <a:cubicBezTo>
                    <a:pt x="57" y="49"/>
                    <a:pt x="57" y="48"/>
                    <a:pt x="57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9"/>
                    <a:pt x="51" y="49"/>
                  </a:cubicBezTo>
                  <a:cubicBezTo>
                    <a:pt x="51" y="50"/>
                    <a:pt x="51" y="51"/>
                    <a:pt x="51" y="52"/>
                  </a:cubicBezTo>
                  <a:cubicBezTo>
                    <a:pt x="57" y="53"/>
                    <a:pt x="57" y="53"/>
                    <a:pt x="57" y="53"/>
                  </a:cubicBezTo>
                  <a:close/>
                  <a:moveTo>
                    <a:pt x="55" y="61"/>
                  </a:moveTo>
                  <a:cubicBezTo>
                    <a:pt x="56" y="59"/>
                    <a:pt x="56" y="58"/>
                    <a:pt x="56" y="5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0" y="57"/>
                    <a:pt x="50" y="58"/>
                    <a:pt x="50" y="60"/>
                  </a:cubicBezTo>
                  <a:lnTo>
                    <a:pt x="55" y="61"/>
                  </a:lnTo>
                  <a:close/>
                  <a:moveTo>
                    <a:pt x="52" y="69"/>
                  </a:moveTo>
                  <a:cubicBezTo>
                    <a:pt x="53" y="68"/>
                    <a:pt x="54" y="66"/>
                    <a:pt x="54" y="64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8" y="64"/>
                    <a:pt x="48" y="65"/>
                    <a:pt x="47" y="66"/>
                  </a:cubicBezTo>
                  <a:cubicBezTo>
                    <a:pt x="52" y="69"/>
                    <a:pt x="52" y="69"/>
                    <a:pt x="52" y="69"/>
                  </a:cubicBezTo>
                  <a:close/>
                  <a:moveTo>
                    <a:pt x="45" y="76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7" y="75"/>
                    <a:pt x="49" y="74"/>
                    <a:pt x="50" y="72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5" y="69"/>
                    <a:pt x="44" y="70"/>
                    <a:pt x="43" y="7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6"/>
                    <a:pt x="45" y="76"/>
                    <a:pt x="45" y="76"/>
                  </a:cubicBezTo>
                  <a:close/>
                  <a:moveTo>
                    <a:pt x="38" y="79"/>
                  </a:moveTo>
                  <a:cubicBezTo>
                    <a:pt x="42" y="77"/>
                    <a:pt x="42" y="77"/>
                    <a:pt x="42" y="77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5" y="74"/>
                    <a:pt x="35" y="74"/>
                    <a:pt x="35" y="74"/>
                  </a:cubicBezTo>
                  <a:lnTo>
                    <a:pt x="38" y="79"/>
                  </a:lnTo>
                  <a:close/>
                  <a:moveTo>
                    <a:pt x="30" y="82"/>
                  </a:moveTo>
                  <a:cubicBezTo>
                    <a:pt x="35" y="80"/>
                    <a:pt x="35" y="80"/>
                    <a:pt x="35" y="8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28" y="77"/>
                    <a:pt x="28" y="77"/>
                    <a:pt x="28" y="77"/>
                  </a:cubicBezTo>
                  <a:lnTo>
                    <a:pt x="30" y="82"/>
                  </a:lnTo>
                  <a:close/>
                  <a:moveTo>
                    <a:pt x="27" y="76"/>
                  </a:moveTo>
                  <a:cubicBezTo>
                    <a:pt x="27" y="77"/>
                    <a:pt x="26" y="78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9" y="83"/>
                    <a:pt x="30" y="82"/>
                    <a:pt x="32" y="80"/>
                  </a:cubicBezTo>
                  <a:cubicBezTo>
                    <a:pt x="27" y="76"/>
                    <a:pt x="27" y="76"/>
                    <a:pt x="27" y="76"/>
                  </a:cubicBezTo>
                  <a:close/>
                  <a:moveTo>
                    <a:pt x="31" y="70"/>
                  </a:moveTo>
                  <a:cubicBezTo>
                    <a:pt x="30" y="72"/>
                    <a:pt x="30" y="73"/>
                    <a:pt x="29" y="74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5" y="76"/>
                    <a:pt x="36" y="74"/>
                    <a:pt x="36" y="72"/>
                  </a:cubicBezTo>
                  <a:lnTo>
                    <a:pt x="31" y="70"/>
                  </a:lnTo>
                  <a:close/>
                  <a:moveTo>
                    <a:pt x="33" y="63"/>
                  </a:moveTo>
                  <a:cubicBezTo>
                    <a:pt x="32" y="65"/>
                    <a:pt x="32" y="66"/>
                    <a:pt x="32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68"/>
                    <a:pt x="38" y="66"/>
                    <a:pt x="38" y="64"/>
                  </a:cubicBezTo>
                  <a:cubicBezTo>
                    <a:pt x="33" y="63"/>
                    <a:pt x="33" y="63"/>
                    <a:pt x="33" y="63"/>
                  </a:cubicBezTo>
                  <a:close/>
                  <a:moveTo>
                    <a:pt x="33" y="56"/>
                  </a:moveTo>
                  <a:cubicBezTo>
                    <a:pt x="33" y="56"/>
                    <a:pt x="33" y="57"/>
                    <a:pt x="33" y="57"/>
                  </a:cubicBezTo>
                  <a:cubicBezTo>
                    <a:pt x="33" y="58"/>
                    <a:pt x="33" y="59"/>
                    <a:pt x="33" y="60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lnTo>
                    <a:pt x="33" y="56"/>
                  </a:lnTo>
                  <a:close/>
                  <a:moveTo>
                    <a:pt x="32" y="48"/>
                  </a:moveTo>
                  <a:cubicBezTo>
                    <a:pt x="32" y="50"/>
                    <a:pt x="33" y="51"/>
                    <a:pt x="33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1"/>
                    <a:pt x="38" y="49"/>
                    <a:pt x="38" y="47"/>
                  </a:cubicBezTo>
                  <a:lnTo>
                    <a:pt x="32" y="48"/>
                  </a:lnTo>
                  <a:close/>
                  <a:moveTo>
                    <a:pt x="31" y="41"/>
                  </a:moveTo>
                  <a:cubicBezTo>
                    <a:pt x="31" y="42"/>
                    <a:pt x="31" y="44"/>
                    <a:pt x="32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2"/>
                    <a:pt x="36" y="41"/>
                    <a:pt x="36" y="39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3"/>
                  </a:moveTo>
                  <a:cubicBezTo>
                    <a:pt x="29" y="35"/>
                    <a:pt x="29" y="36"/>
                    <a:pt x="30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4"/>
                    <a:pt x="34" y="33"/>
                    <a:pt x="33" y="31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27"/>
                  </a:moveTo>
                  <a:cubicBezTo>
                    <a:pt x="25" y="28"/>
                    <a:pt x="26" y="29"/>
                    <a:pt x="27" y="31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7"/>
                    <a:pt x="30" y="25"/>
                    <a:pt x="29" y="24"/>
                  </a:cubicBezTo>
                  <a:lnTo>
                    <a:pt x="24" y="27"/>
                  </a:lnTo>
                  <a:close/>
                  <a:moveTo>
                    <a:pt x="20" y="21"/>
                  </a:moveTo>
                  <a:cubicBezTo>
                    <a:pt x="21" y="22"/>
                    <a:pt x="22" y="23"/>
                    <a:pt x="23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5" y="18"/>
                    <a:pt x="24" y="17"/>
                  </a:cubicBezTo>
                  <a:lnTo>
                    <a:pt x="20" y="21"/>
                  </a:lnTo>
                  <a:close/>
                  <a:moveTo>
                    <a:pt x="15" y="16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3"/>
                    <a:pt x="19" y="12"/>
                    <a:pt x="18" y="11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8" y="13"/>
                  </a:moveTo>
                  <a:cubicBezTo>
                    <a:pt x="10" y="13"/>
                    <a:pt x="11" y="14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8"/>
                    <a:pt x="11" y="8"/>
                    <a:pt x="9" y="8"/>
                  </a:cubicBezTo>
                  <a:cubicBezTo>
                    <a:pt x="8" y="13"/>
                    <a:pt x="8" y="13"/>
                    <a:pt x="8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2" name="Freeform 748"/>
            <p:cNvSpPr>
              <a:spLocks/>
            </p:cNvSpPr>
            <p:nvPr/>
          </p:nvSpPr>
          <p:spPr bwMode="auto">
            <a:xfrm>
              <a:off x="750" y="1887"/>
              <a:ext cx="75" cy="122"/>
            </a:xfrm>
            <a:custGeom>
              <a:avLst/>
              <a:gdLst>
                <a:gd name="T0" fmla="*/ 35 w 45"/>
                <a:gd name="T1" fmla="*/ 71 h 73"/>
                <a:gd name="T2" fmla="*/ 45 w 45"/>
                <a:gd name="T3" fmla="*/ 47 h 73"/>
                <a:gd name="T4" fmla="*/ 23 w 45"/>
                <a:gd name="T5" fmla="*/ 2 h 73"/>
                <a:gd name="T6" fmla="*/ 10 w 45"/>
                <a:gd name="T7" fmla="*/ 2 h 73"/>
                <a:gd name="T8" fmla="*/ 0 w 45"/>
                <a:gd name="T9" fmla="*/ 25 h 73"/>
                <a:gd name="T10" fmla="*/ 23 w 45"/>
                <a:gd name="T11" fmla="*/ 71 h 73"/>
                <a:gd name="T12" fmla="*/ 35 w 45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3">
                  <a:moveTo>
                    <a:pt x="35" y="71"/>
                  </a:moveTo>
                  <a:cubicBezTo>
                    <a:pt x="41" y="68"/>
                    <a:pt x="45" y="59"/>
                    <a:pt x="45" y="47"/>
                  </a:cubicBezTo>
                  <a:cubicBezTo>
                    <a:pt x="45" y="28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5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3"/>
                    <a:pt x="31" y="73"/>
                    <a:pt x="35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3" name="Freeform 749"/>
            <p:cNvSpPr>
              <a:spLocks/>
            </p:cNvSpPr>
            <p:nvPr/>
          </p:nvSpPr>
          <p:spPr bwMode="auto">
            <a:xfrm>
              <a:off x="748" y="1885"/>
              <a:ext cx="79" cy="126"/>
            </a:xfrm>
            <a:custGeom>
              <a:avLst/>
              <a:gdLst>
                <a:gd name="T0" fmla="*/ 36 w 47"/>
                <a:gd name="T1" fmla="*/ 72 h 75"/>
                <a:gd name="T2" fmla="*/ 37 w 47"/>
                <a:gd name="T3" fmla="*/ 73 h 75"/>
                <a:gd name="T4" fmla="*/ 47 w 47"/>
                <a:gd name="T5" fmla="*/ 48 h 75"/>
                <a:gd name="T6" fmla="*/ 40 w 47"/>
                <a:gd name="T7" fmla="*/ 20 h 75"/>
                <a:gd name="T8" fmla="*/ 24 w 47"/>
                <a:gd name="T9" fmla="*/ 2 h 75"/>
                <a:gd name="T10" fmla="*/ 24 w 47"/>
                <a:gd name="T11" fmla="*/ 2 h 75"/>
                <a:gd name="T12" fmla="*/ 17 w 47"/>
                <a:gd name="T13" fmla="*/ 0 h 75"/>
                <a:gd name="T14" fmla="*/ 11 w 47"/>
                <a:gd name="T15" fmla="*/ 2 h 75"/>
                <a:gd name="T16" fmla="*/ 0 w 47"/>
                <a:gd name="T17" fmla="*/ 26 h 75"/>
                <a:gd name="T18" fmla="*/ 7 w 47"/>
                <a:gd name="T19" fmla="*/ 54 h 75"/>
                <a:gd name="T20" fmla="*/ 23 w 47"/>
                <a:gd name="T21" fmla="*/ 73 h 75"/>
                <a:gd name="T22" fmla="*/ 23 w 47"/>
                <a:gd name="T23" fmla="*/ 73 h 75"/>
                <a:gd name="T24" fmla="*/ 30 w 47"/>
                <a:gd name="T25" fmla="*/ 75 h 75"/>
                <a:gd name="T26" fmla="*/ 37 w 47"/>
                <a:gd name="T27" fmla="*/ 73 h 75"/>
                <a:gd name="T28" fmla="*/ 37 w 47"/>
                <a:gd name="T29" fmla="*/ 73 h 75"/>
                <a:gd name="T30" fmla="*/ 36 w 47"/>
                <a:gd name="T31" fmla="*/ 72 h 75"/>
                <a:gd name="T32" fmla="*/ 36 w 47"/>
                <a:gd name="T33" fmla="*/ 71 h 75"/>
                <a:gd name="T34" fmla="*/ 30 w 47"/>
                <a:gd name="T35" fmla="*/ 73 h 75"/>
                <a:gd name="T36" fmla="*/ 24 w 47"/>
                <a:gd name="T37" fmla="*/ 71 h 75"/>
                <a:gd name="T38" fmla="*/ 24 w 47"/>
                <a:gd name="T39" fmla="*/ 71 h 75"/>
                <a:gd name="T40" fmla="*/ 9 w 47"/>
                <a:gd name="T41" fmla="*/ 54 h 75"/>
                <a:gd name="T42" fmla="*/ 2 w 47"/>
                <a:gd name="T43" fmla="*/ 26 h 75"/>
                <a:gd name="T44" fmla="*/ 12 w 47"/>
                <a:gd name="T45" fmla="*/ 4 h 75"/>
                <a:gd name="T46" fmla="*/ 17 w 47"/>
                <a:gd name="T47" fmla="*/ 2 h 75"/>
                <a:gd name="T48" fmla="*/ 23 w 47"/>
                <a:gd name="T49" fmla="*/ 4 h 75"/>
                <a:gd name="T50" fmla="*/ 23 w 47"/>
                <a:gd name="T51" fmla="*/ 4 h 75"/>
                <a:gd name="T52" fmla="*/ 39 w 47"/>
                <a:gd name="T53" fmla="*/ 21 h 75"/>
                <a:gd name="T54" fmla="*/ 45 w 47"/>
                <a:gd name="T55" fmla="*/ 48 h 75"/>
                <a:gd name="T56" fmla="*/ 36 w 47"/>
                <a:gd name="T57" fmla="*/ 71 h 75"/>
                <a:gd name="T58" fmla="*/ 36 w 47"/>
                <a:gd name="T59" fmla="*/ 71 h 75"/>
                <a:gd name="T60" fmla="*/ 36 w 47"/>
                <a:gd name="T61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75">
                  <a:moveTo>
                    <a:pt x="36" y="72"/>
                  </a:moveTo>
                  <a:cubicBezTo>
                    <a:pt x="37" y="73"/>
                    <a:pt x="37" y="73"/>
                    <a:pt x="37" y="73"/>
                  </a:cubicBezTo>
                  <a:cubicBezTo>
                    <a:pt x="43" y="69"/>
                    <a:pt x="47" y="60"/>
                    <a:pt x="47" y="48"/>
                  </a:cubicBezTo>
                  <a:cubicBezTo>
                    <a:pt x="47" y="39"/>
                    <a:pt x="44" y="29"/>
                    <a:pt x="40" y="20"/>
                  </a:cubicBezTo>
                  <a:cubicBezTo>
                    <a:pt x="36" y="12"/>
                    <a:pt x="30" y="5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2" y="1"/>
                    <a:pt x="19" y="0"/>
                    <a:pt x="17" y="0"/>
                  </a:cubicBezTo>
                  <a:cubicBezTo>
                    <a:pt x="15" y="0"/>
                    <a:pt x="13" y="1"/>
                    <a:pt x="11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3" y="46"/>
                    <a:pt x="7" y="54"/>
                  </a:cubicBezTo>
                  <a:cubicBezTo>
                    <a:pt x="11" y="63"/>
                    <a:pt x="17" y="70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6" y="74"/>
                    <a:pt x="28" y="75"/>
                    <a:pt x="30" y="75"/>
                  </a:cubicBezTo>
                  <a:cubicBezTo>
                    <a:pt x="33" y="75"/>
                    <a:pt x="35" y="74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4" y="72"/>
                    <a:pt x="32" y="73"/>
                    <a:pt x="30" y="73"/>
                  </a:cubicBezTo>
                  <a:cubicBezTo>
                    <a:pt x="28" y="73"/>
                    <a:pt x="26" y="72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18" y="68"/>
                    <a:pt x="13" y="62"/>
                    <a:pt x="9" y="54"/>
                  </a:cubicBezTo>
                  <a:cubicBezTo>
                    <a:pt x="5" y="46"/>
                    <a:pt x="2" y="36"/>
                    <a:pt x="2" y="26"/>
                  </a:cubicBezTo>
                  <a:cubicBezTo>
                    <a:pt x="2" y="15"/>
                    <a:pt x="6" y="7"/>
                    <a:pt x="12" y="4"/>
                  </a:cubicBezTo>
                  <a:cubicBezTo>
                    <a:pt x="13" y="3"/>
                    <a:pt x="15" y="2"/>
                    <a:pt x="17" y="2"/>
                  </a:cubicBezTo>
                  <a:cubicBezTo>
                    <a:pt x="19" y="2"/>
                    <a:pt x="21" y="3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9" y="7"/>
                    <a:pt x="35" y="13"/>
                    <a:pt x="39" y="21"/>
                  </a:cubicBezTo>
                  <a:cubicBezTo>
                    <a:pt x="42" y="29"/>
                    <a:pt x="45" y="39"/>
                    <a:pt x="45" y="48"/>
                  </a:cubicBezTo>
                  <a:cubicBezTo>
                    <a:pt x="45" y="60"/>
                    <a:pt x="41" y="68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6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4" name="Freeform 750"/>
            <p:cNvSpPr>
              <a:spLocks/>
            </p:cNvSpPr>
            <p:nvPr/>
          </p:nvSpPr>
          <p:spPr bwMode="auto">
            <a:xfrm>
              <a:off x="770" y="1918"/>
              <a:ext cx="35" cy="57"/>
            </a:xfrm>
            <a:custGeom>
              <a:avLst/>
              <a:gdLst>
                <a:gd name="T0" fmla="*/ 16 w 21"/>
                <a:gd name="T1" fmla="*/ 34 h 34"/>
                <a:gd name="T2" fmla="*/ 21 w 21"/>
                <a:gd name="T3" fmla="*/ 23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6 w 21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4"/>
                  </a:moveTo>
                  <a:cubicBezTo>
                    <a:pt x="19" y="32"/>
                    <a:pt x="21" y="28"/>
                    <a:pt x="21" y="23"/>
                  </a:cubicBezTo>
                  <a:cubicBezTo>
                    <a:pt x="21" y="14"/>
                    <a:pt x="16" y="4"/>
                    <a:pt x="11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21"/>
                    <a:pt x="5" y="31"/>
                    <a:pt x="11" y="33"/>
                  </a:cubicBezTo>
                  <a:cubicBezTo>
                    <a:pt x="13" y="34"/>
                    <a:pt x="15" y="34"/>
                    <a:pt x="16" y="34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5" name="Freeform 751"/>
            <p:cNvSpPr>
              <a:spLocks/>
            </p:cNvSpPr>
            <p:nvPr/>
          </p:nvSpPr>
          <p:spPr bwMode="auto">
            <a:xfrm>
              <a:off x="768" y="1918"/>
              <a:ext cx="39" cy="59"/>
            </a:xfrm>
            <a:custGeom>
              <a:avLst/>
              <a:gdLst>
                <a:gd name="T0" fmla="*/ 18 w 23"/>
                <a:gd name="T1" fmla="*/ 34 h 35"/>
                <a:gd name="T2" fmla="*/ 23 w 23"/>
                <a:gd name="T3" fmla="*/ 23 h 35"/>
                <a:gd name="T4" fmla="*/ 20 w 23"/>
                <a:gd name="T5" fmla="*/ 9 h 35"/>
                <a:gd name="T6" fmla="*/ 12 w 23"/>
                <a:gd name="T7" fmla="*/ 1 h 35"/>
                <a:gd name="T8" fmla="*/ 8 w 23"/>
                <a:gd name="T9" fmla="*/ 0 h 35"/>
                <a:gd name="T10" fmla="*/ 5 w 23"/>
                <a:gd name="T11" fmla="*/ 0 h 35"/>
                <a:gd name="T12" fmla="*/ 0 w 23"/>
                <a:gd name="T13" fmla="*/ 12 h 35"/>
                <a:gd name="T14" fmla="*/ 3 w 23"/>
                <a:gd name="T15" fmla="*/ 26 h 35"/>
                <a:gd name="T16" fmla="*/ 11 w 23"/>
                <a:gd name="T17" fmla="*/ 34 h 35"/>
                <a:gd name="T18" fmla="*/ 12 w 23"/>
                <a:gd name="T19" fmla="*/ 33 h 35"/>
                <a:gd name="T20" fmla="*/ 11 w 23"/>
                <a:gd name="T21" fmla="*/ 34 h 35"/>
                <a:gd name="T22" fmla="*/ 15 w 23"/>
                <a:gd name="T23" fmla="*/ 35 h 35"/>
                <a:gd name="T24" fmla="*/ 18 w 23"/>
                <a:gd name="T25" fmla="*/ 34 h 35"/>
                <a:gd name="T26" fmla="*/ 18 w 23"/>
                <a:gd name="T27" fmla="*/ 33 h 35"/>
                <a:gd name="T28" fmla="*/ 17 w 23"/>
                <a:gd name="T29" fmla="*/ 33 h 35"/>
                <a:gd name="T30" fmla="*/ 15 w 23"/>
                <a:gd name="T31" fmla="*/ 33 h 35"/>
                <a:gd name="T32" fmla="*/ 12 w 23"/>
                <a:gd name="T33" fmla="*/ 32 h 35"/>
                <a:gd name="T34" fmla="*/ 12 w 23"/>
                <a:gd name="T35" fmla="*/ 32 h 35"/>
                <a:gd name="T36" fmla="*/ 5 w 23"/>
                <a:gd name="T37" fmla="*/ 25 h 35"/>
                <a:gd name="T38" fmla="*/ 2 w 23"/>
                <a:gd name="T39" fmla="*/ 12 h 35"/>
                <a:gd name="T40" fmla="*/ 6 w 23"/>
                <a:gd name="T41" fmla="*/ 2 h 35"/>
                <a:gd name="T42" fmla="*/ 8 w 23"/>
                <a:gd name="T43" fmla="*/ 2 h 35"/>
                <a:gd name="T44" fmla="*/ 11 w 23"/>
                <a:gd name="T45" fmla="*/ 2 h 35"/>
                <a:gd name="T46" fmla="*/ 18 w 23"/>
                <a:gd name="T47" fmla="*/ 10 h 35"/>
                <a:gd name="T48" fmla="*/ 21 w 23"/>
                <a:gd name="T49" fmla="*/ 23 h 35"/>
                <a:gd name="T50" fmla="*/ 17 w 23"/>
                <a:gd name="T51" fmla="*/ 33 h 35"/>
                <a:gd name="T52" fmla="*/ 17 w 23"/>
                <a:gd name="T53" fmla="*/ 34 h 35"/>
                <a:gd name="T54" fmla="*/ 18 w 23"/>
                <a:gd name="T5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35">
                  <a:moveTo>
                    <a:pt x="18" y="34"/>
                  </a:moveTo>
                  <a:cubicBezTo>
                    <a:pt x="21" y="33"/>
                    <a:pt x="23" y="28"/>
                    <a:pt x="23" y="23"/>
                  </a:cubicBezTo>
                  <a:cubicBezTo>
                    <a:pt x="23" y="18"/>
                    <a:pt x="22" y="13"/>
                    <a:pt x="20" y="9"/>
                  </a:cubicBezTo>
                  <a:cubicBezTo>
                    <a:pt x="18" y="5"/>
                    <a:pt x="15" y="2"/>
                    <a:pt x="12" y="1"/>
                  </a:cubicBezTo>
                  <a:cubicBezTo>
                    <a:pt x="11" y="0"/>
                    <a:pt x="10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2" y="2"/>
                    <a:pt x="0" y="7"/>
                    <a:pt x="0" y="12"/>
                  </a:cubicBezTo>
                  <a:cubicBezTo>
                    <a:pt x="0" y="17"/>
                    <a:pt x="1" y="22"/>
                    <a:pt x="3" y="26"/>
                  </a:cubicBezTo>
                  <a:cubicBezTo>
                    <a:pt x="5" y="30"/>
                    <a:pt x="8" y="33"/>
                    <a:pt x="11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5"/>
                    <a:pt x="14" y="35"/>
                    <a:pt x="15" y="35"/>
                  </a:cubicBezTo>
                  <a:cubicBezTo>
                    <a:pt x="16" y="35"/>
                    <a:pt x="17" y="35"/>
                    <a:pt x="18" y="34"/>
                  </a:cubicBezTo>
                  <a:cubicBezTo>
                    <a:pt x="18" y="34"/>
                    <a:pt x="19" y="34"/>
                    <a:pt x="18" y="33"/>
                  </a:cubicBezTo>
                  <a:cubicBezTo>
                    <a:pt x="18" y="33"/>
                    <a:pt x="17" y="32"/>
                    <a:pt x="17" y="33"/>
                  </a:cubicBezTo>
                  <a:cubicBezTo>
                    <a:pt x="16" y="33"/>
                    <a:pt x="16" y="33"/>
                    <a:pt x="15" y="33"/>
                  </a:cubicBezTo>
                  <a:cubicBezTo>
                    <a:pt x="14" y="33"/>
                    <a:pt x="13" y="33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9" y="31"/>
                    <a:pt x="7" y="28"/>
                    <a:pt x="5" y="25"/>
                  </a:cubicBezTo>
                  <a:cubicBezTo>
                    <a:pt x="3" y="21"/>
                    <a:pt x="2" y="17"/>
                    <a:pt x="2" y="12"/>
                  </a:cubicBezTo>
                  <a:cubicBezTo>
                    <a:pt x="2" y="7"/>
                    <a:pt x="4" y="3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2"/>
                    <a:pt x="10" y="2"/>
                    <a:pt x="11" y="2"/>
                  </a:cubicBezTo>
                  <a:cubicBezTo>
                    <a:pt x="14" y="4"/>
                    <a:pt x="16" y="6"/>
                    <a:pt x="18" y="10"/>
                  </a:cubicBezTo>
                  <a:cubicBezTo>
                    <a:pt x="20" y="14"/>
                    <a:pt x="21" y="18"/>
                    <a:pt x="21" y="23"/>
                  </a:cubicBezTo>
                  <a:cubicBezTo>
                    <a:pt x="21" y="28"/>
                    <a:pt x="19" y="31"/>
                    <a:pt x="17" y="33"/>
                  </a:cubicBezTo>
                  <a:cubicBezTo>
                    <a:pt x="16" y="33"/>
                    <a:pt x="16" y="34"/>
                    <a:pt x="17" y="34"/>
                  </a:cubicBezTo>
                  <a:cubicBezTo>
                    <a:pt x="17" y="34"/>
                    <a:pt x="17" y="35"/>
                    <a:pt x="18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6" name="Freeform 752"/>
            <p:cNvSpPr>
              <a:spLocks/>
            </p:cNvSpPr>
            <p:nvPr/>
          </p:nvSpPr>
          <p:spPr bwMode="auto">
            <a:xfrm>
              <a:off x="785" y="1920"/>
              <a:ext cx="20" cy="47"/>
            </a:xfrm>
            <a:custGeom>
              <a:avLst/>
              <a:gdLst>
                <a:gd name="T0" fmla="*/ 2 w 12"/>
                <a:gd name="T1" fmla="*/ 0 h 28"/>
                <a:gd name="T2" fmla="*/ 1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2 h 28"/>
                <a:gd name="T12" fmla="*/ 2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6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2"/>
                  </a:cubicBezTo>
                  <a:cubicBezTo>
                    <a:pt x="12" y="13"/>
                    <a:pt x="7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7" name="Freeform 753"/>
            <p:cNvSpPr>
              <a:spLocks/>
            </p:cNvSpPr>
            <p:nvPr/>
          </p:nvSpPr>
          <p:spPr bwMode="auto">
            <a:xfrm>
              <a:off x="783" y="1918"/>
              <a:ext cx="24" cy="51"/>
            </a:xfrm>
            <a:custGeom>
              <a:avLst/>
              <a:gdLst>
                <a:gd name="T0" fmla="*/ 3 w 14"/>
                <a:gd name="T1" fmla="*/ 0 h 30"/>
                <a:gd name="T2" fmla="*/ 3 w 14"/>
                <a:gd name="T3" fmla="*/ 0 h 30"/>
                <a:gd name="T4" fmla="*/ 1 w 14"/>
                <a:gd name="T5" fmla="*/ 1 h 30"/>
                <a:gd name="T6" fmla="*/ 0 w 14"/>
                <a:gd name="T7" fmla="*/ 8 h 30"/>
                <a:gd name="T8" fmla="*/ 3 w 14"/>
                <a:gd name="T9" fmla="*/ 21 h 30"/>
                <a:gd name="T10" fmla="*/ 11 w 14"/>
                <a:gd name="T11" fmla="*/ 30 h 30"/>
                <a:gd name="T12" fmla="*/ 11 w 14"/>
                <a:gd name="T13" fmla="*/ 30 h 30"/>
                <a:gd name="T14" fmla="*/ 12 w 14"/>
                <a:gd name="T15" fmla="*/ 30 h 30"/>
                <a:gd name="T16" fmla="*/ 13 w 14"/>
                <a:gd name="T17" fmla="*/ 29 h 30"/>
                <a:gd name="T18" fmla="*/ 14 w 14"/>
                <a:gd name="T19" fmla="*/ 23 h 30"/>
                <a:gd name="T20" fmla="*/ 11 w 14"/>
                <a:gd name="T21" fmla="*/ 9 h 30"/>
                <a:gd name="T22" fmla="*/ 3 w 14"/>
                <a:gd name="T23" fmla="*/ 1 h 30"/>
                <a:gd name="T24" fmla="*/ 2 w 14"/>
                <a:gd name="T25" fmla="*/ 1 h 30"/>
                <a:gd name="T26" fmla="*/ 2 w 14"/>
                <a:gd name="T27" fmla="*/ 2 h 30"/>
                <a:gd name="T28" fmla="*/ 9 w 14"/>
                <a:gd name="T29" fmla="*/ 10 h 30"/>
                <a:gd name="T30" fmla="*/ 12 w 14"/>
                <a:gd name="T31" fmla="*/ 23 h 30"/>
                <a:gd name="T32" fmla="*/ 11 w 14"/>
                <a:gd name="T33" fmla="*/ 29 h 30"/>
                <a:gd name="T34" fmla="*/ 12 w 14"/>
                <a:gd name="T35" fmla="*/ 29 h 30"/>
                <a:gd name="T36" fmla="*/ 12 w 14"/>
                <a:gd name="T37" fmla="*/ 28 h 30"/>
                <a:gd name="T38" fmla="*/ 12 w 14"/>
                <a:gd name="T39" fmla="*/ 28 h 30"/>
                <a:gd name="T40" fmla="*/ 12 w 14"/>
                <a:gd name="T41" fmla="*/ 29 h 30"/>
                <a:gd name="T42" fmla="*/ 12 w 14"/>
                <a:gd name="T43" fmla="*/ 28 h 30"/>
                <a:gd name="T44" fmla="*/ 5 w 14"/>
                <a:gd name="T45" fmla="*/ 20 h 30"/>
                <a:gd name="T46" fmla="*/ 2 w 14"/>
                <a:gd name="T47" fmla="*/ 8 h 30"/>
                <a:gd name="T48" fmla="*/ 3 w 14"/>
                <a:gd name="T49" fmla="*/ 2 h 30"/>
                <a:gd name="T50" fmla="*/ 2 w 14"/>
                <a:gd name="T51" fmla="*/ 1 h 30"/>
                <a:gd name="T52" fmla="*/ 2 w 14"/>
                <a:gd name="T53" fmla="*/ 2 h 30"/>
                <a:gd name="T54" fmla="*/ 2 w 14"/>
                <a:gd name="T55" fmla="*/ 2 h 30"/>
                <a:gd name="T56" fmla="*/ 4 w 14"/>
                <a:gd name="T57" fmla="*/ 2 h 30"/>
                <a:gd name="T58" fmla="*/ 3 w 14"/>
                <a:gd name="T5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3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2"/>
                    <a:pt x="1" y="17"/>
                    <a:pt x="3" y="21"/>
                  </a:cubicBezTo>
                  <a:cubicBezTo>
                    <a:pt x="5" y="25"/>
                    <a:pt x="8" y="28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3" y="30"/>
                    <a:pt x="13" y="29"/>
                  </a:cubicBezTo>
                  <a:cubicBezTo>
                    <a:pt x="14" y="27"/>
                    <a:pt x="14" y="25"/>
                    <a:pt x="14" y="23"/>
                  </a:cubicBezTo>
                  <a:cubicBezTo>
                    <a:pt x="14" y="18"/>
                    <a:pt x="13" y="13"/>
                    <a:pt x="11" y="9"/>
                  </a:cubicBezTo>
                  <a:cubicBezTo>
                    <a:pt x="9" y="5"/>
                    <a:pt x="6" y="2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5" y="4"/>
                    <a:pt x="7" y="6"/>
                    <a:pt x="9" y="10"/>
                  </a:cubicBezTo>
                  <a:cubicBezTo>
                    <a:pt x="11" y="14"/>
                    <a:pt x="12" y="18"/>
                    <a:pt x="12" y="23"/>
                  </a:cubicBezTo>
                  <a:cubicBezTo>
                    <a:pt x="12" y="25"/>
                    <a:pt x="12" y="27"/>
                    <a:pt x="11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7"/>
                    <a:pt x="7" y="24"/>
                    <a:pt x="5" y="20"/>
                  </a:cubicBezTo>
                  <a:cubicBezTo>
                    <a:pt x="3" y="17"/>
                    <a:pt x="2" y="12"/>
                    <a:pt x="2" y="8"/>
                  </a:cubicBezTo>
                  <a:cubicBezTo>
                    <a:pt x="2" y="5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8" name="Freeform 754"/>
            <p:cNvSpPr>
              <a:spLocks/>
            </p:cNvSpPr>
            <p:nvPr/>
          </p:nvSpPr>
          <p:spPr bwMode="auto">
            <a:xfrm>
              <a:off x="766" y="1873"/>
              <a:ext cx="89" cy="133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7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7"/>
                  </a:cubicBezTo>
                  <a:cubicBezTo>
                    <a:pt x="53" y="28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79" name="Freeform 755"/>
            <p:cNvSpPr>
              <a:spLocks/>
            </p:cNvSpPr>
            <p:nvPr/>
          </p:nvSpPr>
          <p:spPr bwMode="auto">
            <a:xfrm>
              <a:off x="766" y="1872"/>
              <a:ext cx="91" cy="135"/>
            </a:xfrm>
            <a:custGeom>
              <a:avLst/>
              <a:gdLst>
                <a:gd name="T0" fmla="*/ 0 w 54"/>
                <a:gd name="T1" fmla="*/ 11 h 81"/>
                <a:gd name="T2" fmla="*/ 1 w 54"/>
                <a:gd name="T3" fmla="*/ 12 h 81"/>
                <a:gd name="T4" fmla="*/ 6 w 54"/>
                <a:gd name="T5" fmla="*/ 10 h 81"/>
                <a:gd name="T6" fmla="*/ 12 w 54"/>
                <a:gd name="T7" fmla="*/ 12 h 81"/>
                <a:gd name="T8" fmla="*/ 12 w 54"/>
                <a:gd name="T9" fmla="*/ 12 h 81"/>
                <a:gd name="T10" fmla="*/ 28 w 54"/>
                <a:gd name="T11" fmla="*/ 29 h 81"/>
                <a:gd name="T12" fmla="*/ 34 w 54"/>
                <a:gd name="T13" fmla="*/ 56 h 81"/>
                <a:gd name="T14" fmla="*/ 25 w 54"/>
                <a:gd name="T15" fmla="*/ 79 h 81"/>
                <a:gd name="T16" fmla="*/ 25 w 54"/>
                <a:gd name="T17" fmla="*/ 81 h 81"/>
                <a:gd name="T18" fmla="*/ 43 w 54"/>
                <a:gd name="T19" fmla="*/ 73 h 81"/>
                <a:gd name="T20" fmla="*/ 43 w 54"/>
                <a:gd name="T21" fmla="*/ 73 h 81"/>
                <a:gd name="T22" fmla="*/ 54 w 54"/>
                <a:gd name="T23" fmla="*/ 48 h 81"/>
                <a:gd name="T24" fmla="*/ 47 w 54"/>
                <a:gd name="T25" fmla="*/ 20 h 81"/>
                <a:gd name="T26" fmla="*/ 31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8 w 54"/>
                <a:gd name="T33" fmla="*/ 3 h 81"/>
                <a:gd name="T34" fmla="*/ 18 w 54"/>
                <a:gd name="T35" fmla="*/ 2 h 81"/>
                <a:gd name="T36" fmla="*/ 0 w 54"/>
                <a:gd name="T37" fmla="*/ 10 h 81"/>
                <a:gd name="T38" fmla="*/ 0 w 54"/>
                <a:gd name="T39" fmla="*/ 11 h 81"/>
                <a:gd name="T40" fmla="*/ 1 w 54"/>
                <a:gd name="T41" fmla="*/ 12 h 81"/>
                <a:gd name="T42" fmla="*/ 0 w 54"/>
                <a:gd name="T43" fmla="*/ 11 h 81"/>
                <a:gd name="T44" fmla="*/ 1 w 54"/>
                <a:gd name="T45" fmla="*/ 12 h 81"/>
                <a:gd name="T46" fmla="*/ 19 w 54"/>
                <a:gd name="T47" fmla="*/ 4 h 81"/>
                <a:gd name="T48" fmla="*/ 19 w 54"/>
                <a:gd name="T49" fmla="*/ 4 h 81"/>
                <a:gd name="T50" fmla="*/ 24 w 54"/>
                <a:gd name="T51" fmla="*/ 2 h 81"/>
                <a:gd name="T52" fmla="*/ 30 w 54"/>
                <a:gd name="T53" fmla="*/ 4 h 81"/>
                <a:gd name="T54" fmla="*/ 45 w 54"/>
                <a:gd name="T55" fmla="*/ 21 h 81"/>
                <a:gd name="T56" fmla="*/ 52 w 54"/>
                <a:gd name="T57" fmla="*/ 48 h 81"/>
                <a:gd name="T58" fmla="*/ 43 w 54"/>
                <a:gd name="T59" fmla="*/ 71 h 81"/>
                <a:gd name="T60" fmla="*/ 43 w 54"/>
                <a:gd name="T61" fmla="*/ 72 h 81"/>
                <a:gd name="T62" fmla="*/ 43 w 54"/>
                <a:gd name="T63" fmla="*/ 71 h 81"/>
                <a:gd name="T64" fmla="*/ 25 w 54"/>
                <a:gd name="T65" fmla="*/ 79 h 81"/>
                <a:gd name="T66" fmla="*/ 25 w 54"/>
                <a:gd name="T67" fmla="*/ 80 h 81"/>
                <a:gd name="T68" fmla="*/ 26 w 54"/>
                <a:gd name="T69" fmla="*/ 81 h 81"/>
                <a:gd name="T70" fmla="*/ 36 w 54"/>
                <a:gd name="T71" fmla="*/ 56 h 81"/>
                <a:gd name="T72" fmla="*/ 29 w 54"/>
                <a:gd name="T73" fmla="*/ 28 h 81"/>
                <a:gd name="T74" fmla="*/ 13 w 54"/>
                <a:gd name="T75" fmla="*/ 10 h 81"/>
                <a:gd name="T76" fmla="*/ 13 w 54"/>
                <a:gd name="T77" fmla="*/ 10 h 81"/>
                <a:gd name="T78" fmla="*/ 6 w 54"/>
                <a:gd name="T79" fmla="*/ 8 h 81"/>
                <a:gd name="T80" fmla="*/ 0 w 54"/>
                <a:gd name="T81" fmla="*/ 10 h 81"/>
                <a:gd name="T82" fmla="*/ 1 w 54"/>
                <a:gd name="T83" fmla="*/ 12 h 81"/>
                <a:gd name="T84" fmla="*/ 0 w 54"/>
                <a:gd name="T85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1">
                  <a:moveTo>
                    <a:pt x="0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1"/>
                    <a:pt x="4" y="10"/>
                    <a:pt x="6" y="10"/>
                  </a:cubicBezTo>
                  <a:cubicBezTo>
                    <a:pt x="8" y="10"/>
                    <a:pt x="10" y="11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5"/>
                    <a:pt x="24" y="21"/>
                    <a:pt x="28" y="29"/>
                  </a:cubicBezTo>
                  <a:cubicBezTo>
                    <a:pt x="31" y="37"/>
                    <a:pt x="34" y="47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50" y="69"/>
                    <a:pt x="54" y="61"/>
                    <a:pt x="54" y="48"/>
                  </a:cubicBezTo>
                  <a:cubicBezTo>
                    <a:pt x="54" y="39"/>
                    <a:pt x="51" y="29"/>
                    <a:pt x="47" y="20"/>
                  </a:cubicBezTo>
                  <a:cubicBezTo>
                    <a:pt x="43" y="12"/>
                    <a:pt x="37" y="5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ubicBezTo>
                    <a:pt x="22" y="0"/>
                    <a:pt x="19" y="1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3"/>
                    <a:pt x="22" y="2"/>
                    <a:pt x="24" y="2"/>
                  </a:cubicBezTo>
                  <a:cubicBezTo>
                    <a:pt x="26" y="2"/>
                    <a:pt x="28" y="3"/>
                    <a:pt x="30" y="4"/>
                  </a:cubicBezTo>
                  <a:cubicBezTo>
                    <a:pt x="36" y="7"/>
                    <a:pt x="41" y="13"/>
                    <a:pt x="45" y="21"/>
                  </a:cubicBezTo>
                  <a:cubicBezTo>
                    <a:pt x="49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7"/>
                    <a:pt x="33" y="37"/>
                    <a:pt x="29" y="28"/>
                  </a:cubicBezTo>
                  <a:cubicBezTo>
                    <a:pt x="25" y="20"/>
                    <a:pt x="19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1" y="9"/>
                    <a:pt x="8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0" name="Freeform 756"/>
            <p:cNvSpPr>
              <a:spLocks/>
            </p:cNvSpPr>
            <p:nvPr/>
          </p:nvSpPr>
          <p:spPr bwMode="auto">
            <a:xfrm>
              <a:off x="857" y="1840"/>
              <a:ext cx="75" cy="124"/>
            </a:xfrm>
            <a:custGeom>
              <a:avLst/>
              <a:gdLst>
                <a:gd name="T0" fmla="*/ 35 w 45"/>
                <a:gd name="T1" fmla="*/ 72 h 74"/>
                <a:gd name="T2" fmla="*/ 45 w 45"/>
                <a:gd name="T3" fmla="*/ 48 h 74"/>
                <a:gd name="T4" fmla="*/ 22 w 45"/>
                <a:gd name="T5" fmla="*/ 3 h 74"/>
                <a:gd name="T6" fmla="*/ 10 w 45"/>
                <a:gd name="T7" fmla="*/ 2 h 74"/>
                <a:gd name="T8" fmla="*/ 0 w 45"/>
                <a:gd name="T9" fmla="*/ 26 h 74"/>
                <a:gd name="T10" fmla="*/ 22 w 45"/>
                <a:gd name="T11" fmla="*/ 71 h 74"/>
                <a:gd name="T12" fmla="*/ 35 w 45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4">
                  <a:moveTo>
                    <a:pt x="35" y="72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9"/>
                    <a:pt x="22" y="3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6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7" y="74"/>
                    <a:pt x="31" y="74"/>
                    <a:pt x="35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1" name="Freeform 757"/>
            <p:cNvSpPr>
              <a:spLocks noEditPoints="1"/>
            </p:cNvSpPr>
            <p:nvPr/>
          </p:nvSpPr>
          <p:spPr bwMode="auto">
            <a:xfrm>
              <a:off x="852" y="1836"/>
              <a:ext cx="85" cy="131"/>
            </a:xfrm>
            <a:custGeom>
              <a:avLst/>
              <a:gdLst>
                <a:gd name="T0" fmla="*/ 39 w 51"/>
                <a:gd name="T1" fmla="*/ 76 h 78"/>
                <a:gd name="T2" fmla="*/ 36 w 51"/>
                <a:gd name="T3" fmla="*/ 71 h 78"/>
                <a:gd name="T4" fmla="*/ 36 w 51"/>
                <a:gd name="T5" fmla="*/ 72 h 78"/>
                <a:gd name="T6" fmla="*/ 32 w 51"/>
                <a:gd name="T7" fmla="*/ 78 h 78"/>
                <a:gd name="T8" fmla="*/ 32 w 51"/>
                <a:gd name="T9" fmla="*/ 72 h 78"/>
                <a:gd name="T10" fmla="*/ 20 w 51"/>
                <a:gd name="T11" fmla="*/ 74 h 78"/>
                <a:gd name="T12" fmla="*/ 25 w 51"/>
                <a:gd name="T13" fmla="*/ 76 h 78"/>
                <a:gd name="T14" fmla="*/ 27 w 51"/>
                <a:gd name="T15" fmla="*/ 71 h 78"/>
                <a:gd name="T16" fmla="*/ 14 w 51"/>
                <a:gd name="T17" fmla="*/ 68 h 78"/>
                <a:gd name="T18" fmla="*/ 18 w 51"/>
                <a:gd name="T19" fmla="*/ 64 h 78"/>
                <a:gd name="T20" fmla="*/ 12 w 51"/>
                <a:gd name="T21" fmla="*/ 65 h 78"/>
                <a:gd name="T22" fmla="*/ 9 w 51"/>
                <a:gd name="T23" fmla="*/ 61 h 78"/>
                <a:gd name="T24" fmla="*/ 13 w 51"/>
                <a:gd name="T25" fmla="*/ 55 h 78"/>
                <a:gd name="T26" fmla="*/ 3 w 51"/>
                <a:gd name="T27" fmla="*/ 45 h 78"/>
                <a:gd name="T28" fmla="*/ 8 w 51"/>
                <a:gd name="T29" fmla="*/ 44 h 78"/>
                <a:gd name="T30" fmla="*/ 2 w 51"/>
                <a:gd name="T31" fmla="*/ 42 h 78"/>
                <a:gd name="T32" fmla="*/ 1 w 51"/>
                <a:gd name="T33" fmla="*/ 37 h 78"/>
                <a:gd name="T34" fmla="*/ 6 w 51"/>
                <a:gd name="T35" fmla="*/ 33 h 78"/>
                <a:gd name="T36" fmla="*/ 1 w 51"/>
                <a:gd name="T37" fmla="*/ 20 h 78"/>
                <a:gd name="T38" fmla="*/ 7 w 51"/>
                <a:gd name="T39" fmla="*/ 21 h 78"/>
                <a:gd name="T40" fmla="*/ 2 w 51"/>
                <a:gd name="T41" fmla="*/ 17 h 78"/>
                <a:gd name="T42" fmla="*/ 3 w 51"/>
                <a:gd name="T43" fmla="*/ 12 h 78"/>
                <a:gd name="T44" fmla="*/ 10 w 51"/>
                <a:gd name="T45" fmla="*/ 12 h 78"/>
                <a:gd name="T46" fmla="*/ 17 w 51"/>
                <a:gd name="T47" fmla="*/ 0 h 78"/>
                <a:gd name="T48" fmla="*/ 11 w 51"/>
                <a:gd name="T49" fmla="*/ 2 h 78"/>
                <a:gd name="T50" fmla="*/ 14 w 51"/>
                <a:gd name="T51" fmla="*/ 7 h 78"/>
                <a:gd name="T52" fmla="*/ 26 w 51"/>
                <a:gd name="T53" fmla="*/ 2 h 78"/>
                <a:gd name="T54" fmla="*/ 24 w 51"/>
                <a:gd name="T55" fmla="*/ 7 h 78"/>
                <a:gd name="T56" fmla="*/ 29 w 51"/>
                <a:gd name="T57" fmla="*/ 3 h 78"/>
                <a:gd name="T58" fmla="*/ 34 w 51"/>
                <a:gd name="T59" fmla="*/ 7 h 78"/>
                <a:gd name="T60" fmla="*/ 32 w 51"/>
                <a:gd name="T61" fmla="*/ 13 h 78"/>
                <a:gd name="T62" fmla="*/ 43 w 51"/>
                <a:gd name="T63" fmla="*/ 21 h 78"/>
                <a:gd name="T64" fmla="*/ 38 w 51"/>
                <a:gd name="T65" fmla="*/ 23 h 78"/>
                <a:gd name="T66" fmla="*/ 45 w 51"/>
                <a:gd name="T67" fmla="*/ 23 h 78"/>
                <a:gd name="T68" fmla="*/ 47 w 51"/>
                <a:gd name="T69" fmla="*/ 28 h 78"/>
                <a:gd name="T70" fmla="*/ 42 w 51"/>
                <a:gd name="T71" fmla="*/ 33 h 78"/>
                <a:gd name="T72" fmla="*/ 50 w 51"/>
                <a:gd name="T73" fmla="*/ 45 h 78"/>
                <a:gd name="T74" fmla="*/ 45 w 51"/>
                <a:gd name="T75" fmla="*/ 45 h 78"/>
                <a:gd name="T76" fmla="*/ 51 w 51"/>
                <a:gd name="T77" fmla="*/ 50 h 78"/>
                <a:gd name="T78" fmla="*/ 45 w 51"/>
                <a:gd name="T79" fmla="*/ 50 h 78"/>
                <a:gd name="T80" fmla="*/ 49 w 51"/>
                <a:gd name="T81" fmla="*/ 61 h 78"/>
                <a:gd name="T82" fmla="*/ 44 w 51"/>
                <a:gd name="T83" fmla="*/ 60 h 78"/>
                <a:gd name="T84" fmla="*/ 48 w 51"/>
                <a:gd name="T85" fmla="*/ 65 h 78"/>
                <a:gd name="T86" fmla="*/ 46 w 51"/>
                <a:gd name="T8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78">
                  <a:moveTo>
                    <a:pt x="38" y="77"/>
                  </a:moveTo>
                  <a:cubicBezTo>
                    <a:pt x="38" y="77"/>
                    <a:pt x="39" y="76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1" y="75"/>
                    <a:pt x="43" y="74"/>
                    <a:pt x="44" y="72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39" y="70"/>
                    <a:pt x="38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2"/>
                    <a:pt x="36" y="72"/>
                    <a:pt x="36" y="72"/>
                  </a:cubicBezTo>
                  <a:lnTo>
                    <a:pt x="38" y="77"/>
                  </a:lnTo>
                  <a:close/>
                  <a:moveTo>
                    <a:pt x="28" y="78"/>
                  </a:moveTo>
                  <a:cubicBezTo>
                    <a:pt x="30" y="78"/>
                    <a:pt x="31" y="78"/>
                    <a:pt x="32" y="78"/>
                  </a:cubicBezTo>
                  <a:cubicBezTo>
                    <a:pt x="33" y="78"/>
                    <a:pt x="34" y="78"/>
                    <a:pt x="34" y="78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3" y="72"/>
                    <a:pt x="33" y="72"/>
                    <a:pt x="32" y="72"/>
                  </a:cubicBezTo>
                  <a:cubicBezTo>
                    <a:pt x="31" y="72"/>
                    <a:pt x="31" y="72"/>
                    <a:pt x="30" y="72"/>
                  </a:cubicBezTo>
                  <a:lnTo>
                    <a:pt x="28" y="78"/>
                  </a:lnTo>
                  <a:close/>
                  <a:moveTo>
                    <a:pt x="20" y="74"/>
                  </a:moveTo>
                  <a:cubicBezTo>
                    <a:pt x="22" y="75"/>
                    <a:pt x="23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0"/>
                    <a:pt x="25" y="70"/>
                    <a:pt x="24" y="69"/>
                  </a:cubicBezTo>
                  <a:lnTo>
                    <a:pt x="20" y="74"/>
                  </a:lnTo>
                  <a:close/>
                  <a:moveTo>
                    <a:pt x="14" y="68"/>
                  </a:moveTo>
                  <a:cubicBezTo>
                    <a:pt x="15" y="69"/>
                    <a:pt x="16" y="70"/>
                    <a:pt x="18" y="72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4" y="68"/>
                    <a:pt x="14" y="68"/>
                    <a:pt x="14" y="68"/>
                  </a:cubicBezTo>
                  <a:close/>
                  <a:moveTo>
                    <a:pt x="9" y="61"/>
                  </a:moveTo>
                  <a:cubicBezTo>
                    <a:pt x="10" y="62"/>
                    <a:pt x="11" y="64"/>
                    <a:pt x="12" y="65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0"/>
                    <a:pt x="15" y="59"/>
                    <a:pt x="14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6" y="55"/>
                    <a:pt x="7" y="56"/>
                    <a:pt x="8" y="58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2" y="54"/>
                    <a:pt x="11" y="52"/>
                    <a:pt x="11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3" y="45"/>
                  </a:moveTo>
                  <a:cubicBezTo>
                    <a:pt x="3" y="47"/>
                    <a:pt x="4" y="49"/>
                    <a:pt x="4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7"/>
                    <a:pt x="9" y="45"/>
                    <a:pt x="8" y="44"/>
                  </a:cubicBezTo>
                  <a:cubicBezTo>
                    <a:pt x="3" y="45"/>
                    <a:pt x="3" y="45"/>
                    <a:pt x="3" y="45"/>
                  </a:cubicBezTo>
                  <a:close/>
                  <a:moveTo>
                    <a:pt x="1" y="37"/>
                  </a:moveTo>
                  <a:cubicBezTo>
                    <a:pt x="1" y="39"/>
                    <a:pt x="2" y="40"/>
                    <a:pt x="2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39"/>
                    <a:pt x="7" y="38"/>
                    <a:pt x="7" y="36"/>
                  </a:cubicBezTo>
                  <a:cubicBezTo>
                    <a:pt x="1" y="37"/>
                    <a:pt x="1" y="37"/>
                    <a:pt x="1" y="37"/>
                  </a:cubicBezTo>
                  <a:close/>
                  <a:moveTo>
                    <a:pt x="0" y="29"/>
                  </a:moveTo>
                  <a:cubicBezTo>
                    <a:pt x="0" y="30"/>
                    <a:pt x="0" y="32"/>
                    <a:pt x="1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0"/>
                    <a:pt x="6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1" y="20"/>
                  </a:moveTo>
                  <a:cubicBezTo>
                    <a:pt x="1" y="22"/>
                    <a:pt x="0" y="24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3"/>
                    <a:pt x="7" y="21"/>
                  </a:cubicBezTo>
                  <a:cubicBezTo>
                    <a:pt x="1" y="20"/>
                    <a:pt x="1" y="20"/>
                    <a:pt x="1" y="20"/>
                  </a:cubicBezTo>
                  <a:close/>
                  <a:moveTo>
                    <a:pt x="3" y="12"/>
                  </a:moveTo>
                  <a:cubicBezTo>
                    <a:pt x="3" y="14"/>
                    <a:pt x="2" y="15"/>
                    <a:pt x="2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8" y="15"/>
                    <a:pt x="9" y="14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8" y="4"/>
                  </a:moveTo>
                  <a:cubicBezTo>
                    <a:pt x="7" y="6"/>
                    <a:pt x="6" y="7"/>
                    <a:pt x="5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7" y="0"/>
                  </a:moveTo>
                  <a:cubicBezTo>
                    <a:pt x="15" y="0"/>
                    <a:pt x="13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8" y="6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26" y="2"/>
                  </a:moveTo>
                  <a:cubicBezTo>
                    <a:pt x="24" y="1"/>
                    <a:pt x="23" y="0"/>
                    <a:pt x="21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6"/>
                    <a:pt x="24" y="7"/>
                  </a:cubicBezTo>
                  <a:lnTo>
                    <a:pt x="26" y="2"/>
                  </a:lnTo>
                  <a:close/>
                  <a:moveTo>
                    <a:pt x="34" y="7"/>
                  </a:moveTo>
                  <a:cubicBezTo>
                    <a:pt x="32" y="6"/>
                    <a:pt x="31" y="4"/>
                    <a:pt x="29" y="3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9" y="10"/>
                    <a:pt x="30" y="11"/>
                  </a:cubicBezTo>
                  <a:cubicBezTo>
                    <a:pt x="34" y="7"/>
                    <a:pt x="34" y="7"/>
                    <a:pt x="34" y="7"/>
                  </a:cubicBezTo>
                  <a:close/>
                  <a:moveTo>
                    <a:pt x="39" y="13"/>
                  </a:moveTo>
                  <a:cubicBezTo>
                    <a:pt x="38" y="12"/>
                    <a:pt x="37" y="10"/>
                    <a:pt x="36" y="9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3" y="14"/>
                    <a:pt x="34" y="15"/>
                    <a:pt x="35" y="17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3" y="21"/>
                  </a:moveTo>
                  <a:cubicBezTo>
                    <a:pt x="43" y="19"/>
                    <a:pt x="42" y="17"/>
                    <a:pt x="41" y="16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8" y="22"/>
                    <a:pt x="38" y="23"/>
                  </a:cubicBezTo>
                  <a:lnTo>
                    <a:pt x="43" y="21"/>
                  </a:lnTo>
                  <a:close/>
                  <a:moveTo>
                    <a:pt x="47" y="28"/>
                  </a:moveTo>
                  <a:cubicBezTo>
                    <a:pt x="46" y="27"/>
                    <a:pt x="46" y="25"/>
                    <a:pt x="45" y="23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7"/>
                    <a:pt x="41" y="29"/>
                    <a:pt x="41" y="30"/>
                  </a:cubicBezTo>
                  <a:cubicBezTo>
                    <a:pt x="47" y="28"/>
                    <a:pt x="47" y="28"/>
                    <a:pt x="47" y="28"/>
                  </a:cubicBezTo>
                  <a:close/>
                  <a:moveTo>
                    <a:pt x="49" y="36"/>
                  </a:moveTo>
                  <a:cubicBezTo>
                    <a:pt x="49" y="35"/>
                    <a:pt x="48" y="33"/>
                    <a:pt x="48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4"/>
                    <a:pt x="43" y="36"/>
                    <a:pt x="43" y="38"/>
                  </a:cubicBezTo>
                  <a:cubicBezTo>
                    <a:pt x="49" y="36"/>
                    <a:pt x="49" y="36"/>
                    <a:pt x="49" y="36"/>
                  </a:cubicBezTo>
                  <a:close/>
                  <a:moveTo>
                    <a:pt x="50" y="45"/>
                  </a:moveTo>
                  <a:cubicBezTo>
                    <a:pt x="50" y="43"/>
                    <a:pt x="50" y="41"/>
                    <a:pt x="50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4" y="44"/>
                    <a:pt x="45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1" y="52"/>
                    <a:pt x="51" y="51"/>
                    <a:pt x="51" y="50"/>
                  </a:cubicBezTo>
                  <a:cubicBezTo>
                    <a:pt x="51" y="49"/>
                    <a:pt x="51" y="48"/>
                    <a:pt x="51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9"/>
                    <a:pt x="45" y="49"/>
                    <a:pt x="45" y="50"/>
                  </a:cubicBezTo>
                  <a:cubicBezTo>
                    <a:pt x="45" y="51"/>
                    <a:pt x="45" y="52"/>
                    <a:pt x="45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1"/>
                  </a:moveTo>
                  <a:cubicBezTo>
                    <a:pt x="50" y="60"/>
                    <a:pt x="50" y="58"/>
                    <a:pt x="50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7"/>
                    <a:pt x="44" y="59"/>
                    <a:pt x="44" y="60"/>
                  </a:cubicBezTo>
                  <a:lnTo>
                    <a:pt x="49" y="61"/>
                  </a:lnTo>
                  <a:close/>
                  <a:moveTo>
                    <a:pt x="46" y="70"/>
                  </a:moveTo>
                  <a:cubicBezTo>
                    <a:pt x="47" y="68"/>
                    <a:pt x="48" y="66"/>
                    <a:pt x="48" y="6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4"/>
                    <a:pt x="42" y="65"/>
                    <a:pt x="41" y="67"/>
                  </a:cubicBezTo>
                  <a:cubicBezTo>
                    <a:pt x="46" y="70"/>
                    <a:pt x="46" y="70"/>
                    <a:pt x="46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2" name="Freeform 758"/>
            <p:cNvSpPr>
              <a:spLocks/>
            </p:cNvSpPr>
            <p:nvPr/>
          </p:nvSpPr>
          <p:spPr bwMode="auto">
            <a:xfrm>
              <a:off x="873" y="1826"/>
              <a:ext cx="89" cy="134"/>
            </a:xfrm>
            <a:custGeom>
              <a:avLst/>
              <a:gdLst>
                <a:gd name="T0" fmla="*/ 0 w 53"/>
                <a:gd name="T1" fmla="*/ 10 h 80"/>
                <a:gd name="T2" fmla="*/ 12 w 53"/>
                <a:gd name="T3" fmla="*/ 11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0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2" y="11"/>
                  </a:cubicBezTo>
                  <a:cubicBezTo>
                    <a:pt x="25" y="17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9"/>
                    <a:pt x="53" y="60"/>
                    <a:pt x="53" y="48"/>
                  </a:cubicBezTo>
                  <a:cubicBezTo>
                    <a:pt x="53" y="29"/>
                    <a:pt x="43" y="9"/>
                    <a:pt x="30" y="3"/>
                  </a:cubicBezTo>
                  <a:cubicBezTo>
                    <a:pt x="26" y="0"/>
                    <a:pt x="21" y="1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3" name="Freeform 759"/>
            <p:cNvSpPr>
              <a:spLocks noEditPoints="1"/>
            </p:cNvSpPr>
            <p:nvPr/>
          </p:nvSpPr>
          <p:spPr bwMode="auto">
            <a:xfrm>
              <a:off x="872" y="1823"/>
              <a:ext cx="93" cy="141"/>
            </a:xfrm>
            <a:custGeom>
              <a:avLst/>
              <a:gdLst>
                <a:gd name="T0" fmla="*/ 1 w 56"/>
                <a:gd name="T1" fmla="*/ 12 h 84"/>
                <a:gd name="T2" fmla="*/ 6 w 56"/>
                <a:gd name="T3" fmla="*/ 8 h 84"/>
                <a:gd name="T4" fmla="*/ 2 w 56"/>
                <a:gd name="T5" fmla="*/ 15 h 84"/>
                <a:gd name="T6" fmla="*/ 3 w 56"/>
                <a:gd name="T7" fmla="*/ 8 h 84"/>
                <a:gd name="T8" fmla="*/ 7 w 56"/>
                <a:gd name="T9" fmla="*/ 6 h 84"/>
                <a:gd name="T10" fmla="*/ 13 w 56"/>
                <a:gd name="T11" fmla="*/ 10 h 84"/>
                <a:gd name="T12" fmla="*/ 23 w 56"/>
                <a:gd name="T13" fmla="*/ 0 h 84"/>
                <a:gd name="T14" fmla="*/ 18 w 56"/>
                <a:gd name="T15" fmla="*/ 2 h 84"/>
                <a:gd name="T16" fmla="*/ 20 w 56"/>
                <a:gd name="T17" fmla="*/ 7 h 84"/>
                <a:gd name="T18" fmla="*/ 24 w 56"/>
                <a:gd name="T19" fmla="*/ 6 h 84"/>
                <a:gd name="T20" fmla="*/ 27 w 56"/>
                <a:gd name="T21" fmla="*/ 0 h 84"/>
                <a:gd name="T22" fmla="*/ 32 w 56"/>
                <a:gd name="T23" fmla="*/ 2 h 84"/>
                <a:gd name="T24" fmla="*/ 32 w 56"/>
                <a:gd name="T25" fmla="*/ 8 h 84"/>
                <a:gd name="T26" fmla="*/ 45 w 56"/>
                <a:gd name="T27" fmla="*/ 14 h 84"/>
                <a:gd name="T28" fmla="*/ 41 w 56"/>
                <a:gd name="T29" fmla="*/ 17 h 84"/>
                <a:gd name="T30" fmla="*/ 47 w 56"/>
                <a:gd name="T31" fmla="*/ 16 h 84"/>
                <a:gd name="T32" fmla="*/ 49 w 56"/>
                <a:gd name="T33" fmla="*/ 21 h 84"/>
                <a:gd name="T34" fmla="*/ 46 w 56"/>
                <a:gd name="T35" fmla="*/ 26 h 84"/>
                <a:gd name="T36" fmla="*/ 55 w 56"/>
                <a:gd name="T37" fmla="*/ 37 h 84"/>
                <a:gd name="T38" fmla="*/ 49 w 56"/>
                <a:gd name="T39" fmla="*/ 38 h 84"/>
                <a:gd name="T40" fmla="*/ 56 w 56"/>
                <a:gd name="T41" fmla="*/ 40 h 84"/>
                <a:gd name="T42" fmla="*/ 56 w 56"/>
                <a:gd name="T43" fmla="*/ 45 h 84"/>
                <a:gd name="T44" fmla="*/ 56 w 56"/>
                <a:gd name="T45" fmla="*/ 48 h 84"/>
                <a:gd name="T46" fmla="*/ 51 w 56"/>
                <a:gd name="T47" fmla="*/ 53 h 84"/>
                <a:gd name="T48" fmla="*/ 56 w 56"/>
                <a:gd name="T49" fmla="*/ 56 h 84"/>
                <a:gd name="T50" fmla="*/ 55 w 56"/>
                <a:gd name="T51" fmla="*/ 62 h 84"/>
                <a:gd name="T52" fmla="*/ 49 w 56"/>
                <a:gd name="T53" fmla="*/ 63 h 84"/>
                <a:gd name="T54" fmla="*/ 45 w 56"/>
                <a:gd name="T55" fmla="*/ 77 h 84"/>
                <a:gd name="T56" fmla="*/ 45 w 56"/>
                <a:gd name="T57" fmla="*/ 76 h 84"/>
                <a:gd name="T58" fmla="*/ 42 w 56"/>
                <a:gd name="T59" fmla="*/ 71 h 84"/>
                <a:gd name="T60" fmla="*/ 43 w 56"/>
                <a:gd name="T61" fmla="*/ 71 h 84"/>
                <a:gd name="T62" fmla="*/ 42 w 56"/>
                <a:gd name="T63" fmla="*/ 78 h 84"/>
                <a:gd name="T64" fmla="*/ 37 w 56"/>
                <a:gd name="T65" fmla="*/ 80 h 84"/>
                <a:gd name="T66" fmla="*/ 32 w 56"/>
                <a:gd name="T67" fmla="*/ 76 h 84"/>
                <a:gd name="T68" fmla="*/ 27 w 56"/>
                <a:gd name="T69" fmla="*/ 77 h 84"/>
                <a:gd name="T70" fmla="*/ 27 w 56"/>
                <a:gd name="T71" fmla="*/ 84 h 84"/>
                <a:gd name="T72" fmla="*/ 26 w 56"/>
                <a:gd name="T73" fmla="*/ 82 h 84"/>
                <a:gd name="T74" fmla="*/ 27 w 56"/>
                <a:gd name="T75" fmla="*/ 77 h 84"/>
                <a:gd name="T76" fmla="*/ 34 w 56"/>
                <a:gd name="T77" fmla="*/ 78 h 84"/>
                <a:gd name="T78" fmla="*/ 32 w 56"/>
                <a:gd name="T79" fmla="*/ 64 h 84"/>
                <a:gd name="T80" fmla="*/ 38 w 56"/>
                <a:gd name="T81" fmla="*/ 65 h 84"/>
                <a:gd name="T82" fmla="*/ 33 w 56"/>
                <a:gd name="T83" fmla="*/ 58 h 84"/>
                <a:gd name="T84" fmla="*/ 39 w 56"/>
                <a:gd name="T85" fmla="*/ 58 h 84"/>
                <a:gd name="T86" fmla="*/ 32 w 56"/>
                <a:gd name="T87" fmla="*/ 49 h 84"/>
                <a:gd name="T88" fmla="*/ 38 w 56"/>
                <a:gd name="T89" fmla="*/ 48 h 84"/>
                <a:gd name="T90" fmla="*/ 32 w 56"/>
                <a:gd name="T91" fmla="*/ 46 h 84"/>
                <a:gd name="T92" fmla="*/ 30 w 56"/>
                <a:gd name="T93" fmla="*/ 41 h 84"/>
                <a:gd name="T94" fmla="*/ 35 w 56"/>
                <a:gd name="T95" fmla="*/ 37 h 84"/>
                <a:gd name="T96" fmla="*/ 24 w 56"/>
                <a:gd name="T97" fmla="*/ 27 h 84"/>
                <a:gd name="T98" fmla="*/ 29 w 56"/>
                <a:gd name="T99" fmla="*/ 24 h 84"/>
                <a:gd name="T100" fmla="*/ 23 w 56"/>
                <a:gd name="T101" fmla="*/ 25 h 84"/>
                <a:gd name="T102" fmla="*/ 20 w 56"/>
                <a:gd name="T103" fmla="*/ 21 h 84"/>
                <a:gd name="T104" fmla="*/ 22 w 56"/>
                <a:gd name="T105" fmla="*/ 15 h 84"/>
                <a:gd name="T106" fmla="*/ 8 w 56"/>
                <a:gd name="T107" fmla="*/ 14 h 84"/>
                <a:gd name="T108" fmla="*/ 9 w 56"/>
                <a:gd name="T109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84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1" y="9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7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7" y="6"/>
                  </a:lnTo>
                  <a:close/>
                  <a:moveTo>
                    <a:pt x="15" y="3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1" y="0"/>
                    <a:pt x="19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2" y="6"/>
                    <a:pt x="24" y="6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2" y="2"/>
                  </a:moveTo>
                  <a:cubicBezTo>
                    <a:pt x="31" y="1"/>
                    <a:pt x="29" y="1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9" y="7"/>
                    <a:pt x="30" y="7"/>
                  </a:cubicBezTo>
                  <a:cubicBezTo>
                    <a:pt x="32" y="2"/>
                    <a:pt x="32" y="2"/>
                    <a:pt x="32" y="2"/>
                  </a:cubicBezTo>
                  <a:close/>
                  <a:moveTo>
                    <a:pt x="40" y="7"/>
                  </a:moveTo>
                  <a:cubicBezTo>
                    <a:pt x="38" y="6"/>
                    <a:pt x="37" y="5"/>
                    <a:pt x="35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9"/>
                    <a:pt x="35" y="10"/>
                    <a:pt x="36" y="11"/>
                  </a:cubicBezTo>
                  <a:lnTo>
                    <a:pt x="40" y="7"/>
                  </a:lnTo>
                  <a:close/>
                  <a:moveTo>
                    <a:pt x="45" y="14"/>
                  </a:moveTo>
                  <a:cubicBezTo>
                    <a:pt x="44" y="12"/>
                    <a:pt x="43" y="11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6"/>
                    <a:pt x="41" y="17"/>
                  </a:cubicBezTo>
                  <a:lnTo>
                    <a:pt x="45" y="14"/>
                  </a:lnTo>
                  <a:close/>
                  <a:moveTo>
                    <a:pt x="49" y="21"/>
                  </a:moveTo>
                  <a:cubicBezTo>
                    <a:pt x="49" y="19"/>
                    <a:pt x="48" y="18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1"/>
                    <a:pt x="44" y="22"/>
                    <a:pt x="44" y="23"/>
                  </a:cubicBezTo>
                  <a:cubicBezTo>
                    <a:pt x="49" y="21"/>
                    <a:pt x="49" y="21"/>
                    <a:pt x="49" y="21"/>
                  </a:cubicBezTo>
                  <a:close/>
                  <a:moveTo>
                    <a:pt x="53" y="29"/>
                  </a:moveTo>
                  <a:cubicBezTo>
                    <a:pt x="52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7"/>
                    <a:pt x="47" y="29"/>
                    <a:pt x="47" y="30"/>
                  </a:cubicBezTo>
                  <a:lnTo>
                    <a:pt x="53" y="29"/>
                  </a:lnTo>
                  <a:close/>
                  <a:moveTo>
                    <a:pt x="55" y="37"/>
                  </a:moveTo>
                  <a:cubicBezTo>
                    <a:pt x="55" y="35"/>
                    <a:pt x="54" y="33"/>
                    <a:pt x="54" y="32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5"/>
                    <a:pt x="49" y="36"/>
                    <a:pt x="49" y="38"/>
                  </a:cubicBezTo>
                  <a:cubicBezTo>
                    <a:pt x="55" y="37"/>
                    <a:pt x="55" y="37"/>
                    <a:pt x="55" y="37"/>
                  </a:cubicBezTo>
                  <a:close/>
                  <a:moveTo>
                    <a:pt x="56" y="45"/>
                  </a:moveTo>
                  <a:cubicBezTo>
                    <a:pt x="56" y="43"/>
                    <a:pt x="56" y="41"/>
                    <a:pt x="56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2"/>
                    <a:pt x="50" y="44"/>
                    <a:pt x="51" y="45"/>
                  </a:cubicBezTo>
                  <a:cubicBezTo>
                    <a:pt x="56" y="45"/>
                    <a:pt x="56" y="45"/>
                    <a:pt x="56" y="45"/>
                  </a:cubicBezTo>
                  <a:close/>
                  <a:moveTo>
                    <a:pt x="56" y="53"/>
                  </a:moveTo>
                  <a:cubicBezTo>
                    <a:pt x="56" y="52"/>
                    <a:pt x="56" y="51"/>
                    <a:pt x="56" y="50"/>
                  </a:cubicBezTo>
                  <a:cubicBezTo>
                    <a:pt x="56" y="49"/>
                    <a:pt x="56" y="49"/>
                    <a:pt x="56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cubicBezTo>
                    <a:pt x="56" y="53"/>
                    <a:pt x="56" y="53"/>
                    <a:pt x="56" y="53"/>
                  </a:cubicBezTo>
                  <a:close/>
                  <a:moveTo>
                    <a:pt x="55" y="62"/>
                  </a:moveTo>
                  <a:cubicBezTo>
                    <a:pt x="56" y="60"/>
                    <a:pt x="56" y="58"/>
                    <a:pt x="56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7"/>
                    <a:pt x="50" y="59"/>
                    <a:pt x="50" y="60"/>
                  </a:cubicBezTo>
                  <a:cubicBezTo>
                    <a:pt x="55" y="62"/>
                    <a:pt x="55" y="62"/>
                    <a:pt x="55" y="62"/>
                  </a:cubicBezTo>
                  <a:close/>
                  <a:moveTo>
                    <a:pt x="52" y="70"/>
                  </a:moveTo>
                  <a:cubicBezTo>
                    <a:pt x="53" y="68"/>
                    <a:pt x="53" y="67"/>
                    <a:pt x="54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8" y="64"/>
                    <a:pt x="48" y="66"/>
                    <a:pt x="47" y="67"/>
                  </a:cubicBezTo>
                  <a:lnTo>
                    <a:pt x="52" y="70"/>
                  </a:lnTo>
                  <a:close/>
                  <a:moveTo>
                    <a:pt x="45" y="77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7" y="75"/>
                    <a:pt x="48" y="74"/>
                    <a:pt x="50" y="73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4" y="70"/>
                    <a:pt x="43" y="71"/>
                    <a:pt x="42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7"/>
                    <a:pt x="45" y="77"/>
                    <a:pt x="45" y="77"/>
                  </a:cubicBezTo>
                  <a:close/>
                  <a:moveTo>
                    <a:pt x="37" y="80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5" y="74"/>
                    <a:pt x="35" y="74"/>
                    <a:pt x="35" y="74"/>
                  </a:cubicBezTo>
                  <a:lnTo>
                    <a:pt x="37" y="80"/>
                  </a:lnTo>
                  <a:close/>
                  <a:moveTo>
                    <a:pt x="30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0" y="83"/>
                  </a:lnTo>
                  <a:close/>
                  <a:moveTo>
                    <a:pt x="27" y="77"/>
                  </a:moveTo>
                  <a:cubicBezTo>
                    <a:pt x="26" y="78"/>
                    <a:pt x="25" y="79"/>
                    <a:pt x="24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9" y="83"/>
                    <a:pt x="30" y="82"/>
                    <a:pt x="32" y="81"/>
                  </a:cubicBezTo>
                  <a:cubicBezTo>
                    <a:pt x="27" y="77"/>
                    <a:pt x="27" y="77"/>
                    <a:pt x="27" y="77"/>
                  </a:cubicBezTo>
                  <a:close/>
                  <a:moveTo>
                    <a:pt x="31" y="71"/>
                  </a:moveTo>
                  <a:cubicBezTo>
                    <a:pt x="30" y="72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6"/>
                    <a:pt x="35" y="75"/>
                    <a:pt x="36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7"/>
                    <a:pt x="32" y="68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8" y="68"/>
                    <a:pt x="38" y="66"/>
                    <a:pt x="38" y="65"/>
                  </a:cubicBezTo>
                  <a:lnTo>
                    <a:pt x="32" y="64"/>
                  </a:lnTo>
                  <a:close/>
                  <a:moveTo>
                    <a:pt x="33" y="56"/>
                  </a:moveTo>
                  <a:cubicBezTo>
                    <a:pt x="33" y="57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cubicBezTo>
                    <a:pt x="33" y="56"/>
                    <a:pt x="33" y="56"/>
                    <a:pt x="33" y="56"/>
                  </a:cubicBezTo>
                  <a:close/>
                  <a:moveTo>
                    <a:pt x="32" y="49"/>
                  </a:moveTo>
                  <a:cubicBezTo>
                    <a:pt x="32" y="50"/>
                    <a:pt x="33" y="52"/>
                    <a:pt x="33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1"/>
                    <a:pt x="38" y="50"/>
                    <a:pt x="38" y="48"/>
                  </a:cubicBezTo>
                  <a:cubicBezTo>
                    <a:pt x="32" y="49"/>
                    <a:pt x="32" y="49"/>
                    <a:pt x="32" y="49"/>
                  </a:cubicBezTo>
                  <a:close/>
                  <a:moveTo>
                    <a:pt x="30" y="41"/>
                  </a:moveTo>
                  <a:cubicBezTo>
                    <a:pt x="31" y="43"/>
                    <a:pt x="31" y="44"/>
                    <a:pt x="32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3"/>
                    <a:pt x="36" y="41"/>
                    <a:pt x="36" y="40"/>
                  </a:cubicBezTo>
                  <a:cubicBezTo>
                    <a:pt x="30" y="41"/>
                    <a:pt x="30" y="41"/>
                    <a:pt x="30" y="41"/>
                  </a:cubicBezTo>
                  <a:close/>
                  <a:moveTo>
                    <a:pt x="28" y="34"/>
                  </a:moveTo>
                  <a:cubicBezTo>
                    <a:pt x="28" y="36"/>
                    <a:pt x="29" y="37"/>
                    <a:pt x="29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5"/>
                    <a:pt x="34" y="33"/>
                    <a:pt x="33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4" y="27"/>
                  </a:moveTo>
                  <a:cubicBezTo>
                    <a:pt x="25" y="29"/>
                    <a:pt x="26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0" y="26"/>
                    <a:pt x="29" y="24"/>
                  </a:cubicBezTo>
                  <a:lnTo>
                    <a:pt x="24" y="27"/>
                  </a:lnTo>
                  <a:close/>
                  <a:moveTo>
                    <a:pt x="20" y="21"/>
                  </a:moveTo>
                  <a:cubicBezTo>
                    <a:pt x="21" y="22"/>
                    <a:pt x="22" y="24"/>
                    <a:pt x="23" y="2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0"/>
                    <a:pt x="25" y="19"/>
                    <a:pt x="24" y="18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4" y="16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19" y="13"/>
                    <a:pt x="18" y="12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8" y="14"/>
                  </a:moveTo>
                  <a:cubicBezTo>
                    <a:pt x="10" y="14"/>
                    <a:pt x="11" y="14"/>
                    <a:pt x="12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9"/>
                    <a:pt x="9" y="8"/>
                  </a:cubicBezTo>
                  <a:cubicBezTo>
                    <a:pt x="8" y="14"/>
                    <a:pt x="8" y="14"/>
                    <a:pt x="8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4" name="Freeform 760"/>
            <p:cNvSpPr>
              <a:spLocks/>
            </p:cNvSpPr>
            <p:nvPr/>
          </p:nvSpPr>
          <p:spPr bwMode="auto">
            <a:xfrm>
              <a:off x="857" y="1840"/>
              <a:ext cx="75" cy="124"/>
            </a:xfrm>
            <a:custGeom>
              <a:avLst/>
              <a:gdLst>
                <a:gd name="T0" fmla="*/ 35 w 45"/>
                <a:gd name="T1" fmla="*/ 72 h 74"/>
                <a:gd name="T2" fmla="*/ 45 w 45"/>
                <a:gd name="T3" fmla="*/ 48 h 74"/>
                <a:gd name="T4" fmla="*/ 22 w 45"/>
                <a:gd name="T5" fmla="*/ 3 h 74"/>
                <a:gd name="T6" fmla="*/ 10 w 45"/>
                <a:gd name="T7" fmla="*/ 2 h 74"/>
                <a:gd name="T8" fmla="*/ 0 w 45"/>
                <a:gd name="T9" fmla="*/ 26 h 74"/>
                <a:gd name="T10" fmla="*/ 22 w 45"/>
                <a:gd name="T11" fmla="*/ 71 h 74"/>
                <a:gd name="T12" fmla="*/ 35 w 45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4">
                  <a:moveTo>
                    <a:pt x="35" y="72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9"/>
                    <a:pt x="22" y="3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6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7" y="74"/>
                    <a:pt x="31" y="74"/>
                    <a:pt x="35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5" name="Freeform 761"/>
            <p:cNvSpPr>
              <a:spLocks/>
            </p:cNvSpPr>
            <p:nvPr/>
          </p:nvSpPr>
          <p:spPr bwMode="auto">
            <a:xfrm>
              <a:off x="855" y="1840"/>
              <a:ext cx="79" cy="124"/>
            </a:xfrm>
            <a:custGeom>
              <a:avLst/>
              <a:gdLst>
                <a:gd name="T0" fmla="*/ 36 w 47"/>
                <a:gd name="T1" fmla="*/ 72 h 74"/>
                <a:gd name="T2" fmla="*/ 36 w 47"/>
                <a:gd name="T3" fmla="*/ 73 h 74"/>
                <a:gd name="T4" fmla="*/ 47 w 47"/>
                <a:gd name="T5" fmla="*/ 48 h 74"/>
                <a:gd name="T6" fmla="*/ 40 w 47"/>
                <a:gd name="T7" fmla="*/ 20 h 74"/>
                <a:gd name="T8" fmla="*/ 24 w 47"/>
                <a:gd name="T9" fmla="*/ 2 h 74"/>
                <a:gd name="T10" fmla="*/ 24 w 47"/>
                <a:gd name="T11" fmla="*/ 2 h 74"/>
                <a:gd name="T12" fmla="*/ 17 w 47"/>
                <a:gd name="T13" fmla="*/ 0 h 74"/>
                <a:gd name="T14" fmla="*/ 11 w 47"/>
                <a:gd name="T15" fmla="*/ 2 h 74"/>
                <a:gd name="T16" fmla="*/ 0 w 47"/>
                <a:gd name="T17" fmla="*/ 26 h 74"/>
                <a:gd name="T18" fmla="*/ 7 w 47"/>
                <a:gd name="T19" fmla="*/ 54 h 74"/>
                <a:gd name="T20" fmla="*/ 23 w 47"/>
                <a:gd name="T21" fmla="*/ 72 h 74"/>
                <a:gd name="T22" fmla="*/ 30 w 47"/>
                <a:gd name="T23" fmla="*/ 74 h 74"/>
                <a:gd name="T24" fmla="*/ 36 w 47"/>
                <a:gd name="T25" fmla="*/ 73 h 74"/>
                <a:gd name="T26" fmla="*/ 36 w 47"/>
                <a:gd name="T27" fmla="*/ 73 h 74"/>
                <a:gd name="T28" fmla="*/ 36 w 47"/>
                <a:gd name="T29" fmla="*/ 72 h 74"/>
                <a:gd name="T30" fmla="*/ 35 w 47"/>
                <a:gd name="T31" fmla="*/ 71 h 74"/>
                <a:gd name="T32" fmla="*/ 30 w 47"/>
                <a:gd name="T33" fmla="*/ 72 h 74"/>
                <a:gd name="T34" fmla="*/ 24 w 47"/>
                <a:gd name="T35" fmla="*/ 71 h 74"/>
                <a:gd name="T36" fmla="*/ 9 w 47"/>
                <a:gd name="T37" fmla="*/ 53 h 74"/>
                <a:gd name="T38" fmla="*/ 2 w 47"/>
                <a:gd name="T39" fmla="*/ 26 h 74"/>
                <a:gd name="T40" fmla="*/ 11 w 47"/>
                <a:gd name="T41" fmla="*/ 3 h 74"/>
                <a:gd name="T42" fmla="*/ 17 w 47"/>
                <a:gd name="T43" fmla="*/ 2 h 74"/>
                <a:gd name="T44" fmla="*/ 23 w 47"/>
                <a:gd name="T45" fmla="*/ 3 h 74"/>
                <a:gd name="T46" fmla="*/ 23 w 47"/>
                <a:gd name="T47" fmla="*/ 3 h 74"/>
                <a:gd name="T48" fmla="*/ 38 w 47"/>
                <a:gd name="T49" fmla="*/ 21 h 74"/>
                <a:gd name="T50" fmla="*/ 45 w 47"/>
                <a:gd name="T51" fmla="*/ 48 h 74"/>
                <a:gd name="T52" fmla="*/ 35 w 47"/>
                <a:gd name="T53" fmla="*/ 71 h 74"/>
                <a:gd name="T54" fmla="*/ 35 w 47"/>
                <a:gd name="T55" fmla="*/ 71 h 74"/>
                <a:gd name="T56" fmla="*/ 36 w 47"/>
                <a:gd name="T57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74">
                  <a:moveTo>
                    <a:pt x="36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3" y="69"/>
                    <a:pt x="47" y="60"/>
                    <a:pt x="47" y="48"/>
                  </a:cubicBezTo>
                  <a:cubicBezTo>
                    <a:pt x="47" y="38"/>
                    <a:pt x="44" y="28"/>
                    <a:pt x="40" y="20"/>
                  </a:cubicBezTo>
                  <a:cubicBezTo>
                    <a:pt x="36" y="12"/>
                    <a:pt x="30" y="5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1" y="1"/>
                    <a:pt x="19" y="0"/>
                    <a:pt x="17" y="0"/>
                  </a:cubicBezTo>
                  <a:cubicBezTo>
                    <a:pt x="14" y="0"/>
                    <a:pt x="12" y="0"/>
                    <a:pt x="11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3" y="46"/>
                    <a:pt x="7" y="54"/>
                  </a:cubicBezTo>
                  <a:cubicBezTo>
                    <a:pt x="11" y="62"/>
                    <a:pt x="17" y="69"/>
                    <a:pt x="23" y="72"/>
                  </a:cubicBezTo>
                  <a:cubicBezTo>
                    <a:pt x="25" y="74"/>
                    <a:pt x="28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4" y="72"/>
                    <a:pt x="32" y="72"/>
                    <a:pt x="30" y="72"/>
                  </a:cubicBezTo>
                  <a:cubicBezTo>
                    <a:pt x="28" y="72"/>
                    <a:pt x="26" y="72"/>
                    <a:pt x="24" y="71"/>
                  </a:cubicBezTo>
                  <a:cubicBezTo>
                    <a:pt x="18" y="68"/>
                    <a:pt x="13" y="61"/>
                    <a:pt x="9" y="53"/>
                  </a:cubicBezTo>
                  <a:cubicBezTo>
                    <a:pt x="5" y="45"/>
                    <a:pt x="2" y="35"/>
                    <a:pt x="2" y="26"/>
                  </a:cubicBezTo>
                  <a:cubicBezTo>
                    <a:pt x="2" y="14"/>
                    <a:pt x="6" y="6"/>
                    <a:pt x="11" y="3"/>
                  </a:cubicBezTo>
                  <a:cubicBezTo>
                    <a:pt x="13" y="2"/>
                    <a:pt x="15" y="2"/>
                    <a:pt x="17" y="2"/>
                  </a:cubicBezTo>
                  <a:cubicBezTo>
                    <a:pt x="19" y="2"/>
                    <a:pt x="21" y="2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9" y="6"/>
                    <a:pt x="34" y="13"/>
                    <a:pt x="38" y="21"/>
                  </a:cubicBezTo>
                  <a:cubicBezTo>
                    <a:pt x="42" y="29"/>
                    <a:pt x="45" y="39"/>
                    <a:pt x="45" y="48"/>
                  </a:cubicBezTo>
                  <a:cubicBezTo>
                    <a:pt x="45" y="60"/>
                    <a:pt x="41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6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6" name="Freeform 762"/>
            <p:cNvSpPr>
              <a:spLocks/>
            </p:cNvSpPr>
            <p:nvPr/>
          </p:nvSpPr>
          <p:spPr bwMode="auto">
            <a:xfrm>
              <a:off x="877" y="1873"/>
              <a:ext cx="35" cy="57"/>
            </a:xfrm>
            <a:custGeom>
              <a:avLst/>
              <a:gdLst>
                <a:gd name="T0" fmla="*/ 16 w 21"/>
                <a:gd name="T1" fmla="*/ 33 h 34"/>
                <a:gd name="T2" fmla="*/ 21 w 21"/>
                <a:gd name="T3" fmla="*/ 22 h 34"/>
                <a:gd name="T4" fmla="*/ 10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0 w 21"/>
                <a:gd name="T11" fmla="*/ 33 h 34"/>
                <a:gd name="T12" fmla="*/ 16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3"/>
                  </a:moveTo>
                  <a:cubicBezTo>
                    <a:pt x="19" y="32"/>
                    <a:pt x="21" y="28"/>
                    <a:pt x="21" y="22"/>
                  </a:cubicBezTo>
                  <a:cubicBezTo>
                    <a:pt x="21" y="13"/>
                    <a:pt x="16" y="4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1"/>
                    <a:pt x="5" y="30"/>
                    <a:pt x="10" y="33"/>
                  </a:cubicBezTo>
                  <a:cubicBezTo>
                    <a:pt x="13" y="34"/>
                    <a:pt x="15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7" name="Freeform 763"/>
            <p:cNvSpPr>
              <a:spLocks/>
            </p:cNvSpPr>
            <p:nvPr/>
          </p:nvSpPr>
          <p:spPr bwMode="auto">
            <a:xfrm>
              <a:off x="892" y="1875"/>
              <a:ext cx="20" cy="47"/>
            </a:xfrm>
            <a:custGeom>
              <a:avLst/>
              <a:gdLst>
                <a:gd name="T0" fmla="*/ 1 w 12"/>
                <a:gd name="T1" fmla="*/ 0 h 28"/>
                <a:gd name="T2" fmla="*/ 1 w 12"/>
                <a:gd name="T3" fmla="*/ 0 h 28"/>
                <a:gd name="T4" fmla="*/ 0 w 12"/>
                <a:gd name="T5" fmla="*/ 6 h 28"/>
                <a:gd name="T6" fmla="*/ 10 w 12"/>
                <a:gd name="T7" fmla="*/ 28 h 28"/>
                <a:gd name="T8" fmla="*/ 11 w 12"/>
                <a:gd name="T9" fmla="*/ 28 h 28"/>
                <a:gd name="T10" fmla="*/ 12 w 12"/>
                <a:gd name="T11" fmla="*/ 21 h 28"/>
                <a:gd name="T12" fmla="*/ 1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15"/>
                    <a:pt x="5" y="25"/>
                    <a:pt x="10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6"/>
                    <a:pt x="12" y="24"/>
                    <a:pt x="12" y="21"/>
                  </a:cubicBezTo>
                  <a:cubicBezTo>
                    <a:pt x="12" y="12"/>
                    <a:pt x="7" y="3"/>
                    <a:pt x="1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8" name="Freeform 764"/>
            <p:cNvSpPr>
              <a:spLocks/>
            </p:cNvSpPr>
            <p:nvPr/>
          </p:nvSpPr>
          <p:spPr bwMode="auto">
            <a:xfrm>
              <a:off x="873" y="1826"/>
              <a:ext cx="89" cy="134"/>
            </a:xfrm>
            <a:custGeom>
              <a:avLst/>
              <a:gdLst>
                <a:gd name="T0" fmla="*/ 0 w 53"/>
                <a:gd name="T1" fmla="*/ 10 h 80"/>
                <a:gd name="T2" fmla="*/ 12 w 53"/>
                <a:gd name="T3" fmla="*/ 11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0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2" y="11"/>
                  </a:cubicBezTo>
                  <a:cubicBezTo>
                    <a:pt x="25" y="17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9"/>
                    <a:pt x="53" y="60"/>
                    <a:pt x="53" y="48"/>
                  </a:cubicBezTo>
                  <a:cubicBezTo>
                    <a:pt x="53" y="29"/>
                    <a:pt x="43" y="9"/>
                    <a:pt x="30" y="3"/>
                  </a:cubicBezTo>
                  <a:cubicBezTo>
                    <a:pt x="26" y="0"/>
                    <a:pt x="21" y="1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89" name="Freeform 765"/>
            <p:cNvSpPr>
              <a:spLocks/>
            </p:cNvSpPr>
            <p:nvPr/>
          </p:nvSpPr>
          <p:spPr bwMode="auto">
            <a:xfrm>
              <a:off x="873" y="1826"/>
              <a:ext cx="91" cy="136"/>
            </a:xfrm>
            <a:custGeom>
              <a:avLst/>
              <a:gdLst>
                <a:gd name="T0" fmla="*/ 0 w 54"/>
                <a:gd name="T1" fmla="*/ 10 h 81"/>
                <a:gd name="T2" fmla="*/ 0 w 54"/>
                <a:gd name="T3" fmla="*/ 11 h 81"/>
                <a:gd name="T4" fmla="*/ 6 w 54"/>
                <a:gd name="T5" fmla="*/ 10 h 81"/>
                <a:gd name="T6" fmla="*/ 12 w 54"/>
                <a:gd name="T7" fmla="*/ 11 h 81"/>
                <a:gd name="T8" fmla="*/ 12 w 54"/>
                <a:gd name="T9" fmla="*/ 11 h 81"/>
                <a:gd name="T10" fmla="*/ 27 w 54"/>
                <a:gd name="T11" fmla="*/ 29 h 81"/>
                <a:gd name="T12" fmla="*/ 34 w 54"/>
                <a:gd name="T13" fmla="*/ 56 h 81"/>
                <a:gd name="T14" fmla="*/ 24 w 54"/>
                <a:gd name="T15" fmla="*/ 79 h 81"/>
                <a:gd name="T16" fmla="*/ 25 w 54"/>
                <a:gd name="T17" fmla="*/ 81 h 81"/>
                <a:gd name="T18" fmla="*/ 43 w 54"/>
                <a:gd name="T19" fmla="*/ 73 h 81"/>
                <a:gd name="T20" fmla="*/ 43 w 54"/>
                <a:gd name="T21" fmla="*/ 73 h 81"/>
                <a:gd name="T22" fmla="*/ 54 w 54"/>
                <a:gd name="T23" fmla="*/ 48 h 81"/>
                <a:gd name="T24" fmla="*/ 47 w 54"/>
                <a:gd name="T25" fmla="*/ 20 h 81"/>
                <a:gd name="T26" fmla="*/ 31 w 54"/>
                <a:gd name="T27" fmla="*/ 2 h 81"/>
                <a:gd name="T28" fmla="*/ 24 w 54"/>
                <a:gd name="T29" fmla="*/ 0 h 81"/>
                <a:gd name="T30" fmla="*/ 17 w 54"/>
                <a:gd name="T31" fmla="*/ 2 h 81"/>
                <a:gd name="T32" fmla="*/ 18 w 54"/>
                <a:gd name="T33" fmla="*/ 2 h 81"/>
                <a:gd name="T34" fmla="*/ 18 w 54"/>
                <a:gd name="T35" fmla="*/ 2 h 81"/>
                <a:gd name="T36" fmla="*/ 0 w 54"/>
                <a:gd name="T37" fmla="*/ 9 h 81"/>
                <a:gd name="T38" fmla="*/ 0 w 54"/>
                <a:gd name="T39" fmla="*/ 10 h 81"/>
                <a:gd name="T40" fmla="*/ 0 w 54"/>
                <a:gd name="T41" fmla="*/ 11 h 81"/>
                <a:gd name="T42" fmla="*/ 0 w 54"/>
                <a:gd name="T43" fmla="*/ 10 h 81"/>
                <a:gd name="T44" fmla="*/ 0 w 54"/>
                <a:gd name="T45" fmla="*/ 11 h 81"/>
                <a:gd name="T46" fmla="*/ 18 w 54"/>
                <a:gd name="T47" fmla="*/ 3 h 81"/>
                <a:gd name="T48" fmla="*/ 18 w 54"/>
                <a:gd name="T49" fmla="*/ 3 h 81"/>
                <a:gd name="T50" fmla="*/ 24 w 54"/>
                <a:gd name="T51" fmla="*/ 2 h 81"/>
                <a:gd name="T52" fmla="*/ 30 w 54"/>
                <a:gd name="T53" fmla="*/ 4 h 81"/>
                <a:gd name="T54" fmla="*/ 45 w 54"/>
                <a:gd name="T55" fmla="*/ 21 h 81"/>
                <a:gd name="T56" fmla="*/ 52 w 54"/>
                <a:gd name="T57" fmla="*/ 48 h 81"/>
                <a:gd name="T58" fmla="*/ 42 w 54"/>
                <a:gd name="T59" fmla="*/ 71 h 81"/>
                <a:gd name="T60" fmla="*/ 43 w 54"/>
                <a:gd name="T61" fmla="*/ 72 h 81"/>
                <a:gd name="T62" fmla="*/ 42 w 54"/>
                <a:gd name="T63" fmla="*/ 71 h 81"/>
                <a:gd name="T64" fmla="*/ 24 w 54"/>
                <a:gd name="T65" fmla="*/ 79 h 81"/>
                <a:gd name="T66" fmla="*/ 25 w 54"/>
                <a:gd name="T67" fmla="*/ 80 h 81"/>
                <a:gd name="T68" fmla="*/ 25 w 54"/>
                <a:gd name="T69" fmla="*/ 81 h 81"/>
                <a:gd name="T70" fmla="*/ 36 w 54"/>
                <a:gd name="T71" fmla="*/ 56 h 81"/>
                <a:gd name="T72" fmla="*/ 29 w 54"/>
                <a:gd name="T73" fmla="*/ 28 h 81"/>
                <a:gd name="T74" fmla="*/ 13 w 54"/>
                <a:gd name="T75" fmla="*/ 10 h 81"/>
                <a:gd name="T76" fmla="*/ 13 w 54"/>
                <a:gd name="T77" fmla="*/ 10 h 81"/>
                <a:gd name="T78" fmla="*/ 13 w 54"/>
                <a:gd name="T79" fmla="*/ 10 h 81"/>
                <a:gd name="T80" fmla="*/ 6 w 54"/>
                <a:gd name="T81" fmla="*/ 8 h 81"/>
                <a:gd name="T82" fmla="*/ 0 w 54"/>
                <a:gd name="T83" fmla="*/ 10 h 81"/>
                <a:gd name="T84" fmla="*/ 0 w 54"/>
                <a:gd name="T85" fmla="*/ 11 h 81"/>
                <a:gd name="T86" fmla="*/ 0 w 54"/>
                <a:gd name="T87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81">
                  <a:moveTo>
                    <a:pt x="0" y="1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" y="10"/>
                    <a:pt x="4" y="10"/>
                    <a:pt x="6" y="10"/>
                  </a:cubicBezTo>
                  <a:cubicBezTo>
                    <a:pt x="8" y="10"/>
                    <a:pt x="10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4"/>
                    <a:pt x="23" y="21"/>
                    <a:pt x="27" y="29"/>
                  </a:cubicBezTo>
                  <a:cubicBezTo>
                    <a:pt x="31" y="37"/>
                    <a:pt x="34" y="47"/>
                    <a:pt x="34" y="56"/>
                  </a:cubicBezTo>
                  <a:cubicBezTo>
                    <a:pt x="34" y="68"/>
                    <a:pt x="30" y="76"/>
                    <a:pt x="24" y="79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1" y="28"/>
                    <a:pt x="47" y="20"/>
                  </a:cubicBezTo>
                  <a:cubicBezTo>
                    <a:pt x="43" y="12"/>
                    <a:pt x="37" y="5"/>
                    <a:pt x="31" y="2"/>
                  </a:cubicBezTo>
                  <a:cubicBezTo>
                    <a:pt x="28" y="1"/>
                    <a:pt x="26" y="0"/>
                    <a:pt x="24" y="0"/>
                  </a:cubicBezTo>
                  <a:cubicBezTo>
                    <a:pt x="21" y="0"/>
                    <a:pt x="19" y="1"/>
                    <a:pt x="17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2"/>
                    <a:pt x="22" y="2"/>
                    <a:pt x="24" y="2"/>
                  </a:cubicBezTo>
                  <a:cubicBezTo>
                    <a:pt x="26" y="2"/>
                    <a:pt x="28" y="2"/>
                    <a:pt x="30" y="4"/>
                  </a:cubicBezTo>
                  <a:cubicBezTo>
                    <a:pt x="36" y="6"/>
                    <a:pt x="41" y="13"/>
                    <a:pt x="45" y="21"/>
                  </a:cubicBezTo>
                  <a:cubicBezTo>
                    <a:pt x="49" y="29"/>
                    <a:pt x="52" y="39"/>
                    <a:pt x="52" y="48"/>
                  </a:cubicBezTo>
                  <a:cubicBezTo>
                    <a:pt x="52" y="60"/>
                    <a:pt x="48" y="68"/>
                    <a:pt x="42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3" y="36"/>
                    <a:pt x="29" y="28"/>
                  </a:cubicBezTo>
                  <a:cubicBezTo>
                    <a:pt x="25" y="20"/>
                    <a:pt x="19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9"/>
                    <a:pt x="8" y="8"/>
                    <a:pt x="6" y="8"/>
                  </a:cubicBezTo>
                  <a:cubicBezTo>
                    <a:pt x="3" y="8"/>
                    <a:pt x="1" y="8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0" name="Freeform 766"/>
            <p:cNvSpPr>
              <a:spLocks/>
            </p:cNvSpPr>
            <p:nvPr/>
          </p:nvSpPr>
          <p:spPr bwMode="auto">
            <a:xfrm>
              <a:off x="803" y="1803"/>
              <a:ext cx="70" cy="159"/>
            </a:xfrm>
            <a:custGeom>
              <a:avLst/>
              <a:gdLst>
                <a:gd name="T0" fmla="*/ 1 w 42"/>
                <a:gd name="T1" fmla="*/ 52 h 95"/>
                <a:gd name="T2" fmla="*/ 0 w 42"/>
                <a:gd name="T3" fmla="*/ 52 h 95"/>
                <a:gd name="T4" fmla="*/ 0 w 42"/>
                <a:gd name="T5" fmla="*/ 10 h 95"/>
                <a:gd name="T6" fmla="*/ 10 w 42"/>
                <a:gd name="T7" fmla="*/ 2 h 95"/>
                <a:gd name="T8" fmla="*/ 25 w 42"/>
                <a:gd name="T9" fmla="*/ 9 h 95"/>
                <a:gd name="T10" fmla="*/ 36 w 42"/>
                <a:gd name="T11" fmla="*/ 27 h 95"/>
                <a:gd name="T12" fmla="*/ 40 w 42"/>
                <a:gd name="T13" fmla="*/ 37 h 95"/>
                <a:gd name="T14" fmla="*/ 42 w 42"/>
                <a:gd name="T15" fmla="*/ 57 h 95"/>
                <a:gd name="T16" fmla="*/ 42 w 42"/>
                <a:gd name="T17" fmla="*/ 88 h 95"/>
                <a:gd name="T18" fmla="*/ 32 w 42"/>
                <a:gd name="T19" fmla="*/ 93 h 95"/>
                <a:gd name="T20" fmla="*/ 19 w 42"/>
                <a:gd name="T21" fmla="*/ 86 h 95"/>
                <a:gd name="T22" fmla="*/ 1 w 42"/>
                <a:gd name="T23" fmla="*/ 5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95">
                  <a:moveTo>
                    <a:pt x="1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2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30" y="12"/>
                    <a:pt x="35" y="21"/>
                    <a:pt x="36" y="2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43"/>
                    <a:pt x="42" y="52"/>
                    <a:pt x="42" y="57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2" y="93"/>
                    <a:pt x="37" y="95"/>
                    <a:pt x="32" y="93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72"/>
                    <a:pt x="10" y="57"/>
                    <a:pt x="1" y="52"/>
                  </a:cubicBezTo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1" name="Freeform 767"/>
            <p:cNvSpPr>
              <a:spLocks/>
            </p:cNvSpPr>
            <p:nvPr/>
          </p:nvSpPr>
          <p:spPr bwMode="auto">
            <a:xfrm>
              <a:off x="802" y="1803"/>
              <a:ext cx="73" cy="159"/>
            </a:xfrm>
            <a:custGeom>
              <a:avLst/>
              <a:gdLst>
                <a:gd name="T0" fmla="*/ 2 w 44"/>
                <a:gd name="T1" fmla="*/ 51 h 95"/>
                <a:gd name="T2" fmla="*/ 1 w 44"/>
                <a:gd name="T3" fmla="*/ 51 h 95"/>
                <a:gd name="T4" fmla="*/ 1 w 44"/>
                <a:gd name="T5" fmla="*/ 52 h 95"/>
                <a:gd name="T6" fmla="*/ 2 w 44"/>
                <a:gd name="T7" fmla="*/ 52 h 95"/>
                <a:gd name="T8" fmla="*/ 2 w 44"/>
                <a:gd name="T9" fmla="*/ 10 h 95"/>
                <a:gd name="T10" fmla="*/ 4 w 44"/>
                <a:gd name="T11" fmla="*/ 5 h 95"/>
                <a:gd name="T12" fmla="*/ 8 w 44"/>
                <a:gd name="T13" fmla="*/ 2 h 95"/>
                <a:gd name="T14" fmla="*/ 10 w 44"/>
                <a:gd name="T15" fmla="*/ 3 h 95"/>
                <a:gd name="T16" fmla="*/ 10 w 44"/>
                <a:gd name="T17" fmla="*/ 3 h 95"/>
                <a:gd name="T18" fmla="*/ 25 w 44"/>
                <a:gd name="T19" fmla="*/ 10 h 95"/>
                <a:gd name="T20" fmla="*/ 25 w 44"/>
                <a:gd name="T21" fmla="*/ 10 h 95"/>
                <a:gd name="T22" fmla="*/ 32 w 44"/>
                <a:gd name="T23" fmla="*/ 18 h 95"/>
                <a:gd name="T24" fmla="*/ 36 w 44"/>
                <a:gd name="T25" fmla="*/ 27 h 95"/>
                <a:gd name="T26" fmla="*/ 37 w 44"/>
                <a:gd name="T27" fmla="*/ 27 h 95"/>
                <a:gd name="T28" fmla="*/ 40 w 44"/>
                <a:gd name="T29" fmla="*/ 37 h 95"/>
                <a:gd name="T30" fmla="*/ 41 w 44"/>
                <a:gd name="T31" fmla="*/ 37 h 95"/>
                <a:gd name="T32" fmla="*/ 40 w 44"/>
                <a:gd name="T33" fmla="*/ 37 h 95"/>
                <a:gd name="T34" fmla="*/ 42 w 44"/>
                <a:gd name="T35" fmla="*/ 57 h 95"/>
                <a:gd name="T36" fmla="*/ 42 w 44"/>
                <a:gd name="T37" fmla="*/ 88 h 95"/>
                <a:gd name="T38" fmla="*/ 41 w 44"/>
                <a:gd name="T39" fmla="*/ 91 h 95"/>
                <a:gd name="T40" fmla="*/ 37 w 44"/>
                <a:gd name="T41" fmla="*/ 93 h 95"/>
                <a:gd name="T42" fmla="*/ 33 w 44"/>
                <a:gd name="T43" fmla="*/ 92 h 95"/>
                <a:gd name="T44" fmla="*/ 33 w 44"/>
                <a:gd name="T45" fmla="*/ 92 h 95"/>
                <a:gd name="T46" fmla="*/ 20 w 44"/>
                <a:gd name="T47" fmla="*/ 85 h 95"/>
                <a:gd name="T48" fmla="*/ 20 w 44"/>
                <a:gd name="T49" fmla="*/ 86 h 95"/>
                <a:gd name="T50" fmla="*/ 21 w 44"/>
                <a:gd name="T51" fmla="*/ 86 h 95"/>
                <a:gd name="T52" fmla="*/ 15 w 44"/>
                <a:gd name="T53" fmla="*/ 65 h 95"/>
                <a:gd name="T54" fmla="*/ 2 w 44"/>
                <a:gd name="T55" fmla="*/ 51 h 95"/>
                <a:gd name="T56" fmla="*/ 1 w 44"/>
                <a:gd name="T57" fmla="*/ 52 h 95"/>
                <a:gd name="T58" fmla="*/ 1 w 44"/>
                <a:gd name="T59" fmla="*/ 53 h 95"/>
                <a:gd name="T60" fmla="*/ 13 w 44"/>
                <a:gd name="T61" fmla="*/ 66 h 95"/>
                <a:gd name="T62" fmla="*/ 19 w 44"/>
                <a:gd name="T63" fmla="*/ 86 h 95"/>
                <a:gd name="T64" fmla="*/ 19 w 44"/>
                <a:gd name="T65" fmla="*/ 87 h 95"/>
                <a:gd name="T66" fmla="*/ 32 w 44"/>
                <a:gd name="T67" fmla="*/ 93 h 95"/>
                <a:gd name="T68" fmla="*/ 32 w 44"/>
                <a:gd name="T69" fmla="*/ 93 h 95"/>
                <a:gd name="T70" fmla="*/ 37 w 44"/>
                <a:gd name="T71" fmla="*/ 95 h 95"/>
                <a:gd name="T72" fmla="*/ 42 w 44"/>
                <a:gd name="T73" fmla="*/ 93 h 95"/>
                <a:gd name="T74" fmla="*/ 44 w 44"/>
                <a:gd name="T75" fmla="*/ 88 h 95"/>
                <a:gd name="T76" fmla="*/ 44 w 44"/>
                <a:gd name="T77" fmla="*/ 57 h 95"/>
                <a:gd name="T78" fmla="*/ 42 w 44"/>
                <a:gd name="T79" fmla="*/ 37 h 95"/>
                <a:gd name="T80" fmla="*/ 42 w 44"/>
                <a:gd name="T81" fmla="*/ 37 h 95"/>
                <a:gd name="T82" fmla="*/ 38 w 44"/>
                <a:gd name="T83" fmla="*/ 27 h 95"/>
                <a:gd name="T84" fmla="*/ 37 w 44"/>
                <a:gd name="T85" fmla="*/ 27 h 95"/>
                <a:gd name="T86" fmla="*/ 38 w 44"/>
                <a:gd name="T87" fmla="*/ 27 h 95"/>
                <a:gd name="T88" fmla="*/ 34 w 44"/>
                <a:gd name="T89" fmla="*/ 17 h 95"/>
                <a:gd name="T90" fmla="*/ 26 w 44"/>
                <a:gd name="T91" fmla="*/ 9 h 95"/>
                <a:gd name="T92" fmla="*/ 26 w 44"/>
                <a:gd name="T93" fmla="*/ 9 h 95"/>
                <a:gd name="T94" fmla="*/ 11 w 44"/>
                <a:gd name="T95" fmla="*/ 1 h 95"/>
                <a:gd name="T96" fmla="*/ 11 w 44"/>
                <a:gd name="T97" fmla="*/ 1 h 95"/>
                <a:gd name="T98" fmla="*/ 8 w 44"/>
                <a:gd name="T99" fmla="*/ 0 h 95"/>
                <a:gd name="T100" fmla="*/ 2 w 44"/>
                <a:gd name="T101" fmla="*/ 3 h 95"/>
                <a:gd name="T102" fmla="*/ 0 w 44"/>
                <a:gd name="T103" fmla="*/ 10 h 95"/>
                <a:gd name="T104" fmla="*/ 0 w 44"/>
                <a:gd name="T105" fmla="*/ 52 h 95"/>
                <a:gd name="T106" fmla="*/ 1 w 44"/>
                <a:gd name="T107" fmla="*/ 53 h 95"/>
                <a:gd name="T108" fmla="*/ 1 w 44"/>
                <a:gd name="T109" fmla="*/ 53 h 95"/>
                <a:gd name="T110" fmla="*/ 3 w 44"/>
                <a:gd name="T111" fmla="*/ 53 h 95"/>
                <a:gd name="T112" fmla="*/ 2 w 44"/>
                <a:gd name="T113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95">
                  <a:moveTo>
                    <a:pt x="2" y="51"/>
                  </a:move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5" y="3"/>
                    <a:pt x="6" y="2"/>
                    <a:pt x="8" y="2"/>
                  </a:cubicBezTo>
                  <a:cubicBezTo>
                    <a:pt x="8" y="2"/>
                    <a:pt x="9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7" y="11"/>
                    <a:pt x="30" y="14"/>
                    <a:pt x="32" y="18"/>
                  </a:cubicBezTo>
                  <a:cubicBezTo>
                    <a:pt x="34" y="21"/>
                    <a:pt x="36" y="25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43"/>
                    <a:pt x="42" y="52"/>
                    <a:pt x="42" y="57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2" y="90"/>
                    <a:pt x="42" y="91"/>
                    <a:pt x="41" y="91"/>
                  </a:cubicBezTo>
                  <a:cubicBezTo>
                    <a:pt x="40" y="92"/>
                    <a:pt x="39" y="93"/>
                    <a:pt x="37" y="93"/>
                  </a:cubicBezTo>
                  <a:cubicBezTo>
                    <a:pt x="36" y="93"/>
                    <a:pt x="35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79"/>
                    <a:pt x="18" y="71"/>
                    <a:pt x="15" y="65"/>
                  </a:cubicBezTo>
                  <a:cubicBezTo>
                    <a:pt x="11" y="59"/>
                    <a:pt x="7" y="54"/>
                    <a:pt x="2" y="51"/>
                  </a:cubicBezTo>
                  <a:cubicBezTo>
                    <a:pt x="2" y="51"/>
                    <a:pt x="1" y="51"/>
                    <a:pt x="1" y="52"/>
                  </a:cubicBezTo>
                  <a:cubicBezTo>
                    <a:pt x="0" y="52"/>
                    <a:pt x="1" y="53"/>
                    <a:pt x="1" y="53"/>
                  </a:cubicBezTo>
                  <a:cubicBezTo>
                    <a:pt x="6" y="55"/>
                    <a:pt x="10" y="60"/>
                    <a:pt x="13" y="66"/>
                  </a:cubicBezTo>
                  <a:cubicBezTo>
                    <a:pt x="16" y="72"/>
                    <a:pt x="18" y="79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4"/>
                    <a:pt x="36" y="95"/>
                    <a:pt x="37" y="95"/>
                  </a:cubicBezTo>
                  <a:cubicBezTo>
                    <a:pt x="39" y="95"/>
                    <a:pt x="41" y="94"/>
                    <a:pt x="42" y="93"/>
                  </a:cubicBezTo>
                  <a:cubicBezTo>
                    <a:pt x="44" y="92"/>
                    <a:pt x="44" y="90"/>
                    <a:pt x="44" y="88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1"/>
                    <a:pt x="43" y="42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4"/>
                    <a:pt x="36" y="20"/>
                    <a:pt x="34" y="17"/>
                  </a:cubicBezTo>
                  <a:cubicBezTo>
                    <a:pt x="32" y="13"/>
                    <a:pt x="29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5" y="0"/>
                    <a:pt x="3" y="2"/>
                    <a:pt x="2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3"/>
                    <a:pt x="2" y="53"/>
                    <a:pt x="3" y="53"/>
                  </a:cubicBezTo>
                  <a:cubicBezTo>
                    <a:pt x="3" y="52"/>
                    <a:pt x="2" y="52"/>
                    <a:pt x="2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2" name="Freeform 768"/>
            <p:cNvSpPr>
              <a:spLocks/>
            </p:cNvSpPr>
            <p:nvPr/>
          </p:nvSpPr>
          <p:spPr bwMode="auto">
            <a:xfrm>
              <a:off x="813" y="1813"/>
              <a:ext cx="44" cy="97"/>
            </a:xfrm>
            <a:custGeom>
              <a:avLst/>
              <a:gdLst>
                <a:gd name="T0" fmla="*/ 0 w 26"/>
                <a:gd name="T1" fmla="*/ 37 h 58"/>
                <a:gd name="T2" fmla="*/ 10 w 26"/>
                <a:gd name="T3" fmla="*/ 52 h 58"/>
                <a:gd name="T4" fmla="*/ 17 w 26"/>
                <a:gd name="T5" fmla="*/ 55 h 58"/>
                <a:gd name="T6" fmla="*/ 26 w 26"/>
                <a:gd name="T7" fmla="*/ 50 h 58"/>
                <a:gd name="T8" fmla="*/ 26 w 26"/>
                <a:gd name="T9" fmla="*/ 38 h 58"/>
                <a:gd name="T10" fmla="*/ 24 w 26"/>
                <a:gd name="T11" fmla="*/ 19 h 58"/>
                <a:gd name="T12" fmla="*/ 12 w 26"/>
                <a:gd name="T13" fmla="*/ 4 h 58"/>
                <a:gd name="T14" fmla="*/ 10 w 26"/>
                <a:gd name="T15" fmla="*/ 3 h 58"/>
                <a:gd name="T16" fmla="*/ 0 w 26"/>
                <a:gd name="T17" fmla="*/ 8 h 58"/>
                <a:gd name="T18" fmla="*/ 0 w 26"/>
                <a:gd name="T19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8">
                  <a:moveTo>
                    <a:pt x="0" y="37"/>
                  </a:moveTo>
                  <a:cubicBezTo>
                    <a:pt x="0" y="42"/>
                    <a:pt x="5" y="49"/>
                    <a:pt x="10" y="52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22" y="58"/>
                    <a:pt x="26" y="56"/>
                    <a:pt x="26" y="5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2"/>
                    <a:pt x="25" y="24"/>
                    <a:pt x="24" y="19"/>
                  </a:cubicBezTo>
                  <a:cubicBezTo>
                    <a:pt x="23" y="13"/>
                    <a:pt x="18" y="7"/>
                    <a:pt x="12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5" y="0"/>
                    <a:pt x="0" y="2"/>
                    <a:pt x="0" y="8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79B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3" name="Freeform 769"/>
            <p:cNvSpPr>
              <a:spLocks/>
            </p:cNvSpPr>
            <p:nvPr/>
          </p:nvSpPr>
          <p:spPr bwMode="auto">
            <a:xfrm>
              <a:off x="812" y="1815"/>
              <a:ext cx="46" cy="93"/>
            </a:xfrm>
            <a:custGeom>
              <a:avLst/>
              <a:gdLst>
                <a:gd name="T0" fmla="*/ 1 w 28"/>
                <a:gd name="T1" fmla="*/ 36 h 56"/>
                <a:gd name="T2" fmla="*/ 0 w 28"/>
                <a:gd name="T3" fmla="*/ 36 h 56"/>
                <a:gd name="T4" fmla="*/ 10 w 28"/>
                <a:gd name="T5" fmla="*/ 51 h 56"/>
                <a:gd name="T6" fmla="*/ 10 w 28"/>
                <a:gd name="T7" fmla="*/ 51 h 56"/>
                <a:gd name="T8" fmla="*/ 17 w 28"/>
                <a:gd name="T9" fmla="*/ 55 h 56"/>
                <a:gd name="T10" fmla="*/ 17 w 28"/>
                <a:gd name="T11" fmla="*/ 55 h 56"/>
                <a:gd name="T12" fmla="*/ 22 w 28"/>
                <a:gd name="T13" fmla="*/ 56 h 56"/>
                <a:gd name="T14" fmla="*/ 27 w 28"/>
                <a:gd name="T15" fmla="*/ 54 h 56"/>
                <a:gd name="T16" fmla="*/ 28 w 28"/>
                <a:gd name="T17" fmla="*/ 49 h 56"/>
                <a:gd name="T18" fmla="*/ 28 w 28"/>
                <a:gd name="T19" fmla="*/ 37 h 56"/>
                <a:gd name="T20" fmla="*/ 26 w 28"/>
                <a:gd name="T21" fmla="*/ 17 h 56"/>
                <a:gd name="T22" fmla="*/ 14 w 28"/>
                <a:gd name="T23" fmla="*/ 2 h 56"/>
                <a:gd name="T24" fmla="*/ 14 w 28"/>
                <a:gd name="T25" fmla="*/ 2 h 56"/>
                <a:gd name="T26" fmla="*/ 11 w 28"/>
                <a:gd name="T27" fmla="*/ 1 h 56"/>
                <a:gd name="T28" fmla="*/ 7 w 28"/>
                <a:gd name="T29" fmla="*/ 0 h 56"/>
                <a:gd name="T30" fmla="*/ 2 w 28"/>
                <a:gd name="T31" fmla="*/ 2 h 56"/>
                <a:gd name="T32" fmla="*/ 0 w 28"/>
                <a:gd name="T33" fmla="*/ 7 h 56"/>
                <a:gd name="T34" fmla="*/ 0 w 28"/>
                <a:gd name="T35" fmla="*/ 36 h 56"/>
                <a:gd name="T36" fmla="*/ 1 w 28"/>
                <a:gd name="T37" fmla="*/ 36 h 56"/>
                <a:gd name="T38" fmla="*/ 2 w 28"/>
                <a:gd name="T39" fmla="*/ 36 h 56"/>
                <a:gd name="T40" fmla="*/ 2 w 28"/>
                <a:gd name="T41" fmla="*/ 7 h 56"/>
                <a:gd name="T42" fmla="*/ 4 w 28"/>
                <a:gd name="T43" fmla="*/ 3 h 56"/>
                <a:gd name="T44" fmla="*/ 7 w 28"/>
                <a:gd name="T45" fmla="*/ 2 h 56"/>
                <a:gd name="T46" fmla="*/ 10 w 28"/>
                <a:gd name="T47" fmla="*/ 3 h 56"/>
                <a:gd name="T48" fmla="*/ 13 w 28"/>
                <a:gd name="T49" fmla="*/ 4 h 56"/>
                <a:gd name="T50" fmla="*/ 13 w 28"/>
                <a:gd name="T51" fmla="*/ 4 h 56"/>
                <a:gd name="T52" fmla="*/ 24 w 28"/>
                <a:gd name="T53" fmla="*/ 18 h 56"/>
                <a:gd name="T54" fmla="*/ 26 w 28"/>
                <a:gd name="T55" fmla="*/ 37 h 56"/>
                <a:gd name="T56" fmla="*/ 26 w 28"/>
                <a:gd name="T57" fmla="*/ 49 h 56"/>
                <a:gd name="T58" fmla="*/ 25 w 28"/>
                <a:gd name="T59" fmla="*/ 53 h 56"/>
                <a:gd name="T60" fmla="*/ 22 w 28"/>
                <a:gd name="T61" fmla="*/ 54 h 56"/>
                <a:gd name="T62" fmla="*/ 18 w 28"/>
                <a:gd name="T63" fmla="*/ 53 h 56"/>
                <a:gd name="T64" fmla="*/ 18 w 28"/>
                <a:gd name="T65" fmla="*/ 53 h 56"/>
                <a:gd name="T66" fmla="*/ 11 w 28"/>
                <a:gd name="T67" fmla="*/ 50 h 56"/>
                <a:gd name="T68" fmla="*/ 11 w 28"/>
                <a:gd name="T69" fmla="*/ 50 h 56"/>
                <a:gd name="T70" fmla="*/ 2 w 28"/>
                <a:gd name="T71" fmla="*/ 36 h 56"/>
                <a:gd name="T72" fmla="*/ 1 w 28"/>
                <a:gd name="T7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56">
                  <a:moveTo>
                    <a:pt x="1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5" y="49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9" y="56"/>
                    <a:pt x="21" y="56"/>
                    <a:pt x="22" y="56"/>
                  </a:cubicBezTo>
                  <a:cubicBezTo>
                    <a:pt x="24" y="56"/>
                    <a:pt x="25" y="56"/>
                    <a:pt x="27" y="54"/>
                  </a:cubicBezTo>
                  <a:cubicBezTo>
                    <a:pt x="28" y="53"/>
                    <a:pt x="28" y="51"/>
                    <a:pt x="28" y="4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1"/>
                    <a:pt x="27" y="23"/>
                    <a:pt x="26" y="17"/>
                  </a:cubicBezTo>
                  <a:cubicBezTo>
                    <a:pt x="25" y="12"/>
                    <a:pt x="19" y="5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8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5" y="2"/>
                    <a:pt x="7" y="2"/>
                  </a:cubicBezTo>
                  <a:cubicBezTo>
                    <a:pt x="8" y="2"/>
                    <a:pt x="9" y="2"/>
                    <a:pt x="10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8" y="7"/>
                    <a:pt x="23" y="13"/>
                    <a:pt x="24" y="18"/>
                  </a:cubicBezTo>
                  <a:cubicBezTo>
                    <a:pt x="25" y="23"/>
                    <a:pt x="26" y="32"/>
                    <a:pt x="26" y="37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51"/>
                    <a:pt x="26" y="52"/>
                    <a:pt x="25" y="53"/>
                  </a:cubicBezTo>
                  <a:cubicBezTo>
                    <a:pt x="24" y="54"/>
                    <a:pt x="23" y="54"/>
                    <a:pt x="22" y="54"/>
                  </a:cubicBezTo>
                  <a:cubicBezTo>
                    <a:pt x="21" y="54"/>
                    <a:pt x="20" y="54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6" y="47"/>
                    <a:pt x="2" y="41"/>
                    <a:pt x="2" y="36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4" name="Freeform 770"/>
            <p:cNvSpPr>
              <a:spLocks/>
            </p:cNvSpPr>
            <p:nvPr/>
          </p:nvSpPr>
          <p:spPr bwMode="auto">
            <a:xfrm>
              <a:off x="820" y="1826"/>
              <a:ext cx="28" cy="52"/>
            </a:xfrm>
            <a:custGeom>
              <a:avLst/>
              <a:gdLst>
                <a:gd name="T0" fmla="*/ 0 w 17"/>
                <a:gd name="T1" fmla="*/ 17 h 31"/>
                <a:gd name="T2" fmla="*/ 7 w 17"/>
                <a:gd name="T3" fmla="*/ 27 h 31"/>
                <a:gd name="T4" fmla="*/ 11 w 17"/>
                <a:gd name="T5" fmla="*/ 29 h 31"/>
                <a:gd name="T6" fmla="*/ 17 w 17"/>
                <a:gd name="T7" fmla="*/ 26 h 31"/>
                <a:gd name="T8" fmla="*/ 17 w 17"/>
                <a:gd name="T9" fmla="*/ 21 h 31"/>
                <a:gd name="T10" fmla="*/ 16 w 17"/>
                <a:gd name="T11" fmla="*/ 12 h 31"/>
                <a:gd name="T12" fmla="*/ 8 w 17"/>
                <a:gd name="T13" fmla="*/ 2 h 31"/>
                <a:gd name="T14" fmla="*/ 7 w 17"/>
                <a:gd name="T15" fmla="*/ 1 h 31"/>
                <a:gd name="T16" fmla="*/ 0 w 17"/>
                <a:gd name="T17" fmla="*/ 5 h 31"/>
                <a:gd name="T18" fmla="*/ 0 w 17"/>
                <a:gd name="T1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1">
                  <a:moveTo>
                    <a:pt x="0" y="17"/>
                  </a:moveTo>
                  <a:cubicBezTo>
                    <a:pt x="0" y="21"/>
                    <a:pt x="3" y="25"/>
                    <a:pt x="7" y="2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5" y="31"/>
                    <a:pt x="17" y="29"/>
                    <a:pt x="17" y="26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18"/>
                    <a:pt x="17" y="15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0" y="1"/>
                    <a:pt x="0" y="5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5F6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5" name="Freeform 771"/>
            <p:cNvSpPr>
              <a:spLocks/>
            </p:cNvSpPr>
            <p:nvPr/>
          </p:nvSpPr>
          <p:spPr bwMode="auto">
            <a:xfrm>
              <a:off x="818" y="1826"/>
              <a:ext cx="32" cy="52"/>
            </a:xfrm>
            <a:custGeom>
              <a:avLst/>
              <a:gdLst>
                <a:gd name="T0" fmla="*/ 1 w 19"/>
                <a:gd name="T1" fmla="*/ 17 h 31"/>
                <a:gd name="T2" fmla="*/ 0 w 19"/>
                <a:gd name="T3" fmla="*/ 17 h 31"/>
                <a:gd name="T4" fmla="*/ 7 w 19"/>
                <a:gd name="T5" fmla="*/ 28 h 31"/>
                <a:gd name="T6" fmla="*/ 7 w 19"/>
                <a:gd name="T7" fmla="*/ 28 h 31"/>
                <a:gd name="T8" fmla="*/ 12 w 19"/>
                <a:gd name="T9" fmla="*/ 30 h 31"/>
                <a:gd name="T10" fmla="*/ 12 w 19"/>
                <a:gd name="T11" fmla="*/ 30 h 31"/>
                <a:gd name="T12" fmla="*/ 15 w 19"/>
                <a:gd name="T13" fmla="*/ 31 h 31"/>
                <a:gd name="T14" fmla="*/ 18 w 19"/>
                <a:gd name="T15" fmla="*/ 29 h 31"/>
                <a:gd name="T16" fmla="*/ 19 w 19"/>
                <a:gd name="T17" fmla="*/ 26 h 31"/>
                <a:gd name="T18" fmla="*/ 19 w 19"/>
                <a:gd name="T19" fmla="*/ 21 h 31"/>
                <a:gd name="T20" fmla="*/ 18 w 19"/>
                <a:gd name="T21" fmla="*/ 12 h 31"/>
                <a:gd name="T22" fmla="*/ 10 w 19"/>
                <a:gd name="T23" fmla="*/ 1 h 31"/>
                <a:gd name="T24" fmla="*/ 9 w 19"/>
                <a:gd name="T25" fmla="*/ 2 h 31"/>
                <a:gd name="T26" fmla="*/ 10 w 19"/>
                <a:gd name="T27" fmla="*/ 1 h 31"/>
                <a:gd name="T28" fmla="*/ 8 w 19"/>
                <a:gd name="T29" fmla="*/ 1 h 31"/>
                <a:gd name="T30" fmla="*/ 8 w 19"/>
                <a:gd name="T31" fmla="*/ 1 h 31"/>
                <a:gd name="T32" fmla="*/ 5 w 19"/>
                <a:gd name="T33" fmla="*/ 0 h 31"/>
                <a:gd name="T34" fmla="*/ 1 w 19"/>
                <a:gd name="T35" fmla="*/ 1 h 31"/>
                <a:gd name="T36" fmla="*/ 0 w 19"/>
                <a:gd name="T37" fmla="*/ 5 h 31"/>
                <a:gd name="T38" fmla="*/ 0 w 19"/>
                <a:gd name="T39" fmla="*/ 17 h 31"/>
                <a:gd name="T40" fmla="*/ 1 w 19"/>
                <a:gd name="T41" fmla="*/ 17 h 31"/>
                <a:gd name="T42" fmla="*/ 2 w 19"/>
                <a:gd name="T43" fmla="*/ 17 h 31"/>
                <a:gd name="T44" fmla="*/ 2 w 19"/>
                <a:gd name="T45" fmla="*/ 5 h 31"/>
                <a:gd name="T46" fmla="*/ 3 w 19"/>
                <a:gd name="T47" fmla="*/ 2 h 31"/>
                <a:gd name="T48" fmla="*/ 5 w 19"/>
                <a:gd name="T49" fmla="*/ 2 h 31"/>
                <a:gd name="T50" fmla="*/ 7 w 19"/>
                <a:gd name="T51" fmla="*/ 2 h 31"/>
                <a:gd name="T52" fmla="*/ 8 w 19"/>
                <a:gd name="T53" fmla="*/ 1 h 31"/>
                <a:gd name="T54" fmla="*/ 7 w 19"/>
                <a:gd name="T55" fmla="*/ 2 h 31"/>
                <a:gd name="T56" fmla="*/ 9 w 19"/>
                <a:gd name="T57" fmla="*/ 3 h 31"/>
                <a:gd name="T58" fmla="*/ 9 w 19"/>
                <a:gd name="T59" fmla="*/ 3 h 31"/>
                <a:gd name="T60" fmla="*/ 16 w 19"/>
                <a:gd name="T61" fmla="*/ 12 h 31"/>
                <a:gd name="T62" fmla="*/ 17 w 19"/>
                <a:gd name="T63" fmla="*/ 21 h 31"/>
                <a:gd name="T64" fmla="*/ 17 w 19"/>
                <a:gd name="T65" fmla="*/ 26 h 31"/>
                <a:gd name="T66" fmla="*/ 17 w 19"/>
                <a:gd name="T67" fmla="*/ 28 h 31"/>
                <a:gd name="T68" fmla="*/ 15 w 19"/>
                <a:gd name="T69" fmla="*/ 29 h 31"/>
                <a:gd name="T70" fmla="*/ 13 w 19"/>
                <a:gd name="T71" fmla="*/ 28 h 31"/>
                <a:gd name="T72" fmla="*/ 13 w 19"/>
                <a:gd name="T73" fmla="*/ 28 h 31"/>
                <a:gd name="T74" fmla="*/ 8 w 19"/>
                <a:gd name="T75" fmla="*/ 26 h 31"/>
                <a:gd name="T76" fmla="*/ 8 w 19"/>
                <a:gd name="T77" fmla="*/ 26 h 31"/>
                <a:gd name="T78" fmla="*/ 2 w 19"/>
                <a:gd name="T79" fmla="*/ 17 h 31"/>
                <a:gd name="T80" fmla="*/ 1 w 19"/>
                <a:gd name="T81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" h="31">
                  <a:moveTo>
                    <a:pt x="1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6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16" y="31"/>
                    <a:pt x="17" y="30"/>
                    <a:pt x="18" y="29"/>
                  </a:cubicBezTo>
                  <a:cubicBezTo>
                    <a:pt x="19" y="28"/>
                    <a:pt x="19" y="27"/>
                    <a:pt x="19" y="26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17"/>
                    <a:pt x="19" y="15"/>
                    <a:pt x="18" y="12"/>
                  </a:cubicBezTo>
                  <a:cubicBezTo>
                    <a:pt x="17" y="8"/>
                    <a:pt x="13" y="3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5"/>
                    <a:pt x="15" y="9"/>
                    <a:pt x="16" y="12"/>
                  </a:cubicBezTo>
                  <a:cubicBezTo>
                    <a:pt x="17" y="16"/>
                    <a:pt x="17" y="18"/>
                    <a:pt x="17" y="2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4" y="29"/>
                    <a:pt x="13" y="29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4"/>
                    <a:pt x="2" y="20"/>
                    <a:pt x="2" y="17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6" name="Freeform 772"/>
            <p:cNvSpPr>
              <a:spLocks/>
            </p:cNvSpPr>
            <p:nvPr/>
          </p:nvSpPr>
          <p:spPr bwMode="auto">
            <a:xfrm>
              <a:off x="810" y="1751"/>
              <a:ext cx="169" cy="199"/>
            </a:xfrm>
            <a:custGeom>
              <a:avLst/>
              <a:gdLst>
                <a:gd name="T0" fmla="*/ 0 w 101"/>
                <a:gd name="T1" fmla="*/ 33 h 119"/>
                <a:gd name="T2" fmla="*/ 6 w 101"/>
                <a:gd name="T3" fmla="*/ 33 h 119"/>
                <a:gd name="T4" fmla="*/ 21 w 101"/>
                <a:gd name="T5" fmla="*/ 40 h 119"/>
                <a:gd name="T6" fmla="*/ 32 w 101"/>
                <a:gd name="T7" fmla="*/ 58 h 119"/>
                <a:gd name="T8" fmla="*/ 36 w 101"/>
                <a:gd name="T9" fmla="*/ 68 h 119"/>
                <a:gd name="T10" fmla="*/ 38 w 101"/>
                <a:gd name="T11" fmla="*/ 88 h 119"/>
                <a:gd name="T12" fmla="*/ 38 w 101"/>
                <a:gd name="T13" fmla="*/ 119 h 119"/>
                <a:gd name="T14" fmla="*/ 101 w 101"/>
                <a:gd name="T15" fmla="*/ 87 h 119"/>
                <a:gd name="T16" fmla="*/ 101 w 101"/>
                <a:gd name="T17" fmla="*/ 56 h 119"/>
                <a:gd name="T18" fmla="*/ 99 w 101"/>
                <a:gd name="T19" fmla="*/ 36 h 119"/>
                <a:gd name="T20" fmla="*/ 96 w 101"/>
                <a:gd name="T21" fmla="*/ 26 h 119"/>
                <a:gd name="T22" fmla="*/ 84 w 101"/>
                <a:gd name="T23" fmla="*/ 8 h 119"/>
                <a:gd name="T24" fmla="*/ 69 w 101"/>
                <a:gd name="T25" fmla="*/ 1 h 119"/>
                <a:gd name="T26" fmla="*/ 63 w 101"/>
                <a:gd name="T27" fmla="*/ 1 h 119"/>
                <a:gd name="T28" fmla="*/ 0 w 101"/>
                <a:gd name="T29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19">
                  <a:moveTo>
                    <a:pt x="0" y="33"/>
                  </a:moveTo>
                  <a:cubicBezTo>
                    <a:pt x="1" y="32"/>
                    <a:pt x="3" y="32"/>
                    <a:pt x="6" y="3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6" y="43"/>
                    <a:pt x="31" y="52"/>
                    <a:pt x="32" y="5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7" y="74"/>
                    <a:pt x="38" y="83"/>
                    <a:pt x="38" y="88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01" y="50"/>
                    <a:pt x="100" y="41"/>
                    <a:pt x="99" y="3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4" y="20"/>
                    <a:pt x="89" y="11"/>
                    <a:pt x="84" y="8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4" y="0"/>
                    <a:pt x="63" y="1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7" name="Freeform 773"/>
            <p:cNvSpPr>
              <a:spLocks/>
            </p:cNvSpPr>
            <p:nvPr/>
          </p:nvSpPr>
          <p:spPr bwMode="auto">
            <a:xfrm>
              <a:off x="850" y="1769"/>
              <a:ext cx="124" cy="89"/>
            </a:xfrm>
            <a:custGeom>
              <a:avLst/>
              <a:gdLst>
                <a:gd name="T0" fmla="*/ 63 w 74"/>
                <a:gd name="T1" fmla="*/ 0 h 53"/>
                <a:gd name="T2" fmla="*/ 0 w 74"/>
                <a:gd name="T3" fmla="*/ 32 h 53"/>
                <a:gd name="T4" fmla="*/ 8 w 74"/>
                <a:gd name="T5" fmla="*/ 47 h 53"/>
                <a:gd name="T6" fmla="*/ 10 w 74"/>
                <a:gd name="T7" fmla="*/ 53 h 53"/>
                <a:gd name="T8" fmla="*/ 74 w 74"/>
                <a:gd name="T9" fmla="*/ 22 h 53"/>
                <a:gd name="T10" fmla="*/ 72 w 74"/>
                <a:gd name="T11" fmla="*/ 15 h 53"/>
                <a:gd name="T12" fmla="*/ 63 w 7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53">
                  <a:moveTo>
                    <a:pt x="63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" y="36"/>
                    <a:pt x="7" y="43"/>
                    <a:pt x="8" y="47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1" y="11"/>
                    <a:pt x="67" y="4"/>
                    <a:pt x="63" y="0"/>
                  </a:cubicBezTo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8" name="Freeform 774"/>
            <p:cNvSpPr>
              <a:spLocks/>
            </p:cNvSpPr>
            <p:nvPr/>
          </p:nvSpPr>
          <p:spPr bwMode="auto">
            <a:xfrm>
              <a:off x="810" y="1806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0C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999" name="Freeform 775"/>
            <p:cNvSpPr>
              <a:spLocks/>
            </p:cNvSpPr>
            <p:nvPr/>
          </p:nvSpPr>
          <p:spPr bwMode="auto">
            <a:xfrm>
              <a:off x="808" y="1749"/>
              <a:ext cx="173" cy="203"/>
            </a:xfrm>
            <a:custGeom>
              <a:avLst/>
              <a:gdLst>
                <a:gd name="T0" fmla="*/ 1 w 103"/>
                <a:gd name="T1" fmla="*/ 35 h 121"/>
                <a:gd name="T2" fmla="*/ 6 w 103"/>
                <a:gd name="T3" fmla="*/ 35 h 121"/>
                <a:gd name="T4" fmla="*/ 21 w 103"/>
                <a:gd name="T5" fmla="*/ 42 h 121"/>
                <a:gd name="T6" fmla="*/ 32 w 103"/>
                <a:gd name="T7" fmla="*/ 59 h 121"/>
                <a:gd name="T8" fmla="*/ 36 w 103"/>
                <a:gd name="T9" fmla="*/ 69 h 121"/>
                <a:gd name="T10" fmla="*/ 36 w 103"/>
                <a:gd name="T11" fmla="*/ 69 h 121"/>
                <a:gd name="T12" fmla="*/ 38 w 103"/>
                <a:gd name="T13" fmla="*/ 121 h 121"/>
                <a:gd name="T14" fmla="*/ 103 w 103"/>
                <a:gd name="T15" fmla="*/ 57 h 121"/>
                <a:gd name="T16" fmla="*/ 101 w 103"/>
                <a:gd name="T17" fmla="*/ 37 h 121"/>
                <a:gd name="T18" fmla="*/ 97 w 103"/>
                <a:gd name="T19" fmla="*/ 27 h 121"/>
                <a:gd name="T20" fmla="*/ 93 w 103"/>
                <a:gd name="T21" fmla="*/ 17 h 121"/>
                <a:gd name="T22" fmla="*/ 70 w 103"/>
                <a:gd name="T23" fmla="*/ 1 h 121"/>
                <a:gd name="T24" fmla="*/ 67 w 103"/>
                <a:gd name="T25" fmla="*/ 0 h 121"/>
                <a:gd name="T26" fmla="*/ 64 w 103"/>
                <a:gd name="T27" fmla="*/ 2 h 121"/>
                <a:gd name="T28" fmla="*/ 0 w 103"/>
                <a:gd name="T29" fmla="*/ 34 h 121"/>
                <a:gd name="T30" fmla="*/ 1 w 103"/>
                <a:gd name="T31" fmla="*/ 35 h 121"/>
                <a:gd name="T32" fmla="*/ 1 w 103"/>
                <a:gd name="T33" fmla="*/ 35 h 121"/>
                <a:gd name="T34" fmla="*/ 64 w 103"/>
                <a:gd name="T35" fmla="*/ 3 h 121"/>
                <a:gd name="T36" fmla="*/ 69 w 103"/>
                <a:gd name="T37" fmla="*/ 3 h 121"/>
                <a:gd name="T38" fmla="*/ 84 w 103"/>
                <a:gd name="T39" fmla="*/ 10 h 121"/>
                <a:gd name="T40" fmla="*/ 96 w 103"/>
                <a:gd name="T41" fmla="*/ 27 h 121"/>
                <a:gd name="T42" fmla="*/ 99 w 103"/>
                <a:gd name="T43" fmla="*/ 37 h 121"/>
                <a:gd name="T44" fmla="*/ 99 w 103"/>
                <a:gd name="T45" fmla="*/ 37 h 121"/>
                <a:gd name="T46" fmla="*/ 101 w 103"/>
                <a:gd name="T47" fmla="*/ 87 h 121"/>
                <a:gd name="T48" fmla="*/ 40 w 103"/>
                <a:gd name="T49" fmla="*/ 89 h 121"/>
                <a:gd name="T50" fmla="*/ 38 w 103"/>
                <a:gd name="T51" fmla="*/ 69 h 121"/>
                <a:gd name="T52" fmla="*/ 33 w 103"/>
                <a:gd name="T53" fmla="*/ 59 h 121"/>
                <a:gd name="T54" fmla="*/ 30 w 103"/>
                <a:gd name="T55" fmla="*/ 49 h 121"/>
                <a:gd name="T56" fmla="*/ 22 w 103"/>
                <a:gd name="T57" fmla="*/ 41 h 121"/>
                <a:gd name="T58" fmla="*/ 7 w 103"/>
                <a:gd name="T59" fmla="*/ 34 h 121"/>
                <a:gd name="T60" fmla="*/ 4 w 103"/>
                <a:gd name="T61" fmla="*/ 32 h 121"/>
                <a:gd name="T62" fmla="*/ 1 w 103"/>
                <a:gd name="T63" fmla="*/ 3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121">
                  <a:moveTo>
                    <a:pt x="1" y="34"/>
                  </a:moveTo>
                  <a:cubicBezTo>
                    <a:pt x="1" y="35"/>
                    <a:pt x="1" y="35"/>
                    <a:pt x="1" y="35"/>
                  </a:cubicBezTo>
                  <a:cubicBezTo>
                    <a:pt x="2" y="35"/>
                    <a:pt x="3" y="34"/>
                    <a:pt x="4" y="34"/>
                  </a:cubicBezTo>
                  <a:cubicBezTo>
                    <a:pt x="4" y="34"/>
                    <a:pt x="5" y="35"/>
                    <a:pt x="6" y="35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3" y="43"/>
                    <a:pt x="26" y="46"/>
                    <a:pt x="28" y="50"/>
                  </a:cubicBezTo>
                  <a:cubicBezTo>
                    <a:pt x="30" y="53"/>
                    <a:pt x="32" y="57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75"/>
                    <a:pt x="38" y="84"/>
                    <a:pt x="38" y="89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1"/>
                    <a:pt x="102" y="42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4"/>
                    <a:pt x="95" y="20"/>
                    <a:pt x="93" y="17"/>
                  </a:cubicBezTo>
                  <a:cubicBezTo>
                    <a:pt x="91" y="13"/>
                    <a:pt x="88" y="10"/>
                    <a:pt x="85" y="9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8" y="0"/>
                    <a:pt x="67" y="0"/>
                  </a:cubicBezTo>
                  <a:cubicBezTo>
                    <a:pt x="65" y="0"/>
                    <a:pt x="64" y="1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5" y="3"/>
                    <a:pt x="66" y="2"/>
                    <a:pt x="67" y="2"/>
                  </a:cubicBezTo>
                  <a:cubicBezTo>
                    <a:pt x="68" y="2"/>
                    <a:pt x="68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6" y="11"/>
                    <a:pt x="89" y="14"/>
                    <a:pt x="91" y="18"/>
                  </a:cubicBezTo>
                  <a:cubicBezTo>
                    <a:pt x="93" y="21"/>
                    <a:pt x="95" y="25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0" y="43"/>
                    <a:pt x="101" y="52"/>
                    <a:pt x="101" y="57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3"/>
                    <a:pt x="39" y="74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6"/>
                    <a:pt x="32" y="52"/>
                    <a:pt x="30" y="49"/>
                  </a:cubicBezTo>
                  <a:cubicBezTo>
                    <a:pt x="28" y="45"/>
                    <a:pt x="25" y="42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3"/>
                    <a:pt x="5" y="32"/>
                    <a:pt x="4" y="32"/>
                  </a:cubicBezTo>
                  <a:cubicBezTo>
                    <a:pt x="2" y="32"/>
                    <a:pt x="1" y="33"/>
                    <a:pt x="0" y="34"/>
                  </a:cubicBezTo>
                  <a:cubicBezTo>
                    <a:pt x="1" y="35"/>
                    <a:pt x="1" y="35"/>
                    <a:pt x="1" y="35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0" name="Freeform 776"/>
            <p:cNvSpPr>
              <a:spLocks/>
            </p:cNvSpPr>
            <p:nvPr/>
          </p:nvSpPr>
          <p:spPr bwMode="auto">
            <a:xfrm>
              <a:off x="812" y="1751"/>
              <a:ext cx="145" cy="77"/>
            </a:xfrm>
            <a:custGeom>
              <a:avLst/>
              <a:gdLst>
                <a:gd name="T0" fmla="*/ 83 w 87"/>
                <a:gd name="T1" fmla="*/ 8 h 46"/>
                <a:gd name="T2" fmla="*/ 68 w 87"/>
                <a:gd name="T3" fmla="*/ 1 h 46"/>
                <a:gd name="T4" fmla="*/ 62 w 87"/>
                <a:gd name="T5" fmla="*/ 1 h 46"/>
                <a:gd name="T6" fmla="*/ 0 w 87"/>
                <a:gd name="T7" fmla="*/ 33 h 46"/>
                <a:gd name="T8" fmla="*/ 5 w 87"/>
                <a:gd name="T9" fmla="*/ 33 h 46"/>
                <a:gd name="T10" fmla="*/ 20 w 87"/>
                <a:gd name="T11" fmla="*/ 40 h 46"/>
                <a:gd name="T12" fmla="*/ 25 w 87"/>
                <a:gd name="T13" fmla="*/ 46 h 46"/>
                <a:gd name="T14" fmla="*/ 87 w 87"/>
                <a:gd name="T15" fmla="*/ 12 h 46"/>
                <a:gd name="T16" fmla="*/ 83 w 87"/>
                <a:gd name="T1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6">
                  <a:moveTo>
                    <a:pt x="83" y="8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65" y="0"/>
                    <a:pt x="63" y="0"/>
                    <a:pt x="62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3" y="32"/>
                    <a:pt x="5" y="33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2" y="41"/>
                    <a:pt x="24" y="43"/>
                    <a:pt x="25" y="46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10"/>
                    <a:pt x="84" y="9"/>
                    <a:pt x="83" y="8"/>
                  </a:cubicBezTo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1" name="Freeform 777"/>
            <p:cNvSpPr>
              <a:spLocks/>
            </p:cNvSpPr>
            <p:nvPr/>
          </p:nvSpPr>
          <p:spPr bwMode="auto">
            <a:xfrm>
              <a:off x="810" y="1749"/>
              <a:ext cx="149" cy="81"/>
            </a:xfrm>
            <a:custGeom>
              <a:avLst/>
              <a:gdLst>
                <a:gd name="T0" fmla="*/ 84 w 89"/>
                <a:gd name="T1" fmla="*/ 9 h 48"/>
                <a:gd name="T2" fmla="*/ 69 w 89"/>
                <a:gd name="T3" fmla="*/ 1 h 48"/>
                <a:gd name="T4" fmla="*/ 69 w 89"/>
                <a:gd name="T5" fmla="*/ 1 h 48"/>
                <a:gd name="T6" fmla="*/ 66 w 89"/>
                <a:gd name="T7" fmla="*/ 0 h 48"/>
                <a:gd name="T8" fmla="*/ 62 w 89"/>
                <a:gd name="T9" fmla="*/ 2 h 48"/>
                <a:gd name="T10" fmla="*/ 63 w 89"/>
                <a:gd name="T11" fmla="*/ 2 h 48"/>
                <a:gd name="T12" fmla="*/ 62 w 89"/>
                <a:gd name="T13" fmla="*/ 1 h 48"/>
                <a:gd name="T14" fmla="*/ 1 w 89"/>
                <a:gd name="T15" fmla="*/ 33 h 48"/>
                <a:gd name="T16" fmla="*/ 0 w 89"/>
                <a:gd name="T17" fmla="*/ 34 h 48"/>
                <a:gd name="T18" fmla="*/ 1 w 89"/>
                <a:gd name="T19" fmla="*/ 35 h 48"/>
                <a:gd name="T20" fmla="*/ 3 w 89"/>
                <a:gd name="T21" fmla="*/ 34 h 48"/>
                <a:gd name="T22" fmla="*/ 5 w 89"/>
                <a:gd name="T23" fmla="*/ 35 h 48"/>
                <a:gd name="T24" fmla="*/ 5 w 89"/>
                <a:gd name="T25" fmla="*/ 35 h 48"/>
                <a:gd name="T26" fmla="*/ 20 w 89"/>
                <a:gd name="T27" fmla="*/ 42 h 48"/>
                <a:gd name="T28" fmla="*/ 26 w 89"/>
                <a:gd name="T29" fmla="*/ 47 h 48"/>
                <a:gd name="T30" fmla="*/ 27 w 89"/>
                <a:gd name="T31" fmla="*/ 48 h 48"/>
                <a:gd name="T32" fmla="*/ 89 w 89"/>
                <a:gd name="T33" fmla="*/ 14 h 48"/>
                <a:gd name="T34" fmla="*/ 89 w 89"/>
                <a:gd name="T35" fmla="*/ 13 h 48"/>
                <a:gd name="T36" fmla="*/ 89 w 89"/>
                <a:gd name="T37" fmla="*/ 12 h 48"/>
                <a:gd name="T38" fmla="*/ 84 w 89"/>
                <a:gd name="T39" fmla="*/ 9 h 48"/>
                <a:gd name="T40" fmla="*/ 83 w 89"/>
                <a:gd name="T41" fmla="*/ 9 h 48"/>
                <a:gd name="T42" fmla="*/ 83 w 89"/>
                <a:gd name="T43" fmla="*/ 10 h 48"/>
                <a:gd name="T44" fmla="*/ 87 w 89"/>
                <a:gd name="T45" fmla="*/ 14 h 48"/>
                <a:gd name="T46" fmla="*/ 88 w 89"/>
                <a:gd name="T47" fmla="*/ 13 h 48"/>
                <a:gd name="T48" fmla="*/ 88 w 89"/>
                <a:gd name="T49" fmla="*/ 12 h 48"/>
                <a:gd name="T50" fmla="*/ 26 w 89"/>
                <a:gd name="T51" fmla="*/ 46 h 48"/>
                <a:gd name="T52" fmla="*/ 26 w 89"/>
                <a:gd name="T53" fmla="*/ 47 h 48"/>
                <a:gd name="T54" fmla="*/ 27 w 89"/>
                <a:gd name="T55" fmla="*/ 46 h 48"/>
                <a:gd name="T56" fmla="*/ 21 w 89"/>
                <a:gd name="T57" fmla="*/ 41 h 48"/>
                <a:gd name="T58" fmla="*/ 6 w 89"/>
                <a:gd name="T59" fmla="*/ 33 h 48"/>
                <a:gd name="T60" fmla="*/ 6 w 89"/>
                <a:gd name="T61" fmla="*/ 34 h 48"/>
                <a:gd name="T62" fmla="*/ 6 w 89"/>
                <a:gd name="T63" fmla="*/ 33 h 48"/>
                <a:gd name="T64" fmla="*/ 3 w 89"/>
                <a:gd name="T65" fmla="*/ 32 h 48"/>
                <a:gd name="T66" fmla="*/ 1 w 89"/>
                <a:gd name="T67" fmla="*/ 33 h 48"/>
                <a:gd name="T68" fmla="*/ 1 w 89"/>
                <a:gd name="T69" fmla="*/ 34 h 48"/>
                <a:gd name="T70" fmla="*/ 1 w 89"/>
                <a:gd name="T71" fmla="*/ 35 h 48"/>
                <a:gd name="T72" fmla="*/ 63 w 89"/>
                <a:gd name="T73" fmla="*/ 3 h 48"/>
                <a:gd name="T74" fmla="*/ 63 w 89"/>
                <a:gd name="T75" fmla="*/ 3 h 48"/>
                <a:gd name="T76" fmla="*/ 66 w 89"/>
                <a:gd name="T77" fmla="*/ 2 h 48"/>
                <a:gd name="T78" fmla="*/ 68 w 89"/>
                <a:gd name="T79" fmla="*/ 3 h 48"/>
                <a:gd name="T80" fmla="*/ 68 w 89"/>
                <a:gd name="T81" fmla="*/ 3 h 48"/>
                <a:gd name="T82" fmla="*/ 83 w 89"/>
                <a:gd name="T83" fmla="*/ 10 h 48"/>
                <a:gd name="T84" fmla="*/ 85 w 89"/>
                <a:gd name="T85" fmla="*/ 10 h 48"/>
                <a:gd name="T86" fmla="*/ 84 w 89"/>
                <a:gd name="T87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" h="48">
                  <a:moveTo>
                    <a:pt x="84" y="9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1"/>
                    <a:pt x="67" y="0"/>
                    <a:pt x="66" y="0"/>
                  </a:cubicBezTo>
                  <a:cubicBezTo>
                    <a:pt x="64" y="0"/>
                    <a:pt x="63" y="1"/>
                    <a:pt x="62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0" y="35"/>
                    <a:pt x="1" y="35"/>
                    <a:pt x="1" y="35"/>
                  </a:cubicBezTo>
                  <a:cubicBezTo>
                    <a:pt x="2" y="35"/>
                    <a:pt x="2" y="34"/>
                    <a:pt x="3" y="34"/>
                  </a:cubicBezTo>
                  <a:cubicBezTo>
                    <a:pt x="4" y="34"/>
                    <a:pt x="4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2" y="43"/>
                    <a:pt x="24" y="45"/>
                    <a:pt x="26" y="47"/>
                  </a:cubicBezTo>
                  <a:cubicBezTo>
                    <a:pt x="26" y="48"/>
                    <a:pt x="26" y="48"/>
                    <a:pt x="27" y="48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7" y="11"/>
                    <a:pt x="86" y="9"/>
                    <a:pt x="84" y="9"/>
                  </a:cubicBezTo>
                  <a:cubicBezTo>
                    <a:pt x="84" y="8"/>
                    <a:pt x="83" y="8"/>
                    <a:pt x="83" y="9"/>
                  </a:cubicBezTo>
                  <a:cubicBezTo>
                    <a:pt x="82" y="9"/>
                    <a:pt x="83" y="10"/>
                    <a:pt x="83" y="10"/>
                  </a:cubicBezTo>
                  <a:cubicBezTo>
                    <a:pt x="84" y="11"/>
                    <a:pt x="86" y="12"/>
                    <a:pt x="87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5" y="44"/>
                    <a:pt x="23" y="42"/>
                    <a:pt x="21" y="41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3"/>
                    <a:pt x="4" y="32"/>
                    <a:pt x="3" y="32"/>
                  </a:cubicBezTo>
                  <a:cubicBezTo>
                    <a:pt x="2" y="32"/>
                    <a:pt x="1" y="33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4" y="3"/>
                    <a:pt x="65" y="2"/>
                    <a:pt x="66" y="2"/>
                  </a:cubicBezTo>
                  <a:cubicBezTo>
                    <a:pt x="67" y="2"/>
                    <a:pt x="67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4" y="11"/>
                    <a:pt x="84" y="10"/>
                    <a:pt x="85" y="10"/>
                  </a:cubicBezTo>
                  <a:cubicBezTo>
                    <a:pt x="85" y="9"/>
                    <a:pt x="85" y="9"/>
                    <a:pt x="84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2" name="Freeform 778"/>
            <p:cNvSpPr>
              <a:spLocks/>
            </p:cNvSpPr>
            <p:nvPr/>
          </p:nvSpPr>
          <p:spPr bwMode="auto">
            <a:xfrm>
              <a:off x="904" y="1867"/>
              <a:ext cx="46" cy="58"/>
            </a:xfrm>
            <a:custGeom>
              <a:avLst/>
              <a:gdLst>
                <a:gd name="T0" fmla="*/ 46 w 46"/>
                <a:gd name="T1" fmla="*/ 0 h 58"/>
                <a:gd name="T2" fmla="*/ 0 w 46"/>
                <a:gd name="T3" fmla="*/ 21 h 58"/>
                <a:gd name="T4" fmla="*/ 0 w 46"/>
                <a:gd name="T5" fmla="*/ 58 h 58"/>
                <a:gd name="T6" fmla="*/ 46 w 46"/>
                <a:gd name="T7" fmla="*/ 36 h 58"/>
                <a:gd name="T8" fmla="*/ 46 w 4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8">
                  <a:moveTo>
                    <a:pt x="46" y="0"/>
                  </a:moveTo>
                  <a:lnTo>
                    <a:pt x="0" y="21"/>
                  </a:lnTo>
                  <a:lnTo>
                    <a:pt x="0" y="58"/>
                  </a:lnTo>
                  <a:lnTo>
                    <a:pt x="46" y="3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3F5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3" name="Freeform 779"/>
            <p:cNvSpPr>
              <a:spLocks/>
            </p:cNvSpPr>
            <p:nvPr/>
          </p:nvSpPr>
          <p:spPr bwMode="auto">
            <a:xfrm>
              <a:off x="873" y="1885"/>
              <a:ext cx="113" cy="77"/>
            </a:xfrm>
            <a:custGeom>
              <a:avLst/>
              <a:gdLst>
                <a:gd name="T0" fmla="*/ 113 w 113"/>
                <a:gd name="T1" fmla="*/ 0 h 77"/>
                <a:gd name="T2" fmla="*/ 0 w 113"/>
                <a:gd name="T3" fmla="*/ 57 h 77"/>
                <a:gd name="T4" fmla="*/ 0 w 113"/>
                <a:gd name="T5" fmla="*/ 77 h 77"/>
                <a:gd name="T6" fmla="*/ 113 w 113"/>
                <a:gd name="T7" fmla="*/ 20 h 77"/>
                <a:gd name="T8" fmla="*/ 113 w 113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0" y="57"/>
                  </a:lnTo>
                  <a:lnTo>
                    <a:pt x="0" y="77"/>
                  </a:lnTo>
                  <a:lnTo>
                    <a:pt x="113" y="2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4" name="Freeform 780"/>
            <p:cNvSpPr>
              <a:spLocks/>
            </p:cNvSpPr>
            <p:nvPr/>
          </p:nvSpPr>
          <p:spPr bwMode="auto">
            <a:xfrm>
              <a:off x="872" y="1883"/>
              <a:ext cx="115" cy="81"/>
            </a:xfrm>
            <a:custGeom>
              <a:avLst/>
              <a:gdLst>
                <a:gd name="T0" fmla="*/ 68 w 69"/>
                <a:gd name="T1" fmla="*/ 1 h 48"/>
                <a:gd name="T2" fmla="*/ 67 w 69"/>
                <a:gd name="T3" fmla="*/ 0 h 48"/>
                <a:gd name="T4" fmla="*/ 1 w 69"/>
                <a:gd name="T5" fmla="*/ 34 h 48"/>
                <a:gd name="T6" fmla="*/ 0 w 69"/>
                <a:gd name="T7" fmla="*/ 35 h 48"/>
                <a:gd name="T8" fmla="*/ 0 w 69"/>
                <a:gd name="T9" fmla="*/ 47 h 48"/>
                <a:gd name="T10" fmla="*/ 1 w 69"/>
                <a:gd name="T11" fmla="*/ 48 h 48"/>
                <a:gd name="T12" fmla="*/ 1 w 69"/>
                <a:gd name="T13" fmla="*/ 48 h 48"/>
                <a:gd name="T14" fmla="*/ 68 w 69"/>
                <a:gd name="T15" fmla="*/ 14 h 48"/>
                <a:gd name="T16" fmla="*/ 69 w 69"/>
                <a:gd name="T17" fmla="*/ 13 h 48"/>
                <a:gd name="T18" fmla="*/ 69 w 69"/>
                <a:gd name="T19" fmla="*/ 1 h 48"/>
                <a:gd name="T20" fmla="*/ 68 w 69"/>
                <a:gd name="T21" fmla="*/ 0 h 48"/>
                <a:gd name="T22" fmla="*/ 67 w 69"/>
                <a:gd name="T23" fmla="*/ 0 h 48"/>
                <a:gd name="T24" fmla="*/ 68 w 69"/>
                <a:gd name="T25" fmla="*/ 1 h 48"/>
                <a:gd name="T26" fmla="*/ 67 w 69"/>
                <a:gd name="T27" fmla="*/ 1 h 48"/>
                <a:gd name="T28" fmla="*/ 67 w 69"/>
                <a:gd name="T29" fmla="*/ 13 h 48"/>
                <a:gd name="T30" fmla="*/ 2 w 69"/>
                <a:gd name="T31" fmla="*/ 46 h 48"/>
                <a:gd name="T32" fmla="*/ 2 w 69"/>
                <a:gd name="T33" fmla="*/ 36 h 48"/>
                <a:gd name="T34" fmla="*/ 68 w 69"/>
                <a:gd name="T35" fmla="*/ 2 h 48"/>
                <a:gd name="T36" fmla="*/ 68 w 69"/>
                <a:gd name="T37" fmla="*/ 1 h 48"/>
                <a:gd name="T38" fmla="*/ 67 w 69"/>
                <a:gd name="T39" fmla="*/ 1 h 48"/>
                <a:gd name="T40" fmla="*/ 68 w 69"/>
                <a:gd name="T41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8">
                  <a:moveTo>
                    <a:pt x="68" y="1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9" y="14"/>
                    <a:pt x="69" y="13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5" name="Freeform 781"/>
            <p:cNvSpPr>
              <a:spLocks/>
            </p:cNvSpPr>
            <p:nvPr/>
          </p:nvSpPr>
          <p:spPr bwMode="auto">
            <a:xfrm>
              <a:off x="884" y="1897"/>
              <a:ext cx="11" cy="18"/>
            </a:xfrm>
            <a:custGeom>
              <a:avLst/>
              <a:gdLst>
                <a:gd name="T0" fmla="*/ 11 w 11"/>
                <a:gd name="T1" fmla="*/ 0 h 18"/>
                <a:gd name="T2" fmla="*/ 0 w 11"/>
                <a:gd name="T3" fmla="*/ 6 h 18"/>
                <a:gd name="T4" fmla="*/ 0 w 11"/>
                <a:gd name="T5" fmla="*/ 18 h 18"/>
                <a:gd name="T6" fmla="*/ 11 w 11"/>
                <a:gd name="T7" fmla="*/ 11 h 18"/>
                <a:gd name="T8" fmla="*/ 11 w 11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11" y="0"/>
                  </a:moveTo>
                  <a:lnTo>
                    <a:pt x="0" y="6"/>
                  </a:lnTo>
                  <a:lnTo>
                    <a:pt x="0" y="18"/>
                  </a:lnTo>
                  <a:lnTo>
                    <a:pt x="11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6" name="Freeform 782"/>
            <p:cNvSpPr>
              <a:spLocks/>
            </p:cNvSpPr>
            <p:nvPr/>
          </p:nvSpPr>
          <p:spPr bwMode="auto">
            <a:xfrm>
              <a:off x="957" y="1858"/>
              <a:ext cx="10" cy="17"/>
            </a:xfrm>
            <a:custGeom>
              <a:avLst/>
              <a:gdLst>
                <a:gd name="T0" fmla="*/ 10 w 10"/>
                <a:gd name="T1" fmla="*/ 0 h 17"/>
                <a:gd name="T2" fmla="*/ 0 w 10"/>
                <a:gd name="T3" fmla="*/ 7 h 17"/>
                <a:gd name="T4" fmla="*/ 0 w 10"/>
                <a:gd name="T5" fmla="*/ 17 h 17"/>
                <a:gd name="T6" fmla="*/ 10 w 10"/>
                <a:gd name="T7" fmla="*/ 12 h 17"/>
                <a:gd name="T8" fmla="*/ 10 w 1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7">
                  <a:moveTo>
                    <a:pt x="10" y="0"/>
                  </a:moveTo>
                  <a:lnTo>
                    <a:pt x="0" y="7"/>
                  </a:lnTo>
                  <a:lnTo>
                    <a:pt x="0" y="17"/>
                  </a:lnTo>
                  <a:lnTo>
                    <a:pt x="10" y="1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7" name="Freeform 783"/>
            <p:cNvSpPr>
              <a:spLocks/>
            </p:cNvSpPr>
            <p:nvPr/>
          </p:nvSpPr>
          <p:spPr bwMode="auto">
            <a:xfrm>
              <a:off x="873" y="1796"/>
              <a:ext cx="94" cy="74"/>
            </a:xfrm>
            <a:custGeom>
              <a:avLst/>
              <a:gdLst>
                <a:gd name="T0" fmla="*/ 14 w 56"/>
                <a:gd name="T1" fmla="*/ 42 h 44"/>
                <a:gd name="T2" fmla="*/ 3 w 56"/>
                <a:gd name="T3" fmla="*/ 38 h 44"/>
                <a:gd name="T4" fmla="*/ 2 w 56"/>
                <a:gd name="T5" fmla="*/ 33 h 44"/>
                <a:gd name="T6" fmla="*/ 8 w 56"/>
                <a:gd name="T7" fmla="*/ 20 h 44"/>
                <a:gd name="T8" fmla="*/ 42 w 56"/>
                <a:gd name="T9" fmla="*/ 3 h 44"/>
                <a:gd name="T10" fmla="*/ 53 w 56"/>
                <a:gd name="T11" fmla="*/ 6 h 44"/>
                <a:gd name="T12" fmla="*/ 55 w 56"/>
                <a:gd name="T13" fmla="*/ 11 h 44"/>
                <a:gd name="T14" fmla="*/ 48 w 56"/>
                <a:gd name="T15" fmla="*/ 24 h 44"/>
                <a:gd name="T16" fmla="*/ 14 w 56"/>
                <a:gd name="T17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4">
                  <a:moveTo>
                    <a:pt x="14" y="42"/>
                  </a:moveTo>
                  <a:cubicBezTo>
                    <a:pt x="10" y="44"/>
                    <a:pt x="4" y="43"/>
                    <a:pt x="3" y="38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29"/>
                    <a:pt x="3" y="23"/>
                    <a:pt x="8" y="20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7" y="0"/>
                    <a:pt x="52" y="2"/>
                    <a:pt x="53" y="6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6"/>
                    <a:pt x="53" y="22"/>
                    <a:pt x="48" y="24"/>
                  </a:cubicBezTo>
                  <a:lnTo>
                    <a:pt x="14" y="42"/>
                  </a:lnTo>
                  <a:close/>
                </a:path>
              </a:pathLst>
            </a:custGeom>
            <a:solidFill>
              <a:srgbClr val="B0B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8" name="Freeform 784"/>
            <p:cNvSpPr>
              <a:spLocks/>
            </p:cNvSpPr>
            <p:nvPr/>
          </p:nvSpPr>
          <p:spPr bwMode="auto">
            <a:xfrm>
              <a:off x="873" y="1796"/>
              <a:ext cx="94" cy="74"/>
            </a:xfrm>
            <a:custGeom>
              <a:avLst/>
              <a:gdLst>
                <a:gd name="T0" fmla="*/ 14 w 56"/>
                <a:gd name="T1" fmla="*/ 42 h 44"/>
                <a:gd name="T2" fmla="*/ 14 w 56"/>
                <a:gd name="T3" fmla="*/ 41 h 44"/>
                <a:gd name="T4" fmla="*/ 10 w 56"/>
                <a:gd name="T5" fmla="*/ 42 h 44"/>
                <a:gd name="T6" fmla="*/ 4 w 56"/>
                <a:gd name="T7" fmla="*/ 38 h 44"/>
                <a:gd name="T8" fmla="*/ 3 w 56"/>
                <a:gd name="T9" fmla="*/ 38 h 44"/>
                <a:gd name="T10" fmla="*/ 4 w 56"/>
                <a:gd name="T11" fmla="*/ 38 h 44"/>
                <a:gd name="T12" fmla="*/ 3 w 56"/>
                <a:gd name="T13" fmla="*/ 33 h 44"/>
                <a:gd name="T14" fmla="*/ 3 w 56"/>
                <a:gd name="T15" fmla="*/ 33 h 44"/>
                <a:gd name="T16" fmla="*/ 2 w 56"/>
                <a:gd name="T17" fmla="*/ 31 h 44"/>
                <a:gd name="T18" fmla="*/ 9 w 56"/>
                <a:gd name="T19" fmla="*/ 21 h 44"/>
                <a:gd name="T20" fmla="*/ 9 w 56"/>
                <a:gd name="T21" fmla="*/ 21 h 44"/>
                <a:gd name="T22" fmla="*/ 43 w 56"/>
                <a:gd name="T23" fmla="*/ 3 h 44"/>
                <a:gd name="T24" fmla="*/ 43 w 56"/>
                <a:gd name="T25" fmla="*/ 3 h 44"/>
                <a:gd name="T26" fmla="*/ 47 w 56"/>
                <a:gd name="T27" fmla="*/ 2 h 44"/>
                <a:gd name="T28" fmla="*/ 53 w 56"/>
                <a:gd name="T29" fmla="*/ 7 h 44"/>
                <a:gd name="T30" fmla="*/ 53 w 56"/>
                <a:gd name="T31" fmla="*/ 6 h 44"/>
                <a:gd name="T32" fmla="*/ 53 w 56"/>
                <a:gd name="T33" fmla="*/ 7 h 44"/>
                <a:gd name="T34" fmla="*/ 54 w 56"/>
                <a:gd name="T35" fmla="*/ 12 h 44"/>
                <a:gd name="T36" fmla="*/ 54 w 56"/>
                <a:gd name="T37" fmla="*/ 12 h 44"/>
                <a:gd name="T38" fmla="*/ 54 w 56"/>
                <a:gd name="T39" fmla="*/ 14 h 44"/>
                <a:gd name="T40" fmla="*/ 48 w 56"/>
                <a:gd name="T41" fmla="*/ 23 h 44"/>
                <a:gd name="T42" fmla="*/ 48 w 56"/>
                <a:gd name="T43" fmla="*/ 23 h 44"/>
                <a:gd name="T44" fmla="*/ 14 w 56"/>
                <a:gd name="T45" fmla="*/ 41 h 44"/>
                <a:gd name="T46" fmla="*/ 14 w 56"/>
                <a:gd name="T47" fmla="*/ 41 h 44"/>
                <a:gd name="T48" fmla="*/ 14 w 56"/>
                <a:gd name="T49" fmla="*/ 42 h 44"/>
                <a:gd name="T50" fmla="*/ 15 w 56"/>
                <a:gd name="T51" fmla="*/ 43 h 44"/>
                <a:gd name="T52" fmla="*/ 49 w 56"/>
                <a:gd name="T53" fmla="*/ 25 h 44"/>
                <a:gd name="T54" fmla="*/ 49 w 56"/>
                <a:gd name="T55" fmla="*/ 25 h 44"/>
                <a:gd name="T56" fmla="*/ 56 w 56"/>
                <a:gd name="T57" fmla="*/ 14 h 44"/>
                <a:gd name="T58" fmla="*/ 56 w 56"/>
                <a:gd name="T59" fmla="*/ 11 h 44"/>
                <a:gd name="T60" fmla="*/ 55 w 56"/>
                <a:gd name="T61" fmla="*/ 11 h 44"/>
                <a:gd name="T62" fmla="*/ 56 w 56"/>
                <a:gd name="T63" fmla="*/ 11 h 44"/>
                <a:gd name="T64" fmla="*/ 54 w 56"/>
                <a:gd name="T65" fmla="*/ 6 h 44"/>
                <a:gd name="T66" fmla="*/ 54 w 56"/>
                <a:gd name="T67" fmla="*/ 6 h 44"/>
                <a:gd name="T68" fmla="*/ 47 w 56"/>
                <a:gd name="T69" fmla="*/ 0 h 44"/>
                <a:gd name="T70" fmla="*/ 42 w 56"/>
                <a:gd name="T71" fmla="*/ 2 h 44"/>
                <a:gd name="T72" fmla="*/ 42 w 56"/>
                <a:gd name="T73" fmla="*/ 2 h 44"/>
                <a:gd name="T74" fmla="*/ 8 w 56"/>
                <a:gd name="T75" fmla="*/ 19 h 44"/>
                <a:gd name="T76" fmla="*/ 8 w 56"/>
                <a:gd name="T77" fmla="*/ 19 h 44"/>
                <a:gd name="T78" fmla="*/ 0 w 56"/>
                <a:gd name="T79" fmla="*/ 31 h 44"/>
                <a:gd name="T80" fmla="*/ 1 w 56"/>
                <a:gd name="T81" fmla="*/ 33 h 44"/>
                <a:gd name="T82" fmla="*/ 2 w 56"/>
                <a:gd name="T83" fmla="*/ 33 h 44"/>
                <a:gd name="T84" fmla="*/ 1 w 56"/>
                <a:gd name="T85" fmla="*/ 33 h 44"/>
                <a:gd name="T86" fmla="*/ 2 w 56"/>
                <a:gd name="T87" fmla="*/ 38 h 44"/>
                <a:gd name="T88" fmla="*/ 2 w 56"/>
                <a:gd name="T89" fmla="*/ 38 h 44"/>
                <a:gd name="T90" fmla="*/ 10 w 56"/>
                <a:gd name="T91" fmla="*/ 44 h 44"/>
                <a:gd name="T92" fmla="*/ 15 w 56"/>
                <a:gd name="T93" fmla="*/ 43 h 44"/>
                <a:gd name="T94" fmla="*/ 15 w 56"/>
                <a:gd name="T95" fmla="*/ 43 h 44"/>
                <a:gd name="T96" fmla="*/ 14 w 56"/>
                <a:gd name="T97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44">
                  <a:moveTo>
                    <a:pt x="14" y="42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3" y="42"/>
                    <a:pt x="11" y="42"/>
                    <a:pt x="10" y="42"/>
                  </a:cubicBezTo>
                  <a:cubicBezTo>
                    <a:pt x="7" y="42"/>
                    <a:pt x="5" y="41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2" y="31"/>
                    <a:pt x="2" y="31"/>
                  </a:cubicBezTo>
                  <a:cubicBezTo>
                    <a:pt x="2" y="27"/>
                    <a:pt x="5" y="23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5" y="2"/>
                    <a:pt x="47" y="2"/>
                  </a:cubicBezTo>
                  <a:cubicBezTo>
                    <a:pt x="50" y="2"/>
                    <a:pt x="52" y="4"/>
                    <a:pt x="53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4" y="13"/>
                    <a:pt x="54" y="14"/>
                  </a:cubicBezTo>
                  <a:cubicBezTo>
                    <a:pt x="54" y="17"/>
                    <a:pt x="52" y="21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3" y="23"/>
                    <a:pt x="56" y="18"/>
                    <a:pt x="56" y="14"/>
                  </a:cubicBezTo>
                  <a:cubicBezTo>
                    <a:pt x="56" y="13"/>
                    <a:pt x="56" y="12"/>
                    <a:pt x="56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2"/>
                    <a:pt x="50" y="0"/>
                    <a:pt x="47" y="0"/>
                  </a:cubicBezTo>
                  <a:cubicBezTo>
                    <a:pt x="45" y="0"/>
                    <a:pt x="43" y="1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22"/>
                    <a:pt x="0" y="26"/>
                    <a:pt x="0" y="31"/>
                  </a:cubicBezTo>
                  <a:cubicBezTo>
                    <a:pt x="0" y="32"/>
                    <a:pt x="1" y="32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42"/>
                    <a:pt x="6" y="44"/>
                    <a:pt x="10" y="44"/>
                  </a:cubicBezTo>
                  <a:cubicBezTo>
                    <a:pt x="11" y="44"/>
                    <a:pt x="13" y="44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lnTo>
                    <a:pt x="14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09" name="Freeform 785"/>
            <p:cNvSpPr>
              <a:spLocks/>
            </p:cNvSpPr>
            <p:nvPr/>
          </p:nvSpPr>
          <p:spPr bwMode="auto">
            <a:xfrm>
              <a:off x="698" y="1707"/>
              <a:ext cx="112" cy="64"/>
            </a:xfrm>
            <a:custGeom>
              <a:avLst/>
              <a:gdLst>
                <a:gd name="T0" fmla="*/ 73 w 112"/>
                <a:gd name="T1" fmla="*/ 0 h 64"/>
                <a:gd name="T2" fmla="*/ 0 w 112"/>
                <a:gd name="T3" fmla="*/ 42 h 64"/>
                <a:gd name="T4" fmla="*/ 37 w 112"/>
                <a:gd name="T5" fmla="*/ 64 h 64"/>
                <a:gd name="T6" fmla="*/ 112 w 112"/>
                <a:gd name="T7" fmla="*/ 20 h 64"/>
                <a:gd name="T8" fmla="*/ 73 w 11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73" y="0"/>
                  </a:moveTo>
                  <a:lnTo>
                    <a:pt x="0" y="42"/>
                  </a:lnTo>
                  <a:lnTo>
                    <a:pt x="37" y="64"/>
                  </a:lnTo>
                  <a:lnTo>
                    <a:pt x="112" y="2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0" name="Freeform 786"/>
            <p:cNvSpPr>
              <a:spLocks/>
            </p:cNvSpPr>
            <p:nvPr/>
          </p:nvSpPr>
          <p:spPr bwMode="auto">
            <a:xfrm>
              <a:off x="696" y="1706"/>
              <a:ext cx="116" cy="65"/>
            </a:xfrm>
            <a:custGeom>
              <a:avLst/>
              <a:gdLst>
                <a:gd name="T0" fmla="*/ 45 w 69"/>
                <a:gd name="T1" fmla="*/ 1 h 39"/>
                <a:gd name="T2" fmla="*/ 45 w 69"/>
                <a:gd name="T3" fmla="*/ 0 h 39"/>
                <a:gd name="T4" fmla="*/ 1 w 69"/>
                <a:gd name="T5" fmla="*/ 25 h 39"/>
                <a:gd name="T6" fmla="*/ 0 w 69"/>
                <a:gd name="T7" fmla="*/ 26 h 39"/>
                <a:gd name="T8" fmla="*/ 1 w 69"/>
                <a:gd name="T9" fmla="*/ 27 h 39"/>
                <a:gd name="T10" fmla="*/ 23 w 69"/>
                <a:gd name="T11" fmla="*/ 39 h 39"/>
                <a:gd name="T12" fmla="*/ 24 w 69"/>
                <a:gd name="T13" fmla="*/ 39 h 39"/>
                <a:gd name="T14" fmla="*/ 68 w 69"/>
                <a:gd name="T15" fmla="*/ 14 h 39"/>
                <a:gd name="T16" fmla="*/ 69 w 69"/>
                <a:gd name="T17" fmla="*/ 13 h 39"/>
                <a:gd name="T18" fmla="*/ 68 w 69"/>
                <a:gd name="T19" fmla="*/ 12 h 39"/>
                <a:gd name="T20" fmla="*/ 46 w 69"/>
                <a:gd name="T21" fmla="*/ 0 h 39"/>
                <a:gd name="T22" fmla="*/ 45 w 69"/>
                <a:gd name="T23" fmla="*/ 0 h 39"/>
                <a:gd name="T24" fmla="*/ 45 w 69"/>
                <a:gd name="T25" fmla="*/ 1 h 39"/>
                <a:gd name="T26" fmla="*/ 45 w 69"/>
                <a:gd name="T27" fmla="*/ 2 h 39"/>
                <a:gd name="T28" fmla="*/ 66 w 69"/>
                <a:gd name="T29" fmla="*/ 13 h 39"/>
                <a:gd name="T30" fmla="*/ 23 w 69"/>
                <a:gd name="T31" fmla="*/ 37 h 39"/>
                <a:gd name="T32" fmla="*/ 3 w 69"/>
                <a:gd name="T33" fmla="*/ 26 h 39"/>
                <a:gd name="T34" fmla="*/ 46 w 69"/>
                <a:gd name="T35" fmla="*/ 2 h 39"/>
                <a:gd name="T36" fmla="*/ 45 w 69"/>
                <a:gd name="T37" fmla="*/ 1 h 39"/>
                <a:gd name="T38" fmla="*/ 45 w 69"/>
                <a:gd name="T39" fmla="*/ 2 h 39"/>
                <a:gd name="T40" fmla="*/ 45 w 69"/>
                <a:gd name="T4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39">
                  <a:moveTo>
                    <a:pt x="45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9" y="13"/>
                    <a:pt x="69" y="13"/>
                  </a:cubicBezTo>
                  <a:cubicBezTo>
                    <a:pt x="69" y="13"/>
                    <a:pt x="68" y="12"/>
                    <a:pt x="68" y="1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1" name="Freeform 787"/>
            <p:cNvSpPr>
              <a:spLocks/>
            </p:cNvSpPr>
            <p:nvPr/>
          </p:nvSpPr>
          <p:spPr bwMode="auto">
            <a:xfrm>
              <a:off x="698" y="1749"/>
              <a:ext cx="37" cy="99"/>
            </a:xfrm>
            <a:custGeom>
              <a:avLst/>
              <a:gdLst>
                <a:gd name="T0" fmla="*/ 0 w 37"/>
                <a:gd name="T1" fmla="*/ 0 h 99"/>
                <a:gd name="T2" fmla="*/ 0 w 37"/>
                <a:gd name="T3" fmla="*/ 79 h 99"/>
                <a:gd name="T4" fmla="*/ 37 w 37"/>
                <a:gd name="T5" fmla="*/ 99 h 99"/>
                <a:gd name="T6" fmla="*/ 37 w 37"/>
                <a:gd name="T7" fmla="*/ 22 h 99"/>
                <a:gd name="T8" fmla="*/ 0 w 37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99">
                  <a:moveTo>
                    <a:pt x="0" y="0"/>
                  </a:moveTo>
                  <a:lnTo>
                    <a:pt x="0" y="79"/>
                  </a:lnTo>
                  <a:lnTo>
                    <a:pt x="37" y="99"/>
                  </a:lnTo>
                  <a:lnTo>
                    <a:pt x="37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2" name="Freeform 788"/>
            <p:cNvSpPr>
              <a:spLocks/>
            </p:cNvSpPr>
            <p:nvPr/>
          </p:nvSpPr>
          <p:spPr bwMode="auto">
            <a:xfrm>
              <a:off x="696" y="1748"/>
              <a:ext cx="40" cy="102"/>
            </a:xfrm>
            <a:custGeom>
              <a:avLst/>
              <a:gdLst>
                <a:gd name="T0" fmla="*/ 1 w 24"/>
                <a:gd name="T1" fmla="*/ 1 h 61"/>
                <a:gd name="T2" fmla="*/ 0 w 24"/>
                <a:gd name="T3" fmla="*/ 1 h 61"/>
                <a:gd name="T4" fmla="*/ 0 w 24"/>
                <a:gd name="T5" fmla="*/ 48 h 61"/>
                <a:gd name="T6" fmla="*/ 1 w 24"/>
                <a:gd name="T7" fmla="*/ 49 h 61"/>
                <a:gd name="T8" fmla="*/ 23 w 24"/>
                <a:gd name="T9" fmla="*/ 61 h 61"/>
                <a:gd name="T10" fmla="*/ 24 w 24"/>
                <a:gd name="T11" fmla="*/ 61 h 61"/>
                <a:gd name="T12" fmla="*/ 24 w 24"/>
                <a:gd name="T13" fmla="*/ 60 h 61"/>
                <a:gd name="T14" fmla="*/ 24 w 24"/>
                <a:gd name="T15" fmla="*/ 14 h 61"/>
                <a:gd name="T16" fmla="*/ 24 w 24"/>
                <a:gd name="T17" fmla="*/ 13 h 61"/>
                <a:gd name="T18" fmla="*/ 2 w 24"/>
                <a:gd name="T19" fmla="*/ 0 h 61"/>
                <a:gd name="T20" fmla="*/ 1 w 24"/>
                <a:gd name="T21" fmla="*/ 0 h 61"/>
                <a:gd name="T22" fmla="*/ 0 w 24"/>
                <a:gd name="T23" fmla="*/ 1 h 61"/>
                <a:gd name="T24" fmla="*/ 1 w 24"/>
                <a:gd name="T25" fmla="*/ 1 h 61"/>
                <a:gd name="T26" fmla="*/ 1 w 24"/>
                <a:gd name="T27" fmla="*/ 2 h 61"/>
                <a:gd name="T28" fmla="*/ 22 w 24"/>
                <a:gd name="T29" fmla="*/ 14 h 61"/>
                <a:gd name="T30" fmla="*/ 22 w 24"/>
                <a:gd name="T31" fmla="*/ 58 h 61"/>
                <a:gd name="T32" fmla="*/ 2 w 24"/>
                <a:gd name="T33" fmla="*/ 47 h 61"/>
                <a:gd name="T34" fmla="*/ 2 w 24"/>
                <a:gd name="T35" fmla="*/ 1 h 61"/>
                <a:gd name="T36" fmla="*/ 1 w 24"/>
                <a:gd name="T37" fmla="*/ 1 h 61"/>
                <a:gd name="T38" fmla="*/ 1 w 24"/>
                <a:gd name="T39" fmla="*/ 2 h 61"/>
                <a:gd name="T40" fmla="*/ 1 w 24"/>
                <a:gd name="T41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3" name="Freeform 789"/>
            <p:cNvSpPr>
              <a:spLocks/>
            </p:cNvSpPr>
            <p:nvPr/>
          </p:nvSpPr>
          <p:spPr bwMode="auto">
            <a:xfrm>
              <a:off x="730" y="1823"/>
              <a:ext cx="10" cy="25"/>
            </a:xfrm>
            <a:custGeom>
              <a:avLst/>
              <a:gdLst>
                <a:gd name="T0" fmla="*/ 10 w 10"/>
                <a:gd name="T1" fmla="*/ 18 h 25"/>
                <a:gd name="T2" fmla="*/ 1 w 10"/>
                <a:gd name="T3" fmla="*/ 25 h 25"/>
                <a:gd name="T4" fmla="*/ 0 w 10"/>
                <a:gd name="T5" fmla="*/ 7 h 25"/>
                <a:gd name="T6" fmla="*/ 10 w 10"/>
                <a:gd name="T7" fmla="*/ 0 h 25"/>
                <a:gd name="T8" fmla="*/ 10 w 10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5">
                  <a:moveTo>
                    <a:pt x="10" y="18"/>
                  </a:moveTo>
                  <a:lnTo>
                    <a:pt x="1" y="25"/>
                  </a:lnTo>
                  <a:lnTo>
                    <a:pt x="0" y="7"/>
                  </a:lnTo>
                  <a:lnTo>
                    <a:pt x="10" y="0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4" name="Freeform 790"/>
            <p:cNvSpPr>
              <a:spLocks/>
            </p:cNvSpPr>
            <p:nvPr/>
          </p:nvSpPr>
          <p:spPr bwMode="auto">
            <a:xfrm>
              <a:off x="728" y="1821"/>
              <a:ext cx="13" cy="29"/>
            </a:xfrm>
            <a:custGeom>
              <a:avLst/>
              <a:gdLst>
                <a:gd name="T0" fmla="*/ 7 w 8"/>
                <a:gd name="T1" fmla="*/ 12 h 17"/>
                <a:gd name="T2" fmla="*/ 6 w 8"/>
                <a:gd name="T3" fmla="*/ 11 h 17"/>
                <a:gd name="T4" fmla="*/ 3 w 8"/>
                <a:gd name="T5" fmla="*/ 14 h 17"/>
                <a:gd name="T6" fmla="*/ 3 w 8"/>
                <a:gd name="T7" fmla="*/ 5 h 17"/>
                <a:gd name="T8" fmla="*/ 6 w 8"/>
                <a:gd name="T9" fmla="*/ 3 h 17"/>
                <a:gd name="T10" fmla="*/ 6 w 8"/>
                <a:gd name="T11" fmla="*/ 12 h 17"/>
                <a:gd name="T12" fmla="*/ 7 w 8"/>
                <a:gd name="T13" fmla="*/ 12 h 17"/>
                <a:gd name="T14" fmla="*/ 6 w 8"/>
                <a:gd name="T15" fmla="*/ 11 h 17"/>
                <a:gd name="T16" fmla="*/ 7 w 8"/>
                <a:gd name="T17" fmla="*/ 12 h 17"/>
                <a:gd name="T18" fmla="*/ 8 w 8"/>
                <a:gd name="T19" fmla="*/ 12 h 17"/>
                <a:gd name="T20" fmla="*/ 8 w 8"/>
                <a:gd name="T21" fmla="*/ 1 h 17"/>
                <a:gd name="T22" fmla="*/ 7 w 8"/>
                <a:gd name="T23" fmla="*/ 0 h 17"/>
                <a:gd name="T24" fmla="*/ 6 w 8"/>
                <a:gd name="T25" fmla="*/ 0 h 17"/>
                <a:gd name="T26" fmla="*/ 1 w 8"/>
                <a:gd name="T27" fmla="*/ 4 h 17"/>
                <a:gd name="T28" fmla="*/ 0 w 8"/>
                <a:gd name="T29" fmla="*/ 5 h 17"/>
                <a:gd name="T30" fmla="*/ 1 w 8"/>
                <a:gd name="T31" fmla="*/ 16 h 17"/>
                <a:gd name="T32" fmla="*/ 1 w 8"/>
                <a:gd name="T33" fmla="*/ 17 h 17"/>
                <a:gd name="T34" fmla="*/ 2 w 8"/>
                <a:gd name="T35" fmla="*/ 17 h 17"/>
                <a:gd name="T36" fmla="*/ 7 w 8"/>
                <a:gd name="T37" fmla="*/ 13 h 17"/>
                <a:gd name="T38" fmla="*/ 8 w 8"/>
                <a:gd name="T39" fmla="*/ 12 h 17"/>
                <a:gd name="T40" fmla="*/ 7 w 8"/>
                <a:gd name="T41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7">
                  <a:moveTo>
                    <a:pt x="7" y="1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7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5" name="Freeform 791"/>
            <p:cNvSpPr>
              <a:spLocks/>
            </p:cNvSpPr>
            <p:nvPr/>
          </p:nvSpPr>
          <p:spPr bwMode="auto">
            <a:xfrm>
              <a:off x="521" y="1719"/>
              <a:ext cx="210" cy="129"/>
            </a:xfrm>
            <a:custGeom>
              <a:avLst/>
              <a:gdLst>
                <a:gd name="T0" fmla="*/ 0 w 210"/>
                <a:gd name="T1" fmla="*/ 20 h 129"/>
                <a:gd name="T2" fmla="*/ 0 w 210"/>
                <a:gd name="T3" fmla="*/ 0 h 129"/>
                <a:gd name="T4" fmla="*/ 209 w 210"/>
                <a:gd name="T5" fmla="*/ 111 h 129"/>
                <a:gd name="T6" fmla="*/ 210 w 210"/>
                <a:gd name="T7" fmla="*/ 129 h 129"/>
                <a:gd name="T8" fmla="*/ 0 w 210"/>
                <a:gd name="T9" fmla="*/ 2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29">
                  <a:moveTo>
                    <a:pt x="0" y="20"/>
                  </a:moveTo>
                  <a:lnTo>
                    <a:pt x="0" y="0"/>
                  </a:lnTo>
                  <a:lnTo>
                    <a:pt x="209" y="111"/>
                  </a:lnTo>
                  <a:lnTo>
                    <a:pt x="210" y="12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6" name="Freeform 792"/>
            <p:cNvSpPr>
              <a:spLocks/>
            </p:cNvSpPr>
            <p:nvPr/>
          </p:nvSpPr>
          <p:spPr bwMode="auto">
            <a:xfrm>
              <a:off x="519" y="1719"/>
              <a:ext cx="214" cy="131"/>
            </a:xfrm>
            <a:custGeom>
              <a:avLst/>
              <a:gdLst>
                <a:gd name="T0" fmla="*/ 1 w 128"/>
                <a:gd name="T1" fmla="*/ 12 h 78"/>
                <a:gd name="T2" fmla="*/ 2 w 128"/>
                <a:gd name="T3" fmla="*/ 12 h 78"/>
                <a:gd name="T4" fmla="*/ 2 w 128"/>
                <a:gd name="T5" fmla="*/ 2 h 78"/>
                <a:gd name="T6" fmla="*/ 126 w 128"/>
                <a:gd name="T7" fmla="*/ 66 h 78"/>
                <a:gd name="T8" fmla="*/ 126 w 128"/>
                <a:gd name="T9" fmla="*/ 75 h 78"/>
                <a:gd name="T10" fmla="*/ 2 w 128"/>
                <a:gd name="T11" fmla="*/ 11 h 78"/>
                <a:gd name="T12" fmla="*/ 1 w 128"/>
                <a:gd name="T13" fmla="*/ 12 h 78"/>
                <a:gd name="T14" fmla="*/ 2 w 128"/>
                <a:gd name="T15" fmla="*/ 12 h 78"/>
                <a:gd name="T16" fmla="*/ 1 w 128"/>
                <a:gd name="T17" fmla="*/ 12 h 78"/>
                <a:gd name="T18" fmla="*/ 1 w 128"/>
                <a:gd name="T19" fmla="*/ 13 h 78"/>
                <a:gd name="T20" fmla="*/ 126 w 128"/>
                <a:gd name="T21" fmla="*/ 78 h 78"/>
                <a:gd name="T22" fmla="*/ 127 w 128"/>
                <a:gd name="T23" fmla="*/ 78 h 78"/>
                <a:gd name="T24" fmla="*/ 128 w 128"/>
                <a:gd name="T25" fmla="*/ 77 h 78"/>
                <a:gd name="T26" fmla="*/ 127 w 128"/>
                <a:gd name="T27" fmla="*/ 66 h 78"/>
                <a:gd name="T28" fmla="*/ 127 w 128"/>
                <a:gd name="T29" fmla="*/ 65 h 78"/>
                <a:gd name="T30" fmla="*/ 2 w 128"/>
                <a:gd name="T31" fmla="*/ 0 h 78"/>
                <a:gd name="T32" fmla="*/ 1 w 128"/>
                <a:gd name="T33" fmla="*/ 0 h 78"/>
                <a:gd name="T34" fmla="*/ 0 w 128"/>
                <a:gd name="T35" fmla="*/ 0 h 78"/>
                <a:gd name="T36" fmla="*/ 0 w 128"/>
                <a:gd name="T37" fmla="*/ 12 h 78"/>
                <a:gd name="T38" fmla="*/ 1 w 128"/>
                <a:gd name="T39" fmla="*/ 13 h 78"/>
                <a:gd name="T40" fmla="*/ 1 w 128"/>
                <a:gd name="T41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78">
                  <a:moveTo>
                    <a:pt x="1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3"/>
                  </a:cubicBezTo>
                  <a:lnTo>
                    <a:pt x="1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7" name="Freeform 793"/>
            <p:cNvSpPr>
              <a:spLocks/>
            </p:cNvSpPr>
            <p:nvPr/>
          </p:nvSpPr>
          <p:spPr bwMode="auto">
            <a:xfrm>
              <a:off x="521" y="1714"/>
              <a:ext cx="219" cy="116"/>
            </a:xfrm>
            <a:custGeom>
              <a:avLst/>
              <a:gdLst>
                <a:gd name="T0" fmla="*/ 8 w 219"/>
                <a:gd name="T1" fmla="*/ 0 h 116"/>
                <a:gd name="T2" fmla="*/ 0 w 219"/>
                <a:gd name="T3" fmla="*/ 5 h 116"/>
                <a:gd name="T4" fmla="*/ 209 w 219"/>
                <a:gd name="T5" fmla="*/ 116 h 116"/>
                <a:gd name="T6" fmla="*/ 219 w 219"/>
                <a:gd name="T7" fmla="*/ 109 h 116"/>
                <a:gd name="T8" fmla="*/ 8 w 21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16">
                  <a:moveTo>
                    <a:pt x="8" y="0"/>
                  </a:moveTo>
                  <a:lnTo>
                    <a:pt x="0" y="5"/>
                  </a:lnTo>
                  <a:lnTo>
                    <a:pt x="209" y="116"/>
                  </a:lnTo>
                  <a:lnTo>
                    <a:pt x="219" y="10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8" name="Freeform 794"/>
            <p:cNvSpPr>
              <a:spLocks/>
            </p:cNvSpPr>
            <p:nvPr/>
          </p:nvSpPr>
          <p:spPr bwMode="auto">
            <a:xfrm>
              <a:off x="519" y="1712"/>
              <a:ext cx="222" cy="119"/>
            </a:xfrm>
            <a:custGeom>
              <a:avLst/>
              <a:gdLst>
                <a:gd name="T0" fmla="*/ 10 w 222"/>
                <a:gd name="T1" fmla="*/ 2 h 119"/>
                <a:gd name="T2" fmla="*/ 10 w 222"/>
                <a:gd name="T3" fmla="*/ 0 h 119"/>
                <a:gd name="T4" fmla="*/ 2 w 222"/>
                <a:gd name="T5" fmla="*/ 7 h 119"/>
                <a:gd name="T6" fmla="*/ 0 w 222"/>
                <a:gd name="T7" fmla="*/ 9 h 119"/>
                <a:gd name="T8" fmla="*/ 2 w 222"/>
                <a:gd name="T9" fmla="*/ 9 h 119"/>
                <a:gd name="T10" fmla="*/ 211 w 222"/>
                <a:gd name="T11" fmla="*/ 119 h 119"/>
                <a:gd name="T12" fmla="*/ 212 w 222"/>
                <a:gd name="T13" fmla="*/ 118 h 119"/>
                <a:gd name="T14" fmla="*/ 221 w 222"/>
                <a:gd name="T15" fmla="*/ 113 h 119"/>
                <a:gd name="T16" fmla="*/ 222 w 222"/>
                <a:gd name="T17" fmla="*/ 111 h 119"/>
                <a:gd name="T18" fmla="*/ 221 w 222"/>
                <a:gd name="T19" fmla="*/ 109 h 119"/>
                <a:gd name="T20" fmla="*/ 12 w 222"/>
                <a:gd name="T21" fmla="*/ 0 h 119"/>
                <a:gd name="T22" fmla="*/ 10 w 222"/>
                <a:gd name="T23" fmla="*/ 0 h 119"/>
                <a:gd name="T24" fmla="*/ 10 w 222"/>
                <a:gd name="T25" fmla="*/ 2 h 119"/>
                <a:gd name="T26" fmla="*/ 10 w 222"/>
                <a:gd name="T27" fmla="*/ 2 h 119"/>
                <a:gd name="T28" fmla="*/ 217 w 222"/>
                <a:gd name="T29" fmla="*/ 111 h 119"/>
                <a:gd name="T30" fmla="*/ 211 w 222"/>
                <a:gd name="T31" fmla="*/ 114 h 119"/>
                <a:gd name="T32" fmla="*/ 5 w 222"/>
                <a:gd name="T33" fmla="*/ 7 h 119"/>
                <a:gd name="T34" fmla="*/ 12 w 222"/>
                <a:gd name="T35" fmla="*/ 2 h 119"/>
                <a:gd name="T36" fmla="*/ 10 w 222"/>
                <a:gd name="T37" fmla="*/ 2 h 119"/>
                <a:gd name="T38" fmla="*/ 10 w 222"/>
                <a:gd name="T39" fmla="*/ 2 h 119"/>
                <a:gd name="T40" fmla="*/ 10 w 222"/>
                <a:gd name="T4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19">
                  <a:moveTo>
                    <a:pt x="10" y="2"/>
                  </a:moveTo>
                  <a:lnTo>
                    <a:pt x="10" y="0"/>
                  </a:lnTo>
                  <a:lnTo>
                    <a:pt x="2" y="7"/>
                  </a:lnTo>
                  <a:lnTo>
                    <a:pt x="0" y="9"/>
                  </a:lnTo>
                  <a:lnTo>
                    <a:pt x="2" y="9"/>
                  </a:lnTo>
                  <a:lnTo>
                    <a:pt x="211" y="119"/>
                  </a:lnTo>
                  <a:lnTo>
                    <a:pt x="212" y="118"/>
                  </a:lnTo>
                  <a:lnTo>
                    <a:pt x="221" y="113"/>
                  </a:lnTo>
                  <a:lnTo>
                    <a:pt x="222" y="111"/>
                  </a:lnTo>
                  <a:lnTo>
                    <a:pt x="221" y="109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217" y="111"/>
                  </a:lnTo>
                  <a:lnTo>
                    <a:pt x="211" y="114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19" name="Freeform 795"/>
            <p:cNvSpPr>
              <a:spLocks/>
            </p:cNvSpPr>
            <p:nvPr/>
          </p:nvSpPr>
          <p:spPr bwMode="auto">
            <a:xfrm>
              <a:off x="521" y="1714"/>
              <a:ext cx="219" cy="116"/>
            </a:xfrm>
            <a:custGeom>
              <a:avLst/>
              <a:gdLst>
                <a:gd name="T0" fmla="*/ 8 w 219"/>
                <a:gd name="T1" fmla="*/ 0 h 116"/>
                <a:gd name="T2" fmla="*/ 0 w 219"/>
                <a:gd name="T3" fmla="*/ 5 h 116"/>
                <a:gd name="T4" fmla="*/ 209 w 219"/>
                <a:gd name="T5" fmla="*/ 116 h 116"/>
                <a:gd name="T6" fmla="*/ 219 w 219"/>
                <a:gd name="T7" fmla="*/ 109 h 116"/>
                <a:gd name="T8" fmla="*/ 8 w 21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16">
                  <a:moveTo>
                    <a:pt x="8" y="0"/>
                  </a:moveTo>
                  <a:lnTo>
                    <a:pt x="0" y="5"/>
                  </a:lnTo>
                  <a:lnTo>
                    <a:pt x="209" y="116"/>
                  </a:lnTo>
                  <a:lnTo>
                    <a:pt x="219" y="10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20" name="Freeform 796"/>
            <p:cNvSpPr>
              <a:spLocks/>
            </p:cNvSpPr>
            <p:nvPr/>
          </p:nvSpPr>
          <p:spPr bwMode="auto">
            <a:xfrm>
              <a:off x="519" y="1712"/>
              <a:ext cx="222" cy="119"/>
            </a:xfrm>
            <a:custGeom>
              <a:avLst/>
              <a:gdLst>
                <a:gd name="T0" fmla="*/ 10 w 222"/>
                <a:gd name="T1" fmla="*/ 2 h 119"/>
                <a:gd name="T2" fmla="*/ 10 w 222"/>
                <a:gd name="T3" fmla="*/ 0 h 119"/>
                <a:gd name="T4" fmla="*/ 2 w 222"/>
                <a:gd name="T5" fmla="*/ 7 h 119"/>
                <a:gd name="T6" fmla="*/ 0 w 222"/>
                <a:gd name="T7" fmla="*/ 9 h 119"/>
                <a:gd name="T8" fmla="*/ 2 w 222"/>
                <a:gd name="T9" fmla="*/ 9 h 119"/>
                <a:gd name="T10" fmla="*/ 211 w 222"/>
                <a:gd name="T11" fmla="*/ 119 h 119"/>
                <a:gd name="T12" fmla="*/ 212 w 222"/>
                <a:gd name="T13" fmla="*/ 118 h 119"/>
                <a:gd name="T14" fmla="*/ 221 w 222"/>
                <a:gd name="T15" fmla="*/ 113 h 119"/>
                <a:gd name="T16" fmla="*/ 222 w 222"/>
                <a:gd name="T17" fmla="*/ 111 h 119"/>
                <a:gd name="T18" fmla="*/ 221 w 222"/>
                <a:gd name="T19" fmla="*/ 109 h 119"/>
                <a:gd name="T20" fmla="*/ 12 w 222"/>
                <a:gd name="T21" fmla="*/ 0 h 119"/>
                <a:gd name="T22" fmla="*/ 10 w 222"/>
                <a:gd name="T23" fmla="*/ 0 h 119"/>
                <a:gd name="T24" fmla="*/ 10 w 222"/>
                <a:gd name="T25" fmla="*/ 2 h 119"/>
                <a:gd name="T26" fmla="*/ 10 w 222"/>
                <a:gd name="T27" fmla="*/ 2 h 119"/>
                <a:gd name="T28" fmla="*/ 217 w 222"/>
                <a:gd name="T29" fmla="*/ 111 h 119"/>
                <a:gd name="T30" fmla="*/ 211 w 222"/>
                <a:gd name="T31" fmla="*/ 114 h 119"/>
                <a:gd name="T32" fmla="*/ 5 w 222"/>
                <a:gd name="T33" fmla="*/ 7 h 119"/>
                <a:gd name="T34" fmla="*/ 12 w 222"/>
                <a:gd name="T35" fmla="*/ 2 h 119"/>
                <a:gd name="T36" fmla="*/ 10 w 222"/>
                <a:gd name="T37" fmla="*/ 2 h 119"/>
                <a:gd name="T38" fmla="*/ 10 w 222"/>
                <a:gd name="T39" fmla="*/ 2 h 119"/>
                <a:gd name="T40" fmla="*/ 10 w 222"/>
                <a:gd name="T4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19">
                  <a:moveTo>
                    <a:pt x="10" y="2"/>
                  </a:moveTo>
                  <a:lnTo>
                    <a:pt x="10" y="0"/>
                  </a:lnTo>
                  <a:lnTo>
                    <a:pt x="2" y="7"/>
                  </a:lnTo>
                  <a:lnTo>
                    <a:pt x="0" y="9"/>
                  </a:lnTo>
                  <a:lnTo>
                    <a:pt x="2" y="9"/>
                  </a:lnTo>
                  <a:lnTo>
                    <a:pt x="211" y="119"/>
                  </a:lnTo>
                  <a:lnTo>
                    <a:pt x="212" y="118"/>
                  </a:lnTo>
                  <a:lnTo>
                    <a:pt x="221" y="113"/>
                  </a:lnTo>
                  <a:lnTo>
                    <a:pt x="222" y="111"/>
                  </a:lnTo>
                  <a:lnTo>
                    <a:pt x="221" y="109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217" y="111"/>
                  </a:lnTo>
                  <a:lnTo>
                    <a:pt x="211" y="114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pic>
          <p:nvPicPr>
            <p:cNvPr id="2021" name="Picture 79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" y="1661"/>
              <a:ext cx="161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2" name="Freeform 798"/>
            <p:cNvSpPr>
              <a:spLocks/>
            </p:cNvSpPr>
            <p:nvPr/>
          </p:nvSpPr>
          <p:spPr bwMode="auto">
            <a:xfrm>
              <a:off x="696" y="1749"/>
              <a:ext cx="39" cy="71"/>
            </a:xfrm>
            <a:custGeom>
              <a:avLst/>
              <a:gdLst>
                <a:gd name="T0" fmla="*/ 39 w 39"/>
                <a:gd name="T1" fmla="*/ 22 h 71"/>
                <a:gd name="T2" fmla="*/ 2 w 39"/>
                <a:gd name="T3" fmla="*/ 0 h 71"/>
                <a:gd name="T4" fmla="*/ 0 w 39"/>
                <a:gd name="T5" fmla="*/ 51 h 71"/>
                <a:gd name="T6" fmla="*/ 39 w 39"/>
                <a:gd name="T7" fmla="*/ 71 h 71"/>
                <a:gd name="T8" fmla="*/ 39 w 39"/>
                <a:gd name="T9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1">
                  <a:moveTo>
                    <a:pt x="39" y="22"/>
                  </a:moveTo>
                  <a:lnTo>
                    <a:pt x="2" y="0"/>
                  </a:lnTo>
                  <a:lnTo>
                    <a:pt x="0" y="51"/>
                  </a:lnTo>
                  <a:lnTo>
                    <a:pt x="39" y="71"/>
                  </a:lnTo>
                  <a:lnTo>
                    <a:pt x="39" y="22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23" name="Freeform 799"/>
            <p:cNvSpPr>
              <a:spLocks/>
            </p:cNvSpPr>
            <p:nvPr/>
          </p:nvSpPr>
          <p:spPr bwMode="auto">
            <a:xfrm>
              <a:off x="695" y="1748"/>
              <a:ext cx="41" cy="73"/>
            </a:xfrm>
            <a:custGeom>
              <a:avLst/>
              <a:gdLst>
                <a:gd name="T0" fmla="*/ 24 w 25"/>
                <a:gd name="T1" fmla="*/ 14 h 44"/>
                <a:gd name="T2" fmla="*/ 25 w 25"/>
                <a:gd name="T3" fmla="*/ 13 h 44"/>
                <a:gd name="T4" fmla="*/ 3 w 25"/>
                <a:gd name="T5" fmla="*/ 0 h 44"/>
                <a:gd name="T6" fmla="*/ 2 w 25"/>
                <a:gd name="T7" fmla="*/ 0 h 44"/>
                <a:gd name="T8" fmla="*/ 1 w 25"/>
                <a:gd name="T9" fmla="*/ 1 h 44"/>
                <a:gd name="T10" fmla="*/ 0 w 25"/>
                <a:gd name="T11" fmla="*/ 31 h 44"/>
                <a:gd name="T12" fmla="*/ 0 w 25"/>
                <a:gd name="T13" fmla="*/ 32 h 44"/>
                <a:gd name="T14" fmla="*/ 23 w 25"/>
                <a:gd name="T15" fmla="*/ 44 h 44"/>
                <a:gd name="T16" fmla="*/ 24 w 25"/>
                <a:gd name="T17" fmla="*/ 44 h 44"/>
                <a:gd name="T18" fmla="*/ 25 w 25"/>
                <a:gd name="T19" fmla="*/ 43 h 44"/>
                <a:gd name="T20" fmla="*/ 25 w 25"/>
                <a:gd name="T21" fmla="*/ 14 h 44"/>
                <a:gd name="T22" fmla="*/ 25 w 25"/>
                <a:gd name="T23" fmla="*/ 13 h 44"/>
                <a:gd name="T24" fmla="*/ 24 w 25"/>
                <a:gd name="T25" fmla="*/ 14 h 44"/>
                <a:gd name="T26" fmla="*/ 23 w 25"/>
                <a:gd name="T27" fmla="*/ 13 h 44"/>
                <a:gd name="T28" fmla="*/ 23 w 25"/>
                <a:gd name="T29" fmla="*/ 42 h 44"/>
                <a:gd name="T30" fmla="*/ 2 w 25"/>
                <a:gd name="T31" fmla="*/ 31 h 44"/>
                <a:gd name="T32" fmla="*/ 3 w 25"/>
                <a:gd name="T33" fmla="*/ 3 h 44"/>
                <a:gd name="T34" fmla="*/ 24 w 25"/>
                <a:gd name="T35" fmla="*/ 14 h 44"/>
                <a:gd name="T36" fmla="*/ 24 w 25"/>
                <a:gd name="T37" fmla="*/ 14 h 44"/>
                <a:gd name="T38" fmla="*/ 23 w 25"/>
                <a:gd name="T39" fmla="*/ 13 h 44"/>
                <a:gd name="T40" fmla="*/ 24 w 25"/>
                <a:gd name="T41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44">
                  <a:moveTo>
                    <a:pt x="24" y="14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3"/>
                    <a:pt x="23" y="13"/>
                    <a:pt x="23" y="13"/>
                  </a:cubicBezTo>
                  <a:lnTo>
                    <a:pt x="2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24" name="Freeform 800"/>
            <p:cNvSpPr>
              <a:spLocks/>
            </p:cNvSpPr>
            <p:nvPr/>
          </p:nvSpPr>
          <p:spPr bwMode="auto">
            <a:xfrm>
              <a:off x="698" y="1707"/>
              <a:ext cx="112" cy="62"/>
            </a:xfrm>
            <a:custGeom>
              <a:avLst/>
              <a:gdLst>
                <a:gd name="T0" fmla="*/ 73 w 112"/>
                <a:gd name="T1" fmla="*/ 0 h 62"/>
                <a:gd name="T2" fmla="*/ 0 w 112"/>
                <a:gd name="T3" fmla="*/ 42 h 62"/>
                <a:gd name="T4" fmla="*/ 37 w 112"/>
                <a:gd name="T5" fmla="*/ 62 h 62"/>
                <a:gd name="T6" fmla="*/ 112 w 112"/>
                <a:gd name="T7" fmla="*/ 20 h 62"/>
                <a:gd name="T8" fmla="*/ 73 w 112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2">
                  <a:moveTo>
                    <a:pt x="73" y="0"/>
                  </a:moveTo>
                  <a:lnTo>
                    <a:pt x="0" y="42"/>
                  </a:lnTo>
                  <a:lnTo>
                    <a:pt x="37" y="62"/>
                  </a:lnTo>
                  <a:lnTo>
                    <a:pt x="112" y="2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25" name="Freeform 801"/>
            <p:cNvSpPr>
              <a:spLocks/>
            </p:cNvSpPr>
            <p:nvPr/>
          </p:nvSpPr>
          <p:spPr bwMode="auto">
            <a:xfrm>
              <a:off x="696" y="1706"/>
              <a:ext cx="116" cy="65"/>
            </a:xfrm>
            <a:custGeom>
              <a:avLst/>
              <a:gdLst>
                <a:gd name="T0" fmla="*/ 45 w 69"/>
                <a:gd name="T1" fmla="*/ 1 h 39"/>
                <a:gd name="T2" fmla="*/ 45 w 69"/>
                <a:gd name="T3" fmla="*/ 0 h 39"/>
                <a:gd name="T4" fmla="*/ 1 w 69"/>
                <a:gd name="T5" fmla="*/ 25 h 39"/>
                <a:gd name="T6" fmla="*/ 0 w 69"/>
                <a:gd name="T7" fmla="*/ 26 h 39"/>
                <a:gd name="T8" fmla="*/ 1 w 69"/>
                <a:gd name="T9" fmla="*/ 27 h 39"/>
                <a:gd name="T10" fmla="*/ 23 w 69"/>
                <a:gd name="T11" fmla="*/ 39 h 39"/>
                <a:gd name="T12" fmla="*/ 24 w 69"/>
                <a:gd name="T13" fmla="*/ 39 h 39"/>
                <a:gd name="T14" fmla="*/ 68 w 69"/>
                <a:gd name="T15" fmla="*/ 14 h 39"/>
                <a:gd name="T16" fmla="*/ 69 w 69"/>
                <a:gd name="T17" fmla="*/ 13 h 39"/>
                <a:gd name="T18" fmla="*/ 68 w 69"/>
                <a:gd name="T19" fmla="*/ 12 h 39"/>
                <a:gd name="T20" fmla="*/ 46 w 69"/>
                <a:gd name="T21" fmla="*/ 0 h 39"/>
                <a:gd name="T22" fmla="*/ 45 w 69"/>
                <a:gd name="T23" fmla="*/ 0 h 39"/>
                <a:gd name="T24" fmla="*/ 45 w 69"/>
                <a:gd name="T25" fmla="*/ 1 h 39"/>
                <a:gd name="T26" fmla="*/ 45 w 69"/>
                <a:gd name="T27" fmla="*/ 2 h 39"/>
                <a:gd name="T28" fmla="*/ 66 w 69"/>
                <a:gd name="T29" fmla="*/ 13 h 39"/>
                <a:gd name="T30" fmla="*/ 23 w 69"/>
                <a:gd name="T31" fmla="*/ 37 h 39"/>
                <a:gd name="T32" fmla="*/ 3 w 69"/>
                <a:gd name="T33" fmla="*/ 26 h 39"/>
                <a:gd name="T34" fmla="*/ 46 w 69"/>
                <a:gd name="T35" fmla="*/ 2 h 39"/>
                <a:gd name="T36" fmla="*/ 45 w 69"/>
                <a:gd name="T37" fmla="*/ 1 h 39"/>
                <a:gd name="T38" fmla="*/ 45 w 69"/>
                <a:gd name="T39" fmla="*/ 2 h 39"/>
                <a:gd name="T40" fmla="*/ 45 w 69"/>
                <a:gd name="T4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39">
                  <a:moveTo>
                    <a:pt x="45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9" y="13"/>
                    <a:pt x="69" y="13"/>
                  </a:cubicBezTo>
                  <a:cubicBezTo>
                    <a:pt x="69" y="13"/>
                    <a:pt x="68" y="12"/>
                    <a:pt x="68" y="1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26" name="Freeform 802"/>
            <p:cNvSpPr>
              <a:spLocks/>
            </p:cNvSpPr>
            <p:nvPr/>
          </p:nvSpPr>
          <p:spPr bwMode="auto">
            <a:xfrm>
              <a:off x="521" y="1712"/>
              <a:ext cx="219" cy="116"/>
            </a:xfrm>
            <a:custGeom>
              <a:avLst/>
              <a:gdLst>
                <a:gd name="T0" fmla="*/ 8 w 219"/>
                <a:gd name="T1" fmla="*/ 0 h 116"/>
                <a:gd name="T2" fmla="*/ 0 w 219"/>
                <a:gd name="T3" fmla="*/ 7 h 116"/>
                <a:gd name="T4" fmla="*/ 209 w 219"/>
                <a:gd name="T5" fmla="*/ 116 h 116"/>
                <a:gd name="T6" fmla="*/ 219 w 219"/>
                <a:gd name="T7" fmla="*/ 111 h 116"/>
                <a:gd name="T8" fmla="*/ 8 w 21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16">
                  <a:moveTo>
                    <a:pt x="8" y="0"/>
                  </a:moveTo>
                  <a:lnTo>
                    <a:pt x="0" y="7"/>
                  </a:lnTo>
                  <a:lnTo>
                    <a:pt x="209" y="116"/>
                  </a:lnTo>
                  <a:lnTo>
                    <a:pt x="219" y="11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027" name="Freeform 803"/>
            <p:cNvSpPr>
              <a:spLocks/>
            </p:cNvSpPr>
            <p:nvPr/>
          </p:nvSpPr>
          <p:spPr bwMode="auto">
            <a:xfrm>
              <a:off x="519" y="1711"/>
              <a:ext cx="222" cy="119"/>
            </a:xfrm>
            <a:custGeom>
              <a:avLst/>
              <a:gdLst>
                <a:gd name="T0" fmla="*/ 10 w 222"/>
                <a:gd name="T1" fmla="*/ 1 h 119"/>
                <a:gd name="T2" fmla="*/ 10 w 222"/>
                <a:gd name="T3" fmla="*/ 1 h 119"/>
                <a:gd name="T4" fmla="*/ 2 w 222"/>
                <a:gd name="T5" fmla="*/ 6 h 119"/>
                <a:gd name="T6" fmla="*/ 0 w 222"/>
                <a:gd name="T7" fmla="*/ 8 h 119"/>
                <a:gd name="T8" fmla="*/ 2 w 222"/>
                <a:gd name="T9" fmla="*/ 10 h 119"/>
                <a:gd name="T10" fmla="*/ 211 w 222"/>
                <a:gd name="T11" fmla="*/ 119 h 119"/>
                <a:gd name="T12" fmla="*/ 212 w 222"/>
                <a:gd name="T13" fmla="*/ 119 h 119"/>
                <a:gd name="T14" fmla="*/ 221 w 222"/>
                <a:gd name="T15" fmla="*/ 112 h 119"/>
                <a:gd name="T16" fmla="*/ 222 w 222"/>
                <a:gd name="T17" fmla="*/ 112 h 119"/>
                <a:gd name="T18" fmla="*/ 221 w 222"/>
                <a:gd name="T19" fmla="*/ 110 h 119"/>
                <a:gd name="T20" fmla="*/ 12 w 222"/>
                <a:gd name="T21" fmla="*/ 0 h 119"/>
                <a:gd name="T22" fmla="*/ 10 w 222"/>
                <a:gd name="T23" fmla="*/ 1 h 119"/>
                <a:gd name="T24" fmla="*/ 10 w 222"/>
                <a:gd name="T25" fmla="*/ 1 h 119"/>
                <a:gd name="T26" fmla="*/ 10 w 222"/>
                <a:gd name="T27" fmla="*/ 3 h 119"/>
                <a:gd name="T28" fmla="*/ 217 w 222"/>
                <a:gd name="T29" fmla="*/ 112 h 119"/>
                <a:gd name="T30" fmla="*/ 211 w 222"/>
                <a:gd name="T31" fmla="*/ 115 h 119"/>
                <a:gd name="T32" fmla="*/ 5 w 222"/>
                <a:gd name="T33" fmla="*/ 8 h 119"/>
                <a:gd name="T34" fmla="*/ 12 w 222"/>
                <a:gd name="T35" fmla="*/ 3 h 119"/>
                <a:gd name="T36" fmla="*/ 10 w 222"/>
                <a:gd name="T37" fmla="*/ 1 h 119"/>
                <a:gd name="T38" fmla="*/ 10 w 222"/>
                <a:gd name="T39" fmla="*/ 3 h 119"/>
                <a:gd name="T40" fmla="*/ 10 w 222"/>
                <a:gd name="T4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19">
                  <a:moveTo>
                    <a:pt x="10" y="1"/>
                  </a:moveTo>
                  <a:lnTo>
                    <a:pt x="10" y="1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11" y="119"/>
                  </a:lnTo>
                  <a:lnTo>
                    <a:pt x="212" y="119"/>
                  </a:lnTo>
                  <a:lnTo>
                    <a:pt x="221" y="112"/>
                  </a:lnTo>
                  <a:lnTo>
                    <a:pt x="222" y="112"/>
                  </a:lnTo>
                  <a:lnTo>
                    <a:pt x="221" y="11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217" y="112"/>
                  </a:lnTo>
                  <a:lnTo>
                    <a:pt x="211" y="115"/>
                  </a:lnTo>
                  <a:lnTo>
                    <a:pt x="5" y="8"/>
                  </a:lnTo>
                  <a:lnTo>
                    <a:pt x="12" y="3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pic>
          <p:nvPicPr>
            <p:cNvPr id="2028" name="Picture 80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" y="1873"/>
              <a:ext cx="18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9" name="Freeform 805"/>
            <p:cNvSpPr>
              <a:spLocks/>
            </p:cNvSpPr>
            <p:nvPr/>
          </p:nvSpPr>
          <p:spPr bwMode="auto">
            <a:xfrm>
              <a:off x="561" y="1877"/>
              <a:ext cx="167" cy="97"/>
            </a:xfrm>
            <a:custGeom>
              <a:avLst/>
              <a:gdLst>
                <a:gd name="T0" fmla="*/ 100 w 100"/>
                <a:gd name="T1" fmla="*/ 41 h 58"/>
                <a:gd name="T2" fmla="*/ 98 w 100"/>
                <a:gd name="T3" fmla="*/ 41 h 58"/>
                <a:gd name="T4" fmla="*/ 99 w 100"/>
                <a:gd name="T5" fmla="*/ 42 h 58"/>
                <a:gd name="T6" fmla="*/ 99 w 100"/>
                <a:gd name="T7" fmla="*/ 40 h 58"/>
                <a:gd name="T8" fmla="*/ 98 w 100"/>
                <a:gd name="T9" fmla="*/ 39 h 58"/>
                <a:gd name="T10" fmla="*/ 86 w 100"/>
                <a:gd name="T11" fmla="*/ 32 h 58"/>
                <a:gd name="T12" fmla="*/ 26 w 100"/>
                <a:gd name="T13" fmla="*/ 2 h 58"/>
                <a:gd name="T14" fmla="*/ 25 w 100"/>
                <a:gd name="T15" fmla="*/ 1 h 58"/>
                <a:gd name="T16" fmla="*/ 25 w 100"/>
                <a:gd name="T17" fmla="*/ 1 h 58"/>
                <a:gd name="T18" fmla="*/ 24 w 100"/>
                <a:gd name="T19" fmla="*/ 1 h 58"/>
                <a:gd name="T20" fmla="*/ 24 w 100"/>
                <a:gd name="T21" fmla="*/ 2 h 58"/>
                <a:gd name="T22" fmla="*/ 23 w 100"/>
                <a:gd name="T23" fmla="*/ 0 h 58"/>
                <a:gd name="T24" fmla="*/ 3 w 100"/>
                <a:gd name="T25" fmla="*/ 9 h 58"/>
                <a:gd name="T26" fmla="*/ 1 w 100"/>
                <a:gd name="T27" fmla="*/ 15 h 58"/>
                <a:gd name="T28" fmla="*/ 0 w 100"/>
                <a:gd name="T29" fmla="*/ 14 h 58"/>
                <a:gd name="T30" fmla="*/ 0 w 100"/>
                <a:gd name="T31" fmla="*/ 15 h 58"/>
                <a:gd name="T32" fmla="*/ 0 w 100"/>
                <a:gd name="T33" fmla="*/ 17 h 58"/>
                <a:gd name="T34" fmla="*/ 12 w 100"/>
                <a:gd name="T35" fmla="*/ 25 h 58"/>
                <a:gd name="T36" fmla="*/ 73 w 100"/>
                <a:gd name="T37" fmla="*/ 56 h 58"/>
                <a:gd name="T38" fmla="*/ 83 w 100"/>
                <a:gd name="T39" fmla="*/ 56 h 58"/>
                <a:gd name="T40" fmla="*/ 83 w 100"/>
                <a:gd name="T41" fmla="*/ 56 h 58"/>
                <a:gd name="T42" fmla="*/ 97 w 100"/>
                <a:gd name="T43" fmla="*/ 48 h 58"/>
                <a:gd name="T44" fmla="*/ 100 w 100"/>
                <a:gd name="T45" fmla="*/ 41 h 58"/>
                <a:gd name="T46" fmla="*/ 99 w 100"/>
                <a:gd name="T47" fmla="*/ 41 h 58"/>
                <a:gd name="T48" fmla="*/ 98 w 100"/>
                <a:gd name="T49" fmla="*/ 42 h 58"/>
                <a:gd name="T50" fmla="*/ 88 w 100"/>
                <a:gd name="T51" fmla="*/ 52 h 58"/>
                <a:gd name="T52" fmla="*/ 82 w 100"/>
                <a:gd name="T53" fmla="*/ 54 h 58"/>
                <a:gd name="T54" fmla="*/ 74 w 100"/>
                <a:gd name="T55" fmla="*/ 55 h 58"/>
                <a:gd name="T56" fmla="*/ 2 w 100"/>
                <a:gd name="T57" fmla="*/ 17 h 58"/>
                <a:gd name="T58" fmla="*/ 2 w 100"/>
                <a:gd name="T59" fmla="*/ 15 h 58"/>
                <a:gd name="T60" fmla="*/ 1 w 100"/>
                <a:gd name="T61" fmla="*/ 15 h 58"/>
                <a:gd name="T62" fmla="*/ 2 w 100"/>
                <a:gd name="T63" fmla="*/ 16 h 58"/>
                <a:gd name="T64" fmla="*/ 5 w 100"/>
                <a:gd name="T65" fmla="*/ 11 h 58"/>
                <a:gd name="T66" fmla="*/ 23 w 100"/>
                <a:gd name="T67" fmla="*/ 2 h 58"/>
                <a:gd name="T68" fmla="*/ 25 w 100"/>
                <a:gd name="T69" fmla="*/ 2 h 58"/>
                <a:gd name="T70" fmla="*/ 24 w 100"/>
                <a:gd name="T71" fmla="*/ 1 h 58"/>
                <a:gd name="T72" fmla="*/ 24 w 100"/>
                <a:gd name="T73" fmla="*/ 3 h 58"/>
                <a:gd name="T74" fmla="*/ 25 w 100"/>
                <a:gd name="T75" fmla="*/ 3 h 58"/>
                <a:gd name="T76" fmla="*/ 85 w 100"/>
                <a:gd name="T77" fmla="*/ 34 h 58"/>
                <a:gd name="T78" fmla="*/ 98 w 100"/>
                <a:gd name="T79" fmla="*/ 41 h 58"/>
                <a:gd name="T80" fmla="*/ 98 w 100"/>
                <a:gd name="T81" fmla="*/ 41 h 58"/>
                <a:gd name="T82" fmla="*/ 98 w 100"/>
                <a:gd name="T83" fmla="*/ 40 h 58"/>
                <a:gd name="T84" fmla="*/ 98 w 100"/>
                <a:gd name="T85" fmla="*/ 41 h 58"/>
                <a:gd name="T86" fmla="*/ 99 w 100"/>
                <a:gd name="T87" fmla="*/ 41 h 58"/>
                <a:gd name="T88" fmla="*/ 99 w 100"/>
                <a:gd name="T89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" h="58">
                  <a:moveTo>
                    <a:pt x="99" y="41"/>
                  </a:moveTo>
                  <a:cubicBezTo>
                    <a:pt x="100" y="41"/>
                    <a:pt x="100" y="41"/>
                    <a:pt x="100" y="41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1"/>
                    <a:pt x="99" y="41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0" y="0"/>
                    <a:pt x="15" y="2"/>
                    <a:pt x="11" y="4"/>
                  </a:cubicBezTo>
                  <a:cubicBezTo>
                    <a:pt x="8" y="6"/>
                    <a:pt x="5" y="7"/>
                    <a:pt x="3" y="9"/>
                  </a:cubicBezTo>
                  <a:cubicBezTo>
                    <a:pt x="2" y="11"/>
                    <a:pt x="0" y="13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5" y="57"/>
                    <a:pt x="76" y="58"/>
                    <a:pt x="78" y="58"/>
                  </a:cubicBezTo>
                  <a:cubicBezTo>
                    <a:pt x="80" y="58"/>
                    <a:pt x="82" y="57"/>
                    <a:pt x="83" y="56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5" y="56"/>
                    <a:pt x="87" y="55"/>
                    <a:pt x="89" y="54"/>
                  </a:cubicBezTo>
                  <a:cubicBezTo>
                    <a:pt x="92" y="52"/>
                    <a:pt x="95" y="50"/>
                    <a:pt x="97" y="48"/>
                  </a:cubicBezTo>
                  <a:cubicBezTo>
                    <a:pt x="99" y="46"/>
                    <a:pt x="100" y="44"/>
                    <a:pt x="100" y="42"/>
                  </a:cubicBezTo>
                  <a:cubicBezTo>
                    <a:pt x="100" y="42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3"/>
                    <a:pt x="97" y="45"/>
                    <a:pt x="96" y="47"/>
                  </a:cubicBezTo>
                  <a:cubicBezTo>
                    <a:pt x="94" y="49"/>
                    <a:pt x="91" y="50"/>
                    <a:pt x="88" y="52"/>
                  </a:cubicBezTo>
                  <a:cubicBezTo>
                    <a:pt x="86" y="53"/>
                    <a:pt x="84" y="54"/>
                    <a:pt x="83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1" y="55"/>
                    <a:pt x="79" y="56"/>
                    <a:pt x="78" y="56"/>
                  </a:cubicBezTo>
                  <a:cubicBezTo>
                    <a:pt x="77" y="56"/>
                    <a:pt x="75" y="55"/>
                    <a:pt x="74" y="55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3" y="12"/>
                    <a:pt x="5" y="11"/>
                  </a:cubicBezTo>
                  <a:cubicBezTo>
                    <a:pt x="7" y="9"/>
                    <a:pt x="9" y="7"/>
                    <a:pt x="12" y="6"/>
                  </a:cubicBezTo>
                  <a:cubicBezTo>
                    <a:pt x="16" y="4"/>
                    <a:pt x="20" y="2"/>
                    <a:pt x="23" y="2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7" y="40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9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pic>
          <p:nvPicPr>
            <p:cNvPr id="2030" name="Picture 80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" y="1825"/>
              <a:ext cx="75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31" name="Freeform 807"/>
            <p:cNvSpPr>
              <a:spLocks/>
            </p:cNvSpPr>
            <p:nvPr/>
          </p:nvSpPr>
          <p:spPr bwMode="auto">
            <a:xfrm>
              <a:off x="618" y="1831"/>
              <a:ext cx="63" cy="108"/>
            </a:xfrm>
            <a:custGeom>
              <a:avLst/>
              <a:gdLst>
                <a:gd name="T0" fmla="*/ 37 w 38"/>
                <a:gd name="T1" fmla="*/ 20 h 64"/>
                <a:gd name="T2" fmla="*/ 37 w 38"/>
                <a:gd name="T3" fmla="*/ 19 h 64"/>
                <a:gd name="T4" fmla="*/ 2 w 38"/>
                <a:gd name="T5" fmla="*/ 0 h 64"/>
                <a:gd name="T6" fmla="*/ 1 w 38"/>
                <a:gd name="T7" fmla="*/ 0 h 64"/>
                <a:gd name="T8" fmla="*/ 1 w 38"/>
                <a:gd name="T9" fmla="*/ 1 h 64"/>
                <a:gd name="T10" fmla="*/ 0 w 38"/>
                <a:gd name="T11" fmla="*/ 45 h 64"/>
                <a:gd name="T12" fmla="*/ 0 w 38"/>
                <a:gd name="T13" fmla="*/ 45 h 64"/>
                <a:gd name="T14" fmla="*/ 0 w 38"/>
                <a:gd name="T15" fmla="*/ 45 h 64"/>
                <a:gd name="T16" fmla="*/ 0 w 38"/>
                <a:gd name="T17" fmla="*/ 45 h 64"/>
                <a:gd name="T18" fmla="*/ 0 w 38"/>
                <a:gd name="T19" fmla="*/ 45 h 64"/>
                <a:gd name="T20" fmla="*/ 1 w 38"/>
                <a:gd name="T21" fmla="*/ 46 h 64"/>
                <a:gd name="T22" fmla="*/ 1 w 38"/>
                <a:gd name="T23" fmla="*/ 46 h 64"/>
                <a:gd name="T24" fmla="*/ 1 w 38"/>
                <a:gd name="T25" fmla="*/ 45 h 64"/>
                <a:gd name="T26" fmla="*/ 0 w 38"/>
                <a:gd name="T27" fmla="*/ 45 h 64"/>
                <a:gd name="T28" fmla="*/ 0 w 38"/>
                <a:gd name="T29" fmla="*/ 45 h 64"/>
                <a:gd name="T30" fmla="*/ 4 w 38"/>
                <a:gd name="T31" fmla="*/ 52 h 64"/>
                <a:gd name="T32" fmla="*/ 14 w 38"/>
                <a:gd name="T33" fmla="*/ 60 h 64"/>
                <a:gd name="T34" fmla="*/ 29 w 38"/>
                <a:gd name="T35" fmla="*/ 64 h 64"/>
                <a:gd name="T36" fmla="*/ 33 w 38"/>
                <a:gd name="T37" fmla="*/ 63 h 64"/>
                <a:gd name="T38" fmla="*/ 36 w 38"/>
                <a:gd name="T39" fmla="*/ 61 h 64"/>
                <a:gd name="T40" fmla="*/ 36 w 38"/>
                <a:gd name="T41" fmla="*/ 60 h 64"/>
                <a:gd name="T42" fmla="*/ 36 w 38"/>
                <a:gd name="T43" fmla="*/ 60 h 64"/>
                <a:gd name="T44" fmla="*/ 35 w 38"/>
                <a:gd name="T45" fmla="*/ 60 h 64"/>
                <a:gd name="T46" fmla="*/ 35 w 38"/>
                <a:gd name="T47" fmla="*/ 61 h 64"/>
                <a:gd name="T48" fmla="*/ 35 w 38"/>
                <a:gd name="T49" fmla="*/ 61 h 64"/>
                <a:gd name="T50" fmla="*/ 36 w 38"/>
                <a:gd name="T51" fmla="*/ 61 h 64"/>
                <a:gd name="T52" fmla="*/ 37 w 38"/>
                <a:gd name="T53" fmla="*/ 60 h 64"/>
                <a:gd name="T54" fmla="*/ 38 w 38"/>
                <a:gd name="T55" fmla="*/ 20 h 64"/>
                <a:gd name="T56" fmla="*/ 37 w 38"/>
                <a:gd name="T57" fmla="*/ 19 h 64"/>
                <a:gd name="T58" fmla="*/ 37 w 38"/>
                <a:gd name="T59" fmla="*/ 20 h 64"/>
                <a:gd name="T60" fmla="*/ 36 w 38"/>
                <a:gd name="T61" fmla="*/ 20 h 64"/>
                <a:gd name="T62" fmla="*/ 35 w 38"/>
                <a:gd name="T63" fmla="*/ 60 h 64"/>
                <a:gd name="T64" fmla="*/ 36 w 38"/>
                <a:gd name="T65" fmla="*/ 60 h 64"/>
                <a:gd name="T66" fmla="*/ 36 w 38"/>
                <a:gd name="T67" fmla="*/ 59 h 64"/>
                <a:gd name="T68" fmla="*/ 36 w 38"/>
                <a:gd name="T69" fmla="*/ 59 h 64"/>
                <a:gd name="T70" fmla="*/ 35 w 38"/>
                <a:gd name="T71" fmla="*/ 59 h 64"/>
                <a:gd name="T72" fmla="*/ 34 w 38"/>
                <a:gd name="T73" fmla="*/ 59 h 64"/>
                <a:gd name="T74" fmla="*/ 34 w 38"/>
                <a:gd name="T75" fmla="*/ 60 h 64"/>
                <a:gd name="T76" fmla="*/ 35 w 38"/>
                <a:gd name="T77" fmla="*/ 60 h 64"/>
                <a:gd name="T78" fmla="*/ 34 w 38"/>
                <a:gd name="T79" fmla="*/ 60 h 64"/>
                <a:gd name="T80" fmla="*/ 33 w 38"/>
                <a:gd name="T81" fmla="*/ 61 h 64"/>
                <a:gd name="T82" fmla="*/ 29 w 38"/>
                <a:gd name="T83" fmla="*/ 62 h 64"/>
                <a:gd name="T84" fmla="*/ 15 w 38"/>
                <a:gd name="T85" fmla="*/ 58 h 64"/>
                <a:gd name="T86" fmla="*/ 6 w 38"/>
                <a:gd name="T87" fmla="*/ 51 h 64"/>
                <a:gd name="T88" fmla="*/ 2 w 38"/>
                <a:gd name="T89" fmla="*/ 45 h 64"/>
                <a:gd name="T90" fmla="*/ 2 w 38"/>
                <a:gd name="T91" fmla="*/ 45 h 64"/>
                <a:gd name="T92" fmla="*/ 2 w 38"/>
                <a:gd name="T93" fmla="*/ 44 h 64"/>
                <a:gd name="T94" fmla="*/ 2 w 38"/>
                <a:gd name="T95" fmla="*/ 44 h 64"/>
                <a:gd name="T96" fmla="*/ 1 w 38"/>
                <a:gd name="T97" fmla="*/ 45 h 64"/>
                <a:gd name="T98" fmla="*/ 2 w 38"/>
                <a:gd name="T99" fmla="*/ 45 h 64"/>
                <a:gd name="T100" fmla="*/ 2 w 38"/>
                <a:gd name="T101" fmla="*/ 45 h 64"/>
                <a:gd name="T102" fmla="*/ 2 w 38"/>
                <a:gd name="T103" fmla="*/ 45 h 64"/>
                <a:gd name="T104" fmla="*/ 2 w 38"/>
                <a:gd name="T105" fmla="*/ 45 h 64"/>
                <a:gd name="T106" fmla="*/ 2 w 38"/>
                <a:gd name="T107" fmla="*/ 45 h 64"/>
                <a:gd name="T108" fmla="*/ 3 w 38"/>
                <a:gd name="T109" fmla="*/ 2 h 64"/>
                <a:gd name="T110" fmla="*/ 36 w 38"/>
                <a:gd name="T111" fmla="*/ 21 h 64"/>
                <a:gd name="T112" fmla="*/ 37 w 38"/>
                <a:gd name="T113" fmla="*/ 20 h 64"/>
                <a:gd name="T114" fmla="*/ 36 w 38"/>
                <a:gd name="T115" fmla="*/ 20 h 64"/>
                <a:gd name="T116" fmla="*/ 37 w 38"/>
                <a:gd name="T117" fmla="*/ 2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" h="64">
                  <a:moveTo>
                    <a:pt x="37" y="20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2" y="50"/>
                    <a:pt x="4" y="52"/>
                  </a:cubicBezTo>
                  <a:cubicBezTo>
                    <a:pt x="7" y="55"/>
                    <a:pt x="10" y="58"/>
                    <a:pt x="14" y="60"/>
                  </a:cubicBezTo>
                  <a:cubicBezTo>
                    <a:pt x="20" y="62"/>
                    <a:pt x="25" y="64"/>
                    <a:pt x="29" y="64"/>
                  </a:cubicBezTo>
                  <a:cubicBezTo>
                    <a:pt x="31" y="64"/>
                    <a:pt x="32" y="64"/>
                    <a:pt x="33" y="63"/>
                  </a:cubicBezTo>
                  <a:cubicBezTo>
                    <a:pt x="34" y="63"/>
                    <a:pt x="36" y="62"/>
                    <a:pt x="36" y="61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7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3" y="61"/>
                    <a:pt x="33" y="61"/>
                  </a:cubicBezTo>
                  <a:cubicBezTo>
                    <a:pt x="32" y="62"/>
                    <a:pt x="30" y="62"/>
                    <a:pt x="29" y="62"/>
                  </a:cubicBezTo>
                  <a:cubicBezTo>
                    <a:pt x="25" y="62"/>
                    <a:pt x="20" y="60"/>
                    <a:pt x="15" y="58"/>
                  </a:cubicBezTo>
                  <a:cubicBezTo>
                    <a:pt x="11" y="56"/>
                    <a:pt x="8" y="53"/>
                    <a:pt x="6" y="51"/>
                  </a:cubicBezTo>
                  <a:cubicBezTo>
                    <a:pt x="3" y="49"/>
                    <a:pt x="2" y="46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lnTo>
                    <a:pt x="37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</p:grpSp>
      <p:grpSp>
        <p:nvGrpSpPr>
          <p:cNvPr id="1617" name="Group 1009"/>
          <p:cNvGrpSpPr>
            <a:grpSpLocks/>
          </p:cNvGrpSpPr>
          <p:nvPr/>
        </p:nvGrpSpPr>
        <p:grpSpPr bwMode="auto">
          <a:xfrm>
            <a:off x="999760" y="2452773"/>
            <a:ext cx="3892550" cy="1522413"/>
            <a:chOff x="497" y="1489"/>
            <a:chExt cx="2452" cy="959"/>
          </a:xfrm>
        </p:grpSpPr>
        <p:sp>
          <p:nvSpPr>
            <p:cNvPr id="1632" name="Oval 809"/>
            <p:cNvSpPr>
              <a:spLocks noChangeArrowheads="1"/>
            </p:cNvSpPr>
            <p:nvPr/>
          </p:nvSpPr>
          <p:spPr bwMode="auto">
            <a:xfrm>
              <a:off x="501" y="1493"/>
              <a:ext cx="36" cy="35"/>
            </a:xfrm>
            <a:prstGeom prst="ellipse">
              <a:avLst/>
            </a:pr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33" name="Freeform 810"/>
            <p:cNvSpPr>
              <a:spLocks/>
            </p:cNvSpPr>
            <p:nvPr/>
          </p:nvSpPr>
          <p:spPr bwMode="auto">
            <a:xfrm>
              <a:off x="497" y="1489"/>
              <a:ext cx="44" cy="42"/>
            </a:xfrm>
            <a:custGeom>
              <a:avLst/>
              <a:gdLst>
                <a:gd name="T0" fmla="*/ 24 w 26"/>
                <a:gd name="T1" fmla="*/ 12 h 25"/>
                <a:gd name="T2" fmla="*/ 22 w 26"/>
                <a:gd name="T3" fmla="*/ 12 h 25"/>
                <a:gd name="T4" fmla="*/ 20 w 26"/>
                <a:gd name="T5" fmla="*/ 18 h 25"/>
                <a:gd name="T6" fmla="*/ 13 w 26"/>
                <a:gd name="T7" fmla="*/ 21 h 25"/>
                <a:gd name="T8" fmla="*/ 7 w 26"/>
                <a:gd name="T9" fmla="*/ 18 h 25"/>
                <a:gd name="T10" fmla="*/ 4 w 26"/>
                <a:gd name="T11" fmla="*/ 12 h 25"/>
                <a:gd name="T12" fmla="*/ 7 w 26"/>
                <a:gd name="T13" fmla="*/ 6 h 25"/>
                <a:gd name="T14" fmla="*/ 13 w 26"/>
                <a:gd name="T15" fmla="*/ 4 h 25"/>
                <a:gd name="T16" fmla="*/ 20 w 26"/>
                <a:gd name="T17" fmla="*/ 6 h 25"/>
                <a:gd name="T18" fmla="*/ 22 w 26"/>
                <a:gd name="T19" fmla="*/ 12 h 25"/>
                <a:gd name="T20" fmla="*/ 24 w 26"/>
                <a:gd name="T21" fmla="*/ 12 h 25"/>
                <a:gd name="T22" fmla="*/ 26 w 26"/>
                <a:gd name="T23" fmla="*/ 12 h 25"/>
                <a:gd name="T24" fmla="*/ 23 w 26"/>
                <a:gd name="T25" fmla="*/ 3 h 25"/>
                <a:gd name="T26" fmla="*/ 13 w 26"/>
                <a:gd name="T27" fmla="*/ 0 h 25"/>
                <a:gd name="T28" fmla="*/ 4 w 26"/>
                <a:gd name="T29" fmla="*/ 3 h 25"/>
                <a:gd name="T30" fmla="*/ 0 w 26"/>
                <a:gd name="T31" fmla="*/ 12 h 25"/>
                <a:gd name="T32" fmla="*/ 4 w 26"/>
                <a:gd name="T33" fmla="*/ 21 h 25"/>
                <a:gd name="T34" fmla="*/ 13 w 26"/>
                <a:gd name="T35" fmla="*/ 25 h 25"/>
                <a:gd name="T36" fmla="*/ 23 w 26"/>
                <a:gd name="T37" fmla="*/ 21 h 25"/>
                <a:gd name="T38" fmla="*/ 26 w 26"/>
                <a:gd name="T39" fmla="*/ 12 h 25"/>
                <a:gd name="T40" fmla="*/ 24 w 26"/>
                <a:gd name="T4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5">
                  <a:moveTo>
                    <a:pt x="24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5"/>
                    <a:pt x="21" y="17"/>
                    <a:pt x="20" y="18"/>
                  </a:cubicBezTo>
                  <a:cubicBezTo>
                    <a:pt x="18" y="20"/>
                    <a:pt x="16" y="21"/>
                    <a:pt x="13" y="21"/>
                  </a:cubicBezTo>
                  <a:cubicBezTo>
                    <a:pt x="11" y="21"/>
                    <a:pt x="9" y="20"/>
                    <a:pt x="7" y="18"/>
                  </a:cubicBezTo>
                  <a:cubicBezTo>
                    <a:pt x="5" y="17"/>
                    <a:pt x="4" y="15"/>
                    <a:pt x="4" y="12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9" y="5"/>
                    <a:pt x="11" y="4"/>
                    <a:pt x="13" y="4"/>
                  </a:cubicBezTo>
                  <a:cubicBezTo>
                    <a:pt x="16" y="4"/>
                    <a:pt x="18" y="5"/>
                    <a:pt x="20" y="6"/>
                  </a:cubicBezTo>
                  <a:cubicBezTo>
                    <a:pt x="21" y="8"/>
                    <a:pt x="22" y="10"/>
                    <a:pt x="22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9"/>
                    <a:pt x="25" y="6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10" y="0"/>
                    <a:pt x="7" y="1"/>
                    <a:pt x="4" y="3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7" y="23"/>
                    <a:pt x="10" y="25"/>
                    <a:pt x="13" y="25"/>
                  </a:cubicBezTo>
                  <a:cubicBezTo>
                    <a:pt x="17" y="25"/>
                    <a:pt x="20" y="23"/>
                    <a:pt x="23" y="21"/>
                  </a:cubicBezTo>
                  <a:cubicBezTo>
                    <a:pt x="25" y="19"/>
                    <a:pt x="26" y="16"/>
                    <a:pt x="26" y="12"/>
                  </a:cubicBezTo>
                  <a:lnTo>
                    <a:pt x="24" y="12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34" name="Freeform 811"/>
            <p:cNvSpPr>
              <a:spLocks/>
            </p:cNvSpPr>
            <p:nvPr/>
          </p:nvSpPr>
          <p:spPr bwMode="auto">
            <a:xfrm>
              <a:off x="519" y="1508"/>
              <a:ext cx="0" cy="102"/>
            </a:xfrm>
            <a:custGeom>
              <a:avLst/>
              <a:gdLst>
                <a:gd name="T0" fmla="*/ 102 h 102"/>
                <a:gd name="T1" fmla="*/ 0 h 102"/>
                <a:gd name="T2" fmla="*/ 102 h 10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2">
                  <a:moveTo>
                    <a:pt x="0" y="102"/>
                  </a:moveTo>
                  <a:lnTo>
                    <a:pt x="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35" name="Line 812"/>
            <p:cNvSpPr>
              <a:spLocks noChangeShapeType="1"/>
            </p:cNvSpPr>
            <p:nvPr/>
          </p:nvSpPr>
          <p:spPr bwMode="auto">
            <a:xfrm flipV="1">
              <a:off x="519" y="1508"/>
              <a:ext cx="0" cy="10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36" name="Freeform 813"/>
            <p:cNvSpPr>
              <a:spLocks/>
            </p:cNvSpPr>
            <p:nvPr/>
          </p:nvSpPr>
          <p:spPr bwMode="auto">
            <a:xfrm>
              <a:off x="516" y="1505"/>
              <a:ext cx="6" cy="108"/>
            </a:xfrm>
            <a:custGeom>
              <a:avLst/>
              <a:gdLst>
                <a:gd name="T0" fmla="*/ 4 w 4"/>
                <a:gd name="T1" fmla="*/ 63 h 65"/>
                <a:gd name="T2" fmla="*/ 4 w 4"/>
                <a:gd name="T3" fmla="*/ 2 h 65"/>
                <a:gd name="T4" fmla="*/ 2 w 4"/>
                <a:gd name="T5" fmla="*/ 0 h 65"/>
                <a:gd name="T6" fmla="*/ 0 w 4"/>
                <a:gd name="T7" fmla="*/ 2 h 65"/>
                <a:gd name="T8" fmla="*/ 0 w 4"/>
                <a:gd name="T9" fmla="*/ 63 h 65"/>
                <a:gd name="T10" fmla="*/ 2 w 4"/>
                <a:gd name="T11" fmla="*/ 65 h 65"/>
                <a:gd name="T12" fmla="*/ 4 w 4"/>
                <a:gd name="T13" fmla="*/ 6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4" y="6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4" y="65"/>
                    <a:pt x="4" y="64"/>
                    <a:pt x="4" y="63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37" name="Freeform 814"/>
            <p:cNvSpPr>
              <a:spLocks/>
            </p:cNvSpPr>
            <p:nvPr/>
          </p:nvSpPr>
          <p:spPr bwMode="auto">
            <a:xfrm>
              <a:off x="609" y="1962"/>
              <a:ext cx="442" cy="454"/>
            </a:xfrm>
            <a:custGeom>
              <a:avLst/>
              <a:gdLst>
                <a:gd name="T0" fmla="*/ 241 w 264"/>
                <a:gd name="T1" fmla="*/ 119 h 271"/>
                <a:gd name="T2" fmla="*/ 78 w 264"/>
                <a:gd name="T3" fmla="*/ 252 h 271"/>
                <a:gd name="T4" fmla="*/ 23 w 264"/>
                <a:gd name="T5" fmla="*/ 55 h 271"/>
                <a:gd name="T6" fmla="*/ 119 w 264"/>
                <a:gd name="T7" fmla="*/ 268 h 271"/>
                <a:gd name="T8" fmla="*/ 122 w 264"/>
                <a:gd name="T9" fmla="*/ 271 h 271"/>
                <a:gd name="T10" fmla="*/ 125 w 264"/>
                <a:gd name="T11" fmla="*/ 270 h 271"/>
                <a:gd name="T12" fmla="*/ 262 w 264"/>
                <a:gd name="T13" fmla="*/ 134 h 271"/>
                <a:gd name="T14" fmla="*/ 262 w 264"/>
                <a:gd name="T15" fmla="*/ 128 h 271"/>
                <a:gd name="T16" fmla="*/ 257 w 264"/>
                <a:gd name="T17" fmla="*/ 128 h 271"/>
                <a:gd name="T18" fmla="*/ 124 w 264"/>
                <a:gd name="T19" fmla="*/ 260 h 271"/>
                <a:gd name="T20" fmla="*/ 8 w 264"/>
                <a:gd name="T21" fmla="*/ 3 h 271"/>
                <a:gd name="T22" fmla="*/ 3 w 264"/>
                <a:gd name="T23" fmla="*/ 1 h 271"/>
                <a:gd name="T24" fmla="*/ 1 w 264"/>
                <a:gd name="T25" fmla="*/ 6 h 271"/>
                <a:gd name="T26" fmla="*/ 72 w 264"/>
                <a:gd name="T27" fmla="*/ 260 h 271"/>
                <a:gd name="T28" fmla="*/ 74 w 264"/>
                <a:gd name="T29" fmla="*/ 262 h 271"/>
                <a:gd name="T30" fmla="*/ 78 w 264"/>
                <a:gd name="T31" fmla="*/ 262 h 271"/>
                <a:gd name="T32" fmla="*/ 246 w 264"/>
                <a:gd name="T33" fmla="*/ 125 h 271"/>
                <a:gd name="T34" fmla="*/ 246 w 264"/>
                <a:gd name="T35" fmla="*/ 120 h 271"/>
                <a:gd name="T36" fmla="*/ 241 w 264"/>
                <a:gd name="T37" fmla="*/ 11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271">
                  <a:moveTo>
                    <a:pt x="241" y="119"/>
                  </a:moveTo>
                  <a:cubicBezTo>
                    <a:pt x="78" y="252"/>
                    <a:pt x="78" y="252"/>
                    <a:pt x="78" y="252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119" y="268"/>
                    <a:pt x="119" y="268"/>
                    <a:pt x="119" y="268"/>
                  </a:cubicBezTo>
                  <a:cubicBezTo>
                    <a:pt x="119" y="270"/>
                    <a:pt x="120" y="270"/>
                    <a:pt x="122" y="271"/>
                  </a:cubicBezTo>
                  <a:cubicBezTo>
                    <a:pt x="123" y="271"/>
                    <a:pt x="124" y="270"/>
                    <a:pt x="125" y="270"/>
                  </a:cubicBezTo>
                  <a:cubicBezTo>
                    <a:pt x="262" y="134"/>
                    <a:pt x="262" y="134"/>
                    <a:pt x="262" y="134"/>
                  </a:cubicBezTo>
                  <a:cubicBezTo>
                    <a:pt x="264" y="132"/>
                    <a:pt x="264" y="130"/>
                    <a:pt x="262" y="128"/>
                  </a:cubicBezTo>
                  <a:cubicBezTo>
                    <a:pt x="261" y="127"/>
                    <a:pt x="258" y="127"/>
                    <a:pt x="257" y="128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72" y="260"/>
                    <a:pt x="72" y="260"/>
                    <a:pt x="72" y="260"/>
                  </a:cubicBezTo>
                  <a:cubicBezTo>
                    <a:pt x="72" y="261"/>
                    <a:pt x="73" y="262"/>
                    <a:pt x="74" y="262"/>
                  </a:cubicBezTo>
                  <a:cubicBezTo>
                    <a:pt x="76" y="263"/>
                    <a:pt x="77" y="262"/>
                    <a:pt x="78" y="262"/>
                  </a:cubicBezTo>
                  <a:cubicBezTo>
                    <a:pt x="246" y="125"/>
                    <a:pt x="246" y="125"/>
                    <a:pt x="246" y="125"/>
                  </a:cubicBezTo>
                  <a:cubicBezTo>
                    <a:pt x="248" y="124"/>
                    <a:pt x="248" y="121"/>
                    <a:pt x="246" y="120"/>
                  </a:cubicBezTo>
                  <a:cubicBezTo>
                    <a:pt x="245" y="118"/>
                    <a:pt x="242" y="118"/>
                    <a:pt x="241" y="119"/>
                  </a:cubicBezTo>
                  <a:close/>
                </a:path>
              </a:pathLst>
            </a:custGeom>
            <a:solidFill>
              <a:srgbClr val="CD6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38" name="Freeform 815"/>
            <p:cNvSpPr>
              <a:spLocks/>
            </p:cNvSpPr>
            <p:nvPr/>
          </p:nvSpPr>
          <p:spPr bwMode="auto">
            <a:xfrm>
              <a:off x="1004" y="2116"/>
              <a:ext cx="341" cy="148"/>
            </a:xfrm>
            <a:custGeom>
              <a:avLst/>
              <a:gdLst>
                <a:gd name="T0" fmla="*/ 2 w 204"/>
                <a:gd name="T1" fmla="*/ 6 h 88"/>
                <a:gd name="T2" fmla="*/ 138 w 204"/>
                <a:gd name="T3" fmla="*/ 88 h 88"/>
                <a:gd name="T4" fmla="*/ 140 w 204"/>
                <a:gd name="T5" fmla="*/ 88 h 88"/>
                <a:gd name="T6" fmla="*/ 201 w 204"/>
                <a:gd name="T7" fmla="*/ 79 h 88"/>
                <a:gd name="T8" fmla="*/ 204 w 204"/>
                <a:gd name="T9" fmla="*/ 75 h 88"/>
                <a:gd name="T10" fmla="*/ 201 w 204"/>
                <a:gd name="T11" fmla="*/ 73 h 88"/>
                <a:gd name="T12" fmla="*/ 140 w 204"/>
                <a:gd name="T13" fmla="*/ 82 h 88"/>
                <a:gd name="T14" fmla="*/ 5 w 204"/>
                <a:gd name="T15" fmla="*/ 1 h 88"/>
                <a:gd name="T16" fmla="*/ 1 w 204"/>
                <a:gd name="T17" fmla="*/ 2 h 88"/>
                <a:gd name="T18" fmla="*/ 2 w 204"/>
                <a:gd name="T19" fmla="*/ 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88">
                  <a:moveTo>
                    <a:pt x="2" y="6"/>
                  </a:moveTo>
                  <a:cubicBezTo>
                    <a:pt x="138" y="88"/>
                    <a:pt x="138" y="88"/>
                    <a:pt x="138" y="88"/>
                  </a:cubicBezTo>
                  <a:cubicBezTo>
                    <a:pt x="138" y="88"/>
                    <a:pt x="139" y="88"/>
                    <a:pt x="140" y="88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3" y="78"/>
                    <a:pt x="204" y="77"/>
                    <a:pt x="204" y="75"/>
                  </a:cubicBezTo>
                  <a:cubicBezTo>
                    <a:pt x="204" y="74"/>
                    <a:pt x="202" y="72"/>
                    <a:pt x="201" y="73"/>
                  </a:cubicBezTo>
                  <a:cubicBezTo>
                    <a:pt x="140" y="82"/>
                    <a:pt x="140" y="82"/>
                    <a:pt x="140" y="8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0" y="6"/>
                    <a:pt x="2" y="6"/>
                  </a:cubicBez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39" name="Rectangle 816"/>
            <p:cNvSpPr>
              <a:spLocks noChangeArrowheads="1"/>
            </p:cNvSpPr>
            <p:nvPr/>
          </p:nvSpPr>
          <p:spPr bwMode="auto">
            <a:xfrm>
              <a:off x="1009" y="2130"/>
              <a:ext cx="13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0" name="Freeform 817"/>
            <p:cNvSpPr>
              <a:spLocks/>
            </p:cNvSpPr>
            <p:nvPr/>
          </p:nvSpPr>
          <p:spPr bwMode="auto">
            <a:xfrm>
              <a:off x="1007" y="2128"/>
              <a:ext cx="19" cy="25"/>
            </a:xfrm>
            <a:custGeom>
              <a:avLst/>
              <a:gdLst>
                <a:gd name="T0" fmla="*/ 9 w 11"/>
                <a:gd name="T1" fmla="*/ 13 h 15"/>
                <a:gd name="T2" fmla="*/ 9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3 h 15"/>
                <a:gd name="T12" fmla="*/ 9 w 11"/>
                <a:gd name="T13" fmla="*/ 13 h 15"/>
                <a:gd name="T14" fmla="*/ 9 w 11"/>
                <a:gd name="T15" fmla="*/ 12 h 15"/>
                <a:gd name="T16" fmla="*/ 9 w 11"/>
                <a:gd name="T17" fmla="*/ 13 h 15"/>
                <a:gd name="T18" fmla="*/ 11 w 11"/>
                <a:gd name="T19" fmla="*/ 13 h 15"/>
                <a:gd name="T20" fmla="*/ 11 w 11"/>
                <a:gd name="T21" fmla="*/ 1 h 15"/>
                <a:gd name="T22" fmla="*/ 10 w 11"/>
                <a:gd name="T23" fmla="*/ 0 h 15"/>
                <a:gd name="T24" fmla="*/ 9 w 11"/>
                <a:gd name="T25" fmla="*/ 0 h 15"/>
                <a:gd name="T26" fmla="*/ 1 w 11"/>
                <a:gd name="T27" fmla="*/ 0 h 15"/>
                <a:gd name="T28" fmla="*/ 0 w 11"/>
                <a:gd name="T29" fmla="*/ 0 h 15"/>
                <a:gd name="T30" fmla="*/ 0 w 11"/>
                <a:gd name="T31" fmla="*/ 1 h 15"/>
                <a:gd name="T32" fmla="*/ 0 w 11"/>
                <a:gd name="T33" fmla="*/ 13 h 15"/>
                <a:gd name="T34" fmla="*/ 0 w 11"/>
                <a:gd name="T35" fmla="*/ 15 h 15"/>
                <a:gd name="T36" fmla="*/ 1 w 11"/>
                <a:gd name="T37" fmla="*/ 15 h 15"/>
                <a:gd name="T38" fmla="*/ 9 w 11"/>
                <a:gd name="T39" fmla="*/ 15 h 15"/>
                <a:gd name="T40" fmla="*/ 10 w 11"/>
                <a:gd name="T41" fmla="*/ 15 h 15"/>
                <a:gd name="T42" fmla="*/ 11 w 11"/>
                <a:gd name="T43" fmla="*/ 13 h 15"/>
                <a:gd name="T44" fmla="*/ 9 w 11"/>
                <a:gd name="T4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9" y="13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1" y="14"/>
                    <a:pt x="11" y="13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1" name="Freeform 818"/>
            <p:cNvSpPr>
              <a:spLocks/>
            </p:cNvSpPr>
            <p:nvPr/>
          </p:nvSpPr>
          <p:spPr bwMode="auto">
            <a:xfrm>
              <a:off x="1016" y="2150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2" name="Line 819"/>
            <p:cNvSpPr>
              <a:spLocks noChangeShapeType="1"/>
            </p:cNvSpPr>
            <p:nvPr/>
          </p:nvSpPr>
          <p:spPr bwMode="auto">
            <a:xfrm flipV="1">
              <a:off x="1016" y="2150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3" name="Freeform 820"/>
            <p:cNvSpPr>
              <a:spLocks/>
            </p:cNvSpPr>
            <p:nvPr/>
          </p:nvSpPr>
          <p:spPr bwMode="auto">
            <a:xfrm>
              <a:off x="1014" y="2148"/>
              <a:ext cx="5" cy="22"/>
            </a:xfrm>
            <a:custGeom>
              <a:avLst/>
              <a:gdLst>
                <a:gd name="T0" fmla="*/ 3 w 3"/>
                <a:gd name="T1" fmla="*/ 11 h 13"/>
                <a:gd name="T2" fmla="*/ 3 w 3"/>
                <a:gd name="T3" fmla="*/ 1 h 13"/>
                <a:gd name="T4" fmla="*/ 1 w 3"/>
                <a:gd name="T5" fmla="*/ 0 h 13"/>
                <a:gd name="T6" fmla="*/ 0 w 3"/>
                <a:gd name="T7" fmla="*/ 1 h 13"/>
                <a:gd name="T8" fmla="*/ 0 w 3"/>
                <a:gd name="T9" fmla="*/ 11 h 13"/>
                <a:gd name="T10" fmla="*/ 1 w 3"/>
                <a:gd name="T11" fmla="*/ 13 h 13"/>
                <a:gd name="T12" fmla="*/ 3 w 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4" name="Rectangle 821"/>
            <p:cNvSpPr>
              <a:spLocks noChangeArrowheads="1"/>
            </p:cNvSpPr>
            <p:nvPr/>
          </p:nvSpPr>
          <p:spPr bwMode="auto">
            <a:xfrm>
              <a:off x="1037" y="2145"/>
              <a:ext cx="12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5" name="Freeform 822"/>
            <p:cNvSpPr>
              <a:spLocks/>
            </p:cNvSpPr>
            <p:nvPr/>
          </p:nvSpPr>
          <p:spPr bwMode="auto">
            <a:xfrm>
              <a:off x="1034" y="2141"/>
              <a:ext cx="18" cy="27"/>
            </a:xfrm>
            <a:custGeom>
              <a:avLst/>
              <a:gdLst>
                <a:gd name="T0" fmla="*/ 9 w 11"/>
                <a:gd name="T1" fmla="*/ 14 h 16"/>
                <a:gd name="T2" fmla="*/ 9 w 11"/>
                <a:gd name="T3" fmla="*/ 13 h 16"/>
                <a:gd name="T4" fmla="*/ 3 w 11"/>
                <a:gd name="T5" fmla="*/ 13 h 16"/>
                <a:gd name="T6" fmla="*/ 3 w 11"/>
                <a:gd name="T7" fmla="*/ 3 h 16"/>
                <a:gd name="T8" fmla="*/ 8 w 11"/>
                <a:gd name="T9" fmla="*/ 3 h 16"/>
                <a:gd name="T10" fmla="*/ 8 w 11"/>
                <a:gd name="T11" fmla="*/ 14 h 16"/>
                <a:gd name="T12" fmla="*/ 9 w 11"/>
                <a:gd name="T13" fmla="*/ 14 h 16"/>
                <a:gd name="T14" fmla="*/ 9 w 11"/>
                <a:gd name="T15" fmla="*/ 13 h 16"/>
                <a:gd name="T16" fmla="*/ 9 w 11"/>
                <a:gd name="T17" fmla="*/ 14 h 16"/>
                <a:gd name="T18" fmla="*/ 11 w 11"/>
                <a:gd name="T19" fmla="*/ 14 h 16"/>
                <a:gd name="T20" fmla="*/ 11 w 11"/>
                <a:gd name="T21" fmla="*/ 2 h 16"/>
                <a:gd name="T22" fmla="*/ 10 w 11"/>
                <a:gd name="T23" fmla="*/ 1 h 16"/>
                <a:gd name="T24" fmla="*/ 9 w 11"/>
                <a:gd name="T25" fmla="*/ 0 h 16"/>
                <a:gd name="T26" fmla="*/ 2 w 11"/>
                <a:gd name="T27" fmla="*/ 0 h 16"/>
                <a:gd name="T28" fmla="*/ 1 w 11"/>
                <a:gd name="T29" fmla="*/ 1 h 16"/>
                <a:gd name="T30" fmla="*/ 0 w 11"/>
                <a:gd name="T31" fmla="*/ 2 h 16"/>
                <a:gd name="T32" fmla="*/ 0 w 11"/>
                <a:gd name="T33" fmla="*/ 14 h 16"/>
                <a:gd name="T34" fmla="*/ 1 w 11"/>
                <a:gd name="T35" fmla="*/ 15 h 16"/>
                <a:gd name="T36" fmla="*/ 2 w 11"/>
                <a:gd name="T37" fmla="*/ 16 h 16"/>
                <a:gd name="T38" fmla="*/ 9 w 11"/>
                <a:gd name="T39" fmla="*/ 16 h 16"/>
                <a:gd name="T40" fmla="*/ 10 w 11"/>
                <a:gd name="T41" fmla="*/ 15 h 16"/>
                <a:gd name="T42" fmla="*/ 11 w 11"/>
                <a:gd name="T43" fmla="*/ 14 h 16"/>
                <a:gd name="T44" fmla="*/ 9 w 11"/>
                <a:gd name="T4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6">
                  <a:moveTo>
                    <a:pt x="9" y="14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5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6" name="Freeform 823"/>
            <p:cNvSpPr>
              <a:spLocks/>
            </p:cNvSpPr>
            <p:nvPr/>
          </p:nvSpPr>
          <p:spPr bwMode="auto">
            <a:xfrm>
              <a:off x="1042" y="2165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7" name="Line 824"/>
            <p:cNvSpPr>
              <a:spLocks noChangeShapeType="1"/>
            </p:cNvSpPr>
            <p:nvPr/>
          </p:nvSpPr>
          <p:spPr bwMode="auto">
            <a:xfrm flipV="1">
              <a:off x="1042" y="2165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8" name="Freeform 825"/>
            <p:cNvSpPr>
              <a:spLocks/>
            </p:cNvSpPr>
            <p:nvPr/>
          </p:nvSpPr>
          <p:spPr bwMode="auto">
            <a:xfrm>
              <a:off x="1041" y="2163"/>
              <a:ext cx="5" cy="20"/>
            </a:xfrm>
            <a:custGeom>
              <a:avLst/>
              <a:gdLst>
                <a:gd name="T0" fmla="*/ 3 w 3"/>
                <a:gd name="T1" fmla="*/ 11 h 12"/>
                <a:gd name="T2" fmla="*/ 3 w 3"/>
                <a:gd name="T3" fmla="*/ 1 h 12"/>
                <a:gd name="T4" fmla="*/ 1 w 3"/>
                <a:gd name="T5" fmla="*/ 0 h 12"/>
                <a:gd name="T6" fmla="*/ 0 w 3"/>
                <a:gd name="T7" fmla="*/ 1 h 12"/>
                <a:gd name="T8" fmla="*/ 0 w 3"/>
                <a:gd name="T9" fmla="*/ 11 h 12"/>
                <a:gd name="T10" fmla="*/ 1 w 3"/>
                <a:gd name="T11" fmla="*/ 12 h 12"/>
                <a:gd name="T12" fmla="*/ 3 w 3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3" y="1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2" y="12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49" name="Rectangle 826"/>
            <p:cNvSpPr>
              <a:spLocks noChangeArrowheads="1"/>
            </p:cNvSpPr>
            <p:nvPr/>
          </p:nvSpPr>
          <p:spPr bwMode="auto">
            <a:xfrm>
              <a:off x="1064" y="2158"/>
              <a:ext cx="12" cy="22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0" name="Freeform 827"/>
            <p:cNvSpPr>
              <a:spLocks/>
            </p:cNvSpPr>
            <p:nvPr/>
          </p:nvSpPr>
          <p:spPr bwMode="auto">
            <a:xfrm>
              <a:off x="1061" y="2156"/>
              <a:ext cx="18" cy="26"/>
            </a:xfrm>
            <a:custGeom>
              <a:avLst/>
              <a:gdLst>
                <a:gd name="T0" fmla="*/ 9 w 11"/>
                <a:gd name="T1" fmla="*/ 14 h 15"/>
                <a:gd name="T2" fmla="*/ 9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4 h 15"/>
                <a:gd name="T12" fmla="*/ 9 w 11"/>
                <a:gd name="T13" fmla="*/ 14 h 15"/>
                <a:gd name="T14" fmla="*/ 9 w 11"/>
                <a:gd name="T15" fmla="*/ 12 h 15"/>
                <a:gd name="T16" fmla="*/ 9 w 11"/>
                <a:gd name="T17" fmla="*/ 14 h 15"/>
                <a:gd name="T18" fmla="*/ 11 w 11"/>
                <a:gd name="T19" fmla="*/ 14 h 15"/>
                <a:gd name="T20" fmla="*/ 11 w 11"/>
                <a:gd name="T21" fmla="*/ 1 h 15"/>
                <a:gd name="T22" fmla="*/ 10 w 11"/>
                <a:gd name="T23" fmla="*/ 0 h 15"/>
                <a:gd name="T24" fmla="*/ 9 w 11"/>
                <a:gd name="T25" fmla="*/ 0 h 15"/>
                <a:gd name="T26" fmla="*/ 2 w 11"/>
                <a:gd name="T27" fmla="*/ 0 h 15"/>
                <a:gd name="T28" fmla="*/ 1 w 11"/>
                <a:gd name="T29" fmla="*/ 0 h 15"/>
                <a:gd name="T30" fmla="*/ 0 w 11"/>
                <a:gd name="T31" fmla="*/ 1 h 15"/>
                <a:gd name="T32" fmla="*/ 0 w 11"/>
                <a:gd name="T33" fmla="*/ 14 h 15"/>
                <a:gd name="T34" fmla="*/ 1 w 11"/>
                <a:gd name="T35" fmla="*/ 15 h 15"/>
                <a:gd name="T36" fmla="*/ 2 w 11"/>
                <a:gd name="T37" fmla="*/ 15 h 15"/>
                <a:gd name="T38" fmla="*/ 9 w 11"/>
                <a:gd name="T39" fmla="*/ 15 h 15"/>
                <a:gd name="T40" fmla="*/ 10 w 11"/>
                <a:gd name="T41" fmla="*/ 15 h 15"/>
                <a:gd name="T42" fmla="*/ 11 w 11"/>
                <a:gd name="T43" fmla="*/ 14 h 15"/>
                <a:gd name="T44" fmla="*/ 9 w 11"/>
                <a:gd name="T4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9" y="14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1" y="14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1" name="Freeform 828"/>
            <p:cNvSpPr>
              <a:spLocks/>
            </p:cNvSpPr>
            <p:nvPr/>
          </p:nvSpPr>
          <p:spPr bwMode="auto">
            <a:xfrm>
              <a:off x="1071" y="2180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2" name="Line 829"/>
            <p:cNvSpPr>
              <a:spLocks noChangeShapeType="1"/>
            </p:cNvSpPr>
            <p:nvPr/>
          </p:nvSpPr>
          <p:spPr bwMode="auto">
            <a:xfrm flipV="1">
              <a:off x="1071" y="2180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3" name="Freeform 830"/>
            <p:cNvSpPr>
              <a:spLocks/>
            </p:cNvSpPr>
            <p:nvPr/>
          </p:nvSpPr>
          <p:spPr bwMode="auto">
            <a:xfrm>
              <a:off x="1068" y="2177"/>
              <a:ext cx="5" cy="21"/>
            </a:xfrm>
            <a:custGeom>
              <a:avLst/>
              <a:gdLst>
                <a:gd name="T0" fmla="*/ 3 w 3"/>
                <a:gd name="T1" fmla="*/ 12 h 13"/>
                <a:gd name="T2" fmla="*/ 3 w 3"/>
                <a:gd name="T3" fmla="*/ 2 h 13"/>
                <a:gd name="T4" fmla="*/ 2 w 3"/>
                <a:gd name="T5" fmla="*/ 0 h 13"/>
                <a:gd name="T6" fmla="*/ 0 w 3"/>
                <a:gd name="T7" fmla="*/ 2 h 13"/>
                <a:gd name="T8" fmla="*/ 0 w 3"/>
                <a:gd name="T9" fmla="*/ 12 h 13"/>
                <a:gd name="T10" fmla="*/ 2 w 3"/>
                <a:gd name="T11" fmla="*/ 13 h 13"/>
                <a:gd name="T12" fmla="*/ 3 w 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3"/>
                    <a:pt x="3" y="12"/>
                    <a:pt x="3" y="12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4" name="Freeform 831"/>
            <p:cNvSpPr>
              <a:spLocks/>
            </p:cNvSpPr>
            <p:nvPr/>
          </p:nvSpPr>
          <p:spPr bwMode="auto">
            <a:xfrm>
              <a:off x="1098" y="2198"/>
              <a:ext cx="0" cy="15"/>
            </a:xfrm>
            <a:custGeom>
              <a:avLst/>
              <a:gdLst>
                <a:gd name="T0" fmla="*/ 15 h 15"/>
                <a:gd name="T1" fmla="*/ 0 h 15"/>
                <a:gd name="T2" fmla="*/ 15 h 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">
                  <a:moveTo>
                    <a:pt x="0" y="15"/>
                  </a:move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5" name="Line 832"/>
            <p:cNvSpPr>
              <a:spLocks noChangeShapeType="1"/>
            </p:cNvSpPr>
            <p:nvPr/>
          </p:nvSpPr>
          <p:spPr bwMode="auto">
            <a:xfrm flipV="1">
              <a:off x="1098" y="2198"/>
              <a:ext cx="0" cy="1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6" name="Freeform 833"/>
            <p:cNvSpPr>
              <a:spLocks/>
            </p:cNvSpPr>
            <p:nvPr/>
          </p:nvSpPr>
          <p:spPr bwMode="auto">
            <a:xfrm>
              <a:off x="1094" y="2195"/>
              <a:ext cx="5" cy="22"/>
            </a:xfrm>
            <a:custGeom>
              <a:avLst/>
              <a:gdLst>
                <a:gd name="T0" fmla="*/ 3 w 3"/>
                <a:gd name="T1" fmla="*/ 11 h 13"/>
                <a:gd name="T2" fmla="*/ 3 w 3"/>
                <a:gd name="T3" fmla="*/ 2 h 13"/>
                <a:gd name="T4" fmla="*/ 2 w 3"/>
                <a:gd name="T5" fmla="*/ 0 h 13"/>
                <a:gd name="T6" fmla="*/ 0 w 3"/>
                <a:gd name="T7" fmla="*/ 2 h 13"/>
                <a:gd name="T8" fmla="*/ 0 w 3"/>
                <a:gd name="T9" fmla="*/ 11 h 13"/>
                <a:gd name="T10" fmla="*/ 2 w 3"/>
                <a:gd name="T11" fmla="*/ 13 h 13"/>
                <a:gd name="T12" fmla="*/ 3 w 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3" y="13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7" name="Rectangle 834"/>
            <p:cNvSpPr>
              <a:spLocks noChangeArrowheads="1"/>
            </p:cNvSpPr>
            <p:nvPr/>
          </p:nvSpPr>
          <p:spPr bwMode="auto">
            <a:xfrm>
              <a:off x="1091" y="2177"/>
              <a:ext cx="13" cy="21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8" name="Freeform 835"/>
            <p:cNvSpPr>
              <a:spLocks/>
            </p:cNvSpPr>
            <p:nvPr/>
          </p:nvSpPr>
          <p:spPr bwMode="auto">
            <a:xfrm>
              <a:off x="1088" y="2175"/>
              <a:ext cx="18" cy="25"/>
            </a:xfrm>
            <a:custGeom>
              <a:avLst/>
              <a:gdLst>
                <a:gd name="T0" fmla="*/ 10 w 11"/>
                <a:gd name="T1" fmla="*/ 14 h 15"/>
                <a:gd name="T2" fmla="*/ 10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4 h 15"/>
                <a:gd name="T12" fmla="*/ 10 w 11"/>
                <a:gd name="T13" fmla="*/ 14 h 15"/>
                <a:gd name="T14" fmla="*/ 10 w 11"/>
                <a:gd name="T15" fmla="*/ 12 h 15"/>
                <a:gd name="T16" fmla="*/ 10 w 11"/>
                <a:gd name="T17" fmla="*/ 14 h 15"/>
                <a:gd name="T18" fmla="*/ 11 w 11"/>
                <a:gd name="T19" fmla="*/ 14 h 15"/>
                <a:gd name="T20" fmla="*/ 11 w 11"/>
                <a:gd name="T21" fmla="*/ 1 h 15"/>
                <a:gd name="T22" fmla="*/ 11 w 11"/>
                <a:gd name="T23" fmla="*/ 0 h 15"/>
                <a:gd name="T24" fmla="*/ 10 w 11"/>
                <a:gd name="T25" fmla="*/ 0 h 15"/>
                <a:gd name="T26" fmla="*/ 2 w 11"/>
                <a:gd name="T27" fmla="*/ 0 h 15"/>
                <a:gd name="T28" fmla="*/ 1 w 11"/>
                <a:gd name="T29" fmla="*/ 0 h 15"/>
                <a:gd name="T30" fmla="*/ 0 w 11"/>
                <a:gd name="T31" fmla="*/ 1 h 15"/>
                <a:gd name="T32" fmla="*/ 0 w 11"/>
                <a:gd name="T33" fmla="*/ 14 h 15"/>
                <a:gd name="T34" fmla="*/ 1 w 11"/>
                <a:gd name="T35" fmla="*/ 15 h 15"/>
                <a:gd name="T36" fmla="*/ 2 w 11"/>
                <a:gd name="T37" fmla="*/ 15 h 15"/>
                <a:gd name="T38" fmla="*/ 10 w 11"/>
                <a:gd name="T39" fmla="*/ 15 h 15"/>
                <a:gd name="T40" fmla="*/ 11 w 11"/>
                <a:gd name="T41" fmla="*/ 15 h 15"/>
                <a:gd name="T42" fmla="*/ 11 w 11"/>
                <a:gd name="T43" fmla="*/ 14 h 15"/>
                <a:gd name="T44" fmla="*/ 10 w 11"/>
                <a:gd name="T4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10" y="14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lnTo>
                    <a:pt x="10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59" name="Rectangle 836"/>
            <p:cNvSpPr>
              <a:spLocks noChangeArrowheads="1"/>
            </p:cNvSpPr>
            <p:nvPr/>
          </p:nvSpPr>
          <p:spPr bwMode="auto">
            <a:xfrm>
              <a:off x="1118" y="2192"/>
              <a:ext cx="13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0" name="Freeform 837"/>
            <p:cNvSpPr>
              <a:spLocks/>
            </p:cNvSpPr>
            <p:nvPr/>
          </p:nvSpPr>
          <p:spPr bwMode="auto">
            <a:xfrm>
              <a:off x="1114" y="2188"/>
              <a:ext cx="19" cy="25"/>
            </a:xfrm>
            <a:custGeom>
              <a:avLst/>
              <a:gdLst>
                <a:gd name="T0" fmla="*/ 10 w 11"/>
                <a:gd name="T1" fmla="*/ 14 h 15"/>
                <a:gd name="T2" fmla="*/ 10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4 h 15"/>
                <a:gd name="T12" fmla="*/ 10 w 11"/>
                <a:gd name="T13" fmla="*/ 14 h 15"/>
                <a:gd name="T14" fmla="*/ 10 w 11"/>
                <a:gd name="T15" fmla="*/ 12 h 15"/>
                <a:gd name="T16" fmla="*/ 10 w 11"/>
                <a:gd name="T17" fmla="*/ 14 h 15"/>
                <a:gd name="T18" fmla="*/ 11 w 11"/>
                <a:gd name="T19" fmla="*/ 14 h 15"/>
                <a:gd name="T20" fmla="*/ 11 w 11"/>
                <a:gd name="T21" fmla="*/ 2 h 15"/>
                <a:gd name="T22" fmla="*/ 11 w 11"/>
                <a:gd name="T23" fmla="*/ 0 h 15"/>
                <a:gd name="T24" fmla="*/ 10 w 11"/>
                <a:gd name="T25" fmla="*/ 0 h 15"/>
                <a:gd name="T26" fmla="*/ 2 w 11"/>
                <a:gd name="T27" fmla="*/ 0 h 15"/>
                <a:gd name="T28" fmla="*/ 1 w 11"/>
                <a:gd name="T29" fmla="*/ 0 h 15"/>
                <a:gd name="T30" fmla="*/ 0 w 11"/>
                <a:gd name="T31" fmla="*/ 2 h 15"/>
                <a:gd name="T32" fmla="*/ 0 w 11"/>
                <a:gd name="T33" fmla="*/ 14 h 15"/>
                <a:gd name="T34" fmla="*/ 1 w 11"/>
                <a:gd name="T35" fmla="*/ 15 h 15"/>
                <a:gd name="T36" fmla="*/ 2 w 11"/>
                <a:gd name="T37" fmla="*/ 15 h 15"/>
                <a:gd name="T38" fmla="*/ 10 w 11"/>
                <a:gd name="T39" fmla="*/ 15 h 15"/>
                <a:gd name="T40" fmla="*/ 11 w 11"/>
                <a:gd name="T41" fmla="*/ 15 h 15"/>
                <a:gd name="T42" fmla="*/ 11 w 11"/>
                <a:gd name="T43" fmla="*/ 14 h 15"/>
                <a:gd name="T44" fmla="*/ 10 w 11"/>
                <a:gd name="T4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10" y="14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1" y="15"/>
                    <a:pt x="11" y="14"/>
                    <a:pt x="11" y="14"/>
                  </a:cubicBezTo>
                  <a:lnTo>
                    <a:pt x="10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1" name="Freeform 838"/>
            <p:cNvSpPr>
              <a:spLocks/>
            </p:cNvSpPr>
            <p:nvPr/>
          </p:nvSpPr>
          <p:spPr bwMode="auto">
            <a:xfrm>
              <a:off x="1124" y="2212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2" name="Line 839"/>
            <p:cNvSpPr>
              <a:spLocks noChangeShapeType="1"/>
            </p:cNvSpPr>
            <p:nvPr/>
          </p:nvSpPr>
          <p:spPr bwMode="auto">
            <a:xfrm flipV="1">
              <a:off x="1124" y="2212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3" name="Freeform 840"/>
            <p:cNvSpPr>
              <a:spLocks/>
            </p:cNvSpPr>
            <p:nvPr/>
          </p:nvSpPr>
          <p:spPr bwMode="auto">
            <a:xfrm>
              <a:off x="1121" y="2208"/>
              <a:ext cx="5" cy="22"/>
            </a:xfrm>
            <a:custGeom>
              <a:avLst/>
              <a:gdLst>
                <a:gd name="T0" fmla="*/ 3 w 3"/>
                <a:gd name="T1" fmla="*/ 12 h 13"/>
                <a:gd name="T2" fmla="*/ 3 w 3"/>
                <a:gd name="T3" fmla="*/ 2 h 13"/>
                <a:gd name="T4" fmla="*/ 2 w 3"/>
                <a:gd name="T5" fmla="*/ 0 h 13"/>
                <a:gd name="T6" fmla="*/ 0 w 3"/>
                <a:gd name="T7" fmla="*/ 2 h 13"/>
                <a:gd name="T8" fmla="*/ 0 w 3"/>
                <a:gd name="T9" fmla="*/ 12 h 13"/>
                <a:gd name="T10" fmla="*/ 2 w 3"/>
                <a:gd name="T11" fmla="*/ 13 h 13"/>
                <a:gd name="T12" fmla="*/ 3 w 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3"/>
                    <a:pt x="2" y="13"/>
                  </a:cubicBezTo>
                  <a:cubicBezTo>
                    <a:pt x="3" y="13"/>
                    <a:pt x="3" y="13"/>
                    <a:pt x="3" y="12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4" name="Rectangle 841"/>
            <p:cNvSpPr>
              <a:spLocks noChangeArrowheads="1"/>
            </p:cNvSpPr>
            <p:nvPr/>
          </p:nvSpPr>
          <p:spPr bwMode="auto">
            <a:xfrm>
              <a:off x="1144" y="2207"/>
              <a:ext cx="14" cy="22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5" name="Freeform 842"/>
            <p:cNvSpPr>
              <a:spLocks/>
            </p:cNvSpPr>
            <p:nvPr/>
          </p:nvSpPr>
          <p:spPr bwMode="auto">
            <a:xfrm>
              <a:off x="1143" y="2205"/>
              <a:ext cx="18" cy="25"/>
            </a:xfrm>
            <a:custGeom>
              <a:avLst/>
              <a:gdLst>
                <a:gd name="T0" fmla="*/ 9 w 11"/>
                <a:gd name="T1" fmla="*/ 14 h 15"/>
                <a:gd name="T2" fmla="*/ 9 w 11"/>
                <a:gd name="T3" fmla="*/ 12 h 15"/>
                <a:gd name="T4" fmla="*/ 3 w 11"/>
                <a:gd name="T5" fmla="*/ 12 h 15"/>
                <a:gd name="T6" fmla="*/ 3 w 11"/>
                <a:gd name="T7" fmla="*/ 3 h 15"/>
                <a:gd name="T8" fmla="*/ 8 w 11"/>
                <a:gd name="T9" fmla="*/ 3 h 15"/>
                <a:gd name="T10" fmla="*/ 8 w 11"/>
                <a:gd name="T11" fmla="*/ 14 h 15"/>
                <a:gd name="T12" fmla="*/ 9 w 11"/>
                <a:gd name="T13" fmla="*/ 14 h 15"/>
                <a:gd name="T14" fmla="*/ 9 w 11"/>
                <a:gd name="T15" fmla="*/ 12 h 15"/>
                <a:gd name="T16" fmla="*/ 9 w 11"/>
                <a:gd name="T17" fmla="*/ 14 h 15"/>
                <a:gd name="T18" fmla="*/ 11 w 11"/>
                <a:gd name="T19" fmla="*/ 14 h 15"/>
                <a:gd name="T20" fmla="*/ 11 w 11"/>
                <a:gd name="T21" fmla="*/ 1 h 15"/>
                <a:gd name="T22" fmla="*/ 10 w 11"/>
                <a:gd name="T23" fmla="*/ 0 h 15"/>
                <a:gd name="T24" fmla="*/ 9 w 11"/>
                <a:gd name="T25" fmla="*/ 0 h 15"/>
                <a:gd name="T26" fmla="*/ 1 w 11"/>
                <a:gd name="T27" fmla="*/ 0 h 15"/>
                <a:gd name="T28" fmla="*/ 0 w 11"/>
                <a:gd name="T29" fmla="*/ 0 h 15"/>
                <a:gd name="T30" fmla="*/ 0 w 11"/>
                <a:gd name="T31" fmla="*/ 1 h 15"/>
                <a:gd name="T32" fmla="*/ 0 w 11"/>
                <a:gd name="T33" fmla="*/ 14 h 15"/>
                <a:gd name="T34" fmla="*/ 0 w 11"/>
                <a:gd name="T35" fmla="*/ 15 h 15"/>
                <a:gd name="T36" fmla="*/ 1 w 11"/>
                <a:gd name="T37" fmla="*/ 15 h 15"/>
                <a:gd name="T38" fmla="*/ 9 w 11"/>
                <a:gd name="T39" fmla="*/ 15 h 15"/>
                <a:gd name="T40" fmla="*/ 10 w 11"/>
                <a:gd name="T41" fmla="*/ 15 h 15"/>
                <a:gd name="T42" fmla="*/ 11 w 11"/>
                <a:gd name="T43" fmla="*/ 14 h 15"/>
                <a:gd name="T44" fmla="*/ 9 w 11"/>
                <a:gd name="T45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5">
                  <a:moveTo>
                    <a:pt x="9" y="14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4"/>
                    <a:pt x="11" y="14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6" name="Freeform 843"/>
            <p:cNvSpPr>
              <a:spLocks/>
            </p:cNvSpPr>
            <p:nvPr/>
          </p:nvSpPr>
          <p:spPr bwMode="auto">
            <a:xfrm>
              <a:off x="1151" y="2229"/>
              <a:ext cx="0" cy="15"/>
            </a:xfrm>
            <a:custGeom>
              <a:avLst/>
              <a:gdLst>
                <a:gd name="T0" fmla="*/ 15 h 15"/>
                <a:gd name="T1" fmla="*/ 0 h 15"/>
                <a:gd name="T2" fmla="*/ 15 h 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">
                  <a:moveTo>
                    <a:pt x="0" y="15"/>
                  </a:move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7" name="Line 844"/>
            <p:cNvSpPr>
              <a:spLocks noChangeShapeType="1"/>
            </p:cNvSpPr>
            <p:nvPr/>
          </p:nvSpPr>
          <p:spPr bwMode="auto">
            <a:xfrm flipV="1">
              <a:off x="1151" y="2229"/>
              <a:ext cx="0" cy="1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8" name="Freeform 845"/>
            <p:cNvSpPr>
              <a:spLocks/>
            </p:cNvSpPr>
            <p:nvPr/>
          </p:nvSpPr>
          <p:spPr bwMode="auto">
            <a:xfrm>
              <a:off x="1149" y="2225"/>
              <a:ext cx="5" cy="22"/>
            </a:xfrm>
            <a:custGeom>
              <a:avLst/>
              <a:gdLst>
                <a:gd name="T0" fmla="*/ 3 w 3"/>
                <a:gd name="T1" fmla="*/ 11 h 13"/>
                <a:gd name="T2" fmla="*/ 3 w 3"/>
                <a:gd name="T3" fmla="*/ 2 h 13"/>
                <a:gd name="T4" fmla="*/ 1 w 3"/>
                <a:gd name="T5" fmla="*/ 0 h 13"/>
                <a:gd name="T6" fmla="*/ 0 w 3"/>
                <a:gd name="T7" fmla="*/ 2 h 13"/>
                <a:gd name="T8" fmla="*/ 0 w 3"/>
                <a:gd name="T9" fmla="*/ 11 h 13"/>
                <a:gd name="T10" fmla="*/ 1 w 3"/>
                <a:gd name="T11" fmla="*/ 13 h 13"/>
                <a:gd name="T12" fmla="*/ 3 w 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69" name="Rectangle 846"/>
            <p:cNvSpPr>
              <a:spLocks noChangeArrowheads="1"/>
            </p:cNvSpPr>
            <p:nvPr/>
          </p:nvSpPr>
          <p:spPr bwMode="auto">
            <a:xfrm>
              <a:off x="1168" y="2224"/>
              <a:ext cx="13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0" name="Freeform 847"/>
            <p:cNvSpPr>
              <a:spLocks/>
            </p:cNvSpPr>
            <p:nvPr/>
          </p:nvSpPr>
          <p:spPr bwMode="auto">
            <a:xfrm>
              <a:off x="1166" y="2220"/>
              <a:ext cx="19" cy="27"/>
            </a:xfrm>
            <a:custGeom>
              <a:avLst/>
              <a:gdLst>
                <a:gd name="T0" fmla="*/ 9 w 11"/>
                <a:gd name="T1" fmla="*/ 14 h 16"/>
                <a:gd name="T2" fmla="*/ 9 w 11"/>
                <a:gd name="T3" fmla="*/ 13 h 16"/>
                <a:gd name="T4" fmla="*/ 3 w 11"/>
                <a:gd name="T5" fmla="*/ 13 h 16"/>
                <a:gd name="T6" fmla="*/ 3 w 11"/>
                <a:gd name="T7" fmla="*/ 3 h 16"/>
                <a:gd name="T8" fmla="*/ 8 w 11"/>
                <a:gd name="T9" fmla="*/ 3 h 16"/>
                <a:gd name="T10" fmla="*/ 8 w 11"/>
                <a:gd name="T11" fmla="*/ 14 h 16"/>
                <a:gd name="T12" fmla="*/ 9 w 11"/>
                <a:gd name="T13" fmla="*/ 14 h 16"/>
                <a:gd name="T14" fmla="*/ 9 w 11"/>
                <a:gd name="T15" fmla="*/ 13 h 16"/>
                <a:gd name="T16" fmla="*/ 9 w 11"/>
                <a:gd name="T17" fmla="*/ 14 h 16"/>
                <a:gd name="T18" fmla="*/ 11 w 11"/>
                <a:gd name="T19" fmla="*/ 14 h 16"/>
                <a:gd name="T20" fmla="*/ 11 w 11"/>
                <a:gd name="T21" fmla="*/ 2 h 16"/>
                <a:gd name="T22" fmla="*/ 10 w 11"/>
                <a:gd name="T23" fmla="*/ 1 h 16"/>
                <a:gd name="T24" fmla="*/ 9 w 11"/>
                <a:gd name="T25" fmla="*/ 0 h 16"/>
                <a:gd name="T26" fmla="*/ 1 w 11"/>
                <a:gd name="T27" fmla="*/ 0 h 16"/>
                <a:gd name="T28" fmla="*/ 0 w 11"/>
                <a:gd name="T29" fmla="*/ 1 h 16"/>
                <a:gd name="T30" fmla="*/ 0 w 11"/>
                <a:gd name="T31" fmla="*/ 2 h 16"/>
                <a:gd name="T32" fmla="*/ 0 w 11"/>
                <a:gd name="T33" fmla="*/ 14 h 16"/>
                <a:gd name="T34" fmla="*/ 0 w 11"/>
                <a:gd name="T35" fmla="*/ 15 h 16"/>
                <a:gd name="T36" fmla="*/ 1 w 11"/>
                <a:gd name="T37" fmla="*/ 16 h 16"/>
                <a:gd name="T38" fmla="*/ 9 w 11"/>
                <a:gd name="T39" fmla="*/ 16 h 16"/>
                <a:gd name="T40" fmla="*/ 10 w 11"/>
                <a:gd name="T41" fmla="*/ 15 h 16"/>
                <a:gd name="T42" fmla="*/ 11 w 11"/>
                <a:gd name="T43" fmla="*/ 14 h 16"/>
                <a:gd name="T44" fmla="*/ 9 w 11"/>
                <a:gd name="T4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6">
                  <a:moveTo>
                    <a:pt x="9" y="14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5"/>
                    <a:pt x="11" y="14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1" name="Freeform 848"/>
            <p:cNvSpPr>
              <a:spLocks/>
            </p:cNvSpPr>
            <p:nvPr/>
          </p:nvSpPr>
          <p:spPr bwMode="auto">
            <a:xfrm>
              <a:off x="1175" y="2244"/>
              <a:ext cx="0" cy="16"/>
            </a:xfrm>
            <a:custGeom>
              <a:avLst/>
              <a:gdLst>
                <a:gd name="T0" fmla="*/ 16 h 16"/>
                <a:gd name="T1" fmla="*/ 0 h 16"/>
                <a:gd name="T2" fmla="*/ 16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">
                  <a:moveTo>
                    <a:pt x="0" y="16"/>
                  </a:move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2" name="Line 849"/>
            <p:cNvSpPr>
              <a:spLocks noChangeShapeType="1"/>
            </p:cNvSpPr>
            <p:nvPr/>
          </p:nvSpPr>
          <p:spPr bwMode="auto">
            <a:xfrm flipV="1">
              <a:off x="1175" y="2244"/>
              <a:ext cx="0" cy="1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3" name="Freeform 850"/>
            <p:cNvSpPr>
              <a:spLocks/>
            </p:cNvSpPr>
            <p:nvPr/>
          </p:nvSpPr>
          <p:spPr bwMode="auto">
            <a:xfrm>
              <a:off x="1173" y="2242"/>
              <a:ext cx="5" cy="20"/>
            </a:xfrm>
            <a:custGeom>
              <a:avLst/>
              <a:gdLst>
                <a:gd name="T0" fmla="*/ 3 w 3"/>
                <a:gd name="T1" fmla="*/ 11 h 12"/>
                <a:gd name="T2" fmla="*/ 3 w 3"/>
                <a:gd name="T3" fmla="*/ 1 h 12"/>
                <a:gd name="T4" fmla="*/ 1 w 3"/>
                <a:gd name="T5" fmla="*/ 0 h 12"/>
                <a:gd name="T6" fmla="*/ 0 w 3"/>
                <a:gd name="T7" fmla="*/ 1 h 12"/>
                <a:gd name="T8" fmla="*/ 0 w 3"/>
                <a:gd name="T9" fmla="*/ 11 h 12"/>
                <a:gd name="T10" fmla="*/ 1 w 3"/>
                <a:gd name="T11" fmla="*/ 12 h 12"/>
                <a:gd name="T12" fmla="*/ 3 w 3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3" y="1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2" y="12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4" name="Rectangle 851"/>
            <p:cNvSpPr>
              <a:spLocks noChangeArrowheads="1"/>
            </p:cNvSpPr>
            <p:nvPr/>
          </p:nvSpPr>
          <p:spPr bwMode="auto">
            <a:xfrm>
              <a:off x="1198" y="2240"/>
              <a:ext cx="12" cy="20"/>
            </a:xfrm>
            <a:prstGeom prst="rect">
              <a:avLst/>
            </a:pr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5" name="Freeform 852"/>
            <p:cNvSpPr>
              <a:spLocks/>
            </p:cNvSpPr>
            <p:nvPr/>
          </p:nvSpPr>
          <p:spPr bwMode="auto">
            <a:xfrm>
              <a:off x="1195" y="2237"/>
              <a:ext cx="18" cy="27"/>
            </a:xfrm>
            <a:custGeom>
              <a:avLst/>
              <a:gdLst>
                <a:gd name="T0" fmla="*/ 9 w 11"/>
                <a:gd name="T1" fmla="*/ 14 h 16"/>
                <a:gd name="T2" fmla="*/ 9 w 11"/>
                <a:gd name="T3" fmla="*/ 13 h 16"/>
                <a:gd name="T4" fmla="*/ 3 w 11"/>
                <a:gd name="T5" fmla="*/ 13 h 16"/>
                <a:gd name="T6" fmla="*/ 3 w 11"/>
                <a:gd name="T7" fmla="*/ 3 h 16"/>
                <a:gd name="T8" fmla="*/ 8 w 11"/>
                <a:gd name="T9" fmla="*/ 3 h 16"/>
                <a:gd name="T10" fmla="*/ 8 w 11"/>
                <a:gd name="T11" fmla="*/ 14 h 16"/>
                <a:gd name="T12" fmla="*/ 9 w 11"/>
                <a:gd name="T13" fmla="*/ 14 h 16"/>
                <a:gd name="T14" fmla="*/ 9 w 11"/>
                <a:gd name="T15" fmla="*/ 13 h 16"/>
                <a:gd name="T16" fmla="*/ 9 w 11"/>
                <a:gd name="T17" fmla="*/ 14 h 16"/>
                <a:gd name="T18" fmla="*/ 11 w 11"/>
                <a:gd name="T19" fmla="*/ 14 h 16"/>
                <a:gd name="T20" fmla="*/ 11 w 11"/>
                <a:gd name="T21" fmla="*/ 2 h 16"/>
                <a:gd name="T22" fmla="*/ 10 w 11"/>
                <a:gd name="T23" fmla="*/ 1 h 16"/>
                <a:gd name="T24" fmla="*/ 9 w 11"/>
                <a:gd name="T25" fmla="*/ 0 h 16"/>
                <a:gd name="T26" fmla="*/ 2 w 11"/>
                <a:gd name="T27" fmla="*/ 0 h 16"/>
                <a:gd name="T28" fmla="*/ 1 w 11"/>
                <a:gd name="T29" fmla="*/ 1 h 16"/>
                <a:gd name="T30" fmla="*/ 0 w 11"/>
                <a:gd name="T31" fmla="*/ 2 h 16"/>
                <a:gd name="T32" fmla="*/ 0 w 11"/>
                <a:gd name="T33" fmla="*/ 14 h 16"/>
                <a:gd name="T34" fmla="*/ 1 w 11"/>
                <a:gd name="T35" fmla="*/ 15 h 16"/>
                <a:gd name="T36" fmla="*/ 2 w 11"/>
                <a:gd name="T37" fmla="*/ 16 h 16"/>
                <a:gd name="T38" fmla="*/ 9 w 11"/>
                <a:gd name="T39" fmla="*/ 16 h 16"/>
                <a:gd name="T40" fmla="*/ 10 w 11"/>
                <a:gd name="T41" fmla="*/ 15 h 16"/>
                <a:gd name="T42" fmla="*/ 11 w 11"/>
                <a:gd name="T43" fmla="*/ 14 h 16"/>
                <a:gd name="T44" fmla="*/ 9 w 11"/>
                <a:gd name="T4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16">
                  <a:moveTo>
                    <a:pt x="9" y="14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11" y="15"/>
                    <a:pt x="11" y="15"/>
                    <a:pt x="11" y="14"/>
                  </a:cubicBezTo>
                  <a:lnTo>
                    <a:pt x="9" y="14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6" name="Freeform 853"/>
            <p:cNvSpPr>
              <a:spLocks/>
            </p:cNvSpPr>
            <p:nvPr/>
          </p:nvSpPr>
          <p:spPr bwMode="auto">
            <a:xfrm>
              <a:off x="1203" y="2260"/>
              <a:ext cx="0" cy="17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4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7" name="Line 854"/>
            <p:cNvSpPr>
              <a:spLocks noChangeShapeType="1"/>
            </p:cNvSpPr>
            <p:nvPr/>
          </p:nvSpPr>
          <p:spPr bwMode="auto">
            <a:xfrm flipV="1">
              <a:off x="1203" y="2260"/>
              <a:ext cx="0" cy="1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8" name="Freeform 855"/>
            <p:cNvSpPr>
              <a:spLocks/>
            </p:cNvSpPr>
            <p:nvPr/>
          </p:nvSpPr>
          <p:spPr bwMode="auto">
            <a:xfrm>
              <a:off x="1201" y="2259"/>
              <a:ext cx="5" cy="22"/>
            </a:xfrm>
            <a:custGeom>
              <a:avLst/>
              <a:gdLst>
                <a:gd name="T0" fmla="*/ 3 w 3"/>
                <a:gd name="T1" fmla="*/ 11 h 13"/>
                <a:gd name="T2" fmla="*/ 3 w 3"/>
                <a:gd name="T3" fmla="*/ 1 h 13"/>
                <a:gd name="T4" fmla="*/ 1 w 3"/>
                <a:gd name="T5" fmla="*/ 0 h 13"/>
                <a:gd name="T6" fmla="*/ 0 w 3"/>
                <a:gd name="T7" fmla="*/ 1 h 13"/>
                <a:gd name="T8" fmla="*/ 0 w 3"/>
                <a:gd name="T9" fmla="*/ 11 h 13"/>
                <a:gd name="T10" fmla="*/ 1 w 3"/>
                <a:gd name="T11" fmla="*/ 13 h 13"/>
                <a:gd name="T12" fmla="*/ 3 w 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3" y="1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1" y="13"/>
                  </a:cubicBezTo>
                  <a:cubicBezTo>
                    <a:pt x="2" y="13"/>
                    <a:pt x="3" y="12"/>
                    <a:pt x="3" y="11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79" name="Freeform 856"/>
            <p:cNvSpPr>
              <a:spLocks noEditPoints="1"/>
            </p:cNvSpPr>
            <p:nvPr/>
          </p:nvSpPr>
          <p:spPr bwMode="auto">
            <a:xfrm>
              <a:off x="1283" y="1999"/>
              <a:ext cx="587" cy="446"/>
            </a:xfrm>
            <a:custGeom>
              <a:avLst/>
              <a:gdLst>
                <a:gd name="T0" fmla="*/ 22 w 351"/>
                <a:gd name="T1" fmla="*/ 162 h 266"/>
                <a:gd name="T2" fmla="*/ 47 w 351"/>
                <a:gd name="T3" fmla="*/ 157 h 266"/>
                <a:gd name="T4" fmla="*/ 81 w 351"/>
                <a:gd name="T5" fmla="*/ 192 h 266"/>
                <a:gd name="T6" fmla="*/ 113 w 351"/>
                <a:gd name="T7" fmla="*/ 215 h 266"/>
                <a:gd name="T8" fmla="*/ 143 w 351"/>
                <a:gd name="T9" fmla="*/ 207 h 266"/>
                <a:gd name="T10" fmla="*/ 151 w 351"/>
                <a:gd name="T11" fmla="*/ 170 h 266"/>
                <a:gd name="T12" fmla="*/ 214 w 351"/>
                <a:gd name="T13" fmla="*/ 202 h 266"/>
                <a:gd name="T14" fmla="*/ 233 w 351"/>
                <a:gd name="T15" fmla="*/ 264 h 266"/>
                <a:gd name="T16" fmla="*/ 263 w 351"/>
                <a:gd name="T17" fmla="*/ 256 h 266"/>
                <a:gd name="T18" fmla="*/ 274 w 351"/>
                <a:gd name="T19" fmla="*/ 235 h 266"/>
                <a:gd name="T20" fmla="*/ 284 w 351"/>
                <a:gd name="T21" fmla="*/ 238 h 266"/>
                <a:gd name="T22" fmla="*/ 297 w 351"/>
                <a:gd name="T23" fmla="*/ 236 h 266"/>
                <a:gd name="T24" fmla="*/ 327 w 351"/>
                <a:gd name="T25" fmla="*/ 229 h 266"/>
                <a:gd name="T26" fmla="*/ 351 w 351"/>
                <a:gd name="T27" fmla="*/ 204 h 266"/>
                <a:gd name="T28" fmla="*/ 348 w 351"/>
                <a:gd name="T29" fmla="*/ 194 h 266"/>
                <a:gd name="T30" fmla="*/ 345 w 351"/>
                <a:gd name="T31" fmla="*/ 148 h 266"/>
                <a:gd name="T32" fmla="*/ 344 w 351"/>
                <a:gd name="T33" fmla="*/ 144 h 266"/>
                <a:gd name="T34" fmla="*/ 341 w 351"/>
                <a:gd name="T35" fmla="*/ 136 h 266"/>
                <a:gd name="T36" fmla="*/ 340 w 351"/>
                <a:gd name="T37" fmla="*/ 134 h 266"/>
                <a:gd name="T38" fmla="*/ 339 w 351"/>
                <a:gd name="T39" fmla="*/ 131 h 266"/>
                <a:gd name="T40" fmla="*/ 338 w 351"/>
                <a:gd name="T41" fmla="*/ 130 h 266"/>
                <a:gd name="T42" fmla="*/ 336 w 351"/>
                <a:gd name="T43" fmla="*/ 126 h 266"/>
                <a:gd name="T44" fmla="*/ 334 w 351"/>
                <a:gd name="T45" fmla="*/ 124 h 266"/>
                <a:gd name="T46" fmla="*/ 334 w 351"/>
                <a:gd name="T47" fmla="*/ 124 h 266"/>
                <a:gd name="T48" fmla="*/ 333 w 351"/>
                <a:gd name="T49" fmla="*/ 123 h 266"/>
                <a:gd name="T50" fmla="*/ 333 w 351"/>
                <a:gd name="T51" fmla="*/ 123 h 266"/>
                <a:gd name="T52" fmla="*/ 332 w 351"/>
                <a:gd name="T53" fmla="*/ 122 h 266"/>
                <a:gd name="T54" fmla="*/ 315 w 351"/>
                <a:gd name="T55" fmla="*/ 113 h 266"/>
                <a:gd name="T56" fmla="*/ 289 w 351"/>
                <a:gd name="T57" fmla="*/ 123 h 266"/>
                <a:gd name="T58" fmla="*/ 257 w 351"/>
                <a:gd name="T59" fmla="*/ 83 h 266"/>
                <a:gd name="T60" fmla="*/ 223 w 351"/>
                <a:gd name="T61" fmla="*/ 85 h 266"/>
                <a:gd name="T62" fmla="*/ 132 w 351"/>
                <a:gd name="T63" fmla="*/ 57 h 266"/>
                <a:gd name="T64" fmla="*/ 122 w 351"/>
                <a:gd name="T65" fmla="*/ 41 h 266"/>
                <a:gd name="T66" fmla="*/ 90 w 351"/>
                <a:gd name="T67" fmla="*/ 0 h 266"/>
                <a:gd name="T68" fmla="*/ 50 w 351"/>
                <a:gd name="T69" fmla="*/ 6 h 266"/>
                <a:gd name="T70" fmla="*/ 6 w 351"/>
                <a:gd name="T71" fmla="*/ 79 h 266"/>
                <a:gd name="T72" fmla="*/ 10 w 351"/>
                <a:gd name="T73" fmla="*/ 93 h 266"/>
                <a:gd name="T74" fmla="*/ 132 w 351"/>
                <a:gd name="T75" fmla="*/ 75 h 266"/>
                <a:gd name="T76" fmla="*/ 184 w 351"/>
                <a:gd name="T77" fmla="*/ 108 h 266"/>
                <a:gd name="T78" fmla="*/ 132 w 351"/>
                <a:gd name="T79" fmla="*/ 7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1" h="266">
                  <a:moveTo>
                    <a:pt x="0" y="117"/>
                  </a:moveTo>
                  <a:cubicBezTo>
                    <a:pt x="0" y="136"/>
                    <a:pt x="10" y="156"/>
                    <a:pt x="22" y="162"/>
                  </a:cubicBezTo>
                  <a:cubicBezTo>
                    <a:pt x="27" y="165"/>
                    <a:pt x="31" y="165"/>
                    <a:pt x="34" y="163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50" y="172"/>
                    <a:pt x="58" y="187"/>
                    <a:pt x="68" y="192"/>
                  </a:cubicBezTo>
                  <a:cubicBezTo>
                    <a:pt x="73" y="194"/>
                    <a:pt x="77" y="194"/>
                    <a:pt x="81" y="192"/>
                  </a:cubicBezTo>
                  <a:cubicBezTo>
                    <a:pt x="93" y="186"/>
                    <a:pt x="93" y="186"/>
                    <a:pt x="93" y="186"/>
                  </a:cubicBezTo>
                  <a:cubicBezTo>
                    <a:pt x="97" y="199"/>
                    <a:pt x="104" y="211"/>
                    <a:pt x="113" y="215"/>
                  </a:cubicBezTo>
                  <a:cubicBezTo>
                    <a:pt x="117" y="217"/>
                    <a:pt x="122" y="217"/>
                    <a:pt x="125" y="215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149" y="204"/>
                    <a:pt x="153" y="196"/>
                    <a:pt x="153" y="184"/>
                  </a:cubicBezTo>
                  <a:cubicBezTo>
                    <a:pt x="153" y="179"/>
                    <a:pt x="152" y="174"/>
                    <a:pt x="151" y="170"/>
                  </a:cubicBezTo>
                  <a:cubicBezTo>
                    <a:pt x="213" y="203"/>
                    <a:pt x="213" y="203"/>
                    <a:pt x="213" y="203"/>
                  </a:cubicBezTo>
                  <a:cubicBezTo>
                    <a:pt x="214" y="202"/>
                    <a:pt x="214" y="202"/>
                    <a:pt x="214" y="202"/>
                  </a:cubicBezTo>
                  <a:cubicBezTo>
                    <a:pt x="212" y="206"/>
                    <a:pt x="211" y="212"/>
                    <a:pt x="211" y="218"/>
                  </a:cubicBezTo>
                  <a:cubicBezTo>
                    <a:pt x="211" y="237"/>
                    <a:pt x="221" y="258"/>
                    <a:pt x="233" y="264"/>
                  </a:cubicBezTo>
                  <a:cubicBezTo>
                    <a:pt x="237" y="266"/>
                    <a:pt x="242" y="266"/>
                    <a:pt x="245" y="264"/>
                  </a:cubicBezTo>
                  <a:cubicBezTo>
                    <a:pt x="263" y="256"/>
                    <a:pt x="263" y="256"/>
                    <a:pt x="263" y="256"/>
                  </a:cubicBezTo>
                  <a:cubicBezTo>
                    <a:pt x="269" y="253"/>
                    <a:pt x="272" y="245"/>
                    <a:pt x="273" y="235"/>
                  </a:cubicBezTo>
                  <a:cubicBezTo>
                    <a:pt x="274" y="235"/>
                    <a:pt x="274" y="235"/>
                    <a:pt x="274" y="235"/>
                  </a:cubicBezTo>
                  <a:cubicBezTo>
                    <a:pt x="278" y="238"/>
                    <a:pt x="283" y="237"/>
                    <a:pt x="284" y="233"/>
                  </a:cubicBezTo>
                  <a:cubicBezTo>
                    <a:pt x="284" y="238"/>
                    <a:pt x="284" y="238"/>
                    <a:pt x="284" y="238"/>
                  </a:cubicBezTo>
                  <a:cubicBezTo>
                    <a:pt x="293" y="234"/>
                    <a:pt x="293" y="234"/>
                    <a:pt x="293" y="234"/>
                  </a:cubicBezTo>
                  <a:cubicBezTo>
                    <a:pt x="294" y="235"/>
                    <a:pt x="295" y="236"/>
                    <a:pt x="297" y="236"/>
                  </a:cubicBezTo>
                  <a:cubicBezTo>
                    <a:pt x="301" y="239"/>
                    <a:pt x="306" y="239"/>
                    <a:pt x="309" y="237"/>
                  </a:cubicBezTo>
                  <a:cubicBezTo>
                    <a:pt x="327" y="229"/>
                    <a:pt x="327" y="229"/>
                    <a:pt x="327" y="229"/>
                  </a:cubicBezTo>
                  <a:cubicBezTo>
                    <a:pt x="332" y="226"/>
                    <a:pt x="335" y="220"/>
                    <a:pt x="336" y="212"/>
                  </a:cubicBezTo>
                  <a:cubicBezTo>
                    <a:pt x="351" y="204"/>
                    <a:pt x="351" y="204"/>
                    <a:pt x="351" y="204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48" y="194"/>
                    <a:pt x="348" y="194"/>
                    <a:pt x="348" y="194"/>
                  </a:cubicBezTo>
                  <a:cubicBezTo>
                    <a:pt x="348" y="168"/>
                    <a:pt x="348" y="168"/>
                    <a:pt x="348" y="168"/>
                  </a:cubicBezTo>
                  <a:cubicBezTo>
                    <a:pt x="348" y="162"/>
                    <a:pt x="347" y="153"/>
                    <a:pt x="345" y="148"/>
                  </a:cubicBezTo>
                  <a:cubicBezTo>
                    <a:pt x="344" y="144"/>
                    <a:pt x="344" y="144"/>
                    <a:pt x="344" y="144"/>
                  </a:cubicBezTo>
                  <a:cubicBezTo>
                    <a:pt x="344" y="144"/>
                    <a:pt x="344" y="144"/>
                    <a:pt x="344" y="144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42" y="137"/>
                    <a:pt x="341" y="136"/>
                    <a:pt x="341" y="136"/>
                  </a:cubicBezTo>
                  <a:cubicBezTo>
                    <a:pt x="341" y="135"/>
                    <a:pt x="341" y="135"/>
                    <a:pt x="341" y="135"/>
                  </a:cubicBezTo>
                  <a:cubicBezTo>
                    <a:pt x="341" y="134"/>
                    <a:pt x="341" y="134"/>
                    <a:pt x="340" y="134"/>
                  </a:cubicBezTo>
                  <a:cubicBezTo>
                    <a:pt x="340" y="133"/>
                    <a:pt x="340" y="133"/>
                    <a:pt x="340" y="132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39" y="131"/>
                    <a:pt x="339" y="131"/>
                    <a:pt x="339" y="130"/>
                  </a:cubicBezTo>
                  <a:cubicBezTo>
                    <a:pt x="338" y="130"/>
                    <a:pt x="338" y="130"/>
                    <a:pt x="338" y="130"/>
                  </a:cubicBezTo>
                  <a:cubicBezTo>
                    <a:pt x="338" y="129"/>
                    <a:pt x="337" y="128"/>
                    <a:pt x="336" y="126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6" y="126"/>
                    <a:pt x="335" y="125"/>
                    <a:pt x="335" y="125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3" y="123"/>
                    <a:pt x="333" y="123"/>
                    <a:pt x="333" y="123"/>
                  </a:cubicBezTo>
                  <a:cubicBezTo>
                    <a:pt x="333" y="123"/>
                    <a:pt x="333" y="123"/>
                    <a:pt x="333" y="123"/>
                  </a:cubicBezTo>
                  <a:cubicBezTo>
                    <a:pt x="333" y="123"/>
                    <a:pt x="333" y="123"/>
                    <a:pt x="333" y="123"/>
                  </a:cubicBezTo>
                  <a:cubicBezTo>
                    <a:pt x="332" y="122"/>
                    <a:pt x="332" y="122"/>
                    <a:pt x="332" y="122"/>
                  </a:cubicBezTo>
                  <a:cubicBezTo>
                    <a:pt x="332" y="122"/>
                    <a:pt x="332" y="122"/>
                    <a:pt x="332" y="122"/>
                  </a:cubicBezTo>
                  <a:cubicBezTo>
                    <a:pt x="331" y="121"/>
                    <a:pt x="331" y="121"/>
                    <a:pt x="330" y="120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13" y="112"/>
                    <a:pt x="311" y="112"/>
                    <a:pt x="309" y="113"/>
                  </a:cubicBezTo>
                  <a:cubicBezTo>
                    <a:pt x="289" y="123"/>
                    <a:pt x="289" y="123"/>
                    <a:pt x="289" y="123"/>
                  </a:cubicBezTo>
                  <a:cubicBezTo>
                    <a:pt x="289" y="101"/>
                    <a:pt x="289" y="101"/>
                    <a:pt x="289" y="101"/>
                  </a:cubicBezTo>
                  <a:cubicBezTo>
                    <a:pt x="257" y="83"/>
                    <a:pt x="257" y="83"/>
                    <a:pt x="257" y="83"/>
                  </a:cubicBezTo>
                  <a:cubicBezTo>
                    <a:pt x="239" y="94"/>
                    <a:pt x="239" y="94"/>
                    <a:pt x="239" y="94"/>
                  </a:cubicBezTo>
                  <a:cubicBezTo>
                    <a:pt x="223" y="85"/>
                    <a:pt x="223" y="85"/>
                    <a:pt x="223" y="85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18"/>
                    <a:pt x="122" y="18"/>
                    <a:pt x="122" y="18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4" y="96"/>
                    <a:pt x="0" y="105"/>
                    <a:pt x="0" y="117"/>
                  </a:cubicBezTo>
                  <a:close/>
                  <a:moveTo>
                    <a:pt x="132" y="75"/>
                  </a:moveTo>
                  <a:cubicBezTo>
                    <a:pt x="190" y="105"/>
                    <a:pt x="190" y="105"/>
                    <a:pt x="190" y="105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32" y="81"/>
                    <a:pt x="132" y="81"/>
                    <a:pt x="132" y="81"/>
                  </a:cubicBezTo>
                  <a:lnTo>
                    <a:pt x="132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0" name="Freeform 857"/>
            <p:cNvSpPr>
              <a:spLocks noEditPoints="1"/>
            </p:cNvSpPr>
            <p:nvPr/>
          </p:nvSpPr>
          <p:spPr bwMode="auto">
            <a:xfrm>
              <a:off x="1280" y="1996"/>
              <a:ext cx="594" cy="450"/>
            </a:xfrm>
            <a:custGeom>
              <a:avLst/>
              <a:gdLst>
                <a:gd name="T0" fmla="*/ 31 w 355"/>
                <a:gd name="T1" fmla="*/ 168 h 269"/>
                <a:gd name="T2" fmla="*/ 47 w 355"/>
                <a:gd name="T3" fmla="*/ 159 h 269"/>
                <a:gd name="T4" fmla="*/ 83 w 355"/>
                <a:gd name="T5" fmla="*/ 194 h 269"/>
                <a:gd name="T6" fmla="*/ 114 w 355"/>
                <a:gd name="T7" fmla="*/ 219 h 269"/>
                <a:gd name="T8" fmla="*/ 146 w 355"/>
                <a:gd name="T9" fmla="*/ 211 h 269"/>
                <a:gd name="T10" fmla="*/ 152 w 355"/>
                <a:gd name="T11" fmla="*/ 174 h 269"/>
                <a:gd name="T12" fmla="*/ 211 w 355"/>
                <a:gd name="T13" fmla="*/ 220 h 269"/>
                <a:gd name="T14" fmla="*/ 247 w 355"/>
                <a:gd name="T15" fmla="*/ 266 h 269"/>
                <a:gd name="T16" fmla="*/ 274 w 355"/>
                <a:gd name="T17" fmla="*/ 239 h 269"/>
                <a:gd name="T18" fmla="*/ 288 w 355"/>
                <a:gd name="T19" fmla="*/ 235 h 269"/>
                <a:gd name="T20" fmla="*/ 296 w 355"/>
                <a:gd name="T21" fmla="*/ 238 h 269"/>
                <a:gd name="T22" fmla="*/ 312 w 355"/>
                <a:gd name="T23" fmla="*/ 240 h 269"/>
                <a:gd name="T24" fmla="*/ 338 w 355"/>
                <a:gd name="T25" fmla="*/ 214 h 269"/>
                <a:gd name="T26" fmla="*/ 352 w 355"/>
                <a:gd name="T27" fmla="*/ 192 h 269"/>
                <a:gd name="T28" fmla="*/ 346 w 355"/>
                <a:gd name="T29" fmla="*/ 146 h 269"/>
                <a:gd name="T30" fmla="*/ 344 w 355"/>
                <a:gd name="T31" fmla="*/ 140 h 269"/>
                <a:gd name="T32" fmla="*/ 344 w 355"/>
                <a:gd name="T33" fmla="*/ 135 h 269"/>
                <a:gd name="T34" fmla="*/ 342 w 355"/>
                <a:gd name="T35" fmla="*/ 131 h 269"/>
                <a:gd name="T36" fmla="*/ 338 w 355"/>
                <a:gd name="T37" fmla="*/ 128 h 269"/>
                <a:gd name="T38" fmla="*/ 338 w 355"/>
                <a:gd name="T39" fmla="*/ 125 h 269"/>
                <a:gd name="T40" fmla="*/ 338 w 355"/>
                <a:gd name="T41" fmla="*/ 124 h 269"/>
                <a:gd name="T42" fmla="*/ 334 w 355"/>
                <a:gd name="T43" fmla="*/ 123 h 269"/>
                <a:gd name="T44" fmla="*/ 335 w 355"/>
                <a:gd name="T45" fmla="*/ 122 h 269"/>
                <a:gd name="T46" fmla="*/ 310 w 355"/>
                <a:gd name="T47" fmla="*/ 114 h 269"/>
                <a:gd name="T48" fmla="*/ 260 w 355"/>
                <a:gd name="T49" fmla="*/ 83 h 269"/>
                <a:gd name="T50" fmla="*/ 136 w 355"/>
                <a:gd name="T51" fmla="*/ 58 h 269"/>
                <a:gd name="T52" fmla="*/ 93 w 355"/>
                <a:gd name="T53" fmla="*/ 0 h 269"/>
                <a:gd name="T54" fmla="*/ 6 w 355"/>
                <a:gd name="T55" fmla="*/ 34 h 269"/>
                <a:gd name="T56" fmla="*/ 3 w 355"/>
                <a:gd name="T57" fmla="*/ 103 h 269"/>
                <a:gd name="T58" fmla="*/ 12 w 355"/>
                <a:gd name="T59" fmla="*/ 95 h 269"/>
                <a:gd name="T60" fmla="*/ 10 w 355"/>
                <a:gd name="T61" fmla="*/ 35 h 269"/>
                <a:gd name="T62" fmla="*/ 122 w 355"/>
                <a:gd name="T63" fmla="*/ 43 h 269"/>
                <a:gd name="T64" fmla="*/ 209 w 355"/>
                <a:gd name="T65" fmla="*/ 99 h 269"/>
                <a:gd name="T66" fmla="*/ 289 w 355"/>
                <a:gd name="T67" fmla="*/ 125 h 269"/>
                <a:gd name="T68" fmla="*/ 316 w 355"/>
                <a:gd name="T69" fmla="*/ 117 h 269"/>
                <a:gd name="T70" fmla="*/ 333 w 355"/>
                <a:gd name="T71" fmla="*/ 125 h 269"/>
                <a:gd name="T72" fmla="*/ 335 w 355"/>
                <a:gd name="T73" fmla="*/ 125 h 269"/>
                <a:gd name="T74" fmla="*/ 336 w 355"/>
                <a:gd name="T75" fmla="*/ 126 h 269"/>
                <a:gd name="T76" fmla="*/ 335 w 355"/>
                <a:gd name="T77" fmla="*/ 127 h 269"/>
                <a:gd name="T78" fmla="*/ 336 w 355"/>
                <a:gd name="T79" fmla="*/ 129 h 269"/>
                <a:gd name="T80" fmla="*/ 341 w 355"/>
                <a:gd name="T81" fmla="*/ 132 h 269"/>
                <a:gd name="T82" fmla="*/ 340 w 355"/>
                <a:gd name="T83" fmla="*/ 135 h 269"/>
                <a:gd name="T84" fmla="*/ 343 w 355"/>
                <a:gd name="T85" fmla="*/ 138 h 269"/>
                <a:gd name="T86" fmla="*/ 346 w 355"/>
                <a:gd name="T87" fmla="*/ 144 h 269"/>
                <a:gd name="T88" fmla="*/ 345 w 355"/>
                <a:gd name="T89" fmla="*/ 150 h 269"/>
                <a:gd name="T90" fmla="*/ 351 w 355"/>
                <a:gd name="T91" fmla="*/ 205 h 269"/>
                <a:gd name="T92" fmla="*/ 310 w 355"/>
                <a:gd name="T93" fmla="*/ 237 h 269"/>
                <a:gd name="T94" fmla="*/ 294 w 355"/>
                <a:gd name="T95" fmla="*/ 234 h 269"/>
                <a:gd name="T96" fmla="*/ 281 w 355"/>
                <a:gd name="T97" fmla="*/ 237 h 269"/>
                <a:gd name="T98" fmla="*/ 264 w 355"/>
                <a:gd name="T99" fmla="*/ 256 h 269"/>
                <a:gd name="T100" fmla="*/ 236 w 355"/>
                <a:gd name="T101" fmla="*/ 264 h 269"/>
                <a:gd name="T102" fmla="*/ 215 w 355"/>
                <a:gd name="T103" fmla="*/ 202 h 269"/>
                <a:gd name="T104" fmla="*/ 150 w 355"/>
                <a:gd name="T105" fmla="*/ 200 h 269"/>
                <a:gd name="T106" fmla="*/ 121 w 355"/>
                <a:gd name="T107" fmla="*/ 217 h 269"/>
                <a:gd name="T108" fmla="*/ 94 w 355"/>
                <a:gd name="T109" fmla="*/ 187 h 269"/>
                <a:gd name="T110" fmla="*/ 59 w 355"/>
                <a:gd name="T111" fmla="*/ 179 h 269"/>
                <a:gd name="T112" fmla="*/ 31 w 355"/>
                <a:gd name="T113" fmla="*/ 164 h 269"/>
                <a:gd name="T114" fmla="*/ 134 w 355"/>
                <a:gd name="T115" fmla="*/ 77 h 269"/>
                <a:gd name="T116" fmla="*/ 134 w 355"/>
                <a:gd name="T117" fmla="*/ 77 h 269"/>
                <a:gd name="T118" fmla="*/ 185 w 355"/>
                <a:gd name="T119" fmla="*/ 112 h 269"/>
                <a:gd name="T120" fmla="*/ 133 w 355"/>
                <a:gd name="T121" fmla="*/ 7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" h="269">
                  <a:moveTo>
                    <a:pt x="2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29"/>
                    <a:pt x="2" y="139"/>
                    <a:pt x="7" y="147"/>
                  </a:cubicBezTo>
                  <a:cubicBezTo>
                    <a:pt x="11" y="156"/>
                    <a:pt x="16" y="163"/>
                    <a:pt x="23" y="166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6" y="167"/>
                    <a:pt x="28" y="168"/>
                    <a:pt x="31" y="168"/>
                  </a:cubicBezTo>
                  <a:cubicBezTo>
                    <a:pt x="33" y="168"/>
                    <a:pt x="35" y="167"/>
                    <a:pt x="37" y="166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7" y="166"/>
                    <a:pt x="37" y="166"/>
                    <a:pt x="37" y="166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8" y="167"/>
                    <a:pt x="51" y="175"/>
                    <a:pt x="55" y="181"/>
                  </a:cubicBezTo>
                  <a:cubicBezTo>
                    <a:pt x="59" y="188"/>
                    <a:pt x="64" y="193"/>
                    <a:pt x="69" y="195"/>
                  </a:cubicBezTo>
                  <a:cubicBezTo>
                    <a:pt x="69" y="195"/>
                    <a:pt x="69" y="195"/>
                    <a:pt x="69" y="195"/>
                  </a:cubicBezTo>
                  <a:cubicBezTo>
                    <a:pt x="72" y="197"/>
                    <a:pt x="74" y="197"/>
                    <a:pt x="77" y="197"/>
                  </a:cubicBezTo>
                  <a:cubicBezTo>
                    <a:pt x="79" y="197"/>
                    <a:pt x="82" y="197"/>
                    <a:pt x="84" y="196"/>
                  </a:cubicBezTo>
                  <a:cubicBezTo>
                    <a:pt x="83" y="194"/>
                    <a:pt x="83" y="194"/>
                    <a:pt x="83" y="194"/>
                  </a:cubicBezTo>
                  <a:cubicBezTo>
                    <a:pt x="83" y="196"/>
                    <a:pt x="83" y="196"/>
                    <a:pt x="83" y="196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5" y="188"/>
                    <a:pt x="95" y="188"/>
                    <a:pt x="95" y="188"/>
                  </a:cubicBezTo>
                  <a:cubicBezTo>
                    <a:pt x="93" y="189"/>
                    <a:pt x="93" y="189"/>
                    <a:pt x="93" y="189"/>
                  </a:cubicBezTo>
                  <a:cubicBezTo>
                    <a:pt x="95" y="196"/>
                    <a:pt x="98" y="202"/>
                    <a:pt x="101" y="207"/>
                  </a:cubicBezTo>
                  <a:cubicBezTo>
                    <a:pt x="105" y="212"/>
                    <a:pt x="109" y="217"/>
                    <a:pt x="114" y="219"/>
                  </a:cubicBezTo>
                  <a:cubicBezTo>
                    <a:pt x="114" y="219"/>
                    <a:pt x="114" y="219"/>
                    <a:pt x="114" y="219"/>
                  </a:cubicBezTo>
                  <a:cubicBezTo>
                    <a:pt x="116" y="220"/>
                    <a:pt x="119" y="221"/>
                    <a:pt x="121" y="221"/>
                  </a:cubicBezTo>
                  <a:cubicBezTo>
                    <a:pt x="124" y="221"/>
                    <a:pt x="126" y="220"/>
                    <a:pt x="128" y="219"/>
                  </a:cubicBezTo>
                  <a:cubicBezTo>
                    <a:pt x="127" y="217"/>
                    <a:pt x="127" y="217"/>
                    <a:pt x="127" y="217"/>
                  </a:cubicBezTo>
                  <a:cubicBezTo>
                    <a:pt x="128" y="219"/>
                    <a:pt x="128" y="219"/>
                    <a:pt x="128" y="219"/>
                  </a:cubicBezTo>
                  <a:cubicBezTo>
                    <a:pt x="146" y="211"/>
                    <a:pt x="146" y="211"/>
                    <a:pt x="146" y="211"/>
                  </a:cubicBezTo>
                  <a:cubicBezTo>
                    <a:pt x="146" y="211"/>
                    <a:pt x="146" y="211"/>
                    <a:pt x="146" y="211"/>
                  </a:cubicBezTo>
                  <a:cubicBezTo>
                    <a:pt x="150" y="209"/>
                    <a:pt x="152" y="206"/>
                    <a:pt x="154" y="202"/>
                  </a:cubicBezTo>
                  <a:cubicBezTo>
                    <a:pt x="156" y="197"/>
                    <a:pt x="157" y="192"/>
                    <a:pt x="157" y="186"/>
                  </a:cubicBezTo>
                  <a:cubicBezTo>
                    <a:pt x="157" y="181"/>
                    <a:pt x="156" y="176"/>
                    <a:pt x="155" y="171"/>
                  </a:cubicBezTo>
                  <a:cubicBezTo>
                    <a:pt x="153" y="172"/>
                    <a:pt x="153" y="172"/>
                    <a:pt x="153" y="172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7"/>
                    <a:pt x="215" y="207"/>
                    <a:pt x="216" y="206"/>
                  </a:cubicBezTo>
                  <a:cubicBezTo>
                    <a:pt x="217" y="206"/>
                    <a:pt x="217" y="206"/>
                    <a:pt x="217" y="206"/>
                  </a:cubicBezTo>
                  <a:cubicBezTo>
                    <a:pt x="216" y="204"/>
                    <a:pt x="216" y="204"/>
                    <a:pt x="216" y="204"/>
                  </a:cubicBezTo>
                  <a:cubicBezTo>
                    <a:pt x="214" y="203"/>
                    <a:pt x="214" y="203"/>
                    <a:pt x="214" y="203"/>
                  </a:cubicBezTo>
                  <a:cubicBezTo>
                    <a:pt x="212" y="208"/>
                    <a:pt x="211" y="213"/>
                    <a:pt x="211" y="220"/>
                  </a:cubicBezTo>
                  <a:cubicBezTo>
                    <a:pt x="211" y="230"/>
                    <a:pt x="213" y="240"/>
                    <a:pt x="217" y="249"/>
                  </a:cubicBezTo>
                  <a:cubicBezTo>
                    <a:pt x="221" y="257"/>
                    <a:pt x="227" y="264"/>
                    <a:pt x="234" y="267"/>
                  </a:cubicBezTo>
                  <a:cubicBezTo>
                    <a:pt x="234" y="267"/>
                    <a:pt x="234" y="267"/>
                    <a:pt x="234" y="267"/>
                  </a:cubicBezTo>
                  <a:cubicBezTo>
                    <a:pt x="237" y="269"/>
                    <a:pt x="239" y="269"/>
                    <a:pt x="242" y="269"/>
                  </a:cubicBezTo>
                  <a:cubicBezTo>
                    <a:pt x="244" y="269"/>
                    <a:pt x="246" y="269"/>
                    <a:pt x="248" y="268"/>
                  </a:cubicBezTo>
                  <a:cubicBezTo>
                    <a:pt x="247" y="266"/>
                    <a:pt x="247" y="266"/>
                    <a:pt x="247" y="266"/>
                  </a:cubicBezTo>
                  <a:cubicBezTo>
                    <a:pt x="248" y="268"/>
                    <a:pt x="248" y="268"/>
                    <a:pt x="248" y="268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73" y="256"/>
                    <a:pt x="276" y="248"/>
                    <a:pt x="277" y="237"/>
                  </a:cubicBezTo>
                  <a:cubicBezTo>
                    <a:pt x="275" y="237"/>
                    <a:pt x="275" y="237"/>
                    <a:pt x="275" y="237"/>
                  </a:cubicBezTo>
                  <a:cubicBezTo>
                    <a:pt x="274" y="239"/>
                    <a:pt x="274" y="239"/>
                    <a:pt x="274" y="239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6" y="237"/>
                    <a:pt x="276" y="237"/>
                    <a:pt x="276" y="237"/>
                  </a:cubicBezTo>
                  <a:cubicBezTo>
                    <a:pt x="275" y="239"/>
                    <a:pt x="275" y="239"/>
                    <a:pt x="275" y="239"/>
                  </a:cubicBezTo>
                  <a:cubicBezTo>
                    <a:pt x="277" y="240"/>
                    <a:pt x="279" y="241"/>
                    <a:pt x="281" y="241"/>
                  </a:cubicBezTo>
                  <a:cubicBezTo>
                    <a:pt x="282" y="241"/>
                    <a:pt x="284" y="240"/>
                    <a:pt x="285" y="239"/>
                  </a:cubicBezTo>
                  <a:cubicBezTo>
                    <a:pt x="287" y="238"/>
                    <a:pt x="288" y="237"/>
                    <a:pt x="288" y="235"/>
                  </a:cubicBezTo>
                  <a:cubicBezTo>
                    <a:pt x="286" y="235"/>
                    <a:pt x="286" y="235"/>
                    <a:pt x="286" y="235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84" y="240"/>
                    <a:pt x="284" y="240"/>
                    <a:pt x="284" y="240"/>
                  </a:cubicBezTo>
                  <a:cubicBezTo>
                    <a:pt x="284" y="241"/>
                    <a:pt x="285" y="241"/>
                    <a:pt x="285" y="242"/>
                  </a:cubicBezTo>
                  <a:cubicBezTo>
                    <a:pt x="286" y="242"/>
                    <a:pt x="287" y="242"/>
                    <a:pt x="287" y="242"/>
                  </a:cubicBezTo>
                  <a:cubicBezTo>
                    <a:pt x="296" y="238"/>
                    <a:pt x="296" y="238"/>
                    <a:pt x="296" y="238"/>
                  </a:cubicBezTo>
                  <a:cubicBezTo>
                    <a:pt x="295" y="236"/>
                    <a:pt x="295" y="236"/>
                    <a:pt x="295" y="236"/>
                  </a:cubicBezTo>
                  <a:cubicBezTo>
                    <a:pt x="293" y="237"/>
                    <a:pt x="293" y="237"/>
                    <a:pt x="293" y="237"/>
                  </a:cubicBezTo>
                  <a:cubicBezTo>
                    <a:pt x="295" y="238"/>
                    <a:pt x="296" y="239"/>
                    <a:pt x="298" y="240"/>
                  </a:cubicBezTo>
                  <a:cubicBezTo>
                    <a:pt x="298" y="240"/>
                    <a:pt x="298" y="240"/>
                    <a:pt x="298" y="240"/>
                  </a:cubicBezTo>
                  <a:cubicBezTo>
                    <a:pt x="300" y="241"/>
                    <a:pt x="303" y="242"/>
                    <a:pt x="305" y="242"/>
                  </a:cubicBezTo>
                  <a:cubicBezTo>
                    <a:pt x="308" y="242"/>
                    <a:pt x="310" y="241"/>
                    <a:pt x="312" y="240"/>
                  </a:cubicBezTo>
                  <a:cubicBezTo>
                    <a:pt x="311" y="239"/>
                    <a:pt x="311" y="239"/>
                    <a:pt x="311" y="239"/>
                  </a:cubicBezTo>
                  <a:cubicBezTo>
                    <a:pt x="312" y="240"/>
                    <a:pt x="312" y="240"/>
                    <a:pt x="312" y="240"/>
                  </a:cubicBezTo>
                  <a:cubicBezTo>
                    <a:pt x="330" y="232"/>
                    <a:pt x="330" y="232"/>
                    <a:pt x="330" y="232"/>
                  </a:cubicBezTo>
                  <a:cubicBezTo>
                    <a:pt x="330" y="232"/>
                    <a:pt x="330" y="232"/>
                    <a:pt x="330" y="232"/>
                  </a:cubicBezTo>
                  <a:cubicBezTo>
                    <a:pt x="336" y="229"/>
                    <a:pt x="339" y="223"/>
                    <a:pt x="340" y="214"/>
                  </a:cubicBezTo>
                  <a:cubicBezTo>
                    <a:pt x="338" y="214"/>
                    <a:pt x="338" y="214"/>
                    <a:pt x="338" y="214"/>
                  </a:cubicBezTo>
                  <a:cubicBezTo>
                    <a:pt x="339" y="215"/>
                    <a:pt x="339" y="215"/>
                    <a:pt x="339" y="215"/>
                  </a:cubicBezTo>
                  <a:cubicBezTo>
                    <a:pt x="354" y="208"/>
                    <a:pt x="354" y="208"/>
                    <a:pt x="354" y="208"/>
                  </a:cubicBezTo>
                  <a:cubicBezTo>
                    <a:pt x="354" y="208"/>
                    <a:pt x="355" y="207"/>
                    <a:pt x="355" y="206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3"/>
                    <a:pt x="354" y="193"/>
                    <a:pt x="354" y="192"/>
                  </a:cubicBezTo>
                  <a:cubicBezTo>
                    <a:pt x="353" y="192"/>
                    <a:pt x="353" y="192"/>
                    <a:pt x="352" y="192"/>
                  </a:cubicBezTo>
                  <a:cubicBezTo>
                    <a:pt x="352" y="192"/>
                    <a:pt x="352" y="192"/>
                    <a:pt x="352" y="192"/>
                  </a:cubicBezTo>
                  <a:cubicBezTo>
                    <a:pt x="352" y="170"/>
                    <a:pt x="352" y="170"/>
                    <a:pt x="352" y="170"/>
                  </a:cubicBezTo>
                  <a:cubicBezTo>
                    <a:pt x="352" y="164"/>
                    <a:pt x="351" y="155"/>
                    <a:pt x="349" y="149"/>
                  </a:cubicBezTo>
                  <a:cubicBezTo>
                    <a:pt x="349" y="149"/>
                    <a:pt x="349" y="149"/>
                    <a:pt x="349" y="149"/>
                  </a:cubicBezTo>
                  <a:cubicBezTo>
                    <a:pt x="348" y="146"/>
                    <a:pt x="348" y="146"/>
                    <a:pt x="348" y="146"/>
                  </a:cubicBezTo>
                  <a:cubicBezTo>
                    <a:pt x="346" y="146"/>
                    <a:pt x="346" y="146"/>
                    <a:pt x="346" y="146"/>
                  </a:cubicBezTo>
                  <a:cubicBezTo>
                    <a:pt x="346" y="148"/>
                    <a:pt x="346" y="148"/>
                    <a:pt x="346" y="148"/>
                  </a:cubicBezTo>
                  <a:cubicBezTo>
                    <a:pt x="346" y="148"/>
                    <a:pt x="346" y="148"/>
                    <a:pt x="346" y="148"/>
                  </a:cubicBezTo>
                  <a:cubicBezTo>
                    <a:pt x="347" y="148"/>
                    <a:pt x="347" y="148"/>
                    <a:pt x="348" y="148"/>
                  </a:cubicBezTo>
                  <a:cubicBezTo>
                    <a:pt x="348" y="147"/>
                    <a:pt x="348" y="146"/>
                    <a:pt x="348" y="146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4" y="140"/>
                    <a:pt x="344" y="140"/>
                    <a:pt x="344" y="140"/>
                  </a:cubicBezTo>
                  <a:cubicBezTo>
                    <a:pt x="346" y="139"/>
                    <a:pt x="346" y="139"/>
                    <a:pt x="346" y="139"/>
                  </a:cubicBezTo>
                  <a:cubicBezTo>
                    <a:pt x="346" y="139"/>
                    <a:pt x="345" y="138"/>
                    <a:pt x="345" y="137"/>
                  </a:cubicBezTo>
                  <a:cubicBezTo>
                    <a:pt x="345" y="137"/>
                    <a:pt x="345" y="137"/>
                    <a:pt x="345" y="137"/>
                  </a:cubicBezTo>
                  <a:cubicBezTo>
                    <a:pt x="345" y="136"/>
                    <a:pt x="345" y="136"/>
                    <a:pt x="345" y="136"/>
                  </a:cubicBezTo>
                  <a:cubicBezTo>
                    <a:pt x="345" y="136"/>
                    <a:pt x="345" y="136"/>
                    <a:pt x="345" y="136"/>
                  </a:cubicBezTo>
                  <a:cubicBezTo>
                    <a:pt x="345" y="136"/>
                    <a:pt x="344" y="135"/>
                    <a:pt x="344" y="135"/>
                  </a:cubicBezTo>
                  <a:cubicBezTo>
                    <a:pt x="344" y="135"/>
                    <a:pt x="344" y="135"/>
                    <a:pt x="344" y="135"/>
                  </a:cubicBezTo>
                  <a:cubicBezTo>
                    <a:pt x="344" y="134"/>
                    <a:pt x="344" y="134"/>
                    <a:pt x="344" y="134"/>
                  </a:cubicBezTo>
                  <a:cubicBezTo>
                    <a:pt x="344" y="134"/>
                    <a:pt x="344" y="134"/>
                    <a:pt x="344" y="134"/>
                  </a:cubicBezTo>
                  <a:cubicBezTo>
                    <a:pt x="343" y="133"/>
                    <a:pt x="343" y="133"/>
                    <a:pt x="343" y="133"/>
                  </a:cubicBezTo>
                  <a:cubicBezTo>
                    <a:pt x="343" y="133"/>
                    <a:pt x="343" y="133"/>
                    <a:pt x="343" y="133"/>
                  </a:cubicBezTo>
                  <a:cubicBezTo>
                    <a:pt x="343" y="132"/>
                    <a:pt x="343" y="132"/>
                    <a:pt x="342" y="131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0" y="132"/>
                    <a:pt x="340" y="132"/>
                    <a:pt x="340" y="132"/>
                  </a:cubicBezTo>
                  <a:cubicBezTo>
                    <a:pt x="342" y="131"/>
                    <a:pt x="342" y="131"/>
                    <a:pt x="342" y="131"/>
                  </a:cubicBezTo>
                  <a:cubicBezTo>
                    <a:pt x="342" y="130"/>
                    <a:pt x="341" y="128"/>
                    <a:pt x="340" y="127"/>
                  </a:cubicBezTo>
                  <a:cubicBezTo>
                    <a:pt x="338" y="128"/>
                    <a:pt x="338" y="128"/>
                    <a:pt x="338" y="128"/>
                  </a:cubicBezTo>
                  <a:cubicBezTo>
                    <a:pt x="340" y="127"/>
                    <a:pt x="340" y="127"/>
                    <a:pt x="340" y="127"/>
                  </a:cubicBezTo>
                  <a:cubicBezTo>
                    <a:pt x="340" y="127"/>
                    <a:pt x="340" y="127"/>
                    <a:pt x="340" y="127"/>
                  </a:cubicBezTo>
                  <a:cubicBezTo>
                    <a:pt x="340" y="127"/>
                    <a:pt x="340" y="127"/>
                    <a:pt x="340" y="127"/>
                  </a:cubicBezTo>
                  <a:cubicBezTo>
                    <a:pt x="339" y="126"/>
                    <a:pt x="339" y="126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8" y="125"/>
                    <a:pt x="338" y="125"/>
                    <a:pt x="338" y="125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38" y="127"/>
                    <a:pt x="338" y="127"/>
                    <a:pt x="338" y="126"/>
                  </a:cubicBezTo>
                  <a:cubicBezTo>
                    <a:pt x="338" y="125"/>
                    <a:pt x="338" y="125"/>
                    <a:pt x="338" y="124"/>
                  </a:cubicBezTo>
                  <a:cubicBezTo>
                    <a:pt x="338" y="124"/>
                    <a:pt x="338" y="124"/>
                    <a:pt x="338" y="124"/>
                  </a:cubicBezTo>
                  <a:cubicBezTo>
                    <a:pt x="337" y="123"/>
                    <a:pt x="337" y="123"/>
                    <a:pt x="337" y="123"/>
                  </a:cubicBezTo>
                  <a:cubicBezTo>
                    <a:pt x="337" y="123"/>
                    <a:pt x="337" y="123"/>
                    <a:pt x="337" y="123"/>
                  </a:cubicBezTo>
                  <a:cubicBezTo>
                    <a:pt x="337" y="123"/>
                    <a:pt x="337" y="123"/>
                    <a:pt x="337" y="123"/>
                  </a:cubicBezTo>
                  <a:cubicBezTo>
                    <a:pt x="336" y="123"/>
                    <a:pt x="335" y="123"/>
                    <a:pt x="334" y="123"/>
                  </a:cubicBezTo>
                  <a:cubicBezTo>
                    <a:pt x="334" y="123"/>
                    <a:pt x="334" y="123"/>
                    <a:pt x="334" y="123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2"/>
                    <a:pt x="334" y="121"/>
                    <a:pt x="333" y="120"/>
                  </a:cubicBezTo>
                  <a:cubicBezTo>
                    <a:pt x="333" y="120"/>
                    <a:pt x="333" y="120"/>
                    <a:pt x="333" y="120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7" y="112"/>
                    <a:pt x="315" y="112"/>
                    <a:pt x="314" y="112"/>
                  </a:cubicBezTo>
                  <a:cubicBezTo>
                    <a:pt x="312" y="112"/>
                    <a:pt x="311" y="113"/>
                    <a:pt x="310" y="114"/>
                  </a:cubicBezTo>
                  <a:cubicBezTo>
                    <a:pt x="311" y="115"/>
                    <a:pt x="311" y="115"/>
                    <a:pt x="311" y="115"/>
                  </a:cubicBezTo>
                  <a:cubicBezTo>
                    <a:pt x="310" y="113"/>
                    <a:pt x="310" y="113"/>
                    <a:pt x="310" y="113"/>
                  </a:cubicBezTo>
                  <a:cubicBezTo>
                    <a:pt x="293" y="122"/>
                    <a:pt x="293" y="122"/>
                    <a:pt x="293" y="122"/>
                  </a:cubicBezTo>
                  <a:cubicBezTo>
                    <a:pt x="293" y="103"/>
                    <a:pt x="293" y="103"/>
                    <a:pt x="293" y="103"/>
                  </a:cubicBezTo>
                  <a:cubicBezTo>
                    <a:pt x="293" y="102"/>
                    <a:pt x="293" y="101"/>
                    <a:pt x="292" y="101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60" y="83"/>
                    <a:pt x="259" y="83"/>
                    <a:pt x="258" y="83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26" y="86"/>
                    <a:pt x="226" y="86"/>
                    <a:pt x="226" y="86"/>
                  </a:cubicBezTo>
                  <a:cubicBezTo>
                    <a:pt x="226" y="85"/>
                    <a:pt x="225" y="85"/>
                    <a:pt x="224" y="8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136" y="58"/>
                    <a:pt x="136" y="58"/>
                    <a:pt x="136" y="5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5" y="47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9"/>
                    <a:pt x="126" y="18"/>
                    <a:pt x="125" y="18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2" y="0"/>
                    <a:pt x="91" y="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6"/>
                    <a:pt x="52" y="6"/>
                    <a:pt x="51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6" y="33"/>
                    <a:pt x="6" y="34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1"/>
                    <a:pt x="6" y="82"/>
                    <a:pt x="7" y="82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7" y="95"/>
                    <a:pt x="4" y="99"/>
                    <a:pt x="3" y="103"/>
                  </a:cubicBezTo>
                  <a:cubicBezTo>
                    <a:pt x="1" y="107"/>
                    <a:pt x="0" y="113"/>
                    <a:pt x="0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3"/>
                    <a:pt x="5" y="108"/>
                    <a:pt x="6" y="105"/>
                  </a:cubicBezTo>
                  <a:cubicBezTo>
                    <a:pt x="8" y="101"/>
                    <a:pt x="10" y="98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6" y="91"/>
                    <a:pt x="26" y="90"/>
                    <a:pt x="26" y="90"/>
                  </a:cubicBezTo>
                  <a:cubicBezTo>
                    <a:pt x="26" y="89"/>
                    <a:pt x="26" y="88"/>
                    <a:pt x="25" y="88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7" y="19"/>
                    <a:pt x="67" y="19"/>
                    <a:pt x="68" y="18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2" y="44"/>
                    <a:pt x="122" y="45"/>
                    <a:pt x="123" y="45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60"/>
                    <a:pt x="133" y="60"/>
                    <a:pt x="133" y="61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08" y="100"/>
                    <a:pt x="209" y="100"/>
                    <a:pt x="209" y="99"/>
                  </a:cubicBezTo>
                  <a:cubicBezTo>
                    <a:pt x="225" y="90"/>
                    <a:pt x="225" y="90"/>
                    <a:pt x="225" y="90"/>
                  </a:cubicBezTo>
                  <a:cubicBezTo>
                    <a:pt x="240" y="98"/>
                    <a:pt x="240" y="98"/>
                    <a:pt x="240" y="98"/>
                  </a:cubicBezTo>
                  <a:cubicBezTo>
                    <a:pt x="240" y="98"/>
                    <a:pt x="241" y="98"/>
                    <a:pt x="242" y="98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89" y="104"/>
                    <a:pt x="289" y="104"/>
                    <a:pt x="289" y="104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9" y="126"/>
                    <a:pt x="289" y="127"/>
                    <a:pt x="290" y="127"/>
                  </a:cubicBezTo>
                  <a:cubicBezTo>
                    <a:pt x="291" y="127"/>
                    <a:pt x="291" y="127"/>
                    <a:pt x="292" y="127"/>
                  </a:cubicBezTo>
                  <a:cubicBezTo>
                    <a:pt x="312" y="117"/>
                    <a:pt x="312" y="117"/>
                    <a:pt x="312" y="117"/>
                  </a:cubicBezTo>
                  <a:cubicBezTo>
                    <a:pt x="312" y="117"/>
                    <a:pt x="312" y="117"/>
                    <a:pt x="312" y="117"/>
                  </a:cubicBezTo>
                  <a:cubicBezTo>
                    <a:pt x="313" y="116"/>
                    <a:pt x="313" y="116"/>
                    <a:pt x="314" y="116"/>
                  </a:cubicBezTo>
                  <a:cubicBezTo>
                    <a:pt x="315" y="116"/>
                    <a:pt x="315" y="116"/>
                    <a:pt x="316" y="117"/>
                  </a:cubicBezTo>
                  <a:cubicBezTo>
                    <a:pt x="316" y="117"/>
                    <a:pt x="316" y="117"/>
                    <a:pt x="316" y="117"/>
                  </a:cubicBezTo>
                  <a:cubicBezTo>
                    <a:pt x="331" y="124"/>
                    <a:pt x="331" y="124"/>
                    <a:pt x="331" y="124"/>
                  </a:cubicBezTo>
                  <a:cubicBezTo>
                    <a:pt x="331" y="124"/>
                    <a:pt x="331" y="124"/>
                    <a:pt x="331" y="124"/>
                  </a:cubicBezTo>
                  <a:cubicBezTo>
                    <a:pt x="331" y="124"/>
                    <a:pt x="332" y="125"/>
                    <a:pt x="333" y="125"/>
                  </a:cubicBezTo>
                  <a:cubicBezTo>
                    <a:pt x="334" y="124"/>
                    <a:pt x="334" y="124"/>
                    <a:pt x="334" y="124"/>
                  </a:cubicBezTo>
                  <a:cubicBezTo>
                    <a:pt x="333" y="125"/>
                    <a:pt x="333" y="125"/>
                    <a:pt x="333" y="125"/>
                  </a:cubicBezTo>
                  <a:cubicBezTo>
                    <a:pt x="333" y="125"/>
                    <a:pt x="333" y="125"/>
                    <a:pt x="333" y="125"/>
                  </a:cubicBezTo>
                  <a:cubicBezTo>
                    <a:pt x="333" y="125"/>
                    <a:pt x="333" y="125"/>
                    <a:pt x="333" y="125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5" y="127"/>
                    <a:pt x="336" y="127"/>
                    <a:pt x="337" y="126"/>
                  </a:cubicBezTo>
                  <a:cubicBezTo>
                    <a:pt x="337" y="126"/>
                    <a:pt x="337" y="126"/>
                    <a:pt x="337" y="126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4" y="126"/>
                    <a:pt x="334" y="126"/>
                    <a:pt x="334" y="126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335" y="124"/>
                    <a:pt x="335" y="124"/>
                    <a:pt x="335" y="124"/>
                  </a:cubicBezTo>
                  <a:cubicBezTo>
                    <a:pt x="335" y="124"/>
                    <a:pt x="335" y="124"/>
                    <a:pt x="335" y="124"/>
                  </a:cubicBezTo>
                  <a:cubicBezTo>
                    <a:pt x="335" y="125"/>
                    <a:pt x="334" y="125"/>
                    <a:pt x="334" y="126"/>
                  </a:cubicBezTo>
                  <a:cubicBezTo>
                    <a:pt x="334" y="126"/>
                    <a:pt x="334" y="127"/>
                    <a:pt x="335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7"/>
                    <a:pt x="335" y="127"/>
                    <a:pt x="335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35" y="128"/>
                    <a:pt x="335" y="128"/>
                    <a:pt x="335" y="128"/>
                  </a:cubicBezTo>
                  <a:cubicBezTo>
                    <a:pt x="336" y="128"/>
                    <a:pt x="336" y="129"/>
                    <a:pt x="336" y="129"/>
                  </a:cubicBezTo>
                  <a:cubicBezTo>
                    <a:pt x="338" y="128"/>
                    <a:pt x="338" y="128"/>
                    <a:pt x="338" y="128"/>
                  </a:cubicBezTo>
                  <a:cubicBezTo>
                    <a:pt x="336" y="129"/>
                    <a:pt x="336" y="129"/>
                    <a:pt x="336" y="129"/>
                  </a:cubicBezTo>
                  <a:cubicBezTo>
                    <a:pt x="337" y="130"/>
                    <a:pt x="337" y="130"/>
                    <a:pt x="337" y="130"/>
                  </a:cubicBezTo>
                  <a:cubicBezTo>
                    <a:pt x="337" y="130"/>
                    <a:pt x="337" y="130"/>
                    <a:pt x="337" y="130"/>
                  </a:cubicBezTo>
                  <a:cubicBezTo>
                    <a:pt x="337" y="131"/>
                    <a:pt x="338" y="132"/>
                    <a:pt x="339" y="133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41" y="132"/>
                    <a:pt x="341" y="132"/>
                    <a:pt x="341" y="132"/>
                  </a:cubicBezTo>
                  <a:cubicBezTo>
                    <a:pt x="339" y="133"/>
                    <a:pt x="339" y="133"/>
                    <a:pt x="339" y="133"/>
                  </a:cubicBezTo>
                  <a:cubicBezTo>
                    <a:pt x="339" y="133"/>
                    <a:pt x="339" y="134"/>
                    <a:pt x="340" y="134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40" y="135"/>
                    <a:pt x="340" y="135"/>
                    <a:pt x="340" y="135"/>
                  </a:cubicBezTo>
                  <a:cubicBezTo>
                    <a:pt x="342" y="134"/>
                    <a:pt x="342" y="134"/>
                    <a:pt x="342" y="134"/>
                  </a:cubicBezTo>
                  <a:cubicBezTo>
                    <a:pt x="340" y="135"/>
                    <a:pt x="340" y="135"/>
                    <a:pt x="340" y="135"/>
                  </a:cubicBezTo>
                  <a:cubicBezTo>
                    <a:pt x="340" y="136"/>
                    <a:pt x="340" y="136"/>
                    <a:pt x="340" y="136"/>
                  </a:cubicBezTo>
                  <a:cubicBezTo>
                    <a:pt x="340" y="136"/>
                    <a:pt x="340" y="136"/>
                    <a:pt x="340" y="136"/>
                  </a:cubicBezTo>
                  <a:cubicBezTo>
                    <a:pt x="341" y="137"/>
                    <a:pt x="341" y="137"/>
                    <a:pt x="341" y="138"/>
                  </a:cubicBezTo>
                  <a:cubicBezTo>
                    <a:pt x="341" y="138"/>
                    <a:pt x="341" y="138"/>
                    <a:pt x="341" y="138"/>
                  </a:cubicBezTo>
                  <a:cubicBezTo>
                    <a:pt x="341" y="138"/>
                    <a:pt x="341" y="138"/>
                    <a:pt x="341" y="138"/>
                  </a:cubicBezTo>
                  <a:cubicBezTo>
                    <a:pt x="343" y="138"/>
                    <a:pt x="343" y="138"/>
                    <a:pt x="343" y="138"/>
                  </a:cubicBezTo>
                  <a:cubicBezTo>
                    <a:pt x="341" y="138"/>
                    <a:pt x="341" y="138"/>
                    <a:pt x="341" y="138"/>
                  </a:cubicBezTo>
                  <a:cubicBezTo>
                    <a:pt x="342" y="139"/>
                    <a:pt x="342" y="140"/>
                    <a:pt x="342" y="140"/>
                  </a:cubicBezTo>
                  <a:cubicBezTo>
                    <a:pt x="342" y="140"/>
                    <a:pt x="342" y="140"/>
                    <a:pt x="342" y="140"/>
                  </a:cubicBezTo>
                  <a:cubicBezTo>
                    <a:pt x="344" y="147"/>
                    <a:pt x="344" y="147"/>
                    <a:pt x="344" y="147"/>
                  </a:cubicBezTo>
                  <a:cubicBezTo>
                    <a:pt x="346" y="146"/>
                    <a:pt x="346" y="146"/>
                    <a:pt x="346" y="146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5" y="144"/>
                    <a:pt x="345" y="145"/>
                    <a:pt x="344" y="145"/>
                  </a:cubicBezTo>
                  <a:cubicBezTo>
                    <a:pt x="344" y="146"/>
                    <a:pt x="344" y="146"/>
                    <a:pt x="344" y="147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7" y="150"/>
                    <a:pt x="347" y="150"/>
                    <a:pt x="347" y="150"/>
                  </a:cubicBezTo>
                  <a:cubicBezTo>
                    <a:pt x="345" y="150"/>
                    <a:pt x="345" y="150"/>
                    <a:pt x="345" y="150"/>
                  </a:cubicBezTo>
                  <a:cubicBezTo>
                    <a:pt x="347" y="156"/>
                    <a:pt x="348" y="165"/>
                    <a:pt x="348" y="170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7"/>
                    <a:pt x="349" y="197"/>
                  </a:cubicBezTo>
                  <a:cubicBezTo>
                    <a:pt x="349" y="198"/>
                    <a:pt x="350" y="198"/>
                    <a:pt x="351" y="197"/>
                  </a:cubicBezTo>
                  <a:cubicBezTo>
                    <a:pt x="351" y="197"/>
                    <a:pt x="351" y="197"/>
                    <a:pt x="351" y="197"/>
                  </a:cubicBezTo>
                  <a:cubicBezTo>
                    <a:pt x="351" y="205"/>
                    <a:pt x="351" y="205"/>
                    <a:pt x="351" y="205"/>
                  </a:cubicBezTo>
                  <a:cubicBezTo>
                    <a:pt x="337" y="212"/>
                    <a:pt x="337" y="212"/>
                    <a:pt x="337" y="212"/>
                  </a:cubicBezTo>
                  <a:cubicBezTo>
                    <a:pt x="337" y="212"/>
                    <a:pt x="336" y="213"/>
                    <a:pt x="336" y="213"/>
                  </a:cubicBezTo>
                  <a:cubicBezTo>
                    <a:pt x="335" y="221"/>
                    <a:pt x="332" y="227"/>
                    <a:pt x="328" y="229"/>
                  </a:cubicBezTo>
                  <a:cubicBezTo>
                    <a:pt x="329" y="231"/>
                    <a:pt x="329" y="231"/>
                    <a:pt x="329" y="231"/>
                  </a:cubicBezTo>
                  <a:cubicBezTo>
                    <a:pt x="328" y="229"/>
                    <a:pt x="328" y="229"/>
                    <a:pt x="328" y="229"/>
                  </a:cubicBezTo>
                  <a:cubicBezTo>
                    <a:pt x="310" y="237"/>
                    <a:pt x="310" y="237"/>
                    <a:pt x="310" y="237"/>
                  </a:cubicBezTo>
                  <a:cubicBezTo>
                    <a:pt x="310" y="237"/>
                    <a:pt x="310" y="237"/>
                    <a:pt x="310" y="237"/>
                  </a:cubicBezTo>
                  <a:cubicBezTo>
                    <a:pt x="309" y="238"/>
                    <a:pt x="307" y="238"/>
                    <a:pt x="305" y="238"/>
                  </a:cubicBezTo>
                  <a:cubicBezTo>
                    <a:pt x="304" y="238"/>
                    <a:pt x="302" y="238"/>
                    <a:pt x="300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298" y="236"/>
                    <a:pt x="297" y="235"/>
                    <a:pt x="296" y="234"/>
                  </a:cubicBezTo>
                  <a:cubicBezTo>
                    <a:pt x="295" y="234"/>
                    <a:pt x="294" y="234"/>
                    <a:pt x="294" y="234"/>
                  </a:cubicBezTo>
                  <a:cubicBezTo>
                    <a:pt x="288" y="237"/>
                    <a:pt x="288" y="237"/>
                    <a:pt x="288" y="237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8" y="234"/>
                    <a:pt x="288" y="233"/>
                    <a:pt x="287" y="233"/>
                  </a:cubicBezTo>
                  <a:cubicBezTo>
                    <a:pt x="286" y="232"/>
                    <a:pt x="285" y="233"/>
                    <a:pt x="284" y="234"/>
                  </a:cubicBezTo>
                  <a:cubicBezTo>
                    <a:pt x="284" y="235"/>
                    <a:pt x="284" y="235"/>
                    <a:pt x="283" y="236"/>
                  </a:cubicBezTo>
                  <a:cubicBezTo>
                    <a:pt x="282" y="236"/>
                    <a:pt x="282" y="237"/>
                    <a:pt x="281" y="237"/>
                  </a:cubicBezTo>
                  <a:cubicBezTo>
                    <a:pt x="279" y="237"/>
                    <a:pt x="278" y="236"/>
                    <a:pt x="277" y="236"/>
                  </a:cubicBezTo>
                  <a:cubicBezTo>
                    <a:pt x="277" y="236"/>
                    <a:pt x="277" y="236"/>
                    <a:pt x="277" y="236"/>
                  </a:cubicBezTo>
                  <a:cubicBezTo>
                    <a:pt x="276" y="235"/>
                    <a:pt x="276" y="235"/>
                    <a:pt x="276" y="235"/>
                  </a:cubicBezTo>
                  <a:cubicBezTo>
                    <a:pt x="275" y="235"/>
                    <a:pt x="274" y="235"/>
                    <a:pt x="274" y="235"/>
                  </a:cubicBezTo>
                  <a:cubicBezTo>
                    <a:pt x="273" y="235"/>
                    <a:pt x="273" y="236"/>
                    <a:pt x="273" y="237"/>
                  </a:cubicBezTo>
                  <a:cubicBezTo>
                    <a:pt x="272" y="247"/>
                    <a:pt x="269" y="254"/>
                    <a:pt x="264" y="256"/>
                  </a:cubicBezTo>
                  <a:cubicBezTo>
                    <a:pt x="265" y="258"/>
                    <a:pt x="265" y="258"/>
                    <a:pt x="265" y="258"/>
                  </a:cubicBezTo>
                  <a:cubicBezTo>
                    <a:pt x="264" y="256"/>
                    <a:pt x="264" y="256"/>
                    <a:pt x="264" y="256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5" y="265"/>
                    <a:pt x="243" y="265"/>
                    <a:pt x="242" y="265"/>
                  </a:cubicBezTo>
                  <a:cubicBezTo>
                    <a:pt x="240" y="265"/>
                    <a:pt x="238" y="265"/>
                    <a:pt x="236" y="264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230" y="261"/>
                    <a:pt x="225" y="255"/>
                    <a:pt x="221" y="247"/>
                  </a:cubicBezTo>
                  <a:cubicBezTo>
                    <a:pt x="217" y="239"/>
                    <a:pt x="215" y="229"/>
                    <a:pt x="215" y="220"/>
                  </a:cubicBezTo>
                  <a:cubicBezTo>
                    <a:pt x="215" y="214"/>
                    <a:pt x="216" y="209"/>
                    <a:pt x="218" y="205"/>
                  </a:cubicBezTo>
                  <a:cubicBezTo>
                    <a:pt x="218" y="204"/>
                    <a:pt x="218" y="203"/>
                    <a:pt x="217" y="202"/>
                  </a:cubicBezTo>
                  <a:cubicBezTo>
                    <a:pt x="217" y="202"/>
                    <a:pt x="216" y="202"/>
                    <a:pt x="215" y="202"/>
                  </a:cubicBezTo>
                  <a:cubicBezTo>
                    <a:pt x="215" y="202"/>
                    <a:pt x="215" y="202"/>
                    <a:pt x="215" y="202"/>
                  </a:cubicBezTo>
                  <a:cubicBezTo>
                    <a:pt x="154" y="170"/>
                    <a:pt x="154" y="170"/>
                    <a:pt x="154" y="170"/>
                  </a:cubicBezTo>
                  <a:cubicBezTo>
                    <a:pt x="154" y="170"/>
                    <a:pt x="153" y="170"/>
                    <a:pt x="152" y="170"/>
                  </a:cubicBezTo>
                  <a:cubicBezTo>
                    <a:pt x="151" y="171"/>
                    <a:pt x="151" y="171"/>
                    <a:pt x="151" y="172"/>
                  </a:cubicBezTo>
                  <a:cubicBezTo>
                    <a:pt x="152" y="177"/>
                    <a:pt x="153" y="181"/>
                    <a:pt x="153" y="186"/>
                  </a:cubicBezTo>
                  <a:cubicBezTo>
                    <a:pt x="153" y="191"/>
                    <a:pt x="152" y="196"/>
                    <a:pt x="150" y="200"/>
                  </a:cubicBezTo>
                  <a:cubicBezTo>
                    <a:pt x="149" y="204"/>
                    <a:pt x="147" y="206"/>
                    <a:pt x="144" y="208"/>
                  </a:cubicBezTo>
                  <a:cubicBezTo>
                    <a:pt x="145" y="209"/>
                    <a:pt x="145" y="209"/>
                    <a:pt x="145" y="209"/>
                  </a:cubicBezTo>
                  <a:cubicBezTo>
                    <a:pt x="144" y="208"/>
                    <a:pt x="144" y="208"/>
                    <a:pt x="144" y="208"/>
                  </a:cubicBezTo>
                  <a:cubicBezTo>
                    <a:pt x="126" y="215"/>
                    <a:pt x="126" y="215"/>
                    <a:pt x="126" y="215"/>
                  </a:cubicBezTo>
                  <a:cubicBezTo>
                    <a:pt x="126" y="216"/>
                    <a:pt x="126" y="216"/>
                    <a:pt x="126" y="216"/>
                  </a:cubicBezTo>
                  <a:cubicBezTo>
                    <a:pt x="125" y="216"/>
                    <a:pt x="123" y="217"/>
                    <a:pt x="121" y="217"/>
                  </a:cubicBezTo>
                  <a:cubicBezTo>
                    <a:pt x="120" y="217"/>
                    <a:pt x="118" y="216"/>
                    <a:pt x="116" y="215"/>
                  </a:cubicBezTo>
                  <a:cubicBezTo>
                    <a:pt x="116" y="215"/>
                    <a:pt x="116" y="215"/>
                    <a:pt x="116" y="215"/>
                  </a:cubicBezTo>
                  <a:cubicBezTo>
                    <a:pt x="112" y="213"/>
                    <a:pt x="108" y="210"/>
                    <a:pt x="105" y="205"/>
                  </a:cubicBezTo>
                  <a:cubicBezTo>
                    <a:pt x="101" y="200"/>
                    <a:pt x="99" y="194"/>
                    <a:pt x="97" y="188"/>
                  </a:cubicBezTo>
                  <a:cubicBezTo>
                    <a:pt x="97" y="187"/>
                    <a:pt x="96" y="187"/>
                    <a:pt x="96" y="187"/>
                  </a:cubicBezTo>
                  <a:cubicBezTo>
                    <a:pt x="95" y="186"/>
                    <a:pt x="95" y="186"/>
                    <a:pt x="94" y="187"/>
                  </a:cubicBezTo>
                  <a:cubicBezTo>
                    <a:pt x="82" y="192"/>
                    <a:pt x="82" y="192"/>
                    <a:pt x="82" y="192"/>
                  </a:cubicBezTo>
                  <a:cubicBezTo>
                    <a:pt x="82" y="192"/>
                    <a:pt x="82" y="192"/>
                    <a:pt x="82" y="192"/>
                  </a:cubicBezTo>
                  <a:cubicBezTo>
                    <a:pt x="80" y="193"/>
                    <a:pt x="79" y="193"/>
                    <a:pt x="77" y="193"/>
                  </a:cubicBezTo>
                  <a:cubicBezTo>
                    <a:pt x="75" y="193"/>
                    <a:pt x="73" y="193"/>
                    <a:pt x="71" y="192"/>
                  </a:cubicBezTo>
                  <a:cubicBezTo>
                    <a:pt x="71" y="192"/>
                    <a:pt x="71" y="192"/>
                    <a:pt x="71" y="192"/>
                  </a:cubicBezTo>
                  <a:cubicBezTo>
                    <a:pt x="67" y="190"/>
                    <a:pt x="62" y="185"/>
                    <a:pt x="59" y="179"/>
                  </a:cubicBezTo>
                  <a:cubicBezTo>
                    <a:pt x="55" y="173"/>
                    <a:pt x="52" y="166"/>
                    <a:pt x="51" y="159"/>
                  </a:cubicBezTo>
                  <a:cubicBezTo>
                    <a:pt x="51" y="158"/>
                    <a:pt x="50" y="158"/>
                    <a:pt x="50" y="157"/>
                  </a:cubicBezTo>
                  <a:cubicBezTo>
                    <a:pt x="49" y="157"/>
                    <a:pt x="49" y="157"/>
                    <a:pt x="48" y="157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4" y="164"/>
                    <a:pt x="32" y="164"/>
                    <a:pt x="31" y="164"/>
                  </a:cubicBezTo>
                  <a:cubicBezTo>
                    <a:pt x="29" y="164"/>
                    <a:pt x="27" y="164"/>
                    <a:pt x="25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19" y="160"/>
                    <a:pt x="14" y="154"/>
                    <a:pt x="10" y="146"/>
                  </a:cubicBezTo>
                  <a:cubicBezTo>
                    <a:pt x="6" y="138"/>
                    <a:pt x="4" y="128"/>
                    <a:pt x="4" y="119"/>
                  </a:cubicBezTo>
                  <a:lnTo>
                    <a:pt x="2" y="119"/>
                  </a:lnTo>
                  <a:close/>
                  <a:moveTo>
                    <a:pt x="134" y="77"/>
                  </a:moveTo>
                  <a:cubicBezTo>
                    <a:pt x="133" y="78"/>
                    <a:pt x="133" y="78"/>
                    <a:pt x="133" y="78"/>
                  </a:cubicBezTo>
                  <a:cubicBezTo>
                    <a:pt x="188" y="107"/>
                    <a:pt x="188" y="107"/>
                    <a:pt x="188" y="107"/>
                  </a:cubicBezTo>
                  <a:cubicBezTo>
                    <a:pt x="186" y="108"/>
                    <a:pt x="186" y="108"/>
                    <a:pt x="186" y="108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2" y="84"/>
                    <a:pt x="133" y="85"/>
                    <a:pt x="133" y="85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3"/>
                    <a:pt x="186" y="113"/>
                    <a:pt x="187" y="112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7"/>
                    <a:pt x="194" y="107"/>
                  </a:cubicBezTo>
                  <a:cubicBezTo>
                    <a:pt x="194" y="106"/>
                    <a:pt x="194" y="105"/>
                    <a:pt x="193" y="10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35" y="75"/>
                    <a:pt x="134" y="75"/>
                    <a:pt x="133" y="75"/>
                  </a:cubicBezTo>
                  <a:cubicBezTo>
                    <a:pt x="133" y="75"/>
                    <a:pt x="132" y="76"/>
                    <a:pt x="132" y="77"/>
                  </a:cubicBezTo>
                  <a:lnTo>
                    <a:pt x="134" y="77"/>
                  </a:lnTo>
                  <a:close/>
                </a:path>
              </a:pathLst>
            </a:custGeom>
            <a:solidFill>
              <a:srgbClr val="04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1" name="Freeform 858"/>
            <p:cNvSpPr>
              <a:spLocks/>
            </p:cNvSpPr>
            <p:nvPr/>
          </p:nvSpPr>
          <p:spPr bwMode="auto">
            <a:xfrm>
              <a:off x="1489" y="2096"/>
              <a:ext cx="209" cy="129"/>
            </a:xfrm>
            <a:custGeom>
              <a:avLst/>
              <a:gdLst>
                <a:gd name="T0" fmla="*/ 0 w 209"/>
                <a:gd name="T1" fmla="*/ 0 h 129"/>
                <a:gd name="T2" fmla="*/ 0 w 209"/>
                <a:gd name="T3" fmla="*/ 20 h 129"/>
                <a:gd name="T4" fmla="*/ 209 w 209"/>
                <a:gd name="T5" fmla="*/ 129 h 129"/>
                <a:gd name="T6" fmla="*/ 209 w 209"/>
                <a:gd name="T7" fmla="*/ 111 h 129"/>
                <a:gd name="T8" fmla="*/ 0 w 20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">
                  <a:moveTo>
                    <a:pt x="0" y="0"/>
                  </a:moveTo>
                  <a:lnTo>
                    <a:pt x="0" y="20"/>
                  </a:lnTo>
                  <a:lnTo>
                    <a:pt x="209" y="129"/>
                  </a:lnTo>
                  <a:lnTo>
                    <a:pt x="209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2" name="Freeform 859"/>
            <p:cNvSpPr>
              <a:spLocks/>
            </p:cNvSpPr>
            <p:nvPr/>
          </p:nvSpPr>
          <p:spPr bwMode="auto">
            <a:xfrm>
              <a:off x="1487" y="2096"/>
              <a:ext cx="213" cy="131"/>
            </a:xfrm>
            <a:custGeom>
              <a:avLst/>
              <a:gdLst>
                <a:gd name="T0" fmla="*/ 1 w 127"/>
                <a:gd name="T1" fmla="*/ 0 h 78"/>
                <a:gd name="T2" fmla="*/ 0 w 127"/>
                <a:gd name="T3" fmla="*/ 0 h 78"/>
                <a:gd name="T4" fmla="*/ 0 w 127"/>
                <a:gd name="T5" fmla="*/ 12 h 78"/>
                <a:gd name="T6" fmla="*/ 0 w 127"/>
                <a:gd name="T7" fmla="*/ 13 h 78"/>
                <a:gd name="T8" fmla="*/ 125 w 127"/>
                <a:gd name="T9" fmla="*/ 78 h 78"/>
                <a:gd name="T10" fmla="*/ 126 w 127"/>
                <a:gd name="T11" fmla="*/ 78 h 78"/>
                <a:gd name="T12" fmla="*/ 127 w 127"/>
                <a:gd name="T13" fmla="*/ 77 h 78"/>
                <a:gd name="T14" fmla="*/ 127 w 127"/>
                <a:gd name="T15" fmla="*/ 66 h 78"/>
                <a:gd name="T16" fmla="*/ 126 w 127"/>
                <a:gd name="T17" fmla="*/ 65 h 78"/>
                <a:gd name="T18" fmla="*/ 1 w 127"/>
                <a:gd name="T19" fmla="*/ 0 h 78"/>
                <a:gd name="T20" fmla="*/ 0 w 127"/>
                <a:gd name="T21" fmla="*/ 0 h 78"/>
                <a:gd name="T22" fmla="*/ 0 w 127"/>
                <a:gd name="T23" fmla="*/ 0 h 78"/>
                <a:gd name="T24" fmla="*/ 1 w 127"/>
                <a:gd name="T25" fmla="*/ 0 h 78"/>
                <a:gd name="T26" fmla="*/ 0 w 127"/>
                <a:gd name="T27" fmla="*/ 1 h 78"/>
                <a:gd name="T28" fmla="*/ 125 w 127"/>
                <a:gd name="T29" fmla="*/ 66 h 78"/>
                <a:gd name="T30" fmla="*/ 125 w 127"/>
                <a:gd name="T31" fmla="*/ 75 h 78"/>
                <a:gd name="T32" fmla="*/ 2 w 127"/>
                <a:gd name="T33" fmla="*/ 11 h 78"/>
                <a:gd name="T34" fmla="*/ 2 w 127"/>
                <a:gd name="T35" fmla="*/ 0 h 78"/>
                <a:gd name="T36" fmla="*/ 1 w 127"/>
                <a:gd name="T37" fmla="*/ 0 h 78"/>
                <a:gd name="T38" fmla="*/ 0 w 127"/>
                <a:gd name="T39" fmla="*/ 1 h 78"/>
                <a:gd name="T40" fmla="*/ 1 w 12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7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25" y="78"/>
                    <a:pt x="125" y="78"/>
                    <a:pt x="125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5"/>
                    <a:pt x="127" y="65"/>
                    <a:pt x="126" y="6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3" name="Freeform 860"/>
            <p:cNvSpPr>
              <a:spLocks/>
            </p:cNvSpPr>
            <p:nvPr/>
          </p:nvSpPr>
          <p:spPr bwMode="auto">
            <a:xfrm>
              <a:off x="1489" y="2091"/>
              <a:ext cx="217" cy="116"/>
            </a:xfrm>
            <a:custGeom>
              <a:avLst/>
              <a:gdLst>
                <a:gd name="T0" fmla="*/ 8 w 217"/>
                <a:gd name="T1" fmla="*/ 0 h 116"/>
                <a:gd name="T2" fmla="*/ 0 w 217"/>
                <a:gd name="T3" fmla="*/ 5 h 116"/>
                <a:gd name="T4" fmla="*/ 209 w 217"/>
                <a:gd name="T5" fmla="*/ 116 h 116"/>
                <a:gd name="T6" fmla="*/ 217 w 217"/>
                <a:gd name="T7" fmla="*/ 109 h 116"/>
                <a:gd name="T8" fmla="*/ 8 w 217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16">
                  <a:moveTo>
                    <a:pt x="8" y="0"/>
                  </a:moveTo>
                  <a:lnTo>
                    <a:pt x="0" y="5"/>
                  </a:lnTo>
                  <a:lnTo>
                    <a:pt x="209" y="116"/>
                  </a:lnTo>
                  <a:lnTo>
                    <a:pt x="217" y="10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4" name="Freeform 861"/>
            <p:cNvSpPr>
              <a:spLocks/>
            </p:cNvSpPr>
            <p:nvPr/>
          </p:nvSpPr>
          <p:spPr bwMode="auto">
            <a:xfrm>
              <a:off x="1487" y="2089"/>
              <a:ext cx="221" cy="119"/>
            </a:xfrm>
            <a:custGeom>
              <a:avLst/>
              <a:gdLst>
                <a:gd name="T0" fmla="*/ 10 w 221"/>
                <a:gd name="T1" fmla="*/ 2 h 119"/>
                <a:gd name="T2" fmla="*/ 9 w 221"/>
                <a:gd name="T3" fmla="*/ 0 h 119"/>
                <a:gd name="T4" fmla="*/ 0 w 221"/>
                <a:gd name="T5" fmla="*/ 7 h 119"/>
                <a:gd name="T6" fmla="*/ 0 w 221"/>
                <a:gd name="T7" fmla="*/ 9 h 119"/>
                <a:gd name="T8" fmla="*/ 0 w 221"/>
                <a:gd name="T9" fmla="*/ 9 h 119"/>
                <a:gd name="T10" fmla="*/ 209 w 221"/>
                <a:gd name="T11" fmla="*/ 119 h 119"/>
                <a:gd name="T12" fmla="*/ 211 w 221"/>
                <a:gd name="T13" fmla="*/ 118 h 119"/>
                <a:gd name="T14" fmla="*/ 221 w 221"/>
                <a:gd name="T15" fmla="*/ 113 h 119"/>
                <a:gd name="T16" fmla="*/ 221 w 221"/>
                <a:gd name="T17" fmla="*/ 111 h 119"/>
                <a:gd name="T18" fmla="*/ 221 w 221"/>
                <a:gd name="T19" fmla="*/ 109 h 119"/>
                <a:gd name="T20" fmla="*/ 10 w 221"/>
                <a:gd name="T21" fmla="*/ 0 h 119"/>
                <a:gd name="T22" fmla="*/ 9 w 221"/>
                <a:gd name="T23" fmla="*/ 0 h 119"/>
                <a:gd name="T24" fmla="*/ 10 w 221"/>
                <a:gd name="T25" fmla="*/ 2 h 119"/>
                <a:gd name="T26" fmla="*/ 9 w 221"/>
                <a:gd name="T27" fmla="*/ 4 h 119"/>
                <a:gd name="T28" fmla="*/ 216 w 221"/>
                <a:gd name="T29" fmla="*/ 111 h 119"/>
                <a:gd name="T30" fmla="*/ 211 w 221"/>
                <a:gd name="T31" fmla="*/ 114 h 119"/>
                <a:gd name="T32" fmla="*/ 5 w 221"/>
                <a:gd name="T33" fmla="*/ 7 h 119"/>
                <a:gd name="T34" fmla="*/ 10 w 221"/>
                <a:gd name="T35" fmla="*/ 2 h 119"/>
                <a:gd name="T36" fmla="*/ 10 w 221"/>
                <a:gd name="T37" fmla="*/ 2 h 119"/>
                <a:gd name="T38" fmla="*/ 9 w 221"/>
                <a:gd name="T39" fmla="*/ 4 h 119"/>
                <a:gd name="T40" fmla="*/ 10 w 221"/>
                <a:gd name="T4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" h="119">
                  <a:moveTo>
                    <a:pt x="10" y="2"/>
                  </a:moveTo>
                  <a:lnTo>
                    <a:pt x="9" y="0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209" y="119"/>
                  </a:lnTo>
                  <a:lnTo>
                    <a:pt x="211" y="118"/>
                  </a:lnTo>
                  <a:lnTo>
                    <a:pt x="221" y="113"/>
                  </a:lnTo>
                  <a:lnTo>
                    <a:pt x="221" y="111"/>
                  </a:lnTo>
                  <a:lnTo>
                    <a:pt x="221" y="109"/>
                  </a:lnTo>
                  <a:lnTo>
                    <a:pt x="10" y="0"/>
                  </a:lnTo>
                  <a:lnTo>
                    <a:pt x="9" y="0"/>
                  </a:lnTo>
                  <a:lnTo>
                    <a:pt x="10" y="2"/>
                  </a:lnTo>
                  <a:lnTo>
                    <a:pt x="9" y="4"/>
                  </a:lnTo>
                  <a:lnTo>
                    <a:pt x="216" y="111"/>
                  </a:lnTo>
                  <a:lnTo>
                    <a:pt x="211" y="114"/>
                  </a:lnTo>
                  <a:lnTo>
                    <a:pt x="5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4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5" name="Freeform 862"/>
            <p:cNvSpPr>
              <a:spLocks/>
            </p:cNvSpPr>
            <p:nvPr/>
          </p:nvSpPr>
          <p:spPr bwMode="auto">
            <a:xfrm>
              <a:off x="1283" y="2151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2 h 74"/>
                <a:gd name="T6" fmla="*/ 10 w 44"/>
                <a:gd name="T7" fmla="*/ 2 h 74"/>
                <a:gd name="T8" fmla="*/ 0 w 44"/>
                <a:gd name="T9" fmla="*/ 26 h 74"/>
                <a:gd name="T10" fmla="*/ 22 w 44"/>
                <a:gd name="T11" fmla="*/ 71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8"/>
                    <a:pt x="44" y="60"/>
                    <a:pt x="44" y="48"/>
                  </a:cubicBezTo>
                  <a:cubicBezTo>
                    <a:pt x="44" y="29"/>
                    <a:pt x="34" y="8"/>
                    <a:pt x="22" y="2"/>
                  </a:cubicBezTo>
                  <a:cubicBezTo>
                    <a:pt x="17" y="0"/>
                    <a:pt x="13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7" y="74"/>
                    <a:pt x="31" y="74"/>
                    <a:pt x="34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6" name="Freeform 863"/>
            <p:cNvSpPr>
              <a:spLocks noEditPoints="1"/>
            </p:cNvSpPr>
            <p:nvPr/>
          </p:nvSpPr>
          <p:spPr bwMode="auto">
            <a:xfrm>
              <a:off x="1278" y="2148"/>
              <a:ext cx="84" cy="131"/>
            </a:xfrm>
            <a:custGeom>
              <a:avLst/>
              <a:gdLst>
                <a:gd name="T0" fmla="*/ 37 w 50"/>
                <a:gd name="T1" fmla="*/ 74 h 78"/>
                <a:gd name="T2" fmla="*/ 39 w 50"/>
                <a:gd name="T3" fmla="*/ 69 h 78"/>
                <a:gd name="T4" fmla="*/ 36 w 50"/>
                <a:gd name="T5" fmla="*/ 71 h 78"/>
                <a:gd name="T6" fmla="*/ 28 w 50"/>
                <a:gd name="T7" fmla="*/ 77 h 78"/>
                <a:gd name="T8" fmla="*/ 33 w 50"/>
                <a:gd name="T9" fmla="*/ 72 h 78"/>
                <a:gd name="T10" fmla="*/ 28 w 50"/>
                <a:gd name="T11" fmla="*/ 77 h 78"/>
                <a:gd name="T12" fmla="*/ 24 w 50"/>
                <a:gd name="T13" fmla="*/ 76 h 78"/>
                <a:gd name="T14" fmla="*/ 27 w 50"/>
                <a:gd name="T15" fmla="*/ 71 h 78"/>
                <a:gd name="T16" fmla="*/ 23 w 50"/>
                <a:gd name="T17" fmla="*/ 69 h 78"/>
                <a:gd name="T18" fmla="*/ 17 w 50"/>
                <a:gd name="T19" fmla="*/ 71 h 78"/>
                <a:gd name="T20" fmla="*/ 14 w 50"/>
                <a:gd name="T21" fmla="*/ 67 h 78"/>
                <a:gd name="T22" fmla="*/ 16 w 50"/>
                <a:gd name="T23" fmla="*/ 62 h 78"/>
                <a:gd name="T24" fmla="*/ 5 w 50"/>
                <a:gd name="T25" fmla="*/ 53 h 78"/>
                <a:gd name="T26" fmla="*/ 10 w 50"/>
                <a:gd name="T27" fmla="*/ 51 h 78"/>
                <a:gd name="T28" fmla="*/ 4 w 50"/>
                <a:gd name="T29" fmla="*/ 50 h 78"/>
                <a:gd name="T30" fmla="*/ 2 w 50"/>
                <a:gd name="T31" fmla="*/ 45 h 78"/>
                <a:gd name="T32" fmla="*/ 7 w 50"/>
                <a:gd name="T33" fmla="*/ 41 h 78"/>
                <a:gd name="T34" fmla="*/ 0 w 50"/>
                <a:gd name="T35" fmla="*/ 29 h 78"/>
                <a:gd name="T36" fmla="*/ 6 w 50"/>
                <a:gd name="T37" fmla="*/ 29 h 78"/>
                <a:gd name="T38" fmla="*/ 0 w 50"/>
                <a:gd name="T39" fmla="*/ 25 h 78"/>
                <a:gd name="T40" fmla="*/ 1 w 50"/>
                <a:gd name="T41" fmla="*/ 20 h 78"/>
                <a:gd name="T42" fmla="*/ 7 w 50"/>
                <a:gd name="T43" fmla="*/ 18 h 78"/>
                <a:gd name="T44" fmla="*/ 8 w 50"/>
                <a:gd name="T45" fmla="*/ 4 h 78"/>
                <a:gd name="T46" fmla="*/ 12 w 50"/>
                <a:gd name="T47" fmla="*/ 8 h 78"/>
                <a:gd name="T48" fmla="*/ 11 w 50"/>
                <a:gd name="T49" fmla="*/ 2 h 78"/>
                <a:gd name="T50" fmla="*/ 14 w 50"/>
                <a:gd name="T51" fmla="*/ 7 h 78"/>
                <a:gd name="T52" fmla="*/ 26 w 50"/>
                <a:gd name="T53" fmla="*/ 2 h 78"/>
                <a:gd name="T54" fmla="*/ 23 w 50"/>
                <a:gd name="T55" fmla="*/ 7 h 78"/>
                <a:gd name="T56" fmla="*/ 29 w 50"/>
                <a:gd name="T57" fmla="*/ 3 h 78"/>
                <a:gd name="T58" fmla="*/ 33 w 50"/>
                <a:gd name="T59" fmla="*/ 7 h 78"/>
                <a:gd name="T60" fmla="*/ 31 w 50"/>
                <a:gd name="T61" fmla="*/ 13 h 78"/>
                <a:gd name="T62" fmla="*/ 43 w 50"/>
                <a:gd name="T63" fmla="*/ 20 h 78"/>
                <a:gd name="T64" fmla="*/ 38 w 50"/>
                <a:gd name="T65" fmla="*/ 23 h 78"/>
                <a:gd name="T66" fmla="*/ 44 w 50"/>
                <a:gd name="T67" fmla="*/ 23 h 78"/>
                <a:gd name="T68" fmla="*/ 46 w 50"/>
                <a:gd name="T69" fmla="*/ 28 h 78"/>
                <a:gd name="T70" fmla="*/ 42 w 50"/>
                <a:gd name="T71" fmla="*/ 33 h 78"/>
                <a:gd name="T72" fmla="*/ 50 w 50"/>
                <a:gd name="T73" fmla="*/ 44 h 78"/>
                <a:gd name="T74" fmla="*/ 44 w 50"/>
                <a:gd name="T75" fmla="*/ 45 h 78"/>
                <a:gd name="T76" fmla="*/ 50 w 50"/>
                <a:gd name="T77" fmla="*/ 50 h 78"/>
                <a:gd name="T78" fmla="*/ 44 w 50"/>
                <a:gd name="T79" fmla="*/ 50 h 78"/>
                <a:gd name="T80" fmla="*/ 49 w 50"/>
                <a:gd name="T81" fmla="*/ 61 h 78"/>
                <a:gd name="T82" fmla="*/ 43 w 50"/>
                <a:gd name="T83" fmla="*/ 60 h 78"/>
                <a:gd name="T84" fmla="*/ 48 w 50"/>
                <a:gd name="T85" fmla="*/ 64 h 78"/>
                <a:gd name="T86" fmla="*/ 46 w 50"/>
                <a:gd name="T87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78">
                  <a:moveTo>
                    <a:pt x="38" y="77"/>
                  </a:moveTo>
                  <a:cubicBezTo>
                    <a:pt x="38" y="76"/>
                    <a:pt x="39" y="76"/>
                    <a:pt x="39" y="76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1" y="75"/>
                    <a:pt x="42" y="74"/>
                    <a:pt x="43" y="72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0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8" y="77"/>
                    <a:pt x="38" y="77"/>
                    <a:pt x="38" y="77"/>
                  </a:cubicBezTo>
                  <a:close/>
                  <a:moveTo>
                    <a:pt x="28" y="77"/>
                  </a:moveTo>
                  <a:cubicBezTo>
                    <a:pt x="29" y="78"/>
                    <a:pt x="31" y="78"/>
                    <a:pt x="32" y="78"/>
                  </a:cubicBezTo>
                  <a:cubicBezTo>
                    <a:pt x="33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1" y="72"/>
                    <a:pt x="30" y="72"/>
                    <a:pt x="29" y="72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20" y="73"/>
                  </a:moveTo>
                  <a:cubicBezTo>
                    <a:pt x="21" y="74"/>
                    <a:pt x="22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0"/>
                    <a:pt x="24" y="70"/>
                    <a:pt x="23" y="69"/>
                  </a:cubicBezTo>
                  <a:cubicBezTo>
                    <a:pt x="20" y="73"/>
                    <a:pt x="20" y="73"/>
                    <a:pt x="20" y="73"/>
                  </a:cubicBezTo>
                  <a:close/>
                  <a:moveTo>
                    <a:pt x="14" y="67"/>
                  </a:moveTo>
                  <a:cubicBezTo>
                    <a:pt x="15" y="69"/>
                    <a:pt x="16" y="70"/>
                    <a:pt x="17" y="7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4" y="67"/>
                    <a:pt x="14" y="67"/>
                    <a:pt x="14" y="67"/>
                  </a:cubicBezTo>
                  <a:close/>
                  <a:moveTo>
                    <a:pt x="9" y="61"/>
                  </a:moveTo>
                  <a:cubicBezTo>
                    <a:pt x="10" y="62"/>
                    <a:pt x="11" y="64"/>
                    <a:pt x="12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0"/>
                    <a:pt x="15" y="59"/>
                    <a:pt x="14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6" y="55"/>
                    <a:pt x="6" y="56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4"/>
                    <a:pt x="11" y="52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5"/>
                  </a:moveTo>
                  <a:cubicBezTo>
                    <a:pt x="3" y="47"/>
                    <a:pt x="3" y="48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8" y="45"/>
                    <a:pt x="8" y="44"/>
                  </a:cubicBezTo>
                  <a:lnTo>
                    <a:pt x="2" y="45"/>
                  </a:lnTo>
                  <a:close/>
                  <a:moveTo>
                    <a:pt x="1" y="37"/>
                  </a:moveTo>
                  <a:cubicBezTo>
                    <a:pt x="1" y="39"/>
                    <a:pt x="1" y="40"/>
                    <a:pt x="2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1" y="37"/>
                    <a:pt x="1" y="37"/>
                    <a:pt x="1" y="37"/>
                  </a:cubicBezTo>
                  <a:close/>
                  <a:moveTo>
                    <a:pt x="0" y="29"/>
                  </a:moveTo>
                  <a:cubicBezTo>
                    <a:pt x="0" y="30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0"/>
                    <a:pt x="6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1" y="20"/>
                  </a:moveTo>
                  <a:cubicBezTo>
                    <a:pt x="0" y="22"/>
                    <a:pt x="0" y="24"/>
                    <a:pt x="0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2"/>
                    <a:pt x="6" y="21"/>
                  </a:cubicBezTo>
                  <a:cubicBezTo>
                    <a:pt x="1" y="20"/>
                    <a:pt x="1" y="20"/>
                    <a:pt x="1" y="20"/>
                  </a:cubicBezTo>
                  <a:close/>
                  <a:moveTo>
                    <a:pt x="3" y="12"/>
                  </a:moveTo>
                  <a:cubicBezTo>
                    <a:pt x="2" y="13"/>
                    <a:pt x="2" y="15"/>
                    <a:pt x="1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8" y="4"/>
                  </a:moveTo>
                  <a:cubicBezTo>
                    <a:pt x="7" y="5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7" y="0"/>
                  </a:moveTo>
                  <a:cubicBezTo>
                    <a:pt x="15" y="0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6"/>
                    <a:pt x="23" y="7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33" y="7"/>
                  </a:moveTo>
                  <a:cubicBezTo>
                    <a:pt x="32" y="5"/>
                    <a:pt x="30" y="4"/>
                    <a:pt x="29" y="3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3"/>
                  </a:moveTo>
                  <a:cubicBezTo>
                    <a:pt x="38" y="12"/>
                    <a:pt x="37" y="10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6"/>
                  </a:cubicBezTo>
                  <a:lnTo>
                    <a:pt x="39" y="13"/>
                  </a:lnTo>
                  <a:close/>
                  <a:moveTo>
                    <a:pt x="43" y="20"/>
                  </a:moveTo>
                  <a:cubicBezTo>
                    <a:pt x="42" y="19"/>
                    <a:pt x="41" y="17"/>
                    <a:pt x="41" y="16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7" y="22"/>
                    <a:pt x="38" y="23"/>
                  </a:cubicBezTo>
                  <a:cubicBezTo>
                    <a:pt x="43" y="20"/>
                    <a:pt x="43" y="20"/>
                    <a:pt x="43" y="20"/>
                  </a:cubicBezTo>
                  <a:close/>
                  <a:moveTo>
                    <a:pt x="46" y="28"/>
                  </a:moveTo>
                  <a:cubicBezTo>
                    <a:pt x="46" y="26"/>
                    <a:pt x="45" y="25"/>
                    <a:pt x="44" y="23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0" y="29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9" y="36"/>
                  </a:moveTo>
                  <a:cubicBezTo>
                    <a:pt x="48" y="34"/>
                    <a:pt x="48" y="33"/>
                    <a:pt x="47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4"/>
                    <a:pt x="43" y="36"/>
                    <a:pt x="43" y="37"/>
                  </a:cubicBezTo>
                  <a:cubicBezTo>
                    <a:pt x="49" y="36"/>
                    <a:pt x="49" y="36"/>
                    <a:pt x="49" y="36"/>
                  </a:cubicBezTo>
                  <a:close/>
                  <a:moveTo>
                    <a:pt x="50" y="44"/>
                  </a:moveTo>
                  <a:cubicBezTo>
                    <a:pt x="50" y="43"/>
                    <a:pt x="50" y="41"/>
                    <a:pt x="49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4" y="43"/>
                    <a:pt x="44" y="45"/>
                  </a:cubicBezTo>
                  <a:cubicBezTo>
                    <a:pt x="50" y="44"/>
                    <a:pt x="50" y="44"/>
                    <a:pt x="50" y="44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9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1"/>
                  </a:moveTo>
                  <a:cubicBezTo>
                    <a:pt x="49" y="60"/>
                    <a:pt x="50" y="58"/>
                    <a:pt x="50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7"/>
                    <a:pt x="44" y="58"/>
                    <a:pt x="43" y="60"/>
                  </a:cubicBezTo>
                  <a:lnTo>
                    <a:pt x="49" y="61"/>
                  </a:lnTo>
                  <a:close/>
                  <a:moveTo>
                    <a:pt x="46" y="69"/>
                  </a:moveTo>
                  <a:cubicBezTo>
                    <a:pt x="46" y="68"/>
                    <a:pt x="47" y="66"/>
                    <a:pt x="48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4"/>
                    <a:pt x="41" y="65"/>
                    <a:pt x="41" y="66"/>
                  </a:cubicBezTo>
                  <a:lnTo>
                    <a:pt x="46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7" name="Freeform 864"/>
            <p:cNvSpPr>
              <a:spLocks/>
            </p:cNvSpPr>
            <p:nvPr/>
          </p:nvSpPr>
          <p:spPr bwMode="auto">
            <a:xfrm>
              <a:off x="1300" y="2138"/>
              <a:ext cx="87" cy="134"/>
            </a:xfrm>
            <a:custGeom>
              <a:avLst/>
              <a:gdLst>
                <a:gd name="T0" fmla="*/ 0 w 52"/>
                <a:gd name="T1" fmla="*/ 10 h 80"/>
                <a:gd name="T2" fmla="*/ 12 w 52"/>
                <a:gd name="T3" fmla="*/ 10 h 80"/>
                <a:gd name="T4" fmla="*/ 34 w 52"/>
                <a:gd name="T5" fmla="*/ 56 h 80"/>
                <a:gd name="T6" fmla="*/ 24 w 52"/>
                <a:gd name="T7" fmla="*/ 80 h 80"/>
                <a:gd name="T8" fmla="*/ 42 w 52"/>
                <a:gd name="T9" fmla="*/ 72 h 80"/>
                <a:gd name="T10" fmla="*/ 52 w 52"/>
                <a:gd name="T11" fmla="*/ 48 h 80"/>
                <a:gd name="T12" fmla="*/ 30 w 52"/>
                <a:gd name="T13" fmla="*/ 3 h 80"/>
                <a:gd name="T14" fmla="*/ 18 w 52"/>
                <a:gd name="T15" fmla="*/ 2 h 80"/>
                <a:gd name="T16" fmla="*/ 0 w 52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0">
                  <a:moveTo>
                    <a:pt x="0" y="10"/>
                  </a:moveTo>
                  <a:cubicBezTo>
                    <a:pt x="3" y="8"/>
                    <a:pt x="7" y="8"/>
                    <a:pt x="12" y="10"/>
                  </a:cubicBezTo>
                  <a:cubicBezTo>
                    <a:pt x="24" y="16"/>
                    <a:pt x="34" y="37"/>
                    <a:pt x="34" y="56"/>
                  </a:cubicBezTo>
                  <a:cubicBezTo>
                    <a:pt x="34" y="68"/>
                    <a:pt x="30" y="76"/>
                    <a:pt x="24" y="80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8" y="68"/>
                    <a:pt x="52" y="60"/>
                    <a:pt x="52" y="48"/>
                  </a:cubicBezTo>
                  <a:cubicBezTo>
                    <a:pt x="52" y="29"/>
                    <a:pt x="42" y="9"/>
                    <a:pt x="30" y="3"/>
                  </a:cubicBezTo>
                  <a:cubicBezTo>
                    <a:pt x="25" y="0"/>
                    <a:pt x="21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8" name="Freeform 865"/>
            <p:cNvSpPr>
              <a:spLocks noEditPoints="1"/>
            </p:cNvSpPr>
            <p:nvPr/>
          </p:nvSpPr>
          <p:spPr bwMode="auto">
            <a:xfrm>
              <a:off x="1297" y="2135"/>
              <a:ext cx="95" cy="140"/>
            </a:xfrm>
            <a:custGeom>
              <a:avLst/>
              <a:gdLst>
                <a:gd name="T0" fmla="*/ 2 w 57"/>
                <a:gd name="T1" fmla="*/ 12 h 84"/>
                <a:gd name="T2" fmla="*/ 6 w 57"/>
                <a:gd name="T3" fmla="*/ 8 h 84"/>
                <a:gd name="T4" fmla="*/ 3 w 57"/>
                <a:gd name="T5" fmla="*/ 15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4 w 57"/>
                <a:gd name="T13" fmla="*/ 0 h 84"/>
                <a:gd name="T14" fmla="*/ 18 w 57"/>
                <a:gd name="T15" fmla="*/ 2 h 84"/>
                <a:gd name="T16" fmla="*/ 21 w 57"/>
                <a:gd name="T17" fmla="*/ 7 h 84"/>
                <a:gd name="T18" fmla="*/ 24 w 57"/>
                <a:gd name="T19" fmla="*/ 6 h 84"/>
                <a:gd name="T20" fmla="*/ 27 w 57"/>
                <a:gd name="T21" fmla="*/ 0 h 84"/>
                <a:gd name="T22" fmla="*/ 33 w 57"/>
                <a:gd name="T23" fmla="*/ 2 h 84"/>
                <a:gd name="T24" fmla="*/ 33 w 57"/>
                <a:gd name="T25" fmla="*/ 8 h 84"/>
                <a:gd name="T26" fmla="*/ 46 w 57"/>
                <a:gd name="T27" fmla="*/ 13 h 84"/>
                <a:gd name="T28" fmla="*/ 41 w 57"/>
                <a:gd name="T29" fmla="*/ 17 h 84"/>
                <a:gd name="T30" fmla="*/ 48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6 w 57"/>
                <a:gd name="T37" fmla="*/ 36 h 84"/>
                <a:gd name="T38" fmla="*/ 50 w 57"/>
                <a:gd name="T39" fmla="*/ 38 h 84"/>
                <a:gd name="T40" fmla="*/ 56 w 57"/>
                <a:gd name="T41" fmla="*/ 39 h 84"/>
                <a:gd name="T42" fmla="*/ 57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7 w 57"/>
                <a:gd name="T49" fmla="*/ 56 h 84"/>
                <a:gd name="T50" fmla="*/ 56 w 57"/>
                <a:gd name="T51" fmla="*/ 62 h 84"/>
                <a:gd name="T52" fmla="*/ 49 w 57"/>
                <a:gd name="T53" fmla="*/ 63 h 84"/>
                <a:gd name="T54" fmla="*/ 45 w 57"/>
                <a:gd name="T55" fmla="*/ 76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3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6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9 w 57"/>
                <a:gd name="T81" fmla="*/ 64 h 84"/>
                <a:gd name="T82" fmla="*/ 33 w 57"/>
                <a:gd name="T83" fmla="*/ 58 h 84"/>
                <a:gd name="T84" fmla="*/ 39 w 57"/>
                <a:gd name="T85" fmla="*/ 58 h 84"/>
                <a:gd name="T86" fmla="*/ 33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5 w 57"/>
                <a:gd name="T95" fmla="*/ 37 h 84"/>
                <a:gd name="T96" fmla="*/ 25 w 57"/>
                <a:gd name="T97" fmla="*/ 27 h 84"/>
                <a:gd name="T98" fmla="*/ 30 w 57"/>
                <a:gd name="T99" fmla="*/ 24 h 84"/>
                <a:gd name="T100" fmla="*/ 23 w 57"/>
                <a:gd name="T101" fmla="*/ 25 h 84"/>
                <a:gd name="T102" fmla="*/ 20 w 57"/>
                <a:gd name="T103" fmla="*/ 21 h 84"/>
                <a:gd name="T104" fmla="*/ 23 w 57"/>
                <a:gd name="T105" fmla="*/ 15 h 84"/>
                <a:gd name="T106" fmla="*/ 9 w 57"/>
                <a:gd name="T107" fmla="*/ 14 h 84"/>
                <a:gd name="T108" fmla="*/ 15 w 57"/>
                <a:gd name="T109" fmla="*/ 10 h 84"/>
                <a:gd name="T110" fmla="*/ 9 w 57"/>
                <a:gd name="T111" fmla="*/ 1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1" y="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7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9"/>
                    <a:pt x="1" y="9"/>
                    <a:pt x="1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8" y="8"/>
                    <a:pt x="18" y="8"/>
                    <a:pt x="18" y="8"/>
                  </a:cubicBezTo>
                  <a:lnTo>
                    <a:pt x="15" y="3"/>
                  </a:lnTo>
                  <a:close/>
                  <a:moveTo>
                    <a:pt x="24" y="0"/>
                  </a:moveTo>
                  <a:cubicBezTo>
                    <a:pt x="22" y="0"/>
                    <a:pt x="20" y="1"/>
                    <a:pt x="18" y="2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0"/>
                    <a:pt x="27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9" y="6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7" y="4"/>
                    <a:pt x="36" y="4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6" y="13"/>
                  </a:moveTo>
                  <a:cubicBezTo>
                    <a:pt x="45" y="12"/>
                    <a:pt x="44" y="11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5"/>
                    <a:pt x="41" y="17"/>
                  </a:cubicBezTo>
                  <a:cubicBezTo>
                    <a:pt x="46" y="13"/>
                    <a:pt x="46" y="13"/>
                    <a:pt x="46" y="13"/>
                  </a:cubicBezTo>
                  <a:close/>
                  <a:moveTo>
                    <a:pt x="50" y="21"/>
                  </a:moveTo>
                  <a:cubicBezTo>
                    <a:pt x="49" y="19"/>
                    <a:pt x="48" y="18"/>
                    <a:pt x="48" y="16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0"/>
                    <a:pt x="44" y="22"/>
                    <a:pt x="45" y="23"/>
                  </a:cubicBezTo>
                  <a:cubicBezTo>
                    <a:pt x="50" y="21"/>
                    <a:pt x="50" y="21"/>
                    <a:pt x="50" y="21"/>
                  </a:cubicBezTo>
                  <a:close/>
                  <a:moveTo>
                    <a:pt x="53" y="28"/>
                  </a:moveTo>
                  <a:cubicBezTo>
                    <a:pt x="53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7"/>
                    <a:pt x="47" y="29"/>
                    <a:pt x="48" y="30"/>
                  </a:cubicBezTo>
                  <a:lnTo>
                    <a:pt x="53" y="28"/>
                  </a:lnTo>
                  <a:close/>
                  <a:moveTo>
                    <a:pt x="56" y="36"/>
                  </a:moveTo>
                  <a:cubicBezTo>
                    <a:pt x="55" y="35"/>
                    <a:pt x="55" y="33"/>
                    <a:pt x="54" y="31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50" y="36"/>
                    <a:pt x="50" y="38"/>
                  </a:cubicBezTo>
                  <a:cubicBezTo>
                    <a:pt x="56" y="36"/>
                    <a:pt x="56" y="36"/>
                    <a:pt x="56" y="36"/>
                  </a:cubicBezTo>
                  <a:close/>
                  <a:moveTo>
                    <a:pt x="57" y="45"/>
                  </a:moveTo>
                  <a:cubicBezTo>
                    <a:pt x="57" y="43"/>
                    <a:pt x="56" y="41"/>
                    <a:pt x="56" y="39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2"/>
                    <a:pt x="51" y="44"/>
                    <a:pt x="51" y="45"/>
                  </a:cubicBezTo>
                  <a:cubicBezTo>
                    <a:pt x="57" y="45"/>
                    <a:pt x="57" y="45"/>
                    <a:pt x="57" y="45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cubicBezTo>
                    <a:pt x="57" y="53"/>
                    <a:pt x="57" y="53"/>
                    <a:pt x="57" y="53"/>
                  </a:cubicBezTo>
                  <a:close/>
                  <a:moveTo>
                    <a:pt x="56" y="62"/>
                  </a:moveTo>
                  <a:cubicBezTo>
                    <a:pt x="56" y="60"/>
                    <a:pt x="56" y="58"/>
                    <a:pt x="57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7"/>
                    <a:pt x="51" y="59"/>
                    <a:pt x="50" y="60"/>
                  </a:cubicBezTo>
                  <a:cubicBezTo>
                    <a:pt x="56" y="62"/>
                    <a:pt x="56" y="62"/>
                    <a:pt x="56" y="62"/>
                  </a:cubicBezTo>
                  <a:close/>
                  <a:moveTo>
                    <a:pt x="52" y="70"/>
                  </a:moveTo>
                  <a:cubicBezTo>
                    <a:pt x="53" y="68"/>
                    <a:pt x="54" y="66"/>
                    <a:pt x="55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4"/>
                    <a:pt x="48" y="66"/>
                    <a:pt x="47" y="67"/>
                  </a:cubicBezTo>
                  <a:lnTo>
                    <a:pt x="52" y="70"/>
                  </a:lnTo>
                  <a:close/>
                  <a:moveTo>
                    <a:pt x="45" y="76"/>
                  </a:move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7" y="75"/>
                    <a:pt x="49" y="74"/>
                    <a:pt x="50" y="7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6"/>
                    <a:pt x="45" y="76"/>
                    <a:pt x="45" y="76"/>
                  </a:cubicBezTo>
                  <a:close/>
                  <a:moveTo>
                    <a:pt x="38" y="80"/>
                  </a:moveTo>
                  <a:cubicBezTo>
                    <a:pt x="43" y="78"/>
                    <a:pt x="43" y="78"/>
                    <a:pt x="43" y="78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6" y="74"/>
                    <a:pt x="36" y="74"/>
                    <a:pt x="36" y="74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8"/>
                    <a:pt x="25" y="79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3"/>
                    <a:pt x="31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1" y="72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6"/>
                    <a:pt x="36" y="75"/>
                    <a:pt x="37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7"/>
                    <a:pt x="32" y="68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68"/>
                    <a:pt x="39" y="66"/>
                    <a:pt x="39" y="64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3" y="56"/>
                  </a:moveTo>
                  <a:cubicBezTo>
                    <a:pt x="33" y="57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cubicBezTo>
                    <a:pt x="33" y="56"/>
                    <a:pt x="33" y="56"/>
                    <a:pt x="33" y="56"/>
                  </a:cubicBezTo>
                  <a:close/>
                  <a:moveTo>
                    <a:pt x="33" y="49"/>
                  </a:moveTo>
                  <a:cubicBezTo>
                    <a:pt x="33" y="50"/>
                    <a:pt x="33" y="52"/>
                    <a:pt x="33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9" y="49"/>
                    <a:pt x="38" y="48"/>
                  </a:cubicBezTo>
                  <a:lnTo>
                    <a:pt x="33" y="49"/>
                  </a:lnTo>
                  <a:close/>
                  <a:moveTo>
                    <a:pt x="31" y="41"/>
                  </a:moveTo>
                  <a:cubicBezTo>
                    <a:pt x="31" y="43"/>
                    <a:pt x="32" y="44"/>
                    <a:pt x="32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3"/>
                    <a:pt x="37" y="41"/>
                    <a:pt x="36" y="40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5"/>
                    <a:pt x="30" y="37"/>
                    <a:pt x="30" y="3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3"/>
                    <a:pt x="34" y="32"/>
                  </a:cubicBezTo>
                  <a:lnTo>
                    <a:pt x="28" y="34"/>
                  </a:lnTo>
                  <a:close/>
                  <a:moveTo>
                    <a:pt x="25" y="27"/>
                  </a:moveTo>
                  <a:cubicBezTo>
                    <a:pt x="26" y="29"/>
                    <a:pt x="26" y="30"/>
                    <a:pt x="27" y="3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1" y="26"/>
                    <a:pt x="30" y="24"/>
                  </a:cubicBezTo>
                  <a:cubicBezTo>
                    <a:pt x="25" y="27"/>
                    <a:pt x="25" y="27"/>
                    <a:pt x="25" y="27"/>
                  </a:cubicBezTo>
                  <a:close/>
                  <a:moveTo>
                    <a:pt x="20" y="21"/>
                  </a:moveTo>
                  <a:cubicBezTo>
                    <a:pt x="21" y="22"/>
                    <a:pt x="22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5" y="17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6"/>
                  </a:moveTo>
                  <a:cubicBezTo>
                    <a:pt x="16" y="17"/>
                    <a:pt x="17" y="18"/>
                    <a:pt x="19" y="19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0" y="13"/>
                    <a:pt x="18" y="12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9" y="14"/>
                  </a:moveTo>
                  <a:cubicBezTo>
                    <a:pt x="10" y="14"/>
                    <a:pt x="11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89" name="Freeform 866"/>
            <p:cNvSpPr>
              <a:spLocks/>
            </p:cNvSpPr>
            <p:nvPr/>
          </p:nvSpPr>
          <p:spPr bwMode="auto">
            <a:xfrm>
              <a:off x="1283" y="2151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2 h 74"/>
                <a:gd name="T6" fmla="*/ 10 w 44"/>
                <a:gd name="T7" fmla="*/ 2 h 74"/>
                <a:gd name="T8" fmla="*/ 0 w 44"/>
                <a:gd name="T9" fmla="*/ 26 h 74"/>
                <a:gd name="T10" fmla="*/ 22 w 44"/>
                <a:gd name="T11" fmla="*/ 71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8"/>
                    <a:pt x="44" y="60"/>
                    <a:pt x="44" y="48"/>
                  </a:cubicBezTo>
                  <a:cubicBezTo>
                    <a:pt x="44" y="29"/>
                    <a:pt x="34" y="8"/>
                    <a:pt x="22" y="2"/>
                  </a:cubicBezTo>
                  <a:cubicBezTo>
                    <a:pt x="17" y="0"/>
                    <a:pt x="13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7" y="74"/>
                    <a:pt x="31" y="74"/>
                    <a:pt x="34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0" name="Freeform 867"/>
            <p:cNvSpPr>
              <a:spLocks/>
            </p:cNvSpPr>
            <p:nvPr/>
          </p:nvSpPr>
          <p:spPr bwMode="auto">
            <a:xfrm>
              <a:off x="1282" y="2151"/>
              <a:ext cx="77" cy="124"/>
            </a:xfrm>
            <a:custGeom>
              <a:avLst/>
              <a:gdLst>
                <a:gd name="T0" fmla="*/ 35 w 46"/>
                <a:gd name="T1" fmla="*/ 72 h 74"/>
                <a:gd name="T2" fmla="*/ 36 w 46"/>
                <a:gd name="T3" fmla="*/ 72 h 74"/>
                <a:gd name="T4" fmla="*/ 46 w 46"/>
                <a:gd name="T5" fmla="*/ 48 h 74"/>
                <a:gd name="T6" fmla="*/ 40 w 46"/>
                <a:gd name="T7" fmla="*/ 20 h 74"/>
                <a:gd name="T8" fmla="*/ 23 w 46"/>
                <a:gd name="T9" fmla="*/ 2 h 74"/>
                <a:gd name="T10" fmla="*/ 16 w 46"/>
                <a:gd name="T11" fmla="*/ 0 h 74"/>
                <a:gd name="T12" fmla="*/ 10 w 46"/>
                <a:gd name="T13" fmla="*/ 1 h 74"/>
                <a:gd name="T14" fmla="*/ 0 w 46"/>
                <a:gd name="T15" fmla="*/ 26 h 74"/>
                <a:gd name="T16" fmla="*/ 6 w 46"/>
                <a:gd name="T17" fmla="*/ 54 h 74"/>
                <a:gd name="T18" fmla="*/ 23 w 46"/>
                <a:gd name="T19" fmla="*/ 72 h 74"/>
                <a:gd name="T20" fmla="*/ 30 w 46"/>
                <a:gd name="T21" fmla="*/ 74 h 74"/>
                <a:gd name="T22" fmla="*/ 36 w 46"/>
                <a:gd name="T23" fmla="*/ 72 h 74"/>
                <a:gd name="T24" fmla="*/ 35 w 46"/>
                <a:gd name="T25" fmla="*/ 72 h 74"/>
                <a:gd name="T26" fmla="*/ 36 w 46"/>
                <a:gd name="T27" fmla="*/ 72 h 74"/>
                <a:gd name="T28" fmla="*/ 35 w 46"/>
                <a:gd name="T29" fmla="*/ 72 h 74"/>
                <a:gd name="T30" fmla="*/ 35 w 46"/>
                <a:gd name="T31" fmla="*/ 71 h 74"/>
                <a:gd name="T32" fmla="*/ 30 w 46"/>
                <a:gd name="T33" fmla="*/ 72 h 74"/>
                <a:gd name="T34" fmla="*/ 23 w 46"/>
                <a:gd name="T35" fmla="*/ 70 h 74"/>
                <a:gd name="T36" fmla="*/ 8 w 46"/>
                <a:gd name="T37" fmla="*/ 53 h 74"/>
                <a:gd name="T38" fmla="*/ 2 w 46"/>
                <a:gd name="T39" fmla="*/ 26 h 74"/>
                <a:gd name="T40" fmla="*/ 11 w 46"/>
                <a:gd name="T41" fmla="*/ 3 h 74"/>
                <a:gd name="T42" fmla="*/ 16 w 46"/>
                <a:gd name="T43" fmla="*/ 2 h 74"/>
                <a:gd name="T44" fmla="*/ 23 w 46"/>
                <a:gd name="T45" fmla="*/ 3 h 74"/>
                <a:gd name="T46" fmla="*/ 38 w 46"/>
                <a:gd name="T47" fmla="*/ 21 h 74"/>
                <a:gd name="T48" fmla="*/ 44 w 46"/>
                <a:gd name="T49" fmla="*/ 48 h 74"/>
                <a:gd name="T50" fmla="*/ 35 w 46"/>
                <a:gd name="T51" fmla="*/ 71 h 74"/>
                <a:gd name="T52" fmla="*/ 35 w 46"/>
                <a:gd name="T53" fmla="*/ 71 h 74"/>
                <a:gd name="T54" fmla="*/ 35 w 46"/>
                <a:gd name="T55" fmla="*/ 71 h 74"/>
                <a:gd name="T56" fmla="*/ 35 w 46"/>
                <a:gd name="T57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" h="74">
                  <a:moveTo>
                    <a:pt x="35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8"/>
                    <a:pt x="44" y="28"/>
                    <a:pt x="40" y="20"/>
                  </a:cubicBezTo>
                  <a:cubicBezTo>
                    <a:pt x="36" y="11"/>
                    <a:pt x="30" y="5"/>
                    <a:pt x="23" y="2"/>
                  </a:cubicBezTo>
                  <a:cubicBezTo>
                    <a:pt x="21" y="0"/>
                    <a:pt x="19" y="0"/>
                    <a:pt x="16" y="0"/>
                  </a:cubicBezTo>
                  <a:cubicBezTo>
                    <a:pt x="14" y="0"/>
                    <a:pt x="12" y="0"/>
                    <a:pt x="10" y="1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2" y="46"/>
                    <a:pt x="6" y="54"/>
                  </a:cubicBezTo>
                  <a:cubicBezTo>
                    <a:pt x="11" y="62"/>
                    <a:pt x="16" y="69"/>
                    <a:pt x="23" y="72"/>
                  </a:cubicBezTo>
                  <a:cubicBezTo>
                    <a:pt x="25" y="73"/>
                    <a:pt x="27" y="74"/>
                    <a:pt x="30" y="74"/>
                  </a:cubicBezTo>
                  <a:cubicBezTo>
                    <a:pt x="32" y="74"/>
                    <a:pt x="34" y="73"/>
                    <a:pt x="36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2" y="72"/>
                    <a:pt x="30" y="72"/>
                  </a:cubicBezTo>
                  <a:cubicBezTo>
                    <a:pt x="28" y="72"/>
                    <a:pt x="26" y="72"/>
                    <a:pt x="23" y="70"/>
                  </a:cubicBezTo>
                  <a:cubicBezTo>
                    <a:pt x="18" y="68"/>
                    <a:pt x="12" y="61"/>
                    <a:pt x="8" y="53"/>
                  </a:cubicBezTo>
                  <a:cubicBezTo>
                    <a:pt x="4" y="45"/>
                    <a:pt x="2" y="35"/>
                    <a:pt x="2" y="26"/>
                  </a:cubicBezTo>
                  <a:cubicBezTo>
                    <a:pt x="2" y="14"/>
                    <a:pt x="6" y="6"/>
                    <a:pt x="11" y="3"/>
                  </a:cubicBezTo>
                  <a:cubicBezTo>
                    <a:pt x="13" y="2"/>
                    <a:pt x="14" y="2"/>
                    <a:pt x="16" y="2"/>
                  </a:cubicBezTo>
                  <a:cubicBezTo>
                    <a:pt x="18" y="2"/>
                    <a:pt x="20" y="2"/>
                    <a:pt x="23" y="3"/>
                  </a:cubicBezTo>
                  <a:cubicBezTo>
                    <a:pt x="28" y="6"/>
                    <a:pt x="34" y="13"/>
                    <a:pt x="38" y="21"/>
                  </a:cubicBezTo>
                  <a:cubicBezTo>
                    <a:pt x="42" y="29"/>
                    <a:pt x="44" y="38"/>
                    <a:pt x="44" y="48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1" name="Freeform 868"/>
            <p:cNvSpPr>
              <a:spLocks/>
            </p:cNvSpPr>
            <p:nvPr/>
          </p:nvSpPr>
          <p:spPr bwMode="auto">
            <a:xfrm>
              <a:off x="1303" y="2185"/>
              <a:ext cx="34" cy="57"/>
            </a:xfrm>
            <a:custGeom>
              <a:avLst/>
              <a:gdLst>
                <a:gd name="T0" fmla="*/ 16 w 20"/>
                <a:gd name="T1" fmla="*/ 33 h 34"/>
                <a:gd name="T2" fmla="*/ 20 w 20"/>
                <a:gd name="T3" fmla="*/ 22 h 34"/>
                <a:gd name="T4" fmla="*/ 10 w 20"/>
                <a:gd name="T5" fmla="*/ 1 h 34"/>
                <a:gd name="T6" fmla="*/ 4 w 20"/>
                <a:gd name="T7" fmla="*/ 1 h 34"/>
                <a:gd name="T8" fmla="*/ 0 w 20"/>
                <a:gd name="T9" fmla="*/ 12 h 34"/>
                <a:gd name="T10" fmla="*/ 10 w 20"/>
                <a:gd name="T11" fmla="*/ 33 h 34"/>
                <a:gd name="T12" fmla="*/ 16 w 20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33"/>
                  </a:moveTo>
                  <a:cubicBezTo>
                    <a:pt x="19" y="32"/>
                    <a:pt x="20" y="27"/>
                    <a:pt x="20" y="22"/>
                  </a:cubicBezTo>
                  <a:cubicBezTo>
                    <a:pt x="20" y="13"/>
                    <a:pt x="16" y="4"/>
                    <a:pt x="10" y="1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1"/>
                    <a:pt x="4" y="30"/>
                    <a:pt x="10" y="33"/>
                  </a:cubicBezTo>
                  <a:cubicBezTo>
                    <a:pt x="12" y="34"/>
                    <a:pt x="14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2" name="Freeform 869"/>
            <p:cNvSpPr>
              <a:spLocks/>
            </p:cNvSpPr>
            <p:nvPr/>
          </p:nvSpPr>
          <p:spPr bwMode="auto">
            <a:xfrm>
              <a:off x="1302" y="2183"/>
              <a:ext cx="36" cy="61"/>
            </a:xfrm>
            <a:custGeom>
              <a:avLst/>
              <a:gdLst>
                <a:gd name="T0" fmla="*/ 17 w 22"/>
                <a:gd name="T1" fmla="*/ 35 h 36"/>
                <a:gd name="T2" fmla="*/ 22 w 22"/>
                <a:gd name="T3" fmla="*/ 23 h 36"/>
                <a:gd name="T4" fmla="*/ 19 w 22"/>
                <a:gd name="T5" fmla="*/ 10 h 36"/>
                <a:gd name="T6" fmla="*/ 11 w 22"/>
                <a:gd name="T7" fmla="*/ 1 h 36"/>
                <a:gd name="T8" fmla="*/ 8 w 22"/>
                <a:gd name="T9" fmla="*/ 0 h 36"/>
                <a:gd name="T10" fmla="*/ 5 w 22"/>
                <a:gd name="T11" fmla="*/ 1 h 36"/>
                <a:gd name="T12" fmla="*/ 5 w 22"/>
                <a:gd name="T13" fmla="*/ 1 h 36"/>
                <a:gd name="T14" fmla="*/ 0 w 22"/>
                <a:gd name="T15" fmla="*/ 13 h 36"/>
                <a:gd name="T16" fmla="*/ 3 w 22"/>
                <a:gd name="T17" fmla="*/ 26 h 36"/>
                <a:gd name="T18" fmla="*/ 11 w 22"/>
                <a:gd name="T19" fmla="*/ 35 h 36"/>
                <a:gd name="T20" fmla="*/ 11 w 22"/>
                <a:gd name="T21" fmla="*/ 34 h 36"/>
                <a:gd name="T22" fmla="*/ 11 w 22"/>
                <a:gd name="T23" fmla="*/ 35 h 36"/>
                <a:gd name="T24" fmla="*/ 14 w 22"/>
                <a:gd name="T25" fmla="*/ 36 h 36"/>
                <a:gd name="T26" fmla="*/ 17 w 22"/>
                <a:gd name="T27" fmla="*/ 35 h 36"/>
                <a:gd name="T28" fmla="*/ 18 w 22"/>
                <a:gd name="T29" fmla="*/ 34 h 36"/>
                <a:gd name="T30" fmla="*/ 16 w 22"/>
                <a:gd name="T31" fmla="*/ 33 h 36"/>
                <a:gd name="T32" fmla="*/ 14 w 22"/>
                <a:gd name="T33" fmla="*/ 34 h 36"/>
                <a:gd name="T34" fmla="*/ 12 w 22"/>
                <a:gd name="T35" fmla="*/ 33 h 36"/>
                <a:gd name="T36" fmla="*/ 11 w 22"/>
                <a:gd name="T37" fmla="*/ 33 h 36"/>
                <a:gd name="T38" fmla="*/ 5 w 22"/>
                <a:gd name="T39" fmla="*/ 25 h 36"/>
                <a:gd name="T40" fmla="*/ 2 w 22"/>
                <a:gd name="T41" fmla="*/ 13 h 36"/>
                <a:gd name="T42" fmla="*/ 6 w 22"/>
                <a:gd name="T43" fmla="*/ 3 h 36"/>
                <a:gd name="T44" fmla="*/ 6 w 22"/>
                <a:gd name="T45" fmla="*/ 3 h 36"/>
                <a:gd name="T46" fmla="*/ 8 w 22"/>
                <a:gd name="T47" fmla="*/ 2 h 36"/>
                <a:gd name="T48" fmla="*/ 11 w 22"/>
                <a:gd name="T49" fmla="*/ 3 h 36"/>
                <a:gd name="T50" fmla="*/ 17 w 22"/>
                <a:gd name="T51" fmla="*/ 11 h 36"/>
                <a:gd name="T52" fmla="*/ 20 w 22"/>
                <a:gd name="T53" fmla="*/ 23 h 36"/>
                <a:gd name="T54" fmla="*/ 16 w 22"/>
                <a:gd name="T55" fmla="*/ 33 h 36"/>
                <a:gd name="T56" fmla="*/ 16 w 22"/>
                <a:gd name="T57" fmla="*/ 34 h 36"/>
                <a:gd name="T58" fmla="*/ 17 w 22"/>
                <a:gd name="T5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36">
                  <a:moveTo>
                    <a:pt x="17" y="35"/>
                  </a:moveTo>
                  <a:cubicBezTo>
                    <a:pt x="21" y="33"/>
                    <a:pt x="22" y="29"/>
                    <a:pt x="22" y="23"/>
                  </a:cubicBezTo>
                  <a:cubicBezTo>
                    <a:pt x="22" y="18"/>
                    <a:pt x="21" y="14"/>
                    <a:pt x="19" y="10"/>
                  </a:cubicBezTo>
                  <a:cubicBezTo>
                    <a:pt x="17" y="6"/>
                    <a:pt x="15" y="3"/>
                    <a:pt x="11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3"/>
                    <a:pt x="0" y="7"/>
                    <a:pt x="0" y="13"/>
                  </a:cubicBezTo>
                  <a:cubicBezTo>
                    <a:pt x="0" y="17"/>
                    <a:pt x="1" y="22"/>
                    <a:pt x="3" y="26"/>
                  </a:cubicBezTo>
                  <a:cubicBezTo>
                    <a:pt x="5" y="30"/>
                    <a:pt x="7" y="33"/>
                    <a:pt x="11" y="3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3" y="36"/>
                    <a:pt x="14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8" y="35"/>
                    <a:pt x="18" y="34"/>
                    <a:pt x="18" y="34"/>
                  </a:cubicBezTo>
                  <a:cubicBezTo>
                    <a:pt x="17" y="33"/>
                    <a:pt x="17" y="33"/>
                    <a:pt x="16" y="33"/>
                  </a:cubicBezTo>
                  <a:cubicBezTo>
                    <a:pt x="16" y="33"/>
                    <a:pt x="15" y="34"/>
                    <a:pt x="14" y="34"/>
                  </a:cubicBezTo>
                  <a:cubicBezTo>
                    <a:pt x="13" y="34"/>
                    <a:pt x="12" y="33"/>
                    <a:pt x="12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9" y="32"/>
                    <a:pt x="6" y="29"/>
                    <a:pt x="5" y="25"/>
                  </a:cubicBezTo>
                  <a:cubicBezTo>
                    <a:pt x="3" y="21"/>
                    <a:pt x="2" y="17"/>
                    <a:pt x="2" y="13"/>
                  </a:cubicBezTo>
                  <a:cubicBezTo>
                    <a:pt x="2" y="7"/>
                    <a:pt x="4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10" y="2"/>
                    <a:pt x="11" y="3"/>
                  </a:cubicBezTo>
                  <a:cubicBezTo>
                    <a:pt x="13" y="4"/>
                    <a:pt x="16" y="7"/>
                    <a:pt x="17" y="11"/>
                  </a:cubicBezTo>
                  <a:cubicBezTo>
                    <a:pt x="19" y="14"/>
                    <a:pt x="20" y="19"/>
                    <a:pt x="20" y="23"/>
                  </a:cubicBezTo>
                  <a:cubicBezTo>
                    <a:pt x="20" y="28"/>
                    <a:pt x="19" y="32"/>
                    <a:pt x="16" y="33"/>
                  </a:cubicBezTo>
                  <a:cubicBezTo>
                    <a:pt x="16" y="33"/>
                    <a:pt x="16" y="34"/>
                    <a:pt x="16" y="34"/>
                  </a:cubicBezTo>
                  <a:cubicBezTo>
                    <a:pt x="16" y="35"/>
                    <a:pt x="17" y="35"/>
                    <a:pt x="17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3" name="Freeform 870"/>
            <p:cNvSpPr>
              <a:spLocks/>
            </p:cNvSpPr>
            <p:nvPr/>
          </p:nvSpPr>
          <p:spPr bwMode="auto">
            <a:xfrm>
              <a:off x="1318" y="2187"/>
              <a:ext cx="19" cy="47"/>
            </a:xfrm>
            <a:custGeom>
              <a:avLst/>
              <a:gdLst>
                <a:gd name="T0" fmla="*/ 1 w 11"/>
                <a:gd name="T1" fmla="*/ 0 h 28"/>
                <a:gd name="T2" fmla="*/ 1 w 11"/>
                <a:gd name="T3" fmla="*/ 0 h 28"/>
                <a:gd name="T4" fmla="*/ 0 w 11"/>
                <a:gd name="T5" fmla="*/ 6 h 28"/>
                <a:gd name="T6" fmla="*/ 10 w 11"/>
                <a:gd name="T7" fmla="*/ 27 h 28"/>
                <a:gd name="T8" fmla="*/ 10 w 11"/>
                <a:gd name="T9" fmla="*/ 28 h 28"/>
                <a:gd name="T10" fmla="*/ 11 w 11"/>
                <a:gd name="T11" fmla="*/ 21 h 28"/>
                <a:gd name="T12" fmla="*/ 1 w 1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15"/>
                    <a:pt x="4" y="25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6"/>
                    <a:pt x="11" y="24"/>
                    <a:pt x="11" y="21"/>
                  </a:cubicBezTo>
                  <a:cubicBezTo>
                    <a:pt x="11" y="12"/>
                    <a:pt x="7" y="3"/>
                    <a:pt x="1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4" name="Freeform 871"/>
            <p:cNvSpPr>
              <a:spLocks/>
            </p:cNvSpPr>
            <p:nvPr/>
          </p:nvSpPr>
          <p:spPr bwMode="auto">
            <a:xfrm>
              <a:off x="1317" y="2185"/>
              <a:ext cx="21" cy="50"/>
            </a:xfrm>
            <a:custGeom>
              <a:avLst/>
              <a:gdLst>
                <a:gd name="T0" fmla="*/ 2 w 13"/>
                <a:gd name="T1" fmla="*/ 0 h 30"/>
                <a:gd name="T2" fmla="*/ 2 w 13"/>
                <a:gd name="T3" fmla="*/ 0 h 30"/>
                <a:gd name="T4" fmla="*/ 1 w 13"/>
                <a:gd name="T5" fmla="*/ 0 h 30"/>
                <a:gd name="T6" fmla="*/ 1 w 13"/>
                <a:gd name="T7" fmla="*/ 0 h 30"/>
                <a:gd name="T8" fmla="*/ 0 w 13"/>
                <a:gd name="T9" fmla="*/ 7 h 30"/>
                <a:gd name="T10" fmla="*/ 3 w 13"/>
                <a:gd name="T11" fmla="*/ 21 h 30"/>
                <a:gd name="T12" fmla="*/ 11 w 13"/>
                <a:gd name="T13" fmla="*/ 29 h 30"/>
                <a:gd name="T14" fmla="*/ 11 w 13"/>
                <a:gd name="T15" fmla="*/ 29 h 30"/>
                <a:gd name="T16" fmla="*/ 11 w 13"/>
                <a:gd name="T17" fmla="*/ 29 h 30"/>
                <a:gd name="T18" fmla="*/ 12 w 13"/>
                <a:gd name="T19" fmla="*/ 29 h 30"/>
                <a:gd name="T20" fmla="*/ 13 w 13"/>
                <a:gd name="T21" fmla="*/ 22 h 30"/>
                <a:gd name="T22" fmla="*/ 10 w 13"/>
                <a:gd name="T23" fmla="*/ 9 h 30"/>
                <a:gd name="T24" fmla="*/ 2 w 13"/>
                <a:gd name="T25" fmla="*/ 0 h 30"/>
                <a:gd name="T26" fmla="*/ 1 w 13"/>
                <a:gd name="T27" fmla="*/ 0 h 30"/>
                <a:gd name="T28" fmla="*/ 2 w 13"/>
                <a:gd name="T29" fmla="*/ 2 h 30"/>
                <a:gd name="T30" fmla="*/ 8 w 13"/>
                <a:gd name="T31" fmla="*/ 10 h 30"/>
                <a:gd name="T32" fmla="*/ 11 w 13"/>
                <a:gd name="T33" fmla="*/ 22 h 30"/>
                <a:gd name="T34" fmla="*/ 10 w 13"/>
                <a:gd name="T35" fmla="*/ 28 h 30"/>
                <a:gd name="T36" fmla="*/ 11 w 13"/>
                <a:gd name="T37" fmla="*/ 29 h 30"/>
                <a:gd name="T38" fmla="*/ 12 w 13"/>
                <a:gd name="T39" fmla="*/ 28 h 30"/>
                <a:gd name="T40" fmla="*/ 11 w 13"/>
                <a:gd name="T41" fmla="*/ 27 h 30"/>
                <a:gd name="T42" fmla="*/ 11 w 13"/>
                <a:gd name="T43" fmla="*/ 28 h 30"/>
                <a:gd name="T44" fmla="*/ 11 w 13"/>
                <a:gd name="T45" fmla="*/ 28 h 30"/>
                <a:gd name="T46" fmla="*/ 5 w 13"/>
                <a:gd name="T47" fmla="*/ 20 h 30"/>
                <a:gd name="T48" fmla="*/ 2 w 13"/>
                <a:gd name="T49" fmla="*/ 7 h 30"/>
                <a:gd name="T50" fmla="*/ 3 w 13"/>
                <a:gd name="T51" fmla="*/ 1 h 30"/>
                <a:gd name="T52" fmla="*/ 2 w 13"/>
                <a:gd name="T53" fmla="*/ 1 h 30"/>
                <a:gd name="T54" fmla="*/ 1 w 13"/>
                <a:gd name="T55" fmla="*/ 2 h 30"/>
                <a:gd name="T56" fmla="*/ 2 w 13"/>
                <a:gd name="T57" fmla="*/ 2 h 30"/>
                <a:gd name="T58" fmla="*/ 3 w 13"/>
                <a:gd name="T59" fmla="*/ 1 h 30"/>
                <a:gd name="T60" fmla="*/ 2 w 13"/>
                <a:gd name="T6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" h="3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2"/>
                    <a:pt x="1" y="17"/>
                    <a:pt x="3" y="21"/>
                  </a:cubicBezTo>
                  <a:cubicBezTo>
                    <a:pt x="5" y="25"/>
                    <a:pt x="7" y="28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30"/>
                    <a:pt x="12" y="29"/>
                    <a:pt x="12" y="29"/>
                  </a:cubicBezTo>
                  <a:cubicBezTo>
                    <a:pt x="13" y="27"/>
                    <a:pt x="13" y="25"/>
                    <a:pt x="13" y="22"/>
                  </a:cubicBezTo>
                  <a:cubicBezTo>
                    <a:pt x="13" y="17"/>
                    <a:pt x="12" y="13"/>
                    <a:pt x="10" y="9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4" y="3"/>
                    <a:pt x="7" y="6"/>
                    <a:pt x="8" y="10"/>
                  </a:cubicBezTo>
                  <a:cubicBezTo>
                    <a:pt x="10" y="13"/>
                    <a:pt x="11" y="18"/>
                    <a:pt x="11" y="22"/>
                  </a:cubicBezTo>
                  <a:cubicBezTo>
                    <a:pt x="11" y="24"/>
                    <a:pt x="11" y="26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6"/>
                    <a:pt x="6" y="23"/>
                    <a:pt x="5" y="20"/>
                  </a:cubicBezTo>
                  <a:cubicBezTo>
                    <a:pt x="3" y="16"/>
                    <a:pt x="2" y="12"/>
                    <a:pt x="2" y="7"/>
                  </a:cubicBezTo>
                  <a:cubicBezTo>
                    <a:pt x="2" y="5"/>
                    <a:pt x="2" y="3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5" name="Freeform 872"/>
            <p:cNvSpPr>
              <a:spLocks/>
            </p:cNvSpPr>
            <p:nvPr/>
          </p:nvSpPr>
          <p:spPr bwMode="auto">
            <a:xfrm>
              <a:off x="1300" y="2138"/>
              <a:ext cx="87" cy="134"/>
            </a:xfrm>
            <a:custGeom>
              <a:avLst/>
              <a:gdLst>
                <a:gd name="T0" fmla="*/ 0 w 52"/>
                <a:gd name="T1" fmla="*/ 10 h 80"/>
                <a:gd name="T2" fmla="*/ 12 w 52"/>
                <a:gd name="T3" fmla="*/ 10 h 80"/>
                <a:gd name="T4" fmla="*/ 34 w 52"/>
                <a:gd name="T5" fmla="*/ 56 h 80"/>
                <a:gd name="T6" fmla="*/ 24 w 52"/>
                <a:gd name="T7" fmla="*/ 80 h 80"/>
                <a:gd name="T8" fmla="*/ 42 w 52"/>
                <a:gd name="T9" fmla="*/ 72 h 80"/>
                <a:gd name="T10" fmla="*/ 52 w 52"/>
                <a:gd name="T11" fmla="*/ 48 h 80"/>
                <a:gd name="T12" fmla="*/ 30 w 52"/>
                <a:gd name="T13" fmla="*/ 3 h 80"/>
                <a:gd name="T14" fmla="*/ 18 w 52"/>
                <a:gd name="T15" fmla="*/ 2 h 80"/>
                <a:gd name="T16" fmla="*/ 0 w 52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0">
                  <a:moveTo>
                    <a:pt x="0" y="10"/>
                  </a:moveTo>
                  <a:cubicBezTo>
                    <a:pt x="3" y="8"/>
                    <a:pt x="7" y="8"/>
                    <a:pt x="12" y="10"/>
                  </a:cubicBezTo>
                  <a:cubicBezTo>
                    <a:pt x="24" y="16"/>
                    <a:pt x="34" y="37"/>
                    <a:pt x="34" y="56"/>
                  </a:cubicBezTo>
                  <a:cubicBezTo>
                    <a:pt x="34" y="68"/>
                    <a:pt x="30" y="76"/>
                    <a:pt x="24" y="80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8" y="68"/>
                    <a:pt x="52" y="60"/>
                    <a:pt x="52" y="48"/>
                  </a:cubicBezTo>
                  <a:cubicBezTo>
                    <a:pt x="52" y="29"/>
                    <a:pt x="42" y="9"/>
                    <a:pt x="30" y="3"/>
                  </a:cubicBezTo>
                  <a:cubicBezTo>
                    <a:pt x="25" y="0"/>
                    <a:pt x="21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6" name="Freeform 873"/>
            <p:cNvSpPr>
              <a:spLocks/>
            </p:cNvSpPr>
            <p:nvPr/>
          </p:nvSpPr>
          <p:spPr bwMode="auto">
            <a:xfrm>
              <a:off x="1298" y="2138"/>
              <a:ext cx="91" cy="134"/>
            </a:xfrm>
            <a:custGeom>
              <a:avLst/>
              <a:gdLst>
                <a:gd name="T0" fmla="*/ 1 w 54"/>
                <a:gd name="T1" fmla="*/ 10 h 80"/>
                <a:gd name="T2" fmla="*/ 1 w 54"/>
                <a:gd name="T3" fmla="*/ 11 h 80"/>
                <a:gd name="T4" fmla="*/ 6 w 54"/>
                <a:gd name="T5" fmla="*/ 10 h 80"/>
                <a:gd name="T6" fmla="*/ 13 w 54"/>
                <a:gd name="T7" fmla="*/ 11 h 80"/>
                <a:gd name="T8" fmla="*/ 28 w 54"/>
                <a:gd name="T9" fmla="*/ 29 h 80"/>
                <a:gd name="T10" fmla="*/ 34 w 54"/>
                <a:gd name="T11" fmla="*/ 56 h 80"/>
                <a:gd name="T12" fmla="*/ 25 w 54"/>
                <a:gd name="T13" fmla="*/ 79 h 80"/>
                <a:gd name="T14" fmla="*/ 26 w 54"/>
                <a:gd name="T15" fmla="*/ 80 h 80"/>
                <a:gd name="T16" fmla="*/ 44 w 54"/>
                <a:gd name="T17" fmla="*/ 73 h 80"/>
                <a:gd name="T18" fmla="*/ 44 w 54"/>
                <a:gd name="T19" fmla="*/ 72 h 80"/>
                <a:gd name="T20" fmla="*/ 54 w 54"/>
                <a:gd name="T21" fmla="*/ 48 h 80"/>
                <a:gd name="T22" fmla="*/ 48 w 54"/>
                <a:gd name="T23" fmla="*/ 20 h 80"/>
                <a:gd name="T24" fmla="*/ 31 w 54"/>
                <a:gd name="T25" fmla="*/ 2 h 80"/>
                <a:gd name="T26" fmla="*/ 24 w 54"/>
                <a:gd name="T27" fmla="*/ 0 h 80"/>
                <a:gd name="T28" fmla="*/ 18 w 54"/>
                <a:gd name="T29" fmla="*/ 1 h 80"/>
                <a:gd name="T30" fmla="*/ 19 w 54"/>
                <a:gd name="T31" fmla="*/ 2 h 80"/>
                <a:gd name="T32" fmla="*/ 18 w 54"/>
                <a:gd name="T33" fmla="*/ 1 h 80"/>
                <a:gd name="T34" fmla="*/ 0 w 54"/>
                <a:gd name="T35" fmla="*/ 9 h 80"/>
                <a:gd name="T36" fmla="*/ 1 w 54"/>
                <a:gd name="T37" fmla="*/ 10 h 80"/>
                <a:gd name="T38" fmla="*/ 1 w 54"/>
                <a:gd name="T39" fmla="*/ 11 h 80"/>
                <a:gd name="T40" fmla="*/ 1 w 54"/>
                <a:gd name="T41" fmla="*/ 10 h 80"/>
                <a:gd name="T42" fmla="*/ 1 w 54"/>
                <a:gd name="T43" fmla="*/ 11 h 80"/>
                <a:gd name="T44" fmla="*/ 19 w 54"/>
                <a:gd name="T45" fmla="*/ 3 h 80"/>
                <a:gd name="T46" fmla="*/ 19 w 54"/>
                <a:gd name="T47" fmla="*/ 3 h 80"/>
                <a:gd name="T48" fmla="*/ 24 w 54"/>
                <a:gd name="T49" fmla="*/ 2 h 80"/>
                <a:gd name="T50" fmla="*/ 31 w 54"/>
                <a:gd name="T51" fmla="*/ 3 h 80"/>
                <a:gd name="T52" fmla="*/ 46 w 54"/>
                <a:gd name="T53" fmla="*/ 21 h 80"/>
                <a:gd name="T54" fmla="*/ 52 w 54"/>
                <a:gd name="T55" fmla="*/ 48 h 80"/>
                <a:gd name="T56" fmla="*/ 43 w 54"/>
                <a:gd name="T57" fmla="*/ 71 h 80"/>
                <a:gd name="T58" fmla="*/ 43 w 54"/>
                <a:gd name="T59" fmla="*/ 72 h 80"/>
                <a:gd name="T60" fmla="*/ 43 w 54"/>
                <a:gd name="T61" fmla="*/ 71 h 80"/>
                <a:gd name="T62" fmla="*/ 25 w 54"/>
                <a:gd name="T63" fmla="*/ 79 h 80"/>
                <a:gd name="T64" fmla="*/ 25 w 54"/>
                <a:gd name="T65" fmla="*/ 80 h 80"/>
                <a:gd name="T66" fmla="*/ 26 w 54"/>
                <a:gd name="T67" fmla="*/ 80 h 80"/>
                <a:gd name="T68" fmla="*/ 36 w 54"/>
                <a:gd name="T69" fmla="*/ 56 h 80"/>
                <a:gd name="T70" fmla="*/ 30 w 54"/>
                <a:gd name="T71" fmla="*/ 28 h 80"/>
                <a:gd name="T72" fmla="*/ 13 w 54"/>
                <a:gd name="T73" fmla="*/ 10 h 80"/>
                <a:gd name="T74" fmla="*/ 6 w 54"/>
                <a:gd name="T75" fmla="*/ 8 h 80"/>
                <a:gd name="T76" fmla="*/ 0 w 54"/>
                <a:gd name="T77" fmla="*/ 9 h 80"/>
                <a:gd name="T78" fmla="*/ 1 w 54"/>
                <a:gd name="T79" fmla="*/ 11 h 80"/>
                <a:gd name="T80" fmla="*/ 1 w 54"/>
                <a:gd name="T8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" h="80">
                  <a:moveTo>
                    <a:pt x="1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3" y="10"/>
                    <a:pt x="4" y="10"/>
                    <a:pt x="6" y="10"/>
                  </a:cubicBezTo>
                  <a:cubicBezTo>
                    <a:pt x="8" y="10"/>
                    <a:pt x="10" y="10"/>
                    <a:pt x="13" y="11"/>
                  </a:cubicBezTo>
                  <a:cubicBezTo>
                    <a:pt x="18" y="14"/>
                    <a:pt x="24" y="21"/>
                    <a:pt x="28" y="29"/>
                  </a:cubicBezTo>
                  <a:cubicBezTo>
                    <a:pt x="32" y="37"/>
                    <a:pt x="34" y="46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2" y="28"/>
                    <a:pt x="48" y="20"/>
                  </a:cubicBezTo>
                  <a:cubicBezTo>
                    <a:pt x="43" y="12"/>
                    <a:pt x="38" y="5"/>
                    <a:pt x="31" y="2"/>
                  </a:cubicBezTo>
                  <a:cubicBezTo>
                    <a:pt x="29" y="0"/>
                    <a:pt x="27" y="0"/>
                    <a:pt x="24" y="0"/>
                  </a:cubicBezTo>
                  <a:cubicBezTo>
                    <a:pt x="22" y="0"/>
                    <a:pt x="20" y="0"/>
                    <a:pt x="18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2"/>
                    <a:pt x="22" y="2"/>
                    <a:pt x="24" y="2"/>
                  </a:cubicBezTo>
                  <a:cubicBezTo>
                    <a:pt x="26" y="2"/>
                    <a:pt x="28" y="2"/>
                    <a:pt x="31" y="3"/>
                  </a:cubicBezTo>
                  <a:cubicBezTo>
                    <a:pt x="36" y="6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4" y="36"/>
                    <a:pt x="30" y="28"/>
                  </a:cubicBezTo>
                  <a:cubicBezTo>
                    <a:pt x="26" y="19"/>
                    <a:pt x="20" y="13"/>
                    <a:pt x="13" y="10"/>
                  </a:cubicBezTo>
                  <a:cubicBezTo>
                    <a:pt x="11" y="8"/>
                    <a:pt x="9" y="8"/>
                    <a:pt x="6" y="8"/>
                  </a:cubicBezTo>
                  <a:cubicBezTo>
                    <a:pt x="4" y="8"/>
                    <a:pt x="2" y="8"/>
                    <a:pt x="0" y="9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7" name="Freeform 874"/>
            <p:cNvSpPr>
              <a:spLocks/>
            </p:cNvSpPr>
            <p:nvPr/>
          </p:nvSpPr>
          <p:spPr bwMode="auto">
            <a:xfrm>
              <a:off x="1360" y="2200"/>
              <a:ext cx="74" cy="124"/>
            </a:xfrm>
            <a:custGeom>
              <a:avLst/>
              <a:gdLst>
                <a:gd name="T0" fmla="*/ 35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10 w 44"/>
                <a:gd name="T7" fmla="*/ 2 h 74"/>
                <a:gd name="T8" fmla="*/ 0 w 44"/>
                <a:gd name="T9" fmla="*/ 26 h 74"/>
                <a:gd name="T10" fmla="*/ 22 w 44"/>
                <a:gd name="T11" fmla="*/ 72 h 74"/>
                <a:gd name="T12" fmla="*/ 35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5" y="72"/>
                  </a:moveTo>
                  <a:cubicBezTo>
                    <a:pt x="41" y="69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8" y="0"/>
                    <a:pt x="13" y="0"/>
                    <a:pt x="10" y="2"/>
                  </a:cubicBezTo>
                  <a:cubicBezTo>
                    <a:pt x="4" y="6"/>
                    <a:pt x="0" y="14"/>
                    <a:pt x="0" y="26"/>
                  </a:cubicBezTo>
                  <a:cubicBezTo>
                    <a:pt x="0" y="45"/>
                    <a:pt x="10" y="66"/>
                    <a:pt x="22" y="72"/>
                  </a:cubicBezTo>
                  <a:cubicBezTo>
                    <a:pt x="27" y="74"/>
                    <a:pt x="31" y="74"/>
                    <a:pt x="35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8" name="Freeform 875"/>
            <p:cNvSpPr>
              <a:spLocks noEditPoints="1"/>
            </p:cNvSpPr>
            <p:nvPr/>
          </p:nvSpPr>
          <p:spPr bwMode="auto">
            <a:xfrm>
              <a:off x="1355" y="2197"/>
              <a:ext cx="84" cy="130"/>
            </a:xfrm>
            <a:custGeom>
              <a:avLst/>
              <a:gdLst>
                <a:gd name="T0" fmla="*/ 39 w 50"/>
                <a:gd name="T1" fmla="*/ 76 h 78"/>
                <a:gd name="T2" fmla="*/ 36 w 50"/>
                <a:gd name="T3" fmla="*/ 71 h 78"/>
                <a:gd name="T4" fmla="*/ 35 w 50"/>
                <a:gd name="T5" fmla="*/ 72 h 78"/>
                <a:gd name="T6" fmla="*/ 32 w 50"/>
                <a:gd name="T7" fmla="*/ 78 h 78"/>
                <a:gd name="T8" fmla="*/ 32 w 50"/>
                <a:gd name="T9" fmla="*/ 72 h 78"/>
                <a:gd name="T10" fmla="*/ 20 w 50"/>
                <a:gd name="T11" fmla="*/ 74 h 78"/>
                <a:gd name="T12" fmla="*/ 25 w 50"/>
                <a:gd name="T13" fmla="*/ 77 h 78"/>
                <a:gd name="T14" fmla="*/ 26 w 50"/>
                <a:gd name="T15" fmla="*/ 71 h 78"/>
                <a:gd name="T16" fmla="*/ 14 w 50"/>
                <a:gd name="T17" fmla="*/ 68 h 78"/>
                <a:gd name="T18" fmla="*/ 18 w 50"/>
                <a:gd name="T19" fmla="*/ 64 h 78"/>
                <a:gd name="T20" fmla="*/ 12 w 50"/>
                <a:gd name="T21" fmla="*/ 65 h 78"/>
                <a:gd name="T22" fmla="*/ 9 w 50"/>
                <a:gd name="T23" fmla="*/ 61 h 78"/>
                <a:gd name="T24" fmla="*/ 12 w 50"/>
                <a:gd name="T25" fmla="*/ 55 h 78"/>
                <a:gd name="T26" fmla="*/ 2 w 50"/>
                <a:gd name="T27" fmla="*/ 45 h 78"/>
                <a:gd name="T28" fmla="*/ 8 w 50"/>
                <a:gd name="T29" fmla="*/ 44 h 78"/>
                <a:gd name="T30" fmla="*/ 2 w 50"/>
                <a:gd name="T31" fmla="*/ 42 h 78"/>
                <a:gd name="T32" fmla="*/ 1 w 50"/>
                <a:gd name="T33" fmla="*/ 37 h 78"/>
                <a:gd name="T34" fmla="*/ 6 w 50"/>
                <a:gd name="T35" fmla="*/ 33 h 78"/>
                <a:gd name="T36" fmla="*/ 1 w 50"/>
                <a:gd name="T37" fmla="*/ 20 h 78"/>
                <a:gd name="T38" fmla="*/ 6 w 50"/>
                <a:gd name="T39" fmla="*/ 21 h 78"/>
                <a:gd name="T40" fmla="*/ 1 w 50"/>
                <a:gd name="T41" fmla="*/ 17 h 78"/>
                <a:gd name="T42" fmla="*/ 3 w 50"/>
                <a:gd name="T43" fmla="*/ 12 h 78"/>
                <a:gd name="T44" fmla="*/ 9 w 50"/>
                <a:gd name="T45" fmla="*/ 12 h 78"/>
                <a:gd name="T46" fmla="*/ 17 w 50"/>
                <a:gd name="T47" fmla="*/ 0 h 78"/>
                <a:gd name="T48" fmla="*/ 14 w 50"/>
                <a:gd name="T49" fmla="*/ 7 h 78"/>
                <a:gd name="T50" fmla="*/ 17 w 50"/>
                <a:gd name="T51" fmla="*/ 0 h 78"/>
                <a:gd name="T52" fmla="*/ 20 w 50"/>
                <a:gd name="T53" fmla="*/ 6 h 78"/>
                <a:gd name="T54" fmla="*/ 33 w 50"/>
                <a:gd name="T55" fmla="*/ 7 h 78"/>
                <a:gd name="T56" fmla="*/ 29 w 50"/>
                <a:gd name="T57" fmla="*/ 11 h 78"/>
                <a:gd name="T58" fmla="*/ 36 w 50"/>
                <a:gd name="T59" fmla="*/ 9 h 78"/>
                <a:gd name="T60" fmla="*/ 39 w 50"/>
                <a:gd name="T61" fmla="*/ 13 h 78"/>
                <a:gd name="T62" fmla="*/ 36 w 50"/>
                <a:gd name="T63" fmla="*/ 19 h 78"/>
                <a:gd name="T64" fmla="*/ 46 w 50"/>
                <a:gd name="T65" fmla="*/ 28 h 78"/>
                <a:gd name="T66" fmla="*/ 41 w 50"/>
                <a:gd name="T67" fmla="*/ 30 h 78"/>
                <a:gd name="T68" fmla="*/ 47 w 50"/>
                <a:gd name="T69" fmla="*/ 31 h 78"/>
                <a:gd name="T70" fmla="*/ 49 w 50"/>
                <a:gd name="T71" fmla="*/ 36 h 78"/>
                <a:gd name="T72" fmla="*/ 44 w 50"/>
                <a:gd name="T73" fmla="*/ 40 h 78"/>
                <a:gd name="T74" fmla="*/ 50 w 50"/>
                <a:gd name="T75" fmla="*/ 53 h 78"/>
                <a:gd name="T76" fmla="*/ 45 w 50"/>
                <a:gd name="T77" fmla="*/ 48 h 78"/>
                <a:gd name="T78" fmla="*/ 50 w 50"/>
                <a:gd name="T79" fmla="*/ 53 h 78"/>
                <a:gd name="T80" fmla="*/ 44 w 50"/>
                <a:gd name="T81" fmla="*/ 56 h 78"/>
                <a:gd name="T82" fmla="*/ 46 w 50"/>
                <a:gd name="T83" fmla="*/ 70 h 78"/>
                <a:gd name="T84" fmla="*/ 41 w 50"/>
                <a:gd name="T85" fmla="*/ 6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78">
                  <a:moveTo>
                    <a:pt x="38" y="77"/>
                  </a:moveTo>
                  <a:cubicBezTo>
                    <a:pt x="38" y="77"/>
                    <a:pt x="39" y="77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1" y="75"/>
                    <a:pt x="42" y="74"/>
                    <a:pt x="44" y="72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77"/>
                    <a:pt x="38" y="77"/>
                    <a:pt x="38" y="77"/>
                  </a:cubicBezTo>
                  <a:close/>
                  <a:moveTo>
                    <a:pt x="28" y="78"/>
                  </a:moveTo>
                  <a:cubicBezTo>
                    <a:pt x="29" y="78"/>
                    <a:pt x="31" y="78"/>
                    <a:pt x="32" y="78"/>
                  </a:cubicBezTo>
                  <a:cubicBezTo>
                    <a:pt x="33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1" y="72"/>
                    <a:pt x="30" y="72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20" y="74"/>
                  </a:moveTo>
                  <a:cubicBezTo>
                    <a:pt x="21" y="75"/>
                    <a:pt x="23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1"/>
                    <a:pt x="24" y="70"/>
                    <a:pt x="23" y="69"/>
                  </a:cubicBezTo>
                  <a:cubicBezTo>
                    <a:pt x="20" y="74"/>
                    <a:pt x="20" y="74"/>
                    <a:pt x="20" y="74"/>
                  </a:cubicBezTo>
                  <a:close/>
                  <a:moveTo>
                    <a:pt x="14" y="68"/>
                  </a:moveTo>
                  <a:cubicBezTo>
                    <a:pt x="15" y="69"/>
                    <a:pt x="16" y="70"/>
                    <a:pt x="17" y="72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4" y="68"/>
                    <a:pt x="14" y="68"/>
                    <a:pt x="14" y="68"/>
                  </a:cubicBezTo>
                  <a:close/>
                  <a:moveTo>
                    <a:pt x="9" y="61"/>
                  </a:moveTo>
                  <a:cubicBezTo>
                    <a:pt x="10" y="62"/>
                    <a:pt x="11" y="64"/>
                    <a:pt x="12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5" y="59"/>
                    <a:pt x="14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6" y="55"/>
                    <a:pt x="7" y="56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4"/>
                    <a:pt x="11" y="53"/>
                    <a:pt x="10" y="51"/>
                  </a:cubicBezTo>
                  <a:lnTo>
                    <a:pt x="5" y="53"/>
                  </a:lnTo>
                  <a:close/>
                  <a:moveTo>
                    <a:pt x="2" y="45"/>
                  </a:moveTo>
                  <a:cubicBezTo>
                    <a:pt x="3" y="47"/>
                    <a:pt x="3" y="49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8" y="45"/>
                    <a:pt x="8" y="44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1" y="37"/>
                  </a:moveTo>
                  <a:cubicBezTo>
                    <a:pt x="1" y="39"/>
                    <a:pt x="1" y="41"/>
                    <a:pt x="2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39"/>
                    <a:pt x="7" y="38"/>
                    <a:pt x="6" y="36"/>
                  </a:cubicBezTo>
                  <a:lnTo>
                    <a:pt x="1" y="37"/>
                  </a:lnTo>
                  <a:close/>
                  <a:moveTo>
                    <a:pt x="0" y="29"/>
                  </a:moveTo>
                  <a:cubicBezTo>
                    <a:pt x="0" y="31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0"/>
                    <a:pt x="6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1" y="20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4"/>
                    <a:pt x="6" y="23"/>
                    <a:pt x="6" y="21"/>
                  </a:cubicBezTo>
                  <a:lnTo>
                    <a:pt x="1" y="20"/>
                  </a:lnTo>
                  <a:close/>
                  <a:moveTo>
                    <a:pt x="3" y="12"/>
                  </a:moveTo>
                  <a:cubicBezTo>
                    <a:pt x="2" y="14"/>
                    <a:pt x="2" y="15"/>
                    <a:pt x="1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7"/>
                    <a:pt x="8" y="16"/>
                    <a:pt x="8" y="14"/>
                  </a:cubicBezTo>
                  <a:lnTo>
                    <a:pt x="3" y="12"/>
                  </a:lnTo>
                  <a:close/>
                  <a:moveTo>
                    <a:pt x="8" y="4"/>
                  </a:moveTo>
                  <a:cubicBezTo>
                    <a:pt x="7" y="6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1" y="9"/>
                    <a:pt x="12" y="9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7" y="0"/>
                  </a:moveTo>
                  <a:cubicBezTo>
                    <a:pt x="15" y="0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6"/>
                    <a:pt x="24" y="7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33" y="7"/>
                  </a:moveTo>
                  <a:cubicBezTo>
                    <a:pt x="32" y="6"/>
                    <a:pt x="31" y="5"/>
                    <a:pt x="29" y="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3"/>
                  </a:moveTo>
                  <a:cubicBezTo>
                    <a:pt x="38" y="12"/>
                    <a:pt x="37" y="11"/>
                    <a:pt x="36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7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3" y="21"/>
                  </a:moveTo>
                  <a:cubicBezTo>
                    <a:pt x="42" y="19"/>
                    <a:pt x="42" y="18"/>
                    <a:pt x="41" y="16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2"/>
                    <a:pt x="38" y="23"/>
                  </a:cubicBezTo>
                  <a:lnTo>
                    <a:pt x="43" y="21"/>
                  </a:lnTo>
                  <a:close/>
                  <a:moveTo>
                    <a:pt x="46" y="28"/>
                  </a:moveTo>
                  <a:cubicBezTo>
                    <a:pt x="46" y="27"/>
                    <a:pt x="45" y="25"/>
                    <a:pt x="45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1" y="29"/>
                    <a:pt x="41" y="30"/>
                  </a:cubicBezTo>
                  <a:lnTo>
                    <a:pt x="46" y="28"/>
                  </a:lnTo>
                  <a:close/>
                  <a:moveTo>
                    <a:pt x="49" y="36"/>
                  </a:moveTo>
                  <a:cubicBezTo>
                    <a:pt x="48" y="35"/>
                    <a:pt x="48" y="33"/>
                    <a:pt x="47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5"/>
                    <a:pt x="43" y="36"/>
                    <a:pt x="43" y="38"/>
                  </a:cubicBezTo>
                  <a:cubicBezTo>
                    <a:pt x="49" y="36"/>
                    <a:pt x="49" y="36"/>
                    <a:pt x="49" y="36"/>
                  </a:cubicBezTo>
                  <a:close/>
                  <a:moveTo>
                    <a:pt x="50" y="45"/>
                  </a:moveTo>
                  <a:cubicBezTo>
                    <a:pt x="50" y="43"/>
                    <a:pt x="50" y="41"/>
                    <a:pt x="49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4" y="44"/>
                    <a:pt x="44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9"/>
                    <a:pt x="50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9"/>
                    <a:pt x="45" y="49"/>
                    <a:pt x="45" y="50"/>
                  </a:cubicBezTo>
                  <a:cubicBezTo>
                    <a:pt x="45" y="51"/>
                    <a:pt x="45" y="52"/>
                    <a:pt x="45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2"/>
                  </a:moveTo>
                  <a:cubicBezTo>
                    <a:pt x="49" y="60"/>
                    <a:pt x="50" y="58"/>
                    <a:pt x="50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4" y="59"/>
                    <a:pt x="43" y="60"/>
                  </a:cubicBezTo>
                  <a:cubicBezTo>
                    <a:pt x="49" y="62"/>
                    <a:pt x="49" y="62"/>
                    <a:pt x="49" y="62"/>
                  </a:cubicBezTo>
                  <a:close/>
                  <a:moveTo>
                    <a:pt x="46" y="70"/>
                  </a:moveTo>
                  <a:cubicBezTo>
                    <a:pt x="47" y="68"/>
                    <a:pt x="47" y="66"/>
                    <a:pt x="48" y="65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4"/>
                    <a:pt x="41" y="66"/>
                    <a:pt x="41" y="67"/>
                  </a:cubicBezTo>
                  <a:cubicBezTo>
                    <a:pt x="46" y="70"/>
                    <a:pt x="46" y="70"/>
                    <a:pt x="46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699" name="Freeform 876"/>
            <p:cNvSpPr>
              <a:spLocks/>
            </p:cNvSpPr>
            <p:nvPr/>
          </p:nvSpPr>
          <p:spPr bwMode="auto">
            <a:xfrm>
              <a:off x="1377" y="2188"/>
              <a:ext cx="87" cy="133"/>
            </a:xfrm>
            <a:custGeom>
              <a:avLst/>
              <a:gdLst>
                <a:gd name="T0" fmla="*/ 0 w 52"/>
                <a:gd name="T1" fmla="*/ 9 h 79"/>
                <a:gd name="T2" fmla="*/ 12 w 52"/>
                <a:gd name="T3" fmla="*/ 10 h 79"/>
                <a:gd name="T4" fmla="*/ 34 w 52"/>
                <a:gd name="T5" fmla="*/ 55 h 79"/>
                <a:gd name="T6" fmla="*/ 25 w 52"/>
                <a:gd name="T7" fmla="*/ 79 h 79"/>
                <a:gd name="T8" fmla="*/ 43 w 52"/>
                <a:gd name="T9" fmla="*/ 71 h 79"/>
                <a:gd name="T10" fmla="*/ 52 w 52"/>
                <a:gd name="T11" fmla="*/ 47 h 79"/>
                <a:gd name="T12" fmla="*/ 30 w 52"/>
                <a:gd name="T13" fmla="*/ 2 h 79"/>
                <a:gd name="T14" fmla="*/ 18 w 52"/>
                <a:gd name="T15" fmla="*/ 2 h 79"/>
                <a:gd name="T16" fmla="*/ 0 w 52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79">
                  <a:moveTo>
                    <a:pt x="0" y="9"/>
                  </a:moveTo>
                  <a:cubicBezTo>
                    <a:pt x="3" y="7"/>
                    <a:pt x="8" y="7"/>
                    <a:pt x="12" y="10"/>
                  </a:cubicBezTo>
                  <a:cubicBezTo>
                    <a:pt x="24" y="16"/>
                    <a:pt x="34" y="36"/>
                    <a:pt x="34" y="55"/>
                  </a:cubicBezTo>
                  <a:cubicBezTo>
                    <a:pt x="34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8" y="68"/>
                    <a:pt x="52" y="59"/>
                    <a:pt x="52" y="47"/>
                  </a:cubicBezTo>
                  <a:cubicBezTo>
                    <a:pt x="52" y="28"/>
                    <a:pt x="42" y="8"/>
                    <a:pt x="30" y="2"/>
                  </a:cubicBezTo>
                  <a:cubicBezTo>
                    <a:pt x="26" y="0"/>
                    <a:pt x="21" y="0"/>
                    <a:pt x="18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0" name="Freeform 877"/>
            <p:cNvSpPr>
              <a:spLocks noEditPoints="1"/>
            </p:cNvSpPr>
            <p:nvPr/>
          </p:nvSpPr>
          <p:spPr bwMode="auto">
            <a:xfrm>
              <a:off x="1374" y="2183"/>
              <a:ext cx="95" cy="141"/>
            </a:xfrm>
            <a:custGeom>
              <a:avLst/>
              <a:gdLst>
                <a:gd name="T0" fmla="*/ 2 w 57"/>
                <a:gd name="T1" fmla="*/ 12 h 84"/>
                <a:gd name="T2" fmla="*/ 6 w 57"/>
                <a:gd name="T3" fmla="*/ 8 h 84"/>
                <a:gd name="T4" fmla="*/ 3 w 57"/>
                <a:gd name="T5" fmla="*/ 15 h 84"/>
                <a:gd name="T6" fmla="*/ 4 w 57"/>
                <a:gd name="T7" fmla="*/ 9 h 84"/>
                <a:gd name="T8" fmla="*/ 8 w 57"/>
                <a:gd name="T9" fmla="*/ 6 h 84"/>
                <a:gd name="T10" fmla="*/ 13 w 57"/>
                <a:gd name="T11" fmla="*/ 11 h 84"/>
                <a:gd name="T12" fmla="*/ 24 w 57"/>
                <a:gd name="T13" fmla="*/ 0 h 84"/>
                <a:gd name="T14" fmla="*/ 19 w 57"/>
                <a:gd name="T15" fmla="*/ 2 h 84"/>
                <a:gd name="T16" fmla="*/ 21 w 57"/>
                <a:gd name="T17" fmla="*/ 7 h 84"/>
                <a:gd name="T18" fmla="*/ 24 w 57"/>
                <a:gd name="T19" fmla="*/ 6 h 84"/>
                <a:gd name="T20" fmla="*/ 28 w 57"/>
                <a:gd name="T21" fmla="*/ 0 h 84"/>
                <a:gd name="T22" fmla="*/ 33 w 57"/>
                <a:gd name="T23" fmla="*/ 2 h 84"/>
                <a:gd name="T24" fmla="*/ 33 w 57"/>
                <a:gd name="T25" fmla="*/ 9 h 84"/>
                <a:gd name="T26" fmla="*/ 46 w 57"/>
                <a:gd name="T27" fmla="*/ 14 h 84"/>
                <a:gd name="T28" fmla="*/ 41 w 57"/>
                <a:gd name="T29" fmla="*/ 17 h 84"/>
                <a:gd name="T30" fmla="*/ 48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6 w 57"/>
                <a:gd name="T37" fmla="*/ 37 h 84"/>
                <a:gd name="T38" fmla="*/ 50 w 57"/>
                <a:gd name="T39" fmla="*/ 38 h 84"/>
                <a:gd name="T40" fmla="*/ 56 w 57"/>
                <a:gd name="T41" fmla="*/ 40 h 84"/>
                <a:gd name="T42" fmla="*/ 57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7 w 57"/>
                <a:gd name="T49" fmla="*/ 57 h 84"/>
                <a:gd name="T50" fmla="*/ 56 w 57"/>
                <a:gd name="T51" fmla="*/ 62 h 84"/>
                <a:gd name="T52" fmla="*/ 50 w 57"/>
                <a:gd name="T53" fmla="*/ 63 h 84"/>
                <a:gd name="T54" fmla="*/ 46 w 57"/>
                <a:gd name="T55" fmla="*/ 77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3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7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9 w 57"/>
                <a:gd name="T81" fmla="*/ 65 h 84"/>
                <a:gd name="T82" fmla="*/ 34 w 57"/>
                <a:gd name="T83" fmla="*/ 58 h 84"/>
                <a:gd name="T84" fmla="*/ 39 w 57"/>
                <a:gd name="T85" fmla="*/ 58 h 84"/>
                <a:gd name="T86" fmla="*/ 33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6 w 57"/>
                <a:gd name="T95" fmla="*/ 37 h 84"/>
                <a:gd name="T96" fmla="*/ 25 w 57"/>
                <a:gd name="T97" fmla="*/ 27 h 84"/>
                <a:gd name="T98" fmla="*/ 30 w 57"/>
                <a:gd name="T99" fmla="*/ 24 h 84"/>
                <a:gd name="T100" fmla="*/ 23 w 57"/>
                <a:gd name="T101" fmla="*/ 25 h 84"/>
                <a:gd name="T102" fmla="*/ 21 w 57"/>
                <a:gd name="T103" fmla="*/ 21 h 84"/>
                <a:gd name="T104" fmla="*/ 23 w 57"/>
                <a:gd name="T105" fmla="*/ 15 h 84"/>
                <a:gd name="T106" fmla="*/ 9 w 57"/>
                <a:gd name="T107" fmla="*/ 14 h 84"/>
                <a:gd name="T108" fmla="*/ 15 w 57"/>
                <a:gd name="T109" fmla="*/ 10 h 84"/>
                <a:gd name="T110" fmla="*/ 9 w 57"/>
                <a:gd name="T111" fmla="*/ 1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7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0"/>
                    <a:pt x="1" y="10"/>
                    <a:pt x="1" y="10"/>
                  </a:cubicBezTo>
                  <a:close/>
                  <a:moveTo>
                    <a:pt x="8" y="6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8" y="6"/>
                  </a:lnTo>
                  <a:close/>
                  <a:moveTo>
                    <a:pt x="16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6" y="3"/>
                  </a:lnTo>
                  <a:close/>
                  <a:moveTo>
                    <a:pt x="24" y="0"/>
                  </a:moveTo>
                  <a:cubicBezTo>
                    <a:pt x="22" y="1"/>
                    <a:pt x="20" y="1"/>
                    <a:pt x="18" y="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4" y="0"/>
                    <a:pt x="24" y="0"/>
                    <a:pt x="24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1"/>
                    <a:pt x="28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9" y="7"/>
                    <a:pt x="31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8" y="5"/>
                    <a:pt x="36" y="4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6" y="14"/>
                  </a:moveTo>
                  <a:cubicBezTo>
                    <a:pt x="45" y="12"/>
                    <a:pt x="44" y="11"/>
                    <a:pt x="43" y="1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6"/>
                    <a:pt x="41" y="17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50" y="21"/>
                  </a:moveTo>
                  <a:cubicBezTo>
                    <a:pt x="49" y="19"/>
                    <a:pt x="49" y="18"/>
                    <a:pt x="48" y="16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1"/>
                    <a:pt x="44" y="22"/>
                    <a:pt x="45" y="24"/>
                  </a:cubicBezTo>
                  <a:lnTo>
                    <a:pt x="50" y="21"/>
                  </a:lnTo>
                  <a:close/>
                  <a:moveTo>
                    <a:pt x="53" y="29"/>
                  </a:moveTo>
                  <a:cubicBezTo>
                    <a:pt x="53" y="27"/>
                    <a:pt x="52" y="25"/>
                    <a:pt x="52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8" y="29"/>
                    <a:pt x="48" y="31"/>
                  </a:cubicBezTo>
                  <a:lnTo>
                    <a:pt x="53" y="29"/>
                  </a:lnTo>
                  <a:close/>
                  <a:moveTo>
                    <a:pt x="56" y="37"/>
                  </a:moveTo>
                  <a:cubicBezTo>
                    <a:pt x="55" y="35"/>
                    <a:pt x="55" y="33"/>
                    <a:pt x="54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50" y="36"/>
                    <a:pt x="50" y="38"/>
                  </a:cubicBezTo>
                  <a:cubicBezTo>
                    <a:pt x="56" y="37"/>
                    <a:pt x="56" y="37"/>
                    <a:pt x="56" y="37"/>
                  </a:cubicBezTo>
                  <a:close/>
                  <a:moveTo>
                    <a:pt x="57" y="45"/>
                  </a:moveTo>
                  <a:cubicBezTo>
                    <a:pt x="57" y="43"/>
                    <a:pt x="57" y="41"/>
                    <a:pt x="56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2"/>
                    <a:pt x="51" y="44"/>
                    <a:pt x="51" y="45"/>
                  </a:cubicBezTo>
                  <a:cubicBezTo>
                    <a:pt x="57" y="45"/>
                    <a:pt x="57" y="45"/>
                    <a:pt x="57" y="45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2" y="50"/>
                    <a:pt x="52" y="50"/>
                  </a:cubicBezTo>
                  <a:cubicBezTo>
                    <a:pt x="52" y="51"/>
                    <a:pt x="51" y="52"/>
                    <a:pt x="51" y="53"/>
                  </a:cubicBezTo>
                  <a:lnTo>
                    <a:pt x="57" y="53"/>
                  </a:lnTo>
                  <a:close/>
                  <a:moveTo>
                    <a:pt x="56" y="62"/>
                  </a:moveTo>
                  <a:cubicBezTo>
                    <a:pt x="56" y="60"/>
                    <a:pt x="57" y="58"/>
                    <a:pt x="57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7"/>
                    <a:pt x="51" y="59"/>
                    <a:pt x="50" y="60"/>
                  </a:cubicBezTo>
                  <a:cubicBezTo>
                    <a:pt x="56" y="62"/>
                    <a:pt x="56" y="62"/>
                    <a:pt x="56" y="62"/>
                  </a:cubicBezTo>
                  <a:close/>
                  <a:moveTo>
                    <a:pt x="52" y="70"/>
                  </a:moveTo>
                  <a:cubicBezTo>
                    <a:pt x="53" y="68"/>
                    <a:pt x="54" y="67"/>
                    <a:pt x="55" y="65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9" y="64"/>
                    <a:pt x="48" y="66"/>
                    <a:pt x="48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6" y="77"/>
                  </a:moveTo>
                  <a:cubicBezTo>
                    <a:pt x="46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8" y="75"/>
                    <a:pt x="49" y="74"/>
                    <a:pt x="50" y="7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6" y="77"/>
                    <a:pt x="46" y="77"/>
                    <a:pt x="46" y="77"/>
                  </a:cubicBezTo>
                  <a:close/>
                  <a:moveTo>
                    <a:pt x="38" y="80"/>
                  </a:moveTo>
                  <a:cubicBezTo>
                    <a:pt x="43" y="78"/>
                    <a:pt x="43" y="78"/>
                    <a:pt x="43" y="78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9" y="78"/>
                    <a:pt x="29" y="78"/>
                    <a:pt x="29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9"/>
                    <a:pt x="25" y="79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30" y="83"/>
                    <a:pt x="31" y="82"/>
                    <a:pt x="32" y="81"/>
                  </a:cubicBezTo>
                  <a:lnTo>
                    <a:pt x="28" y="77"/>
                  </a:lnTo>
                  <a:close/>
                  <a:moveTo>
                    <a:pt x="32" y="71"/>
                  </a:moveTo>
                  <a:cubicBezTo>
                    <a:pt x="31" y="73"/>
                    <a:pt x="30" y="74"/>
                    <a:pt x="30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6" y="75"/>
                    <a:pt x="37" y="73"/>
                  </a:cubicBezTo>
                  <a:lnTo>
                    <a:pt x="32" y="71"/>
                  </a:lnTo>
                  <a:close/>
                  <a:moveTo>
                    <a:pt x="33" y="64"/>
                  </a:moveTo>
                  <a:cubicBezTo>
                    <a:pt x="33" y="66"/>
                    <a:pt x="33" y="67"/>
                    <a:pt x="32" y="68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68"/>
                    <a:pt x="39" y="67"/>
                    <a:pt x="39" y="65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4" y="56"/>
                  </a:moveTo>
                  <a:cubicBezTo>
                    <a:pt x="34" y="57"/>
                    <a:pt x="34" y="58"/>
                    <a:pt x="34" y="58"/>
                  </a:cubicBezTo>
                  <a:cubicBezTo>
                    <a:pt x="34" y="59"/>
                    <a:pt x="34" y="60"/>
                    <a:pt x="33" y="61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cubicBezTo>
                    <a:pt x="34" y="56"/>
                    <a:pt x="34" y="56"/>
                    <a:pt x="34" y="56"/>
                  </a:cubicBezTo>
                  <a:close/>
                  <a:moveTo>
                    <a:pt x="33" y="49"/>
                  </a:moveTo>
                  <a:cubicBezTo>
                    <a:pt x="33" y="50"/>
                    <a:pt x="33" y="52"/>
                    <a:pt x="33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9" y="50"/>
                    <a:pt x="38" y="48"/>
                  </a:cubicBezTo>
                  <a:cubicBezTo>
                    <a:pt x="33" y="49"/>
                    <a:pt x="33" y="49"/>
                    <a:pt x="33" y="49"/>
                  </a:cubicBezTo>
                  <a:close/>
                  <a:moveTo>
                    <a:pt x="31" y="41"/>
                  </a:moveTo>
                  <a:cubicBezTo>
                    <a:pt x="32" y="43"/>
                    <a:pt x="32" y="44"/>
                    <a:pt x="32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7" y="43"/>
                    <a:pt x="37" y="41"/>
                    <a:pt x="37" y="40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6"/>
                    <a:pt x="30" y="37"/>
                    <a:pt x="30" y="39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5"/>
                    <a:pt x="34" y="34"/>
                    <a:pt x="34" y="32"/>
                  </a:cubicBezTo>
                  <a:lnTo>
                    <a:pt x="28" y="34"/>
                  </a:lnTo>
                  <a:close/>
                  <a:moveTo>
                    <a:pt x="25" y="27"/>
                  </a:moveTo>
                  <a:cubicBezTo>
                    <a:pt x="26" y="29"/>
                    <a:pt x="27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1" y="26"/>
                    <a:pt x="30" y="24"/>
                  </a:cubicBezTo>
                  <a:lnTo>
                    <a:pt x="25" y="27"/>
                  </a:lnTo>
                  <a:close/>
                  <a:moveTo>
                    <a:pt x="21" y="21"/>
                  </a:moveTo>
                  <a:cubicBezTo>
                    <a:pt x="22" y="23"/>
                    <a:pt x="23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5" y="18"/>
                  </a:cubicBezTo>
                  <a:cubicBezTo>
                    <a:pt x="21" y="21"/>
                    <a:pt x="21" y="21"/>
                    <a:pt x="21" y="21"/>
                  </a:cubicBezTo>
                  <a:close/>
                  <a:moveTo>
                    <a:pt x="15" y="17"/>
                  </a:moveTo>
                  <a:cubicBezTo>
                    <a:pt x="16" y="17"/>
                    <a:pt x="18" y="18"/>
                    <a:pt x="19" y="19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0" y="13"/>
                    <a:pt x="18" y="12"/>
                  </a:cubicBezTo>
                  <a:lnTo>
                    <a:pt x="15" y="17"/>
                  </a:lnTo>
                  <a:close/>
                  <a:moveTo>
                    <a:pt x="9" y="14"/>
                  </a:moveTo>
                  <a:cubicBezTo>
                    <a:pt x="10" y="14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9"/>
                    <a:pt x="10" y="8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1" name="Freeform 878"/>
            <p:cNvSpPr>
              <a:spLocks/>
            </p:cNvSpPr>
            <p:nvPr/>
          </p:nvSpPr>
          <p:spPr bwMode="auto">
            <a:xfrm>
              <a:off x="1360" y="2200"/>
              <a:ext cx="74" cy="124"/>
            </a:xfrm>
            <a:custGeom>
              <a:avLst/>
              <a:gdLst>
                <a:gd name="T0" fmla="*/ 35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10 w 44"/>
                <a:gd name="T7" fmla="*/ 2 h 74"/>
                <a:gd name="T8" fmla="*/ 0 w 44"/>
                <a:gd name="T9" fmla="*/ 26 h 74"/>
                <a:gd name="T10" fmla="*/ 22 w 44"/>
                <a:gd name="T11" fmla="*/ 72 h 74"/>
                <a:gd name="T12" fmla="*/ 35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5" y="72"/>
                  </a:moveTo>
                  <a:cubicBezTo>
                    <a:pt x="41" y="69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8" y="0"/>
                    <a:pt x="13" y="0"/>
                    <a:pt x="10" y="2"/>
                  </a:cubicBezTo>
                  <a:cubicBezTo>
                    <a:pt x="4" y="6"/>
                    <a:pt x="0" y="14"/>
                    <a:pt x="0" y="26"/>
                  </a:cubicBezTo>
                  <a:cubicBezTo>
                    <a:pt x="0" y="45"/>
                    <a:pt x="10" y="66"/>
                    <a:pt x="22" y="72"/>
                  </a:cubicBezTo>
                  <a:cubicBezTo>
                    <a:pt x="27" y="74"/>
                    <a:pt x="31" y="74"/>
                    <a:pt x="35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2" name="Freeform 879"/>
            <p:cNvSpPr>
              <a:spLocks/>
            </p:cNvSpPr>
            <p:nvPr/>
          </p:nvSpPr>
          <p:spPr bwMode="auto">
            <a:xfrm>
              <a:off x="1359" y="2200"/>
              <a:ext cx="76" cy="124"/>
            </a:xfrm>
            <a:custGeom>
              <a:avLst/>
              <a:gdLst>
                <a:gd name="T0" fmla="*/ 36 w 46"/>
                <a:gd name="T1" fmla="*/ 72 h 74"/>
                <a:gd name="T2" fmla="*/ 36 w 46"/>
                <a:gd name="T3" fmla="*/ 73 h 74"/>
                <a:gd name="T4" fmla="*/ 46 w 46"/>
                <a:gd name="T5" fmla="*/ 48 h 74"/>
                <a:gd name="T6" fmla="*/ 40 w 46"/>
                <a:gd name="T7" fmla="*/ 20 h 74"/>
                <a:gd name="T8" fmla="*/ 24 w 46"/>
                <a:gd name="T9" fmla="*/ 2 h 74"/>
                <a:gd name="T10" fmla="*/ 16 w 46"/>
                <a:gd name="T11" fmla="*/ 0 h 74"/>
                <a:gd name="T12" fmla="*/ 10 w 46"/>
                <a:gd name="T13" fmla="*/ 2 h 74"/>
                <a:gd name="T14" fmla="*/ 0 w 46"/>
                <a:gd name="T15" fmla="*/ 26 h 74"/>
                <a:gd name="T16" fmla="*/ 7 w 46"/>
                <a:gd name="T17" fmla="*/ 54 h 74"/>
                <a:gd name="T18" fmla="*/ 23 w 46"/>
                <a:gd name="T19" fmla="*/ 72 h 74"/>
                <a:gd name="T20" fmla="*/ 30 w 46"/>
                <a:gd name="T21" fmla="*/ 74 h 74"/>
                <a:gd name="T22" fmla="*/ 36 w 46"/>
                <a:gd name="T23" fmla="*/ 73 h 74"/>
                <a:gd name="T24" fmla="*/ 36 w 46"/>
                <a:gd name="T25" fmla="*/ 73 h 74"/>
                <a:gd name="T26" fmla="*/ 36 w 46"/>
                <a:gd name="T27" fmla="*/ 72 h 74"/>
                <a:gd name="T28" fmla="*/ 35 w 46"/>
                <a:gd name="T29" fmla="*/ 71 h 74"/>
                <a:gd name="T30" fmla="*/ 30 w 46"/>
                <a:gd name="T31" fmla="*/ 72 h 74"/>
                <a:gd name="T32" fmla="*/ 24 w 46"/>
                <a:gd name="T33" fmla="*/ 71 h 74"/>
                <a:gd name="T34" fmla="*/ 8 w 46"/>
                <a:gd name="T35" fmla="*/ 53 h 74"/>
                <a:gd name="T36" fmla="*/ 2 w 46"/>
                <a:gd name="T37" fmla="*/ 26 h 74"/>
                <a:gd name="T38" fmla="*/ 11 w 46"/>
                <a:gd name="T39" fmla="*/ 3 h 74"/>
                <a:gd name="T40" fmla="*/ 16 w 46"/>
                <a:gd name="T41" fmla="*/ 2 h 74"/>
                <a:gd name="T42" fmla="*/ 23 w 46"/>
                <a:gd name="T43" fmla="*/ 4 h 74"/>
                <a:gd name="T44" fmla="*/ 38 w 46"/>
                <a:gd name="T45" fmla="*/ 21 h 74"/>
                <a:gd name="T46" fmla="*/ 44 w 46"/>
                <a:gd name="T47" fmla="*/ 48 h 74"/>
                <a:gd name="T48" fmla="*/ 35 w 46"/>
                <a:gd name="T49" fmla="*/ 71 h 74"/>
                <a:gd name="T50" fmla="*/ 35 w 46"/>
                <a:gd name="T51" fmla="*/ 71 h 74"/>
                <a:gd name="T52" fmla="*/ 35 w 46"/>
                <a:gd name="T53" fmla="*/ 71 h 74"/>
                <a:gd name="T54" fmla="*/ 36 w 46"/>
                <a:gd name="T55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74">
                  <a:moveTo>
                    <a:pt x="36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8"/>
                    <a:pt x="44" y="28"/>
                    <a:pt x="40" y="20"/>
                  </a:cubicBezTo>
                  <a:cubicBezTo>
                    <a:pt x="36" y="12"/>
                    <a:pt x="30" y="5"/>
                    <a:pt x="24" y="2"/>
                  </a:cubicBezTo>
                  <a:cubicBezTo>
                    <a:pt x="21" y="1"/>
                    <a:pt x="19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3" y="46"/>
                    <a:pt x="7" y="54"/>
                  </a:cubicBezTo>
                  <a:cubicBezTo>
                    <a:pt x="11" y="63"/>
                    <a:pt x="16" y="69"/>
                    <a:pt x="23" y="72"/>
                  </a:cubicBezTo>
                  <a:cubicBezTo>
                    <a:pt x="25" y="74"/>
                    <a:pt x="28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4" y="72"/>
                    <a:pt x="32" y="72"/>
                    <a:pt x="30" y="72"/>
                  </a:cubicBezTo>
                  <a:cubicBezTo>
                    <a:pt x="28" y="72"/>
                    <a:pt x="26" y="72"/>
                    <a:pt x="24" y="71"/>
                  </a:cubicBezTo>
                  <a:cubicBezTo>
                    <a:pt x="18" y="68"/>
                    <a:pt x="12" y="61"/>
                    <a:pt x="8" y="53"/>
                  </a:cubicBezTo>
                  <a:cubicBezTo>
                    <a:pt x="4" y="45"/>
                    <a:pt x="2" y="36"/>
                    <a:pt x="2" y="26"/>
                  </a:cubicBezTo>
                  <a:cubicBezTo>
                    <a:pt x="2" y="14"/>
                    <a:pt x="6" y="6"/>
                    <a:pt x="11" y="3"/>
                  </a:cubicBezTo>
                  <a:cubicBezTo>
                    <a:pt x="13" y="2"/>
                    <a:pt x="15" y="2"/>
                    <a:pt x="16" y="2"/>
                  </a:cubicBezTo>
                  <a:cubicBezTo>
                    <a:pt x="18" y="2"/>
                    <a:pt x="21" y="2"/>
                    <a:pt x="23" y="4"/>
                  </a:cubicBezTo>
                  <a:cubicBezTo>
                    <a:pt x="29" y="6"/>
                    <a:pt x="34" y="13"/>
                    <a:pt x="38" y="21"/>
                  </a:cubicBezTo>
                  <a:cubicBezTo>
                    <a:pt x="42" y="29"/>
                    <a:pt x="44" y="39"/>
                    <a:pt x="44" y="48"/>
                  </a:cubicBezTo>
                  <a:cubicBezTo>
                    <a:pt x="45" y="60"/>
                    <a:pt x="41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6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3" name="Freeform 880"/>
            <p:cNvSpPr>
              <a:spLocks/>
            </p:cNvSpPr>
            <p:nvPr/>
          </p:nvSpPr>
          <p:spPr bwMode="auto">
            <a:xfrm>
              <a:off x="1380" y="2234"/>
              <a:ext cx="35" cy="57"/>
            </a:xfrm>
            <a:custGeom>
              <a:avLst/>
              <a:gdLst>
                <a:gd name="T0" fmla="*/ 16 w 21"/>
                <a:gd name="T1" fmla="*/ 33 h 34"/>
                <a:gd name="T2" fmla="*/ 21 w 21"/>
                <a:gd name="T3" fmla="*/ 22 h 34"/>
                <a:gd name="T4" fmla="*/ 10 w 21"/>
                <a:gd name="T5" fmla="*/ 1 h 34"/>
                <a:gd name="T6" fmla="*/ 4 w 21"/>
                <a:gd name="T7" fmla="*/ 1 h 34"/>
                <a:gd name="T8" fmla="*/ 0 w 21"/>
                <a:gd name="T9" fmla="*/ 12 h 34"/>
                <a:gd name="T10" fmla="*/ 10 w 21"/>
                <a:gd name="T11" fmla="*/ 33 h 34"/>
                <a:gd name="T12" fmla="*/ 16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3"/>
                  </a:moveTo>
                  <a:cubicBezTo>
                    <a:pt x="19" y="32"/>
                    <a:pt x="21" y="28"/>
                    <a:pt x="21" y="22"/>
                  </a:cubicBezTo>
                  <a:cubicBezTo>
                    <a:pt x="21" y="13"/>
                    <a:pt x="16" y="4"/>
                    <a:pt x="10" y="1"/>
                  </a:cubicBezTo>
                  <a:cubicBezTo>
                    <a:pt x="8" y="0"/>
                    <a:pt x="6" y="0"/>
                    <a:pt x="4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21"/>
                    <a:pt x="4" y="30"/>
                    <a:pt x="10" y="33"/>
                  </a:cubicBezTo>
                  <a:cubicBezTo>
                    <a:pt x="12" y="34"/>
                    <a:pt x="14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4" name="Freeform 881"/>
            <p:cNvSpPr>
              <a:spLocks/>
            </p:cNvSpPr>
            <p:nvPr/>
          </p:nvSpPr>
          <p:spPr bwMode="auto">
            <a:xfrm>
              <a:off x="1379" y="2232"/>
              <a:ext cx="38" cy="60"/>
            </a:xfrm>
            <a:custGeom>
              <a:avLst/>
              <a:gdLst>
                <a:gd name="T0" fmla="*/ 17 w 23"/>
                <a:gd name="T1" fmla="*/ 35 h 36"/>
                <a:gd name="T2" fmla="*/ 23 w 23"/>
                <a:gd name="T3" fmla="*/ 23 h 36"/>
                <a:gd name="T4" fmla="*/ 19 w 23"/>
                <a:gd name="T5" fmla="*/ 10 h 36"/>
                <a:gd name="T6" fmla="*/ 12 w 23"/>
                <a:gd name="T7" fmla="*/ 1 h 36"/>
                <a:gd name="T8" fmla="*/ 8 w 23"/>
                <a:gd name="T9" fmla="*/ 0 h 36"/>
                <a:gd name="T10" fmla="*/ 5 w 23"/>
                <a:gd name="T11" fmla="*/ 1 h 36"/>
                <a:gd name="T12" fmla="*/ 5 w 23"/>
                <a:gd name="T13" fmla="*/ 1 h 36"/>
                <a:gd name="T14" fmla="*/ 0 w 23"/>
                <a:gd name="T15" fmla="*/ 13 h 36"/>
                <a:gd name="T16" fmla="*/ 3 w 23"/>
                <a:gd name="T17" fmla="*/ 26 h 36"/>
                <a:gd name="T18" fmla="*/ 11 w 23"/>
                <a:gd name="T19" fmla="*/ 35 h 36"/>
                <a:gd name="T20" fmla="*/ 11 w 23"/>
                <a:gd name="T21" fmla="*/ 34 h 36"/>
                <a:gd name="T22" fmla="*/ 11 w 23"/>
                <a:gd name="T23" fmla="*/ 35 h 36"/>
                <a:gd name="T24" fmla="*/ 14 w 23"/>
                <a:gd name="T25" fmla="*/ 36 h 36"/>
                <a:gd name="T26" fmla="*/ 17 w 23"/>
                <a:gd name="T27" fmla="*/ 35 h 36"/>
                <a:gd name="T28" fmla="*/ 18 w 23"/>
                <a:gd name="T29" fmla="*/ 34 h 36"/>
                <a:gd name="T30" fmla="*/ 16 w 23"/>
                <a:gd name="T31" fmla="*/ 33 h 36"/>
                <a:gd name="T32" fmla="*/ 14 w 23"/>
                <a:gd name="T33" fmla="*/ 34 h 36"/>
                <a:gd name="T34" fmla="*/ 12 w 23"/>
                <a:gd name="T35" fmla="*/ 33 h 36"/>
                <a:gd name="T36" fmla="*/ 12 w 23"/>
                <a:gd name="T37" fmla="*/ 33 h 36"/>
                <a:gd name="T38" fmla="*/ 5 w 23"/>
                <a:gd name="T39" fmla="*/ 25 h 36"/>
                <a:gd name="T40" fmla="*/ 2 w 23"/>
                <a:gd name="T41" fmla="*/ 13 h 36"/>
                <a:gd name="T42" fmla="*/ 6 w 23"/>
                <a:gd name="T43" fmla="*/ 3 h 36"/>
                <a:gd name="T44" fmla="*/ 6 w 23"/>
                <a:gd name="T45" fmla="*/ 3 h 36"/>
                <a:gd name="T46" fmla="*/ 8 w 23"/>
                <a:gd name="T47" fmla="*/ 2 h 36"/>
                <a:gd name="T48" fmla="*/ 11 w 23"/>
                <a:gd name="T49" fmla="*/ 3 h 36"/>
                <a:gd name="T50" fmla="*/ 18 w 23"/>
                <a:gd name="T51" fmla="*/ 11 h 36"/>
                <a:gd name="T52" fmla="*/ 21 w 23"/>
                <a:gd name="T53" fmla="*/ 23 h 36"/>
                <a:gd name="T54" fmla="*/ 16 w 23"/>
                <a:gd name="T55" fmla="*/ 33 h 36"/>
                <a:gd name="T56" fmla="*/ 16 w 23"/>
                <a:gd name="T57" fmla="*/ 35 h 36"/>
                <a:gd name="T58" fmla="*/ 17 w 23"/>
                <a:gd name="T5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36">
                  <a:moveTo>
                    <a:pt x="17" y="35"/>
                  </a:moveTo>
                  <a:cubicBezTo>
                    <a:pt x="21" y="33"/>
                    <a:pt x="23" y="29"/>
                    <a:pt x="23" y="23"/>
                  </a:cubicBezTo>
                  <a:cubicBezTo>
                    <a:pt x="23" y="19"/>
                    <a:pt x="21" y="14"/>
                    <a:pt x="19" y="10"/>
                  </a:cubicBezTo>
                  <a:cubicBezTo>
                    <a:pt x="17" y="6"/>
                    <a:pt x="15" y="3"/>
                    <a:pt x="12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3"/>
                    <a:pt x="0" y="7"/>
                    <a:pt x="0" y="13"/>
                  </a:cubicBezTo>
                  <a:cubicBezTo>
                    <a:pt x="0" y="18"/>
                    <a:pt x="1" y="22"/>
                    <a:pt x="3" y="26"/>
                  </a:cubicBezTo>
                  <a:cubicBezTo>
                    <a:pt x="5" y="30"/>
                    <a:pt x="8" y="33"/>
                    <a:pt x="11" y="3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6"/>
                    <a:pt x="13" y="36"/>
                    <a:pt x="14" y="36"/>
                  </a:cubicBezTo>
                  <a:cubicBezTo>
                    <a:pt x="15" y="36"/>
                    <a:pt x="17" y="36"/>
                    <a:pt x="17" y="35"/>
                  </a:cubicBezTo>
                  <a:cubicBezTo>
                    <a:pt x="18" y="35"/>
                    <a:pt x="18" y="34"/>
                    <a:pt x="18" y="34"/>
                  </a:cubicBezTo>
                  <a:cubicBezTo>
                    <a:pt x="18" y="33"/>
                    <a:pt x="17" y="33"/>
                    <a:pt x="16" y="33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4" y="34"/>
                    <a:pt x="13" y="34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32"/>
                    <a:pt x="7" y="29"/>
                    <a:pt x="5" y="25"/>
                  </a:cubicBezTo>
                  <a:cubicBezTo>
                    <a:pt x="3" y="22"/>
                    <a:pt x="2" y="17"/>
                    <a:pt x="2" y="13"/>
                  </a:cubicBezTo>
                  <a:cubicBezTo>
                    <a:pt x="2" y="8"/>
                    <a:pt x="4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2"/>
                    <a:pt x="8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3" y="4"/>
                    <a:pt x="16" y="7"/>
                    <a:pt x="18" y="11"/>
                  </a:cubicBezTo>
                  <a:cubicBezTo>
                    <a:pt x="19" y="15"/>
                    <a:pt x="21" y="19"/>
                    <a:pt x="21" y="23"/>
                  </a:cubicBezTo>
                  <a:cubicBezTo>
                    <a:pt x="21" y="29"/>
                    <a:pt x="19" y="32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5" name="Freeform 882"/>
            <p:cNvSpPr>
              <a:spLocks/>
            </p:cNvSpPr>
            <p:nvPr/>
          </p:nvSpPr>
          <p:spPr bwMode="auto">
            <a:xfrm>
              <a:off x="1395" y="2235"/>
              <a:ext cx="20" cy="47"/>
            </a:xfrm>
            <a:custGeom>
              <a:avLst/>
              <a:gdLst>
                <a:gd name="T0" fmla="*/ 1 w 12"/>
                <a:gd name="T1" fmla="*/ 0 h 28"/>
                <a:gd name="T2" fmla="*/ 1 w 12"/>
                <a:gd name="T3" fmla="*/ 0 h 28"/>
                <a:gd name="T4" fmla="*/ 0 w 12"/>
                <a:gd name="T5" fmla="*/ 7 h 28"/>
                <a:gd name="T6" fmla="*/ 10 w 12"/>
                <a:gd name="T7" fmla="*/ 28 h 28"/>
                <a:gd name="T8" fmla="*/ 10 w 12"/>
                <a:gd name="T9" fmla="*/ 28 h 28"/>
                <a:gd name="T10" fmla="*/ 12 w 12"/>
                <a:gd name="T11" fmla="*/ 21 h 28"/>
                <a:gd name="T12" fmla="*/ 1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ubicBezTo>
                    <a:pt x="0" y="15"/>
                    <a:pt x="4" y="25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6"/>
                    <a:pt x="12" y="24"/>
                    <a:pt x="12" y="21"/>
                  </a:cubicBezTo>
                  <a:cubicBezTo>
                    <a:pt x="12" y="12"/>
                    <a:pt x="7" y="3"/>
                    <a:pt x="1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6" name="Freeform 883"/>
            <p:cNvSpPr>
              <a:spLocks/>
            </p:cNvSpPr>
            <p:nvPr/>
          </p:nvSpPr>
          <p:spPr bwMode="auto">
            <a:xfrm>
              <a:off x="1394" y="2234"/>
              <a:ext cx="23" cy="50"/>
            </a:xfrm>
            <a:custGeom>
              <a:avLst/>
              <a:gdLst>
                <a:gd name="T0" fmla="*/ 3 w 14"/>
                <a:gd name="T1" fmla="*/ 0 h 30"/>
                <a:gd name="T2" fmla="*/ 2 w 14"/>
                <a:gd name="T3" fmla="*/ 0 h 30"/>
                <a:gd name="T4" fmla="*/ 1 w 14"/>
                <a:gd name="T5" fmla="*/ 1 h 30"/>
                <a:gd name="T6" fmla="*/ 0 w 14"/>
                <a:gd name="T7" fmla="*/ 8 h 30"/>
                <a:gd name="T8" fmla="*/ 3 w 14"/>
                <a:gd name="T9" fmla="*/ 21 h 30"/>
                <a:gd name="T10" fmla="*/ 11 w 14"/>
                <a:gd name="T11" fmla="*/ 30 h 30"/>
                <a:gd name="T12" fmla="*/ 11 w 14"/>
                <a:gd name="T13" fmla="*/ 30 h 30"/>
                <a:gd name="T14" fmla="*/ 11 w 14"/>
                <a:gd name="T15" fmla="*/ 30 h 30"/>
                <a:gd name="T16" fmla="*/ 12 w 14"/>
                <a:gd name="T17" fmla="*/ 29 h 30"/>
                <a:gd name="T18" fmla="*/ 14 w 14"/>
                <a:gd name="T19" fmla="*/ 22 h 30"/>
                <a:gd name="T20" fmla="*/ 10 w 14"/>
                <a:gd name="T21" fmla="*/ 9 h 30"/>
                <a:gd name="T22" fmla="*/ 3 w 14"/>
                <a:gd name="T23" fmla="*/ 0 h 30"/>
                <a:gd name="T24" fmla="*/ 1 w 14"/>
                <a:gd name="T25" fmla="*/ 1 h 30"/>
                <a:gd name="T26" fmla="*/ 2 w 14"/>
                <a:gd name="T27" fmla="*/ 2 h 30"/>
                <a:gd name="T28" fmla="*/ 9 w 14"/>
                <a:gd name="T29" fmla="*/ 10 h 30"/>
                <a:gd name="T30" fmla="*/ 12 w 14"/>
                <a:gd name="T31" fmla="*/ 22 h 30"/>
                <a:gd name="T32" fmla="*/ 11 w 14"/>
                <a:gd name="T33" fmla="*/ 28 h 30"/>
                <a:gd name="T34" fmla="*/ 11 w 14"/>
                <a:gd name="T35" fmla="*/ 29 h 30"/>
                <a:gd name="T36" fmla="*/ 12 w 14"/>
                <a:gd name="T37" fmla="*/ 28 h 30"/>
                <a:gd name="T38" fmla="*/ 11 w 14"/>
                <a:gd name="T39" fmla="*/ 28 h 30"/>
                <a:gd name="T40" fmla="*/ 11 w 14"/>
                <a:gd name="T41" fmla="*/ 29 h 30"/>
                <a:gd name="T42" fmla="*/ 12 w 14"/>
                <a:gd name="T43" fmla="*/ 28 h 30"/>
                <a:gd name="T44" fmla="*/ 5 w 14"/>
                <a:gd name="T45" fmla="*/ 20 h 30"/>
                <a:gd name="T46" fmla="*/ 2 w 14"/>
                <a:gd name="T47" fmla="*/ 8 h 30"/>
                <a:gd name="T48" fmla="*/ 3 w 14"/>
                <a:gd name="T49" fmla="*/ 1 h 30"/>
                <a:gd name="T50" fmla="*/ 2 w 14"/>
                <a:gd name="T51" fmla="*/ 1 h 30"/>
                <a:gd name="T52" fmla="*/ 2 w 14"/>
                <a:gd name="T53" fmla="*/ 2 h 30"/>
                <a:gd name="T54" fmla="*/ 2 w 14"/>
                <a:gd name="T55" fmla="*/ 2 h 30"/>
                <a:gd name="T56" fmla="*/ 3 w 14"/>
                <a:gd name="T57" fmla="*/ 1 h 30"/>
                <a:gd name="T58" fmla="*/ 3 w 14"/>
                <a:gd name="T5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30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2"/>
                    <a:pt x="1" y="17"/>
                    <a:pt x="3" y="21"/>
                  </a:cubicBezTo>
                  <a:cubicBezTo>
                    <a:pt x="5" y="25"/>
                    <a:pt x="8" y="28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5"/>
                    <a:pt x="14" y="22"/>
                  </a:cubicBezTo>
                  <a:cubicBezTo>
                    <a:pt x="14" y="18"/>
                    <a:pt x="12" y="13"/>
                    <a:pt x="10" y="9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4" y="3"/>
                    <a:pt x="7" y="6"/>
                    <a:pt x="9" y="10"/>
                  </a:cubicBezTo>
                  <a:cubicBezTo>
                    <a:pt x="10" y="14"/>
                    <a:pt x="12" y="18"/>
                    <a:pt x="12" y="22"/>
                  </a:cubicBezTo>
                  <a:cubicBezTo>
                    <a:pt x="12" y="25"/>
                    <a:pt x="11" y="27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7"/>
                    <a:pt x="7" y="24"/>
                    <a:pt x="5" y="20"/>
                  </a:cubicBezTo>
                  <a:cubicBezTo>
                    <a:pt x="3" y="16"/>
                    <a:pt x="2" y="12"/>
                    <a:pt x="2" y="8"/>
                  </a:cubicBezTo>
                  <a:cubicBezTo>
                    <a:pt x="2" y="5"/>
                    <a:pt x="2" y="3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7" name="Freeform 884"/>
            <p:cNvSpPr>
              <a:spLocks/>
            </p:cNvSpPr>
            <p:nvPr/>
          </p:nvSpPr>
          <p:spPr bwMode="auto">
            <a:xfrm>
              <a:off x="1377" y="2188"/>
              <a:ext cx="87" cy="133"/>
            </a:xfrm>
            <a:custGeom>
              <a:avLst/>
              <a:gdLst>
                <a:gd name="T0" fmla="*/ 0 w 52"/>
                <a:gd name="T1" fmla="*/ 9 h 79"/>
                <a:gd name="T2" fmla="*/ 12 w 52"/>
                <a:gd name="T3" fmla="*/ 10 h 79"/>
                <a:gd name="T4" fmla="*/ 34 w 52"/>
                <a:gd name="T5" fmla="*/ 55 h 79"/>
                <a:gd name="T6" fmla="*/ 25 w 52"/>
                <a:gd name="T7" fmla="*/ 79 h 79"/>
                <a:gd name="T8" fmla="*/ 43 w 52"/>
                <a:gd name="T9" fmla="*/ 71 h 79"/>
                <a:gd name="T10" fmla="*/ 52 w 52"/>
                <a:gd name="T11" fmla="*/ 47 h 79"/>
                <a:gd name="T12" fmla="*/ 30 w 52"/>
                <a:gd name="T13" fmla="*/ 2 h 79"/>
                <a:gd name="T14" fmla="*/ 18 w 52"/>
                <a:gd name="T15" fmla="*/ 2 h 79"/>
                <a:gd name="T16" fmla="*/ 0 w 52"/>
                <a:gd name="T17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79">
                  <a:moveTo>
                    <a:pt x="0" y="9"/>
                  </a:moveTo>
                  <a:cubicBezTo>
                    <a:pt x="3" y="7"/>
                    <a:pt x="8" y="7"/>
                    <a:pt x="12" y="10"/>
                  </a:cubicBezTo>
                  <a:cubicBezTo>
                    <a:pt x="24" y="16"/>
                    <a:pt x="34" y="36"/>
                    <a:pt x="34" y="55"/>
                  </a:cubicBezTo>
                  <a:cubicBezTo>
                    <a:pt x="34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8" y="68"/>
                    <a:pt x="52" y="59"/>
                    <a:pt x="52" y="47"/>
                  </a:cubicBezTo>
                  <a:cubicBezTo>
                    <a:pt x="52" y="28"/>
                    <a:pt x="42" y="8"/>
                    <a:pt x="30" y="2"/>
                  </a:cubicBezTo>
                  <a:cubicBezTo>
                    <a:pt x="26" y="0"/>
                    <a:pt x="21" y="0"/>
                    <a:pt x="18" y="2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8" name="Freeform 885"/>
            <p:cNvSpPr>
              <a:spLocks/>
            </p:cNvSpPr>
            <p:nvPr/>
          </p:nvSpPr>
          <p:spPr bwMode="auto">
            <a:xfrm>
              <a:off x="1375" y="2187"/>
              <a:ext cx="91" cy="135"/>
            </a:xfrm>
            <a:custGeom>
              <a:avLst/>
              <a:gdLst>
                <a:gd name="T0" fmla="*/ 1 w 54"/>
                <a:gd name="T1" fmla="*/ 10 h 81"/>
                <a:gd name="T2" fmla="*/ 1 w 54"/>
                <a:gd name="T3" fmla="*/ 11 h 81"/>
                <a:gd name="T4" fmla="*/ 6 w 54"/>
                <a:gd name="T5" fmla="*/ 10 h 81"/>
                <a:gd name="T6" fmla="*/ 13 w 54"/>
                <a:gd name="T7" fmla="*/ 12 h 81"/>
                <a:gd name="T8" fmla="*/ 28 w 54"/>
                <a:gd name="T9" fmla="*/ 29 h 81"/>
                <a:gd name="T10" fmla="*/ 34 w 54"/>
                <a:gd name="T11" fmla="*/ 56 h 81"/>
                <a:gd name="T12" fmla="*/ 25 w 54"/>
                <a:gd name="T13" fmla="*/ 79 h 81"/>
                <a:gd name="T14" fmla="*/ 26 w 54"/>
                <a:gd name="T15" fmla="*/ 81 h 81"/>
                <a:gd name="T16" fmla="*/ 44 w 54"/>
                <a:gd name="T17" fmla="*/ 73 h 81"/>
                <a:gd name="T18" fmla="*/ 44 w 54"/>
                <a:gd name="T19" fmla="*/ 73 h 81"/>
                <a:gd name="T20" fmla="*/ 54 w 54"/>
                <a:gd name="T21" fmla="*/ 48 h 81"/>
                <a:gd name="T22" fmla="*/ 48 w 54"/>
                <a:gd name="T23" fmla="*/ 20 h 81"/>
                <a:gd name="T24" fmla="*/ 32 w 54"/>
                <a:gd name="T25" fmla="*/ 2 h 81"/>
                <a:gd name="T26" fmla="*/ 32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9 w 54"/>
                <a:gd name="T33" fmla="*/ 3 h 81"/>
                <a:gd name="T34" fmla="*/ 18 w 54"/>
                <a:gd name="T35" fmla="*/ 2 h 81"/>
                <a:gd name="T36" fmla="*/ 0 w 54"/>
                <a:gd name="T37" fmla="*/ 10 h 81"/>
                <a:gd name="T38" fmla="*/ 1 w 54"/>
                <a:gd name="T39" fmla="*/ 10 h 81"/>
                <a:gd name="T40" fmla="*/ 1 w 54"/>
                <a:gd name="T41" fmla="*/ 11 h 81"/>
                <a:gd name="T42" fmla="*/ 1 w 54"/>
                <a:gd name="T43" fmla="*/ 10 h 81"/>
                <a:gd name="T44" fmla="*/ 1 w 54"/>
                <a:gd name="T45" fmla="*/ 11 h 81"/>
                <a:gd name="T46" fmla="*/ 19 w 54"/>
                <a:gd name="T47" fmla="*/ 3 h 81"/>
                <a:gd name="T48" fmla="*/ 19 w 54"/>
                <a:gd name="T49" fmla="*/ 3 h 81"/>
                <a:gd name="T50" fmla="*/ 24 w 54"/>
                <a:gd name="T51" fmla="*/ 2 h 81"/>
                <a:gd name="T52" fmla="*/ 31 w 54"/>
                <a:gd name="T53" fmla="*/ 4 h 81"/>
                <a:gd name="T54" fmla="*/ 31 w 54"/>
                <a:gd name="T55" fmla="*/ 4 h 81"/>
                <a:gd name="T56" fmla="*/ 46 w 54"/>
                <a:gd name="T57" fmla="*/ 21 h 81"/>
                <a:gd name="T58" fmla="*/ 52 w 54"/>
                <a:gd name="T59" fmla="*/ 48 h 81"/>
                <a:gd name="T60" fmla="*/ 43 w 54"/>
                <a:gd name="T61" fmla="*/ 71 h 81"/>
                <a:gd name="T62" fmla="*/ 44 w 54"/>
                <a:gd name="T63" fmla="*/ 72 h 81"/>
                <a:gd name="T64" fmla="*/ 43 w 54"/>
                <a:gd name="T65" fmla="*/ 71 h 81"/>
                <a:gd name="T66" fmla="*/ 25 w 54"/>
                <a:gd name="T67" fmla="*/ 79 h 81"/>
                <a:gd name="T68" fmla="*/ 26 w 54"/>
                <a:gd name="T69" fmla="*/ 80 h 81"/>
                <a:gd name="T70" fmla="*/ 26 w 54"/>
                <a:gd name="T71" fmla="*/ 81 h 81"/>
                <a:gd name="T72" fmla="*/ 36 w 54"/>
                <a:gd name="T73" fmla="*/ 56 h 81"/>
                <a:gd name="T74" fmla="*/ 30 w 54"/>
                <a:gd name="T75" fmla="*/ 28 h 81"/>
                <a:gd name="T76" fmla="*/ 14 w 54"/>
                <a:gd name="T77" fmla="*/ 10 h 81"/>
                <a:gd name="T78" fmla="*/ 6 w 54"/>
                <a:gd name="T79" fmla="*/ 8 h 81"/>
                <a:gd name="T80" fmla="*/ 0 w 54"/>
                <a:gd name="T81" fmla="*/ 10 h 81"/>
                <a:gd name="T82" fmla="*/ 1 w 54"/>
                <a:gd name="T83" fmla="*/ 11 h 81"/>
                <a:gd name="T84" fmla="*/ 1 w 54"/>
                <a:gd name="T85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1">
                  <a:moveTo>
                    <a:pt x="1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3" y="10"/>
                    <a:pt x="5" y="10"/>
                    <a:pt x="6" y="10"/>
                  </a:cubicBezTo>
                  <a:cubicBezTo>
                    <a:pt x="8" y="10"/>
                    <a:pt x="11" y="10"/>
                    <a:pt x="13" y="12"/>
                  </a:cubicBezTo>
                  <a:cubicBezTo>
                    <a:pt x="19" y="14"/>
                    <a:pt x="24" y="21"/>
                    <a:pt x="28" y="29"/>
                  </a:cubicBezTo>
                  <a:cubicBezTo>
                    <a:pt x="32" y="37"/>
                    <a:pt x="34" y="47"/>
                    <a:pt x="34" y="56"/>
                  </a:cubicBezTo>
                  <a:cubicBezTo>
                    <a:pt x="35" y="68"/>
                    <a:pt x="31" y="76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2" y="29"/>
                    <a:pt x="48" y="20"/>
                  </a:cubicBezTo>
                  <a:cubicBezTo>
                    <a:pt x="44" y="12"/>
                    <a:pt x="38" y="5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22" y="0"/>
                    <a:pt x="20" y="1"/>
                    <a:pt x="18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3"/>
                    <a:pt x="22" y="2"/>
                    <a:pt x="24" y="2"/>
                  </a:cubicBezTo>
                  <a:cubicBezTo>
                    <a:pt x="26" y="2"/>
                    <a:pt x="28" y="3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7" y="7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9" y="68"/>
                    <a:pt x="43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4" y="36"/>
                    <a:pt x="30" y="28"/>
                  </a:cubicBezTo>
                  <a:cubicBezTo>
                    <a:pt x="26" y="20"/>
                    <a:pt x="20" y="13"/>
                    <a:pt x="14" y="10"/>
                  </a:cubicBezTo>
                  <a:cubicBezTo>
                    <a:pt x="11" y="9"/>
                    <a:pt x="9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09" name="Freeform 886"/>
            <p:cNvSpPr>
              <a:spLocks/>
            </p:cNvSpPr>
            <p:nvPr/>
          </p:nvSpPr>
          <p:spPr bwMode="auto">
            <a:xfrm>
              <a:off x="1435" y="2240"/>
              <a:ext cx="74" cy="123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8 h 73"/>
                <a:gd name="T4" fmla="*/ 22 w 44"/>
                <a:gd name="T5" fmla="*/ 2 h 73"/>
                <a:gd name="T6" fmla="*/ 9 w 44"/>
                <a:gd name="T7" fmla="*/ 2 h 73"/>
                <a:gd name="T8" fmla="*/ 0 w 44"/>
                <a:gd name="T9" fmla="*/ 26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8"/>
                  </a:cubicBezTo>
                  <a:cubicBezTo>
                    <a:pt x="44" y="29"/>
                    <a:pt x="34" y="8"/>
                    <a:pt x="22" y="2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3" y="5"/>
                    <a:pt x="0" y="14"/>
                    <a:pt x="0" y="26"/>
                  </a:cubicBezTo>
                  <a:cubicBezTo>
                    <a:pt x="0" y="45"/>
                    <a:pt x="9" y="65"/>
                    <a:pt x="22" y="71"/>
                  </a:cubicBezTo>
                  <a:cubicBezTo>
                    <a:pt x="26" y="73"/>
                    <a:pt x="31" y="73"/>
                    <a:pt x="34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0" name="Freeform 887"/>
            <p:cNvSpPr>
              <a:spLocks noEditPoints="1"/>
            </p:cNvSpPr>
            <p:nvPr/>
          </p:nvSpPr>
          <p:spPr bwMode="auto">
            <a:xfrm>
              <a:off x="1430" y="2237"/>
              <a:ext cx="84" cy="131"/>
            </a:xfrm>
            <a:custGeom>
              <a:avLst/>
              <a:gdLst>
                <a:gd name="T0" fmla="*/ 39 w 50"/>
                <a:gd name="T1" fmla="*/ 76 h 78"/>
                <a:gd name="T2" fmla="*/ 36 w 50"/>
                <a:gd name="T3" fmla="*/ 71 h 78"/>
                <a:gd name="T4" fmla="*/ 35 w 50"/>
                <a:gd name="T5" fmla="*/ 71 h 78"/>
                <a:gd name="T6" fmla="*/ 31 w 50"/>
                <a:gd name="T7" fmla="*/ 78 h 78"/>
                <a:gd name="T8" fmla="*/ 31 w 50"/>
                <a:gd name="T9" fmla="*/ 72 h 78"/>
                <a:gd name="T10" fmla="*/ 20 w 50"/>
                <a:gd name="T11" fmla="*/ 73 h 78"/>
                <a:gd name="T12" fmla="*/ 24 w 50"/>
                <a:gd name="T13" fmla="*/ 76 h 78"/>
                <a:gd name="T14" fmla="*/ 26 w 50"/>
                <a:gd name="T15" fmla="*/ 70 h 78"/>
                <a:gd name="T16" fmla="*/ 13 w 50"/>
                <a:gd name="T17" fmla="*/ 67 h 78"/>
                <a:gd name="T18" fmla="*/ 18 w 50"/>
                <a:gd name="T19" fmla="*/ 64 h 78"/>
                <a:gd name="T20" fmla="*/ 11 w 50"/>
                <a:gd name="T21" fmla="*/ 65 h 78"/>
                <a:gd name="T22" fmla="*/ 8 w 50"/>
                <a:gd name="T23" fmla="*/ 60 h 78"/>
                <a:gd name="T24" fmla="*/ 12 w 50"/>
                <a:gd name="T25" fmla="*/ 55 h 78"/>
                <a:gd name="T26" fmla="*/ 2 w 50"/>
                <a:gd name="T27" fmla="*/ 45 h 78"/>
                <a:gd name="T28" fmla="*/ 8 w 50"/>
                <a:gd name="T29" fmla="*/ 43 h 78"/>
                <a:gd name="T30" fmla="*/ 1 w 50"/>
                <a:gd name="T31" fmla="*/ 42 h 78"/>
                <a:gd name="T32" fmla="*/ 0 w 50"/>
                <a:gd name="T33" fmla="*/ 37 h 78"/>
                <a:gd name="T34" fmla="*/ 6 w 50"/>
                <a:gd name="T35" fmla="*/ 33 h 78"/>
                <a:gd name="T36" fmla="*/ 0 w 50"/>
                <a:gd name="T37" fmla="*/ 20 h 78"/>
                <a:gd name="T38" fmla="*/ 6 w 50"/>
                <a:gd name="T39" fmla="*/ 21 h 78"/>
                <a:gd name="T40" fmla="*/ 1 w 50"/>
                <a:gd name="T41" fmla="*/ 17 h 78"/>
                <a:gd name="T42" fmla="*/ 3 w 50"/>
                <a:gd name="T43" fmla="*/ 11 h 78"/>
                <a:gd name="T44" fmla="*/ 9 w 50"/>
                <a:gd name="T45" fmla="*/ 11 h 78"/>
                <a:gd name="T46" fmla="*/ 16 w 50"/>
                <a:gd name="T47" fmla="*/ 0 h 78"/>
                <a:gd name="T48" fmla="*/ 13 w 50"/>
                <a:gd name="T49" fmla="*/ 7 h 78"/>
                <a:gd name="T50" fmla="*/ 16 w 50"/>
                <a:gd name="T51" fmla="*/ 0 h 78"/>
                <a:gd name="T52" fmla="*/ 19 w 50"/>
                <a:gd name="T53" fmla="*/ 5 h 78"/>
                <a:gd name="T54" fmla="*/ 33 w 50"/>
                <a:gd name="T55" fmla="*/ 6 h 78"/>
                <a:gd name="T56" fmla="*/ 29 w 50"/>
                <a:gd name="T57" fmla="*/ 11 h 78"/>
                <a:gd name="T58" fmla="*/ 35 w 50"/>
                <a:gd name="T59" fmla="*/ 9 h 78"/>
                <a:gd name="T60" fmla="*/ 38 w 50"/>
                <a:gd name="T61" fmla="*/ 13 h 78"/>
                <a:gd name="T62" fmla="*/ 35 w 50"/>
                <a:gd name="T63" fmla="*/ 19 h 78"/>
                <a:gd name="T64" fmla="*/ 46 w 50"/>
                <a:gd name="T65" fmla="*/ 28 h 78"/>
                <a:gd name="T66" fmla="*/ 41 w 50"/>
                <a:gd name="T67" fmla="*/ 30 h 78"/>
                <a:gd name="T68" fmla="*/ 47 w 50"/>
                <a:gd name="T69" fmla="*/ 31 h 78"/>
                <a:gd name="T70" fmla="*/ 48 w 50"/>
                <a:gd name="T71" fmla="*/ 36 h 78"/>
                <a:gd name="T72" fmla="*/ 43 w 50"/>
                <a:gd name="T73" fmla="*/ 40 h 78"/>
                <a:gd name="T74" fmla="*/ 50 w 50"/>
                <a:gd name="T75" fmla="*/ 53 h 78"/>
                <a:gd name="T76" fmla="*/ 44 w 50"/>
                <a:gd name="T77" fmla="*/ 47 h 78"/>
                <a:gd name="T78" fmla="*/ 50 w 50"/>
                <a:gd name="T79" fmla="*/ 53 h 78"/>
                <a:gd name="T80" fmla="*/ 44 w 50"/>
                <a:gd name="T81" fmla="*/ 55 h 78"/>
                <a:gd name="T82" fmla="*/ 45 w 50"/>
                <a:gd name="T83" fmla="*/ 69 h 78"/>
                <a:gd name="T84" fmla="*/ 40 w 50"/>
                <a:gd name="T85" fmla="*/ 6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78">
                  <a:moveTo>
                    <a:pt x="37" y="76"/>
                  </a:moveTo>
                  <a:cubicBezTo>
                    <a:pt x="38" y="76"/>
                    <a:pt x="38" y="76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5"/>
                    <a:pt x="42" y="74"/>
                    <a:pt x="43" y="72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8" y="69"/>
                    <a:pt x="37" y="70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7" y="76"/>
                  </a:lnTo>
                  <a:close/>
                  <a:moveTo>
                    <a:pt x="28" y="77"/>
                  </a:moveTo>
                  <a:cubicBezTo>
                    <a:pt x="29" y="77"/>
                    <a:pt x="30" y="78"/>
                    <a:pt x="31" y="78"/>
                  </a:cubicBezTo>
                  <a:cubicBezTo>
                    <a:pt x="32" y="78"/>
                    <a:pt x="33" y="78"/>
                    <a:pt x="34" y="77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2" y="72"/>
                    <a:pt x="32" y="72"/>
                    <a:pt x="31" y="72"/>
                  </a:cubicBezTo>
                  <a:cubicBezTo>
                    <a:pt x="31" y="72"/>
                    <a:pt x="30" y="72"/>
                    <a:pt x="29" y="72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20" y="73"/>
                  </a:moveTo>
                  <a:cubicBezTo>
                    <a:pt x="21" y="74"/>
                    <a:pt x="22" y="75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5" y="70"/>
                    <a:pt x="24" y="69"/>
                    <a:pt x="23" y="69"/>
                  </a:cubicBezTo>
                  <a:lnTo>
                    <a:pt x="20" y="73"/>
                  </a:lnTo>
                  <a:close/>
                  <a:moveTo>
                    <a:pt x="13" y="67"/>
                  </a:moveTo>
                  <a:cubicBezTo>
                    <a:pt x="14" y="69"/>
                    <a:pt x="16" y="70"/>
                    <a:pt x="17" y="7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3" y="67"/>
                    <a:pt x="13" y="67"/>
                    <a:pt x="13" y="67"/>
                  </a:cubicBezTo>
                  <a:close/>
                  <a:moveTo>
                    <a:pt x="8" y="60"/>
                  </a:moveTo>
                  <a:cubicBezTo>
                    <a:pt x="9" y="62"/>
                    <a:pt x="10" y="63"/>
                    <a:pt x="11" y="65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5" y="60"/>
                    <a:pt x="14" y="59"/>
                    <a:pt x="13" y="57"/>
                  </a:cubicBezTo>
                  <a:cubicBezTo>
                    <a:pt x="8" y="60"/>
                    <a:pt x="8" y="60"/>
                    <a:pt x="8" y="60"/>
                  </a:cubicBezTo>
                  <a:close/>
                  <a:moveTo>
                    <a:pt x="5" y="53"/>
                  </a:moveTo>
                  <a:cubicBezTo>
                    <a:pt x="5" y="54"/>
                    <a:pt x="6" y="56"/>
                    <a:pt x="7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3"/>
                    <a:pt x="11" y="52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5"/>
                  </a:moveTo>
                  <a:cubicBezTo>
                    <a:pt x="3" y="46"/>
                    <a:pt x="3" y="48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8" y="46"/>
                    <a:pt x="8" y="45"/>
                    <a:pt x="8" y="43"/>
                  </a:cubicBezTo>
                  <a:lnTo>
                    <a:pt x="2" y="45"/>
                  </a:lnTo>
                  <a:close/>
                  <a:moveTo>
                    <a:pt x="0" y="37"/>
                  </a:moveTo>
                  <a:cubicBezTo>
                    <a:pt x="1" y="38"/>
                    <a:pt x="1" y="40"/>
                    <a:pt x="1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9"/>
                    <a:pt x="6" y="37"/>
                    <a:pt x="6" y="36"/>
                  </a:cubicBezTo>
                  <a:cubicBezTo>
                    <a:pt x="0" y="37"/>
                    <a:pt x="0" y="37"/>
                    <a:pt x="0" y="37"/>
                  </a:cubicBezTo>
                  <a:close/>
                  <a:moveTo>
                    <a:pt x="0" y="28"/>
                  </a:moveTo>
                  <a:cubicBezTo>
                    <a:pt x="0" y="30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1"/>
                    <a:pt x="5" y="30"/>
                    <a:pt x="5" y="28"/>
                  </a:cubicBezTo>
                  <a:cubicBezTo>
                    <a:pt x="0" y="28"/>
                    <a:pt x="0" y="28"/>
                    <a:pt x="0" y="28"/>
                  </a:cubicBezTo>
                  <a:close/>
                  <a:moveTo>
                    <a:pt x="0" y="20"/>
                  </a:moveTo>
                  <a:cubicBezTo>
                    <a:pt x="0" y="22"/>
                    <a:pt x="0" y="23"/>
                    <a:pt x="0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4"/>
                    <a:pt x="6" y="22"/>
                    <a:pt x="6" y="21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3" y="11"/>
                  </a:moveTo>
                  <a:cubicBezTo>
                    <a:pt x="2" y="13"/>
                    <a:pt x="1" y="15"/>
                    <a:pt x="1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8" y="4"/>
                  </a:moveTo>
                  <a:cubicBezTo>
                    <a:pt x="6" y="5"/>
                    <a:pt x="5" y="7"/>
                    <a:pt x="4" y="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6" y="0"/>
                  </a:moveTo>
                  <a:cubicBezTo>
                    <a:pt x="14" y="0"/>
                    <a:pt x="13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6" y="5"/>
                    <a:pt x="17" y="5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6" y="1"/>
                  </a:moveTo>
                  <a:cubicBezTo>
                    <a:pt x="24" y="0"/>
                    <a:pt x="22" y="0"/>
                    <a:pt x="20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6"/>
                    <a:pt x="22" y="6"/>
                    <a:pt x="23" y="7"/>
                  </a:cubicBezTo>
                  <a:cubicBezTo>
                    <a:pt x="26" y="1"/>
                    <a:pt x="26" y="1"/>
                    <a:pt x="26" y="1"/>
                  </a:cubicBezTo>
                  <a:close/>
                  <a:moveTo>
                    <a:pt x="33" y="6"/>
                  </a:moveTo>
                  <a:cubicBezTo>
                    <a:pt x="32" y="5"/>
                    <a:pt x="30" y="4"/>
                    <a:pt x="29" y="3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9"/>
                    <a:pt x="28" y="10"/>
                    <a:pt x="29" y="11"/>
                  </a:cubicBezTo>
                  <a:lnTo>
                    <a:pt x="33" y="6"/>
                  </a:lnTo>
                  <a:close/>
                  <a:moveTo>
                    <a:pt x="38" y="13"/>
                  </a:moveTo>
                  <a:cubicBezTo>
                    <a:pt x="37" y="11"/>
                    <a:pt x="36" y="10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6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43" y="20"/>
                  </a:moveTo>
                  <a:cubicBezTo>
                    <a:pt x="42" y="19"/>
                    <a:pt x="41" y="17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0"/>
                    <a:pt x="37" y="21"/>
                    <a:pt x="38" y="23"/>
                  </a:cubicBezTo>
                  <a:cubicBezTo>
                    <a:pt x="43" y="20"/>
                    <a:pt x="43" y="20"/>
                    <a:pt x="43" y="20"/>
                  </a:cubicBezTo>
                  <a:close/>
                  <a:moveTo>
                    <a:pt x="46" y="28"/>
                  </a:moveTo>
                  <a:cubicBezTo>
                    <a:pt x="45" y="26"/>
                    <a:pt x="45" y="25"/>
                    <a:pt x="44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7"/>
                    <a:pt x="40" y="28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8" y="36"/>
                  </a:moveTo>
                  <a:cubicBezTo>
                    <a:pt x="48" y="34"/>
                    <a:pt x="48" y="32"/>
                    <a:pt x="47" y="3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4"/>
                    <a:pt x="42" y="36"/>
                    <a:pt x="43" y="37"/>
                  </a:cubicBezTo>
                  <a:cubicBezTo>
                    <a:pt x="48" y="36"/>
                    <a:pt x="48" y="36"/>
                    <a:pt x="48" y="36"/>
                  </a:cubicBezTo>
                  <a:close/>
                  <a:moveTo>
                    <a:pt x="50" y="44"/>
                  </a:moveTo>
                  <a:cubicBezTo>
                    <a:pt x="49" y="42"/>
                    <a:pt x="49" y="41"/>
                    <a:pt x="49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1"/>
                    <a:pt x="44" y="43"/>
                    <a:pt x="44" y="45"/>
                  </a:cubicBezTo>
                  <a:lnTo>
                    <a:pt x="50" y="44"/>
                  </a:ln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8"/>
                    <a:pt x="50" y="47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48"/>
                    <a:pt x="44" y="49"/>
                    <a:pt x="44" y="50"/>
                  </a:cubicBezTo>
                  <a:cubicBezTo>
                    <a:pt x="44" y="50"/>
                    <a:pt x="44" y="51"/>
                    <a:pt x="44" y="52"/>
                  </a:cubicBezTo>
                  <a:lnTo>
                    <a:pt x="50" y="53"/>
                  </a:lnTo>
                  <a:close/>
                  <a:moveTo>
                    <a:pt x="49" y="61"/>
                  </a:moveTo>
                  <a:cubicBezTo>
                    <a:pt x="49" y="59"/>
                    <a:pt x="49" y="58"/>
                    <a:pt x="50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7"/>
                    <a:pt x="43" y="58"/>
                    <a:pt x="43" y="60"/>
                  </a:cubicBezTo>
                  <a:cubicBezTo>
                    <a:pt x="49" y="61"/>
                    <a:pt x="49" y="61"/>
                    <a:pt x="49" y="61"/>
                  </a:cubicBezTo>
                  <a:close/>
                  <a:moveTo>
                    <a:pt x="45" y="69"/>
                  </a:moveTo>
                  <a:cubicBezTo>
                    <a:pt x="46" y="68"/>
                    <a:pt x="47" y="66"/>
                    <a:pt x="48" y="64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4"/>
                    <a:pt x="41" y="65"/>
                    <a:pt x="40" y="66"/>
                  </a:cubicBezTo>
                  <a:cubicBezTo>
                    <a:pt x="45" y="69"/>
                    <a:pt x="45" y="69"/>
                    <a:pt x="4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1" name="Freeform 888"/>
            <p:cNvSpPr>
              <a:spLocks/>
            </p:cNvSpPr>
            <p:nvPr/>
          </p:nvSpPr>
          <p:spPr bwMode="auto">
            <a:xfrm>
              <a:off x="1451" y="2227"/>
              <a:ext cx="88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6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2" name="Freeform 889"/>
            <p:cNvSpPr>
              <a:spLocks noEditPoints="1"/>
            </p:cNvSpPr>
            <p:nvPr/>
          </p:nvSpPr>
          <p:spPr bwMode="auto">
            <a:xfrm>
              <a:off x="1449" y="2224"/>
              <a:ext cx="95" cy="140"/>
            </a:xfrm>
            <a:custGeom>
              <a:avLst/>
              <a:gdLst>
                <a:gd name="T0" fmla="*/ 1 w 57"/>
                <a:gd name="T1" fmla="*/ 12 h 84"/>
                <a:gd name="T2" fmla="*/ 6 w 57"/>
                <a:gd name="T3" fmla="*/ 8 h 84"/>
                <a:gd name="T4" fmla="*/ 3 w 57"/>
                <a:gd name="T5" fmla="*/ 14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3 w 57"/>
                <a:gd name="T13" fmla="*/ 0 h 84"/>
                <a:gd name="T14" fmla="*/ 18 w 57"/>
                <a:gd name="T15" fmla="*/ 1 h 84"/>
                <a:gd name="T16" fmla="*/ 20 w 57"/>
                <a:gd name="T17" fmla="*/ 7 h 84"/>
                <a:gd name="T18" fmla="*/ 24 w 57"/>
                <a:gd name="T19" fmla="*/ 5 h 84"/>
                <a:gd name="T20" fmla="*/ 27 w 57"/>
                <a:gd name="T21" fmla="*/ 0 h 84"/>
                <a:gd name="T22" fmla="*/ 33 w 57"/>
                <a:gd name="T23" fmla="*/ 2 h 84"/>
                <a:gd name="T24" fmla="*/ 32 w 57"/>
                <a:gd name="T25" fmla="*/ 8 h 84"/>
                <a:gd name="T26" fmla="*/ 45 w 57"/>
                <a:gd name="T27" fmla="*/ 13 h 84"/>
                <a:gd name="T28" fmla="*/ 41 w 57"/>
                <a:gd name="T29" fmla="*/ 16 h 84"/>
                <a:gd name="T30" fmla="*/ 47 w 57"/>
                <a:gd name="T31" fmla="*/ 16 h 84"/>
                <a:gd name="T32" fmla="*/ 50 w 57"/>
                <a:gd name="T33" fmla="*/ 20 h 84"/>
                <a:gd name="T34" fmla="*/ 46 w 57"/>
                <a:gd name="T35" fmla="*/ 26 h 84"/>
                <a:gd name="T36" fmla="*/ 55 w 57"/>
                <a:gd name="T37" fmla="*/ 36 h 84"/>
                <a:gd name="T38" fmla="*/ 50 w 57"/>
                <a:gd name="T39" fmla="*/ 37 h 84"/>
                <a:gd name="T40" fmla="*/ 56 w 57"/>
                <a:gd name="T41" fmla="*/ 39 h 84"/>
                <a:gd name="T42" fmla="*/ 57 w 57"/>
                <a:gd name="T43" fmla="*/ 44 h 84"/>
                <a:gd name="T44" fmla="*/ 57 w 57"/>
                <a:gd name="T45" fmla="*/ 48 h 84"/>
                <a:gd name="T46" fmla="*/ 51 w 57"/>
                <a:gd name="T47" fmla="*/ 52 h 84"/>
                <a:gd name="T48" fmla="*/ 56 w 57"/>
                <a:gd name="T49" fmla="*/ 56 h 84"/>
                <a:gd name="T50" fmla="*/ 55 w 57"/>
                <a:gd name="T51" fmla="*/ 61 h 84"/>
                <a:gd name="T52" fmla="*/ 49 w 57"/>
                <a:gd name="T53" fmla="*/ 62 h 84"/>
                <a:gd name="T54" fmla="*/ 45 w 57"/>
                <a:gd name="T55" fmla="*/ 76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7 h 84"/>
                <a:gd name="T64" fmla="*/ 38 w 57"/>
                <a:gd name="T65" fmla="*/ 79 h 84"/>
                <a:gd name="T66" fmla="*/ 33 w 57"/>
                <a:gd name="T67" fmla="*/ 75 h 84"/>
                <a:gd name="T68" fmla="*/ 28 w 57"/>
                <a:gd name="T69" fmla="*/ 76 h 84"/>
                <a:gd name="T70" fmla="*/ 28 w 57"/>
                <a:gd name="T71" fmla="*/ 84 h 84"/>
                <a:gd name="T72" fmla="*/ 26 w 57"/>
                <a:gd name="T73" fmla="*/ 81 h 84"/>
                <a:gd name="T74" fmla="*/ 28 w 57"/>
                <a:gd name="T75" fmla="*/ 76 h 84"/>
                <a:gd name="T76" fmla="*/ 34 w 57"/>
                <a:gd name="T77" fmla="*/ 78 h 84"/>
                <a:gd name="T78" fmla="*/ 33 w 57"/>
                <a:gd name="T79" fmla="*/ 63 h 84"/>
                <a:gd name="T80" fmla="*/ 38 w 57"/>
                <a:gd name="T81" fmla="*/ 64 h 84"/>
                <a:gd name="T82" fmla="*/ 33 w 57"/>
                <a:gd name="T83" fmla="*/ 58 h 84"/>
                <a:gd name="T84" fmla="*/ 39 w 57"/>
                <a:gd name="T85" fmla="*/ 58 h 84"/>
                <a:gd name="T86" fmla="*/ 32 w 57"/>
                <a:gd name="T87" fmla="*/ 48 h 84"/>
                <a:gd name="T88" fmla="*/ 38 w 57"/>
                <a:gd name="T89" fmla="*/ 47 h 84"/>
                <a:gd name="T90" fmla="*/ 32 w 57"/>
                <a:gd name="T91" fmla="*/ 45 h 84"/>
                <a:gd name="T92" fmla="*/ 31 w 57"/>
                <a:gd name="T93" fmla="*/ 41 h 84"/>
                <a:gd name="T94" fmla="*/ 35 w 57"/>
                <a:gd name="T95" fmla="*/ 36 h 84"/>
                <a:gd name="T96" fmla="*/ 25 w 57"/>
                <a:gd name="T97" fmla="*/ 27 h 84"/>
                <a:gd name="T98" fmla="*/ 29 w 57"/>
                <a:gd name="T99" fmla="*/ 24 h 84"/>
                <a:gd name="T100" fmla="*/ 23 w 57"/>
                <a:gd name="T101" fmla="*/ 25 h 84"/>
                <a:gd name="T102" fmla="*/ 20 w 57"/>
                <a:gd name="T103" fmla="*/ 21 h 84"/>
                <a:gd name="T104" fmla="*/ 22 w 57"/>
                <a:gd name="T105" fmla="*/ 15 h 84"/>
                <a:gd name="T106" fmla="*/ 9 w 57"/>
                <a:gd name="T107" fmla="*/ 13 h 84"/>
                <a:gd name="T108" fmla="*/ 13 w 57"/>
                <a:gd name="T109" fmla="*/ 15 h 84"/>
                <a:gd name="T110" fmla="*/ 15 w 57"/>
                <a:gd name="T111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" h="84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8"/>
                    <a:pt x="0" y="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1" y="0"/>
                    <a:pt x="20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5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0"/>
                    <a:pt x="27" y="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8" y="6"/>
                    <a:pt x="29" y="6"/>
                    <a:pt x="30" y="7"/>
                  </a:cubicBezTo>
                  <a:lnTo>
                    <a:pt x="33" y="2"/>
                  </a:lnTo>
                  <a:close/>
                  <a:moveTo>
                    <a:pt x="40" y="7"/>
                  </a:moveTo>
                  <a:cubicBezTo>
                    <a:pt x="39" y="5"/>
                    <a:pt x="37" y="4"/>
                    <a:pt x="36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5" y="13"/>
                  </a:moveTo>
                  <a:cubicBezTo>
                    <a:pt x="44" y="12"/>
                    <a:pt x="43" y="10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5"/>
                    <a:pt x="41" y="16"/>
                  </a:cubicBezTo>
                  <a:cubicBezTo>
                    <a:pt x="45" y="13"/>
                    <a:pt x="45" y="13"/>
                    <a:pt x="45" y="13"/>
                  </a:cubicBezTo>
                  <a:close/>
                  <a:moveTo>
                    <a:pt x="50" y="20"/>
                  </a:moveTo>
                  <a:cubicBezTo>
                    <a:pt x="49" y="19"/>
                    <a:pt x="48" y="17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0"/>
                    <a:pt x="44" y="22"/>
                    <a:pt x="45" y="23"/>
                  </a:cubicBezTo>
                  <a:cubicBezTo>
                    <a:pt x="50" y="20"/>
                    <a:pt x="50" y="20"/>
                    <a:pt x="50" y="20"/>
                  </a:cubicBezTo>
                  <a:close/>
                  <a:moveTo>
                    <a:pt x="53" y="28"/>
                  </a:moveTo>
                  <a:cubicBezTo>
                    <a:pt x="52" y="26"/>
                    <a:pt x="52" y="25"/>
                    <a:pt x="51" y="23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7"/>
                    <a:pt x="47" y="28"/>
                    <a:pt x="48" y="30"/>
                  </a:cubicBezTo>
                  <a:cubicBezTo>
                    <a:pt x="53" y="28"/>
                    <a:pt x="53" y="28"/>
                    <a:pt x="53" y="28"/>
                  </a:cubicBezTo>
                  <a:close/>
                  <a:moveTo>
                    <a:pt x="55" y="36"/>
                  </a:moveTo>
                  <a:cubicBezTo>
                    <a:pt x="55" y="34"/>
                    <a:pt x="54" y="33"/>
                    <a:pt x="54" y="31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4"/>
                    <a:pt x="49" y="36"/>
                    <a:pt x="50" y="37"/>
                  </a:cubicBezTo>
                  <a:lnTo>
                    <a:pt x="55" y="36"/>
                  </a:lnTo>
                  <a:close/>
                  <a:moveTo>
                    <a:pt x="57" y="44"/>
                  </a:moveTo>
                  <a:cubicBezTo>
                    <a:pt x="56" y="43"/>
                    <a:pt x="56" y="41"/>
                    <a:pt x="56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2"/>
                    <a:pt x="51" y="43"/>
                    <a:pt x="51" y="45"/>
                  </a:cubicBezTo>
                  <a:lnTo>
                    <a:pt x="57" y="44"/>
                  </a:ln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8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9"/>
                    <a:pt x="51" y="50"/>
                  </a:cubicBezTo>
                  <a:cubicBezTo>
                    <a:pt x="51" y="51"/>
                    <a:pt x="51" y="52"/>
                    <a:pt x="51" y="52"/>
                  </a:cubicBezTo>
                  <a:cubicBezTo>
                    <a:pt x="57" y="53"/>
                    <a:pt x="57" y="53"/>
                    <a:pt x="57" y="53"/>
                  </a:cubicBezTo>
                  <a:close/>
                  <a:moveTo>
                    <a:pt x="55" y="61"/>
                  </a:moveTo>
                  <a:cubicBezTo>
                    <a:pt x="56" y="60"/>
                    <a:pt x="56" y="58"/>
                    <a:pt x="56" y="5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7"/>
                    <a:pt x="50" y="58"/>
                    <a:pt x="50" y="60"/>
                  </a:cubicBezTo>
                  <a:cubicBezTo>
                    <a:pt x="55" y="61"/>
                    <a:pt x="55" y="61"/>
                    <a:pt x="55" y="61"/>
                  </a:cubicBezTo>
                  <a:close/>
                  <a:moveTo>
                    <a:pt x="52" y="69"/>
                  </a:moveTo>
                  <a:cubicBezTo>
                    <a:pt x="53" y="68"/>
                    <a:pt x="54" y="66"/>
                    <a:pt x="54" y="64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9" y="64"/>
                    <a:pt x="48" y="65"/>
                    <a:pt x="47" y="66"/>
                  </a:cubicBezTo>
                  <a:cubicBezTo>
                    <a:pt x="52" y="69"/>
                    <a:pt x="52" y="69"/>
                    <a:pt x="52" y="69"/>
                  </a:cubicBezTo>
                  <a:close/>
                  <a:moveTo>
                    <a:pt x="45" y="76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7" y="75"/>
                    <a:pt x="49" y="74"/>
                    <a:pt x="50" y="72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5" y="70"/>
                    <a:pt x="44" y="70"/>
                    <a:pt x="43" y="7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6"/>
                    <a:pt x="45" y="76"/>
                    <a:pt x="45" y="76"/>
                  </a:cubicBezTo>
                  <a:close/>
                  <a:moveTo>
                    <a:pt x="38" y="79"/>
                  </a:moveTo>
                  <a:cubicBezTo>
                    <a:pt x="42" y="77"/>
                    <a:pt x="42" y="77"/>
                    <a:pt x="42" y="77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6" y="74"/>
                    <a:pt x="36" y="74"/>
                    <a:pt x="36" y="74"/>
                  </a:cubicBezTo>
                  <a:lnTo>
                    <a:pt x="38" y="79"/>
                  </a:lnTo>
                  <a:close/>
                  <a:moveTo>
                    <a:pt x="30" y="82"/>
                  </a:moveTo>
                  <a:cubicBezTo>
                    <a:pt x="35" y="80"/>
                    <a:pt x="35" y="80"/>
                    <a:pt x="35" y="8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28" y="77"/>
                    <a:pt x="28" y="77"/>
                    <a:pt x="28" y="77"/>
                  </a:cubicBezTo>
                  <a:lnTo>
                    <a:pt x="30" y="82"/>
                  </a:lnTo>
                  <a:close/>
                  <a:moveTo>
                    <a:pt x="28" y="76"/>
                  </a:moveTo>
                  <a:cubicBezTo>
                    <a:pt x="27" y="77"/>
                    <a:pt x="26" y="78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3"/>
                    <a:pt x="31" y="82"/>
                    <a:pt x="32" y="80"/>
                  </a:cubicBezTo>
                  <a:cubicBezTo>
                    <a:pt x="28" y="76"/>
                    <a:pt x="28" y="76"/>
                    <a:pt x="28" y="76"/>
                  </a:cubicBezTo>
                  <a:close/>
                  <a:moveTo>
                    <a:pt x="31" y="71"/>
                  </a:moveTo>
                  <a:cubicBezTo>
                    <a:pt x="31" y="72"/>
                    <a:pt x="30" y="73"/>
                    <a:pt x="29" y="74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6"/>
                    <a:pt x="36" y="74"/>
                    <a:pt x="36" y="73"/>
                  </a:cubicBezTo>
                  <a:lnTo>
                    <a:pt x="31" y="71"/>
                  </a:lnTo>
                  <a:close/>
                  <a:moveTo>
                    <a:pt x="33" y="63"/>
                  </a:moveTo>
                  <a:cubicBezTo>
                    <a:pt x="33" y="65"/>
                    <a:pt x="32" y="67"/>
                    <a:pt x="32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68"/>
                    <a:pt x="38" y="66"/>
                    <a:pt x="38" y="64"/>
                  </a:cubicBezTo>
                  <a:cubicBezTo>
                    <a:pt x="33" y="63"/>
                    <a:pt x="33" y="63"/>
                    <a:pt x="33" y="63"/>
                  </a:cubicBezTo>
                  <a:close/>
                  <a:moveTo>
                    <a:pt x="33" y="56"/>
                  </a:moveTo>
                  <a:cubicBezTo>
                    <a:pt x="33" y="56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3" y="56"/>
                    <a:pt x="33" y="56"/>
                    <a:pt x="33" y="56"/>
                  </a:cubicBezTo>
                  <a:close/>
                  <a:moveTo>
                    <a:pt x="32" y="48"/>
                  </a:moveTo>
                  <a:cubicBezTo>
                    <a:pt x="33" y="50"/>
                    <a:pt x="33" y="51"/>
                    <a:pt x="33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8" y="49"/>
                    <a:pt x="38" y="47"/>
                  </a:cubicBezTo>
                  <a:cubicBezTo>
                    <a:pt x="32" y="48"/>
                    <a:pt x="32" y="48"/>
                    <a:pt x="32" y="48"/>
                  </a:cubicBezTo>
                  <a:close/>
                  <a:moveTo>
                    <a:pt x="31" y="41"/>
                  </a:moveTo>
                  <a:cubicBezTo>
                    <a:pt x="31" y="42"/>
                    <a:pt x="32" y="44"/>
                    <a:pt x="32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3"/>
                    <a:pt x="37" y="41"/>
                    <a:pt x="36" y="39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5"/>
                    <a:pt x="29" y="37"/>
                    <a:pt x="30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5"/>
                    <a:pt x="34" y="33"/>
                    <a:pt x="33" y="31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5" y="27"/>
                  </a:moveTo>
                  <a:cubicBezTo>
                    <a:pt x="25" y="28"/>
                    <a:pt x="26" y="30"/>
                    <a:pt x="27" y="3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0" y="25"/>
                    <a:pt x="29" y="24"/>
                  </a:cubicBezTo>
                  <a:cubicBezTo>
                    <a:pt x="25" y="27"/>
                    <a:pt x="25" y="27"/>
                    <a:pt x="25" y="27"/>
                  </a:cubicBezTo>
                  <a:close/>
                  <a:moveTo>
                    <a:pt x="20" y="21"/>
                  </a:moveTo>
                  <a:cubicBezTo>
                    <a:pt x="21" y="22"/>
                    <a:pt x="22" y="23"/>
                    <a:pt x="23" y="2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6" y="18"/>
                    <a:pt x="24" y="17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6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3"/>
                    <a:pt x="19" y="12"/>
                    <a:pt x="18" y="11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9" y="13"/>
                  </a:moveTo>
                  <a:cubicBezTo>
                    <a:pt x="10" y="14"/>
                    <a:pt x="11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13"/>
                    <a:pt x="9" y="13"/>
                    <a:pt x="9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3" name="Freeform 890"/>
            <p:cNvSpPr>
              <a:spLocks/>
            </p:cNvSpPr>
            <p:nvPr/>
          </p:nvSpPr>
          <p:spPr bwMode="auto">
            <a:xfrm>
              <a:off x="1435" y="2240"/>
              <a:ext cx="74" cy="123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8 h 73"/>
                <a:gd name="T4" fmla="*/ 22 w 44"/>
                <a:gd name="T5" fmla="*/ 2 h 73"/>
                <a:gd name="T6" fmla="*/ 9 w 44"/>
                <a:gd name="T7" fmla="*/ 2 h 73"/>
                <a:gd name="T8" fmla="*/ 0 w 44"/>
                <a:gd name="T9" fmla="*/ 26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8"/>
                  </a:cubicBezTo>
                  <a:cubicBezTo>
                    <a:pt x="44" y="29"/>
                    <a:pt x="34" y="8"/>
                    <a:pt x="22" y="2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3" y="5"/>
                    <a:pt x="0" y="14"/>
                    <a:pt x="0" y="26"/>
                  </a:cubicBezTo>
                  <a:cubicBezTo>
                    <a:pt x="0" y="45"/>
                    <a:pt x="9" y="65"/>
                    <a:pt x="22" y="71"/>
                  </a:cubicBezTo>
                  <a:cubicBezTo>
                    <a:pt x="26" y="73"/>
                    <a:pt x="31" y="73"/>
                    <a:pt x="34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4" name="Freeform 891"/>
            <p:cNvSpPr>
              <a:spLocks/>
            </p:cNvSpPr>
            <p:nvPr/>
          </p:nvSpPr>
          <p:spPr bwMode="auto">
            <a:xfrm>
              <a:off x="1434" y="2239"/>
              <a:ext cx="77" cy="125"/>
            </a:xfrm>
            <a:custGeom>
              <a:avLst/>
              <a:gdLst>
                <a:gd name="T0" fmla="*/ 35 w 46"/>
                <a:gd name="T1" fmla="*/ 72 h 75"/>
                <a:gd name="T2" fmla="*/ 36 w 46"/>
                <a:gd name="T3" fmla="*/ 73 h 75"/>
                <a:gd name="T4" fmla="*/ 46 w 46"/>
                <a:gd name="T5" fmla="*/ 49 h 75"/>
                <a:gd name="T6" fmla="*/ 39 w 46"/>
                <a:gd name="T7" fmla="*/ 21 h 75"/>
                <a:gd name="T8" fmla="*/ 23 w 46"/>
                <a:gd name="T9" fmla="*/ 2 h 75"/>
                <a:gd name="T10" fmla="*/ 16 w 46"/>
                <a:gd name="T11" fmla="*/ 0 h 75"/>
                <a:gd name="T12" fmla="*/ 10 w 46"/>
                <a:gd name="T13" fmla="*/ 2 h 75"/>
                <a:gd name="T14" fmla="*/ 0 w 46"/>
                <a:gd name="T15" fmla="*/ 27 h 75"/>
                <a:gd name="T16" fmla="*/ 6 w 46"/>
                <a:gd name="T17" fmla="*/ 55 h 75"/>
                <a:gd name="T18" fmla="*/ 22 w 46"/>
                <a:gd name="T19" fmla="*/ 73 h 75"/>
                <a:gd name="T20" fmla="*/ 29 w 46"/>
                <a:gd name="T21" fmla="*/ 75 h 75"/>
                <a:gd name="T22" fmla="*/ 36 w 46"/>
                <a:gd name="T23" fmla="*/ 73 h 75"/>
                <a:gd name="T24" fmla="*/ 36 w 46"/>
                <a:gd name="T25" fmla="*/ 73 h 75"/>
                <a:gd name="T26" fmla="*/ 35 w 46"/>
                <a:gd name="T27" fmla="*/ 72 h 75"/>
                <a:gd name="T28" fmla="*/ 35 w 46"/>
                <a:gd name="T29" fmla="*/ 71 h 75"/>
                <a:gd name="T30" fmla="*/ 29 w 46"/>
                <a:gd name="T31" fmla="*/ 73 h 75"/>
                <a:gd name="T32" fmla="*/ 23 w 46"/>
                <a:gd name="T33" fmla="*/ 71 h 75"/>
                <a:gd name="T34" fmla="*/ 8 w 46"/>
                <a:gd name="T35" fmla="*/ 54 h 75"/>
                <a:gd name="T36" fmla="*/ 1 w 46"/>
                <a:gd name="T37" fmla="*/ 27 h 75"/>
                <a:gd name="T38" fmla="*/ 11 w 46"/>
                <a:gd name="T39" fmla="*/ 4 h 75"/>
                <a:gd name="T40" fmla="*/ 16 w 46"/>
                <a:gd name="T41" fmla="*/ 2 h 75"/>
                <a:gd name="T42" fmla="*/ 22 w 46"/>
                <a:gd name="T43" fmla="*/ 4 h 75"/>
                <a:gd name="T44" fmla="*/ 38 w 46"/>
                <a:gd name="T45" fmla="*/ 21 h 75"/>
                <a:gd name="T46" fmla="*/ 44 w 46"/>
                <a:gd name="T47" fmla="*/ 49 h 75"/>
                <a:gd name="T48" fmla="*/ 35 w 46"/>
                <a:gd name="T49" fmla="*/ 71 h 75"/>
                <a:gd name="T50" fmla="*/ 35 w 46"/>
                <a:gd name="T51" fmla="*/ 71 h 75"/>
                <a:gd name="T52" fmla="*/ 35 w 46"/>
                <a:gd name="T53" fmla="*/ 7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75">
                  <a:moveTo>
                    <a:pt x="35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70"/>
                    <a:pt x="46" y="61"/>
                    <a:pt x="46" y="49"/>
                  </a:cubicBezTo>
                  <a:cubicBezTo>
                    <a:pt x="46" y="39"/>
                    <a:pt x="43" y="29"/>
                    <a:pt x="39" y="21"/>
                  </a:cubicBezTo>
                  <a:cubicBezTo>
                    <a:pt x="35" y="12"/>
                    <a:pt x="30" y="5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3" y="6"/>
                    <a:pt x="0" y="15"/>
                    <a:pt x="0" y="27"/>
                  </a:cubicBezTo>
                  <a:cubicBezTo>
                    <a:pt x="0" y="36"/>
                    <a:pt x="2" y="46"/>
                    <a:pt x="6" y="55"/>
                  </a:cubicBezTo>
                  <a:cubicBezTo>
                    <a:pt x="10" y="63"/>
                    <a:pt x="16" y="70"/>
                    <a:pt x="22" y="73"/>
                  </a:cubicBezTo>
                  <a:cubicBezTo>
                    <a:pt x="25" y="74"/>
                    <a:pt x="27" y="75"/>
                    <a:pt x="29" y="75"/>
                  </a:cubicBezTo>
                  <a:cubicBezTo>
                    <a:pt x="32" y="75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1" y="73"/>
                    <a:pt x="29" y="73"/>
                  </a:cubicBezTo>
                  <a:cubicBezTo>
                    <a:pt x="28" y="73"/>
                    <a:pt x="25" y="72"/>
                    <a:pt x="23" y="71"/>
                  </a:cubicBezTo>
                  <a:cubicBezTo>
                    <a:pt x="17" y="68"/>
                    <a:pt x="12" y="62"/>
                    <a:pt x="8" y="54"/>
                  </a:cubicBezTo>
                  <a:cubicBezTo>
                    <a:pt x="4" y="46"/>
                    <a:pt x="1" y="36"/>
                    <a:pt x="1" y="27"/>
                  </a:cubicBezTo>
                  <a:cubicBezTo>
                    <a:pt x="1" y="15"/>
                    <a:pt x="5" y="7"/>
                    <a:pt x="11" y="4"/>
                  </a:cubicBezTo>
                  <a:cubicBezTo>
                    <a:pt x="12" y="3"/>
                    <a:pt x="14" y="2"/>
                    <a:pt x="16" y="2"/>
                  </a:cubicBezTo>
                  <a:cubicBezTo>
                    <a:pt x="18" y="2"/>
                    <a:pt x="20" y="3"/>
                    <a:pt x="22" y="4"/>
                  </a:cubicBezTo>
                  <a:cubicBezTo>
                    <a:pt x="28" y="7"/>
                    <a:pt x="34" y="13"/>
                    <a:pt x="38" y="21"/>
                  </a:cubicBezTo>
                  <a:cubicBezTo>
                    <a:pt x="42" y="29"/>
                    <a:pt x="44" y="39"/>
                    <a:pt x="44" y="49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5" name="Freeform 892"/>
            <p:cNvSpPr>
              <a:spLocks/>
            </p:cNvSpPr>
            <p:nvPr/>
          </p:nvSpPr>
          <p:spPr bwMode="auto">
            <a:xfrm>
              <a:off x="1454" y="2274"/>
              <a:ext cx="35" cy="57"/>
            </a:xfrm>
            <a:custGeom>
              <a:avLst/>
              <a:gdLst>
                <a:gd name="T0" fmla="*/ 17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0 h 34"/>
                <a:gd name="T8" fmla="*/ 0 w 21"/>
                <a:gd name="T9" fmla="*/ 12 h 34"/>
                <a:gd name="T10" fmla="*/ 11 w 21"/>
                <a:gd name="T11" fmla="*/ 33 h 34"/>
                <a:gd name="T12" fmla="*/ 17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7" y="33"/>
                  </a:moveTo>
                  <a:cubicBezTo>
                    <a:pt x="19" y="31"/>
                    <a:pt x="21" y="27"/>
                    <a:pt x="21" y="22"/>
                  </a:cubicBezTo>
                  <a:cubicBezTo>
                    <a:pt x="21" y="13"/>
                    <a:pt x="16" y="3"/>
                    <a:pt x="11" y="1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0"/>
                    <a:pt x="5" y="30"/>
                    <a:pt x="11" y="33"/>
                  </a:cubicBezTo>
                  <a:cubicBezTo>
                    <a:pt x="13" y="34"/>
                    <a:pt x="15" y="34"/>
                    <a:pt x="17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6" name="Freeform 893"/>
            <p:cNvSpPr>
              <a:spLocks/>
            </p:cNvSpPr>
            <p:nvPr/>
          </p:nvSpPr>
          <p:spPr bwMode="auto">
            <a:xfrm>
              <a:off x="1452" y="2272"/>
              <a:ext cx="39" cy="59"/>
            </a:xfrm>
            <a:custGeom>
              <a:avLst/>
              <a:gdLst>
                <a:gd name="T0" fmla="*/ 18 w 23"/>
                <a:gd name="T1" fmla="*/ 35 h 35"/>
                <a:gd name="T2" fmla="*/ 23 w 23"/>
                <a:gd name="T3" fmla="*/ 23 h 35"/>
                <a:gd name="T4" fmla="*/ 20 w 23"/>
                <a:gd name="T5" fmla="*/ 9 h 35"/>
                <a:gd name="T6" fmla="*/ 12 w 23"/>
                <a:gd name="T7" fmla="*/ 1 h 35"/>
                <a:gd name="T8" fmla="*/ 9 w 23"/>
                <a:gd name="T9" fmla="*/ 0 h 35"/>
                <a:gd name="T10" fmla="*/ 5 w 23"/>
                <a:gd name="T11" fmla="*/ 1 h 35"/>
                <a:gd name="T12" fmla="*/ 5 w 23"/>
                <a:gd name="T13" fmla="*/ 1 h 35"/>
                <a:gd name="T14" fmla="*/ 0 w 23"/>
                <a:gd name="T15" fmla="*/ 13 h 35"/>
                <a:gd name="T16" fmla="*/ 4 w 23"/>
                <a:gd name="T17" fmla="*/ 26 h 35"/>
                <a:gd name="T18" fmla="*/ 11 w 23"/>
                <a:gd name="T19" fmla="*/ 34 h 35"/>
                <a:gd name="T20" fmla="*/ 12 w 23"/>
                <a:gd name="T21" fmla="*/ 34 h 35"/>
                <a:gd name="T22" fmla="*/ 11 w 23"/>
                <a:gd name="T23" fmla="*/ 34 h 35"/>
                <a:gd name="T24" fmla="*/ 15 w 23"/>
                <a:gd name="T25" fmla="*/ 35 h 35"/>
                <a:gd name="T26" fmla="*/ 18 w 23"/>
                <a:gd name="T27" fmla="*/ 35 h 35"/>
                <a:gd name="T28" fmla="*/ 18 w 23"/>
                <a:gd name="T29" fmla="*/ 33 h 35"/>
                <a:gd name="T30" fmla="*/ 17 w 23"/>
                <a:gd name="T31" fmla="*/ 33 h 35"/>
                <a:gd name="T32" fmla="*/ 15 w 23"/>
                <a:gd name="T33" fmla="*/ 33 h 35"/>
                <a:gd name="T34" fmla="*/ 12 w 23"/>
                <a:gd name="T35" fmla="*/ 33 h 35"/>
                <a:gd name="T36" fmla="*/ 12 w 23"/>
                <a:gd name="T37" fmla="*/ 33 h 35"/>
                <a:gd name="T38" fmla="*/ 5 w 23"/>
                <a:gd name="T39" fmla="*/ 25 h 35"/>
                <a:gd name="T40" fmla="*/ 2 w 23"/>
                <a:gd name="T41" fmla="*/ 13 h 35"/>
                <a:gd name="T42" fmla="*/ 6 w 23"/>
                <a:gd name="T43" fmla="*/ 2 h 35"/>
                <a:gd name="T44" fmla="*/ 6 w 23"/>
                <a:gd name="T45" fmla="*/ 2 h 35"/>
                <a:gd name="T46" fmla="*/ 9 w 23"/>
                <a:gd name="T47" fmla="*/ 2 h 35"/>
                <a:gd name="T48" fmla="*/ 11 w 23"/>
                <a:gd name="T49" fmla="*/ 2 h 35"/>
                <a:gd name="T50" fmla="*/ 18 w 23"/>
                <a:gd name="T51" fmla="*/ 10 h 35"/>
                <a:gd name="T52" fmla="*/ 21 w 23"/>
                <a:gd name="T53" fmla="*/ 23 h 35"/>
                <a:gd name="T54" fmla="*/ 17 w 23"/>
                <a:gd name="T55" fmla="*/ 33 h 35"/>
                <a:gd name="T56" fmla="*/ 17 w 23"/>
                <a:gd name="T57" fmla="*/ 34 h 35"/>
                <a:gd name="T58" fmla="*/ 18 w 23"/>
                <a:gd name="T5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35">
                  <a:moveTo>
                    <a:pt x="18" y="35"/>
                  </a:moveTo>
                  <a:cubicBezTo>
                    <a:pt x="21" y="33"/>
                    <a:pt x="23" y="28"/>
                    <a:pt x="23" y="23"/>
                  </a:cubicBezTo>
                  <a:cubicBezTo>
                    <a:pt x="23" y="18"/>
                    <a:pt x="22" y="13"/>
                    <a:pt x="20" y="9"/>
                  </a:cubicBezTo>
                  <a:cubicBezTo>
                    <a:pt x="18" y="5"/>
                    <a:pt x="15" y="2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2"/>
                    <a:pt x="0" y="7"/>
                    <a:pt x="0" y="13"/>
                  </a:cubicBezTo>
                  <a:cubicBezTo>
                    <a:pt x="0" y="17"/>
                    <a:pt x="2" y="22"/>
                    <a:pt x="4" y="26"/>
                  </a:cubicBezTo>
                  <a:cubicBezTo>
                    <a:pt x="5" y="30"/>
                    <a:pt x="8" y="33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16" y="35"/>
                    <a:pt x="17" y="35"/>
                    <a:pt x="18" y="35"/>
                  </a:cubicBezTo>
                  <a:cubicBezTo>
                    <a:pt x="19" y="34"/>
                    <a:pt x="19" y="34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3"/>
                    <a:pt x="16" y="33"/>
                    <a:pt x="15" y="33"/>
                  </a:cubicBezTo>
                  <a:cubicBezTo>
                    <a:pt x="14" y="33"/>
                    <a:pt x="13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1"/>
                    <a:pt x="7" y="29"/>
                    <a:pt x="5" y="25"/>
                  </a:cubicBezTo>
                  <a:cubicBezTo>
                    <a:pt x="4" y="21"/>
                    <a:pt x="2" y="17"/>
                    <a:pt x="2" y="13"/>
                  </a:cubicBezTo>
                  <a:cubicBezTo>
                    <a:pt x="2" y="7"/>
                    <a:pt x="4" y="4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9" y="2"/>
                    <a:pt x="10" y="2"/>
                    <a:pt x="11" y="2"/>
                  </a:cubicBezTo>
                  <a:cubicBezTo>
                    <a:pt x="14" y="4"/>
                    <a:pt x="16" y="7"/>
                    <a:pt x="18" y="10"/>
                  </a:cubicBezTo>
                  <a:cubicBezTo>
                    <a:pt x="20" y="14"/>
                    <a:pt x="21" y="18"/>
                    <a:pt x="21" y="23"/>
                  </a:cubicBezTo>
                  <a:cubicBezTo>
                    <a:pt x="21" y="28"/>
                    <a:pt x="19" y="32"/>
                    <a:pt x="17" y="33"/>
                  </a:cubicBezTo>
                  <a:cubicBezTo>
                    <a:pt x="17" y="33"/>
                    <a:pt x="16" y="34"/>
                    <a:pt x="17" y="34"/>
                  </a:cubicBezTo>
                  <a:cubicBezTo>
                    <a:pt x="17" y="35"/>
                    <a:pt x="18" y="35"/>
                    <a:pt x="18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7" name="Freeform 894"/>
            <p:cNvSpPr>
              <a:spLocks/>
            </p:cNvSpPr>
            <p:nvPr/>
          </p:nvSpPr>
          <p:spPr bwMode="auto">
            <a:xfrm>
              <a:off x="1469" y="2274"/>
              <a:ext cx="20" cy="47"/>
            </a:xfrm>
            <a:custGeom>
              <a:avLst/>
              <a:gdLst>
                <a:gd name="T0" fmla="*/ 2 w 12"/>
                <a:gd name="T1" fmla="*/ 1 h 28"/>
                <a:gd name="T2" fmla="*/ 1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2 h 28"/>
                <a:gd name="T12" fmla="*/ 2 w 12"/>
                <a:gd name="T13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6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2"/>
                  </a:cubicBezTo>
                  <a:cubicBezTo>
                    <a:pt x="12" y="13"/>
                    <a:pt x="7" y="3"/>
                    <a:pt x="2" y="1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8" name="Freeform 895"/>
            <p:cNvSpPr>
              <a:spLocks/>
            </p:cNvSpPr>
            <p:nvPr/>
          </p:nvSpPr>
          <p:spPr bwMode="auto">
            <a:xfrm>
              <a:off x="1467" y="2272"/>
              <a:ext cx="24" cy="50"/>
            </a:xfrm>
            <a:custGeom>
              <a:avLst/>
              <a:gdLst>
                <a:gd name="T0" fmla="*/ 3 w 14"/>
                <a:gd name="T1" fmla="*/ 1 h 30"/>
                <a:gd name="T2" fmla="*/ 3 w 14"/>
                <a:gd name="T3" fmla="*/ 1 h 30"/>
                <a:gd name="T4" fmla="*/ 2 w 14"/>
                <a:gd name="T5" fmla="*/ 1 h 30"/>
                <a:gd name="T6" fmla="*/ 2 w 14"/>
                <a:gd name="T7" fmla="*/ 1 h 30"/>
                <a:gd name="T8" fmla="*/ 0 w 14"/>
                <a:gd name="T9" fmla="*/ 8 h 30"/>
                <a:gd name="T10" fmla="*/ 3 w 14"/>
                <a:gd name="T11" fmla="*/ 21 h 30"/>
                <a:gd name="T12" fmla="*/ 11 w 14"/>
                <a:gd name="T13" fmla="*/ 30 h 30"/>
                <a:gd name="T14" fmla="*/ 11 w 14"/>
                <a:gd name="T15" fmla="*/ 30 h 30"/>
                <a:gd name="T16" fmla="*/ 12 w 14"/>
                <a:gd name="T17" fmla="*/ 30 h 30"/>
                <a:gd name="T18" fmla="*/ 13 w 14"/>
                <a:gd name="T19" fmla="*/ 30 h 30"/>
                <a:gd name="T20" fmla="*/ 14 w 14"/>
                <a:gd name="T21" fmla="*/ 23 h 30"/>
                <a:gd name="T22" fmla="*/ 11 w 14"/>
                <a:gd name="T23" fmla="*/ 9 h 30"/>
                <a:gd name="T24" fmla="*/ 3 w 14"/>
                <a:gd name="T25" fmla="*/ 1 h 30"/>
                <a:gd name="T26" fmla="*/ 2 w 14"/>
                <a:gd name="T27" fmla="*/ 1 h 30"/>
                <a:gd name="T28" fmla="*/ 2 w 14"/>
                <a:gd name="T29" fmla="*/ 2 h 30"/>
                <a:gd name="T30" fmla="*/ 9 w 14"/>
                <a:gd name="T31" fmla="*/ 10 h 30"/>
                <a:gd name="T32" fmla="*/ 12 w 14"/>
                <a:gd name="T33" fmla="*/ 23 h 30"/>
                <a:gd name="T34" fmla="*/ 11 w 14"/>
                <a:gd name="T35" fmla="*/ 29 h 30"/>
                <a:gd name="T36" fmla="*/ 12 w 14"/>
                <a:gd name="T37" fmla="*/ 29 h 30"/>
                <a:gd name="T38" fmla="*/ 12 w 14"/>
                <a:gd name="T39" fmla="*/ 28 h 30"/>
                <a:gd name="T40" fmla="*/ 12 w 14"/>
                <a:gd name="T41" fmla="*/ 28 h 30"/>
                <a:gd name="T42" fmla="*/ 12 w 14"/>
                <a:gd name="T43" fmla="*/ 29 h 30"/>
                <a:gd name="T44" fmla="*/ 12 w 14"/>
                <a:gd name="T45" fmla="*/ 28 h 30"/>
                <a:gd name="T46" fmla="*/ 5 w 14"/>
                <a:gd name="T47" fmla="*/ 20 h 30"/>
                <a:gd name="T48" fmla="*/ 2 w 14"/>
                <a:gd name="T49" fmla="*/ 8 h 30"/>
                <a:gd name="T50" fmla="*/ 3 w 14"/>
                <a:gd name="T51" fmla="*/ 2 h 30"/>
                <a:gd name="T52" fmla="*/ 2 w 14"/>
                <a:gd name="T53" fmla="*/ 1 h 30"/>
                <a:gd name="T54" fmla="*/ 2 w 14"/>
                <a:gd name="T55" fmla="*/ 2 h 30"/>
                <a:gd name="T56" fmla="*/ 2 w 14"/>
                <a:gd name="T57" fmla="*/ 3 h 30"/>
                <a:gd name="T58" fmla="*/ 4 w 14"/>
                <a:gd name="T59" fmla="*/ 2 h 30"/>
                <a:gd name="T60" fmla="*/ 3 w 14"/>
                <a:gd name="T6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3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3"/>
                    <a:pt x="2" y="17"/>
                    <a:pt x="3" y="21"/>
                  </a:cubicBezTo>
                  <a:cubicBezTo>
                    <a:pt x="5" y="25"/>
                    <a:pt x="8" y="28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3" y="30"/>
                    <a:pt x="13" y="30"/>
                  </a:cubicBezTo>
                  <a:cubicBezTo>
                    <a:pt x="14" y="28"/>
                    <a:pt x="14" y="25"/>
                    <a:pt x="14" y="23"/>
                  </a:cubicBezTo>
                  <a:cubicBezTo>
                    <a:pt x="14" y="18"/>
                    <a:pt x="13" y="13"/>
                    <a:pt x="11" y="9"/>
                  </a:cubicBezTo>
                  <a:cubicBezTo>
                    <a:pt x="9" y="5"/>
                    <a:pt x="6" y="2"/>
                    <a:pt x="3" y="1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4"/>
                    <a:pt x="7" y="7"/>
                    <a:pt x="9" y="10"/>
                  </a:cubicBezTo>
                  <a:cubicBezTo>
                    <a:pt x="11" y="14"/>
                    <a:pt x="12" y="18"/>
                    <a:pt x="12" y="23"/>
                  </a:cubicBezTo>
                  <a:cubicBezTo>
                    <a:pt x="12" y="25"/>
                    <a:pt x="12" y="27"/>
                    <a:pt x="11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0" y="27"/>
                    <a:pt x="7" y="24"/>
                    <a:pt x="5" y="20"/>
                  </a:cubicBezTo>
                  <a:cubicBezTo>
                    <a:pt x="3" y="17"/>
                    <a:pt x="2" y="12"/>
                    <a:pt x="2" y="8"/>
                  </a:cubicBezTo>
                  <a:cubicBezTo>
                    <a:pt x="2" y="6"/>
                    <a:pt x="3" y="4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19" name="Freeform 896"/>
            <p:cNvSpPr>
              <a:spLocks/>
            </p:cNvSpPr>
            <p:nvPr/>
          </p:nvSpPr>
          <p:spPr bwMode="auto">
            <a:xfrm>
              <a:off x="1451" y="2227"/>
              <a:ext cx="88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6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0" name="Freeform 897"/>
            <p:cNvSpPr>
              <a:spLocks/>
            </p:cNvSpPr>
            <p:nvPr/>
          </p:nvSpPr>
          <p:spPr bwMode="auto">
            <a:xfrm>
              <a:off x="1451" y="2227"/>
              <a:ext cx="90" cy="134"/>
            </a:xfrm>
            <a:custGeom>
              <a:avLst/>
              <a:gdLst>
                <a:gd name="T0" fmla="*/ 0 w 54"/>
                <a:gd name="T1" fmla="*/ 10 h 80"/>
                <a:gd name="T2" fmla="*/ 1 w 54"/>
                <a:gd name="T3" fmla="*/ 11 h 80"/>
                <a:gd name="T4" fmla="*/ 6 w 54"/>
                <a:gd name="T5" fmla="*/ 9 h 80"/>
                <a:gd name="T6" fmla="*/ 12 w 54"/>
                <a:gd name="T7" fmla="*/ 11 h 80"/>
                <a:gd name="T8" fmla="*/ 28 w 54"/>
                <a:gd name="T9" fmla="*/ 28 h 80"/>
                <a:gd name="T10" fmla="*/ 34 w 54"/>
                <a:gd name="T11" fmla="*/ 56 h 80"/>
                <a:gd name="T12" fmla="*/ 25 w 54"/>
                <a:gd name="T13" fmla="*/ 78 h 80"/>
                <a:gd name="T14" fmla="*/ 26 w 54"/>
                <a:gd name="T15" fmla="*/ 80 h 80"/>
                <a:gd name="T16" fmla="*/ 44 w 54"/>
                <a:gd name="T17" fmla="*/ 72 h 80"/>
                <a:gd name="T18" fmla="*/ 44 w 54"/>
                <a:gd name="T19" fmla="*/ 72 h 80"/>
                <a:gd name="T20" fmla="*/ 54 w 54"/>
                <a:gd name="T21" fmla="*/ 48 h 80"/>
                <a:gd name="T22" fmla="*/ 47 w 54"/>
                <a:gd name="T23" fmla="*/ 20 h 80"/>
                <a:gd name="T24" fmla="*/ 31 w 54"/>
                <a:gd name="T25" fmla="*/ 1 h 80"/>
                <a:gd name="T26" fmla="*/ 31 w 54"/>
                <a:gd name="T27" fmla="*/ 1 h 80"/>
                <a:gd name="T28" fmla="*/ 24 w 54"/>
                <a:gd name="T29" fmla="*/ 0 h 80"/>
                <a:gd name="T30" fmla="*/ 18 w 54"/>
                <a:gd name="T31" fmla="*/ 1 h 80"/>
                <a:gd name="T32" fmla="*/ 18 w 54"/>
                <a:gd name="T33" fmla="*/ 2 h 80"/>
                <a:gd name="T34" fmla="*/ 18 w 54"/>
                <a:gd name="T35" fmla="*/ 1 h 80"/>
                <a:gd name="T36" fmla="*/ 0 w 54"/>
                <a:gd name="T37" fmla="*/ 9 h 80"/>
                <a:gd name="T38" fmla="*/ 0 w 54"/>
                <a:gd name="T39" fmla="*/ 10 h 80"/>
                <a:gd name="T40" fmla="*/ 1 w 54"/>
                <a:gd name="T41" fmla="*/ 11 h 80"/>
                <a:gd name="T42" fmla="*/ 0 w 54"/>
                <a:gd name="T43" fmla="*/ 10 h 80"/>
                <a:gd name="T44" fmla="*/ 1 w 54"/>
                <a:gd name="T45" fmla="*/ 11 h 80"/>
                <a:gd name="T46" fmla="*/ 19 w 54"/>
                <a:gd name="T47" fmla="*/ 3 h 80"/>
                <a:gd name="T48" fmla="*/ 19 w 54"/>
                <a:gd name="T49" fmla="*/ 3 h 80"/>
                <a:gd name="T50" fmla="*/ 24 w 54"/>
                <a:gd name="T51" fmla="*/ 1 h 80"/>
                <a:gd name="T52" fmla="*/ 30 w 54"/>
                <a:gd name="T53" fmla="*/ 3 h 80"/>
                <a:gd name="T54" fmla="*/ 30 w 54"/>
                <a:gd name="T55" fmla="*/ 3 h 80"/>
                <a:gd name="T56" fmla="*/ 46 w 54"/>
                <a:gd name="T57" fmla="*/ 21 h 80"/>
                <a:gd name="T58" fmla="*/ 52 w 54"/>
                <a:gd name="T59" fmla="*/ 48 h 80"/>
                <a:gd name="T60" fmla="*/ 43 w 54"/>
                <a:gd name="T61" fmla="*/ 71 h 80"/>
                <a:gd name="T62" fmla="*/ 43 w 54"/>
                <a:gd name="T63" fmla="*/ 71 h 80"/>
                <a:gd name="T64" fmla="*/ 43 w 54"/>
                <a:gd name="T65" fmla="*/ 71 h 80"/>
                <a:gd name="T66" fmla="*/ 25 w 54"/>
                <a:gd name="T67" fmla="*/ 78 h 80"/>
                <a:gd name="T68" fmla="*/ 25 w 54"/>
                <a:gd name="T69" fmla="*/ 79 h 80"/>
                <a:gd name="T70" fmla="*/ 26 w 54"/>
                <a:gd name="T71" fmla="*/ 80 h 80"/>
                <a:gd name="T72" fmla="*/ 36 w 54"/>
                <a:gd name="T73" fmla="*/ 56 h 80"/>
                <a:gd name="T74" fmla="*/ 29 w 54"/>
                <a:gd name="T75" fmla="*/ 28 h 80"/>
                <a:gd name="T76" fmla="*/ 13 w 54"/>
                <a:gd name="T77" fmla="*/ 9 h 80"/>
                <a:gd name="T78" fmla="*/ 6 w 54"/>
                <a:gd name="T79" fmla="*/ 7 h 80"/>
                <a:gd name="T80" fmla="*/ 0 w 54"/>
                <a:gd name="T81" fmla="*/ 9 h 80"/>
                <a:gd name="T82" fmla="*/ 1 w 54"/>
                <a:gd name="T83" fmla="*/ 11 h 80"/>
                <a:gd name="T84" fmla="*/ 0 w 54"/>
                <a:gd name="T85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0">
                  <a:moveTo>
                    <a:pt x="0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4" y="9"/>
                    <a:pt x="6" y="9"/>
                  </a:cubicBezTo>
                  <a:cubicBezTo>
                    <a:pt x="8" y="9"/>
                    <a:pt x="10" y="10"/>
                    <a:pt x="12" y="11"/>
                  </a:cubicBezTo>
                  <a:cubicBezTo>
                    <a:pt x="18" y="14"/>
                    <a:pt x="24" y="20"/>
                    <a:pt x="28" y="28"/>
                  </a:cubicBezTo>
                  <a:cubicBezTo>
                    <a:pt x="32" y="36"/>
                    <a:pt x="34" y="46"/>
                    <a:pt x="34" y="56"/>
                  </a:cubicBezTo>
                  <a:cubicBezTo>
                    <a:pt x="34" y="67"/>
                    <a:pt x="30" y="75"/>
                    <a:pt x="25" y="78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1" y="28"/>
                    <a:pt x="47" y="20"/>
                  </a:cubicBezTo>
                  <a:cubicBezTo>
                    <a:pt x="43" y="11"/>
                    <a:pt x="38" y="5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9" y="0"/>
                    <a:pt x="26" y="0"/>
                    <a:pt x="24" y="0"/>
                  </a:cubicBezTo>
                  <a:cubicBezTo>
                    <a:pt x="22" y="0"/>
                    <a:pt x="20" y="0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6" y="1"/>
                    <a:pt x="28" y="2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6" y="6"/>
                    <a:pt x="42" y="12"/>
                    <a:pt x="46" y="21"/>
                  </a:cubicBezTo>
                  <a:cubicBezTo>
                    <a:pt x="50" y="29"/>
                    <a:pt x="52" y="38"/>
                    <a:pt x="52" y="48"/>
                  </a:cubicBezTo>
                  <a:cubicBezTo>
                    <a:pt x="52" y="59"/>
                    <a:pt x="48" y="68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3" y="36"/>
                    <a:pt x="29" y="28"/>
                  </a:cubicBezTo>
                  <a:cubicBezTo>
                    <a:pt x="25" y="19"/>
                    <a:pt x="20" y="12"/>
                    <a:pt x="13" y="9"/>
                  </a:cubicBezTo>
                  <a:cubicBezTo>
                    <a:pt x="11" y="8"/>
                    <a:pt x="8" y="7"/>
                    <a:pt x="6" y="7"/>
                  </a:cubicBezTo>
                  <a:cubicBezTo>
                    <a:pt x="4" y="7"/>
                    <a:pt x="2" y="8"/>
                    <a:pt x="0" y="9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1" name="Freeform 898"/>
            <p:cNvSpPr>
              <a:spLocks/>
            </p:cNvSpPr>
            <p:nvPr/>
          </p:nvSpPr>
          <p:spPr bwMode="auto">
            <a:xfrm>
              <a:off x="1390" y="2106"/>
              <a:ext cx="74" cy="123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7 h 73"/>
                <a:gd name="T4" fmla="*/ 22 w 44"/>
                <a:gd name="T5" fmla="*/ 2 h 73"/>
                <a:gd name="T6" fmla="*/ 9 w 44"/>
                <a:gd name="T7" fmla="*/ 2 h 73"/>
                <a:gd name="T8" fmla="*/ 0 w 44"/>
                <a:gd name="T9" fmla="*/ 26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7"/>
                  </a:cubicBezTo>
                  <a:cubicBezTo>
                    <a:pt x="44" y="28"/>
                    <a:pt x="34" y="8"/>
                    <a:pt x="22" y="2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6" y="73"/>
                    <a:pt x="31" y="73"/>
                    <a:pt x="34" y="7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2" name="Freeform 899"/>
            <p:cNvSpPr>
              <a:spLocks/>
            </p:cNvSpPr>
            <p:nvPr/>
          </p:nvSpPr>
          <p:spPr bwMode="auto">
            <a:xfrm>
              <a:off x="1405" y="2093"/>
              <a:ext cx="89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3" name="Freeform 900"/>
            <p:cNvSpPr>
              <a:spLocks/>
            </p:cNvSpPr>
            <p:nvPr/>
          </p:nvSpPr>
          <p:spPr bwMode="auto">
            <a:xfrm>
              <a:off x="1390" y="2106"/>
              <a:ext cx="74" cy="123"/>
            </a:xfrm>
            <a:custGeom>
              <a:avLst/>
              <a:gdLst>
                <a:gd name="T0" fmla="*/ 34 w 44"/>
                <a:gd name="T1" fmla="*/ 71 h 73"/>
                <a:gd name="T2" fmla="*/ 44 w 44"/>
                <a:gd name="T3" fmla="*/ 47 h 73"/>
                <a:gd name="T4" fmla="*/ 22 w 44"/>
                <a:gd name="T5" fmla="*/ 2 h 73"/>
                <a:gd name="T6" fmla="*/ 9 w 44"/>
                <a:gd name="T7" fmla="*/ 2 h 73"/>
                <a:gd name="T8" fmla="*/ 0 w 44"/>
                <a:gd name="T9" fmla="*/ 26 h 73"/>
                <a:gd name="T10" fmla="*/ 22 w 44"/>
                <a:gd name="T11" fmla="*/ 71 h 73"/>
                <a:gd name="T12" fmla="*/ 34 w 44"/>
                <a:gd name="T13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3">
                  <a:moveTo>
                    <a:pt x="34" y="71"/>
                  </a:moveTo>
                  <a:cubicBezTo>
                    <a:pt x="40" y="68"/>
                    <a:pt x="44" y="59"/>
                    <a:pt x="44" y="47"/>
                  </a:cubicBezTo>
                  <a:cubicBezTo>
                    <a:pt x="44" y="28"/>
                    <a:pt x="34" y="8"/>
                    <a:pt x="22" y="2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2" y="71"/>
                  </a:cubicBezTo>
                  <a:cubicBezTo>
                    <a:pt x="26" y="73"/>
                    <a:pt x="31" y="73"/>
                    <a:pt x="34" y="71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4" name="Freeform 901"/>
            <p:cNvSpPr>
              <a:spLocks/>
            </p:cNvSpPr>
            <p:nvPr/>
          </p:nvSpPr>
          <p:spPr bwMode="auto">
            <a:xfrm>
              <a:off x="1410" y="2138"/>
              <a:ext cx="34" cy="59"/>
            </a:xfrm>
            <a:custGeom>
              <a:avLst/>
              <a:gdLst>
                <a:gd name="T0" fmla="*/ 16 w 20"/>
                <a:gd name="T1" fmla="*/ 34 h 35"/>
                <a:gd name="T2" fmla="*/ 20 w 20"/>
                <a:gd name="T3" fmla="*/ 23 h 35"/>
                <a:gd name="T4" fmla="*/ 10 w 20"/>
                <a:gd name="T5" fmla="*/ 2 h 35"/>
                <a:gd name="T6" fmla="*/ 4 w 20"/>
                <a:gd name="T7" fmla="*/ 1 h 35"/>
                <a:gd name="T8" fmla="*/ 0 w 20"/>
                <a:gd name="T9" fmla="*/ 12 h 35"/>
                <a:gd name="T10" fmla="*/ 10 w 20"/>
                <a:gd name="T11" fmla="*/ 33 h 35"/>
                <a:gd name="T12" fmla="*/ 16 w 20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5">
                  <a:moveTo>
                    <a:pt x="16" y="34"/>
                  </a:moveTo>
                  <a:cubicBezTo>
                    <a:pt x="18" y="32"/>
                    <a:pt x="20" y="28"/>
                    <a:pt x="20" y="23"/>
                  </a:cubicBezTo>
                  <a:cubicBezTo>
                    <a:pt x="20" y="14"/>
                    <a:pt x="16" y="4"/>
                    <a:pt x="10" y="2"/>
                  </a:cubicBezTo>
                  <a:cubicBezTo>
                    <a:pt x="8" y="0"/>
                    <a:pt x="6" y="1"/>
                    <a:pt x="4" y="1"/>
                  </a:cubicBezTo>
                  <a:cubicBezTo>
                    <a:pt x="1" y="3"/>
                    <a:pt x="0" y="7"/>
                    <a:pt x="0" y="12"/>
                  </a:cubicBezTo>
                  <a:cubicBezTo>
                    <a:pt x="0" y="21"/>
                    <a:pt x="4" y="31"/>
                    <a:pt x="10" y="33"/>
                  </a:cubicBezTo>
                  <a:cubicBezTo>
                    <a:pt x="12" y="35"/>
                    <a:pt x="14" y="35"/>
                    <a:pt x="16" y="34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5" name="Freeform 902"/>
            <p:cNvSpPr>
              <a:spLocks/>
            </p:cNvSpPr>
            <p:nvPr/>
          </p:nvSpPr>
          <p:spPr bwMode="auto">
            <a:xfrm>
              <a:off x="1424" y="2140"/>
              <a:ext cx="20" cy="47"/>
            </a:xfrm>
            <a:custGeom>
              <a:avLst/>
              <a:gdLst>
                <a:gd name="T0" fmla="*/ 2 w 12"/>
                <a:gd name="T1" fmla="*/ 1 h 28"/>
                <a:gd name="T2" fmla="*/ 2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2 h 28"/>
                <a:gd name="T12" fmla="*/ 2 w 12"/>
                <a:gd name="T13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6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2"/>
                  </a:cubicBezTo>
                  <a:cubicBezTo>
                    <a:pt x="12" y="13"/>
                    <a:pt x="8" y="3"/>
                    <a:pt x="2" y="1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6" name="Freeform 903"/>
            <p:cNvSpPr>
              <a:spLocks/>
            </p:cNvSpPr>
            <p:nvPr/>
          </p:nvSpPr>
          <p:spPr bwMode="auto">
            <a:xfrm>
              <a:off x="1405" y="2093"/>
              <a:ext cx="89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8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8"/>
                  </a:cubicBezTo>
                  <a:cubicBezTo>
                    <a:pt x="53" y="29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7" name="Freeform 904"/>
            <p:cNvSpPr>
              <a:spLocks/>
            </p:cNvSpPr>
            <p:nvPr/>
          </p:nvSpPr>
          <p:spPr bwMode="auto">
            <a:xfrm>
              <a:off x="1640" y="2264"/>
              <a:ext cx="105" cy="75"/>
            </a:xfrm>
            <a:custGeom>
              <a:avLst/>
              <a:gdLst>
                <a:gd name="T0" fmla="*/ 105 w 105"/>
                <a:gd name="T1" fmla="*/ 0 h 75"/>
                <a:gd name="T2" fmla="*/ 0 w 105"/>
                <a:gd name="T3" fmla="*/ 60 h 75"/>
                <a:gd name="T4" fmla="*/ 0 w 105"/>
                <a:gd name="T5" fmla="*/ 75 h 75"/>
                <a:gd name="T6" fmla="*/ 105 w 105"/>
                <a:gd name="T7" fmla="*/ 13 h 75"/>
                <a:gd name="T8" fmla="*/ 105 w 10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75">
                  <a:moveTo>
                    <a:pt x="105" y="0"/>
                  </a:moveTo>
                  <a:lnTo>
                    <a:pt x="0" y="60"/>
                  </a:lnTo>
                  <a:lnTo>
                    <a:pt x="0" y="75"/>
                  </a:lnTo>
                  <a:lnTo>
                    <a:pt x="105" y="13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8" name="Freeform 905"/>
            <p:cNvSpPr>
              <a:spLocks/>
            </p:cNvSpPr>
            <p:nvPr/>
          </p:nvSpPr>
          <p:spPr bwMode="auto">
            <a:xfrm>
              <a:off x="1342" y="2165"/>
              <a:ext cx="298" cy="174"/>
            </a:xfrm>
            <a:custGeom>
              <a:avLst/>
              <a:gdLst>
                <a:gd name="T0" fmla="*/ 0 w 298"/>
                <a:gd name="T1" fmla="*/ 0 h 174"/>
                <a:gd name="T2" fmla="*/ 0 w 298"/>
                <a:gd name="T3" fmla="*/ 15 h 174"/>
                <a:gd name="T4" fmla="*/ 298 w 298"/>
                <a:gd name="T5" fmla="*/ 174 h 174"/>
                <a:gd name="T6" fmla="*/ 298 w 298"/>
                <a:gd name="T7" fmla="*/ 159 h 174"/>
                <a:gd name="T8" fmla="*/ 0 w 29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174">
                  <a:moveTo>
                    <a:pt x="0" y="0"/>
                  </a:moveTo>
                  <a:lnTo>
                    <a:pt x="0" y="15"/>
                  </a:lnTo>
                  <a:lnTo>
                    <a:pt x="298" y="174"/>
                  </a:lnTo>
                  <a:lnTo>
                    <a:pt x="298" y="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29" name="Freeform 906"/>
            <p:cNvSpPr>
              <a:spLocks/>
            </p:cNvSpPr>
            <p:nvPr/>
          </p:nvSpPr>
          <p:spPr bwMode="auto">
            <a:xfrm>
              <a:off x="1340" y="2163"/>
              <a:ext cx="301" cy="176"/>
            </a:xfrm>
            <a:custGeom>
              <a:avLst/>
              <a:gdLst>
                <a:gd name="T0" fmla="*/ 1 w 180"/>
                <a:gd name="T1" fmla="*/ 1 h 105"/>
                <a:gd name="T2" fmla="*/ 0 w 180"/>
                <a:gd name="T3" fmla="*/ 1 h 105"/>
                <a:gd name="T4" fmla="*/ 0 w 180"/>
                <a:gd name="T5" fmla="*/ 10 h 105"/>
                <a:gd name="T6" fmla="*/ 1 w 180"/>
                <a:gd name="T7" fmla="*/ 11 h 105"/>
                <a:gd name="T8" fmla="*/ 178 w 180"/>
                <a:gd name="T9" fmla="*/ 105 h 105"/>
                <a:gd name="T10" fmla="*/ 179 w 180"/>
                <a:gd name="T11" fmla="*/ 105 h 105"/>
                <a:gd name="T12" fmla="*/ 180 w 180"/>
                <a:gd name="T13" fmla="*/ 105 h 105"/>
                <a:gd name="T14" fmla="*/ 180 w 180"/>
                <a:gd name="T15" fmla="*/ 96 h 105"/>
                <a:gd name="T16" fmla="*/ 179 w 180"/>
                <a:gd name="T17" fmla="*/ 95 h 105"/>
                <a:gd name="T18" fmla="*/ 2 w 180"/>
                <a:gd name="T19" fmla="*/ 0 h 105"/>
                <a:gd name="T20" fmla="*/ 1 w 180"/>
                <a:gd name="T21" fmla="*/ 0 h 105"/>
                <a:gd name="T22" fmla="*/ 0 w 180"/>
                <a:gd name="T23" fmla="*/ 1 h 105"/>
                <a:gd name="T24" fmla="*/ 1 w 180"/>
                <a:gd name="T25" fmla="*/ 1 h 105"/>
                <a:gd name="T26" fmla="*/ 1 w 180"/>
                <a:gd name="T27" fmla="*/ 2 h 105"/>
                <a:gd name="T28" fmla="*/ 178 w 180"/>
                <a:gd name="T29" fmla="*/ 96 h 105"/>
                <a:gd name="T30" fmla="*/ 178 w 180"/>
                <a:gd name="T31" fmla="*/ 103 h 105"/>
                <a:gd name="T32" fmla="*/ 2 w 180"/>
                <a:gd name="T33" fmla="*/ 9 h 105"/>
                <a:gd name="T34" fmla="*/ 2 w 180"/>
                <a:gd name="T35" fmla="*/ 1 h 105"/>
                <a:gd name="T36" fmla="*/ 1 w 180"/>
                <a:gd name="T37" fmla="*/ 1 h 105"/>
                <a:gd name="T38" fmla="*/ 1 w 180"/>
                <a:gd name="T39" fmla="*/ 2 h 105"/>
                <a:gd name="T40" fmla="*/ 1 w 180"/>
                <a:gd name="T4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0" h="105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9" y="105"/>
                    <a:pt x="179" y="105"/>
                    <a:pt x="179" y="105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80" y="95"/>
                    <a:pt x="179" y="95"/>
                    <a:pt x="179" y="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0" name="Freeform 907"/>
            <p:cNvSpPr>
              <a:spLocks/>
            </p:cNvSpPr>
            <p:nvPr/>
          </p:nvSpPr>
          <p:spPr bwMode="auto">
            <a:xfrm>
              <a:off x="1342" y="2105"/>
              <a:ext cx="403" cy="219"/>
            </a:xfrm>
            <a:custGeom>
              <a:avLst/>
              <a:gdLst>
                <a:gd name="T0" fmla="*/ 105 w 403"/>
                <a:gd name="T1" fmla="*/ 0 h 219"/>
                <a:gd name="T2" fmla="*/ 0 w 403"/>
                <a:gd name="T3" fmla="*/ 60 h 219"/>
                <a:gd name="T4" fmla="*/ 298 w 403"/>
                <a:gd name="T5" fmla="*/ 219 h 219"/>
                <a:gd name="T6" fmla="*/ 403 w 403"/>
                <a:gd name="T7" fmla="*/ 159 h 219"/>
                <a:gd name="T8" fmla="*/ 105 w 40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19">
                  <a:moveTo>
                    <a:pt x="105" y="0"/>
                  </a:moveTo>
                  <a:lnTo>
                    <a:pt x="0" y="60"/>
                  </a:lnTo>
                  <a:lnTo>
                    <a:pt x="298" y="219"/>
                  </a:lnTo>
                  <a:lnTo>
                    <a:pt x="403" y="15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1" name="Freeform 908"/>
            <p:cNvSpPr>
              <a:spLocks/>
            </p:cNvSpPr>
            <p:nvPr/>
          </p:nvSpPr>
          <p:spPr bwMode="auto">
            <a:xfrm>
              <a:off x="1340" y="2103"/>
              <a:ext cx="407" cy="223"/>
            </a:xfrm>
            <a:custGeom>
              <a:avLst/>
              <a:gdLst>
                <a:gd name="T0" fmla="*/ 64 w 243"/>
                <a:gd name="T1" fmla="*/ 1 h 133"/>
                <a:gd name="T2" fmla="*/ 63 w 243"/>
                <a:gd name="T3" fmla="*/ 0 h 133"/>
                <a:gd name="T4" fmla="*/ 1 w 243"/>
                <a:gd name="T5" fmla="*/ 36 h 133"/>
                <a:gd name="T6" fmla="*/ 0 w 243"/>
                <a:gd name="T7" fmla="*/ 37 h 133"/>
                <a:gd name="T8" fmla="*/ 1 w 243"/>
                <a:gd name="T9" fmla="*/ 38 h 133"/>
                <a:gd name="T10" fmla="*/ 178 w 243"/>
                <a:gd name="T11" fmla="*/ 133 h 133"/>
                <a:gd name="T12" fmla="*/ 179 w 243"/>
                <a:gd name="T13" fmla="*/ 133 h 133"/>
                <a:gd name="T14" fmla="*/ 242 w 243"/>
                <a:gd name="T15" fmla="*/ 97 h 133"/>
                <a:gd name="T16" fmla="*/ 243 w 243"/>
                <a:gd name="T17" fmla="*/ 96 h 133"/>
                <a:gd name="T18" fmla="*/ 242 w 243"/>
                <a:gd name="T19" fmla="*/ 95 h 133"/>
                <a:gd name="T20" fmla="*/ 64 w 243"/>
                <a:gd name="T21" fmla="*/ 0 h 133"/>
                <a:gd name="T22" fmla="*/ 63 w 243"/>
                <a:gd name="T23" fmla="*/ 0 h 133"/>
                <a:gd name="T24" fmla="*/ 64 w 243"/>
                <a:gd name="T25" fmla="*/ 1 h 133"/>
                <a:gd name="T26" fmla="*/ 63 w 243"/>
                <a:gd name="T27" fmla="*/ 2 h 133"/>
                <a:gd name="T28" fmla="*/ 240 w 243"/>
                <a:gd name="T29" fmla="*/ 96 h 133"/>
                <a:gd name="T30" fmla="*/ 179 w 243"/>
                <a:gd name="T31" fmla="*/ 131 h 133"/>
                <a:gd name="T32" fmla="*/ 3 w 243"/>
                <a:gd name="T33" fmla="*/ 37 h 133"/>
                <a:gd name="T34" fmla="*/ 64 w 243"/>
                <a:gd name="T35" fmla="*/ 2 h 133"/>
                <a:gd name="T36" fmla="*/ 64 w 243"/>
                <a:gd name="T37" fmla="*/ 1 h 133"/>
                <a:gd name="T38" fmla="*/ 63 w 243"/>
                <a:gd name="T39" fmla="*/ 2 h 133"/>
                <a:gd name="T40" fmla="*/ 64 w 243"/>
                <a:gd name="T41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133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3" y="95"/>
                    <a:pt x="243" y="95"/>
                    <a:pt x="242" y="95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240" y="96"/>
                    <a:pt x="240" y="96"/>
                    <a:pt x="240" y="96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2" name="Freeform 909"/>
            <p:cNvSpPr>
              <a:spLocks/>
            </p:cNvSpPr>
            <p:nvPr/>
          </p:nvSpPr>
          <p:spPr bwMode="auto">
            <a:xfrm>
              <a:off x="1330" y="2031"/>
              <a:ext cx="75" cy="120"/>
            </a:xfrm>
            <a:custGeom>
              <a:avLst/>
              <a:gdLst>
                <a:gd name="T0" fmla="*/ 75 w 75"/>
                <a:gd name="T1" fmla="*/ 0 h 120"/>
                <a:gd name="T2" fmla="*/ 0 w 75"/>
                <a:gd name="T3" fmla="*/ 42 h 120"/>
                <a:gd name="T4" fmla="*/ 0 w 75"/>
                <a:gd name="T5" fmla="*/ 120 h 120"/>
                <a:gd name="T6" fmla="*/ 75 w 75"/>
                <a:gd name="T7" fmla="*/ 77 h 120"/>
                <a:gd name="T8" fmla="*/ 75 w 75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20">
                  <a:moveTo>
                    <a:pt x="75" y="0"/>
                  </a:moveTo>
                  <a:lnTo>
                    <a:pt x="0" y="42"/>
                  </a:lnTo>
                  <a:lnTo>
                    <a:pt x="0" y="120"/>
                  </a:lnTo>
                  <a:lnTo>
                    <a:pt x="75" y="7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3" name="Freeform 910"/>
            <p:cNvSpPr>
              <a:spLocks/>
            </p:cNvSpPr>
            <p:nvPr/>
          </p:nvSpPr>
          <p:spPr bwMode="auto">
            <a:xfrm>
              <a:off x="1293" y="2053"/>
              <a:ext cx="37" cy="98"/>
            </a:xfrm>
            <a:custGeom>
              <a:avLst/>
              <a:gdLst>
                <a:gd name="T0" fmla="*/ 0 w 37"/>
                <a:gd name="T1" fmla="*/ 0 h 98"/>
                <a:gd name="T2" fmla="*/ 0 w 37"/>
                <a:gd name="T3" fmla="*/ 78 h 98"/>
                <a:gd name="T4" fmla="*/ 37 w 37"/>
                <a:gd name="T5" fmla="*/ 98 h 98"/>
                <a:gd name="T6" fmla="*/ 37 w 37"/>
                <a:gd name="T7" fmla="*/ 20 h 98"/>
                <a:gd name="T8" fmla="*/ 0 w 3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98">
                  <a:moveTo>
                    <a:pt x="0" y="0"/>
                  </a:moveTo>
                  <a:lnTo>
                    <a:pt x="0" y="78"/>
                  </a:lnTo>
                  <a:lnTo>
                    <a:pt x="37" y="98"/>
                  </a:lnTo>
                  <a:lnTo>
                    <a:pt x="37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4" name="Freeform 911"/>
            <p:cNvSpPr>
              <a:spLocks/>
            </p:cNvSpPr>
            <p:nvPr/>
          </p:nvSpPr>
          <p:spPr bwMode="auto">
            <a:xfrm>
              <a:off x="1292" y="2051"/>
              <a:ext cx="40" cy="102"/>
            </a:xfrm>
            <a:custGeom>
              <a:avLst/>
              <a:gdLst>
                <a:gd name="T0" fmla="*/ 1 w 24"/>
                <a:gd name="T1" fmla="*/ 1 h 61"/>
                <a:gd name="T2" fmla="*/ 0 w 24"/>
                <a:gd name="T3" fmla="*/ 1 h 61"/>
                <a:gd name="T4" fmla="*/ 0 w 24"/>
                <a:gd name="T5" fmla="*/ 48 h 61"/>
                <a:gd name="T6" fmla="*/ 0 w 24"/>
                <a:gd name="T7" fmla="*/ 48 h 61"/>
                <a:gd name="T8" fmla="*/ 23 w 24"/>
                <a:gd name="T9" fmla="*/ 61 h 61"/>
                <a:gd name="T10" fmla="*/ 24 w 24"/>
                <a:gd name="T11" fmla="*/ 61 h 61"/>
                <a:gd name="T12" fmla="*/ 24 w 24"/>
                <a:gd name="T13" fmla="*/ 60 h 61"/>
                <a:gd name="T14" fmla="*/ 24 w 24"/>
                <a:gd name="T15" fmla="*/ 13 h 61"/>
                <a:gd name="T16" fmla="*/ 23 w 24"/>
                <a:gd name="T17" fmla="*/ 12 h 61"/>
                <a:gd name="T18" fmla="*/ 1 w 24"/>
                <a:gd name="T19" fmla="*/ 0 h 61"/>
                <a:gd name="T20" fmla="*/ 0 w 24"/>
                <a:gd name="T21" fmla="*/ 0 h 61"/>
                <a:gd name="T22" fmla="*/ 0 w 24"/>
                <a:gd name="T23" fmla="*/ 1 h 61"/>
                <a:gd name="T24" fmla="*/ 1 w 24"/>
                <a:gd name="T25" fmla="*/ 1 h 61"/>
                <a:gd name="T26" fmla="*/ 0 w 24"/>
                <a:gd name="T27" fmla="*/ 2 h 61"/>
                <a:gd name="T28" fmla="*/ 22 w 24"/>
                <a:gd name="T29" fmla="*/ 14 h 61"/>
                <a:gd name="T30" fmla="*/ 22 w 24"/>
                <a:gd name="T31" fmla="*/ 58 h 61"/>
                <a:gd name="T32" fmla="*/ 2 w 24"/>
                <a:gd name="T33" fmla="*/ 47 h 61"/>
                <a:gd name="T34" fmla="*/ 2 w 24"/>
                <a:gd name="T35" fmla="*/ 1 h 61"/>
                <a:gd name="T36" fmla="*/ 1 w 24"/>
                <a:gd name="T37" fmla="*/ 1 h 61"/>
                <a:gd name="T38" fmla="*/ 0 w 24"/>
                <a:gd name="T39" fmla="*/ 2 h 61"/>
                <a:gd name="T40" fmla="*/ 1 w 24"/>
                <a:gd name="T41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5" name="Freeform 912"/>
            <p:cNvSpPr>
              <a:spLocks/>
            </p:cNvSpPr>
            <p:nvPr/>
          </p:nvSpPr>
          <p:spPr bwMode="auto">
            <a:xfrm>
              <a:off x="1293" y="2009"/>
              <a:ext cx="112" cy="64"/>
            </a:xfrm>
            <a:custGeom>
              <a:avLst/>
              <a:gdLst>
                <a:gd name="T0" fmla="*/ 74 w 112"/>
                <a:gd name="T1" fmla="*/ 0 h 64"/>
                <a:gd name="T2" fmla="*/ 0 w 112"/>
                <a:gd name="T3" fmla="*/ 44 h 64"/>
                <a:gd name="T4" fmla="*/ 37 w 112"/>
                <a:gd name="T5" fmla="*/ 64 h 64"/>
                <a:gd name="T6" fmla="*/ 112 w 112"/>
                <a:gd name="T7" fmla="*/ 22 h 64"/>
                <a:gd name="T8" fmla="*/ 74 w 11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74" y="0"/>
                  </a:moveTo>
                  <a:lnTo>
                    <a:pt x="0" y="44"/>
                  </a:lnTo>
                  <a:lnTo>
                    <a:pt x="37" y="64"/>
                  </a:lnTo>
                  <a:lnTo>
                    <a:pt x="112" y="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6" name="Freeform 913"/>
            <p:cNvSpPr>
              <a:spLocks/>
            </p:cNvSpPr>
            <p:nvPr/>
          </p:nvSpPr>
          <p:spPr bwMode="auto">
            <a:xfrm>
              <a:off x="1292" y="2009"/>
              <a:ext cx="115" cy="65"/>
            </a:xfrm>
            <a:custGeom>
              <a:avLst/>
              <a:gdLst>
                <a:gd name="T0" fmla="*/ 45 w 69"/>
                <a:gd name="T1" fmla="*/ 0 h 39"/>
                <a:gd name="T2" fmla="*/ 45 w 69"/>
                <a:gd name="T3" fmla="*/ 0 h 39"/>
                <a:gd name="T4" fmla="*/ 0 w 69"/>
                <a:gd name="T5" fmla="*/ 25 h 39"/>
                <a:gd name="T6" fmla="*/ 0 w 69"/>
                <a:gd name="T7" fmla="*/ 26 h 39"/>
                <a:gd name="T8" fmla="*/ 0 w 69"/>
                <a:gd name="T9" fmla="*/ 27 h 39"/>
                <a:gd name="T10" fmla="*/ 23 w 69"/>
                <a:gd name="T11" fmla="*/ 39 h 39"/>
                <a:gd name="T12" fmla="*/ 24 w 69"/>
                <a:gd name="T13" fmla="*/ 39 h 39"/>
                <a:gd name="T14" fmla="*/ 68 w 69"/>
                <a:gd name="T15" fmla="*/ 14 h 39"/>
                <a:gd name="T16" fmla="*/ 69 w 69"/>
                <a:gd name="T17" fmla="*/ 13 h 39"/>
                <a:gd name="T18" fmla="*/ 68 w 69"/>
                <a:gd name="T19" fmla="*/ 12 h 39"/>
                <a:gd name="T20" fmla="*/ 46 w 69"/>
                <a:gd name="T21" fmla="*/ 0 h 39"/>
                <a:gd name="T22" fmla="*/ 45 w 69"/>
                <a:gd name="T23" fmla="*/ 0 h 39"/>
                <a:gd name="T24" fmla="*/ 45 w 69"/>
                <a:gd name="T25" fmla="*/ 0 h 39"/>
                <a:gd name="T26" fmla="*/ 45 w 69"/>
                <a:gd name="T27" fmla="*/ 1 h 39"/>
                <a:gd name="T28" fmla="*/ 66 w 69"/>
                <a:gd name="T29" fmla="*/ 13 h 39"/>
                <a:gd name="T30" fmla="*/ 23 w 69"/>
                <a:gd name="T31" fmla="*/ 37 h 39"/>
                <a:gd name="T32" fmla="*/ 3 w 69"/>
                <a:gd name="T33" fmla="*/ 26 h 39"/>
                <a:gd name="T34" fmla="*/ 46 w 69"/>
                <a:gd name="T35" fmla="*/ 1 h 39"/>
                <a:gd name="T36" fmla="*/ 45 w 69"/>
                <a:gd name="T37" fmla="*/ 0 h 39"/>
                <a:gd name="T38" fmla="*/ 45 w 69"/>
                <a:gd name="T39" fmla="*/ 1 h 39"/>
                <a:gd name="T40" fmla="*/ 45 w 69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39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4"/>
                    <a:pt x="69" y="13"/>
                    <a:pt x="69" y="13"/>
                  </a:cubicBezTo>
                  <a:cubicBezTo>
                    <a:pt x="69" y="12"/>
                    <a:pt x="68" y="12"/>
                    <a:pt x="68" y="1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7" name="Freeform 914"/>
            <p:cNvSpPr>
              <a:spLocks/>
            </p:cNvSpPr>
            <p:nvPr/>
          </p:nvSpPr>
          <p:spPr bwMode="auto">
            <a:xfrm>
              <a:off x="1382" y="2029"/>
              <a:ext cx="105" cy="171"/>
            </a:xfrm>
            <a:custGeom>
              <a:avLst/>
              <a:gdLst>
                <a:gd name="T0" fmla="*/ 105 w 105"/>
                <a:gd name="T1" fmla="*/ 0 h 171"/>
                <a:gd name="T2" fmla="*/ 0 w 105"/>
                <a:gd name="T3" fmla="*/ 60 h 171"/>
                <a:gd name="T4" fmla="*/ 0 w 105"/>
                <a:gd name="T5" fmla="*/ 171 h 171"/>
                <a:gd name="T6" fmla="*/ 105 w 105"/>
                <a:gd name="T7" fmla="*/ 109 h 171"/>
                <a:gd name="T8" fmla="*/ 105 w 105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71">
                  <a:moveTo>
                    <a:pt x="105" y="0"/>
                  </a:moveTo>
                  <a:lnTo>
                    <a:pt x="0" y="60"/>
                  </a:lnTo>
                  <a:lnTo>
                    <a:pt x="0" y="171"/>
                  </a:lnTo>
                  <a:lnTo>
                    <a:pt x="105" y="109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8" name="Freeform 915"/>
            <p:cNvSpPr>
              <a:spLocks/>
            </p:cNvSpPr>
            <p:nvPr/>
          </p:nvSpPr>
          <p:spPr bwMode="auto">
            <a:xfrm>
              <a:off x="1380" y="2027"/>
              <a:ext cx="109" cy="173"/>
            </a:xfrm>
            <a:custGeom>
              <a:avLst/>
              <a:gdLst>
                <a:gd name="T0" fmla="*/ 64 w 65"/>
                <a:gd name="T1" fmla="*/ 1 h 103"/>
                <a:gd name="T2" fmla="*/ 63 w 65"/>
                <a:gd name="T3" fmla="*/ 0 h 103"/>
                <a:gd name="T4" fmla="*/ 0 w 65"/>
                <a:gd name="T5" fmla="*/ 36 h 103"/>
                <a:gd name="T6" fmla="*/ 0 w 65"/>
                <a:gd name="T7" fmla="*/ 37 h 103"/>
                <a:gd name="T8" fmla="*/ 0 w 65"/>
                <a:gd name="T9" fmla="*/ 103 h 103"/>
                <a:gd name="T10" fmla="*/ 0 w 65"/>
                <a:gd name="T11" fmla="*/ 103 h 103"/>
                <a:gd name="T12" fmla="*/ 1 w 65"/>
                <a:gd name="T13" fmla="*/ 103 h 103"/>
                <a:gd name="T14" fmla="*/ 64 w 65"/>
                <a:gd name="T15" fmla="*/ 67 h 103"/>
                <a:gd name="T16" fmla="*/ 65 w 65"/>
                <a:gd name="T17" fmla="*/ 66 h 103"/>
                <a:gd name="T18" fmla="*/ 65 w 65"/>
                <a:gd name="T19" fmla="*/ 1 h 103"/>
                <a:gd name="T20" fmla="*/ 64 w 65"/>
                <a:gd name="T21" fmla="*/ 0 h 103"/>
                <a:gd name="T22" fmla="*/ 63 w 65"/>
                <a:gd name="T23" fmla="*/ 0 h 103"/>
                <a:gd name="T24" fmla="*/ 64 w 65"/>
                <a:gd name="T25" fmla="*/ 1 h 103"/>
                <a:gd name="T26" fmla="*/ 63 w 65"/>
                <a:gd name="T27" fmla="*/ 1 h 103"/>
                <a:gd name="T28" fmla="*/ 63 w 65"/>
                <a:gd name="T29" fmla="*/ 66 h 103"/>
                <a:gd name="T30" fmla="*/ 2 w 65"/>
                <a:gd name="T31" fmla="*/ 101 h 103"/>
                <a:gd name="T32" fmla="*/ 2 w 65"/>
                <a:gd name="T33" fmla="*/ 37 h 103"/>
                <a:gd name="T34" fmla="*/ 64 w 65"/>
                <a:gd name="T35" fmla="*/ 1 h 103"/>
                <a:gd name="T36" fmla="*/ 64 w 65"/>
                <a:gd name="T37" fmla="*/ 1 h 103"/>
                <a:gd name="T38" fmla="*/ 63 w 65"/>
                <a:gd name="T39" fmla="*/ 1 h 103"/>
                <a:gd name="T40" fmla="*/ 64 w 65"/>
                <a:gd name="T41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03">
                  <a:moveTo>
                    <a:pt x="64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39" name="Freeform 916"/>
            <p:cNvSpPr>
              <a:spLocks/>
            </p:cNvSpPr>
            <p:nvPr/>
          </p:nvSpPr>
          <p:spPr bwMode="auto">
            <a:xfrm>
              <a:off x="1330" y="2059"/>
              <a:ext cx="52" cy="141"/>
            </a:xfrm>
            <a:custGeom>
              <a:avLst/>
              <a:gdLst>
                <a:gd name="T0" fmla="*/ 0 w 52"/>
                <a:gd name="T1" fmla="*/ 0 h 141"/>
                <a:gd name="T2" fmla="*/ 0 w 52"/>
                <a:gd name="T3" fmla="*/ 111 h 141"/>
                <a:gd name="T4" fmla="*/ 52 w 52"/>
                <a:gd name="T5" fmla="*/ 141 h 141"/>
                <a:gd name="T6" fmla="*/ 52 w 52"/>
                <a:gd name="T7" fmla="*/ 30 h 141"/>
                <a:gd name="T8" fmla="*/ 0 w 5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1">
                  <a:moveTo>
                    <a:pt x="0" y="0"/>
                  </a:moveTo>
                  <a:lnTo>
                    <a:pt x="0" y="111"/>
                  </a:lnTo>
                  <a:lnTo>
                    <a:pt x="52" y="141"/>
                  </a:lnTo>
                  <a:lnTo>
                    <a:pt x="5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0" name="Freeform 917"/>
            <p:cNvSpPr>
              <a:spLocks/>
            </p:cNvSpPr>
            <p:nvPr/>
          </p:nvSpPr>
          <p:spPr bwMode="auto">
            <a:xfrm>
              <a:off x="1328" y="2058"/>
              <a:ext cx="56" cy="142"/>
            </a:xfrm>
            <a:custGeom>
              <a:avLst/>
              <a:gdLst>
                <a:gd name="T0" fmla="*/ 1 w 33"/>
                <a:gd name="T1" fmla="*/ 1 h 85"/>
                <a:gd name="T2" fmla="*/ 0 w 33"/>
                <a:gd name="T3" fmla="*/ 1 h 85"/>
                <a:gd name="T4" fmla="*/ 0 w 33"/>
                <a:gd name="T5" fmla="*/ 67 h 85"/>
                <a:gd name="T6" fmla="*/ 0 w 33"/>
                <a:gd name="T7" fmla="*/ 68 h 85"/>
                <a:gd name="T8" fmla="*/ 31 w 33"/>
                <a:gd name="T9" fmla="*/ 85 h 85"/>
                <a:gd name="T10" fmla="*/ 32 w 33"/>
                <a:gd name="T11" fmla="*/ 85 h 85"/>
                <a:gd name="T12" fmla="*/ 33 w 33"/>
                <a:gd name="T13" fmla="*/ 85 h 85"/>
                <a:gd name="T14" fmla="*/ 33 w 33"/>
                <a:gd name="T15" fmla="*/ 19 h 85"/>
                <a:gd name="T16" fmla="*/ 32 w 33"/>
                <a:gd name="T17" fmla="*/ 18 h 85"/>
                <a:gd name="T18" fmla="*/ 1 w 33"/>
                <a:gd name="T19" fmla="*/ 0 h 85"/>
                <a:gd name="T20" fmla="*/ 0 w 33"/>
                <a:gd name="T21" fmla="*/ 0 h 85"/>
                <a:gd name="T22" fmla="*/ 0 w 33"/>
                <a:gd name="T23" fmla="*/ 1 h 85"/>
                <a:gd name="T24" fmla="*/ 1 w 33"/>
                <a:gd name="T25" fmla="*/ 1 h 85"/>
                <a:gd name="T26" fmla="*/ 0 w 33"/>
                <a:gd name="T27" fmla="*/ 2 h 85"/>
                <a:gd name="T28" fmla="*/ 31 w 33"/>
                <a:gd name="T29" fmla="*/ 19 h 85"/>
                <a:gd name="T30" fmla="*/ 31 w 33"/>
                <a:gd name="T31" fmla="*/ 83 h 85"/>
                <a:gd name="T32" fmla="*/ 2 w 33"/>
                <a:gd name="T33" fmla="*/ 67 h 85"/>
                <a:gd name="T34" fmla="*/ 2 w 33"/>
                <a:gd name="T35" fmla="*/ 1 h 85"/>
                <a:gd name="T36" fmla="*/ 1 w 33"/>
                <a:gd name="T37" fmla="*/ 1 h 85"/>
                <a:gd name="T38" fmla="*/ 0 w 33"/>
                <a:gd name="T39" fmla="*/ 2 h 85"/>
                <a:gd name="T40" fmla="*/ 1 w 33"/>
                <a:gd name="T41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5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8"/>
                    <a:pt x="0" y="68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8"/>
                    <a:pt x="33" y="18"/>
                    <a:pt x="32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1" name="Freeform 918"/>
            <p:cNvSpPr>
              <a:spLocks/>
            </p:cNvSpPr>
            <p:nvPr/>
          </p:nvSpPr>
          <p:spPr bwMode="auto">
            <a:xfrm>
              <a:off x="1330" y="1999"/>
              <a:ext cx="157" cy="90"/>
            </a:xfrm>
            <a:custGeom>
              <a:avLst/>
              <a:gdLst>
                <a:gd name="T0" fmla="*/ 104 w 157"/>
                <a:gd name="T1" fmla="*/ 0 h 90"/>
                <a:gd name="T2" fmla="*/ 0 w 157"/>
                <a:gd name="T3" fmla="*/ 60 h 90"/>
                <a:gd name="T4" fmla="*/ 52 w 157"/>
                <a:gd name="T5" fmla="*/ 90 h 90"/>
                <a:gd name="T6" fmla="*/ 157 w 157"/>
                <a:gd name="T7" fmla="*/ 30 h 90"/>
                <a:gd name="T8" fmla="*/ 104 w 15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104" y="0"/>
                  </a:moveTo>
                  <a:lnTo>
                    <a:pt x="0" y="60"/>
                  </a:lnTo>
                  <a:lnTo>
                    <a:pt x="52" y="90"/>
                  </a:lnTo>
                  <a:lnTo>
                    <a:pt x="157" y="3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2" name="Freeform 919"/>
            <p:cNvSpPr>
              <a:spLocks/>
            </p:cNvSpPr>
            <p:nvPr/>
          </p:nvSpPr>
          <p:spPr bwMode="auto">
            <a:xfrm>
              <a:off x="1328" y="1997"/>
              <a:ext cx="161" cy="92"/>
            </a:xfrm>
            <a:custGeom>
              <a:avLst/>
              <a:gdLst>
                <a:gd name="T0" fmla="*/ 63 w 96"/>
                <a:gd name="T1" fmla="*/ 1 h 55"/>
                <a:gd name="T2" fmla="*/ 63 w 96"/>
                <a:gd name="T3" fmla="*/ 0 h 55"/>
                <a:gd name="T4" fmla="*/ 0 w 96"/>
                <a:gd name="T5" fmla="*/ 36 h 55"/>
                <a:gd name="T6" fmla="*/ 0 w 96"/>
                <a:gd name="T7" fmla="*/ 37 h 55"/>
                <a:gd name="T8" fmla="*/ 0 w 96"/>
                <a:gd name="T9" fmla="*/ 38 h 55"/>
                <a:gd name="T10" fmla="*/ 31 w 96"/>
                <a:gd name="T11" fmla="*/ 55 h 55"/>
                <a:gd name="T12" fmla="*/ 32 w 96"/>
                <a:gd name="T13" fmla="*/ 55 h 55"/>
                <a:gd name="T14" fmla="*/ 95 w 96"/>
                <a:gd name="T15" fmla="*/ 19 h 55"/>
                <a:gd name="T16" fmla="*/ 96 w 96"/>
                <a:gd name="T17" fmla="*/ 19 h 55"/>
                <a:gd name="T18" fmla="*/ 95 w 96"/>
                <a:gd name="T19" fmla="*/ 18 h 55"/>
                <a:gd name="T20" fmla="*/ 64 w 96"/>
                <a:gd name="T21" fmla="*/ 0 h 55"/>
                <a:gd name="T22" fmla="*/ 63 w 96"/>
                <a:gd name="T23" fmla="*/ 0 h 55"/>
                <a:gd name="T24" fmla="*/ 63 w 96"/>
                <a:gd name="T25" fmla="*/ 1 h 55"/>
                <a:gd name="T26" fmla="*/ 63 w 96"/>
                <a:gd name="T27" fmla="*/ 2 h 55"/>
                <a:gd name="T28" fmla="*/ 93 w 96"/>
                <a:gd name="T29" fmla="*/ 19 h 55"/>
                <a:gd name="T30" fmla="*/ 32 w 96"/>
                <a:gd name="T31" fmla="*/ 53 h 55"/>
                <a:gd name="T32" fmla="*/ 3 w 96"/>
                <a:gd name="T33" fmla="*/ 37 h 55"/>
                <a:gd name="T34" fmla="*/ 64 w 96"/>
                <a:gd name="T35" fmla="*/ 2 h 55"/>
                <a:gd name="T36" fmla="*/ 63 w 96"/>
                <a:gd name="T37" fmla="*/ 1 h 55"/>
                <a:gd name="T38" fmla="*/ 63 w 96"/>
                <a:gd name="T39" fmla="*/ 2 h 55"/>
                <a:gd name="T40" fmla="*/ 63 w 96"/>
                <a:gd name="T41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55">
                  <a:moveTo>
                    <a:pt x="63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8"/>
                    <a:pt x="96" y="18"/>
                    <a:pt x="95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3" name="Freeform 920"/>
            <p:cNvSpPr>
              <a:spLocks/>
            </p:cNvSpPr>
            <p:nvPr/>
          </p:nvSpPr>
          <p:spPr bwMode="auto">
            <a:xfrm>
              <a:off x="1430" y="2078"/>
              <a:ext cx="74" cy="120"/>
            </a:xfrm>
            <a:custGeom>
              <a:avLst/>
              <a:gdLst>
                <a:gd name="T0" fmla="*/ 74 w 74"/>
                <a:gd name="T1" fmla="*/ 0 h 120"/>
                <a:gd name="T2" fmla="*/ 0 w 74"/>
                <a:gd name="T3" fmla="*/ 43 h 120"/>
                <a:gd name="T4" fmla="*/ 0 w 74"/>
                <a:gd name="T5" fmla="*/ 120 h 120"/>
                <a:gd name="T6" fmla="*/ 74 w 74"/>
                <a:gd name="T7" fmla="*/ 77 h 120"/>
                <a:gd name="T8" fmla="*/ 74 w 74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20">
                  <a:moveTo>
                    <a:pt x="74" y="0"/>
                  </a:moveTo>
                  <a:lnTo>
                    <a:pt x="0" y="43"/>
                  </a:lnTo>
                  <a:lnTo>
                    <a:pt x="0" y="120"/>
                  </a:lnTo>
                  <a:lnTo>
                    <a:pt x="74" y="7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4" name="Freeform 921"/>
            <p:cNvSpPr>
              <a:spLocks/>
            </p:cNvSpPr>
            <p:nvPr/>
          </p:nvSpPr>
          <p:spPr bwMode="auto">
            <a:xfrm>
              <a:off x="1429" y="2076"/>
              <a:ext cx="77" cy="124"/>
            </a:xfrm>
            <a:custGeom>
              <a:avLst/>
              <a:gdLst>
                <a:gd name="T0" fmla="*/ 45 w 46"/>
                <a:gd name="T1" fmla="*/ 1 h 74"/>
                <a:gd name="T2" fmla="*/ 45 w 46"/>
                <a:gd name="T3" fmla="*/ 0 h 74"/>
                <a:gd name="T4" fmla="*/ 0 w 46"/>
                <a:gd name="T5" fmla="*/ 26 h 74"/>
                <a:gd name="T6" fmla="*/ 0 w 46"/>
                <a:gd name="T7" fmla="*/ 27 h 74"/>
                <a:gd name="T8" fmla="*/ 0 w 46"/>
                <a:gd name="T9" fmla="*/ 73 h 74"/>
                <a:gd name="T10" fmla="*/ 0 w 46"/>
                <a:gd name="T11" fmla="*/ 74 h 74"/>
                <a:gd name="T12" fmla="*/ 1 w 46"/>
                <a:gd name="T13" fmla="*/ 74 h 74"/>
                <a:gd name="T14" fmla="*/ 46 w 46"/>
                <a:gd name="T15" fmla="*/ 48 h 74"/>
                <a:gd name="T16" fmla="*/ 46 w 46"/>
                <a:gd name="T17" fmla="*/ 47 h 74"/>
                <a:gd name="T18" fmla="*/ 46 w 46"/>
                <a:gd name="T19" fmla="*/ 1 h 74"/>
                <a:gd name="T20" fmla="*/ 46 w 46"/>
                <a:gd name="T21" fmla="*/ 0 h 74"/>
                <a:gd name="T22" fmla="*/ 45 w 46"/>
                <a:gd name="T23" fmla="*/ 0 h 74"/>
                <a:gd name="T24" fmla="*/ 45 w 46"/>
                <a:gd name="T25" fmla="*/ 1 h 74"/>
                <a:gd name="T26" fmla="*/ 44 w 46"/>
                <a:gd name="T27" fmla="*/ 1 h 74"/>
                <a:gd name="T28" fmla="*/ 44 w 46"/>
                <a:gd name="T29" fmla="*/ 47 h 74"/>
                <a:gd name="T30" fmla="*/ 2 w 46"/>
                <a:gd name="T31" fmla="*/ 71 h 74"/>
                <a:gd name="T32" fmla="*/ 2 w 46"/>
                <a:gd name="T33" fmla="*/ 27 h 74"/>
                <a:gd name="T34" fmla="*/ 46 w 46"/>
                <a:gd name="T35" fmla="*/ 2 h 74"/>
                <a:gd name="T36" fmla="*/ 45 w 46"/>
                <a:gd name="T37" fmla="*/ 1 h 74"/>
                <a:gd name="T38" fmla="*/ 44 w 46"/>
                <a:gd name="T39" fmla="*/ 1 h 74"/>
                <a:gd name="T40" fmla="*/ 45 w 46"/>
                <a:gd name="T41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74">
                  <a:moveTo>
                    <a:pt x="45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5" name="Freeform 922"/>
            <p:cNvSpPr>
              <a:spLocks/>
            </p:cNvSpPr>
            <p:nvPr/>
          </p:nvSpPr>
          <p:spPr bwMode="auto">
            <a:xfrm>
              <a:off x="1394" y="2100"/>
              <a:ext cx="190" cy="177"/>
            </a:xfrm>
            <a:custGeom>
              <a:avLst/>
              <a:gdLst>
                <a:gd name="T0" fmla="*/ 0 w 190"/>
                <a:gd name="T1" fmla="*/ 0 h 177"/>
                <a:gd name="T2" fmla="*/ 0 w 190"/>
                <a:gd name="T3" fmla="*/ 78 h 177"/>
                <a:gd name="T4" fmla="*/ 189 w 190"/>
                <a:gd name="T5" fmla="*/ 177 h 177"/>
                <a:gd name="T6" fmla="*/ 190 w 190"/>
                <a:gd name="T7" fmla="*/ 95 h 177"/>
                <a:gd name="T8" fmla="*/ 0 w 190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7">
                  <a:moveTo>
                    <a:pt x="0" y="0"/>
                  </a:moveTo>
                  <a:lnTo>
                    <a:pt x="0" y="78"/>
                  </a:lnTo>
                  <a:lnTo>
                    <a:pt x="189" y="177"/>
                  </a:lnTo>
                  <a:lnTo>
                    <a:pt x="190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3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6" name="Freeform 923"/>
            <p:cNvSpPr>
              <a:spLocks/>
            </p:cNvSpPr>
            <p:nvPr/>
          </p:nvSpPr>
          <p:spPr bwMode="auto">
            <a:xfrm>
              <a:off x="1392" y="2098"/>
              <a:ext cx="194" cy="181"/>
            </a:xfrm>
            <a:custGeom>
              <a:avLst/>
              <a:gdLst>
                <a:gd name="T0" fmla="*/ 1 w 116"/>
                <a:gd name="T1" fmla="*/ 1 h 108"/>
                <a:gd name="T2" fmla="*/ 0 w 116"/>
                <a:gd name="T3" fmla="*/ 1 h 108"/>
                <a:gd name="T4" fmla="*/ 0 w 116"/>
                <a:gd name="T5" fmla="*/ 48 h 108"/>
                <a:gd name="T6" fmla="*/ 0 w 116"/>
                <a:gd name="T7" fmla="*/ 49 h 108"/>
                <a:gd name="T8" fmla="*/ 114 w 116"/>
                <a:gd name="T9" fmla="*/ 108 h 108"/>
                <a:gd name="T10" fmla="*/ 115 w 116"/>
                <a:gd name="T11" fmla="*/ 108 h 108"/>
                <a:gd name="T12" fmla="*/ 115 w 116"/>
                <a:gd name="T13" fmla="*/ 107 h 108"/>
                <a:gd name="T14" fmla="*/ 116 w 116"/>
                <a:gd name="T15" fmla="*/ 58 h 108"/>
                <a:gd name="T16" fmla="*/ 116 w 116"/>
                <a:gd name="T17" fmla="*/ 57 h 108"/>
                <a:gd name="T18" fmla="*/ 1 w 116"/>
                <a:gd name="T19" fmla="*/ 0 h 108"/>
                <a:gd name="T20" fmla="*/ 0 w 116"/>
                <a:gd name="T21" fmla="*/ 0 h 108"/>
                <a:gd name="T22" fmla="*/ 0 w 116"/>
                <a:gd name="T23" fmla="*/ 1 h 108"/>
                <a:gd name="T24" fmla="*/ 1 w 116"/>
                <a:gd name="T25" fmla="*/ 1 h 108"/>
                <a:gd name="T26" fmla="*/ 0 w 116"/>
                <a:gd name="T27" fmla="*/ 2 h 108"/>
                <a:gd name="T28" fmla="*/ 114 w 116"/>
                <a:gd name="T29" fmla="*/ 59 h 108"/>
                <a:gd name="T30" fmla="*/ 113 w 116"/>
                <a:gd name="T31" fmla="*/ 105 h 108"/>
                <a:gd name="T32" fmla="*/ 2 w 116"/>
                <a:gd name="T33" fmla="*/ 47 h 108"/>
                <a:gd name="T34" fmla="*/ 2 w 116"/>
                <a:gd name="T35" fmla="*/ 1 h 108"/>
                <a:gd name="T36" fmla="*/ 1 w 116"/>
                <a:gd name="T37" fmla="*/ 1 h 108"/>
                <a:gd name="T38" fmla="*/ 0 w 116"/>
                <a:gd name="T39" fmla="*/ 2 h 108"/>
                <a:gd name="T40" fmla="*/ 1 w 116"/>
                <a:gd name="T41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08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9"/>
                    <a:pt x="0" y="49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7"/>
                    <a:pt x="115" y="107"/>
                    <a:pt x="115" y="107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58"/>
                    <a:pt x="116" y="58"/>
                    <a:pt x="116" y="5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7" name="Freeform 924"/>
            <p:cNvSpPr>
              <a:spLocks/>
            </p:cNvSpPr>
            <p:nvPr/>
          </p:nvSpPr>
          <p:spPr bwMode="auto">
            <a:xfrm>
              <a:off x="1394" y="2058"/>
              <a:ext cx="282" cy="145"/>
            </a:xfrm>
            <a:custGeom>
              <a:avLst/>
              <a:gdLst>
                <a:gd name="T0" fmla="*/ 73 w 282"/>
                <a:gd name="T1" fmla="*/ 0 h 145"/>
                <a:gd name="T2" fmla="*/ 0 w 282"/>
                <a:gd name="T3" fmla="*/ 42 h 145"/>
                <a:gd name="T4" fmla="*/ 207 w 282"/>
                <a:gd name="T5" fmla="*/ 145 h 145"/>
                <a:gd name="T6" fmla="*/ 282 w 282"/>
                <a:gd name="T7" fmla="*/ 102 h 145"/>
                <a:gd name="T8" fmla="*/ 73 w 282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45">
                  <a:moveTo>
                    <a:pt x="73" y="0"/>
                  </a:moveTo>
                  <a:lnTo>
                    <a:pt x="0" y="42"/>
                  </a:lnTo>
                  <a:lnTo>
                    <a:pt x="207" y="145"/>
                  </a:lnTo>
                  <a:lnTo>
                    <a:pt x="282" y="10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27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8" name="Freeform 925"/>
            <p:cNvSpPr>
              <a:spLocks/>
            </p:cNvSpPr>
            <p:nvPr/>
          </p:nvSpPr>
          <p:spPr bwMode="auto">
            <a:xfrm>
              <a:off x="1392" y="2056"/>
              <a:ext cx="286" cy="149"/>
            </a:xfrm>
            <a:custGeom>
              <a:avLst/>
              <a:gdLst>
                <a:gd name="T0" fmla="*/ 45 w 171"/>
                <a:gd name="T1" fmla="*/ 1 h 89"/>
                <a:gd name="T2" fmla="*/ 44 w 171"/>
                <a:gd name="T3" fmla="*/ 0 h 89"/>
                <a:gd name="T4" fmla="*/ 0 w 171"/>
                <a:gd name="T5" fmla="*/ 25 h 89"/>
                <a:gd name="T6" fmla="*/ 0 w 171"/>
                <a:gd name="T7" fmla="*/ 26 h 89"/>
                <a:gd name="T8" fmla="*/ 0 w 171"/>
                <a:gd name="T9" fmla="*/ 27 h 89"/>
                <a:gd name="T10" fmla="*/ 125 w 171"/>
                <a:gd name="T11" fmla="*/ 89 h 89"/>
                <a:gd name="T12" fmla="*/ 126 w 171"/>
                <a:gd name="T13" fmla="*/ 89 h 89"/>
                <a:gd name="T14" fmla="*/ 171 w 171"/>
                <a:gd name="T15" fmla="*/ 63 h 89"/>
                <a:gd name="T16" fmla="*/ 171 w 171"/>
                <a:gd name="T17" fmla="*/ 62 h 89"/>
                <a:gd name="T18" fmla="*/ 171 w 171"/>
                <a:gd name="T19" fmla="*/ 61 h 89"/>
                <a:gd name="T20" fmla="*/ 45 w 171"/>
                <a:gd name="T21" fmla="*/ 0 h 89"/>
                <a:gd name="T22" fmla="*/ 44 w 171"/>
                <a:gd name="T23" fmla="*/ 0 h 89"/>
                <a:gd name="T24" fmla="*/ 45 w 171"/>
                <a:gd name="T25" fmla="*/ 1 h 89"/>
                <a:gd name="T26" fmla="*/ 45 w 171"/>
                <a:gd name="T27" fmla="*/ 2 h 89"/>
                <a:gd name="T28" fmla="*/ 168 w 171"/>
                <a:gd name="T29" fmla="*/ 62 h 89"/>
                <a:gd name="T30" fmla="*/ 125 w 171"/>
                <a:gd name="T31" fmla="*/ 87 h 89"/>
                <a:gd name="T32" fmla="*/ 3 w 171"/>
                <a:gd name="T33" fmla="*/ 26 h 89"/>
                <a:gd name="T34" fmla="*/ 45 w 171"/>
                <a:gd name="T35" fmla="*/ 2 h 89"/>
                <a:gd name="T36" fmla="*/ 45 w 171"/>
                <a:gd name="T37" fmla="*/ 1 h 89"/>
                <a:gd name="T38" fmla="*/ 45 w 171"/>
                <a:gd name="T39" fmla="*/ 2 h 89"/>
                <a:gd name="T40" fmla="*/ 45 w 171"/>
                <a:gd name="T41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89">
                  <a:moveTo>
                    <a:pt x="45" y="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25" y="89"/>
                    <a:pt x="125" y="89"/>
                    <a:pt x="125" y="89"/>
                  </a:cubicBezTo>
                  <a:cubicBezTo>
                    <a:pt x="126" y="89"/>
                    <a:pt x="126" y="89"/>
                    <a:pt x="126" y="89"/>
                  </a:cubicBezTo>
                  <a:cubicBezTo>
                    <a:pt x="171" y="63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2"/>
                    <a:pt x="45" y="2"/>
                    <a:pt x="45" y="2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49" name="Freeform 926"/>
            <p:cNvSpPr>
              <a:spLocks/>
            </p:cNvSpPr>
            <p:nvPr/>
          </p:nvSpPr>
          <p:spPr bwMode="auto">
            <a:xfrm>
              <a:off x="1619" y="2163"/>
              <a:ext cx="76" cy="121"/>
            </a:xfrm>
            <a:custGeom>
              <a:avLst/>
              <a:gdLst>
                <a:gd name="T0" fmla="*/ 76 w 76"/>
                <a:gd name="T1" fmla="*/ 0 h 121"/>
                <a:gd name="T2" fmla="*/ 0 w 76"/>
                <a:gd name="T3" fmla="*/ 42 h 121"/>
                <a:gd name="T4" fmla="*/ 0 w 76"/>
                <a:gd name="T5" fmla="*/ 121 h 121"/>
                <a:gd name="T6" fmla="*/ 76 w 76"/>
                <a:gd name="T7" fmla="*/ 77 h 121"/>
                <a:gd name="T8" fmla="*/ 76 w 76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21">
                  <a:moveTo>
                    <a:pt x="76" y="0"/>
                  </a:moveTo>
                  <a:lnTo>
                    <a:pt x="0" y="42"/>
                  </a:lnTo>
                  <a:lnTo>
                    <a:pt x="0" y="121"/>
                  </a:lnTo>
                  <a:lnTo>
                    <a:pt x="76" y="7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0" name="Freeform 927"/>
            <p:cNvSpPr>
              <a:spLocks/>
            </p:cNvSpPr>
            <p:nvPr/>
          </p:nvSpPr>
          <p:spPr bwMode="auto">
            <a:xfrm>
              <a:off x="1583" y="2185"/>
              <a:ext cx="36" cy="99"/>
            </a:xfrm>
            <a:custGeom>
              <a:avLst/>
              <a:gdLst>
                <a:gd name="T0" fmla="*/ 0 w 36"/>
                <a:gd name="T1" fmla="*/ 0 h 99"/>
                <a:gd name="T2" fmla="*/ 0 w 36"/>
                <a:gd name="T3" fmla="*/ 79 h 99"/>
                <a:gd name="T4" fmla="*/ 36 w 36"/>
                <a:gd name="T5" fmla="*/ 99 h 99"/>
                <a:gd name="T6" fmla="*/ 36 w 36"/>
                <a:gd name="T7" fmla="*/ 20 h 99"/>
                <a:gd name="T8" fmla="*/ 0 w 36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9">
                  <a:moveTo>
                    <a:pt x="0" y="0"/>
                  </a:moveTo>
                  <a:lnTo>
                    <a:pt x="0" y="79"/>
                  </a:lnTo>
                  <a:lnTo>
                    <a:pt x="36" y="99"/>
                  </a:lnTo>
                  <a:lnTo>
                    <a:pt x="36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3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1" name="Freeform 928"/>
            <p:cNvSpPr>
              <a:spLocks/>
            </p:cNvSpPr>
            <p:nvPr/>
          </p:nvSpPr>
          <p:spPr bwMode="auto">
            <a:xfrm>
              <a:off x="1581" y="2183"/>
              <a:ext cx="40" cy="103"/>
            </a:xfrm>
            <a:custGeom>
              <a:avLst/>
              <a:gdLst>
                <a:gd name="T0" fmla="*/ 1 w 24"/>
                <a:gd name="T1" fmla="*/ 1 h 61"/>
                <a:gd name="T2" fmla="*/ 0 w 24"/>
                <a:gd name="T3" fmla="*/ 1 h 61"/>
                <a:gd name="T4" fmla="*/ 0 w 24"/>
                <a:gd name="T5" fmla="*/ 48 h 61"/>
                <a:gd name="T6" fmla="*/ 1 w 24"/>
                <a:gd name="T7" fmla="*/ 48 h 61"/>
                <a:gd name="T8" fmla="*/ 23 w 24"/>
                <a:gd name="T9" fmla="*/ 61 h 61"/>
                <a:gd name="T10" fmla="*/ 24 w 24"/>
                <a:gd name="T11" fmla="*/ 61 h 61"/>
                <a:gd name="T12" fmla="*/ 24 w 24"/>
                <a:gd name="T13" fmla="*/ 60 h 61"/>
                <a:gd name="T14" fmla="*/ 24 w 24"/>
                <a:gd name="T15" fmla="*/ 13 h 61"/>
                <a:gd name="T16" fmla="*/ 24 w 24"/>
                <a:gd name="T17" fmla="*/ 12 h 61"/>
                <a:gd name="T18" fmla="*/ 2 w 24"/>
                <a:gd name="T19" fmla="*/ 0 h 61"/>
                <a:gd name="T20" fmla="*/ 1 w 24"/>
                <a:gd name="T21" fmla="*/ 0 h 61"/>
                <a:gd name="T22" fmla="*/ 0 w 24"/>
                <a:gd name="T23" fmla="*/ 1 h 61"/>
                <a:gd name="T24" fmla="*/ 1 w 24"/>
                <a:gd name="T25" fmla="*/ 1 h 61"/>
                <a:gd name="T26" fmla="*/ 1 w 24"/>
                <a:gd name="T27" fmla="*/ 2 h 61"/>
                <a:gd name="T28" fmla="*/ 22 w 24"/>
                <a:gd name="T29" fmla="*/ 14 h 61"/>
                <a:gd name="T30" fmla="*/ 22 w 24"/>
                <a:gd name="T31" fmla="*/ 58 h 61"/>
                <a:gd name="T32" fmla="*/ 2 w 24"/>
                <a:gd name="T33" fmla="*/ 47 h 61"/>
                <a:gd name="T34" fmla="*/ 2 w 24"/>
                <a:gd name="T35" fmla="*/ 1 h 61"/>
                <a:gd name="T36" fmla="*/ 1 w 24"/>
                <a:gd name="T37" fmla="*/ 1 h 61"/>
                <a:gd name="T38" fmla="*/ 1 w 24"/>
                <a:gd name="T39" fmla="*/ 2 h 61"/>
                <a:gd name="T40" fmla="*/ 1 w 24"/>
                <a:gd name="T41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2" name="Freeform 929"/>
            <p:cNvSpPr>
              <a:spLocks/>
            </p:cNvSpPr>
            <p:nvPr/>
          </p:nvSpPr>
          <p:spPr bwMode="auto">
            <a:xfrm>
              <a:off x="1583" y="2141"/>
              <a:ext cx="112" cy="64"/>
            </a:xfrm>
            <a:custGeom>
              <a:avLst/>
              <a:gdLst>
                <a:gd name="T0" fmla="*/ 73 w 112"/>
                <a:gd name="T1" fmla="*/ 0 h 64"/>
                <a:gd name="T2" fmla="*/ 0 w 112"/>
                <a:gd name="T3" fmla="*/ 44 h 64"/>
                <a:gd name="T4" fmla="*/ 36 w 112"/>
                <a:gd name="T5" fmla="*/ 64 h 64"/>
                <a:gd name="T6" fmla="*/ 112 w 112"/>
                <a:gd name="T7" fmla="*/ 22 h 64"/>
                <a:gd name="T8" fmla="*/ 73 w 112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4">
                  <a:moveTo>
                    <a:pt x="73" y="0"/>
                  </a:moveTo>
                  <a:lnTo>
                    <a:pt x="0" y="44"/>
                  </a:lnTo>
                  <a:lnTo>
                    <a:pt x="36" y="64"/>
                  </a:lnTo>
                  <a:lnTo>
                    <a:pt x="112" y="2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27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3" name="Freeform 930"/>
            <p:cNvSpPr>
              <a:spLocks/>
            </p:cNvSpPr>
            <p:nvPr/>
          </p:nvSpPr>
          <p:spPr bwMode="auto">
            <a:xfrm>
              <a:off x="1581" y="2141"/>
              <a:ext cx="115" cy="66"/>
            </a:xfrm>
            <a:custGeom>
              <a:avLst/>
              <a:gdLst>
                <a:gd name="T0" fmla="*/ 45 w 69"/>
                <a:gd name="T1" fmla="*/ 0 h 39"/>
                <a:gd name="T2" fmla="*/ 45 w 69"/>
                <a:gd name="T3" fmla="*/ 0 h 39"/>
                <a:gd name="T4" fmla="*/ 1 w 69"/>
                <a:gd name="T5" fmla="*/ 25 h 39"/>
                <a:gd name="T6" fmla="*/ 0 w 69"/>
                <a:gd name="T7" fmla="*/ 26 h 39"/>
                <a:gd name="T8" fmla="*/ 1 w 69"/>
                <a:gd name="T9" fmla="*/ 27 h 39"/>
                <a:gd name="T10" fmla="*/ 23 w 69"/>
                <a:gd name="T11" fmla="*/ 39 h 39"/>
                <a:gd name="T12" fmla="*/ 24 w 69"/>
                <a:gd name="T13" fmla="*/ 39 h 39"/>
                <a:gd name="T14" fmla="*/ 68 w 69"/>
                <a:gd name="T15" fmla="*/ 14 h 39"/>
                <a:gd name="T16" fmla="*/ 69 w 69"/>
                <a:gd name="T17" fmla="*/ 13 h 39"/>
                <a:gd name="T18" fmla="*/ 68 w 69"/>
                <a:gd name="T19" fmla="*/ 12 h 39"/>
                <a:gd name="T20" fmla="*/ 46 w 69"/>
                <a:gd name="T21" fmla="*/ 0 h 39"/>
                <a:gd name="T22" fmla="*/ 45 w 69"/>
                <a:gd name="T23" fmla="*/ 0 h 39"/>
                <a:gd name="T24" fmla="*/ 45 w 69"/>
                <a:gd name="T25" fmla="*/ 0 h 39"/>
                <a:gd name="T26" fmla="*/ 45 w 69"/>
                <a:gd name="T27" fmla="*/ 1 h 39"/>
                <a:gd name="T28" fmla="*/ 66 w 69"/>
                <a:gd name="T29" fmla="*/ 13 h 39"/>
                <a:gd name="T30" fmla="*/ 23 w 69"/>
                <a:gd name="T31" fmla="*/ 37 h 39"/>
                <a:gd name="T32" fmla="*/ 3 w 69"/>
                <a:gd name="T33" fmla="*/ 26 h 39"/>
                <a:gd name="T34" fmla="*/ 46 w 69"/>
                <a:gd name="T35" fmla="*/ 1 h 39"/>
                <a:gd name="T36" fmla="*/ 45 w 69"/>
                <a:gd name="T37" fmla="*/ 0 h 39"/>
                <a:gd name="T38" fmla="*/ 45 w 69"/>
                <a:gd name="T39" fmla="*/ 1 h 39"/>
                <a:gd name="T40" fmla="*/ 45 w 69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39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6"/>
                    <a:pt x="0" y="27"/>
                    <a:pt x="1" y="2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9" y="14"/>
                    <a:pt x="69" y="13"/>
                    <a:pt x="69" y="13"/>
                  </a:cubicBezTo>
                  <a:cubicBezTo>
                    <a:pt x="69" y="12"/>
                    <a:pt x="69" y="12"/>
                    <a:pt x="68" y="1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4" name="Freeform 931"/>
            <p:cNvSpPr>
              <a:spLocks/>
            </p:cNvSpPr>
            <p:nvPr/>
          </p:nvSpPr>
          <p:spPr bwMode="auto">
            <a:xfrm>
              <a:off x="1661" y="2168"/>
              <a:ext cx="106" cy="171"/>
            </a:xfrm>
            <a:custGeom>
              <a:avLst/>
              <a:gdLst>
                <a:gd name="T0" fmla="*/ 106 w 106"/>
                <a:gd name="T1" fmla="*/ 0 h 171"/>
                <a:gd name="T2" fmla="*/ 0 w 106"/>
                <a:gd name="T3" fmla="*/ 61 h 171"/>
                <a:gd name="T4" fmla="*/ 0 w 106"/>
                <a:gd name="T5" fmla="*/ 171 h 171"/>
                <a:gd name="T6" fmla="*/ 106 w 106"/>
                <a:gd name="T7" fmla="*/ 109 h 171"/>
                <a:gd name="T8" fmla="*/ 106 w 10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71">
                  <a:moveTo>
                    <a:pt x="106" y="0"/>
                  </a:moveTo>
                  <a:lnTo>
                    <a:pt x="0" y="61"/>
                  </a:lnTo>
                  <a:lnTo>
                    <a:pt x="0" y="171"/>
                  </a:lnTo>
                  <a:lnTo>
                    <a:pt x="106" y="109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5" name="Freeform 932"/>
            <p:cNvSpPr>
              <a:spLocks/>
            </p:cNvSpPr>
            <p:nvPr/>
          </p:nvSpPr>
          <p:spPr bwMode="auto">
            <a:xfrm>
              <a:off x="1660" y="2167"/>
              <a:ext cx="108" cy="172"/>
            </a:xfrm>
            <a:custGeom>
              <a:avLst/>
              <a:gdLst>
                <a:gd name="T0" fmla="*/ 64 w 65"/>
                <a:gd name="T1" fmla="*/ 1 h 103"/>
                <a:gd name="T2" fmla="*/ 64 w 65"/>
                <a:gd name="T3" fmla="*/ 0 h 103"/>
                <a:gd name="T4" fmla="*/ 0 w 65"/>
                <a:gd name="T5" fmla="*/ 36 h 103"/>
                <a:gd name="T6" fmla="*/ 0 w 65"/>
                <a:gd name="T7" fmla="*/ 37 h 103"/>
                <a:gd name="T8" fmla="*/ 0 w 65"/>
                <a:gd name="T9" fmla="*/ 103 h 103"/>
                <a:gd name="T10" fmla="*/ 0 w 65"/>
                <a:gd name="T11" fmla="*/ 103 h 103"/>
                <a:gd name="T12" fmla="*/ 1 w 65"/>
                <a:gd name="T13" fmla="*/ 103 h 103"/>
                <a:gd name="T14" fmla="*/ 65 w 65"/>
                <a:gd name="T15" fmla="*/ 67 h 103"/>
                <a:gd name="T16" fmla="*/ 65 w 65"/>
                <a:gd name="T17" fmla="*/ 66 h 103"/>
                <a:gd name="T18" fmla="*/ 65 w 65"/>
                <a:gd name="T19" fmla="*/ 1 h 103"/>
                <a:gd name="T20" fmla="*/ 65 w 65"/>
                <a:gd name="T21" fmla="*/ 0 h 103"/>
                <a:gd name="T22" fmla="*/ 64 w 65"/>
                <a:gd name="T23" fmla="*/ 0 h 103"/>
                <a:gd name="T24" fmla="*/ 64 w 65"/>
                <a:gd name="T25" fmla="*/ 1 h 103"/>
                <a:gd name="T26" fmla="*/ 63 w 65"/>
                <a:gd name="T27" fmla="*/ 1 h 103"/>
                <a:gd name="T28" fmla="*/ 63 w 65"/>
                <a:gd name="T29" fmla="*/ 66 h 103"/>
                <a:gd name="T30" fmla="*/ 2 w 65"/>
                <a:gd name="T31" fmla="*/ 101 h 103"/>
                <a:gd name="T32" fmla="*/ 2 w 65"/>
                <a:gd name="T33" fmla="*/ 37 h 103"/>
                <a:gd name="T34" fmla="*/ 65 w 65"/>
                <a:gd name="T35" fmla="*/ 2 h 103"/>
                <a:gd name="T36" fmla="*/ 64 w 65"/>
                <a:gd name="T37" fmla="*/ 1 h 103"/>
                <a:gd name="T38" fmla="*/ 63 w 65"/>
                <a:gd name="T39" fmla="*/ 1 h 103"/>
                <a:gd name="T40" fmla="*/ 64 w 65"/>
                <a:gd name="T41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03">
                  <a:moveTo>
                    <a:pt x="64" y="1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6" name="Freeform 933"/>
            <p:cNvSpPr>
              <a:spLocks/>
            </p:cNvSpPr>
            <p:nvPr/>
          </p:nvSpPr>
          <p:spPr bwMode="auto">
            <a:xfrm>
              <a:off x="1609" y="2198"/>
              <a:ext cx="52" cy="141"/>
            </a:xfrm>
            <a:custGeom>
              <a:avLst/>
              <a:gdLst>
                <a:gd name="T0" fmla="*/ 0 w 52"/>
                <a:gd name="T1" fmla="*/ 0 h 141"/>
                <a:gd name="T2" fmla="*/ 0 w 52"/>
                <a:gd name="T3" fmla="*/ 111 h 141"/>
                <a:gd name="T4" fmla="*/ 52 w 52"/>
                <a:gd name="T5" fmla="*/ 141 h 141"/>
                <a:gd name="T6" fmla="*/ 52 w 52"/>
                <a:gd name="T7" fmla="*/ 31 h 141"/>
                <a:gd name="T8" fmla="*/ 0 w 52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1">
                  <a:moveTo>
                    <a:pt x="0" y="0"/>
                  </a:moveTo>
                  <a:lnTo>
                    <a:pt x="0" y="111"/>
                  </a:lnTo>
                  <a:lnTo>
                    <a:pt x="52" y="141"/>
                  </a:lnTo>
                  <a:lnTo>
                    <a:pt x="52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7" name="Freeform 934"/>
            <p:cNvSpPr>
              <a:spLocks/>
            </p:cNvSpPr>
            <p:nvPr/>
          </p:nvSpPr>
          <p:spPr bwMode="auto">
            <a:xfrm>
              <a:off x="1608" y="2197"/>
              <a:ext cx="55" cy="142"/>
            </a:xfrm>
            <a:custGeom>
              <a:avLst/>
              <a:gdLst>
                <a:gd name="T0" fmla="*/ 1 w 33"/>
                <a:gd name="T1" fmla="*/ 1 h 85"/>
                <a:gd name="T2" fmla="*/ 0 w 33"/>
                <a:gd name="T3" fmla="*/ 1 h 85"/>
                <a:gd name="T4" fmla="*/ 0 w 33"/>
                <a:gd name="T5" fmla="*/ 67 h 85"/>
                <a:gd name="T6" fmla="*/ 0 w 33"/>
                <a:gd name="T7" fmla="*/ 68 h 85"/>
                <a:gd name="T8" fmla="*/ 31 w 33"/>
                <a:gd name="T9" fmla="*/ 85 h 85"/>
                <a:gd name="T10" fmla="*/ 32 w 33"/>
                <a:gd name="T11" fmla="*/ 85 h 85"/>
                <a:gd name="T12" fmla="*/ 33 w 33"/>
                <a:gd name="T13" fmla="*/ 85 h 85"/>
                <a:gd name="T14" fmla="*/ 33 w 33"/>
                <a:gd name="T15" fmla="*/ 19 h 85"/>
                <a:gd name="T16" fmla="*/ 32 w 33"/>
                <a:gd name="T17" fmla="*/ 18 h 85"/>
                <a:gd name="T18" fmla="*/ 1 w 33"/>
                <a:gd name="T19" fmla="*/ 0 h 85"/>
                <a:gd name="T20" fmla="*/ 0 w 33"/>
                <a:gd name="T21" fmla="*/ 0 h 85"/>
                <a:gd name="T22" fmla="*/ 0 w 33"/>
                <a:gd name="T23" fmla="*/ 1 h 85"/>
                <a:gd name="T24" fmla="*/ 1 w 33"/>
                <a:gd name="T25" fmla="*/ 1 h 85"/>
                <a:gd name="T26" fmla="*/ 0 w 33"/>
                <a:gd name="T27" fmla="*/ 2 h 85"/>
                <a:gd name="T28" fmla="*/ 31 w 33"/>
                <a:gd name="T29" fmla="*/ 19 h 85"/>
                <a:gd name="T30" fmla="*/ 31 w 33"/>
                <a:gd name="T31" fmla="*/ 83 h 85"/>
                <a:gd name="T32" fmla="*/ 2 w 33"/>
                <a:gd name="T33" fmla="*/ 67 h 85"/>
                <a:gd name="T34" fmla="*/ 2 w 33"/>
                <a:gd name="T35" fmla="*/ 1 h 85"/>
                <a:gd name="T36" fmla="*/ 1 w 33"/>
                <a:gd name="T37" fmla="*/ 1 h 85"/>
                <a:gd name="T38" fmla="*/ 0 w 33"/>
                <a:gd name="T39" fmla="*/ 2 h 85"/>
                <a:gd name="T40" fmla="*/ 1 w 33"/>
                <a:gd name="T41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85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8"/>
                    <a:pt x="33" y="18"/>
                    <a:pt x="32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8" name="Freeform 935"/>
            <p:cNvSpPr>
              <a:spLocks/>
            </p:cNvSpPr>
            <p:nvPr/>
          </p:nvSpPr>
          <p:spPr bwMode="auto">
            <a:xfrm>
              <a:off x="1609" y="2138"/>
              <a:ext cx="158" cy="91"/>
            </a:xfrm>
            <a:custGeom>
              <a:avLst/>
              <a:gdLst>
                <a:gd name="T0" fmla="*/ 104 w 158"/>
                <a:gd name="T1" fmla="*/ 0 h 91"/>
                <a:gd name="T2" fmla="*/ 0 w 158"/>
                <a:gd name="T3" fmla="*/ 60 h 91"/>
                <a:gd name="T4" fmla="*/ 52 w 158"/>
                <a:gd name="T5" fmla="*/ 91 h 91"/>
                <a:gd name="T6" fmla="*/ 158 w 158"/>
                <a:gd name="T7" fmla="*/ 30 h 91"/>
                <a:gd name="T8" fmla="*/ 104 w 15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91">
                  <a:moveTo>
                    <a:pt x="104" y="0"/>
                  </a:moveTo>
                  <a:lnTo>
                    <a:pt x="0" y="60"/>
                  </a:lnTo>
                  <a:lnTo>
                    <a:pt x="52" y="91"/>
                  </a:lnTo>
                  <a:lnTo>
                    <a:pt x="158" y="3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59" name="Freeform 936"/>
            <p:cNvSpPr>
              <a:spLocks/>
            </p:cNvSpPr>
            <p:nvPr/>
          </p:nvSpPr>
          <p:spPr bwMode="auto">
            <a:xfrm>
              <a:off x="1608" y="2136"/>
              <a:ext cx="160" cy="94"/>
            </a:xfrm>
            <a:custGeom>
              <a:avLst/>
              <a:gdLst>
                <a:gd name="T0" fmla="*/ 63 w 96"/>
                <a:gd name="T1" fmla="*/ 1 h 56"/>
                <a:gd name="T2" fmla="*/ 63 w 96"/>
                <a:gd name="T3" fmla="*/ 0 h 56"/>
                <a:gd name="T4" fmla="*/ 0 w 96"/>
                <a:gd name="T5" fmla="*/ 36 h 56"/>
                <a:gd name="T6" fmla="*/ 0 w 96"/>
                <a:gd name="T7" fmla="*/ 37 h 56"/>
                <a:gd name="T8" fmla="*/ 0 w 96"/>
                <a:gd name="T9" fmla="*/ 38 h 56"/>
                <a:gd name="T10" fmla="*/ 31 w 96"/>
                <a:gd name="T11" fmla="*/ 56 h 56"/>
                <a:gd name="T12" fmla="*/ 32 w 96"/>
                <a:gd name="T13" fmla="*/ 56 h 56"/>
                <a:gd name="T14" fmla="*/ 96 w 96"/>
                <a:gd name="T15" fmla="*/ 20 h 56"/>
                <a:gd name="T16" fmla="*/ 96 w 96"/>
                <a:gd name="T17" fmla="*/ 19 h 56"/>
                <a:gd name="T18" fmla="*/ 96 w 96"/>
                <a:gd name="T19" fmla="*/ 18 h 56"/>
                <a:gd name="T20" fmla="*/ 64 w 96"/>
                <a:gd name="T21" fmla="*/ 0 h 56"/>
                <a:gd name="T22" fmla="*/ 63 w 96"/>
                <a:gd name="T23" fmla="*/ 0 h 56"/>
                <a:gd name="T24" fmla="*/ 63 w 96"/>
                <a:gd name="T25" fmla="*/ 1 h 56"/>
                <a:gd name="T26" fmla="*/ 63 w 96"/>
                <a:gd name="T27" fmla="*/ 2 h 56"/>
                <a:gd name="T28" fmla="*/ 93 w 96"/>
                <a:gd name="T29" fmla="*/ 19 h 56"/>
                <a:gd name="T30" fmla="*/ 32 w 96"/>
                <a:gd name="T31" fmla="*/ 54 h 56"/>
                <a:gd name="T32" fmla="*/ 3 w 96"/>
                <a:gd name="T33" fmla="*/ 37 h 56"/>
                <a:gd name="T34" fmla="*/ 64 w 96"/>
                <a:gd name="T35" fmla="*/ 2 h 56"/>
                <a:gd name="T36" fmla="*/ 63 w 96"/>
                <a:gd name="T37" fmla="*/ 1 h 56"/>
                <a:gd name="T38" fmla="*/ 63 w 96"/>
                <a:gd name="T39" fmla="*/ 2 h 56"/>
                <a:gd name="T40" fmla="*/ 63 w 96"/>
                <a:gd name="T41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56">
                  <a:moveTo>
                    <a:pt x="63" y="1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2"/>
                    <a:pt x="63" y="2"/>
                    <a:pt x="63" y="2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0" name="Freeform 937"/>
            <p:cNvSpPr>
              <a:spLocks/>
            </p:cNvSpPr>
            <p:nvPr/>
          </p:nvSpPr>
          <p:spPr bwMode="auto">
            <a:xfrm>
              <a:off x="1636" y="2321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9 w 44"/>
                <a:gd name="T7" fmla="*/ 3 h 74"/>
                <a:gd name="T8" fmla="*/ 0 w 44"/>
                <a:gd name="T9" fmla="*/ 26 h 74"/>
                <a:gd name="T10" fmla="*/ 22 w 44"/>
                <a:gd name="T11" fmla="*/ 72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9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7" y="0"/>
                    <a:pt x="13" y="1"/>
                    <a:pt x="9" y="3"/>
                  </a:cubicBezTo>
                  <a:cubicBezTo>
                    <a:pt x="3" y="6"/>
                    <a:pt x="0" y="14"/>
                    <a:pt x="0" y="26"/>
                  </a:cubicBezTo>
                  <a:cubicBezTo>
                    <a:pt x="0" y="45"/>
                    <a:pt x="10" y="66"/>
                    <a:pt x="22" y="72"/>
                  </a:cubicBezTo>
                  <a:cubicBezTo>
                    <a:pt x="26" y="74"/>
                    <a:pt x="31" y="74"/>
                    <a:pt x="34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1" name="Freeform 938"/>
            <p:cNvSpPr>
              <a:spLocks noEditPoints="1"/>
            </p:cNvSpPr>
            <p:nvPr/>
          </p:nvSpPr>
          <p:spPr bwMode="auto">
            <a:xfrm>
              <a:off x="1631" y="2317"/>
              <a:ext cx="84" cy="131"/>
            </a:xfrm>
            <a:custGeom>
              <a:avLst/>
              <a:gdLst>
                <a:gd name="T0" fmla="*/ 39 w 50"/>
                <a:gd name="T1" fmla="*/ 76 h 78"/>
                <a:gd name="T2" fmla="*/ 36 w 50"/>
                <a:gd name="T3" fmla="*/ 71 h 78"/>
                <a:gd name="T4" fmla="*/ 35 w 50"/>
                <a:gd name="T5" fmla="*/ 72 h 78"/>
                <a:gd name="T6" fmla="*/ 32 w 50"/>
                <a:gd name="T7" fmla="*/ 78 h 78"/>
                <a:gd name="T8" fmla="*/ 32 w 50"/>
                <a:gd name="T9" fmla="*/ 73 h 78"/>
                <a:gd name="T10" fmla="*/ 20 w 50"/>
                <a:gd name="T11" fmla="*/ 74 h 78"/>
                <a:gd name="T12" fmla="*/ 24 w 50"/>
                <a:gd name="T13" fmla="*/ 76 h 78"/>
                <a:gd name="T14" fmla="*/ 26 w 50"/>
                <a:gd name="T15" fmla="*/ 71 h 78"/>
                <a:gd name="T16" fmla="*/ 20 w 50"/>
                <a:gd name="T17" fmla="*/ 74 h 78"/>
                <a:gd name="T18" fmla="*/ 21 w 50"/>
                <a:gd name="T19" fmla="*/ 67 h 78"/>
                <a:gd name="T20" fmla="*/ 9 w 50"/>
                <a:gd name="T21" fmla="*/ 61 h 78"/>
                <a:gd name="T22" fmla="*/ 13 w 50"/>
                <a:gd name="T23" fmla="*/ 58 h 78"/>
                <a:gd name="T24" fmla="*/ 7 w 50"/>
                <a:gd name="T25" fmla="*/ 58 h 78"/>
                <a:gd name="T26" fmla="*/ 5 w 50"/>
                <a:gd name="T27" fmla="*/ 53 h 78"/>
                <a:gd name="T28" fmla="*/ 9 w 50"/>
                <a:gd name="T29" fmla="*/ 48 h 78"/>
                <a:gd name="T30" fmla="*/ 0 w 50"/>
                <a:gd name="T31" fmla="*/ 37 h 78"/>
                <a:gd name="T32" fmla="*/ 6 w 50"/>
                <a:gd name="T33" fmla="*/ 36 h 78"/>
                <a:gd name="T34" fmla="*/ 0 w 50"/>
                <a:gd name="T35" fmla="*/ 34 h 78"/>
                <a:gd name="T36" fmla="*/ 0 w 50"/>
                <a:gd name="T37" fmla="*/ 29 h 78"/>
                <a:gd name="T38" fmla="*/ 5 w 50"/>
                <a:gd name="T39" fmla="*/ 26 h 78"/>
                <a:gd name="T40" fmla="*/ 3 w 50"/>
                <a:gd name="T41" fmla="*/ 12 h 78"/>
                <a:gd name="T42" fmla="*/ 8 w 50"/>
                <a:gd name="T43" fmla="*/ 14 h 78"/>
                <a:gd name="T44" fmla="*/ 4 w 50"/>
                <a:gd name="T45" fmla="*/ 9 h 78"/>
                <a:gd name="T46" fmla="*/ 8 w 50"/>
                <a:gd name="T47" fmla="*/ 4 h 78"/>
                <a:gd name="T48" fmla="*/ 11 w 50"/>
                <a:gd name="T49" fmla="*/ 2 h 78"/>
                <a:gd name="T50" fmla="*/ 17 w 50"/>
                <a:gd name="T51" fmla="*/ 6 h 78"/>
                <a:gd name="T52" fmla="*/ 20 w 50"/>
                <a:gd name="T53" fmla="*/ 0 h 78"/>
                <a:gd name="T54" fmla="*/ 26 w 50"/>
                <a:gd name="T55" fmla="*/ 2 h 78"/>
                <a:gd name="T56" fmla="*/ 26 w 50"/>
                <a:gd name="T57" fmla="*/ 8 h 78"/>
                <a:gd name="T58" fmla="*/ 39 w 50"/>
                <a:gd name="T59" fmla="*/ 14 h 78"/>
                <a:gd name="T60" fmla="*/ 34 w 50"/>
                <a:gd name="T61" fmla="*/ 17 h 78"/>
                <a:gd name="T62" fmla="*/ 40 w 50"/>
                <a:gd name="T63" fmla="*/ 16 h 78"/>
                <a:gd name="T64" fmla="*/ 43 w 50"/>
                <a:gd name="T65" fmla="*/ 21 h 78"/>
                <a:gd name="T66" fmla="*/ 39 w 50"/>
                <a:gd name="T67" fmla="*/ 26 h 78"/>
                <a:gd name="T68" fmla="*/ 48 w 50"/>
                <a:gd name="T69" fmla="*/ 36 h 78"/>
                <a:gd name="T70" fmla="*/ 43 w 50"/>
                <a:gd name="T71" fmla="*/ 38 h 78"/>
                <a:gd name="T72" fmla="*/ 49 w 50"/>
                <a:gd name="T73" fmla="*/ 40 h 78"/>
                <a:gd name="T74" fmla="*/ 50 w 50"/>
                <a:gd name="T75" fmla="*/ 45 h 78"/>
                <a:gd name="T76" fmla="*/ 50 w 50"/>
                <a:gd name="T77" fmla="*/ 48 h 78"/>
                <a:gd name="T78" fmla="*/ 44 w 50"/>
                <a:gd name="T79" fmla="*/ 53 h 78"/>
                <a:gd name="T80" fmla="*/ 50 w 50"/>
                <a:gd name="T81" fmla="*/ 56 h 78"/>
                <a:gd name="T82" fmla="*/ 49 w 50"/>
                <a:gd name="T83" fmla="*/ 62 h 78"/>
                <a:gd name="T84" fmla="*/ 42 w 50"/>
                <a:gd name="T85" fmla="*/ 6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78">
                  <a:moveTo>
                    <a:pt x="37" y="77"/>
                  </a:moveTo>
                  <a:cubicBezTo>
                    <a:pt x="38" y="77"/>
                    <a:pt x="38" y="77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5"/>
                    <a:pt x="42" y="74"/>
                    <a:pt x="43" y="73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0"/>
                    <a:pt x="37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7" y="77"/>
                    <a:pt x="37" y="77"/>
                    <a:pt x="37" y="77"/>
                  </a:cubicBezTo>
                  <a:close/>
                  <a:moveTo>
                    <a:pt x="28" y="78"/>
                  </a:moveTo>
                  <a:cubicBezTo>
                    <a:pt x="29" y="78"/>
                    <a:pt x="30" y="78"/>
                    <a:pt x="32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1" y="73"/>
                    <a:pt x="30" y="72"/>
                    <a:pt x="29" y="72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20" y="74"/>
                  </a:moveTo>
                  <a:cubicBezTo>
                    <a:pt x="21" y="75"/>
                    <a:pt x="22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1"/>
                    <a:pt x="24" y="70"/>
                    <a:pt x="23" y="69"/>
                  </a:cubicBezTo>
                  <a:cubicBezTo>
                    <a:pt x="20" y="74"/>
                    <a:pt x="20" y="74"/>
                    <a:pt x="20" y="74"/>
                  </a:cubicBezTo>
                  <a:close/>
                  <a:moveTo>
                    <a:pt x="13" y="68"/>
                  </a:moveTo>
                  <a:cubicBezTo>
                    <a:pt x="15" y="69"/>
                    <a:pt x="16" y="71"/>
                    <a:pt x="17" y="72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3" y="68"/>
                    <a:pt x="13" y="68"/>
                    <a:pt x="13" y="68"/>
                  </a:cubicBezTo>
                  <a:close/>
                  <a:moveTo>
                    <a:pt x="9" y="61"/>
                  </a:moveTo>
                  <a:cubicBezTo>
                    <a:pt x="9" y="62"/>
                    <a:pt x="10" y="64"/>
                    <a:pt x="11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1"/>
                    <a:pt x="14" y="59"/>
                    <a:pt x="13" y="58"/>
                  </a:cubicBezTo>
                  <a:cubicBezTo>
                    <a:pt x="9" y="61"/>
                    <a:pt x="9" y="61"/>
                    <a:pt x="9" y="61"/>
                  </a:cubicBezTo>
                  <a:close/>
                  <a:moveTo>
                    <a:pt x="5" y="53"/>
                  </a:moveTo>
                  <a:cubicBezTo>
                    <a:pt x="5" y="55"/>
                    <a:pt x="6" y="57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4"/>
                    <a:pt x="11" y="53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5"/>
                  </a:moveTo>
                  <a:cubicBezTo>
                    <a:pt x="3" y="47"/>
                    <a:pt x="3" y="49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8" y="45"/>
                    <a:pt x="8" y="44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0" y="37"/>
                  </a:moveTo>
                  <a:cubicBezTo>
                    <a:pt x="1" y="39"/>
                    <a:pt x="1" y="41"/>
                    <a:pt x="1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0"/>
                    <a:pt x="6" y="38"/>
                    <a:pt x="6" y="36"/>
                  </a:cubicBezTo>
                  <a:cubicBezTo>
                    <a:pt x="0" y="37"/>
                    <a:pt x="0" y="37"/>
                    <a:pt x="0" y="37"/>
                  </a:cubicBezTo>
                  <a:close/>
                  <a:moveTo>
                    <a:pt x="0" y="29"/>
                  </a:moveTo>
                  <a:cubicBezTo>
                    <a:pt x="0" y="31"/>
                    <a:pt x="0" y="32"/>
                    <a:pt x="0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2"/>
                    <a:pt x="5" y="30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  <a:moveTo>
                    <a:pt x="0" y="20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4"/>
                    <a:pt x="6" y="23"/>
                    <a:pt x="6" y="21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3" y="12"/>
                  </a:moveTo>
                  <a:cubicBezTo>
                    <a:pt x="2" y="14"/>
                    <a:pt x="1" y="15"/>
                    <a:pt x="1" y="17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7"/>
                    <a:pt x="7" y="16"/>
                    <a:pt x="8" y="14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8" y="4"/>
                  </a:moveTo>
                  <a:cubicBezTo>
                    <a:pt x="6" y="6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1" y="9"/>
                    <a:pt x="12" y="9"/>
                  </a:cubicBezTo>
                  <a:lnTo>
                    <a:pt x="8" y="4"/>
                  </a:lnTo>
                  <a:close/>
                  <a:moveTo>
                    <a:pt x="16" y="0"/>
                  </a:moveTo>
                  <a:cubicBezTo>
                    <a:pt x="14" y="0"/>
                    <a:pt x="13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6" y="2"/>
                  </a:moveTo>
                  <a:cubicBezTo>
                    <a:pt x="24" y="1"/>
                    <a:pt x="22" y="1"/>
                    <a:pt x="20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7"/>
                    <a:pt x="23" y="7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33" y="7"/>
                  </a:moveTo>
                  <a:cubicBezTo>
                    <a:pt x="32" y="6"/>
                    <a:pt x="30" y="5"/>
                    <a:pt x="29" y="4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9" y="14"/>
                  </a:moveTo>
                  <a:cubicBezTo>
                    <a:pt x="38" y="12"/>
                    <a:pt x="36" y="11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6"/>
                    <a:pt x="34" y="17"/>
                  </a:cubicBezTo>
                  <a:lnTo>
                    <a:pt x="39" y="14"/>
                  </a:lnTo>
                  <a:close/>
                  <a:moveTo>
                    <a:pt x="43" y="21"/>
                  </a:moveTo>
                  <a:cubicBezTo>
                    <a:pt x="42" y="19"/>
                    <a:pt x="41" y="18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1"/>
                    <a:pt x="37" y="22"/>
                    <a:pt x="38" y="23"/>
                  </a:cubicBezTo>
                  <a:cubicBezTo>
                    <a:pt x="43" y="21"/>
                    <a:pt x="43" y="21"/>
                    <a:pt x="43" y="21"/>
                  </a:cubicBezTo>
                  <a:close/>
                  <a:moveTo>
                    <a:pt x="46" y="28"/>
                  </a:moveTo>
                  <a:cubicBezTo>
                    <a:pt x="46" y="27"/>
                    <a:pt x="45" y="25"/>
                    <a:pt x="44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0" y="27"/>
                    <a:pt x="40" y="29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8" y="36"/>
                  </a:moveTo>
                  <a:cubicBezTo>
                    <a:pt x="48" y="35"/>
                    <a:pt x="48" y="33"/>
                    <a:pt x="47" y="3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5"/>
                    <a:pt x="42" y="36"/>
                    <a:pt x="43" y="38"/>
                  </a:cubicBezTo>
                  <a:cubicBezTo>
                    <a:pt x="48" y="36"/>
                    <a:pt x="48" y="36"/>
                    <a:pt x="48" y="36"/>
                  </a:cubicBezTo>
                  <a:close/>
                  <a:moveTo>
                    <a:pt x="50" y="45"/>
                  </a:moveTo>
                  <a:cubicBezTo>
                    <a:pt x="50" y="43"/>
                    <a:pt x="49" y="41"/>
                    <a:pt x="49" y="40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2"/>
                    <a:pt x="44" y="44"/>
                    <a:pt x="44" y="45"/>
                  </a:cubicBezTo>
                  <a:cubicBezTo>
                    <a:pt x="50" y="45"/>
                    <a:pt x="50" y="45"/>
                    <a:pt x="50" y="45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9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9"/>
                    <a:pt x="44" y="49"/>
                    <a:pt x="44" y="50"/>
                  </a:cubicBezTo>
                  <a:cubicBezTo>
                    <a:pt x="44" y="51"/>
                    <a:pt x="44" y="52"/>
                    <a:pt x="44" y="53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9" y="62"/>
                  </a:moveTo>
                  <a:cubicBezTo>
                    <a:pt x="49" y="60"/>
                    <a:pt x="49" y="58"/>
                    <a:pt x="50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9"/>
                    <a:pt x="43" y="60"/>
                  </a:cubicBezTo>
                  <a:lnTo>
                    <a:pt x="49" y="62"/>
                  </a:lnTo>
                  <a:close/>
                  <a:moveTo>
                    <a:pt x="45" y="70"/>
                  </a:moveTo>
                  <a:cubicBezTo>
                    <a:pt x="46" y="68"/>
                    <a:pt x="47" y="67"/>
                    <a:pt x="48" y="65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4"/>
                    <a:pt x="41" y="66"/>
                    <a:pt x="40" y="67"/>
                  </a:cubicBezTo>
                  <a:lnTo>
                    <a:pt x="45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2" name="Freeform 939"/>
            <p:cNvSpPr>
              <a:spLocks/>
            </p:cNvSpPr>
            <p:nvPr/>
          </p:nvSpPr>
          <p:spPr bwMode="auto">
            <a:xfrm>
              <a:off x="1651" y="2309"/>
              <a:ext cx="89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7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7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7"/>
                  </a:cubicBezTo>
                  <a:cubicBezTo>
                    <a:pt x="53" y="28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3" name="Freeform 940"/>
            <p:cNvSpPr>
              <a:spLocks noEditPoints="1"/>
            </p:cNvSpPr>
            <p:nvPr/>
          </p:nvSpPr>
          <p:spPr bwMode="auto">
            <a:xfrm>
              <a:off x="1650" y="2304"/>
              <a:ext cx="95" cy="141"/>
            </a:xfrm>
            <a:custGeom>
              <a:avLst/>
              <a:gdLst>
                <a:gd name="T0" fmla="*/ 1 w 57"/>
                <a:gd name="T1" fmla="*/ 13 h 84"/>
                <a:gd name="T2" fmla="*/ 6 w 57"/>
                <a:gd name="T3" fmla="*/ 8 h 84"/>
                <a:gd name="T4" fmla="*/ 3 w 57"/>
                <a:gd name="T5" fmla="*/ 15 h 84"/>
                <a:gd name="T6" fmla="*/ 3 w 57"/>
                <a:gd name="T7" fmla="*/ 9 h 84"/>
                <a:gd name="T8" fmla="*/ 8 w 57"/>
                <a:gd name="T9" fmla="*/ 7 h 84"/>
                <a:gd name="T10" fmla="*/ 13 w 57"/>
                <a:gd name="T11" fmla="*/ 11 h 84"/>
                <a:gd name="T12" fmla="*/ 23 w 57"/>
                <a:gd name="T13" fmla="*/ 0 h 84"/>
                <a:gd name="T14" fmla="*/ 18 w 57"/>
                <a:gd name="T15" fmla="*/ 2 h 84"/>
                <a:gd name="T16" fmla="*/ 20 w 57"/>
                <a:gd name="T17" fmla="*/ 7 h 84"/>
                <a:gd name="T18" fmla="*/ 24 w 57"/>
                <a:gd name="T19" fmla="*/ 6 h 84"/>
                <a:gd name="T20" fmla="*/ 27 w 57"/>
                <a:gd name="T21" fmla="*/ 0 h 84"/>
                <a:gd name="T22" fmla="*/ 33 w 57"/>
                <a:gd name="T23" fmla="*/ 2 h 84"/>
                <a:gd name="T24" fmla="*/ 33 w 57"/>
                <a:gd name="T25" fmla="*/ 9 h 84"/>
                <a:gd name="T26" fmla="*/ 46 w 57"/>
                <a:gd name="T27" fmla="*/ 14 h 84"/>
                <a:gd name="T28" fmla="*/ 41 w 57"/>
                <a:gd name="T29" fmla="*/ 17 h 84"/>
                <a:gd name="T30" fmla="*/ 47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5 w 57"/>
                <a:gd name="T37" fmla="*/ 37 h 84"/>
                <a:gd name="T38" fmla="*/ 50 w 57"/>
                <a:gd name="T39" fmla="*/ 38 h 84"/>
                <a:gd name="T40" fmla="*/ 56 w 57"/>
                <a:gd name="T41" fmla="*/ 40 h 84"/>
                <a:gd name="T42" fmla="*/ 57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6 w 57"/>
                <a:gd name="T49" fmla="*/ 57 h 84"/>
                <a:gd name="T50" fmla="*/ 55 w 57"/>
                <a:gd name="T51" fmla="*/ 62 h 84"/>
                <a:gd name="T52" fmla="*/ 49 w 57"/>
                <a:gd name="T53" fmla="*/ 63 h 84"/>
                <a:gd name="T54" fmla="*/ 45 w 57"/>
                <a:gd name="T55" fmla="*/ 77 h 84"/>
                <a:gd name="T56" fmla="*/ 46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6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9 w 57"/>
                <a:gd name="T81" fmla="*/ 65 h 84"/>
                <a:gd name="T82" fmla="*/ 33 w 57"/>
                <a:gd name="T83" fmla="*/ 58 h 84"/>
                <a:gd name="T84" fmla="*/ 39 w 57"/>
                <a:gd name="T85" fmla="*/ 58 h 84"/>
                <a:gd name="T86" fmla="*/ 32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5 w 57"/>
                <a:gd name="T95" fmla="*/ 37 h 84"/>
                <a:gd name="T96" fmla="*/ 25 w 57"/>
                <a:gd name="T97" fmla="*/ 28 h 84"/>
                <a:gd name="T98" fmla="*/ 30 w 57"/>
                <a:gd name="T99" fmla="*/ 25 h 84"/>
                <a:gd name="T100" fmla="*/ 23 w 57"/>
                <a:gd name="T101" fmla="*/ 25 h 84"/>
                <a:gd name="T102" fmla="*/ 20 w 57"/>
                <a:gd name="T103" fmla="*/ 21 h 84"/>
                <a:gd name="T104" fmla="*/ 22 w 57"/>
                <a:gd name="T105" fmla="*/ 15 h 84"/>
                <a:gd name="T106" fmla="*/ 9 w 57"/>
                <a:gd name="T107" fmla="*/ 14 h 84"/>
                <a:gd name="T108" fmla="*/ 13 w 57"/>
                <a:gd name="T109" fmla="*/ 15 h 84"/>
                <a:gd name="T110" fmla="*/ 15 w 57"/>
                <a:gd name="T111" fmla="*/ 10 h 84"/>
                <a:gd name="T112" fmla="*/ 9 w 57"/>
                <a:gd name="T113" fmla="*/ 1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" h="84"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0"/>
                    <a:pt x="1" y="10"/>
                    <a:pt x="1" y="10"/>
                  </a:cubicBezTo>
                  <a:close/>
                  <a:moveTo>
                    <a:pt x="8" y="7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8" y="7"/>
                  </a:lnTo>
                  <a:close/>
                  <a:moveTo>
                    <a:pt x="15" y="3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7" y="9"/>
                    <a:pt x="17" y="9"/>
                    <a:pt x="17" y="9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2" y="1"/>
                    <a:pt x="20" y="1"/>
                    <a:pt x="18" y="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1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29" y="7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9" y="6"/>
                    <a:pt x="37" y="5"/>
                    <a:pt x="36" y="4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6" y="14"/>
                  </a:moveTo>
                  <a:cubicBezTo>
                    <a:pt x="45" y="12"/>
                    <a:pt x="43" y="11"/>
                    <a:pt x="42" y="1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5"/>
                    <a:pt x="40" y="16"/>
                    <a:pt x="41" y="17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50" y="21"/>
                  </a:moveTo>
                  <a:cubicBezTo>
                    <a:pt x="49" y="19"/>
                    <a:pt x="48" y="18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1"/>
                    <a:pt x="44" y="22"/>
                    <a:pt x="45" y="24"/>
                  </a:cubicBezTo>
                  <a:lnTo>
                    <a:pt x="50" y="21"/>
                  </a:lnTo>
                  <a:close/>
                  <a:moveTo>
                    <a:pt x="53" y="29"/>
                  </a:moveTo>
                  <a:cubicBezTo>
                    <a:pt x="53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29"/>
                    <a:pt x="48" y="31"/>
                  </a:cubicBezTo>
                  <a:cubicBezTo>
                    <a:pt x="53" y="29"/>
                    <a:pt x="53" y="29"/>
                    <a:pt x="53" y="29"/>
                  </a:cubicBezTo>
                  <a:close/>
                  <a:moveTo>
                    <a:pt x="55" y="37"/>
                  </a:moveTo>
                  <a:cubicBezTo>
                    <a:pt x="55" y="35"/>
                    <a:pt x="55" y="33"/>
                    <a:pt x="54" y="32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5"/>
                    <a:pt x="49" y="36"/>
                    <a:pt x="50" y="38"/>
                  </a:cubicBezTo>
                  <a:cubicBezTo>
                    <a:pt x="55" y="37"/>
                    <a:pt x="55" y="37"/>
                    <a:pt x="55" y="37"/>
                  </a:cubicBezTo>
                  <a:close/>
                  <a:moveTo>
                    <a:pt x="57" y="45"/>
                  </a:moveTo>
                  <a:cubicBezTo>
                    <a:pt x="56" y="43"/>
                    <a:pt x="56" y="42"/>
                    <a:pt x="56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2"/>
                    <a:pt x="51" y="44"/>
                    <a:pt x="51" y="46"/>
                  </a:cubicBezTo>
                  <a:cubicBezTo>
                    <a:pt x="57" y="45"/>
                    <a:pt x="57" y="45"/>
                    <a:pt x="57" y="45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50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lnTo>
                    <a:pt x="57" y="53"/>
                  </a:lnTo>
                  <a:close/>
                  <a:moveTo>
                    <a:pt x="55" y="62"/>
                  </a:moveTo>
                  <a:cubicBezTo>
                    <a:pt x="56" y="60"/>
                    <a:pt x="56" y="58"/>
                    <a:pt x="56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8"/>
                    <a:pt x="50" y="59"/>
                    <a:pt x="50" y="60"/>
                  </a:cubicBezTo>
                  <a:cubicBezTo>
                    <a:pt x="55" y="62"/>
                    <a:pt x="55" y="62"/>
                    <a:pt x="55" y="62"/>
                  </a:cubicBezTo>
                  <a:close/>
                  <a:moveTo>
                    <a:pt x="52" y="70"/>
                  </a:moveTo>
                  <a:cubicBezTo>
                    <a:pt x="53" y="69"/>
                    <a:pt x="54" y="67"/>
                    <a:pt x="55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5"/>
                    <a:pt x="48" y="66"/>
                    <a:pt x="47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5" y="77"/>
                  </a:move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7" y="76"/>
                    <a:pt x="49" y="74"/>
                    <a:pt x="50" y="7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7"/>
                    <a:pt x="45" y="77"/>
                    <a:pt x="45" y="77"/>
                  </a:cubicBezTo>
                  <a:close/>
                  <a:moveTo>
                    <a:pt x="38" y="80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36" y="75"/>
                    <a:pt x="36" y="75"/>
                    <a:pt x="36" y="75"/>
                  </a:cubicBezTo>
                  <a:lnTo>
                    <a:pt x="38" y="80"/>
                  </a:lnTo>
                  <a:close/>
                  <a:moveTo>
                    <a:pt x="31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1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9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4"/>
                    <a:pt x="31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1" y="73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6" y="75"/>
                    <a:pt x="36" y="73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3" y="64"/>
                  </a:moveTo>
                  <a:cubicBezTo>
                    <a:pt x="33" y="66"/>
                    <a:pt x="32" y="67"/>
                    <a:pt x="32" y="69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8" y="68"/>
                    <a:pt x="38" y="67"/>
                    <a:pt x="39" y="65"/>
                  </a:cubicBezTo>
                  <a:cubicBezTo>
                    <a:pt x="33" y="64"/>
                    <a:pt x="33" y="64"/>
                    <a:pt x="33" y="64"/>
                  </a:cubicBezTo>
                  <a:close/>
                  <a:moveTo>
                    <a:pt x="33" y="57"/>
                  </a:moveTo>
                  <a:cubicBezTo>
                    <a:pt x="33" y="57"/>
                    <a:pt x="33" y="58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3" y="57"/>
                    <a:pt x="33" y="57"/>
                    <a:pt x="33" y="57"/>
                  </a:cubicBezTo>
                  <a:close/>
                  <a:moveTo>
                    <a:pt x="32" y="49"/>
                  </a:moveTo>
                  <a:cubicBezTo>
                    <a:pt x="33" y="51"/>
                    <a:pt x="33" y="52"/>
                    <a:pt x="33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1"/>
                    <a:pt x="38" y="50"/>
                    <a:pt x="38" y="48"/>
                  </a:cubicBezTo>
                  <a:cubicBezTo>
                    <a:pt x="32" y="49"/>
                    <a:pt x="32" y="49"/>
                    <a:pt x="32" y="49"/>
                  </a:cubicBezTo>
                  <a:close/>
                  <a:moveTo>
                    <a:pt x="31" y="41"/>
                  </a:moveTo>
                  <a:cubicBezTo>
                    <a:pt x="31" y="43"/>
                    <a:pt x="32" y="45"/>
                    <a:pt x="32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3"/>
                    <a:pt x="37" y="42"/>
                    <a:pt x="36" y="40"/>
                  </a:cubicBezTo>
                  <a:cubicBezTo>
                    <a:pt x="31" y="41"/>
                    <a:pt x="31" y="41"/>
                    <a:pt x="31" y="41"/>
                  </a:cubicBezTo>
                  <a:close/>
                  <a:moveTo>
                    <a:pt x="28" y="34"/>
                  </a:moveTo>
                  <a:cubicBezTo>
                    <a:pt x="29" y="36"/>
                    <a:pt x="29" y="37"/>
                    <a:pt x="3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4"/>
                    <a:pt x="33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5" y="28"/>
                  </a:moveTo>
                  <a:cubicBezTo>
                    <a:pt x="25" y="29"/>
                    <a:pt x="26" y="30"/>
                    <a:pt x="27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8"/>
                    <a:pt x="30" y="26"/>
                    <a:pt x="30" y="25"/>
                  </a:cubicBezTo>
                  <a:lnTo>
                    <a:pt x="25" y="28"/>
                  </a:lnTo>
                  <a:close/>
                  <a:moveTo>
                    <a:pt x="20" y="21"/>
                  </a:moveTo>
                  <a:cubicBezTo>
                    <a:pt x="21" y="23"/>
                    <a:pt x="22" y="24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5" y="18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7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0" y="13"/>
                    <a:pt x="18" y="12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9" y="14"/>
                  </a:moveTo>
                  <a:cubicBezTo>
                    <a:pt x="10" y="14"/>
                    <a:pt x="11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9"/>
                    <a:pt x="10" y="8"/>
                  </a:cubicBezTo>
                  <a:cubicBezTo>
                    <a:pt x="9" y="14"/>
                    <a:pt x="9" y="14"/>
                    <a:pt x="9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4" name="Freeform 941"/>
            <p:cNvSpPr>
              <a:spLocks/>
            </p:cNvSpPr>
            <p:nvPr/>
          </p:nvSpPr>
          <p:spPr bwMode="auto">
            <a:xfrm>
              <a:off x="1636" y="2321"/>
              <a:ext cx="74" cy="124"/>
            </a:xfrm>
            <a:custGeom>
              <a:avLst/>
              <a:gdLst>
                <a:gd name="T0" fmla="*/ 34 w 44"/>
                <a:gd name="T1" fmla="*/ 72 h 74"/>
                <a:gd name="T2" fmla="*/ 44 w 44"/>
                <a:gd name="T3" fmla="*/ 48 h 74"/>
                <a:gd name="T4" fmla="*/ 22 w 44"/>
                <a:gd name="T5" fmla="*/ 3 h 74"/>
                <a:gd name="T6" fmla="*/ 9 w 44"/>
                <a:gd name="T7" fmla="*/ 3 h 74"/>
                <a:gd name="T8" fmla="*/ 0 w 44"/>
                <a:gd name="T9" fmla="*/ 26 h 74"/>
                <a:gd name="T10" fmla="*/ 22 w 44"/>
                <a:gd name="T11" fmla="*/ 72 h 74"/>
                <a:gd name="T12" fmla="*/ 34 w 44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4">
                  <a:moveTo>
                    <a:pt x="34" y="72"/>
                  </a:moveTo>
                  <a:cubicBezTo>
                    <a:pt x="40" y="69"/>
                    <a:pt x="44" y="60"/>
                    <a:pt x="44" y="48"/>
                  </a:cubicBezTo>
                  <a:cubicBezTo>
                    <a:pt x="44" y="29"/>
                    <a:pt x="34" y="9"/>
                    <a:pt x="22" y="3"/>
                  </a:cubicBezTo>
                  <a:cubicBezTo>
                    <a:pt x="17" y="0"/>
                    <a:pt x="13" y="1"/>
                    <a:pt x="9" y="3"/>
                  </a:cubicBezTo>
                  <a:cubicBezTo>
                    <a:pt x="3" y="6"/>
                    <a:pt x="0" y="14"/>
                    <a:pt x="0" y="26"/>
                  </a:cubicBezTo>
                  <a:cubicBezTo>
                    <a:pt x="0" y="45"/>
                    <a:pt x="10" y="66"/>
                    <a:pt x="22" y="72"/>
                  </a:cubicBezTo>
                  <a:cubicBezTo>
                    <a:pt x="26" y="74"/>
                    <a:pt x="31" y="74"/>
                    <a:pt x="34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5" name="Freeform 942"/>
            <p:cNvSpPr>
              <a:spLocks/>
            </p:cNvSpPr>
            <p:nvPr/>
          </p:nvSpPr>
          <p:spPr bwMode="auto">
            <a:xfrm>
              <a:off x="1634" y="2321"/>
              <a:ext cx="77" cy="124"/>
            </a:xfrm>
            <a:custGeom>
              <a:avLst/>
              <a:gdLst>
                <a:gd name="T0" fmla="*/ 35 w 46"/>
                <a:gd name="T1" fmla="*/ 72 h 74"/>
                <a:gd name="T2" fmla="*/ 36 w 46"/>
                <a:gd name="T3" fmla="*/ 73 h 74"/>
                <a:gd name="T4" fmla="*/ 46 w 46"/>
                <a:gd name="T5" fmla="*/ 48 h 74"/>
                <a:gd name="T6" fmla="*/ 39 w 46"/>
                <a:gd name="T7" fmla="*/ 20 h 74"/>
                <a:gd name="T8" fmla="*/ 23 w 46"/>
                <a:gd name="T9" fmla="*/ 2 h 74"/>
                <a:gd name="T10" fmla="*/ 23 w 46"/>
                <a:gd name="T11" fmla="*/ 2 h 74"/>
                <a:gd name="T12" fmla="*/ 16 w 46"/>
                <a:gd name="T13" fmla="*/ 0 h 74"/>
                <a:gd name="T14" fmla="*/ 10 w 46"/>
                <a:gd name="T15" fmla="*/ 2 h 74"/>
                <a:gd name="T16" fmla="*/ 0 w 46"/>
                <a:gd name="T17" fmla="*/ 26 h 74"/>
                <a:gd name="T18" fmla="*/ 6 w 46"/>
                <a:gd name="T19" fmla="*/ 54 h 74"/>
                <a:gd name="T20" fmla="*/ 22 w 46"/>
                <a:gd name="T21" fmla="*/ 73 h 74"/>
                <a:gd name="T22" fmla="*/ 22 w 46"/>
                <a:gd name="T23" fmla="*/ 73 h 74"/>
                <a:gd name="T24" fmla="*/ 30 w 46"/>
                <a:gd name="T25" fmla="*/ 74 h 74"/>
                <a:gd name="T26" fmla="*/ 36 w 46"/>
                <a:gd name="T27" fmla="*/ 73 h 74"/>
                <a:gd name="T28" fmla="*/ 36 w 46"/>
                <a:gd name="T29" fmla="*/ 73 h 74"/>
                <a:gd name="T30" fmla="*/ 35 w 46"/>
                <a:gd name="T31" fmla="*/ 72 h 74"/>
                <a:gd name="T32" fmla="*/ 35 w 46"/>
                <a:gd name="T33" fmla="*/ 71 h 74"/>
                <a:gd name="T34" fmla="*/ 30 w 46"/>
                <a:gd name="T35" fmla="*/ 72 h 74"/>
                <a:gd name="T36" fmla="*/ 23 w 46"/>
                <a:gd name="T37" fmla="*/ 71 h 74"/>
                <a:gd name="T38" fmla="*/ 23 w 46"/>
                <a:gd name="T39" fmla="*/ 71 h 74"/>
                <a:gd name="T40" fmla="*/ 8 w 46"/>
                <a:gd name="T41" fmla="*/ 53 h 74"/>
                <a:gd name="T42" fmla="*/ 2 w 46"/>
                <a:gd name="T43" fmla="*/ 26 h 74"/>
                <a:gd name="T44" fmla="*/ 11 w 46"/>
                <a:gd name="T45" fmla="*/ 3 h 74"/>
                <a:gd name="T46" fmla="*/ 16 w 46"/>
                <a:gd name="T47" fmla="*/ 2 h 74"/>
                <a:gd name="T48" fmla="*/ 22 w 46"/>
                <a:gd name="T49" fmla="*/ 4 h 74"/>
                <a:gd name="T50" fmla="*/ 22 w 46"/>
                <a:gd name="T51" fmla="*/ 4 h 74"/>
                <a:gd name="T52" fmla="*/ 38 w 46"/>
                <a:gd name="T53" fmla="*/ 21 h 74"/>
                <a:gd name="T54" fmla="*/ 44 w 46"/>
                <a:gd name="T55" fmla="*/ 48 h 74"/>
                <a:gd name="T56" fmla="*/ 35 w 46"/>
                <a:gd name="T57" fmla="*/ 71 h 74"/>
                <a:gd name="T58" fmla="*/ 35 w 46"/>
                <a:gd name="T59" fmla="*/ 71 h 74"/>
                <a:gd name="T60" fmla="*/ 35 w 46"/>
                <a:gd name="T61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74">
                  <a:moveTo>
                    <a:pt x="35" y="72"/>
                  </a:moveTo>
                  <a:cubicBezTo>
                    <a:pt x="36" y="73"/>
                    <a:pt x="36" y="73"/>
                    <a:pt x="36" y="73"/>
                  </a:cubicBezTo>
                  <a:cubicBezTo>
                    <a:pt x="42" y="69"/>
                    <a:pt x="46" y="60"/>
                    <a:pt x="46" y="48"/>
                  </a:cubicBezTo>
                  <a:cubicBezTo>
                    <a:pt x="46" y="38"/>
                    <a:pt x="44" y="29"/>
                    <a:pt x="39" y="20"/>
                  </a:cubicBezTo>
                  <a:cubicBezTo>
                    <a:pt x="35" y="12"/>
                    <a:pt x="30" y="5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4" y="0"/>
                    <a:pt x="12" y="1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2" y="46"/>
                    <a:pt x="6" y="54"/>
                  </a:cubicBezTo>
                  <a:cubicBezTo>
                    <a:pt x="10" y="63"/>
                    <a:pt x="16" y="69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5" y="74"/>
                    <a:pt x="27" y="74"/>
                    <a:pt x="30" y="74"/>
                  </a:cubicBezTo>
                  <a:cubicBezTo>
                    <a:pt x="32" y="74"/>
                    <a:pt x="34" y="74"/>
                    <a:pt x="36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2"/>
                    <a:pt x="31" y="72"/>
                    <a:pt x="30" y="72"/>
                  </a:cubicBezTo>
                  <a:cubicBezTo>
                    <a:pt x="28" y="72"/>
                    <a:pt x="25" y="72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7" y="68"/>
                    <a:pt x="12" y="62"/>
                    <a:pt x="8" y="53"/>
                  </a:cubicBezTo>
                  <a:cubicBezTo>
                    <a:pt x="4" y="45"/>
                    <a:pt x="2" y="36"/>
                    <a:pt x="2" y="26"/>
                  </a:cubicBezTo>
                  <a:cubicBezTo>
                    <a:pt x="2" y="15"/>
                    <a:pt x="5" y="6"/>
                    <a:pt x="11" y="3"/>
                  </a:cubicBezTo>
                  <a:cubicBezTo>
                    <a:pt x="12" y="2"/>
                    <a:pt x="14" y="2"/>
                    <a:pt x="16" y="2"/>
                  </a:cubicBezTo>
                  <a:cubicBezTo>
                    <a:pt x="18" y="2"/>
                    <a:pt x="20" y="3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8" y="6"/>
                    <a:pt x="34" y="13"/>
                    <a:pt x="38" y="21"/>
                  </a:cubicBezTo>
                  <a:cubicBezTo>
                    <a:pt x="42" y="29"/>
                    <a:pt x="44" y="39"/>
                    <a:pt x="44" y="48"/>
                  </a:cubicBezTo>
                  <a:cubicBezTo>
                    <a:pt x="44" y="60"/>
                    <a:pt x="40" y="68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lnTo>
                    <a:pt x="3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6" name="Freeform 943"/>
            <p:cNvSpPr>
              <a:spLocks/>
            </p:cNvSpPr>
            <p:nvPr/>
          </p:nvSpPr>
          <p:spPr bwMode="auto">
            <a:xfrm>
              <a:off x="1655" y="2354"/>
              <a:ext cx="35" cy="57"/>
            </a:xfrm>
            <a:custGeom>
              <a:avLst/>
              <a:gdLst>
                <a:gd name="T0" fmla="*/ 17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7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7" y="33"/>
                  </a:moveTo>
                  <a:cubicBezTo>
                    <a:pt x="19" y="32"/>
                    <a:pt x="21" y="28"/>
                    <a:pt x="21" y="22"/>
                  </a:cubicBezTo>
                  <a:cubicBezTo>
                    <a:pt x="21" y="13"/>
                    <a:pt x="17" y="4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2" y="3"/>
                    <a:pt x="0" y="7"/>
                    <a:pt x="0" y="12"/>
                  </a:cubicBezTo>
                  <a:cubicBezTo>
                    <a:pt x="0" y="21"/>
                    <a:pt x="5" y="30"/>
                    <a:pt x="11" y="33"/>
                  </a:cubicBezTo>
                  <a:cubicBezTo>
                    <a:pt x="13" y="34"/>
                    <a:pt x="15" y="34"/>
                    <a:pt x="17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7" name="Freeform 944"/>
            <p:cNvSpPr>
              <a:spLocks/>
            </p:cNvSpPr>
            <p:nvPr/>
          </p:nvSpPr>
          <p:spPr bwMode="auto">
            <a:xfrm>
              <a:off x="1653" y="2353"/>
              <a:ext cx="38" cy="60"/>
            </a:xfrm>
            <a:custGeom>
              <a:avLst/>
              <a:gdLst>
                <a:gd name="T0" fmla="*/ 18 w 23"/>
                <a:gd name="T1" fmla="*/ 35 h 36"/>
                <a:gd name="T2" fmla="*/ 23 w 23"/>
                <a:gd name="T3" fmla="*/ 23 h 36"/>
                <a:gd name="T4" fmla="*/ 20 w 23"/>
                <a:gd name="T5" fmla="*/ 10 h 36"/>
                <a:gd name="T6" fmla="*/ 12 w 23"/>
                <a:gd name="T7" fmla="*/ 1 h 36"/>
                <a:gd name="T8" fmla="*/ 9 w 23"/>
                <a:gd name="T9" fmla="*/ 0 h 36"/>
                <a:gd name="T10" fmla="*/ 6 w 23"/>
                <a:gd name="T11" fmla="*/ 1 h 36"/>
                <a:gd name="T12" fmla="*/ 0 w 23"/>
                <a:gd name="T13" fmla="*/ 13 h 36"/>
                <a:gd name="T14" fmla="*/ 4 w 23"/>
                <a:gd name="T15" fmla="*/ 26 h 36"/>
                <a:gd name="T16" fmla="*/ 11 w 23"/>
                <a:gd name="T17" fmla="*/ 35 h 36"/>
                <a:gd name="T18" fmla="*/ 12 w 23"/>
                <a:gd name="T19" fmla="*/ 34 h 36"/>
                <a:gd name="T20" fmla="*/ 11 w 23"/>
                <a:gd name="T21" fmla="*/ 35 h 36"/>
                <a:gd name="T22" fmla="*/ 15 w 23"/>
                <a:gd name="T23" fmla="*/ 36 h 36"/>
                <a:gd name="T24" fmla="*/ 18 w 23"/>
                <a:gd name="T25" fmla="*/ 35 h 36"/>
                <a:gd name="T26" fmla="*/ 18 w 23"/>
                <a:gd name="T27" fmla="*/ 34 h 36"/>
                <a:gd name="T28" fmla="*/ 17 w 23"/>
                <a:gd name="T29" fmla="*/ 33 h 36"/>
                <a:gd name="T30" fmla="*/ 15 w 23"/>
                <a:gd name="T31" fmla="*/ 34 h 36"/>
                <a:gd name="T32" fmla="*/ 12 w 23"/>
                <a:gd name="T33" fmla="*/ 33 h 36"/>
                <a:gd name="T34" fmla="*/ 12 w 23"/>
                <a:gd name="T35" fmla="*/ 33 h 36"/>
                <a:gd name="T36" fmla="*/ 5 w 23"/>
                <a:gd name="T37" fmla="*/ 26 h 36"/>
                <a:gd name="T38" fmla="*/ 2 w 23"/>
                <a:gd name="T39" fmla="*/ 13 h 36"/>
                <a:gd name="T40" fmla="*/ 6 w 23"/>
                <a:gd name="T41" fmla="*/ 3 h 36"/>
                <a:gd name="T42" fmla="*/ 9 w 23"/>
                <a:gd name="T43" fmla="*/ 2 h 36"/>
                <a:gd name="T44" fmla="*/ 11 w 23"/>
                <a:gd name="T45" fmla="*/ 3 h 36"/>
                <a:gd name="T46" fmla="*/ 18 w 23"/>
                <a:gd name="T47" fmla="*/ 11 h 36"/>
                <a:gd name="T48" fmla="*/ 21 w 23"/>
                <a:gd name="T49" fmla="*/ 23 h 36"/>
                <a:gd name="T50" fmla="*/ 17 w 23"/>
                <a:gd name="T51" fmla="*/ 33 h 36"/>
                <a:gd name="T52" fmla="*/ 17 w 23"/>
                <a:gd name="T53" fmla="*/ 35 h 36"/>
                <a:gd name="T54" fmla="*/ 18 w 23"/>
                <a:gd name="T55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" h="36">
                  <a:moveTo>
                    <a:pt x="18" y="35"/>
                  </a:moveTo>
                  <a:cubicBezTo>
                    <a:pt x="21" y="33"/>
                    <a:pt x="23" y="29"/>
                    <a:pt x="23" y="23"/>
                  </a:cubicBezTo>
                  <a:cubicBezTo>
                    <a:pt x="23" y="19"/>
                    <a:pt x="22" y="14"/>
                    <a:pt x="20" y="10"/>
                  </a:cubicBezTo>
                  <a:cubicBezTo>
                    <a:pt x="18" y="6"/>
                    <a:pt x="15" y="3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6" y="1"/>
                    <a:pt x="6" y="1"/>
                  </a:cubicBezTo>
                  <a:cubicBezTo>
                    <a:pt x="2" y="3"/>
                    <a:pt x="0" y="7"/>
                    <a:pt x="0" y="13"/>
                  </a:cubicBezTo>
                  <a:cubicBezTo>
                    <a:pt x="0" y="18"/>
                    <a:pt x="2" y="22"/>
                    <a:pt x="4" y="26"/>
                  </a:cubicBezTo>
                  <a:cubicBezTo>
                    <a:pt x="6" y="30"/>
                    <a:pt x="8" y="34"/>
                    <a:pt x="11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3" y="36"/>
                    <a:pt x="14" y="36"/>
                    <a:pt x="15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9" y="35"/>
                    <a:pt x="19" y="34"/>
                    <a:pt x="18" y="34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6" y="34"/>
                    <a:pt x="16" y="34"/>
                    <a:pt x="15" y="34"/>
                  </a:cubicBezTo>
                  <a:cubicBezTo>
                    <a:pt x="14" y="34"/>
                    <a:pt x="13" y="34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0" y="32"/>
                    <a:pt x="7" y="29"/>
                    <a:pt x="5" y="26"/>
                  </a:cubicBezTo>
                  <a:cubicBezTo>
                    <a:pt x="4" y="22"/>
                    <a:pt x="2" y="17"/>
                    <a:pt x="2" y="13"/>
                  </a:cubicBezTo>
                  <a:cubicBezTo>
                    <a:pt x="2" y="8"/>
                    <a:pt x="4" y="4"/>
                    <a:pt x="6" y="3"/>
                  </a:cubicBezTo>
                  <a:cubicBezTo>
                    <a:pt x="7" y="3"/>
                    <a:pt x="8" y="2"/>
                    <a:pt x="9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4" y="4"/>
                    <a:pt x="16" y="7"/>
                    <a:pt x="18" y="11"/>
                  </a:cubicBezTo>
                  <a:cubicBezTo>
                    <a:pt x="20" y="15"/>
                    <a:pt x="21" y="19"/>
                    <a:pt x="21" y="23"/>
                  </a:cubicBezTo>
                  <a:cubicBezTo>
                    <a:pt x="21" y="29"/>
                    <a:pt x="19" y="32"/>
                    <a:pt x="17" y="33"/>
                  </a:cubicBezTo>
                  <a:cubicBezTo>
                    <a:pt x="17" y="34"/>
                    <a:pt x="16" y="34"/>
                    <a:pt x="17" y="35"/>
                  </a:cubicBezTo>
                  <a:cubicBezTo>
                    <a:pt x="17" y="35"/>
                    <a:pt x="18" y="35"/>
                    <a:pt x="18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8" name="Freeform 945"/>
            <p:cNvSpPr>
              <a:spLocks/>
            </p:cNvSpPr>
            <p:nvPr/>
          </p:nvSpPr>
          <p:spPr bwMode="auto">
            <a:xfrm>
              <a:off x="1670" y="2356"/>
              <a:ext cx="20" cy="47"/>
            </a:xfrm>
            <a:custGeom>
              <a:avLst/>
              <a:gdLst>
                <a:gd name="T0" fmla="*/ 2 w 12"/>
                <a:gd name="T1" fmla="*/ 0 h 28"/>
                <a:gd name="T2" fmla="*/ 2 w 12"/>
                <a:gd name="T3" fmla="*/ 0 h 28"/>
                <a:gd name="T4" fmla="*/ 0 w 12"/>
                <a:gd name="T5" fmla="*/ 7 h 28"/>
                <a:gd name="T6" fmla="*/ 11 w 12"/>
                <a:gd name="T7" fmla="*/ 28 h 28"/>
                <a:gd name="T8" fmla="*/ 11 w 12"/>
                <a:gd name="T9" fmla="*/ 28 h 28"/>
                <a:gd name="T10" fmla="*/ 12 w 12"/>
                <a:gd name="T11" fmla="*/ 21 h 28"/>
                <a:gd name="T12" fmla="*/ 2 w 1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5"/>
                    <a:pt x="5" y="25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6"/>
                    <a:pt x="12" y="24"/>
                    <a:pt x="12" y="21"/>
                  </a:cubicBezTo>
                  <a:cubicBezTo>
                    <a:pt x="12" y="12"/>
                    <a:pt x="8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69" name="Freeform 946"/>
            <p:cNvSpPr>
              <a:spLocks/>
            </p:cNvSpPr>
            <p:nvPr/>
          </p:nvSpPr>
          <p:spPr bwMode="auto">
            <a:xfrm>
              <a:off x="1668" y="2354"/>
              <a:ext cx="23" cy="51"/>
            </a:xfrm>
            <a:custGeom>
              <a:avLst/>
              <a:gdLst>
                <a:gd name="T0" fmla="*/ 3 w 14"/>
                <a:gd name="T1" fmla="*/ 0 h 30"/>
                <a:gd name="T2" fmla="*/ 3 w 14"/>
                <a:gd name="T3" fmla="*/ 0 h 30"/>
                <a:gd name="T4" fmla="*/ 2 w 14"/>
                <a:gd name="T5" fmla="*/ 1 h 30"/>
                <a:gd name="T6" fmla="*/ 0 w 14"/>
                <a:gd name="T7" fmla="*/ 8 h 30"/>
                <a:gd name="T8" fmla="*/ 4 w 14"/>
                <a:gd name="T9" fmla="*/ 21 h 30"/>
                <a:gd name="T10" fmla="*/ 11 w 14"/>
                <a:gd name="T11" fmla="*/ 30 h 30"/>
                <a:gd name="T12" fmla="*/ 11 w 14"/>
                <a:gd name="T13" fmla="*/ 30 h 30"/>
                <a:gd name="T14" fmla="*/ 12 w 14"/>
                <a:gd name="T15" fmla="*/ 30 h 30"/>
                <a:gd name="T16" fmla="*/ 13 w 14"/>
                <a:gd name="T17" fmla="*/ 29 h 30"/>
                <a:gd name="T18" fmla="*/ 14 w 14"/>
                <a:gd name="T19" fmla="*/ 22 h 30"/>
                <a:gd name="T20" fmla="*/ 11 w 14"/>
                <a:gd name="T21" fmla="*/ 9 h 30"/>
                <a:gd name="T22" fmla="*/ 3 w 14"/>
                <a:gd name="T23" fmla="*/ 0 h 30"/>
                <a:gd name="T24" fmla="*/ 2 w 14"/>
                <a:gd name="T25" fmla="*/ 1 h 30"/>
                <a:gd name="T26" fmla="*/ 2 w 14"/>
                <a:gd name="T27" fmla="*/ 2 h 30"/>
                <a:gd name="T28" fmla="*/ 9 w 14"/>
                <a:gd name="T29" fmla="*/ 10 h 30"/>
                <a:gd name="T30" fmla="*/ 12 w 14"/>
                <a:gd name="T31" fmla="*/ 22 h 30"/>
                <a:gd name="T32" fmla="*/ 11 w 14"/>
                <a:gd name="T33" fmla="*/ 29 h 30"/>
                <a:gd name="T34" fmla="*/ 12 w 14"/>
                <a:gd name="T35" fmla="*/ 29 h 30"/>
                <a:gd name="T36" fmla="*/ 12 w 14"/>
                <a:gd name="T37" fmla="*/ 28 h 30"/>
                <a:gd name="T38" fmla="*/ 12 w 14"/>
                <a:gd name="T39" fmla="*/ 28 h 30"/>
                <a:gd name="T40" fmla="*/ 12 w 14"/>
                <a:gd name="T41" fmla="*/ 29 h 30"/>
                <a:gd name="T42" fmla="*/ 12 w 14"/>
                <a:gd name="T43" fmla="*/ 28 h 30"/>
                <a:gd name="T44" fmla="*/ 5 w 14"/>
                <a:gd name="T45" fmla="*/ 20 h 30"/>
                <a:gd name="T46" fmla="*/ 2 w 14"/>
                <a:gd name="T47" fmla="*/ 8 h 30"/>
                <a:gd name="T48" fmla="*/ 3 w 14"/>
                <a:gd name="T49" fmla="*/ 1 h 30"/>
                <a:gd name="T50" fmla="*/ 3 w 14"/>
                <a:gd name="T51" fmla="*/ 1 h 30"/>
                <a:gd name="T52" fmla="*/ 2 w 14"/>
                <a:gd name="T53" fmla="*/ 2 h 30"/>
                <a:gd name="T54" fmla="*/ 2 w 14"/>
                <a:gd name="T55" fmla="*/ 2 h 30"/>
                <a:gd name="T56" fmla="*/ 4 w 14"/>
                <a:gd name="T57" fmla="*/ 2 h 30"/>
                <a:gd name="T58" fmla="*/ 3 w 14"/>
                <a:gd name="T5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3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2"/>
                    <a:pt x="2" y="17"/>
                    <a:pt x="4" y="21"/>
                  </a:cubicBezTo>
                  <a:cubicBezTo>
                    <a:pt x="6" y="25"/>
                    <a:pt x="8" y="28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3" y="30"/>
                    <a:pt x="13" y="29"/>
                  </a:cubicBezTo>
                  <a:cubicBezTo>
                    <a:pt x="14" y="27"/>
                    <a:pt x="14" y="25"/>
                    <a:pt x="14" y="22"/>
                  </a:cubicBezTo>
                  <a:cubicBezTo>
                    <a:pt x="14" y="18"/>
                    <a:pt x="13" y="13"/>
                    <a:pt x="11" y="9"/>
                  </a:cubicBezTo>
                  <a:cubicBezTo>
                    <a:pt x="9" y="5"/>
                    <a:pt x="6" y="2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5" y="3"/>
                    <a:pt x="7" y="6"/>
                    <a:pt x="9" y="10"/>
                  </a:cubicBezTo>
                  <a:cubicBezTo>
                    <a:pt x="11" y="14"/>
                    <a:pt x="12" y="18"/>
                    <a:pt x="12" y="22"/>
                  </a:cubicBezTo>
                  <a:cubicBezTo>
                    <a:pt x="12" y="25"/>
                    <a:pt x="12" y="27"/>
                    <a:pt x="11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0" y="27"/>
                    <a:pt x="7" y="24"/>
                    <a:pt x="5" y="20"/>
                  </a:cubicBezTo>
                  <a:cubicBezTo>
                    <a:pt x="4" y="16"/>
                    <a:pt x="2" y="12"/>
                    <a:pt x="2" y="8"/>
                  </a:cubicBezTo>
                  <a:cubicBezTo>
                    <a:pt x="2" y="5"/>
                    <a:pt x="3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0" name="Freeform 947"/>
            <p:cNvSpPr>
              <a:spLocks/>
            </p:cNvSpPr>
            <p:nvPr/>
          </p:nvSpPr>
          <p:spPr bwMode="auto">
            <a:xfrm>
              <a:off x="1651" y="2309"/>
              <a:ext cx="89" cy="132"/>
            </a:xfrm>
            <a:custGeom>
              <a:avLst/>
              <a:gdLst>
                <a:gd name="T0" fmla="*/ 0 w 53"/>
                <a:gd name="T1" fmla="*/ 10 h 79"/>
                <a:gd name="T2" fmla="*/ 13 w 53"/>
                <a:gd name="T3" fmla="*/ 10 h 79"/>
                <a:gd name="T4" fmla="*/ 35 w 53"/>
                <a:gd name="T5" fmla="*/ 55 h 79"/>
                <a:gd name="T6" fmla="*/ 25 w 53"/>
                <a:gd name="T7" fmla="*/ 79 h 79"/>
                <a:gd name="T8" fmla="*/ 43 w 53"/>
                <a:gd name="T9" fmla="*/ 71 h 79"/>
                <a:gd name="T10" fmla="*/ 53 w 53"/>
                <a:gd name="T11" fmla="*/ 47 h 79"/>
                <a:gd name="T12" fmla="*/ 31 w 53"/>
                <a:gd name="T13" fmla="*/ 2 h 79"/>
                <a:gd name="T14" fmla="*/ 18 w 53"/>
                <a:gd name="T15" fmla="*/ 2 h 79"/>
                <a:gd name="T16" fmla="*/ 0 w 53"/>
                <a:gd name="T17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0" y="10"/>
                  </a:moveTo>
                  <a:cubicBezTo>
                    <a:pt x="4" y="8"/>
                    <a:pt x="8" y="7"/>
                    <a:pt x="13" y="10"/>
                  </a:cubicBezTo>
                  <a:cubicBezTo>
                    <a:pt x="25" y="16"/>
                    <a:pt x="35" y="36"/>
                    <a:pt x="35" y="55"/>
                  </a:cubicBezTo>
                  <a:cubicBezTo>
                    <a:pt x="35" y="67"/>
                    <a:pt x="31" y="76"/>
                    <a:pt x="25" y="79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9" y="68"/>
                    <a:pt x="53" y="59"/>
                    <a:pt x="53" y="47"/>
                  </a:cubicBezTo>
                  <a:cubicBezTo>
                    <a:pt x="53" y="28"/>
                    <a:pt x="43" y="8"/>
                    <a:pt x="31" y="2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1" name="Freeform 948"/>
            <p:cNvSpPr>
              <a:spLocks/>
            </p:cNvSpPr>
            <p:nvPr/>
          </p:nvSpPr>
          <p:spPr bwMode="auto">
            <a:xfrm>
              <a:off x="1651" y="2307"/>
              <a:ext cx="91" cy="136"/>
            </a:xfrm>
            <a:custGeom>
              <a:avLst/>
              <a:gdLst>
                <a:gd name="T0" fmla="*/ 0 w 54"/>
                <a:gd name="T1" fmla="*/ 11 h 81"/>
                <a:gd name="T2" fmla="*/ 1 w 54"/>
                <a:gd name="T3" fmla="*/ 11 h 81"/>
                <a:gd name="T4" fmla="*/ 6 w 54"/>
                <a:gd name="T5" fmla="*/ 10 h 81"/>
                <a:gd name="T6" fmla="*/ 12 w 54"/>
                <a:gd name="T7" fmla="*/ 12 h 81"/>
                <a:gd name="T8" fmla="*/ 12 w 54"/>
                <a:gd name="T9" fmla="*/ 12 h 81"/>
                <a:gd name="T10" fmla="*/ 28 w 54"/>
                <a:gd name="T11" fmla="*/ 29 h 81"/>
                <a:gd name="T12" fmla="*/ 34 w 54"/>
                <a:gd name="T13" fmla="*/ 56 h 81"/>
                <a:gd name="T14" fmla="*/ 25 w 54"/>
                <a:gd name="T15" fmla="*/ 79 h 81"/>
                <a:gd name="T16" fmla="*/ 26 w 54"/>
                <a:gd name="T17" fmla="*/ 81 h 81"/>
                <a:gd name="T18" fmla="*/ 44 w 54"/>
                <a:gd name="T19" fmla="*/ 73 h 81"/>
                <a:gd name="T20" fmla="*/ 44 w 54"/>
                <a:gd name="T21" fmla="*/ 73 h 81"/>
                <a:gd name="T22" fmla="*/ 54 w 54"/>
                <a:gd name="T23" fmla="*/ 48 h 81"/>
                <a:gd name="T24" fmla="*/ 47 w 54"/>
                <a:gd name="T25" fmla="*/ 20 h 81"/>
                <a:gd name="T26" fmla="*/ 31 w 54"/>
                <a:gd name="T27" fmla="*/ 2 h 81"/>
                <a:gd name="T28" fmla="*/ 24 w 54"/>
                <a:gd name="T29" fmla="*/ 0 h 81"/>
                <a:gd name="T30" fmla="*/ 18 w 54"/>
                <a:gd name="T31" fmla="*/ 2 h 81"/>
                <a:gd name="T32" fmla="*/ 18 w 54"/>
                <a:gd name="T33" fmla="*/ 3 h 81"/>
                <a:gd name="T34" fmla="*/ 18 w 54"/>
                <a:gd name="T35" fmla="*/ 2 h 81"/>
                <a:gd name="T36" fmla="*/ 0 w 54"/>
                <a:gd name="T37" fmla="*/ 10 h 81"/>
                <a:gd name="T38" fmla="*/ 0 w 54"/>
                <a:gd name="T39" fmla="*/ 11 h 81"/>
                <a:gd name="T40" fmla="*/ 1 w 54"/>
                <a:gd name="T41" fmla="*/ 11 h 81"/>
                <a:gd name="T42" fmla="*/ 0 w 54"/>
                <a:gd name="T43" fmla="*/ 11 h 81"/>
                <a:gd name="T44" fmla="*/ 1 w 54"/>
                <a:gd name="T45" fmla="*/ 11 h 81"/>
                <a:gd name="T46" fmla="*/ 19 w 54"/>
                <a:gd name="T47" fmla="*/ 3 h 81"/>
                <a:gd name="T48" fmla="*/ 19 w 54"/>
                <a:gd name="T49" fmla="*/ 3 h 81"/>
                <a:gd name="T50" fmla="*/ 24 w 54"/>
                <a:gd name="T51" fmla="*/ 2 h 81"/>
                <a:gd name="T52" fmla="*/ 30 w 54"/>
                <a:gd name="T53" fmla="*/ 4 h 81"/>
                <a:gd name="T54" fmla="*/ 46 w 54"/>
                <a:gd name="T55" fmla="*/ 21 h 81"/>
                <a:gd name="T56" fmla="*/ 52 w 54"/>
                <a:gd name="T57" fmla="*/ 48 h 81"/>
                <a:gd name="T58" fmla="*/ 43 w 54"/>
                <a:gd name="T59" fmla="*/ 71 h 81"/>
                <a:gd name="T60" fmla="*/ 43 w 54"/>
                <a:gd name="T61" fmla="*/ 72 h 81"/>
                <a:gd name="T62" fmla="*/ 43 w 54"/>
                <a:gd name="T63" fmla="*/ 71 h 81"/>
                <a:gd name="T64" fmla="*/ 25 w 54"/>
                <a:gd name="T65" fmla="*/ 79 h 81"/>
                <a:gd name="T66" fmla="*/ 25 w 54"/>
                <a:gd name="T67" fmla="*/ 80 h 81"/>
                <a:gd name="T68" fmla="*/ 26 w 54"/>
                <a:gd name="T69" fmla="*/ 81 h 81"/>
                <a:gd name="T70" fmla="*/ 36 w 54"/>
                <a:gd name="T71" fmla="*/ 56 h 81"/>
                <a:gd name="T72" fmla="*/ 29 w 54"/>
                <a:gd name="T73" fmla="*/ 28 h 81"/>
                <a:gd name="T74" fmla="*/ 13 w 54"/>
                <a:gd name="T75" fmla="*/ 10 h 81"/>
                <a:gd name="T76" fmla="*/ 13 w 54"/>
                <a:gd name="T77" fmla="*/ 10 h 81"/>
                <a:gd name="T78" fmla="*/ 6 w 54"/>
                <a:gd name="T79" fmla="*/ 8 h 81"/>
                <a:gd name="T80" fmla="*/ 0 w 54"/>
                <a:gd name="T81" fmla="*/ 10 h 81"/>
                <a:gd name="T82" fmla="*/ 1 w 54"/>
                <a:gd name="T83" fmla="*/ 11 h 81"/>
                <a:gd name="T84" fmla="*/ 0 w 54"/>
                <a:gd name="T85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1">
                  <a:moveTo>
                    <a:pt x="0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4" y="10"/>
                    <a:pt x="6" y="10"/>
                  </a:cubicBezTo>
                  <a:cubicBezTo>
                    <a:pt x="8" y="10"/>
                    <a:pt x="10" y="11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4"/>
                    <a:pt x="24" y="21"/>
                    <a:pt x="28" y="29"/>
                  </a:cubicBezTo>
                  <a:cubicBezTo>
                    <a:pt x="32" y="37"/>
                    <a:pt x="34" y="47"/>
                    <a:pt x="34" y="56"/>
                  </a:cubicBezTo>
                  <a:cubicBezTo>
                    <a:pt x="34" y="68"/>
                    <a:pt x="30" y="76"/>
                    <a:pt x="25" y="79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9"/>
                    <a:pt x="51" y="29"/>
                    <a:pt x="47" y="20"/>
                  </a:cubicBezTo>
                  <a:cubicBezTo>
                    <a:pt x="43" y="12"/>
                    <a:pt x="38" y="5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ubicBezTo>
                    <a:pt x="22" y="0"/>
                    <a:pt x="20" y="1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2" y="2"/>
                    <a:pt x="24" y="2"/>
                  </a:cubicBezTo>
                  <a:cubicBezTo>
                    <a:pt x="26" y="2"/>
                    <a:pt x="28" y="3"/>
                    <a:pt x="30" y="4"/>
                  </a:cubicBezTo>
                  <a:cubicBezTo>
                    <a:pt x="36" y="7"/>
                    <a:pt x="42" y="13"/>
                    <a:pt x="46" y="21"/>
                  </a:cubicBezTo>
                  <a:cubicBezTo>
                    <a:pt x="50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4" y="37"/>
                    <a:pt x="29" y="28"/>
                  </a:cubicBezTo>
                  <a:cubicBezTo>
                    <a:pt x="25" y="20"/>
                    <a:pt x="20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1" y="9"/>
                    <a:pt x="8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2" name="Freeform 949"/>
            <p:cNvSpPr>
              <a:spLocks/>
            </p:cNvSpPr>
            <p:nvPr/>
          </p:nvSpPr>
          <p:spPr bwMode="auto">
            <a:xfrm>
              <a:off x="1742" y="2275"/>
              <a:ext cx="75" cy="124"/>
            </a:xfrm>
            <a:custGeom>
              <a:avLst/>
              <a:gdLst>
                <a:gd name="T0" fmla="*/ 35 w 45"/>
                <a:gd name="T1" fmla="*/ 72 h 74"/>
                <a:gd name="T2" fmla="*/ 45 w 45"/>
                <a:gd name="T3" fmla="*/ 48 h 74"/>
                <a:gd name="T4" fmla="*/ 23 w 45"/>
                <a:gd name="T5" fmla="*/ 2 h 74"/>
                <a:gd name="T6" fmla="*/ 10 w 45"/>
                <a:gd name="T7" fmla="*/ 2 h 74"/>
                <a:gd name="T8" fmla="*/ 0 w 45"/>
                <a:gd name="T9" fmla="*/ 26 h 74"/>
                <a:gd name="T10" fmla="*/ 23 w 45"/>
                <a:gd name="T11" fmla="*/ 71 h 74"/>
                <a:gd name="T12" fmla="*/ 35 w 45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4">
                  <a:moveTo>
                    <a:pt x="35" y="72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4"/>
                    <a:pt x="32" y="74"/>
                    <a:pt x="35" y="7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3" name="Freeform 950"/>
            <p:cNvSpPr>
              <a:spLocks noEditPoints="1"/>
            </p:cNvSpPr>
            <p:nvPr/>
          </p:nvSpPr>
          <p:spPr bwMode="auto">
            <a:xfrm>
              <a:off x="1738" y="2272"/>
              <a:ext cx="84" cy="131"/>
            </a:xfrm>
            <a:custGeom>
              <a:avLst/>
              <a:gdLst>
                <a:gd name="T0" fmla="*/ 38 w 50"/>
                <a:gd name="T1" fmla="*/ 76 h 78"/>
                <a:gd name="T2" fmla="*/ 36 w 50"/>
                <a:gd name="T3" fmla="*/ 71 h 78"/>
                <a:gd name="T4" fmla="*/ 35 w 50"/>
                <a:gd name="T5" fmla="*/ 71 h 78"/>
                <a:gd name="T6" fmla="*/ 31 w 50"/>
                <a:gd name="T7" fmla="*/ 78 h 78"/>
                <a:gd name="T8" fmla="*/ 31 w 50"/>
                <a:gd name="T9" fmla="*/ 72 h 78"/>
                <a:gd name="T10" fmla="*/ 19 w 50"/>
                <a:gd name="T11" fmla="*/ 73 h 78"/>
                <a:gd name="T12" fmla="*/ 27 w 50"/>
                <a:gd name="T13" fmla="*/ 71 h 78"/>
                <a:gd name="T14" fmla="*/ 19 w 50"/>
                <a:gd name="T15" fmla="*/ 73 h 78"/>
                <a:gd name="T16" fmla="*/ 21 w 50"/>
                <a:gd name="T17" fmla="*/ 67 h 78"/>
                <a:gd name="T18" fmla="*/ 8 w 50"/>
                <a:gd name="T19" fmla="*/ 60 h 78"/>
                <a:gd name="T20" fmla="*/ 13 w 50"/>
                <a:gd name="T21" fmla="*/ 58 h 78"/>
                <a:gd name="T22" fmla="*/ 7 w 50"/>
                <a:gd name="T23" fmla="*/ 58 h 78"/>
                <a:gd name="T24" fmla="*/ 5 w 50"/>
                <a:gd name="T25" fmla="*/ 53 h 78"/>
                <a:gd name="T26" fmla="*/ 9 w 50"/>
                <a:gd name="T27" fmla="*/ 48 h 78"/>
                <a:gd name="T28" fmla="*/ 0 w 50"/>
                <a:gd name="T29" fmla="*/ 37 h 78"/>
                <a:gd name="T30" fmla="*/ 6 w 50"/>
                <a:gd name="T31" fmla="*/ 36 h 78"/>
                <a:gd name="T32" fmla="*/ 0 w 50"/>
                <a:gd name="T33" fmla="*/ 34 h 78"/>
                <a:gd name="T34" fmla="*/ 0 w 50"/>
                <a:gd name="T35" fmla="*/ 29 h 78"/>
                <a:gd name="T36" fmla="*/ 5 w 50"/>
                <a:gd name="T37" fmla="*/ 26 h 78"/>
                <a:gd name="T38" fmla="*/ 2 w 50"/>
                <a:gd name="T39" fmla="*/ 12 h 78"/>
                <a:gd name="T40" fmla="*/ 8 w 50"/>
                <a:gd name="T41" fmla="*/ 14 h 78"/>
                <a:gd name="T42" fmla="*/ 4 w 50"/>
                <a:gd name="T43" fmla="*/ 9 h 78"/>
                <a:gd name="T44" fmla="*/ 7 w 50"/>
                <a:gd name="T45" fmla="*/ 4 h 78"/>
                <a:gd name="T46" fmla="*/ 11 w 50"/>
                <a:gd name="T47" fmla="*/ 2 h 78"/>
                <a:gd name="T48" fmla="*/ 14 w 50"/>
                <a:gd name="T49" fmla="*/ 7 h 78"/>
                <a:gd name="T50" fmla="*/ 17 w 50"/>
                <a:gd name="T51" fmla="*/ 6 h 78"/>
                <a:gd name="T52" fmla="*/ 20 w 50"/>
                <a:gd name="T53" fmla="*/ 0 h 78"/>
                <a:gd name="T54" fmla="*/ 25 w 50"/>
                <a:gd name="T55" fmla="*/ 2 h 78"/>
                <a:gd name="T56" fmla="*/ 25 w 50"/>
                <a:gd name="T57" fmla="*/ 8 h 78"/>
                <a:gd name="T58" fmla="*/ 38 w 50"/>
                <a:gd name="T59" fmla="*/ 13 h 78"/>
                <a:gd name="T60" fmla="*/ 34 w 50"/>
                <a:gd name="T61" fmla="*/ 16 h 78"/>
                <a:gd name="T62" fmla="*/ 40 w 50"/>
                <a:gd name="T63" fmla="*/ 16 h 78"/>
                <a:gd name="T64" fmla="*/ 43 w 50"/>
                <a:gd name="T65" fmla="*/ 20 h 78"/>
                <a:gd name="T66" fmla="*/ 39 w 50"/>
                <a:gd name="T67" fmla="*/ 26 h 78"/>
                <a:gd name="T68" fmla="*/ 48 w 50"/>
                <a:gd name="T69" fmla="*/ 36 h 78"/>
                <a:gd name="T70" fmla="*/ 43 w 50"/>
                <a:gd name="T71" fmla="*/ 37 h 78"/>
                <a:gd name="T72" fmla="*/ 49 w 50"/>
                <a:gd name="T73" fmla="*/ 39 h 78"/>
                <a:gd name="T74" fmla="*/ 50 w 50"/>
                <a:gd name="T75" fmla="*/ 44 h 78"/>
                <a:gd name="T76" fmla="*/ 50 w 50"/>
                <a:gd name="T77" fmla="*/ 48 h 78"/>
                <a:gd name="T78" fmla="*/ 44 w 50"/>
                <a:gd name="T79" fmla="*/ 52 h 78"/>
                <a:gd name="T80" fmla="*/ 49 w 50"/>
                <a:gd name="T81" fmla="*/ 56 h 78"/>
                <a:gd name="T82" fmla="*/ 48 w 50"/>
                <a:gd name="T83" fmla="*/ 61 h 78"/>
                <a:gd name="T84" fmla="*/ 42 w 50"/>
                <a:gd name="T85" fmla="*/ 6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78">
                  <a:moveTo>
                    <a:pt x="37" y="77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0" y="75"/>
                    <a:pt x="42" y="74"/>
                    <a:pt x="43" y="72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8" y="70"/>
                    <a:pt x="37" y="70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7" y="77"/>
                    <a:pt x="37" y="77"/>
                    <a:pt x="37" y="77"/>
                  </a:cubicBezTo>
                  <a:close/>
                  <a:moveTo>
                    <a:pt x="28" y="77"/>
                  </a:moveTo>
                  <a:cubicBezTo>
                    <a:pt x="29" y="78"/>
                    <a:pt x="30" y="78"/>
                    <a:pt x="31" y="78"/>
                  </a:cubicBezTo>
                  <a:cubicBezTo>
                    <a:pt x="32" y="78"/>
                    <a:pt x="33" y="78"/>
                    <a:pt x="34" y="78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2" y="72"/>
                    <a:pt x="32" y="72"/>
                    <a:pt x="31" y="72"/>
                  </a:cubicBezTo>
                  <a:cubicBezTo>
                    <a:pt x="31" y="72"/>
                    <a:pt x="30" y="72"/>
                    <a:pt x="29" y="72"/>
                  </a:cubicBezTo>
                  <a:lnTo>
                    <a:pt x="28" y="77"/>
                  </a:lnTo>
                  <a:close/>
                  <a:moveTo>
                    <a:pt x="19" y="73"/>
                  </a:moveTo>
                  <a:cubicBezTo>
                    <a:pt x="21" y="74"/>
                    <a:pt x="22" y="75"/>
                    <a:pt x="23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5" y="70"/>
                    <a:pt x="24" y="70"/>
                    <a:pt x="23" y="69"/>
                  </a:cubicBezTo>
                  <a:lnTo>
                    <a:pt x="19" y="73"/>
                  </a:lnTo>
                  <a:close/>
                  <a:moveTo>
                    <a:pt x="13" y="67"/>
                  </a:moveTo>
                  <a:cubicBezTo>
                    <a:pt x="14" y="69"/>
                    <a:pt x="16" y="70"/>
                    <a:pt x="17" y="7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0" y="66"/>
                    <a:pt x="19" y="65"/>
                    <a:pt x="18" y="64"/>
                  </a:cubicBezTo>
                  <a:cubicBezTo>
                    <a:pt x="13" y="67"/>
                    <a:pt x="13" y="67"/>
                    <a:pt x="13" y="67"/>
                  </a:cubicBezTo>
                  <a:close/>
                  <a:moveTo>
                    <a:pt x="8" y="60"/>
                  </a:moveTo>
                  <a:cubicBezTo>
                    <a:pt x="9" y="62"/>
                    <a:pt x="10" y="63"/>
                    <a:pt x="11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0"/>
                    <a:pt x="14" y="59"/>
                    <a:pt x="13" y="58"/>
                  </a:cubicBezTo>
                  <a:lnTo>
                    <a:pt x="8" y="60"/>
                  </a:lnTo>
                  <a:close/>
                  <a:moveTo>
                    <a:pt x="5" y="53"/>
                  </a:moveTo>
                  <a:cubicBezTo>
                    <a:pt x="5" y="55"/>
                    <a:pt x="6" y="56"/>
                    <a:pt x="7" y="58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4"/>
                    <a:pt x="11" y="52"/>
                    <a:pt x="10" y="51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2" y="45"/>
                  </a:moveTo>
                  <a:cubicBezTo>
                    <a:pt x="2" y="47"/>
                    <a:pt x="3" y="48"/>
                    <a:pt x="4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8" y="47"/>
                    <a:pt x="8" y="45"/>
                    <a:pt x="7" y="44"/>
                  </a:cubicBezTo>
                  <a:cubicBezTo>
                    <a:pt x="2" y="45"/>
                    <a:pt x="2" y="45"/>
                    <a:pt x="2" y="45"/>
                  </a:cubicBezTo>
                  <a:close/>
                  <a:moveTo>
                    <a:pt x="0" y="37"/>
                  </a:moveTo>
                  <a:cubicBezTo>
                    <a:pt x="0" y="39"/>
                    <a:pt x="1" y="40"/>
                    <a:pt x="1" y="4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39"/>
                    <a:pt x="6" y="38"/>
                    <a:pt x="6" y="36"/>
                  </a:cubicBezTo>
                  <a:lnTo>
                    <a:pt x="0" y="37"/>
                  </a:lnTo>
                  <a:close/>
                  <a:moveTo>
                    <a:pt x="0" y="29"/>
                  </a:moveTo>
                  <a:cubicBezTo>
                    <a:pt x="0" y="30"/>
                    <a:pt x="0" y="32"/>
                    <a:pt x="0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5" y="30"/>
                    <a:pt x="5" y="28"/>
                  </a:cubicBezTo>
                  <a:lnTo>
                    <a:pt x="0" y="29"/>
                  </a:lnTo>
                  <a:close/>
                  <a:moveTo>
                    <a:pt x="0" y="20"/>
                  </a:moveTo>
                  <a:cubicBezTo>
                    <a:pt x="0" y="22"/>
                    <a:pt x="0" y="24"/>
                    <a:pt x="0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4"/>
                    <a:pt x="6" y="22"/>
                    <a:pt x="6" y="21"/>
                  </a:cubicBezTo>
                  <a:lnTo>
                    <a:pt x="0" y="20"/>
                  </a:lnTo>
                  <a:close/>
                  <a:moveTo>
                    <a:pt x="2" y="12"/>
                  </a:moveTo>
                  <a:cubicBezTo>
                    <a:pt x="2" y="13"/>
                    <a:pt x="1" y="15"/>
                    <a:pt x="1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7"/>
                    <a:pt x="7" y="15"/>
                    <a:pt x="8" y="14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7" y="4"/>
                  </a:moveTo>
                  <a:cubicBezTo>
                    <a:pt x="6" y="5"/>
                    <a:pt x="5" y="7"/>
                    <a:pt x="4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7" y="4"/>
                    <a:pt x="7" y="4"/>
                    <a:pt x="7" y="4"/>
                  </a:cubicBezTo>
                  <a:close/>
                  <a:moveTo>
                    <a:pt x="16" y="0"/>
                  </a:moveTo>
                  <a:cubicBezTo>
                    <a:pt x="14" y="0"/>
                    <a:pt x="12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25" y="2"/>
                  </a:moveTo>
                  <a:cubicBezTo>
                    <a:pt x="24" y="1"/>
                    <a:pt x="22" y="0"/>
                    <a:pt x="20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6"/>
                    <a:pt x="23" y="7"/>
                  </a:cubicBezTo>
                  <a:lnTo>
                    <a:pt x="25" y="2"/>
                  </a:lnTo>
                  <a:close/>
                  <a:moveTo>
                    <a:pt x="33" y="7"/>
                  </a:moveTo>
                  <a:cubicBezTo>
                    <a:pt x="31" y="5"/>
                    <a:pt x="30" y="4"/>
                    <a:pt x="28" y="3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9"/>
                    <a:pt x="28" y="10"/>
                    <a:pt x="29" y="11"/>
                  </a:cubicBezTo>
                  <a:cubicBezTo>
                    <a:pt x="33" y="7"/>
                    <a:pt x="33" y="7"/>
                    <a:pt x="33" y="7"/>
                  </a:cubicBezTo>
                  <a:close/>
                  <a:moveTo>
                    <a:pt x="38" y="13"/>
                  </a:moveTo>
                  <a:cubicBezTo>
                    <a:pt x="37" y="12"/>
                    <a:pt x="36" y="10"/>
                    <a:pt x="35" y="9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4"/>
                    <a:pt x="33" y="15"/>
                    <a:pt x="34" y="16"/>
                  </a:cubicBezTo>
                  <a:lnTo>
                    <a:pt x="38" y="13"/>
                  </a:lnTo>
                  <a:close/>
                  <a:moveTo>
                    <a:pt x="43" y="20"/>
                  </a:moveTo>
                  <a:cubicBezTo>
                    <a:pt x="42" y="19"/>
                    <a:pt x="41" y="17"/>
                    <a:pt x="40" y="16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20"/>
                    <a:pt x="37" y="22"/>
                    <a:pt x="38" y="23"/>
                  </a:cubicBezTo>
                  <a:lnTo>
                    <a:pt x="43" y="20"/>
                  </a:lnTo>
                  <a:close/>
                  <a:moveTo>
                    <a:pt x="46" y="28"/>
                  </a:moveTo>
                  <a:cubicBezTo>
                    <a:pt x="45" y="26"/>
                    <a:pt x="45" y="25"/>
                    <a:pt x="44" y="23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40" y="28"/>
                    <a:pt x="41" y="30"/>
                  </a:cubicBezTo>
                  <a:cubicBezTo>
                    <a:pt x="46" y="28"/>
                    <a:pt x="46" y="28"/>
                    <a:pt x="46" y="28"/>
                  </a:cubicBezTo>
                  <a:close/>
                  <a:moveTo>
                    <a:pt x="48" y="36"/>
                  </a:moveTo>
                  <a:cubicBezTo>
                    <a:pt x="48" y="34"/>
                    <a:pt x="47" y="33"/>
                    <a:pt x="47" y="31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4"/>
                    <a:pt x="42" y="36"/>
                    <a:pt x="43" y="37"/>
                  </a:cubicBezTo>
                  <a:cubicBezTo>
                    <a:pt x="48" y="36"/>
                    <a:pt x="48" y="36"/>
                    <a:pt x="48" y="36"/>
                  </a:cubicBezTo>
                  <a:close/>
                  <a:moveTo>
                    <a:pt x="50" y="44"/>
                  </a:moveTo>
                  <a:cubicBezTo>
                    <a:pt x="49" y="43"/>
                    <a:pt x="49" y="41"/>
                    <a:pt x="49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2"/>
                    <a:pt x="44" y="43"/>
                    <a:pt x="44" y="45"/>
                  </a:cubicBezTo>
                  <a:cubicBezTo>
                    <a:pt x="50" y="44"/>
                    <a:pt x="50" y="44"/>
                    <a:pt x="50" y="44"/>
                  </a:cubicBezTo>
                  <a:close/>
                  <a:moveTo>
                    <a:pt x="50" y="53"/>
                  </a:moveTo>
                  <a:cubicBezTo>
                    <a:pt x="50" y="52"/>
                    <a:pt x="50" y="51"/>
                    <a:pt x="50" y="50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9"/>
                    <a:pt x="44" y="50"/>
                  </a:cubicBezTo>
                  <a:cubicBezTo>
                    <a:pt x="44" y="51"/>
                    <a:pt x="44" y="52"/>
                    <a:pt x="44" y="52"/>
                  </a:cubicBezTo>
                  <a:cubicBezTo>
                    <a:pt x="50" y="53"/>
                    <a:pt x="50" y="53"/>
                    <a:pt x="50" y="53"/>
                  </a:cubicBezTo>
                  <a:close/>
                  <a:moveTo>
                    <a:pt x="48" y="61"/>
                  </a:moveTo>
                  <a:cubicBezTo>
                    <a:pt x="49" y="60"/>
                    <a:pt x="49" y="58"/>
                    <a:pt x="49" y="56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7"/>
                    <a:pt x="43" y="58"/>
                    <a:pt x="43" y="60"/>
                  </a:cubicBezTo>
                  <a:cubicBezTo>
                    <a:pt x="48" y="61"/>
                    <a:pt x="48" y="61"/>
                    <a:pt x="48" y="61"/>
                  </a:cubicBezTo>
                  <a:close/>
                  <a:moveTo>
                    <a:pt x="45" y="69"/>
                  </a:moveTo>
                  <a:cubicBezTo>
                    <a:pt x="46" y="68"/>
                    <a:pt x="47" y="66"/>
                    <a:pt x="47" y="64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4"/>
                    <a:pt x="41" y="65"/>
                    <a:pt x="40" y="66"/>
                  </a:cubicBezTo>
                  <a:cubicBezTo>
                    <a:pt x="45" y="69"/>
                    <a:pt x="45" y="69"/>
                    <a:pt x="45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4" name="Freeform 951"/>
            <p:cNvSpPr>
              <a:spLocks/>
            </p:cNvSpPr>
            <p:nvPr/>
          </p:nvSpPr>
          <p:spPr bwMode="auto">
            <a:xfrm>
              <a:off x="1758" y="2262"/>
              <a:ext cx="89" cy="134"/>
            </a:xfrm>
            <a:custGeom>
              <a:avLst/>
              <a:gdLst>
                <a:gd name="T0" fmla="*/ 0 w 53"/>
                <a:gd name="T1" fmla="*/ 10 h 80"/>
                <a:gd name="T2" fmla="*/ 13 w 53"/>
                <a:gd name="T3" fmla="*/ 10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1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9"/>
                    <a:pt x="31" y="3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5" name="Freeform 952"/>
            <p:cNvSpPr>
              <a:spLocks noEditPoints="1"/>
            </p:cNvSpPr>
            <p:nvPr/>
          </p:nvSpPr>
          <p:spPr bwMode="auto">
            <a:xfrm>
              <a:off x="1757" y="2259"/>
              <a:ext cx="95" cy="140"/>
            </a:xfrm>
            <a:custGeom>
              <a:avLst/>
              <a:gdLst>
                <a:gd name="T0" fmla="*/ 1 w 57"/>
                <a:gd name="T1" fmla="*/ 12 h 84"/>
                <a:gd name="T2" fmla="*/ 6 w 57"/>
                <a:gd name="T3" fmla="*/ 8 h 84"/>
                <a:gd name="T4" fmla="*/ 3 w 57"/>
                <a:gd name="T5" fmla="*/ 15 h 84"/>
                <a:gd name="T6" fmla="*/ 3 w 57"/>
                <a:gd name="T7" fmla="*/ 8 h 84"/>
                <a:gd name="T8" fmla="*/ 8 w 57"/>
                <a:gd name="T9" fmla="*/ 6 h 84"/>
                <a:gd name="T10" fmla="*/ 13 w 57"/>
                <a:gd name="T11" fmla="*/ 10 h 84"/>
                <a:gd name="T12" fmla="*/ 23 w 57"/>
                <a:gd name="T13" fmla="*/ 0 h 84"/>
                <a:gd name="T14" fmla="*/ 18 w 57"/>
                <a:gd name="T15" fmla="*/ 2 h 84"/>
                <a:gd name="T16" fmla="*/ 20 w 57"/>
                <a:gd name="T17" fmla="*/ 7 h 84"/>
                <a:gd name="T18" fmla="*/ 24 w 57"/>
                <a:gd name="T19" fmla="*/ 6 h 84"/>
                <a:gd name="T20" fmla="*/ 27 w 57"/>
                <a:gd name="T21" fmla="*/ 0 h 84"/>
                <a:gd name="T22" fmla="*/ 33 w 57"/>
                <a:gd name="T23" fmla="*/ 2 h 84"/>
                <a:gd name="T24" fmla="*/ 32 w 57"/>
                <a:gd name="T25" fmla="*/ 8 h 84"/>
                <a:gd name="T26" fmla="*/ 45 w 57"/>
                <a:gd name="T27" fmla="*/ 13 h 84"/>
                <a:gd name="T28" fmla="*/ 41 w 57"/>
                <a:gd name="T29" fmla="*/ 17 h 84"/>
                <a:gd name="T30" fmla="*/ 47 w 57"/>
                <a:gd name="T31" fmla="*/ 16 h 84"/>
                <a:gd name="T32" fmla="*/ 50 w 57"/>
                <a:gd name="T33" fmla="*/ 21 h 84"/>
                <a:gd name="T34" fmla="*/ 46 w 57"/>
                <a:gd name="T35" fmla="*/ 26 h 84"/>
                <a:gd name="T36" fmla="*/ 55 w 57"/>
                <a:gd name="T37" fmla="*/ 36 h 84"/>
                <a:gd name="T38" fmla="*/ 50 w 57"/>
                <a:gd name="T39" fmla="*/ 38 h 84"/>
                <a:gd name="T40" fmla="*/ 56 w 57"/>
                <a:gd name="T41" fmla="*/ 39 h 84"/>
                <a:gd name="T42" fmla="*/ 56 w 57"/>
                <a:gd name="T43" fmla="*/ 45 h 84"/>
                <a:gd name="T44" fmla="*/ 57 w 57"/>
                <a:gd name="T45" fmla="*/ 48 h 84"/>
                <a:gd name="T46" fmla="*/ 51 w 57"/>
                <a:gd name="T47" fmla="*/ 53 h 84"/>
                <a:gd name="T48" fmla="*/ 56 w 57"/>
                <a:gd name="T49" fmla="*/ 56 h 84"/>
                <a:gd name="T50" fmla="*/ 55 w 57"/>
                <a:gd name="T51" fmla="*/ 62 h 84"/>
                <a:gd name="T52" fmla="*/ 49 w 57"/>
                <a:gd name="T53" fmla="*/ 63 h 84"/>
                <a:gd name="T54" fmla="*/ 45 w 57"/>
                <a:gd name="T55" fmla="*/ 76 h 84"/>
                <a:gd name="T56" fmla="*/ 45 w 57"/>
                <a:gd name="T57" fmla="*/ 76 h 84"/>
                <a:gd name="T58" fmla="*/ 43 w 57"/>
                <a:gd name="T59" fmla="*/ 71 h 84"/>
                <a:gd name="T60" fmla="*/ 43 w 57"/>
                <a:gd name="T61" fmla="*/ 71 h 84"/>
                <a:gd name="T62" fmla="*/ 42 w 57"/>
                <a:gd name="T63" fmla="*/ 78 h 84"/>
                <a:gd name="T64" fmla="*/ 38 w 57"/>
                <a:gd name="T65" fmla="*/ 80 h 84"/>
                <a:gd name="T66" fmla="*/ 33 w 57"/>
                <a:gd name="T67" fmla="*/ 76 h 84"/>
                <a:gd name="T68" fmla="*/ 28 w 57"/>
                <a:gd name="T69" fmla="*/ 77 h 84"/>
                <a:gd name="T70" fmla="*/ 28 w 57"/>
                <a:gd name="T71" fmla="*/ 84 h 84"/>
                <a:gd name="T72" fmla="*/ 26 w 57"/>
                <a:gd name="T73" fmla="*/ 82 h 84"/>
                <a:gd name="T74" fmla="*/ 28 w 57"/>
                <a:gd name="T75" fmla="*/ 77 h 84"/>
                <a:gd name="T76" fmla="*/ 34 w 57"/>
                <a:gd name="T77" fmla="*/ 78 h 84"/>
                <a:gd name="T78" fmla="*/ 33 w 57"/>
                <a:gd name="T79" fmla="*/ 64 h 84"/>
                <a:gd name="T80" fmla="*/ 38 w 57"/>
                <a:gd name="T81" fmla="*/ 64 h 84"/>
                <a:gd name="T82" fmla="*/ 33 w 57"/>
                <a:gd name="T83" fmla="*/ 58 h 84"/>
                <a:gd name="T84" fmla="*/ 39 w 57"/>
                <a:gd name="T85" fmla="*/ 58 h 84"/>
                <a:gd name="T86" fmla="*/ 32 w 57"/>
                <a:gd name="T87" fmla="*/ 49 h 84"/>
                <a:gd name="T88" fmla="*/ 38 w 57"/>
                <a:gd name="T89" fmla="*/ 48 h 84"/>
                <a:gd name="T90" fmla="*/ 32 w 57"/>
                <a:gd name="T91" fmla="*/ 46 h 84"/>
                <a:gd name="T92" fmla="*/ 31 w 57"/>
                <a:gd name="T93" fmla="*/ 41 h 84"/>
                <a:gd name="T94" fmla="*/ 35 w 57"/>
                <a:gd name="T95" fmla="*/ 37 h 84"/>
                <a:gd name="T96" fmla="*/ 24 w 57"/>
                <a:gd name="T97" fmla="*/ 27 h 84"/>
                <a:gd name="T98" fmla="*/ 29 w 57"/>
                <a:gd name="T99" fmla="*/ 24 h 84"/>
                <a:gd name="T100" fmla="*/ 23 w 57"/>
                <a:gd name="T101" fmla="*/ 25 h 84"/>
                <a:gd name="T102" fmla="*/ 20 w 57"/>
                <a:gd name="T103" fmla="*/ 21 h 84"/>
                <a:gd name="T104" fmla="*/ 22 w 57"/>
                <a:gd name="T105" fmla="*/ 15 h 84"/>
                <a:gd name="T106" fmla="*/ 8 w 57"/>
                <a:gd name="T107" fmla="*/ 14 h 84"/>
                <a:gd name="T108" fmla="*/ 9 w 57"/>
                <a:gd name="T109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" h="84">
                  <a:moveTo>
                    <a:pt x="0" y="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2" y="9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8" y="6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10" y="11"/>
                    <a:pt x="10" y="11"/>
                    <a:pt x="10" y="11"/>
                  </a:cubicBezTo>
                  <a:lnTo>
                    <a:pt x="8" y="6"/>
                  </a:lnTo>
                  <a:close/>
                  <a:moveTo>
                    <a:pt x="15" y="3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5" y="3"/>
                  </a:lnTo>
                  <a:close/>
                  <a:moveTo>
                    <a:pt x="23" y="0"/>
                  </a:moveTo>
                  <a:cubicBezTo>
                    <a:pt x="21" y="0"/>
                    <a:pt x="19" y="1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6"/>
                    <a:pt x="23" y="6"/>
                    <a:pt x="24" y="6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33" y="2"/>
                  </a:moveTo>
                  <a:cubicBezTo>
                    <a:pt x="31" y="1"/>
                    <a:pt x="29" y="0"/>
                    <a:pt x="27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9" y="6"/>
                    <a:pt x="30" y="7"/>
                  </a:cubicBezTo>
                  <a:cubicBezTo>
                    <a:pt x="33" y="2"/>
                    <a:pt x="33" y="2"/>
                    <a:pt x="33" y="2"/>
                  </a:cubicBezTo>
                  <a:close/>
                  <a:moveTo>
                    <a:pt x="40" y="7"/>
                  </a:moveTo>
                  <a:cubicBezTo>
                    <a:pt x="38" y="6"/>
                    <a:pt x="37" y="4"/>
                    <a:pt x="36" y="3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0" y="7"/>
                    <a:pt x="40" y="7"/>
                    <a:pt x="40" y="7"/>
                  </a:cubicBezTo>
                  <a:close/>
                  <a:moveTo>
                    <a:pt x="45" y="13"/>
                  </a:moveTo>
                  <a:cubicBezTo>
                    <a:pt x="44" y="12"/>
                    <a:pt x="43" y="11"/>
                    <a:pt x="42" y="9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14"/>
                    <a:pt x="40" y="15"/>
                    <a:pt x="41" y="17"/>
                  </a:cubicBezTo>
                  <a:cubicBezTo>
                    <a:pt x="45" y="13"/>
                    <a:pt x="45" y="13"/>
                    <a:pt x="45" y="13"/>
                  </a:cubicBezTo>
                  <a:close/>
                  <a:moveTo>
                    <a:pt x="50" y="21"/>
                  </a:moveTo>
                  <a:cubicBezTo>
                    <a:pt x="49" y="19"/>
                    <a:pt x="48" y="18"/>
                    <a:pt x="47" y="1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20"/>
                    <a:pt x="44" y="22"/>
                    <a:pt x="45" y="23"/>
                  </a:cubicBezTo>
                  <a:cubicBezTo>
                    <a:pt x="50" y="21"/>
                    <a:pt x="50" y="21"/>
                    <a:pt x="50" y="21"/>
                  </a:cubicBezTo>
                  <a:close/>
                  <a:moveTo>
                    <a:pt x="53" y="28"/>
                  </a:moveTo>
                  <a:cubicBezTo>
                    <a:pt x="52" y="27"/>
                    <a:pt x="52" y="25"/>
                    <a:pt x="51" y="24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7"/>
                    <a:pt x="47" y="29"/>
                    <a:pt x="48" y="30"/>
                  </a:cubicBezTo>
                  <a:cubicBezTo>
                    <a:pt x="53" y="28"/>
                    <a:pt x="53" y="28"/>
                    <a:pt x="53" y="28"/>
                  </a:cubicBezTo>
                  <a:close/>
                  <a:moveTo>
                    <a:pt x="55" y="36"/>
                  </a:moveTo>
                  <a:cubicBezTo>
                    <a:pt x="55" y="35"/>
                    <a:pt x="54" y="33"/>
                    <a:pt x="54" y="3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9" y="35"/>
                    <a:pt x="49" y="36"/>
                    <a:pt x="50" y="38"/>
                  </a:cubicBezTo>
                  <a:lnTo>
                    <a:pt x="55" y="36"/>
                  </a:lnTo>
                  <a:close/>
                  <a:moveTo>
                    <a:pt x="56" y="45"/>
                  </a:moveTo>
                  <a:cubicBezTo>
                    <a:pt x="56" y="43"/>
                    <a:pt x="56" y="41"/>
                    <a:pt x="56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2"/>
                    <a:pt x="51" y="44"/>
                    <a:pt x="51" y="45"/>
                  </a:cubicBezTo>
                  <a:cubicBezTo>
                    <a:pt x="56" y="45"/>
                    <a:pt x="56" y="45"/>
                    <a:pt x="56" y="45"/>
                  </a:cubicBezTo>
                  <a:close/>
                  <a:moveTo>
                    <a:pt x="57" y="53"/>
                  </a:moveTo>
                  <a:cubicBezTo>
                    <a:pt x="57" y="52"/>
                    <a:pt x="57" y="51"/>
                    <a:pt x="57" y="50"/>
                  </a:cubicBezTo>
                  <a:cubicBezTo>
                    <a:pt x="57" y="49"/>
                    <a:pt x="57" y="49"/>
                    <a:pt x="57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9"/>
                    <a:pt x="51" y="49"/>
                    <a:pt x="51" y="50"/>
                  </a:cubicBezTo>
                  <a:cubicBezTo>
                    <a:pt x="51" y="51"/>
                    <a:pt x="51" y="52"/>
                    <a:pt x="51" y="53"/>
                  </a:cubicBezTo>
                  <a:lnTo>
                    <a:pt x="57" y="53"/>
                  </a:lnTo>
                  <a:close/>
                  <a:moveTo>
                    <a:pt x="55" y="62"/>
                  </a:moveTo>
                  <a:cubicBezTo>
                    <a:pt x="56" y="60"/>
                    <a:pt x="56" y="58"/>
                    <a:pt x="56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7"/>
                    <a:pt x="50" y="59"/>
                    <a:pt x="50" y="60"/>
                  </a:cubicBezTo>
                  <a:lnTo>
                    <a:pt x="55" y="62"/>
                  </a:lnTo>
                  <a:close/>
                  <a:moveTo>
                    <a:pt x="52" y="70"/>
                  </a:moveTo>
                  <a:cubicBezTo>
                    <a:pt x="53" y="68"/>
                    <a:pt x="54" y="66"/>
                    <a:pt x="54" y="65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8" y="64"/>
                    <a:pt x="48" y="66"/>
                    <a:pt x="47" y="67"/>
                  </a:cubicBezTo>
                  <a:cubicBezTo>
                    <a:pt x="52" y="70"/>
                    <a:pt x="52" y="70"/>
                    <a:pt x="52" y="70"/>
                  </a:cubicBezTo>
                  <a:close/>
                  <a:moveTo>
                    <a:pt x="45" y="76"/>
                  </a:move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7" y="75"/>
                    <a:pt x="49" y="74"/>
                    <a:pt x="50" y="7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70"/>
                    <a:pt x="44" y="71"/>
                    <a:pt x="43" y="71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5" y="76"/>
                    <a:pt x="45" y="76"/>
                    <a:pt x="45" y="76"/>
                  </a:cubicBezTo>
                  <a:close/>
                  <a:moveTo>
                    <a:pt x="38" y="80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5" y="74"/>
                    <a:pt x="35" y="74"/>
                    <a:pt x="35" y="74"/>
                  </a:cubicBezTo>
                  <a:lnTo>
                    <a:pt x="38" y="80"/>
                  </a:lnTo>
                  <a:close/>
                  <a:moveTo>
                    <a:pt x="30" y="83"/>
                  </a:moveTo>
                  <a:cubicBezTo>
                    <a:pt x="35" y="81"/>
                    <a:pt x="35" y="81"/>
                    <a:pt x="35" y="81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8" y="78"/>
                    <a:pt x="28" y="78"/>
                    <a:pt x="28" y="78"/>
                  </a:cubicBezTo>
                  <a:lnTo>
                    <a:pt x="30" y="83"/>
                  </a:lnTo>
                  <a:close/>
                  <a:moveTo>
                    <a:pt x="28" y="77"/>
                  </a:moveTo>
                  <a:cubicBezTo>
                    <a:pt x="27" y="78"/>
                    <a:pt x="26" y="78"/>
                    <a:pt x="25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9" y="83"/>
                    <a:pt x="30" y="82"/>
                    <a:pt x="32" y="81"/>
                  </a:cubicBezTo>
                  <a:cubicBezTo>
                    <a:pt x="28" y="77"/>
                    <a:pt x="28" y="77"/>
                    <a:pt x="28" y="77"/>
                  </a:cubicBezTo>
                  <a:close/>
                  <a:moveTo>
                    <a:pt x="31" y="71"/>
                  </a:moveTo>
                  <a:cubicBezTo>
                    <a:pt x="30" y="72"/>
                    <a:pt x="30" y="74"/>
                    <a:pt x="29" y="7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6"/>
                    <a:pt x="36" y="75"/>
                    <a:pt x="36" y="73"/>
                  </a:cubicBezTo>
                  <a:lnTo>
                    <a:pt x="31" y="71"/>
                  </a:lnTo>
                  <a:close/>
                  <a:moveTo>
                    <a:pt x="33" y="64"/>
                  </a:moveTo>
                  <a:cubicBezTo>
                    <a:pt x="32" y="65"/>
                    <a:pt x="32" y="67"/>
                    <a:pt x="32" y="68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8" y="68"/>
                    <a:pt x="38" y="66"/>
                    <a:pt x="38" y="64"/>
                  </a:cubicBezTo>
                  <a:lnTo>
                    <a:pt x="33" y="64"/>
                  </a:lnTo>
                  <a:close/>
                  <a:moveTo>
                    <a:pt x="33" y="56"/>
                  </a:moveTo>
                  <a:cubicBezTo>
                    <a:pt x="33" y="57"/>
                    <a:pt x="33" y="57"/>
                    <a:pt x="33" y="58"/>
                  </a:cubicBezTo>
                  <a:cubicBezTo>
                    <a:pt x="33" y="59"/>
                    <a:pt x="33" y="60"/>
                    <a:pt x="33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0"/>
                    <a:pt x="39" y="59"/>
                    <a:pt x="39" y="58"/>
                  </a:cubicBezTo>
                  <a:cubicBezTo>
                    <a:pt x="39" y="57"/>
                    <a:pt x="39" y="57"/>
                    <a:pt x="39" y="56"/>
                  </a:cubicBezTo>
                  <a:cubicBezTo>
                    <a:pt x="33" y="56"/>
                    <a:pt x="33" y="56"/>
                    <a:pt x="33" y="56"/>
                  </a:cubicBezTo>
                  <a:close/>
                  <a:moveTo>
                    <a:pt x="32" y="49"/>
                  </a:moveTo>
                  <a:cubicBezTo>
                    <a:pt x="33" y="50"/>
                    <a:pt x="33" y="52"/>
                    <a:pt x="33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1"/>
                    <a:pt x="38" y="49"/>
                    <a:pt x="38" y="48"/>
                  </a:cubicBezTo>
                  <a:lnTo>
                    <a:pt x="32" y="49"/>
                  </a:lnTo>
                  <a:close/>
                  <a:moveTo>
                    <a:pt x="31" y="41"/>
                  </a:moveTo>
                  <a:cubicBezTo>
                    <a:pt x="31" y="43"/>
                    <a:pt x="31" y="44"/>
                    <a:pt x="32" y="4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3"/>
                    <a:pt x="37" y="41"/>
                    <a:pt x="36" y="39"/>
                  </a:cubicBezTo>
                  <a:lnTo>
                    <a:pt x="31" y="41"/>
                  </a:lnTo>
                  <a:close/>
                  <a:moveTo>
                    <a:pt x="28" y="34"/>
                  </a:moveTo>
                  <a:cubicBezTo>
                    <a:pt x="29" y="35"/>
                    <a:pt x="29" y="37"/>
                    <a:pt x="30" y="3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5"/>
                    <a:pt x="34" y="33"/>
                    <a:pt x="33" y="32"/>
                  </a:cubicBezTo>
                  <a:cubicBezTo>
                    <a:pt x="28" y="34"/>
                    <a:pt x="28" y="34"/>
                    <a:pt x="28" y="34"/>
                  </a:cubicBezTo>
                  <a:close/>
                  <a:moveTo>
                    <a:pt x="24" y="27"/>
                  </a:moveTo>
                  <a:cubicBezTo>
                    <a:pt x="25" y="28"/>
                    <a:pt x="26" y="30"/>
                    <a:pt x="27" y="3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7"/>
                    <a:pt x="30" y="26"/>
                    <a:pt x="29" y="24"/>
                  </a:cubicBezTo>
                  <a:lnTo>
                    <a:pt x="24" y="27"/>
                  </a:lnTo>
                  <a:close/>
                  <a:moveTo>
                    <a:pt x="20" y="21"/>
                  </a:moveTo>
                  <a:cubicBezTo>
                    <a:pt x="21" y="22"/>
                    <a:pt x="22" y="23"/>
                    <a:pt x="23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0"/>
                    <a:pt x="26" y="19"/>
                    <a:pt x="24" y="17"/>
                  </a:cubicBezTo>
                  <a:cubicBezTo>
                    <a:pt x="20" y="21"/>
                    <a:pt x="20" y="21"/>
                    <a:pt x="20" y="21"/>
                  </a:cubicBezTo>
                  <a:close/>
                  <a:moveTo>
                    <a:pt x="15" y="16"/>
                  </a:moveTo>
                  <a:cubicBezTo>
                    <a:pt x="16" y="17"/>
                    <a:pt x="17" y="18"/>
                    <a:pt x="18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19" y="13"/>
                    <a:pt x="18" y="12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8" y="14"/>
                  </a:moveTo>
                  <a:cubicBezTo>
                    <a:pt x="10" y="14"/>
                    <a:pt x="11" y="14"/>
                    <a:pt x="12" y="1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8" y="14"/>
                    <a:pt x="8" y="14"/>
                    <a:pt x="8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6" name="Freeform 953"/>
            <p:cNvSpPr>
              <a:spLocks/>
            </p:cNvSpPr>
            <p:nvPr/>
          </p:nvSpPr>
          <p:spPr bwMode="auto">
            <a:xfrm>
              <a:off x="1742" y="2275"/>
              <a:ext cx="75" cy="124"/>
            </a:xfrm>
            <a:custGeom>
              <a:avLst/>
              <a:gdLst>
                <a:gd name="T0" fmla="*/ 35 w 45"/>
                <a:gd name="T1" fmla="*/ 72 h 74"/>
                <a:gd name="T2" fmla="*/ 45 w 45"/>
                <a:gd name="T3" fmla="*/ 48 h 74"/>
                <a:gd name="T4" fmla="*/ 23 w 45"/>
                <a:gd name="T5" fmla="*/ 2 h 74"/>
                <a:gd name="T6" fmla="*/ 10 w 45"/>
                <a:gd name="T7" fmla="*/ 2 h 74"/>
                <a:gd name="T8" fmla="*/ 0 w 45"/>
                <a:gd name="T9" fmla="*/ 26 h 74"/>
                <a:gd name="T10" fmla="*/ 23 w 45"/>
                <a:gd name="T11" fmla="*/ 71 h 74"/>
                <a:gd name="T12" fmla="*/ 35 w 45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74">
                  <a:moveTo>
                    <a:pt x="35" y="72"/>
                  </a:moveTo>
                  <a:cubicBezTo>
                    <a:pt x="41" y="68"/>
                    <a:pt x="45" y="60"/>
                    <a:pt x="45" y="48"/>
                  </a:cubicBezTo>
                  <a:cubicBezTo>
                    <a:pt x="45" y="29"/>
                    <a:pt x="35" y="8"/>
                    <a:pt x="23" y="2"/>
                  </a:cubicBezTo>
                  <a:cubicBezTo>
                    <a:pt x="18" y="0"/>
                    <a:pt x="14" y="0"/>
                    <a:pt x="10" y="2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45"/>
                    <a:pt x="10" y="65"/>
                    <a:pt x="23" y="71"/>
                  </a:cubicBezTo>
                  <a:cubicBezTo>
                    <a:pt x="27" y="74"/>
                    <a:pt x="32" y="74"/>
                    <a:pt x="35" y="72"/>
                  </a:cubicBezTo>
                </a:path>
              </a:pathLst>
            </a:custGeom>
            <a:solidFill>
              <a:srgbClr val="575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7" name="Freeform 954"/>
            <p:cNvSpPr>
              <a:spLocks/>
            </p:cNvSpPr>
            <p:nvPr/>
          </p:nvSpPr>
          <p:spPr bwMode="auto">
            <a:xfrm>
              <a:off x="1740" y="2275"/>
              <a:ext cx="78" cy="124"/>
            </a:xfrm>
            <a:custGeom>
              <a:avLst/>
              <a:gdLst>
                <a:gd name="T0" fmla="*/ 36 w 47"/>
                <a:gd name="T1" fmla="*/ 72 h 74"/>
                <a:gd name="T2" fmla="*/ 37 w 47"/>
                <a:gd name="T3" fmla="*/ 72 h 74"/>
                <a:gd name="T4" fmla="*/ 47 w 47"/>
                <a:gd name="T5" fmla="*/ 48 h 74"/>
                <a:gd name="T6" fmla="*/ 40 w 47"/>
                <a:gd name="T7" fmla="*/ 20 h 74"/>
                <a:gd name="T8" fmla="*/ 24 w 47"/>
                <a:gd name="T9" fmla="*/ 2 h 74"/>
                <a:gd name="T10" fmla="*/ 24 w 47"/>
                <a:gd name="T11" fmla="*/ 2 h 74"/>
                <a:gd name="T12" fmla="*/ 17 w 47"/>
                <a:gd name="T13" fmla="*/ 0 h 74"/>
                <a:gd name="T14" fmla="*/ 11 w 47"/>
                <a:gd name="T15" fmla="*/ 1 h 74"/>
                <a:gd name="T16" fmla="*/ 0 w 47"/>
                <a:gd name="T17" fmla="*/ 26 h 74"/>
                <a:gd name="T18" fmla="*/ 7 w 47"/>
                <a:gd name="T19" fmla="*/ 54 h 74"/>
                <a:gd name="T20" fmla="*/ 23 w 47"/>
                <a:gd name="T21" fmla="*/ 72 h 74"/>
                <a:gd name="T22" fmla="*/ 30 w 47"/>
                <a:gd name="T23" fmla="*/ 74 h 74"/>
                <a:gd name="T24" fmla="*/ 37 w 47"/>
                <a:gd name="T25" fmla="*/ 72 h 74"/>
                <a:gd name="T26" fmla="*/ 37 w 47"/>
                <a:gd name="T27" fmla="*/ 72 h 74"/>
                <a:gd name="T28" fmla="*/ 36 w 47"/>
                <a:gd name="T29" fmla="*/ 72 h 74"/>
                <a:gd name="T30" fmla="*/ 36 w 47"/>
                <a:gd name="T31" fmla="*/ 71 h 74"/>
                <a:gd name="T32" fmla="*/ 30 w 47"/>
                <a:gd name="T33" fmla="*/ 72 h 74"/>
                <a:gd name="T34" fmla="*/ 24 w 47"/>
                <a:gd name="T35" fmla="*/ 70 h 74"/>
                <a:gd name="T36" fmla="*/ 9 w 47"/>
                <a:gd name="T37" fmla="*/ 53 h 74"/>
                <a:gd name="T38" fmla="*/ 2 w 47"/>
                <a:gd name="T39" fmla="*/ 26 h 74"/>
                <a:gd name="T40" fmla="*/ 12 w 47"/>
                <a:gd name="T41" fmla="*/ 3 h 74"/>
                <a:gd name="T42" fmla="*/ 17 w 47"/>
                <a:gd name="T43" fmla="*/ 2 h 74"/>
                <a:gd name="T44" fmla="*/ 23 w 47"/>
                <a:gd name="T45" fmla="*/ 3 h 74"/>
                <a:gd name="T46" fmla="*/ 23 w 47"/>
                <a:gd name="T47" fmla="*/ 3 h 74"/>
                <a:gd name="T48" fmla="*/ 39 w 47"/>
                <a:gd name="T49" fmla="*/ 21 h 74"/>
                <a:gd name="T50" fmla="*/ 45 w 47"/>
                <a:gd name="T51" fmla="*/ 48 h 74"/>
                <a:gd name="T52" fmla="*/ 36 w 47"/>
                <a:gd name="T53" fmla="*/ 71 h 74"/>
                <a:gd name="T54" fmla="*/ 36 w 47"/>
                <a:gd name="T55" fmla="*/ 71 h 74"/>
                <a:gd name="T56" fmla="*/ 36 w 47"/>
                <a:gd name="T57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74">
                  <a:moveTo>
                    <a:pt x="36" y="72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43" y="69"/>
                    <a:pt x="47" y="60"/>
                    <a:pt x="47" y="48"/>
                  </a:cubicBezTo>
                  <a:cubicBezTo>
                    <a:pt x="47" y="38"/>
                    <a:pt x="44" y="28"/>
                    <a:pt x="40" y="20"/>
                  </a:cubicBezTo>
                  <a:cubicBezTo>
                    <a:pt x="36" y="11"/>
                    <a:pt x="31" y="5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2" y="0"/>
                    <a:pt x="19" y="0"/>
                    <a:pt x="17" y="0"/>
                  </a:cubicBezTo>
                  <a:cubicBezTo>
                    <a:pt x="15" y="0"/>
                    <a:pt x="13" y="0"/>
                    <a:pt x="11" y="1"/>
                  </a:cubicBezTo>
                  <a:cubicBezTo>
                    <a:pt x="4" y="5"/>
                    <a:pt x="0" y="14"/>
                    <a:pt x="0" y="26"/>
                  </a:cubicBezTo>
                  <a:cubicBezTo>
                    <a:pt x="0" y="36"/>
                    <a:pt x="3" y="46"/>
                    <a:pt x="7" y="54"/>
                  </a:cubicBezTo>
                  <a:cubicBezTo>
                    <a:pt x="11" y="62"/>
                    <a:pt x="17" y="69"/>
                    <a:pt x="23" y="72"/>
                  </a:cubicBezTo>
                  <a:cubicBezTo>
                    <a:pt x="26" y="73"/>
                    <a:pt x="28" y="74"/>
                    <a:pt x="30" y="74"/>
                  </a:cubicBezTo>
                  <a:cubicBezTo>
                    <a:pt x="33" y="74"/>
                    <a:pt x="35" y="73"/>
                    <a:pt x="37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4" y="72"/>
                    <a:pt x="32" y="72"/>
                    <a:pt x="30" y="72"/>
                  </a:cubicBezTo>
                  <a:cubicBezTo>
                    <a:pt x="28" y="72"/>
                    <a:pt x="26" y="72"/>
                    <a:pt x="24" y="70"/>
                  </a:cubicBezTo>
                  <a:cubicBezTo>
                    <a:pt x="18" y="68"/>
                    <a:pt x="13" y="61"/>
                    <a:pt x="9" y="53"/>
                  </a:cubicBezTo>
                  <a:cubicBezTo>
                    <a:pt x="5" y="45"/>
                    <a:pt x="2" y="35"/>
                    <a:pt x="2" y="26"/>
                  </a:cubicBezTo>
                  <a:cubicBezTo>
                    <a:pt x="2" y="14"/>
                    <a:pt x="6" y="6"/>
                    <a:pt x="12" y="3"/>
                  </a:cubicBezTo>
                  <a:cubicBezTo>
                    <a:pt x="13" y="2"/>
                    <a:pt x="15" y="2"/>
                    <a:pt x="17" y="2"/>
                  </a:cubicBezTo>
                  <a:cubicBezTo>
                    <a:pt x="19" y="2"/>
                    <a:pt x="21" y="2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9" y="6"/>
                    <a:pt x="35" y="13"/>
                    <a:pt x="39" y="21"/>
                  </a:cubicBezTo>
                  <a:cubicBezTo>
                    <a:pt x="43" y="29"/>
                    <a:pt x="45" y="38"/>
                    <a:pt x="45" y="48"/>
                  </a:cubicBezTo>
                  <a:cubicBezTo>
                    <a:pt x="45" y="59"/>
                    <a:pt x="41" y="68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6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8" name="Freeform 955"/>
            <p:cNvSpPr>
              <a:spLocks/>
            </p:cNvSpPr>
            <p:nvPr/>
          </p:nvSpPr>
          <p:spPr bwMode="auto">
            <a:xfrm>
              <a:off x="1762" y="2309"/>
              <a:ext cx="35" cy="57"/>
            </a:xfrm>
            <a:custGeom>
              <a:avLst/>
              <a:gdLst>
                <a:gd name="T0" fmla="*/ 16 w 21"/>
                <a:gd name="T1" fmla="*/ 33 h 34"/>
                <a:gd name="T2" fmla="*/ 21 w 21"/>
                <a:gd name="T3" fmla="*/ 22 h 34"/>
                <a:gd name="T4" fmla="*/ 11 w 21"/>
                <a:gd name="T5" fmla="*/ 1 h 34"/>
                <a:gd name="T6" fmla="*/ 5 w 21"/>
                <a:gd name="T7" fmla="*/ 1 h 34"/>
                <a:gd name="T8" fmla="*/ 0 w 21"/>
                <a:gd name="T9" fmla="*/ 12 h 34"/>
                <a:gd name="T10" fmla="*/ 11 w 21"/>
                <a:gd name="T11" fmla="*/ 33 h 34"/>
                <a:gd name="T12" fmla="*/ 16 w 21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4">
                  <a:moveTo>
                    <a:pt x="16" y="33"/>
                  </a:moveTo>
                  <a:cubicBezTo>
                    <a:pt x="19" y="31"/>
                    <a:pt x="21" y="27"/>
                    <a:pt x="21" y="22"/>
                  </a:cubicBezTo>
                  <a:cubicBezTo>
                    <a:pt x="21" y="13"/>
                    <a:pt x="16" y="4"/>
                    <a:pt x="11" y="1"/>
                  </a:cubicBezTo>
                  <a:cubicBezTo>
                    <a:pt x="9" y="0"/>
                    <a:pt x="6" y="0"/>
                    <a:pt x="5" y="1"/>
                  </a:cubicBezTo>
                  <a:cubicBezTo>
                    <a:pt x="2" y="2"/>
                    <a:pt x="0" y="6"/>
                    <a:pt x="0" y="12"/>
                  </a:cubicBezTo>
                  <a:cubicBezTo>
                    <a:pt x="0" y="21"/>
                    <a:pt x="5" y="30"/>
                    <a:pt x="11" y="33"/>
                  </a:cubicBezTo>
                  <a:cubicBezTo>
                    <a:pt x="13" y="34"/>
                    <a:pt x="15" y="34"/>
                    <a:pt x="16" y="33"/>
                  </a:cubicBezTo>
                </a:path>
              </a:pathLst>
            </a:custGeom>
            <a:solidFill>
              <a:srgbClr val="CFD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79" name="Freeform 956"/>
            <p:cNvSpPr>
              <a:spLocks/>
            </p:cNvSpPr>
            <p:nvPr/>
          </p:nvSpPr>
          <p:spPr bwMode="auto">
            <a:xfrm>
              <a:off x="1777" y="2311"/>
              <a:ext cx="20" cy="45"/>
            </a:xfrm>
            <a:custGeom>
              <a:avLst/>
              <a:gdLst>
                <a:gd name="T0" fmla="*/ 2 w 12"/>
                <a:gd name="T1" fmla="*/ 0 h 27"/>
                <a:gd name="T2" fmla="*/ 1 w 12"/>
                <a:gd name="T3" fmla="*/ 0 h 27"/>
                <a:gd name="T4" fmla="*/ 0 w 12"/>
                <a:gd name="T5" fmla="*/ 6 h 27"/>
                <a:gd name="T6" fmla="*/ 11 w 12"/>
                <a:gd name="T7" fmla="*/ 27 h 27"/>
                <a:gd name="T8" fmla="*/ 11 w 12"/>
                <a:gd name="T9" fmla="*/ 27 h 27"/>
                <a:gd name="T10" fmla="*/ 12 w 12"/>
                <a:gd name="T11" fmla="*/ 21 h 27"/>
                <a:gd name="T12" fmla="*/ 2 w 1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15"/>
                    <a:pt x="5" y="25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6"/>
                    <a:pt x="12" y="24"/>
                    <a:pt x="12" y="21"/>
                  </a:cubicBezTo>
                  <a:cubicBezTo>
                    <a:pt x="12" y="12"/>
                    <a:pt x="7" y="3"/>
                    <a:pt x="2" y="0"/>
                  </a:cubicBezTo>
                </a:path>
              </a:pathLst>
            </a:custGeom>
            <a:solidFill>
              <a:srgbClr val="9C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0" name="Freeform 957"/>
            <p:cNvSpPr>
              <a:spLocks/>
            </p:cNvSpPr>
            <p:nvPr/>
          </p:nvSpPr>
          <p:spPr bwMode="auto">
            <a:xfrm>
              <a:off x="1758" y="2262"/>
              <a:ext cx="89" cy="134"/>
            </a:xfrm>
            <a:custGeom>
              <a:avLst/>
              <a:gdLst>
                <a:gd name="T0" fmla="*/ 0 w 53"/>
                <a:gd name="T1" fmla="*/ 10 h 80"/>
                <a:gd name="T2" fmla="*/ 13 w 53"/>
                <a:gd name="T3" fmla="*/ 10 h 80"/>
                <a:gd name="T4" fmla="*/ 35 w 53"/>
                <a:gd name="T5" fmla="*/ 56 h 80"/>
                <a:gd name="T6" fmla="*/ 25 w 53"/>
                <a:gd name="T7" fmla="*/ 80 h 80"/>
                <a:gd name="T8" fmla="*/ 43 w 53"/>
                <a:gd name="T9" fmla="*/ 72 h 80"/>
                <a:gd name="T10" fmla="*/ 53 w 53"/>
                <a:gd name="T11" fmla="*/ 48 h 80"/>
                <a:gd name="T12" fmla="*/ 31 w 53"/>
                <a:gd name="T13" fmla="*/ 3 h 80"/>
                <a:gd name="T14" fmla="*/ 18 w 53"/>
                <a:gd name="T15" fmla="*/ 2 h 80"/>
                <a:gd name="T16" fmla="*/ 0 w 53"/>
                <a:gd name="T17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0">
                  <a:moveTo>
                    <a:pt x="0" y="10"/>
                  </a:moveTo>
                  <a:cubicBezTo>
                    <a:pt x="4" y="8"/>
                    <a:pt x="8" y="8"/>
                    <a:pt x="13" y="10"/>
                  </a:cubicBezTo>
                  <a:cubicBezTo>
                    <a:pt x="25" y="16"/>
                    <a:pt x="35" y="37"/>
                    <a:pt x="35" y="56"/>
                  </a:cubicBezTo>
                  <a:cubicBezTo>
                    <a:pt x="35" y="68"/>
                    <a:pt x="31" y="76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9" y="68"/>
                    <a:pt x="53" y="60"/>
                    <a:pt x="53" y="48"/>
                  </a:cubicBezTo>
                  <a:cubicBezTo>
                    <a:pt x="53" y="29"/>
                    <a:pt x="43" y="9"/>
                    <a:pt x="31" y="3"/>
                  </a:cubicBezTo>
                  <a:cubicBezTo>
                    <a:pt x="26" y="0"/>
                    <a:pt x="22" y="0"/>
                    <a:pt x="18" y="2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1" name="Freeform 958"/>
            <p:cNvSpPr>
              <a:spLocks/>
            </p:cNvSpPr>
            <p:nvPr/>
          </p:nvSpPr>
          <p:spPr bwMode="auto">
            <a:xfrm>
              <a:off x="1758" y="2262"/>
              <a:ext cx="91" cy="134"/>
            </a:xfrm>
            <a:custGeom>
              <a:avLst/>
              <a:gdLst>
                <a:gd name="T0" fmla="*/ 0 w 54"/>
                <a:gd name="T1" fmla="*/ 10 h 80"/>
                <a:gd name="T2" fmla="*/ 1 w 54"/>
                <a:gd name="T3" fmla="*/ 11 h 80"/>
                <a:gd name="T4" fmla="*/ 6 w 54"/>
                <a:gd name="T5" fmla="*/ 10 h 80"/>
                <a:gd name="T6" fmla="*/ 12 w 54"/>
                <a:gd name="T7" fmla="*/ 11 h 80"/>
                <a:gd name="T8" fmla="*/ 12 w 54"/>
                <a:gd name="T9" fmla="*/ 11 h 80"/>
                <a:gd name="T10" fmla="*/ 28 w 54"/>
                <a:gd name="T11" fmla="*/ 29 h 80"/>
                <a:gd name="T12" fmla="*/ 34 w 54"/>
                <a:gd name="T13" fmla="*/ 56 h 80"/>
                <a:gd name="T14" fmla="*/ 25 w 54"/>
                <a:gd name="T15" fmla="*/ 79 h 80"/>
                <a:gd name="T16" fmla="*/ 25 w 54"/>
                <a:gd name="T17" fmla="*/ 80 h 80"/>
                <a:gd name="T18" fmla="*/ 43 w 54"/>
                <a:gd name="T19" fmla="*/ 72 h 80"/>
                <a:gd name="T20" fmla="*/ 43 w 54"/>
                <a:gd name="T21" fmla="*/ 72 h 80"/>
                <a:gd name="T22" fmla="*/ 54 w 54"/>
                <a:gd name="T23" fmla="*/ 48 h 80"/>
                <a:gd name="T24" fmla="*/ 47 w 54"/>
                <a:gd name="T25" fmla="*/ 20 h 80"/>
                <a:gd name="T26" fmla="*/ 31 w 54"/>
                <a:gd name="T27" fmla="*/ 2 h 80"/>
                <a:gd name="T28" fmla="*/ 24 w 54"/>
                <a:gd name="T29" fmla="*/ 0 h 80"/>
                <a:gd name="T30" fmla="*/ 18 w 54"/>
                <a:gd name="T31" fmla="*/ 1 h 80"/>
                <a:gd name="T32" fmla="*/ 18 w 54"/>
                <a:gd name="T33" fmla="*/ 2 h 80"/>
                <a:gd name="T34" fmla="*/ 18 w 54"/>
                <a:gd name="T35" fmla="*/ 1 h 80"/>
                <a:gd name="T36" fmla="*/ 0 w 54"/>
                <a:gd name="T37" fmla="*/ 9 h 80"/>
                <a:gd name="T38" fmla="*/ 0 w 54"/>
                <a:gd name="T39" fmla="*/ 10 h 80"/>
                <a:gd name="T40" fmla="*/ 1 w 54"/>
                <a:gd name="T41" fmla="*/ 11 h 80"/>
                <a:gd name="T42" fmla="*/ 0 w 54"/>
                <a:gd name="T43" fmla="*/ 10 h 80"/>
                <a:gd name="T44" fmla="*/ 1 w 54"/>
                <a:gd name="T45" fmla="*/ 11 h 80"/>
                <a:gd name="T46" fmla="*/ 19 w 54"/>
                <a:gd name="T47" fmla="*/ 3 h 80"/>
                <a:gd name="T48" fmla="*/ 19 w 54"/>
                <a:gd name="T49" fmla="*/ 3 h 80"/>
                <a:gd name="T50" fmla="*/ 24 w 54"/>
                <a:gd name="T51" fmla="*/ 2 h 80"/>
                <a:gd name="T52" fmla="*/ 30 w 54"/>
                <a:gd name="T53" fmla="*/ 3 h 80"/>
                <a:gd name="T54" fmla="*/ 45 w 54"/>
                <a:gd name="T55" fmla="*/ 21 h 80"/>
                <a:gd name="T56" fmla="*/ 52 w 54"/>
                <a:gd name="T57" fmla="*/ 48 h 80"/>
                <a:gd name="T58" fmla="*/ 43 w 54"/>
                <a:gd name="T59" fmla="*/ 71 h 80"/>
                <a:gd name="T60" fmla="*/ 43 w 54"/>
                <a:gd name="T61" fmla="*/ 72 h 80"/>
                <a:gd name="T62" fmla="*/ 43 w 54"/>
                <a:gd name="T63" fmla="*/ 71 h 80"/>
                <a:gd name="T64" fmla="*/ 25 w 54"/>
                <a:gd name="T65" fmla="*/ 79 h 80"/>
                <a:gd name="T66" fmla="*/ 25 w 54"/>
                <a:gd name="T67" fmla="*/ 80 h 80"/>
                <a:gd name="T68" fmla="*/ 26 w 54"/>
                <a:gd name="T69" fmla="*/ 80 h 80"/>
                <a:gd name="T70" fmla="*/ 36 w 54"/>
                <a:gd name="T71" fmla="*/ 56 h 80"/>
                <a:gd name="T72" fmla="*/ 29 w 54"/>
                <a:gd name="T73" fmla="*/ 28 h 80"/>
                <a:gd name="T74" fmla="*/ 13 w 54"/>
                <a:gd name="T75" fmla="*/ 10 h 80"/>
                <a:gd name="T76" fmla="*/ 13 w 54"/>
                <a:gd name="T77" fmla="*/ 10 h 80"/>
                <a:gd name="T78" fmla="*/ 6 w 54"/>
                <a:gd name="T79" fmla="*/ 8 h 80"/>
                <a:gd name="T80" fmla="*/ 0 w 54"/>
                <a:gd name="T81" fmla="*/ 9 h 80"/>
                <a:gd name="T82" fmla="*/ 1 w 54"/>
                <a:gd name="T83" fmla="*/ 11 h 80"/>
                <a:gd name="T84" fmla="*/ 0 w 54"/>
                <a:gd name="T85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80">
                  <a:moveTo>
                    <a:pt x="0" y="10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4" y="10"/>
                    <a:pt x="6" y="10"/>
                  </a:cubicBezTo>
                  <a:cubicBezTo>
                    <a:pt x="8" y="10"/>
                    <a:pt x="10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8" y="14"/>
                    <a:pt x="24" y="21"/>
                    <a:pt x="28" y="29"/>
                  </a:cubicBezTo>
                  <a:cubicBezTo>
                    <a:pt x="32" y="37"/>
                    <a:pt x="34" y="46"/>
                    <a:pt x="34" y="56"/>
                  </a:cubicBezTo>
                  <a:cubicBezTo>
                    <a:pt x="34" y="67"/>
                    <a:pt x="30" y="76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50" y="69"/>
                    <a:pt x="54" y="60"/>
                    <a:pt x="54" y="48"/>
                  </a:cubicBezTo>
                  <a:cubicBezTo>
                    <a:pt x="54" y="38"/>
                    <a:pt x="51" y="28"/>
                    <a:pt x="47" y="20"/>
                  </a:cubicBezTo>
                  <a:cubicBezTo>
                    <a:pt x="43" y="12"/>
                    <a:pt x="37" y="5"/>
                    <a:pt x="31" y="2"/>
                  </a:cubicBezTo>
                  <a:cubicBezTo>
                    <a:pt x="29" y="0"/>
                    <a:pt x="26" y="0"/>
                    <a:pt x="24" y="0"/>
                  </a:cubicBezTo>
                  <a:cubicBezTo>
                    <a:pt x="22" y="0"/>
                    <a:pt x="20" y="0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2" y="2"/>
                    <a:pt x="24" y="2"/>
                  </a:cubicBezTo>
                  <a:cubicBezTo>
                    <a:pt x="26" y="2"/>
                    <a:pt x="28" y="2"/>
                    <a:pt x="30" y="3"/>
                  </a:cubicBezTo>
                  <a:cubicBezTo>
                    <a:pt x="36" y="6"/>
                    <a:pt x="42" y="13"/>
                    <a:pt x="45" y="21"/>
                  </a:cubicBezTo>
                  <a:cubicBezTo>
                    <a:pt x="49" y="29"/>
                    <a:pt x="52" y="39"/>
                    <a:pt x="52" y="48"/>
                  </a:cubicBezTo>
                  <a:cubicBezTo>
                    <a:pt x="52" y="60"/>
                    <a:pt x="48" y="68"/>
                    <a:pt x="43" y="71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2" y="77"/>
                    <a:pt x="36" y="68"/>
                    <a:pt x="36" y="56"/>
                  </a:cubicBezTo>
                  <a:cubicBezTo>
                    <a:pt x="36" y="46"/>
                    <a:pt x="33" y="36"/>
                    <a:pt x="29" y="28"/>
                  </a:cubicBezTo>
                  <a:cubicBezTo>
                    <a:pt x="25" y="19"/>
                    <a:pt x="20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1" y="8"/>
                    <a:pt x="8" y="8"/>
                    <a:pt x="6" y="8"/>
                  </a:cubicBezTo>
                  <a:cubicBezTo>
                    <a:pt x="4" y="8"/>
                    <a:pt x="2" y="8"/>
                    <a:pt x="0" y="9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2" name="Freeform 959"/>
            <p:cNvSpPr>
              <a:spLocks/>
            </p:cNvSpPr>
            <p:nvPr/>
          </p:nvSpPr>
          <p:spPr bwMode="auto">
            <a:xfrm>
              <a:off x="1688" y="2237"/>
              <a:ext cx="70" cy="161"/>
            </a:xfrm>
            <a:custGeom>
              <a:avLst/>
              <a:gdLst>
                <a:gd name="T0" fmla="*/ 1 w 42"/>
                <a:gd name="T1" fmla="*/ 53 h 96"/>
                <a:gd name="T2" fmla="*/ 0 w 42"/>
                <a:gd name="T3" fmla="*/ 53 h 96"/>
                <a:gd name="T4" fmla="*/ 0 w 42"/>
                <a:gd name="T5" fmla="*/ 11 h 96"/>
                <a:gd name="T6" fmla="*/ 10 w 42"/>
                <a:gd name="T7" fmla="*/ 3 h 96"/>
                <a:gd name="T8" fmla="*/ 25 w 42"/>
                <a:gd name="T9" fmla="*/ 10 h 96"/>
                <a:gd name="T10" fmla="*/ 37 w 42"/>
                <a:gd name="T11" fmla="*/ 28 h 96"/>
                <a:gd name="T12" fmla="*/ 40 w 42"/>
                <a:gd name="T13" fmla="*/ 38 h 96"/>
                <a:gd name="T14" fmla="*/ 42 w 42"/>
                <a:gd name="T15" fmla="*/ 58 h 96"/>
                <a:gd name="T16" fmla="*/ 42 w 42"/>
                <a:gd name="T17" fmla="*/ 89 h 96"/>
                <a:gd name="T18" fmla="*/ 32 w 42"/>
                <a:gd name="T19" fmla="*/ 93 h 96"/>
                <a:gd name="T20" fmla="*/ 19 w 42"/>
                <a:gd name="T21" fmla="*/ 87 h 96"/>
                <a:gd name="T22" fmla="*/ 1 w 42"/>
                <a:gd name="T23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96">
                  <a:moveTo>
                    <a:pt x="1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30" y="13"/>
                    <a:pt x="35" y="22"/>
                    <a:pt x="37" y="2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43"/>
                    <a:pt x="42" y="52"/>
                    <a:pt x="42" y="58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94"/>
                    <a:pt x="37" y="96"/>
                    <a:pt x="32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72"/>
                    <a:pt x="10" y="58"/>
                    <a:pt x="1" y="53"/>
                  </a:cubicBezTo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3" name="Freeform 960"/>
            <p:cNvSpPr>
              <a:spLocks/>
            </p:cNvSpPr>
            <p:nvPr/>
          </p:nvSpPr>
          <p:spPr bwMode="auto">
            <a:xfrm>
              <a:off x="1686" y="2239"/>
              <a:ext cx="76" cy="159"/>
            </a:xfrm>
            <a:custGeom>
              <a:avLst/>
              <a:gdLst>
                <a:gd name="T0" fmla="*/ 2 w 45"/>
                <a:gd name="T1" fmla="*/ 51 h 95"/>
                <a:gd name="T2" fmla="*/ 2 w 45"/>
                <a:gd name="T3" fmla="*/ 51 h 95"/>
                <a:gd name="T4" fmla="*/ 1 w 45"/>
                <a:gd name="T5" fmla="*/ 52 h 95"/>
                <a:gd name="T6" fmla="*/ 2 w 45"/>
                <a:gd name="T7" fmla="*/ 52 h 95"/>
                <a:gd name="T8" fmla="*/ 2 w 45"/>
                <a:gd name="T9" fmla="*/ 10 h 95"/>
                <a:gd name="T10" fmla="*/ 4 w 45"/>
                <a:gd name="T11" fmla="*/ 4 h 95"/>
                <a:gd name="T12" fmla="*/ 8 w 45"/>
                <a:gd name="T13" fmla="*/ 2 h 95"/>
                <a:gd name="T14" fmla="*/ 10 w 45"/>
                <a:gd name="T15" fmla="*/ 3 h 95"/>
                <a:gd name="T16" fmla="*/ 10 w 45"/>
                <a:gd name="T17" fmla="*/ 3 h 95"/>
                <a:gd name="T18" fmla="*/ 25 w 45"/>
                <a:gd name="T19" fmla="*/ 10 h 95"/>
                <a:gd name="T20" fmla="*/ 32 w 45"/>
                <a:gd name="T21" fmla="*/ 17 h 95"/>
                <a:gd name="T22" fmla="*/ 37 w 45"/>
                <a:gd name="T23" fmla="*/ 27 h 95"/>
                <a:gd name="T24" fmla="*/ 37 w 45"/>
                <a:gd name="T25" fmla="*/ 27 h 95"/>
                <a:gd name="T26" fmla="*/ 40 w 45"/>
                <a:gd name="T27" fmla="*/ 37 h 95"/>
                <a:gd name="T28" fmla="*/ 41 w 45"/>
                <a:gd name="T29" fmla="*/ 37 h 95"/>
                <a:gd name="T30" fmla="*/ 40 w 45"/>
                <a:gd name="T31" fmla="*/ 37 h 95"/>
                <a:gd name="T32" fmla="*/ 42 w 45"/>
                <a:gd name="T33" fmla="*/ 57 h 95"/>
                <a:gd name="T34" fmla="*/ 42 w 45"/>
                <a:gd name="T35" fmla="*/ 88 h 95"/>
                <a:gd name="T36" fmla="*/ 41 w 45"/>
                <a:gd name="T37" fmla="*/ 91 h 95"/>
                <a:gd name="T38" fmla="*/ 38 w 45"/>
                <a:gd name="T39" fmla="*/ 93 h 95"/>
                <a:gd name="T40" fmla="*/ 33 w 45"/>
                <a:gd name="T41" fmla="*/ 91 h 95"/>
                <a:gd name="T42" fmla="*/ 33 w 45"/>
                <a:gd name="T43" fmla="*/ 91 h 95"/>
                <a:gd name="T44" fmla="*/ 20 w 45"/>
                <a:gd name="T45" fmla="*/ 85 h 95"/>
                <a:gd name="T46" fmla="*/ 20 w 45"/>
                <a:gd name="T47" fmla="*/ 86 h 95"/>
                <a:gd name="T48" fmla="*/ 21 w 45"/>
                <a:gd name="T49" fmla="*/ 86 h 95"/>
                <a:gd name="T50" fmla="*/ 15 w 45"/>
                <a:gd name="T51" fmla="*/ 65 h 95"/>
                <a:gd name="T52" fmla="*/ 2 w 45"/>
                <a:gd name="T53" fmla="*/ 51 h 95"/>
                <a:gd name="T54" fmla="*/ 1 w 45"/>
                <a:gd name="T55" fmla="*/ 52 h 95"/>
                <a:gd name="T56" fmla="*/ 1 w 45"/>
                <a:gd name="T57" fmla="*/ 53 h 95"/>
                <a:gd name="T58" fmla="*/ 13 w 45"/>
                <a:gd name="T59" fmla="*/ 66 h 95"/>
                <a:gd name="T60" fmla="*/ 19 w 45"/>
                <a:gd name="T61" fmla="*/ 86 h 95"/>
                <a:gd name="T62" fmla="*/ 19 w 45"/>
                <a:gd name="T63" fmla="*/ 87 h 95"/>
                <a:gd name="T64" fmla="*/ 32 w 45"/>
                <a:gd name="T65" fmla="*/ 93 h 95"/>
                <a:gd name="T66" fmla="*/ 32 w 45"/>
                <a:gd name="T67" fmla="*/ 93 h 95"/>
                <a:gd name="T68" fmla="*/ 38 w 45"/>
                <a:gd name="T69" fmla="*/ 95 h 95"/>
                <a:gd name="T70" fmla="*/ 42 w 45"/>
                <a:gd name="T71" fmla="*/ 93 h 95"/>
                <a:gd name="T72" fmla="*/ 44 w 45"/>
                <a:gd name="T73" fmla="*/ 88 h 95"/>
                <a:gd name="T74" fmla="*/ 44 w 45"/>
                <a:gd name="T75" fmla="*/ 57 h 95"/>
                <a:gd name="T76" fmla="*/ 42 w 45"/>
                <a:gd name="T77" fmla="*/ 37 h 95"/>
                <a:gd name="T78" fmla="*/ 42 w 45"/>
                <a:gd name="T79" fmla="*/ 36 h 95"/>
                <a:gd name="T80" fmla="*/ 39 w 45"/>
                <a:gd name="T81" fmla="*/ 26 h 95"/>
                <a:gd name="T82" fmla="*/ 38 w 45"/>
                <a:gd name="T83" fmla="*/ 27 h 95"/>
                <a:gd name="T84" fmla="*/ 39 w 45"/>
                <a:gd name="T85" fmla="*/ 27 h 95"/>
                <a:gd name="T86" fmla="*/ 34 w 45"/>
                <a:gd name="T87" fmla="*/ 16 h 95"/>
                <a:gd name="T88" fmla="*/ 26 w 45"/>
                <a:gd name="T89" fmla="*/ 8 h 95"/>
                <a:gd name="T90" fmla="*/ 11 w 45"/>
                <a:gd name="T91" fmla="*/ 1 h 95"/>
                <a:gd name="T92" fmla="*/ 11 w 45"/>
                <a:gd name="T93" fmla="*/ 1 h 95"/>
                <a:gd name="T94" fmla="*/ 8 w 45"/>
                <a:gd name="T95" fmla="*/ 0 h 95"/>
                <a:gd name="T96" fmla="*/ 2 w 45"/>
                <a:gd name="T97" fmla="*/ 3 h 95"/>
                <a:gd name="T98" fmla="*/ 0 w 45"/>
                <a:gd name="T99" fmla="*/ 10 h 95"/>
                <a:gd name="T100" fmla="*/ 0 w 45"/>
                <a:gd name="T101" fmla="*/ 52 h 95"/>
                <a:gd name="T102" fmla="*/ 1 w 45"/>
                <a:gd name="T103" fmla="*/ 53 h 95"/>
                <a:gd name="T104" fmla="*/ 1 w 45"/>
                <a:gd name="T105" fmla="*/ 53 h 95"/>
                <a:gd name="T106" fmla="*/ 3 w 45"/>
                <a:gd name="T107" fmla="*/ 52 h 95"/>
                <a:gd name="T108" fmla="*/ 2 w 45"/>
                <a:gd name="T10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" h="95">
                  <a:moveTo>
                    <a:pt x="2" y="51"/>
                  </a:moveTo>
                  <a:cubicBezTo>
                    <a:pt x="2" y="51"/>
                    <a:pt x="2" y="51"/>
                    <a:pt x="2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5" y="3"/>
                    <a:pt x="6" y="2"/>
                    <a:pt x="8" y="2"/>
                  </a:cubicBezTo>
                  <a:cubicBezTo>
                    <a:pt x="9" y="2"/>
                    <a:pt x="9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8" y="11"/>
                    <a:pt x="30" y="14"/>
                    <a:pt x="32" y="17"/>
                  </a:cubicBezTo>
                  <a:cubicBezTo>
                    <a:pt x="34" y="21"/>
                    <a:pt x="36" y="24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42"/>
                    <a:pt x="43" y="51"/>
                    <a:pt x="42" y="57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2" y="89"/>
                    <a:pt x="42" y="90"/>
                    <a:pt x="41" y="91"/>
                  </a:cubicBezTo>
                  <a:cubicBezTo>
                    <a:pt x="40" y="92"/>
                    <a:pt x="39" y="93"/>
                    <a:pt x="38" y="93"/>
                  </a:cubicBezTo>
                  <a:cubicBezTo>
                    <a:pt x="36" y="93"/>
                    <a:pt x="35" y="92"/>
                    <a:pt x="33" y="91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78"/>
                    <a:pt x="18" y="71"/>
                    <a:pt x="15" y="65"/>
                  </a:cubicBezTo>
                  <a:cubicBezTo>
                    <a:pt x="12" y="59"/>
                    <a:pt x="7" y="54"/>
                    <a:pt x="2" y="51"/>
                  </a:cubicBezTo>
                  <a:cubicBezTo>
                    <a:pt x="2" y="51"/>
                    <a:pt x="1" y="51"/>
                    <a:pt x="1" y="52"/>
                  </a:cubicBezTo>
                  <a:cubicBezTo>
                    <a:pt x="1" y="52"/>
                    <a:pt x="1" y="53"/>
                    <a:pt x="1" y="53"/>
                  </a:cubicBezTo>
                  <a:cubicBezTo>
                    <a:pt x="6" y="55"/>
                    <a:pt x="10" y="60"/>
                    <a:pt x="13" y="66"/>
                  </a:cubicBezTo>
                  <a:cubicBezTo>
                    <a:pt x="16" y="72"/>
                    <a:pt x="18" y="79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4"/>
                    <a:pt x="36" y="95"/>
                    <a:pt x="38" y="95"/>
                  </a:cubicBezTo>
                  <a:cubicBezTo>
                    <a:pt x="39" y="95"/>
                    <a:pt x="41" y="94"/>
                    <a:pt x="42" y="93"/>
                  </a:cubicBezTo>
                  <a:cubicBezTo>
                    <a:pt x="44" y="92"/>
                    <a:pt x="45" y="90"/>
                    <a:pt x="44" y="88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1"/>
                    <a:pt x="43" y="42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4"/>
                    <a:pt x="36" y="20"/>
                    <a:pt x="34" y="16"/>
                  </a:cubicBezTo>
                  <a:cubicBezTo>
                    <a:pt x="32" y="13"/>
                    <a:pt x="29" y="10"/>
                    <a:pt x="26" y="8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4" y="1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3"/>
                    <a:pt x="3" y="53"/>
                    <a:pt x="3" y="52"/>
                  </a:cubicBezTo>
                  <a:cubicBezTo>
                    <a:pt x="3" y="52"/>
                    <a:pt x="3" y="51"/>
                    <a:pt x="2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4" name="Freeform 961"/>
            <p:cNvSpPr>
              <a:spLocks/>
            </p:cNvSpPr>
            <p:nvPr/>
          </p:nvSpPr>
          <p:spPr bwMode="auto">
            <a:xfrm>
              <a:off x="1700" y="2249"/>
              <a:ext cx="43" cy="97"/>
            </a:xfrm>
            <a:custGeom>
              <a:avLst/>
              <a:gdLst>
                <a:gd name="T0" fmla="*/ 0 w 26"/>
                <a:gd name="T1" fmla="*/ 37 h 58"/>
                <a:gd name="T2" fmla="*/ 9 w 26"/>
                <a:gd name="T3" fmla="*/ 51 h 58"/>
                <a:gd name="T4" fmla="*/ 16 w 26"/>
                <a:gd name="T5" fmla="*/ 55 h 58"/>
                <a:gd name="T6" fmla="*/ 26 w 26"/>
                <a:gd name="T7" fmla="*/ 50 h 58"/>
                <a:gd name="T8" fmla="*/ 26 w 26"/>
                <a:gd name="T9" fmla="*/ 38 h 58"/>
                <a:gd name="T10" fmla="*/ 23 w 26"/>
                <a:gd name="T11" fmla="*/ 18 h 58"/>
                <a:gd name="T12" fmla="*/ 11 w 26"/>
                <a:gd name="T13" fmla="*/ 4 h 58"/>
                <a:gd name="T14" fmla="*/ 9 w 26"/>
                <a:gd name="T15" fmla="*/ 3 h 58"/>
                <a:gd name="T16" fmla="*/ 0 w 26"/>
                <a:gd name="T17" fmla="*/ 8 h 58"/>
                <a:gd name="T18" fmla="*/ 0 w 26"/>
                <a:gd name="T19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8">
                  <a:moveTo>
                    <a:pt x="0" y="37"/>
                  </a:moveTo>
                  <a:cubicBezTo>
                    <a:pt x="0" y="42"/>
                    <a:pt x="4" y="49"/>
                    <a:pt x="9" y="51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1" y="58"/>
                    <a:pt x="26" y="55"/>
                    <a:pt x="26" y="50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2"/>
                    <a:pt x="25" y="24"/>
                    <a:pt x="23" y="18"/>
                  </a:cubicBezTo>
                  <a:cubicBezTo>
                    <a:pt x="22" y="13"/>
                    <a:pt x="17" y="7"/>
                    <a:pt x="11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79B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5" name="Freeform 962"/>
            <p:cNvSpPr>
              <a:spLocks/>
            </p:cNvSpPr>
            <p:nvPr/>
          </p:nvSpPr>
          <p:spPr bwMode="auto">
            <a:xfrm>
              <a:off x="1698" y="2250"/>
              <a:ext cx="47" cy="94"/>
            </a:xfrm>
            <a:custGeom>
              <a:avLst/>
              <a:gdLst>
                <a:gd name="T0" fmla="*/ 1 w 28"/>
                <a:gd name="T1" fmla="*/ 36 h 56"/>
                <a:gd name="T2" fmla="*/ 0 w 28"/>
                <a:gd name="T3" fmla="*/ 36 h 56"/>
                <a:gd name="T4" fmla="*/ 10 w 28"/>
                <a:gd name="T5" fmla="*/ 51 h 56"/>
                <a:gd name="T6" fmla="*/ 10 w 28"/>
                <a:gd name="T7" fmla="*/ 51 h 56"/>
                <a:gd name="T8" fmla="*/ 17 w 28"/>
                <a:gd name="T9" fmla="*/ 55 h 56"/>
                <a:gd name="T10" fmla="*/ 21 w 28"/>
                <a:gd name="T11" fmla="*/ 56 h 56"/>
                <a:gd name="T12" fmla="*/ 26 w 28"/>
                <a:gd name="T13" fmla="*/ 54 h 56"/>
                <a:gd name="T14" fmla="*/ 28 w 28"/>
                <a:gd name="T15" fmla="*/ 49 h 56"/>
                <a:gd name="T16" fmla="*/ 28 w 28"/>
                <a:gd name="T17" fmla="*/ 37 h 56"/>
                <a:gd name="T18" fmla="*/ 25 w 28"/>
                <a:gd name="T19" fmla="*/ 17 h 56"/>
                <a:gd name="T20" fmla="*/ 13 w 28"/>
                <a:gd name="T21" fmla="*/ 2 h 56"/>
                <a:gd name="T22" fmla="*/ 11 w 28"/>
                <a:gd name="T23" fmla="*/ 1 h 56"/>
                <a:gd name="T24" fmla="*/ 6 w 28"/>
                <a:gd name="T25" fmla="*/ 0 h 56"/>
                <a:gd name="T26" fmla="*/ 1 w 28"/>
                <a:gd name="T27" fmla="*/ 1 h 56"/>
                <a:gd name="T28" fmla="*/ 0 w 28"/>
                <a:gd name="T29" fmla="*/ 7 h 56"/>
                <a:gd name="T30" fmla="*/ 0 w 28"/>
                <a:gd name="T31" fmla="*/ 36 h 56"/>
                <a:gd name="T32" fmla="*/ 1 w 28"/>
                <a:gd name="T33" fmla="*/ 36 h 56"/>
                <a:gd name="T34" fmla="*/ 2 w 28"/>
                <a:gd name="T35" fmla="*/ 36 h 56"/>
                <a:gd name="T36" fmla="*/ 2 w 28"/>
                <a:gd name="T37" fmla="*/ 7 h 56"/>
                <a:gd name="T38" fmla="*/ 3 w 28"/>
                <a:gd name="T39" fmla="*/ 3 h 56"/>
                <a:gd name="T40" fmla="*/ 6 w 28"/>
                <a:gd name="T41" fmla="*/ 2 h 56"/>
                <a:gd name="T42" fmla="*/ 10 w 28"/>
                <a:gd name="T43" fmla="*/ 3 h 56"/>
                <a:gd name="T44" fmla="*/ 12 w 28"/>
                <a:gd name="T45" fmla="*/ 4 h 56"/>
                <a:gd name="T46" fmla="*/ 23 w 28"/>
                <a:gd name="T47" fmla="*/ 18 h 56"/>
                <a:gd name="T48" fmla="*/ 26 w 28"/>
                <a:gd name="T49" fmla="*/ 37 h 56"/>
                <a:gd name="T50" fmla="*/ 26 w 28"/>
                <a:gd name="T51" fmla="*/ 49 h 56"/>
                <a:gd name="T52" fmla="*/ 24 w 28"/>
                <a:gd name="T53" fmla="*/ 53 h 56"/>
                <a:gd name="T54" fmla="*/ 21 w 28"/>
                <a:gd name="T55" fmla="*/ 54 h 56"/>
                <a:gd name="T56" fmla="*/ 17 w 28"/>
                <a:gd name="T57" fmla="*/ 53 h 56"/>
                <a:gd name="T58" fmla="*/ 11 w 28"/>
                <a:gd name="T59" fmla="*/ 49 h 56"/>
                <a:gd name="T60" fmla="*/ 11 w 28"/>
                <a:gd name="T61" fmla="*/ 49 h 56"/>
                <a:gd name="T62" fmla="*/ 2 w 28"/>
                <a:gd name="T63" fmla="*/ 36 h 56"/>
                <a:gd name="T64" fmla="*/ 1 w 28"/>
                <a:gd name="T6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56">
                  <a:moveTo>
                    <a:pt x="1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6"/>
                    <a:pt x="20" y="56"/>
                    <a:pt x="21" y="56"/>
                  </a:cubicBezTo>
                  <a:cubicBezTo>
                    <a:pt x="23" y="56"/>
                    <a:pt x="25" y="55"/>
                    <a:pt x="26" y="54"/>
                  </a:cubicBezTo>
                  <a:cubicBezTo>
                    <a:pt x="27" y="53"/>
                    <a:pt x="28" y="51"/>
                    <a:pt x="28" y="4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1"/>
                    <a:pt x="27" y="22"/>
                    <a:pt x="25" y="17"/>
                  </a:cubicBezTo>
                  <a:cubicBezTo>
                    <a:pt x="24" y="11"/>
                    <a:pt x="19" y="5"/>
                    <a:pt x="13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5"/>
                    <a:pt x="2" y="4"/>
                    <a:pt x="3" y="3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7" y="2"/>
                    <a:pt x="8" y="2"/>
                    <a:pt x="10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7" y="6"/>
                    <a:pt x="22" y="13"/>
                    <a:pt x="23" y="18"/>
                  </a:cubicBezTo>
                  <a:cubicBezTo>
                    <a:pt x="25" y="23"/>
                    <a:pt x="26" y="31"/>
                    <a:pt x="26" y="37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51"/>
                    <a:pt x="25" y="52"/>
                    <a:pt x="24" y="53"/>
                  </a:cubicBezTo>
                  <a:cubicBezTo>
                    <a:pt x="24" y="54"/>
                    <a:pt x="23" y="54"/>
                    <a:pt x="21" y="54"/>
                  </a:cubicBezTo>
                  <a:cubicBezTo>
                    <a:pt x="20" y="54"/>
                    <a:pt x="19" y="54"/>
                    <a:pt x="17" y="53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6" y="47"/>
                    <a:pt x="1" y="41"/>
                    <a:pt x="2" y="36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6" name="Freeform 963"/>
            <p:cNvSpPr>
              <a:spLocks/>
            </p:cNvSpPr>
            <p:nvPr/>
          </p:nvSpPr>
          <p:spPr bwMode="auto">
            <a:xfrm>
              <a:off x="1705" y="2262"/>
              <a:ext cx="30" cy="52"/>
            </a:xfrm>
            <a:custGeom>
              <a:avLst/>
              <a:gdLst>
                <a:gd name="T0" fmla="*/ 0 w 18"/>
                <a:gd name="T1" fmla="*/ 17 h 31"/>
                <a:gd name="T2" fmla="*/ 7 w 18"/>
                <a:gd name="T3" fmla="*/ 27 h 31"/>
                <a:gd name="T4" fmla="*/ 11 w 18"/>
                <a:gd name="T5" fmla="*/ 29 h 31"/>
                <a:gd name="T6" fmla="*/ 18 w 18"/>
                <a:gd name="T7" fmla="*/ 26 h 31"/>
                <a:gd name="T8" fmla="*/ 18 w 18"/>
                <a:gd name="T9" fmla="*/ 21 h 31"/>
                <a:gd name="T10" fmla="*/ 16 w 18"/>
                <a:gd name="T11" fmla="*/ 12 h 31"/>
                <a:gd name="T12" fmla="*/ 8 w 18"/>
                <a:gd name="T13" fmla="*/ 2 h 31"/>
                <a:gd name="T14" fmla="*/ 7 w 18"/>
                <a:gd name="T15" fmla="*/ 1 h 31"/>
                <a:gd name="T16" fmla="*/ 0 w 18"/>
                <a:gd name="T17" fmla="*/ 5 h 31"/>
                <a:gd name="T18" fmla="*/ 0 w 18"/>
                <a:gd name="T19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1">
                  <a:moveTo>
                    <a:pt x="0" y="17"/>
                  </a:moveTo>
                  <a:cubicBezTo>
                    <a:pt x="0" y="20"/>
                    <a:pt x="3" y="25"/>
                    <a:pt x="7" y="2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5" y="31"/>
                    <a:pt x="18" y="29"/>
                    <a:pt x="18" y="26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7"/>
                    <a:pt x="17" y="15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0" y="1"/>
                    <a:pt x="0" y="5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5F6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7" name="Freeform 964"/>
            <p:cNvSpPr>
              <a:spLocks/>
            </p:cNvSpPr>
            <p:nvPr/>
          </p:nvSpPr>
          <p:spPr bwMode="auto">
            <a:xfrm>
              <a:off x="1703" y="2262"/>
              <a:ext cx="34" cy="52"/>
            </a:xfrm>
            <a:custGeom>
              <a:avLst/>
              <a:gdLst>
                <a:gd name="T0" fmla="*/ 1 w 20"/>
                <a:gd name="T1" fmla="*/ 17 h 31"/>
                <a:gd name="T2" fmla="*/ 0 w 20"/>
                <a:gd name="T3" fmla="*/ 17 h 31"/>
                <a:gd name="T4" fmla="*/ 7 w 20"/>
                <a:gd name="T5" fmla="*/ 27 h 31"/>
                <a:gd name="T6" fmla="*/ 7 w 20"/>
                <a:gd name="T7" fmla="*/ 27 h 31"/>
                <a:gd name="T8" fmla="*/ 12 w 20"/>
                <a:gd name="T9" fmla="*/ 30 h 31"/>
                <a:gd name="T10" fmla="*/ 15 w 20"/>
                <a:gd name="T11" fmla="*/ 31 h 31"/>
                <a:gd name="T12" fmla="*/ 18 w 20"/>
                <a:gd name="T13" fmla="*/ 29 h 31"/>
                <a:gd name="T14" fmla="*/ 20 w 20"/>
                <a:gd name="T15" fmla="*/ 26 h 31"/>
                <a:gd name="T16" fmla="*/ 20 w 20"/>
                <a:gd name="T17" fmla="*/ 21 h 31"/>
                <a:gd name="T18" fmla="*/ 18 w 20"/>
                <a:gd name="T19" fmla="*/ 11 h 31"/>
                <a:gd name="T20" fmla="*/ 10 w 20"/>
                <a:gd name="T21" fmla="*/ 1 h 31"/>
                <a:gd name="T22" fmla="*/ 9 w 20"/>
                <a:gd name="T23" fmla="*/ 2 h 31"/>
                <a:gd name="T24" fmla="*/ 10 w 20"/>
                <a:gd name="T25" fmla="*/ 1 h 31"/>
                <a:gd name="T26" fmla="*/ 8 w 20"/>
                <a:gd name="T27" fmla="*/ 0 h 31"/>
                <a:gd name="T28" fmla="*/ 8 w 20"/>
                <a:gd name="T29" fmla="*/ 0 h 31"/>
                <a:gd name="T30" fmla="*/ 5 w 20"/>
                <a:gd name="T31" fmla="*/ 0 h 31"/>
                <a:gd name="T32" fmla="*/ 2 w 20"/>
                <a:gd name="T33" fmla="*/ 1 h 31"/>
                <a:gd name="T34" fmla="*/ 0 w 20"/>
                <a:gd name="T35" fmla="*/ 5 h 31"/>
                <a:gd name="T36" fmla="*/ 0 w 20"/>
                <a:gd name="T37" fmla="*/ 17 h 31"/>
                <a:gd name="T38" fmla="*/ 1 w 20"/>
                <a:gd name="T39" fmla="*/ 17 h 31"/>
                <a:gd name="T40" fmla="*/ 2 w 20"/>
                <a:gd name="T41" fmla="*/ 17 h 31"/>
                <a:gd name="T42" fmla="*/ 2 w 20"/>
                <a:gd name="T43" fmla="*/ 5 h 31"/>
                <a:gd name="T44" fmla="*/ 3 w 20"/>
                <a:gd name="T45" fmla="*/ 2 h 31"/>
                <a:gd name="T46" fmla="*/ 5 w 20"/>
                <a:gd name="T47" fmla="*/ 2 h 31"/>
                <a:gd name="T48" fmla="*/ 7 w 20"/>
                <a:gd name="T49" fmla="*/ 2 h 31"/>
                <a:gd name="T50" fmla="*/ 8 w 20"/>
                <a:gd name="T51" fmla="*/ 1 h 31"/>
                <a:gd name="T52" fmla="*/ 7 w 20"/>
                <a:gd name="T53" fmla="*/ 2 h 31"/>
                <a:gd name="T54" fmla="*/ 9 w 20"/>
                <a:gd name="T55" fmla="*/ 3 h 31"/>
                <a:gd name="T56" fmla="*/ 9 w 20"/>
                <a:gd name="T57" fmla="*/ 3 h 31"/>
                <a:gd name="T58" fmla="*/ 16 w 20"/>
                <a:gd name="T59" fmla="*/ 12 h 31"/>
                <a:gd name="T60" fmla="*/ 18 w 20"/>
                <a:gd name="T61" fmla="*/ 21 h 31"/>
                <a:gd name="T62" fmla="*/ 18 w 20"/>
                <a:gd name="T63" fmla="*/ 26 h 31"/>
                <a:gd name="T64" fmla="*/ 17 w 20"/>
                <a:gd name="T65" fmla="*/ 28 h 31"/>
                <a:gd name="T66" fmla="*/ 15 w 20"/>
                <a:gd name="T67" fmla="*/ 29 h 31"/>
                <a:gd name="T68" fmla="*/ 13 w 20"/>
                <a:gd name="T69" fmla="*/ 28 h 31"/>
                <a:gd name="T70" fmla="*/ 8 w 20"/>
                <a:gd name="T71" fmla="*/ 26 h 31"/>
                <a:gd name="T72" fmla="*/ 8 w 20"/>
                <a:gd name="T73" fmla="*/ 26 h 31"/>
                <a:gd name="T74" fmla="*/ 2 w 20"/>
                <a:gd name="T75" fmla="*/ 17 h 31"/>
                <a:gd name="T76" fmla="*/ 1 w 20"/>
                <a:gd name="T7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" h="31">
                  <a:moveTo>
                    <a:pt x="1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30"/>
                    <a:pt x="14" y="31"/>
                    <a:pt x="15" y="31"/>
                  </a:cubicBezTo>
                  <a:cubicBezTo>
                    <a:pt x="16" y="31"/>
                    <a:pt x="18" y="30"/>
                    <a:pt x="18" y="29"/>
                  </a:cubicBezTo>
                  <a:cubicBezTo>
                    <a:pt x="19" y="28"/>
                    <a:pt x="20" y="27"/>
                    <a:pt x="20" y="26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17"/>
                    <a:pt x="19" y="15"/>
                    <a:pt x="18" y="11"/>
                  </a:cubicBezTo>
                  <a:cubicBezTo>
                    <a:pt x="17" y="8"/>
                    <a:pt x="13" y="3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5"/>
                    <a:pt x="15" y="9"/>
                    <a:pt x="16" y="12"/>
                  </a:cubicBezTo>
                  <a:cubicBezTo>
                    <a:pt x="17" y="15"/>
                    <a:pt x="18" y="17"/>
                    <a:pt x="18" y="2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7" y="27"/>
                    <a:pt x="17" y="28"/>
                  </a:cubicBezTo>
                  <a:cubicBezTo>
                    <a:pt x="16" y="28"/>
                    <a:pt x="16" y="29"/>
                    <a:pt x="15" y="29"/>
                  </a:cubicBezTo>
                  <a:cubicBezTo>
                    <a:pt x="14" y="29"/>
                    <a:pt x="14" y="28"/>
                    <a:pt x="13" y="2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4"/>
                    <a:pt x="2" y="20"/>
                    <a:pt x="2" y="17"/>
                  </a:cubicBezTo>
                  <a:lnTo>
                    <a:pt x="1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8" name="Freeform 965"/>
            <p:cNvSpPr>
              <a:spLocks/>
            </p:cNvSpPr>
            <p:nvPr/>
          </p:nvSpPr>
          <p:spPr bwMode="auto">
            <a:xfrm>
              <a:off x="1695" y="2187"/>
              <a:ext cx="170" cy="199"/>
            </a:xfrm>
            <a:custGeom>
              <a:avLst/>
              <a:gdLst>
                <a:gd name="T0" fmla="*/ 0 w 102"/>
                <a:gd name="T1" fmla="*/ 33 h 119"/>
                <a:gd name="T2" fmla="*/ 6 w 102"/>
                <a:gd name="T3" fmla="*/ 33 h 119"/>
                <a:gd name="T4" fmla="*/ 21 w 102"/>
                <a:gd name="T5" fmla="*/ 40 h 119"/>
                <a:gd name="T6" fmla="*/ 33 w 102"/>
                <a:gd name="T7" fmla="*/ 58 h 119"/>
                <a:gd name="T8" fmla="*/ 36 w 102"/>
                <a:gd name="T9" fmla="*/ 68 h 119"/>
                <a:gd name="T10" fmla="*/ 38 w 102"/>
                <a:gd name="T11" fmla="*/ 88 h 119"/>
                <a:gd name="T12" fmla="*/ 38 w 102"/>
                <a:gd name="T13" fmla="*/ 119 h 119"/>
                <a:gd name="T14" fmla="*/ 102 w 102"/>
                <a:gd name="T15" fmla="*/ 87 h 119"/>
                <a:gd name="T16" fmla="*/ 102 w 102"/>
                <a:gd name="T17" fmla="*/ 56 h 119"/>
                <a:gd name="T18" fmla="*/ 99 w 102"/>
                <a:gd name="T19" fmla="*/ 36 h 119"/>
                <a:gd name="T20" fmla="*/ 96 w 102"/>
                <a:gd name="T21" fmla="*/ 26 h 119"/>
                <a:gd name="T22" fmla="*/ 84 w 102"/>
                <a:gd name="T23" fmla="*/ 8 h 119"/>
                <a:gd name="T24" fmla="*/ 69 w 102"/>
                <a:gd name="T25" fmla="*/ 1 h 119"/>
                <a:gd name="T26" fmla="*/ 63 w 102"/>
                <a:gd name="T27" fmla="*/ 1 h 119"/>
                <a:gd name="T28" fmla="*/ 0 w 102"/>
                <a:gd name="T29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19">
                  <a:moveTo>
                    <a:pt x="0" y="33"/>
                  </a:moveTo>
                  <a:cubicBezTo>
                    <a:pt x="1" y="32"/>
                    <a:pt x="4" y="32"/>
                    <a:pt x="6" y="3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6" y="43"/>
                    <a:pt x="31" y="52"/>
                    <a:pt x="33" y="5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7" y="73"/>
                    <a:pt x="38" y="82"/>
                    <a:pt x="38" y="88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2" y="50"/>
                    <a:pt x="101" y="41"/>
                    <a:pt x="99" y="3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4" y="20"/>
                    <a:pt x="89" y="11"/>
                    <a:pt x="84" y="8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7" y="0"/>
                    <a:pt x="65" y="0"/>
                    <a:pt x="63" y="1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89" name="Freeform 966"/>
            <p:cNvSpPr>
              <a:spLocks/>
            </p:cNvSpPr>
            <p:nvPr/>
          </p:nvSpPr>
          <p:spPr bwMode="auto">
            <a:xfrm>
              <a:off x="1735" y="2205"/>
              <a:ext cx="124" cy="89"/>
            </a:xfrm>
            <a:custGeom>
              <a:avLst/>
              <a:gdLst>
                <a:gd name="T0" fmla="*/ 63 w 74"/>
                <a:gd name="T1" fmla="*/ 0 h 53"/>
                <a:gd name="T2" fmla="*/ 0 w 74"/>
                <a:gd name="T3" fmla="*/ 32 h 53"/>
                <a:gd name="T4" fmla="*/ 9 w 74"/>
                <a:gd name="T5" fmla="*/ 47 h 53"/>
                <a:gd name="T6" fmla="*/ 11 w 74"/>
                <a:gd name="T7" fmla="*/ 53 h 53"/>
                <a:gd name="T8" fmla="*/ 74 w 74"/>
                <a:gd name="T9" fmla="*/ 21 h 53"/>
                <a:gd name="T10" fmla="*/ 72 w 74"/>
                <a:gd name="T11" fmla="*/ 15 h 53"/>
                <a:gd name="T12" fmla="*/ 63 w 7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53">
                  <a:moveTo>
                    <a:pt x="63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" y="36"/>
                    <a:pt x="8" y="42"/>
                    <a:pt x="9" y="47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1" y="10"/>
                    <a:pt x="67" y="4"/>
                    <a:pt x="63" y="0"/>
                  </a:cubicBezTo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0" name="Rectangle 967"/>
            <p:cNvSpPr>
              <a:spLocks noChangeArrowheads="1"/>
            </p:cNvSpPr>
            <p:nvPr/>
          </p:nvSpPr>
          <p:spPr bwMode="auto">
            <a:xfrm>
              <a:off x="1695" y="2242"/>
              <a:ext cx="1" cy="1"/>
            </a:xfrm>
            <a:prstGeom prst="rect">
              <a:avLst/>
            </a:prstGeom>
            <a:solidFill>
              <a:srgbClr val="C0C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1" name="Freeform 968"/>
            <p:cNvSpPr>
              <a:spLocks/>
            </p:cNvSpPr>
            <p:nvPr/>
          </p:nvSpPr>
          <p:spPr bwMode="auto">
            <a:xfrm>
              <a:off x="1693" y="2185"/>
              <a:ext cx="174" cy="203"/>
            </a:xfrm>
            <a:custGeom>
              <a:avLst/>
              <a:gdLst>
                <a:gd name="T0" fmla="*/ 1 w 104"/>
                <a:gd name="T1" fmla="*/ 34 h 121"/>
                <a:gd name="T2" fmla="*/ 1 w 104"/>
                <a:gd name="T3" fmla="*/ 35 h 121"/>
                <a:gd name="T4" fmla="*/ 4 w 104"/>
                <a:gd name="T5" fmla="*/ 34 h 121"/>
                <a:gd name="T6" fmla="*/ 6 w 104"/>
                <a:gd name="T7" fmla="*/ 35 h 121"/>
                <a:gd name="T8" fmla="*/ 21 w 104"/>
                <a:gd name="T9" fmla="*/ 42 h 121"/>
                <a:gd name="T10" fmla="*/ 28 w 104"/>
                <a:gd name="T11" fmla="*/ 49 h 121"/>
                <a:gd name="T12" fmla="*/ 33 w 104"/>
                <a:gd name="T13" fmla="*/ 59 h 121"/>
                <a:gd name="T14" fmla="*/ 33 w 104"/>
                <a:gd name="T15" fmla="*/ 59 h 121"/>
                <a:gd name="T16" fmla="*/ 36 w 104"/>
                <a:gd name="T17" fmla="*/ 69 h 121"/>
                <a:gd name="T18" fmla="*/ 37 w 104"/>
                <a:gd name="T19" fmla="*/ 69 h 121"/>
                <a:gd name="T20" fmla="*/ 36 w 104"/>
                <a:gd name="T21" fmla="*/ 69 h 121"/>
                <a:gd name="T22" fmla="*/ 38 w 104"/>
                <a:gd name="T23" fmla="*/ 89 h 121"/>
                <a:gd name="T24" fmla="*/ 38 w 104"/>
                <a:gd name="T25" fmla="*/ 121 h 121"/>
                <a:gd name="T26" fmla="*/ 104 w 104"/>
                <a:gd name="T27" fmla="*/ 88 h 121"/>
                <a:gd name="T28" fmla="*/ 104 w 104"/>
                <a:gd name="T29" fmla="*/ 57 h 121"/>
                <a:gd name="T30" fmla="*/ 101 w 104"/>
                <a:gd name="T31" fmla="*/ 36 h 121"/>
                <a:gd name="T32" fmla="*/ 101 w 104"/>
                <a:gd name="T33" fmla="*/ 36 h 121"/>
                <a:gd name="T34" fmla="*/ 98 w 104"/>
                <a:gd name="T35" fmla="*/ 26 h 121"/>
                <a:gd name="T36" fmla="*/ 97 w 104"/>
                <a:gd name="T37" fmla="*/ 27 h 121"/>
                <a:gd name="T38" fmla="*/ 98 w 104"/>
                <a:gd name="T39" fmla="*/ 26 h 121"/>
                <a:gd name="T40" fmla="*/ 93 w 104"/>
                <a:gd name="T41" fmla="*/ 16 h 121"/>
                <a:gd name="T42" fmla="*/ 85 w 104"/>
                <a:gd name="T43" fmla="*/ 8 h 121"/>
                <a:gd name="T44" fmla="*/ 70 w 104"/>
                <a:gd name="T45" fmla="*/ 1 h 121"/>
                <a:gd name="T46" fmla="*/ 70 w 104"/>
                <a:gd name="T47" fmla="*/ 1 h 121"/>
                <a:gd name="T48" fmla="*/ 67 w 104"/>
                <a:gd name="T49" fmla="*/ 0 h 121"/>
                <a:gd name="T50" fmla="*/ 63 w 104"/>
                <a:gd name="T51" fmla="*/ 1 h 121"/>
                <a:gd name="T52" fmla="*/ 64 w 104"/>
                <a:gd name="T53" fmla="*/ 2 h 121"/>
                <a:gd name="T54" fmla="*/ 63 w 104"/>
                <a:gd name="T55" fmla="*/ 1 h 121"/>
                <a:gd name="T56" fmla="*/ 0 w 104"/>
                <a:gd name="T57" fmla="*/ 33 h 121"/>
                <a:gd name="T58" fmla="*/ 1 w 104"/>
                <a:gd name="T59" fmla="*/ 34 h 121"/>
                <a:gd name="T60" fmla="*/ 1 w 104"/>
                <a:gd name="T61" fmla="*/ 35 h 121"/>
                <a:gd name="T62" fmla="*/ 1 w 104"/>
                <a:gd name="T63" fmla="*/ 34 h 121"/>
                <a:gd name="T64" fmla="*/ 1 w 104"/>
                <a:gd name="T65" fmla="*/ 35 h 121"/>
                <a:gd name="T66" fmla="*/ 64 w 104"/>
                <a:gd name="T67" fmla="*/ 3 h 121"/>
                <a:gd name="T68" fmla="*/ 64 w 104"/>
                <a:gd name="T69" fmla="*/ 3 h 121"/>
                <a:gd name="T70" fmla="*/ 67 w 104"/>
                <a:gd name="T71" fmla="*/ 2 h 121"/>
                <a:gd name="T72" fmla="*/ 69 w 104"/>
                <a:gd name="T73" fmla="*/ 3 h 121"/>
                <a:gd name="T74" fmla="*/ 69 w 104"/>
                <a:gd name="T75" fmla="*/ 3 h 121"/>
                <a:gd name="T76" fmla="*/ 84 w 104"/>
                <a:gd name="T77" fmla="*/ 10 h 121"/>
                <a:gd name="T78" fmla="*/ 91 w 104"/>
                <a:gd name="T79" fmla="*/ 17 h 121"/>
                <a:gd name="T80" fmla="*/ 96 w 104"/>
                <a:gd name="T81" fmla="*/ 27 h 121"/>
                <a:gd name="T82" fmla="*/ 96 w 104"/>
                <a:gd name="T83" fmla="*/ 27 h 121"/>
                <a:gd name="T84" fmla="*/ 99 w 104"/>
                <a:gd name="T85" fmla="*/ 37 h 121"/>
                <a:gd name="T86" fmla="*/ 100 w 104"/>
                <a:gd name="T87" fmla="*/ 37 h 121"/>
                <a:gd name="T88" fmla="*/ 99 w 104"/>
                <a:gd name="T89" fmla="*/ 37 h 121"/>
                <a:gd name="T90" fmla="*/ 102 w 104"/>
                <a:gd name="T91" fmla="*/ 57 h 121"/>
                <a:gd name="T92" fmla="*/ 102 w 104"/>
                <a:gd name="T93" fmla="*/ 87 h 121"/>
                <a:gd name="T94" fmla="*/ 40 w 104"/>
                <a:gd name="T95" fmla="*/ 118 h 121"/>
                <a:gd name="T96" fmla="*/ 40 w 104"/>
                <a:gd name="T97" fmla="*/ 89 h 121"/>
                <a:gd name="T98" fmla="*/ 38 w 104"/>
                <a:gd name="T99" fmla="*/ 69 h 121"/>
                <a:gd name="T100" fmla="*/ 38 w 104"/>
                <a:gd name="T101" fmla="*/ 69 h 121"/>
                <a:gd name="T102" fmla="*/ 35 w 104"/>
                <a:gd name="T103" fmla="*/ 58 h 121"/>
                <a:gd name="T104" fmla="*/ 34 w 104"/>
                <a:gd name="T105" fmla="*/ 59 h 121"/>
                <a:gd name="T106" fmla="*/ 35 w 104"/>
                <a:gd name="T107" fmla="*/ 59 h 121"/>
                <a:gd name="T108" fmla="*/ 30 w 104"/>
                <a:gd name="T109" fmla="*/ 48 h 121"/>
                <a:gd name="T110" fmla="*/ 22 w 104"/>
                <a:gd name="T111" fmla="*/ 40 h 121"/>
                <a:gd name="T112" fmla="*/ 7 w 104"/>
                <a:gd name="T113" fmla="*/ 33 h 121"/>
                <a:gd name="T114" fmla="*/ 7 w 104"/>
                <a:gd name="T115" fmla="*/ 34 h 121"/>
                <a:gd name="T116" fmla="*/ 7 w 104"/>
                <a:gd name="T117" fmla="*/ 33 h 121"/>
                <a:gd name="T118" fmla="*/ 4 w 104"/>
                <a:gd name="T119" fmla="*/ 32 h 121"/>
                <a:gd name="T120" fmla="*/ 0 w 104"/>
                <a:gd name="T121" fmla="*/ 33 h 121"/>
                <a:gd name="T122" fmla="*/ 1 w 104"/>
                <a:gd name="T123" fmla="*/ 35 h 121"/>
                <a:gd name="T124" fmla="*/ 1 w 104"/>
                <a:gd name="T125" fmla="*/ 3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4" h="121">
                  <a:moveTo>
                    <a:pt x="1" y="34"/>
                  </a:moveTo>
                  <a:cubicBezTo>
                    <a:pt x="1" y="35"/>
                    <a:pt x="1" y="35"/>
                    <a:pt x="1" y="35"/>
                  </a:cubicBezTo>
                  <a:cubicBezTo>
                    <a:pt x="2" y="35"/>
                    <a:pt x="3" y="34"/>
                    <a:pt x="4" y="34"/>
                  </a:cubicBezTo>
                  <a:cubicBezTo>
                    <a:pt x="5" y="34"/>
                    <a:pt x="5" y="34"/>
                    <a:pt x="6" y="35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4" y="43"/>
                    <a:pt x="26" y="46"/>
                    <a:pt x="28" y="49"/>
                  </a:cubicBezTo>
                  <a:cubicBezTo>
                    <a:pt x="30" y="53"/>
                    <a:pt x="32" y="56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7" y="74"/>
                    <a:pt x="39" y="83"/>
                    <a:pt x="38" y="89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1"/>
                    <a:pt x="103" y="42"/>
                    <a:pt x="101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7" y="24"/>
                    <a:pt x="95" y="20"/>
                    <a:pt x="93" y="16"/>
                  </a:cubicBezTo>
                  <a:cubicBezTo>
                    <a:pt x="91" y="13"/>
                    <a:pt x="88" y="10"/>
                    <a:pt x="85" y="8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6" y="0"/>
                    <a:pt x="64" y="1"/>
                    <a:pt x="63" y="1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5" y="2"/>
                    <a:pt x="66" y="2"/>
                    <a:pt x="67" y="2"/>
                  </a:cubicBezTo>
                  <a:cubicBezTo>
                    <a:pt x="68" y="2"/>
                    <a:pt x="69" y="2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11"/>
                    <a:pt x="89" y="14"/>
                    <a:pt x="91" y="17"/>
                  </a:cubicBezTo>
                  <a:cubicBezTo>
                    <a:pt x="94" y="21"/>
                    <a:pt x="95" y="24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1" y="42"/>
                    <a:pt x="102" y="51"/>
                    <a:pt x="102" y="5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3"/>
                    <a:pt x="39" y="74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4" y="56"/>
                    <a:pt x="32" y="52"/>
                    <a:pt x="30" y="48"/>
                  </a:cubicBezTo>
                  <a:cubicBezTo>
                    <a:pt x="28" y="45"/>
                    <a:pt x="25" y="42"/>
                    <a:pt x="22" y="40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2"/>
                    <a:pt x="5" y="32"/>
                    <a:pt x="4" y="32"/>
                  </a:cubicBezTo>
                  <a:cubicBezTo>
                    <a:pt x="3" y="32"/>
                    <a:pt x="1" y="33"/>
                    <a:pt x="0" y="33"/>
                  </a:cubicBezTo>
                  <a:cubicBezTo>
                    <a:pt x="1" y="35"/>
                    <a:pt x="1" y="35"/>
                    <a:pt x="1" y="35"/>
                  </a:cubicBezTo>
                  <a:lnTo>
                    <a:pt x="1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2" name="Freeform 969"/>
            <p:cNvSpPr>
              <a:spLocks/>
            </p:cNvSpPr>
            <p:nvPr/>
          </p:nvSpPr>
          <p:spPr bwMode="auto">
            <a:xfrm>
              <a:off x="1696" y="2187"/>
              <a:ext cx="146" cy="77"/>
            </a:xfrm>
            <a:custGeom>
              <a:avLst/>
              <a:gdLst>
                <a:gd name="T0" fmla="*/ 83 w 87"/>
                <a:gd name="T1" fmla="*/ 8 h 46"/>
                <a:gd name="T2" fmla="*/ 68 w 87"/>
                <a:gd name="T3" fmla="*/ 1 h 46"/>
                <a:gd name="T4" fmla="*/ 62 w 87"/>
                <a:gd name="T5" fmla="*/ 1 h 46"/>
                <a:gd name="T6" fmla="*/ 0 w 87"/>
                <a:gd name="T7" fmla="*/ 33 h 46"/>
                <a:gd name="T8" fmla="*/ 5 w 87"/>
                <a:gd name="T9" fmla="*/ 33 h 46"/>
                <a:gd name="T10" fmla="*/ 20 w 87"/>
                <a:gd name="T11" fmla="*/ 40 h 46"/>
                <a:gd name="T12" fmla="*/ 26 w 87"/>
                <a:gd name="T13" fmla="*/ 46 h 46"/>
                <a:gd name="T14" fmla="*/ 87 w 87"/>
                <a:gd name="T15" fmla="*/ 12 h 46"/>
                <a:gd name="T16" fmla="*/ 83 w 87"/>
                <a:gd name="T1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46">
                  <a:moveTo>
                    <a:pt x="83" y="8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66" y="0"/>
                    <a:pt x="64" y="0"/>
                    <a:pt x="62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2"/>
                    <a:pt x="3" y="32"/>
                    <a:pt x="5" y="33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2" y="41"/>
                    <a:pt x="24" y="43"/>
                    <a:pt x="26" y="46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10"/>
                    <a:pt x="84" y="9"/>
                    <a:pt x="83" y="8"/>
                  </a:cubicBezTo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3" name="Freeform 970"/>
            <p:cNvSpPr>
              <a:spLocks/>
            </p:cNvSpPr>
            <p:nvPr/>
          </p:nvSpPr>
          <p:spPr bwMode="auto">
            <a:xfrm>
              <a:off x="1695" y="2185"/>
              <a:ext cx="149" cy="80"/>
            </a:xfrm>
            <a:custGeom>
              <a:avLst/>
              <a:gdLst>
                <a:gd name="T0" fmla="*/ 84 w 89"/>
                <a:gd name="T1" fmla="*/ 8 h 48"/>
                <a:gd name="T2" fmla="*/ 69 w 89"/>
                <a:gd name="T3" fmla="*/ 1 h 48"/>
                <a:gd name="T4" fmla="*/ 69 w 89"/>
                <a:gd name="T5" fmla="*/ 1 h 48"/>
                <a:gd name="T6" fmla="*/ 66 w 89"/>
                <a:gd name="T7" fmla="*/ 0 h 48"/>
                <a:gd name="T8" fmla="*/ 62 w 89"/>
                <a:gd name="T9" fmla="*/ 1 h 48"/>
                <a:gd name="T10" fmla="*/ 63 w 89"/>
                <a:gd name="T11" fmla="*/ 2 h 48"/>
                <a:gd name="T12" fmla="*/ 62 w 89"/>
                <a:gd name="T13" fmla="*/ 1 h 48"/>
                <a:gd name="T14" fmla="*/ 1 w 89"/>
                <a:gd name="T15" fmla="*/ 33 h 48"/>
                <a:gd name="T16" fmla="*/ 0 w 89"/>
                <a:gd name="T17" fmla="*/ 34 h 48"/>
                <a:gd name="T18" fmla="*/ 2 w 89"/>
                <a:gd name="T19" fmla="*/ 34 h 48"/>
                <a:gd name="T20" fmla="*/ 3 w 89"/>
                <a:gd name="T21" fmla="*/ 34 h 48"/>
                <a:gd name="T22" fmla="*/ 5 w 89"/>
                <a:gd name="T23" fmla="*/ 35 h 48"/>
                <a:gd name="T24" fmla="*/ 5 w 89"/>
                <a:gd name="T25" fmla="*/ 35 h 48"/>
                <a:gd name="T26" fmla="*/ 20 w 89"/>
                <a:gd name="T27" fmla="*/ 42 h 48"/>
                <a:gd name="T28" fmla="*/ 26 w 89"/>
                <a:gd name="T29" fmla="*/ 47 h 48"/>
                <a:gd name="T30" fmla="*/ 27 w 89"/>
                <a:gd name="T31" fmla="*/ 48 h 48"/>
                <a:gd name="T32" fmla="*/ 89 w 89"/>
                <a:gd name="T33" fmla="*/ 14 h 48"/>
                <a:gd name="T34" fmla="*/ 89 w 89"/>
                <a:gd name="T35" fmla="*/ 13 h 48"/>
                <a:gd name="T36" fmla="*/ 89 w 89"/>
                <a:gd name="T37" fmla="*/ 12 h 48"/>
                <a:gd name="T38" fmla="*/ 84 w 89"/>
                <a:gd name="T39" fmla="*/ 8 h 48"/>
                <a:gd name="T40" fmla="*/ 83 w 89"/>
                <a:gd name="T41" fmla="*/ 9 h 48"/>
                <a:gd name="T42" fmla="*/ 83 w 89"/>
                <a:gd name="T43" fmla="*/ 10 h 48"/>
                <a:gd name="T44" fmla="*/ 88 w 89"/>
                <a:gd name="T45" fmla="*/ 14 h 48"/>
                <a:gd name="T46" fmla="*/ 88 w 89"/>
                <a:gd name="T47" fmla="*/ 13 h 48"/>
                <a:gd name="T48" fmla="*/ 88 w 89"/>
                <a:gd name="T49" fmla="*/ 12 h 48"/>
                <a:gd name="T50" fmla="*/ 26 w 89"/>
                <a:gd name="T51" fmla="*/ 46 h 48"/>
                <a:gd name="T52" fmla="*/ 27 w 89"/>
                <a:gd name="T53" fmla="*/ 47 h 48"/>
                <a:gd name="T54" fmla="*/ 27 w 89"/>
                <a:gd name="T55" fmla="*/ 46 h 48"/>
                <a:gd name="T56" fmla="*/ 21 w 89"/>
                <a:gd name="T57" fmla="*/ 40 h 48"/>
                <a:gd name="T58" fmla="*/ 6 w 89"/>
                <a:gd name="T59" fmla="*/ 33 h 48"/>
                <a:gd name="T60" fmla="*/ 6 w 89"/>
                <a:gd name="T61" fmla="*/ 34 h 48"/>
                <a:gd name="T62" fmla="*/ 6 w 89"/>
                <a:gd name="T63" fmla="*/ 33 h 48"/>
                <a:gd name="T64" fmla="*/ 3 w 89"/>
                <a:gd name="T65" fmla="*/ 32 h 48"/>
                <a:gd name="T66" fmla="*/ 1 w 89"/>
                <a:gd name="T67" fmla="*/ 33 h 48"/>
                <a:gd name="T68" fmla="*/ 1 w 89"/>
                <a:gd name="T69" fmla="*/ 34 h 48"/>
                <a:gd name="T70" fmla="*/ 2 w 89"/>
                <a:gd name="T71" fmla="*/ 34 h 48"/>
                <a:gd name="T72" fmla="*/ 63 w 89"/>
                <a:gd name="T73" fmla="*/ 3 h 48"/>
                <a:gd name="T74" fmla="*/ 63 w 89"/>
                <a:gd name="T75" fmla="*/ 3 h 48"/>
                <a:gd name="T76" fmla="*/ 66 w 89"/>
                <a:gd name="T77" fmla="*/ 2 h 48"/>
                <a:gd name="T78" fmla="*/ 68 w 89"/>
                <a:gd name="T79" fmla="*/ 3 h 48"/>
                <a:gd name="T80" fmla="*/ 68 w 89"/>
                <a:gd name="T81" fmla="*/ 3 h 48"/>
                <a:gd name="T82" fmla="*/ 83 w 89"/>
                <a:gd name="T83" fmla="*/ 10 h 48"/>
                <a:gd name="T84" fmla="*/ 85 w 89"/>
                <a:gd name="T85" fmla="*/ 10 h 48"/>
                <a:gd name="T86" fmla="*/ 84 w 89"/>
                <a:gd name="T8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" h="48">
                  <a:moveTo>
                    <a:pt x="84" y="8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65" y="0"/>
                    <a:pt x="63" y="1"/>
                    <a:pt x="62" y="1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3"/>
                    <a:pt x="0" y="34"/>
                  </a:cubicBezTo>
                  <a:cubicBezTo>
                    <a:pt x="1" y="34"/>
                    <a:pt x="1" y="35"/>
                    <a:pt x="2" y="34"/>
                  </a:cubicBezTo>
                  <a:cubicBezTo>
                    <a:pt x="2" y="34"/>
                    <a:pt x="3" y="34"/>
                    <a:pt x="3" y="34"/>
                  </a:cubicBezTo>
                  <a:cubicBezTo>
                    <a:pt x="4" y="34"/>
                    <a:pt x="4" y="34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2" y="43"/>
                    <a:pt x="24" y="45"/>
                    <a:pt x="26" y="47"/>
                  </a:cubicBezTo>
                  <a:cubicBezTo>
                    <a:pt x="26" y="48"/>
                    <a:pt x="27" y="48"/>
                    <a:pt x="27" y="48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7" y="11"/>
                    <a:pt x="86" y="9"/>
                    <a:pt x="84" y="8"/>
                  </a:cubicBezTo>
                  <a:cubicBezTo>
                    <a:pt x="84" y="8"/>
                    <a:pt x="83" y="8"/>
                    <a:pt x="83" y="9"/>
                  </a:cubicBezTo>
                  <a:cubicBezTo>
                    <a:pt x="83" y="9"/>
                    <a:pt x="83" y="10"/>
                    <a:pt x="83" y="10"/>
                  </a:cubicBezTo>
                  <a:cubicBezTo>
                    <a:pt x="85" y="11"/>
                    <a:pt x="86" y="12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5" y="44"/>
                    <a:pt x="23" y="41"/>
                    <a:pt x="21" y="40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2"/>
                    <a:pt x="4" y="32"/>
                    <a:pt x="3" y="32"/>
                  </a:cubicBezTo>
                  <a:cubicBezTo>
                    <a:pt x="2" y="32"/>
                    <a:pt x="2" y="32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4" y="2"/>
                    <a:pt x="65" y="2"/>
                    <a:pt x="66" y="2"/>
                  </a:cubicBezTo>
                  <a:cubicBezTo>
                    <a:pt x="67" y="2"/>
                    <a:pt x="68" y="2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4" y="10"/>
                    <a:pt x="84" y="10"/>
                    <a:pt x="85" y="10"/>
                  </a:cubicBezTo>
                  <a:cubicBezTo>
                    <a:pt x="85" y="9"/>
                    <a:pt x="85" y="9"/>
                    <a:pt x="84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4" name="Freeform 971"/>
            <p:cNvSpPr>
              <a:spLocks/>
            </p:cNvSpPr>
            <p:nvPr/>
          </p:nvSpPr>
          <p:spPr bwMode="auto">
            <a:xfrm>
              <a:off x="1790" y="2302"/>
              <a:ext cx="47" cy="59"/>
            </a:xfrm>
            <a:custGeom>
              <a:avLst/>
              <a:gdLst>
                <a:gd name="T0" fmla="*/ 47 w 47"/>
                <a:gd name="T1" fmla="*/ 0 h 59"/>
                <a:gd name="T2" fmla="*/ 0 w 47"/>
                <a:gd name="T3" fmla="*/ 22 h 59"/>
                <a:gd name="T4" fmla="*/ 0 w 47"/>
                <a:gd name="T5" fmla="*/ 59 h 59"/>
                <a:gd name="T6" fmla="*/ 47 w 47"/>
                <a:gd name="T7" fmla="*/ 37 h 59"/>
                <a:gd name="T8" fmla="*/ 47 w 4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9">
                  <a:moveTo>
                    <a:pt x="47" y="0"/>
                  </a:moveTo>
                  <a:lnTo>
                    <a:pt x="0" y="22"/>
                  </a:lnTo>
                  <a:lnTo>
                    <a:pt x="0" y="59"/>
                  </a:lnTo>
                  <a:lnTo>
                    <a:pt x="47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3F5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5" name="Freeform 972"/>
            <p:cNvSpPr>
              <a:spLocks/>
            </p:cNvSpPr>
            <p:nvPr/>
          </p:nvSpPr>
          <p:spPr bwMode="auto">
            <a:xfrm>
              <a:off x="1758" y="2321"/>
              <a:ext cx="112" cy="77"/>
            </a:xfrm>
            <a:custGeom>
              <a:avLst/>
              <a:gdLst>
                <a:gd name="T0" fmla="*/ 112 w 112"/>
                <a:gd name="T1" fmla="*/ 0 h 77"/>
                <a:gd name="T2" fmla="*/ 0 w 112"/>
                <a:gd name="T3" fmla="*/ 57 h 77"/>
                <a:gd name="T4" fmla="*/ 0 w 112"/>
                <a:gd name="T5" fmla="*/ 77 h 77"/>
                <a:gd name="T6" fmla="*/ 112 w 112"/>
                <a:gd name="T7" fmla="*/ 20 h 77"/>
                <a:gd name="T8" fmla="*/ 112 w 112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77">
                  <a:moveTo>
                    <a:pt x="112" y="0"/>
                  </a:moveTo>
                  <a:lnTo>
                    <a:pt x="0" y="57"/>
                  </a:lnTo>
                  <a:lnTo>
                    <a:pt x="0" y="77"/>
                  </a:lnTo>
                  <a:lnTo>
                    <a:pt x="112" y="2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6" name="Freeform 973"/>
            <p:cNvSpPr>
              <a:spLocks/>
            </p:cNvSpPr>
            <p:nvPr/>
          </p:nvSpPr>
          <p:spPr bwMode="auto">
            <a:xfrm>
              <a:off x="1757" y="2319"/>
              <a:ext cx="115" cy="80"/>
            </a:xfrm>
            <a:custGeom>
              <a:avLst/>
              <a:gdLst>
                <a:gd name="T0" fmla="*/ 68 w 69"/>
                <a:gd name="T1" fmla="*/ 1 h 48"/>
                <a:gd name="T2" fmla="*/ 67 w 69"/>
                <a:gd name="T3" fmla="*/ 0 h 48"/>
                <a:gd name="T4" fmla="*/ 1 w 69"/>
                <a:gd name="T5" fmla="*/ 34 h 48"/>
                <a:gd name="T6" fmla="*/ 0 w 69"/>
                <a:gd name="T7" fmla="*/ 35 h 48"/>
                <a:gd name="T8" fmla="*/ 0 w 69"/>
                <a:gd name="T9" fmla="*/ 47 h 48"/>
                <a:gd name="T10" fmla="*/ 1 w 69"/>
                <a:gd name="T11" fmla="*/ 48 h 48"/>
                <a:gd name="T12" fmla="*/ 2 w 69"/>
                <a:gd name="T13" fmla="*/ 48 h 48"/>
                <a:gd name="T14" fmla="*/ 68 w 69"/>
                <a:gd name="T15" fmla="*/ 14 h 48"/>
                <a:gd name="T16" fmla="*/ 69 w 69"/>
                <a:gd name="T17" fmla="*/ 13 h 48"/>
                <a:gd name="T18" fmla="*/ 69 w 69"/>
                <a:gd name="T19" fmla="*/ 1 h 48"/>
                <a:gd name="T20" fmla="*/ 68 w 69"/>
                <a:gd name="T21" fmla="*/ 0 h 48"/>
                <a:gd name="T22" fmla="*/ 67 w 69"/>
                <a:gd name="T23" fmla="*/ 0 h 48"/>
                <a:gd name="T24" fmla="*/ 68 w 69"/>
                <a:gd name="T25" fmla="*/ 1 h 48"/>
                <a:gd name="T26" fmla="*/ 67 w 69"/>
                <a:gd name="T27" fmla="*/ 1 h 48"/>
                <a:gd name="T28" fmla="*/ 67 w 69"/>
                <a:gd name="T29" fmla="*/ 13 h 48"/>
                <a:gd name="T30" fmla="*/ 2 w 69"/>
                <a:gd name="T31" fmla="*/ 45 h 48"/>
                <a:gd name="T32" fmla="*/ 2 w 69"/>
                <a:gd name="T33" fmla="*/ 35 h 48"/>
                <a:gd name="T34" fmla="*/ 68 w 69"/>
                <a:gd name="T35" fmla="*/ 2 h 48"/>
                <a:gd name="T36" fmla="*/ 68 w 69"/>
                <a:gd name="T37" fmla="*/ 1 h 48"/>
                <a:gd name="T38" fmla="*/ 67 w 69"/>
                <a:gd name="T39" fmla="*/ 1 h 48"/>
                <a:gd name="T40" fmla="*/ 68 w 69"/>
                <a:gd name="T41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8">
                  <a:moveTo>
                    <a:pt x="68" y="1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9" y="14"/>
                    <a:pt x="69" y="14"/>
                    <a:pt x="69" y="13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7" name="Freeform 974"/>
            <p:cNvSpPr>
              <a:spLocks/>
            </p:cNvSpPr>
            <p:nvPr/>
          </p:nvSpPr>
          <p:spPr bwMode="auto">
            <a:xfrm>
              <a:off x="1768" y="2332"/>
              <a:ext cx="12" cy="19"/>
            </a:xfrm>
            <a:custGeom>
              <a:avLst/>
              <a:gdLst>
                <a:gd name="T0" fmla="*/ 12 w 12"/>
                <a:gd name="T1" fmla="*/ 0 h 19"/>
                <a:gd name="T2" fmla="*/ 0 w 12"/>
                <a:gd name="T3" fmla="*/ 7 h 19"/>
                <a:gd name="T4" fmla="*/ 0 w 12"/>
                <a:gd name="T5" fmla="*/ 19 h 19"/>
                <a:gd name="T6" fmla="*/ 12 w 12"/>
                <a:gd name="T7" fmla="*/ 12 h 19"/>
                <a:gd name="T8" fmla="*/ 12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12" y="0"/>
                  </a:moveTo>
                  <a:lnTo>
                    <a:pt x="0" y="7"/>
                  </a:lnTo>
                  <a:lnTo>
                    <a:pt x="0" y="19"/>
                  </a:ln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8" name="Freeform 975"/>
            <p:cNvSpPr>
              <a:spLocks/>
            </p:cNvSpPr>
            <p:nvPr/>
          </p:nvSpPr>
          <p:spPr bwMode="auto">
            <a:xfrm>
              <a:off x="1842" y="2294"/>
              <a:ext cx="12" cy="17"/>
            </a:xfrm>
            <a:custGeom>
              <a:avLst/>
              <a:gdLst>
                <a:gd name="T0" fmla="*/ 12 w 12"/>
                <a:gd name="T1" fmla="*/ 0 h 17"/>
                <a:gd name="T2" fmla="*/ 0 w 12"/>
                <a:gd name="T3" fmla="*/ 5 h 17"/>
                <a:gd name="T4" fmla="*/ 0 w 12"/>
                <a:gd name="T5" fmla="*/ 17 h 17"/>
                <a:gd name="T6" fmla="*/ 12 w 12"/>
                <a:gd name="T7" fmla="*/ 10 h 17"/>
                <a:gd name="T8" fmla="*/ 12 w 1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7">
                  <a:moveTo>
                    <a:pt x="12" y="0"/>
                  </a:moveTo>
                  <a:lnTo>
                    <a:pt x="0" y="5"/>
                  </a:lnTo>
                  <a:lnTo>
                    <a:pt x="0" y="17"/>
                  </a:lnTo>
                  <a:lnTo>
                    <a:pt x="12" y="1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799" name="Freeform 976"/>
            <p:cNvSpPr>
              <a:spLocks/>
            </p:cNvSpPr>
            <p:nvPr/>
          </p:nvSpPr>
          <p:spPr bwMode="auto">
            <a:xfrm>
              <a:off x="1760" y="2232"/>
              <a:ext cx="92" cy="74"/>
            </a:xfrm>
            <a:custGeom>
              <a:avLst/>
              <a:gdLst>
                <a:gd name="T0" fmla="*/ 14 w 55"/>
                <a:gd name="T1" fmla="*/ 42 h 44"/>
                <a:gd name="T2" fmla="*/ 2 w 55"/>
                <a:gd name="T3" fmla="*/ 38 h 44"/>
                <a:gd name="T4" fmla="*/ 1 w 55"/>
                <a:gd name="T5" fmla="*/ 33 h 44"/>
                <a:gd name="T6" fmla="*/ 7 w 55"/>
                <a:gd name="T7" fmla="*/ 20 h 44"/>
                <a:gd name="T8" fmla="*/ 41 w 55"/>
                <a:gd name="T9" fmla="*/ 2 h 44"/>
                <a:gd name="T10" fmla="*/ 53 w 55"/>
                <a:gd name="T11" fmla="*/ 6 h 44"/>
                <a:gd name="T12" fmla="*/ 54 w 55"/>
                <a:gd name="T13" fmla="*/ 11 h 44"/>
                <a:gd name="T14" fmla="*/ 48 w 55"/>
                <a:gd name="T15" fmla="*/ 24 h 44"/>
                <a:gd name="T16" fmla="*/ 14 w 55"/>
                <a:gd name="T17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4">
                  <a:moveTo>
                    <a:pt x="14" y="42"/>
                  </a:moveTo>
                  <a:cubicBezTo>
                    <a:pt x="9" y="44"/>
                    <a:pt x="4" y="43"/>
                    <a:pt x="2" y="38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28"/>
                    <a:pt x="2" y="23"/>
                    <a:pt x="7" y="2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6" y="0"/>
                    <a:pt x="51" y="2"/>
                    <a:pt x="53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5" y="16"/>
                    <a:pt x="53" y="22"/>
                    <a:pt x="48" y="24"/>
                  </a:cubicBezTo>
                  <a:lnTo>
                    <a:pt x="14" y="42"/>
                  </a:lnTo>
                  <a:close/>
                </a:path>
              </a:pathLst>
            </a:custGeom>
            <a:solidFill>
              <a:srgbClr val="B0BD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0" name="Freeform 977"/>
            <p:cNvSpPr>
              <a:spLocks/>
            </p:cNvSpPr>
            <p:nvPr/>
          </p:nvSpPr>
          <p:spPr bwMode="auto">
            <a:xfrm>
              <a:off x="1760" y="2232"/>
              <a:ext cx="92" cy="74"/>
            </a:xfrm>
            <a:custGeom>
              <a:avLst/>
              <a:gdLst>
                <a:gd name="T0" fmla="*/ 14 w 55"/>
                <a:gd name="T1" fmla="*/ 42 h 44"/>
                <a:gd name="T2" fmla="*/ 13 w 55"/>
                <a:gd name="T3" fmla="*/ 41 h 44"/>
                <a:gd name="T4" fmla="*/ 9 w 55"/>
                <a:gd name="T5" fmla="*/ 42 h 44"/>
                <a:gd name="T6" fmla="*/ 3 w 55"/>
                <a:gd name="T7" fmla="*/ 38 h 44"/>
                <a:gd name="T8" fmla="*/ 2 w 55"/>
                <a:gd name="T9" fmla="*/ 38 h 44"/>
                <a:gd name="T10" fmla="*/ 3 w 55"/>
                <a:gd name="T11" fmla="*/ 38 h 44"/>
                <a:gd name="T12" fmla="*/ 2 w 55"/>
                <a:gd name="T13" fmla="*/ 33 h 44"/>
                <a:gd name="T14" fmla="*/ 2 w 55"/>
                <a:gd name="T15" fmla="*/ 33 h 44"/>
                <a:gd name="T16" fmla="*/ 2 w 55"/>
                <a:gd name="T17" fmla="*/ 30 h 44"/>
                <a:gd name="T18" fmla="*/ 8 w 55"/>
                <a:gd name="T19" fmla="*/ 21 h 44"/>
                <a:gd name="T20" fmla="*/ 42 w 55"/>
                <a:gd name="T21" fmla="*/ 3 h 44"/>
                <a:gd name="T22" fmla="*/ 46 w 55"/>
                <a:gd name="T23" fmla="*/ 2 h 44"/>
                <a:gd name="T24" fmla="*/ 52 w 55"/>
                <a:gd name="T25" fmla="*/ 6 h 44"/>
                <a:gd name="T26" fmla="*/ 53 w 55"/>
                <a:gd name="T27" fmla="*/ 6 h 44"/>
                <a:gd name="T28" fmla="*/ 52 w 55"/>
                <a:gd name="T29" fmla="*/ 6 h 44"/>
                <a:gd name="T30" fmla="*/ 53 w 55"/>
                <a:gd name="T31" fmla="*/ 11 h 44"/>
                <a:gd name="T32" fmla="*/ 53 w 55"/>
                <a:gd name="T33" fmla="*/ 11 h 44"/>
                <a:gd name="T34" fmla="*/ 53 w 55"/>
                <a:gd name="T35" fmla="*/ 14 h 44"/>
                <a:gd name="T36" fmla="*/ 47 w 55"/>
                <a:gd name="T37" fmla="*/ 23 h 44"/>
                <a:gd name="T38" fmla="*/ 47 w 55"/>
                <a:gd name="T39" fmla="*/ 23 h 44"/>
                <a:gd name="T40" fmla="*/ 13 w 55"/>
                <a:gd name="T41" fmla="*/ 41 h 44"/>
                <a:gd name="T42" fmla="*/ 14 w 55"/>
                <a:gd name="T43" fmla="*/ 42 h 44"/>
                <a:gd name="T44" fmla="*/ 14 w 55"/>
                <a:gd name="T45" fmla="*/ 43 h 44"/>
                <a:gd name="T46" fmla="*/ 48 w 55"/>
                <a:gd name="T47" fmla="*/ 25 h 44"/>
                <a:gd name="T48" fmla="*/ 48 w 55"/>
                <a:gd name="T49" fmla="*/ 25 h 44"/>
                <a:gd name="T50" fmla="*/ 55 w 55"/>
                <a:gd name="T51" fmla="*/ 14 h 44"/>
                <a:gd name="T52" fmla="*/ 55 w 55"/>
                <a:gd name="T53" fmla="*/ 11 h 44"/>
                <a:gd name="T54" fmla="*/ 54 w 55"/>
                <a:gd name="T55" fmla="*/ 11 h 44"/>
                <a:gd name="T56" fmla="*/ 55 w 55"/>
                <a:gd name="T57" fmla="*/ 11 h 44"/>
                <a:gd name="T58" fmla="*/ 54 w 55"/>
                <a:gd name="T59" fmla="*/ 6 h 44"/>
                <a:gd name="T60" fmla="*/ 54 w 55"/>
                <a:gd name="T61" fmla="*/ 6 h 44"/>
                <a:gd name="T62" fmla="*/ 46 w 55"/>
                <a:gd name="T63" fmla="*/ 0 h 44"/>
                <a:gd name="T64" fmla="*/ 41 w 55"/>
                <a:gd name="T65" fmla="*/ 2 h 44"/>
                <a:gd name="T66" fmla="*/ 7 w 55"/>
                <a:gd name="T67" fmla="*/ 19 h 44"/>
                <a:gd name="T68" fmla="*/ 0 w 55"/>
                <a:gd name="T69" fmla="*/ 30 h 44"/>
                <a:gd name="T70" fmla="*/ 0 w 55"/>
                <a:gd name="T71" fmla="*/ 33 h 44"/>
                <a:gd name="T72" fmla="*/ 1 w 55"/>
                <a:gd name="T73" fmla="*/ 33 h 44"/>
                <a:gd name="T74" fmla="*/ 0 w 55"/>
                <a:gd name="T75" fmla="*/ 33 h 44"/>
                <a:gd name="T76" fmla="*/ 1 w 55"/>
                <a:gd name="T77" fmla="*/ 38 h 44"/>
                <a:gd name="T78" fmla="*/ 1 w 55"/>
                <a:gd name="T79" fmla="*/ 38 h 44"/>
                <a:gd name="T80" fmla="*/ 9 w 55"/>
                <a:gd name="T81" fmla="*/ 44 h 44"/>
                <a:gd name="T82" fmla="*/ 14 w 55"/>
                <a:gd name="T83" fmla="*/ 43 h 44"/>
                <a:gd name="T84" fmla="*/ 14 w 55"/>
                <a:gd name="T85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" h="44">
                  <a:moveTo>
                    <a:pt x="14" y="42"/>
                  </a:move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0" y="42"/>
                    <a:pt x="9" y="42"/>
                  </a:cubicBezTo>
                  <a:cubicBezTo>
                    <a:pt x="6" y="42"/>
                    <a:pt x="4" y="40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7"/>
                    <a:pt x="4" y="23"/>
                    <a:pt x="8" y="21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2"/>
                    <a:pt x="46" y="2"/>
                  </a:cubicBezTo>
                  <a:cubicBezTo>
                    <a:pt x="49" y="2"/>
                    <a:pt x="51" y="4"/>
                    <a:pt x="52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3" y="13"/>
                    <a:pt x="53" y="14"/>
                  </a:cubicBezTo>
                  <a:cubicBezTo>
                    <a:pt x="53" y="17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3"/>
                    <a:pt x="55" y="18"/>
                    <a:pt x="55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2"/>
                    <a:pt x="49" y="0"/>
                    <a:pt x="46" y="0"/>
                  </a:cubicBezTo>
                  <a:cubicBezTo>
                    <a:pt x="44" y="0"/>
                    <a:pt x="43" y="1"/>
                    <a:pt x="41" y="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21"/>
                    <a:pt x="0" y="26"/>
                    <a:pt x="0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42"/>
                    <a:pt x="6" y="44"/>
                    <a:pt x="9" y="44"/>
                  </a:cubicBezTo>
                  <a:cubicBezTo>
                    <a:pt x="11" y="44"/>
                    <a:pt x="12" y="43"/>
                    <a:pt x="14" y="43"/>
                  </a:cubicBezTo>
                  <a:lnTo>
                    <a:pt x="14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1" name="Freeform 978"/>
            <p:cNvSpPr>
              <a:spLocks/>
            </p:cNvSpPr>
            <p:nvPr/>
          </p:nvSpPr>
          <p:spPr bwMode="auto">
            <a:xfrm>
              <a:off x="1407" y="2148"/>
              <a:ext cx="217" cy="116"/>
            </a:xfrm>
            <a:custGeom>
              <a:avLst/>
              <a:gdLst>
                <a:gd name="T0" fmla="*/ 7 w 217"/>
                <a:gd name="T1" fmla="*/ 0 h 116"/>
                <a:gd name="T2" fmla="*/ 0 w 217"/>
                <a:gd name="T3" fmla="*/ 7 h 116"/>
                <a:gd name="T4" fmla="*/ 209 w 217"/>
                <a:gd name="T5" fmla="*/ 116 h 116"/>
                <a:gd name="T6" fmla="*/ 217 w 217"/>
                <a:gd name="T7" fmla="*/ 111 h 116"/>
                <a:gd name="T8" fmla="*/ 7 w 217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16">
                  <a:moveTo>
                    <a:pt x="7" y="0"/>
                  </a:moveTo>
                  <a:lnTo>
                    <a:pt x="0" y="7"/>
                  </a:lnTo>
                  <a:lnTo>
                    <a:pt x="209" y="116"/>
                  </a:lnTo>
                  <a:lnTo>
                    <a:pt x="217" y="11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AE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2" name="Freeform 979"/>
            <p:cNvSpPr>
              <a:spLocks/>
            </p:cNvSpPr>
            <p:nvPr/>
          </p:nvSpPr>
          <p:spPr bwMode="auto">
            <a:xfrm>
              <a:off x="1405" y="2148"/>
              <a:ext cx="221" cy="117"/>
            </a:xfrm>
            <a:custGeom>
              <a:avLst/>
              <a:gdLst>
                <a:gd name="T0" fmla="*/ 9 w 221"/>
                <a:gd name="T1" fmla="*/ 0 h 117"/>
                <a:gd name="T2" fmla="*/ 9 w 221"/>
                <a:gd name="T3" fmla="*/ 0 h 117"/>
                <a:gd name="T4" fmla="*/ 0 w 221"/>
                <a:gd name="T5" fmla="*/ 5 h 117"/>
                <a:gd name="T6" fmla="*/ 0 w 221"/>
                <a:gd name="T7" fmla="*/ 7 h 117"/>
                <a:gd name="T8" fmla="*/ 0 w 221"/>
                <a:gd name="T9" fmla="*/ 8 h 117"/>
                <a:gd name="T10" fmla="*/ 209 w 221"/>
                <a:gd name="T11" fmla="*/ 117 h 117"/>
                <a:gd name="T12" fmla="*/ 211 w 221"/>
                <a:gd name="T13" fmla="*/ 117 h 117"/>
                <a:gd name="T14" fmla="*/ 221 w 221"/>
                <a:gd name="T15" fmla="*/ 111 h 117"/>
                <a:gd name="T16" fmla="*/ 221 w 221"/>
                <a:gd name="T17" fmla="*/ 111 h 117"/>
                <a:gd name="T18" fmla="*/ 219 w 221"/>
                <a:gd name="T19" fmla="*/ 109 h 117"/>
                <a:gd name="T20" fmla="*/ 10 w 221"/>
                <a:gd name="T21" fmla="*/ 0 h 117"/>
                <a:gd name="T22" fmla="*/ 9 w 221"/>
                <a:gd name="T23" fmla="*/ 0 h 117"/>
                <a:gd name="T24" fmla="*/ 9 w 221"/>
                <a:gd name="T25" fmla="*/ 0 h 117"/>
                <a:gd name="T26" fmla="*/ 9 w 221"/>
                <a:gd name="T27" fmla="*/ 2 h 117"/>
                <a:gd name="T28" fmla="*/ 216 w 221"/>
                <a:gd name="T29" fmla="*/ 111 h 117"/>
                <a:gd name="T30" fmla="*/ 211 w 221"/>
                <a:gd name="T31" fmla="*/ 114 h 117"/>
                <a:gd name="T32" fmla="*/ 4 w 221"/>
                <a:gd name="T33" fmla="*/ 7 h 117"/>
                <a:gd name="T34" fmla="*/ 10 w 221"/>
                <a:gd name="T35" fmla="*/ 2 h 117"/>
                <a:gd name="T36" fmla="*/ 9 w 221"/>
                <a:gd name="T37" fmla="*/ 0 h 117"/>
                <a:gd name="T38" fmla="*/ 9 w 221"/>
                <a:gd name="T39" fmla="*/ 2 h 117"/>
                <a:gd name="T40" fmla="*/ 9 w 221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1" h="117">
                  <a:moveTo>
                    <a:pt x="9" y="0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209" y="117"/>
                  </a:lnTo>
                  <a:lnTo>
                    <a:pt x="211" y="117"/>
                  </a:lnTo>
                  <a:lnTo>
                    <a:pt x="221" y="111"/>
                  </a:lnTo>
                  <a:lnTo>
                    <a:pt x="221" y="111"/>
                  </a:lnTo>
                  <a:lnTo>
                    <a:pt x="219" y="109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216" y="111"/>
                  </a:lnTo>
                  <a:lnTo>
                    <a:pt x="211" y="114"/>
                  </a:lnTo>
                  <a:lnTo>
                    <a:pt x="4" y="7"/>
                  </a:lnTo>
                  <a:lnTo>
                    <a:pt x="10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3" name="Freeform 980"/>
            <p:cNvSpPr>
              <a:spLocks/>
            </p:cNvSpPr>
            <p:nvPr/>
          </p:nvSpPr>
          <p:spPr bwMode="auto">
            <a:xfrm>
              <a:off x="1616" y="2259"/>
              <a:ext cx="8" cy="25"/>
            </a:xfrm>
            <a:custGeom>
              <a:avLst/>
              <a:gdLst>
                <a:gd name="T0" fmla="*/ 8 w 8"/>
                <a:gd name="T1" fmla="*/ 18 h 25"/>
                <a:gd name="T2" fmla="*/ 0 w 8"/>
                <a:gd name="T3" fmla="*/ 25 h 25"/>
                <a:gd name="T4" fmla="*/ 0 w 8"/>
                <a:gd name="T5" fmla="*/ 5 h 25"/>
                <a:gd name="T6" fmla="*/ 8 w 8"/>
                <a:gd name="T7" fmla="*/ 0 h 25"/>
                <a:gd name="T8" fmla="*/ 8 w 8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5">
                  <a:moveTo>
                    <a:pt x="8" y="18"/>
                  </a:moveTo>
                  <a:lnTo>
                    <a:pt x="0" y="25"/>
                  </a:lnTo>
                  <a:lnTo>
                    <a:pt x="0" y="5"/>
                  </a:lnTo>
                  <a:lnTo>
                    <a:pt x="8" y="0"/>
                  </a:lnTo>
                  <a:lnTo>
                    <a:pt x="8" y="18"/>
                  </a:lnTo>
                  <a:close/>
                </a:path>
              </a:pathLst>
            </a:custGeom>
            <a:solidFill>
              <a:srgbClr val="E0D1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4" name="Freeform 981"/>
            <p:cNvSpPr>
              <a:spLocks/>
            </p:cNvSpPr>
            <p:nvPr/>
          </p:nvSpPr>
          <p:spPr bwMode="auto">
            <a:xfrm>
              <a:off x="1614" y="2257"/>
              <a:ext cx="12" cy="29"/>
            </a:xfrm>
            <a:custGeom>
              <a:avLst/>
              <a:gdLst>
                <a:gd name="T0" fmla="*/ 6 w 7"/>
                <a:gd name="T1" fmla="*/ 12 h 17"/>
                <a:gd name="T2" fmla="*/ 5 w 7"/>
                <a:gd name="T3" fmla="*/ 11 h 17"/>
                <a:gd name="T4" fmla="*/ 2 w 7"/>
                <a:gd name="T5" fmla="*/ 14 h 17"/>
                <a:gd name="T6" fmla="*/ 2 w 7"/>
                <a:gd name="T7" fmla="*/ 5 h 17"/>
                <a:gd name="T8" fmla="*/ 5 w 7"/>
                <a:gd name="T9" fmla="*/ 3 h 17"/>
                <a:gd name="T10" fmla="*/ 5 w 7"/>
                <a:gd name="T11" fmla="*/ 12 h 17"/>
                <a:gd name="T12" fmla="*/ 6 w 7"/>
                <a:gd name="T13" fmla="*/ 12 h 17"/>
                <a:gd name="T14" fmla="*/ 5 w 7"/>
                <a:gd name="T15" fmla="*/ 11 h 17"/>
                <a:gd name="T16" fmla="*/ 6 w 7"/>
                <a:gd name="T17" fmla="*/ 12 h 17"/>
                <a:gd name="T18" fmla="*/ 7 w 7"/>
                <a:gd name="T19" fmla="*/ 12 h 17"/>
                <a:gd name="T20" fmla="*/ 7 w 7"/>
                <a:gd name="T21" fmla="*/ 1 h 17"/>
                <a:gd name="T22" fmla="*/ 6 w 7"/>
                <a:gd name="T23" fmla="*/ 0 h 17"/>
                <a:gd name="T24" fmla="*/ 5 w 7"/>
                <a:gd name="T25" fmla="*/ 0 h 17"/>
                <a:gd name="T26" fmla="*/ 0 w 7"/>
                <a:gd name="T27" fmla="*/ 4 h 17"/>
                <a:gd name="T28" fmla="*/ 0 w 7"/>
                <a:gd name="T29" fmla="*/ 4 h 17"/>
                <a:gd name="T30" fmla="*/ 0 w 7"/>
                <a:gd name="T31" fmla="*/ 16 h 17"/>
                <a:gd name="T32" fmla="*/ 1 w 7"/>
                <a:gd name="T33" fmla="*/ 17 h 17"/>
                <a:gd name="T34" fmla="*/ 2 w 7"/>
                <a:gd name="T35" fmla="*/ 17 h 17"/>
                <a:gd name="T36" fmla="*/ 7 w 7"/>
                <a:gd name="T37" fmla="*/ 13 h 17"/>
                <a:gd name="T38" fmla="*/ 7 w 7"/>
                <a:gd name="T39" fmla="*/ 12 h 17"/>
                <a:gd name="T40" fmla="*/ 6 w 7"/>
                <a:gd name="T41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7">
                  <a:moveTo>
                    <a:pt x="6" y="1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lnTo>
                    <a:pt x="6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5" name="Freeform 982"/>
            <p:cNvSpPr>
              <a:spLocks/>
            </p:cNvSpPr>
            <p:nvPr/>
          </p:nvSpPr>
          <p:spPr bwMode="auto">
            <a:xfrm>
              <a:off x="1407" y="2155"/>
              <a:ext cx="209" cy="129"/>
            </a:xfrm>
            <a:custGeom>
              <a:avLst/>
              <a:gdLst>
                <a:gd name="T0" fmla="*/ 0 w 209"/>
                <a:gd name="T1" fmla="*/ 20 h 129"/>
                <a:gd name="T2" fmla="*/ 0 w 209"/>
                <a:gd name="T3" fmla="*/ 0 h 129"/>
                <a:gd name="T4" fmla="*/ 209 w 209"/>
                <a:gd name="T5" fmla="*/ 109 h 129"/>
                <a:gd name="T6" fmla="*/ 209 w 209"/>
                <a:gd name="T7" fmla="*/ 129 h 129"/>
                <a:gd name="T8" fmla="*/ 0 w 209"/>
                <a:gd name="T9" fmla="*/ 2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9">
                  <a:moveTo>
                    <a:pt x="0" y="20"/>
                  </a:moveTo>
                  <a:lnTo>
                    <a:pt x="0" y="0"/>
                  </a:lnTo>
                  <a:lnTo>
                    <a:pt x="209" y="109"/>
                  </a:lnTo>
                  <a:lnTo>
                    <a:pt x="209" y="12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7B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6" name="Freeform 983"/>
            <p:cNvSpPr>
              <a:spLocks/>
            </p:cNvSpPr>
            <p:nvPr/>
          </p:nvSpPr>
          <p:spPr bwMode="auto">
            <a:xfrm>
              <a:off x="1405" y="2153"/>
              <a:ext cx="213" cy="133"/>
            </a:xfrm>
            <a:custGeom>
              <a:avLst/>
              <a:gdLst>
                <a:gd name="T0" fmla="*/ 1 w 127"/>
                <a:gd name="T1" fmla="*/ 13 h 79"/>
                <a:gd name="T2" fmla="*/ 2 w 127"/>
                <a:gd name="T3" fmla="*/ 13 h 79"/>
                <a:gd name="T4" fmla="*/ 2 w 127"/>
                <a:gd name="T5" fmla="*/ 3 h 79"/>
                <a:gd name="T6" fmla="*/ 125 w 127"/>
                <a:gd name="T7" fmla="*/ 67 h 79"/>
                <a:gd name="T8" fmla="*/ 125 w 127"/>
                <a:gd name="T9" fmla="*/ 76 h 79"/>
                <a:gd name="T10" fmla="*/ 1 w 127"/>
                <a:gd name="T11" fmla="*/ 12 h 79"/>
                <a:gd name="T12" fmla="*/ 1 w 127"/>
                <a:gd name="T13" fmla="*/ 13 h 79"/>
                <a:gd name="T14" fmla="*/ 2 w 127"/>
                <a:gd name="T15" fmla="*/ 13 h 79"/>
                <a:gd name="T16" fmla="*/ 1 w 127"/>
                <a:gd name="T17" fmla="*/ 13 h 79"/>
                <a:gd name="T18" fmla="*/ 0 w 127"/>
                <a:gd name="T19" fmla="*/ 13 h 79"/>
                <a:gd name="T20" fmla="*/ 126 w 127"/>
                <a:gd name="T21" fmla="*/ 79 h 79"/>
                <a:gd name="T22" fmla="*/ 127 w 127"/>
                <a:gd name="T23" fmla="*/ 79 h 79"/>
                <a:gd name="T24" fmla="*/ 127 w 127"/>
                <a:gd name="T25" fmla="*/ 78 h 79"/>
                <a:gd name="T26" fmla="*/ 127 w 127"/>
                <a:gd name="T27" fmla="*/ 66 h 79"/>
                <a:gd name="T28" fmla="*/ 126 w 127"/>
                <a:gd name="T29" fmla="*/ 66 h 79"/>
                <a:gd name="T30" fmla="*/ 1 w 127"/>
                <a:gd name="T31" fmla="*/ 0 h 79"/>
                <a:gd name="T32" fmla="*/ 0 w 127"/>
                <a:gd name="T33" fmla="*/ 0 h 79"/>
                <a:gd name="T34" fmla="*/ 0 w 127"/>
                <a:gd name="T35" fmla="*/ 1 h 79"/>
                <a:gd name="T36" fmla="*/ 0 w 127"/>
                <a:gd name="T37" fmla="*/ 13 h 79"/>
                <a:gd name="T38" fmla="*/ 0 w 127"/>
                <a:gd name="T39" fmla="*/ 13 h 79"/>
                <a:gd name="T40" fmla="*/ 1 w 127"/>
                <a:gd name="T41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79">
                  <a:moveTo>
                    <a:pt x="1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6" y="66"/>
                    <a:pt x="126" y="6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1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7" name="Oval 984"/>
            <p:cNvSpPr>
              <a:spLocks noChangeArrowheads="1"/>
            </p:cNvSpPr>
            <p:nvPr/>
          </p:nvSpPr>
          <p:spPr bwMode="auto">
            <a:xfrm>
              <a:off x="1379" y="1935"/>
              <a:ext cx="36" cy="35"/>
            </a:xfrm>
            <a:prstGeom prst="ellipse">
              <a:avLst/>
            </a:pr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8" name="Freeform 985"/>
            <p:cNvSpPr>
              <a:spLocks/>
            </p:cNvSpPr>
            <p:nvPr/>
          </p:nvSpPr>
          <p:spPr bwMode="auto">
            <a:xfrm>
              <a:off x="1375" y="1932"/>
              <a:ext cx="44" cy="42"/>
            </a:xfrm>
            <a:custGeom>
              <a:avLst/>
              <a:gdLst>
                <a:gd name="T0" fmla="*/ 24 w 26"/>
                <a:gd name="T1" fmla="*/ 12 h 25"/>
                <a:gd name="T2" fmla="*/ 22 w 26"/>
                <a:gd name="T3" fmla="*/ 12 h 25"/>
                <a:gd name="T4" fmla="*/ 20 w 26"/>
                <a:gd name="T5" fmla="*/ 18 h 25"/>
                <a:gd name="T6" fmla="*/ 13 w 26"/>
                <a:gd name="T7" fmla="*/ 21 h 25"/>
                <a:gd name="T8" fmla="*/ 7 w 26"/>
                <a:gd name="T9" fmla="*/ 18 h 25"/>
                <a:gd name="T10" fmla="*/ 4 w 26"/>
                <a:gd name="T11" fmla="*/ 12 h 25"/>
                <a:gd name="T12" fmla="*/ 7 w 26"/>
                <a:gd name="T13" fmla="*/ 6 h 25"/>
                <a:gd name="T14" fmla="*/ 13 w 26"/>
                <a:gd name="T15" fmla="*/ 4 h 25"/>
                <a:gd name="T16" fmla="*/ 20 w 26"/>
                <a:gd name="T17" fmla="*/ 6 h 25"/>
                <a:gd name="T18" fmla="*/ 22 w 26"/>
                <a:gd name="T19" fmla="*/ 12 h 25"/>
                <a:gd name="T20" fmla="*/ 24 w 26"/>
                <a:gd name="T21" fmla="*/ 12 h 25"/>
                <a:gd name="T22" fmla="*/ 26 w 26"/>
                <a:gd name="T23" fmla="*/ 12 h 25"/>
                <a:gd name="T24" fmla="*/ 22 w 26"/>
                <a:gd name="T25" fmla="*/ 3 h 25"/>
                <a:gd name="T26" fmla="*/ 13 w 26"/>
                <a:gd name="T27" fmla="*/ 0 h 25"/>
                <a:gd name="T28" fmla="*/ 4 w 26"/>
                <a:gd name="T29" fmla="*/ 3 h 25"/>
                <a:gd name="T30" fmla="*/ 0 w 26"/>
                <a:gd name="T31" fmla="*/ 12 h 25"/>
                <a:gd name="T32" fmla="*/ 4 w 26"/>
                <a:gd name="T33" fmla="*/ 21 h 25"/>
                <a:gd name="T34" fmla="*/ 13 w 26"/>
                <a:gd name="T35" fmla="*/ 25 h 25"/>
                <a:gd name="T36" fmla="*/ 22 w 26"/>
                <a:gd name="T37" fmla="*/ 21 h 25"/>
                <a:gd name="T38" fmla="*/ 26 w 26"/>
                <a:gd name="T39" fmla="*/ 12 h 25"/>
                <a:gd name="T40" fmla="*/ 24 w 26"/>
                <a:gd name="T4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5">
                  <a:moveTo>
                    <a:pt x="24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4"/>
                    <a:pt x="21" y="16"/>
                    <a:pt x="20" y="18"/>
                  </a:cubicBezTo>
                  <a:cubicBezTo>
                    <a:pt x="18" y="20"/>
                    <a:pt x="16" y="21"/>
                    <a:pt x="13" y="21"/>
                  </a:cubicBezTo>
                  <a:cubicBezTo>
                    <a:pt x="11" y="21"/>
                    <a:pt x="8" y="20"/>
                    <a:pt x="7" y="18"/>
                  </a:cubicBezTo>
                  <a:cubicBezTo>
                    <a:pt x="5" y="16"/>
                    <a:pt x="4" y="14"/>
                    <a:pt x="4" y="12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8" y="5"/>
                    <a:pt x="11" y="4"/>
                    <a:pt x="13" y="4"/>
                  </a:cubicBezTo>
                  <a:cubicBezTo>
                    <a:pt x="16" y="4"/>
                    <a:pt x="18" y="5"/>
                    <a:pt x="20" y="6"/>
                  </a:cubicBezTo>
                  <a:cubicBezTo>
                    <a:pt x="21" y="8"/>
                    <a:pt x="22" y="10"/>
                    <a:pt x="22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9"/>
                    <a:pt x="25" y="5"/>
                    <a:pt x="22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10" y="0"/>
                    <a:pt x="6" y="1"/>
                    <a:pt x="4" y="3"/>
                  </a:cubicBezTo>
                  <a:cubicBezTo>
                    <a:pt x="2" y="5"/>
                    <a:pt x="0" y="9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6" y="23"/>
                    <a:pt x="10" y="25"/>
                    <a:pt x="13" y="25"/>
                  </a:cubicBezTo>
                  <a:cubicBezTo>
                    <a:pt x="17" y="25"/>
                    <a:pt x="20" y="23"/>
                    <a:pt x="22" y="21"/>
                  </a:cubicBezTo>
                  <a:cubicBezTo>
                    <a:pt x="25" y="19"/>
                    <a:pt x="26" y="16"/>
                    <a:pt x="26" y="12"/>
                  </a:cubicBezTo>
                  <a:lnTo>
                    <a:pt x="24" y="12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09" name="Freeform 986"/>
            <p:cNvSpPr>
              <a:spLocks/>
            </p:cNvSpPr>
            <p:nvPr/>
          </p:nvSpPr>
          <p:spPr bwMode="auto">
            <a:xfrm>
              <a:off x="1397" y="1950"/>
              <a:ext cx="0" cy="103"/>
            </a:xfrm>
            <a:custGeom>
              <a:avLst/>
              <a:gdLst>
                <a:gd name="T0" fmla="*/ 103 h 103"/>
                <a:gd name="T1" fmla="*/ 0 h 103"/>
                <a:gd name="T2" fmla="*/ 103 h 10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3">
                  <a:moveTo>
                    <a:pt x="0" y="103"/>
                  </a:moveTo>
                  <a:lnTo>
                    <a:pt x="0" y="0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10" name="Line 987"/>
            <p:cNvSpPr>
              <a:spLocks noChangeShapeType="1"/>
            </p:cNvSpPr>
            <p:nvPr/>
          </p:nvSpPr>
          <p:spPr bwMode="auto">
            <a:xfrm flipV="1">
              <a:off x="1397" y="1950"/>
              <a:ext cx="0" cy="10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11" name="Freeform 988"/>
            <p:cNvSpPr>
              <a:spLocks/>
            </p:cNvSpPr>
            <p:nvPr/>
          </p:nvSpPr>
          <p:spPr bwMode="auto">
            <a:xfrm>
              <a:off x="1394" y="1947"/>
              <a:ext cx="6" cy="109"/>
            </a:xfrm>
            <a:custGeom>
              <a:avLst/>
              <a:gdLst>
                <a:gd name="T0" fmla="*/ 4 w 4"/>
                <a:gd name="T1" fmla="*/ 63 h 65"/>
                <a:gd name="T2" fmla="*/ 4 w 4"/>
                <a:gd name="T3" fmla="*/ 2 h 65"/>
                <a:gd name="T4" fmla="*/ 2 w 4"/>
                <a:gd name="T5" fmla="*/ 0 h 65"/>
                <a:gd name="T6" fmla="*/ 0 w 4"/>
                <a:gd name="T7" fmla="*/ 2 h 65"/>
                <a:gd name="T8" fmla="*/ 0 w 4"/>
                <a:gd name="T9" fmla="*/ 63 h 65"/>
                <a:gd name="T10" fmla="*/ 2 w 4"/>
                <a:gd name="T11" fmla="*/ 65 h 65"/>
                <a:gd name="T12" fmla="*/ 4 w 4"/>
                <a:gd name="T13" fmla="*/ 6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5">
                  <a:moveTo>
                    <a:pt x="4" y="6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3" y="65"/>
                    <a:pt x="4" y="64"/>
                    <a:pt x="4" y="63"/>
                  </a:cubicBezTo>
                </a:path>
              </a:pathLst>
            </a:custGeom>
            <a:solidFill>
              <a:srgbClr val="212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1815" name="Rectangle 992"/>
            <p:cNvSpPr>
              <a:spLocks noChangeArrowheads="1"/>
            </p:cNvSpPr>
            <p:nvPr/>
          </p:nvSpPr>
          <p:spPr bwMode="auto">
            <a:xfrm>
              <a:off x="2367" y="1666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9" name="Rectangle 996"/>
            <p:cNvSpPr>
              <a:spLocks noChangeArrowheads="1"/>
            </p:cNvSpPr>
            <p:nvPr/>
          </p:nvSpPr>
          <p:spPr bwMode="auto">
            <a:xfrm>
              <a:off x="2203" y="180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1" name="Rectangle 998"/>
            <p:cNvSpPr>
              <a:spLocks noChangeArrowheads="1"/>
            </p:cNvSpPr>
            <p:nvPr/>
          </p:nvSpPr>
          <p:spPr bwMode="auto">
            <a:xfrm>
              <a:off x="2882" y="180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2" name="Rectangle 999"/>
            <p:cNvSpPr>
              <a:spLocks noChangeArrowheads="1"/>
            </p:cNvSpPr>
            <p:nvPr/>
          </p:nvSpPr>
          <p:spPr bwMode="auto">
            <a:xfrm>
              <a:off x="2949" y="180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634" name="Group 1026"/>
          <p:cNvGrpSpPr>
            <a:grpSpLocks noChangeAspect="1"/>
          </p:cNvGrpSpPr>
          <p:nvPr/>
        </p:nvGrpSpPr>
        <p:grpSpPr bwMode="auto">
          <a:xfrm>
            <a:off x="2247291" y="1376989"/>
            <a:ext cx="566990" cy="823583"/>
            <a:chOff x="892" y="3255"/>
            <a:chExt cx="411" cy="597"/>
          </a:xfrm>
        </p:grpSpPr>
        <p:sp>
          <p:nvSpPr>
            <p:cNvPr id="2635" name="AutoShape 1025"/>
            <p:cNvSpPr>
              <a:spLocks noChangeAspect="1" noChangeArrowheads="1" noTextEdit="1"/>
            </p:cNvSpPr>
            <p:nvPr/>
          </p:nvSpPr>
          <p:spPr bwMode="auto">
            <a:xfrm>
              <a:off x="892" y="3255"/>
              <a:ext cx="411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grpSp>
          <p:nvGrpSpPr>
            <p:cNvPr id="2636" name="Group 1227"/>
            <p:cNvGrpSpPr>
              <a:grpSpLocks/>
            </p:cNvGrpSpPr>
            <p:nvPr/>
          </p:nvGrpSpPr>
          <p:grpSpPr bwMode="auto">
            <a:xfrm>
              <a:off x="890" y="3253"/>
              <a:ext cx="413" cy="599"/>
              <a:chOff x="890" y="3253"/>
              <a:chExt cx="413" cy="599"/>
            </a:xfrm>
          </p:grpSpPr>
          <p:sp>
            <p:nvSpPr>
              <p:cNvPr id="2676" name="Freeform 1027"/>
              <p:cNvSpPr>
                <a:spLocks/>
              </p:cNvSpPr>
              <p:nvPr/>
            </p:nvSpPr>
            <p:spPr bwMode="auto">
              <a:xfrm>
                <a:off x="976" y="3352"/>
                <a:ext cx="232" cy="500"/>
              </a:xfrm>
              <a:custGeom>
                <a:avLst/>
                <a:gdLst>
                  <a:gd name="T0" fmla="*/ 106 w 232"/>
                  <a:gd name="T1" fmla="*/ 500 h 500"/>
                  <a:gd name="T2" fmla="*/ 162 w 232"/>
                  <a:gd name="T3" fmla="*/ 500 h 500"/>
                  <a:gd name="T4" fmla="*/ 134 w 232"/>
                  <a:gd name="T5" fmla="*/ 213 h 500"/>
                  <a:gd name="T6" fmla="*/ 232 w 232"/>
                  <a:gd name="T7" fmla="*/ 153 h 500"/>
                  <a:gd name="T8" fmla="*/ 139 w 232"/>
                  <a:gd name="T9" fmla="*/ 184 h 500"/>
                  <a:gd name="T10" fmla="*/ 169 w 232"/>
                  <a:gd name="T11" fmla="*/ 0 h 500"/>
                  <a:gd name="T12" fmla="*/ 125 w 232"/>
                  <a:gd name="T13" fmla="*/ 182 h 500"/>
                  <a:gd name="T14" fmla="*/ 62 w 232"/>
                  <a:gd name="T15" fmla="*/ 49 h 500"/>
                  <a:gd name="T16" fmla="*/ 113 w 232"/>
                  <a:gd name="T17" fmla="*/ 195 h 500"/>
                  <a:gd name="T18" fmla="*/ 0 w 232"/>
                  <a:gd name="T19" fmla="*/ 144 h 500"/>
                  <a:gd name="T20" fmla="*/ 116 w 232"/>
                  <a:gd name="T21" fmla="*/ 215 h 500"/>
                  <a:gd name="T22" fmla="*/ 106 w 232"/>
                  <a:gd name="T23" fmla="*/ 50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2" h="500">
                    <a:moveTo>
                      <a:pt x="106" y="500"/>
                    </a:moveTo>
                    <a:lnTo>
                      <a:pt x="162" y="500"/>
                    </a:lnTo>
                    <a:lnTo>
                      <a:pt x="134" y="213"/>
                    </a:lnTo>
                    <a:lnTo>
                      <a:pt x="232" y="153"/>
                    </a:lnTo>
                    <a:lnTo>
                      <a:pt x="139" y="184"/>
                    </a:lnTo>
                    <a:lnTo>
                      <a:pt x="169" y="0"/>
                    </a:lnTo>
                    <a:lnTo>
                      <a:pt x="125" y="182"/>
                    </a:lnTo>
                    <a:lnTo>
                      <a:pt x="62" y="49"/>
                    </a:lnTo>
                    <a:lnTo>
                      <a:pt x="113" y="195"/>
                    </a:lnTo>
                    <a:lnTo>
                      <a:pt x="0" y="144"/>
                    </a:lnTo>
                    <a:lnTo>
                      <a:pt x="116" y="215"/>
                    </a:lnTo>
                    <a:lnTo>
                      <a:pt x="106" y="500"/>
                    </a:lnTo>
                    <a:close/>
                  </a:path>
                </a:pathLst>
              </a:custGeom>
              <a:solidFill>
                <a:srgbClr val="499B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77" name="Freeform 1028"/>
              <p:cNvSpPr>
                <a:spLocks noEditPoints="1"/>
              </p:cNvSpPr>
              <p:nvPr/>
            </p:nvSpPr>
            <p:spPr bwMode="auto">
              <a:xfrm>
                <a:off x="1050" y="3381"/>
                <a:ext cx="51" cy="53"/>
              </a:xfrm>
              <a:custGeom>
                <a:avLst/>
                <a:gdLst>
                  <a:gd name="T0" fmla="*/ 29 w 29"/>
                  <a:gd name="T1" fmla="*/ 11 h 29"/>
                  <a:gd name="T2" fmla="*/ 27 w 29"/>
                  <a:gd name="T3" fmla="*/ 10 h 29"/>
                  <a:gd name="T4" fmla="*/ 27 w 29"/>
                  <a:gd name="T5" fmla="*/ 8 h 29"/>
                  <a:gd name="T6" fmla="*/ 25 w 29"/>
                  <a:gd name="T7" fmla="*/ 7 h 29"/>
                  <a:gd name="T8" fmla="*/ 25 w 29"/>
                  <a:gd name="T9" fmla="*/ 7 h 29"/>
                  <a:gd name="T10" fmla="*/ 23 w 29"/>
                  <a:gd name="T11" fmla="*/ 5 h 29"/>
                  <a:gd name="T12" fmla="*/ 21 w 29"/>
                  <a:gd name="T13" fmla="*/ 4 h 29"/>
                  <a:gd name="T14" fmla="*/ 20 w 29"/>
                  <a:gd name="T15" fmla="*/ 3 h 29"/>
                  <a:gd name="T16" fmla="*/ 14 w 29"/>
                  <a:gd name="T17" fmla="*/ 1 h 29"/>
                  <a:gd name="T18" fmla="*/ 9 w 29"/>
                  <a:gd name="T19" fmla="*/ 2 h 29"/>
                  <a:gd name="T20" fmla="*/ 9 w 29"/>
                  <a:gd name="T21" fmla="*/ 6 h 29"/>
                  <a:gd name="T22" fmla="*/ 9 w 29"/>
                  <a:gd name="T23" fmla="*/ 7 h 29"/>
                  <a:gd name="T24" fmla="*/ 9 w 29"/>
                  <a:gd name="T25" fmla="*/ 8 h 29"/>
                  <a:gd name="T26" fmla="*/ 9 w 29"/>
                  <a:gd name="T27" fmla="*/ 8 h 29"/>
                  <a:gd name="T28" fmla="*/ 9 w 29"/>
                  <a:gd name="T29" fmla="*/ 8 h 29"/>
                  <a:gd name="T30" fmla="*/ 9 w 29"/>
                  <a:gd name="T31" fmla="*/ 8 h 29"/>
                  <a:gd name="T32" fmla="*/ 8 w 29"/>
                  <a:gd name="T33" fmla="*/ 9 h 29"/>
                  <a:gd name="T34" fmla="*/ 7 w 29"/>
                  <a:gd name="T35" fmla="*/ 9 h 29"/>
                  <a:gd name="T36" fmla="*/ 6 w 29"/>
                  <a:gd name="T37" fmla="*/ 11 h 29"/>
                  <a:gd name="T38" fmla="*/ 5 w 29"/>
                  <a:gd name="T39" fmla="*/ 11 h 29"/>
                  <a:gd name="T40" fmla="*/ 4 w 29"/>
                  <a:gd name="T41" fmla="*/ 10 h 29"/>
                  <a:gd name="T42" fmla="*/ 0 w 29"/>
                  <a:gd name="T43" fmla="*/ 8 h 29"/>
                  <a:gd name="T44" fmla="*/ 1 w 29"/>
                  <a:gd name="T45" fmla="*/ 11 h 29"/>
                  <a:gd name="T46" fmla="*/ 1 w 29"/>
                  <a:gd name="T47" fmla="*/ 13 h 29"/>
                  <a:gd name="T48" fmla="*/ 1 w 29"/>
                  <a:gd name="T49" fmla="*/ 15 h 29"/>
                  <a:gd name="T50" fmla="*/ 2 w 29"/>
                  <a:gd name="T51" fmla="*/ 15 h 29"/>
                  <a:gd name="T52" fmla="*/ 3 w 29"/>
                  <a:gd name="T53" fmla="*/ 20 h 29"/>
                  <a:gd name="T54" fmla="*/ 8 w 29"/>
                  <a:gd name="T55" fmla="*/ 24 h 29"/>
                  <a:gd name="T56" fmla="*/ 8 w 29"/>
                  <a:gd name="T57" fmla="*/ 24 h 29"/>
                  <a:gd name="T58" fmla="*/ 10 w 29"/>
                  <a:gd name="T59" fmla="*/ 25 h 29"/>
                  <a:gd name="T60" fmla="*/ 12 w 29"/>
                  <a:gd name="T61" fmla="*/ 25 h 29"/>
                  <a:gd name="T62" fmla="*/ 13 w 29"/>
                  <a:gd name="T63" fmla="*/ 27 h 29"/>
                  <a:gd name="T64" fmla="*/ 19 w 29"/>
                  <a:gd name="T65" fmla="*/ 27 h 29"/>
                  <a:gd name="T66" fmla="*/ 19 w 29"/>
                  <a:gd name="T67" fmla="*/ 26 h 29"/>
                  <a:gd name="T68" fmla="*/ 20 w 29"/>
                  <a:gd name="T69" fmla="*/ 25 h 29"/>
                  <a:gd name="T70" fmla="*/ 25 w 29"/>
                  <a:gd name="T71" fmla="*/ 23 h 29"/>
                  <a:gd name="T72" fmla="*/ 26 w 29"/>
                  <a:gd name="T73" fmla="*/ 18 h 29"/>
                  <a:gd name="T74" fmla="*/ 26 w 29"/>
                  <a:gd name="T75" fmla="*/ 18 h 29"/>
                  <a:gd name="T76" fmla="*/ 28 w 29"/>
                  <a:gd name="T77" fmla="*/ 17 h 29"/>
                  <a:gd name="T78" fmla="*/ 29 w 29"/>
                  <a:gd name="T79" fmla="*/ 13 h 29"/>
                  <a:gd name="T80" fmla="*/ 29 w 29"/>
                  <a:gd name="T81" fmla="*/ 11 h 29"/>
                  <a:gd name="T82" fmla="*/ 13 w 29"/>
                  <a:gd name="T83" fmla="*/ 11 h 29"/>
                  <a:gd name="T84" fmla="*/ 14 w 29"/>
                  <a:gd name="T85" fmla="*/ 10 h 29"/>
                  <a:gd name="T86" fmla="*/ 15 w 29"/>
                  <a:gd name="T87" fmla="*/ 10 h 29"/>
                  <a:gd name="T88" fmla="*/ 18 w 29"/>
                  <a:gd name="T89" fmla="*/ 12 h 29"/>
                  <a:gd name="T90" fmla="*/ 20 w 29"/>
                  <a:gd name="T91" fmla="*/ 13 h 29"/>
                  <a:gd name="T92" fmla="*/ 15 w 29"/>
                  <a:gd name="T93" fmla="*/ 15 h 29"/>
                  <a:gd name="T94" fmla="*/ 14 w 29"/>
                  <a:gd name="T95" fmla="*/ 16 h 29"/>
                  <a:gd name="T96" fmla="*/ 12 w 29"/>
                  <a:gd name="T97" fmla="*/ 17 h 29"/>
                  <a:gd name="T98" fmla="*/ 12 w 29"/>
                  <a:gd name="T99" fmla="*/ 15 h 29"/>
                  <a:gd name="T100" fmla="*/ 13 w 29"/>
                  <a:gd name="T101" fmla="*/ 12 h 29"/>
                  <a:gd name="T102" fmla="*/ 13 w 29"/>
                  <a:gd name="T103" fmla="*/ 11 h 29"/>
                  <a:gd name="T104" fmla="*/ 13 w 29"/>
                  <a:gd name="T10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" h="29">
                    <a:moveTo>
                      <a:pt x="29" y="11"/>
                    </a:moveTo>
                    <a:cubicBezTo>
                      <a:pt x="28" y="11"/>
                      <a:pt x="28" y="11"/>
                      <a:pt x="27" y="10"/>
                    </a:cubicBezTo>
                    <a:cubicBezTo>
                      <a:pt x="27" y="9"/>
                      <a:pt x="27" y="9"/>
                      <a:pt x="27" y="8"/>
                    </a:cubicBezTo>
                    <a:cubicBezTo>
                      <a:pt x="26" y="8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4" y="5"/>
                      <a:pt x="23" y="5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0" y="4"/>
                      <a:pt x="20" y="3"/>
                    </a:cubicBezTo>
                    <a:cubicBezTo>
                      <a:pt x="18" y="2"/>
                      <a:pt x="16" y="1"/>
                      <a:pt x="14" y="1"/>
                    </a:cubicBezTo>
                    <a:cubicBezTo>
                      <a:pt x="12" y="0"/>
                      <a:pt x="10" y="0"/>
                      <a:pt x="9" y="2"/>
                    </a:cubicBezTo>
                    <a:cubicBezTo>
                      <a:pt x="8" y="3"/>
                      <a:pt x="8" y="4"/>
                      <a:pt x="9" y="6"/>
                    </a:cubicBezTo>
                    <a:cubicBezTo>
                      <a:pt x="9" y="6"/>
                      <a:pt x="9" y="6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9"/>
                    </a:cubicBezTo>
                    <a:cubicBezTo>
                      <a:pt x="8" y="9"/>
                      <a:pt x="8" y="9"/>
                      <a:pt x="7" y="9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1"/>
                      <a:pt x="4" y="10"/>
                      <a:pt x="4" y="10"/>
                    </a:cubicBezTo>
                    <a:cubicBezTo>
                      <a:pt x="3" y="9"/>
                      <a:pt x="0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7"/>
                      <a:pt x="2" y="19"/>
                      <a:pt x="3" y="20"/>
                    </a:cubicBezTo>
                    <a:cubicBezTo>
                      <a:pt x="4" y="22"/>
                      <a:pt x="6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6"/>
                      <a:pt x="12" y="27"/>
                      <a:pt x="13" y="27"/>
                    </a:cubicBezTo>
                    <a:cubicBezTo>
                      <a:pt x="15" y="29"/>
                      <a:pt x="17" y="29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ubicBezTo>
                      <a:pt x="20" y="26"/>
                      <a:pt x="20" y="25"/>
                      <a:pt x="20" y="25"/>
                    </a:cubicBezTo>
                    <a:cubicBezTo>
                      <a:pt x="22" y="25"/>
                      <a:pt x="24" y="25"/>
                      <a:pt x="25" y="23"/>
                    </a:cubicBezTo>
                    <a:cubicBezTo>
                      <a:pt x="26" y="21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7"/>
                      <a:pt x="27" y="17"/>
                      <a:pt x="28" y="17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29" y="12"/>
                      <a:pt x="29" y="12"/>
                      <a:pt x="29" y="11"/>
                    </a:cubicBezTo>
                    <a:close/>
                    <a:moveTo>
                      <a:pt x="13" y="11"/>
                    </a:moveTo>
                    <a:cubicBezTo>
                      <a:pt x="13" y="11"/>
                      <a:pt x="13" y="9"/>
                      <a:pt x="14" y="10"/>
                    </a:cubicBezTo>
                    <a:cubicBezTo>
                      <a:pt x="14" y="10"/>
                      <a:pt x="15" y="10"/>
                      <a:pt x="15" y="10"/>
                    </a:cubicBezTo>
                    <a:cubicBezTo>
                      <a:pt x="16" y="11"/>
                      <a:pt x="17" y="12"/>
                      <a:pt x="18" y="12"/>
                    </a:cubicBezTo>
                    <a:cubicBezTo>
                      <a:pt x="18" y="12"/>
                      <a:pt x="21" y="11"/>
                      <a:pt x="20" y="13"/>
                    </a:cubicBezTo>
                    <a:cubicBezTo>
                      <a:pt x="19" y="14"/>
                      <a:pt x="17" y="14"/>
                      <a:pt x="15" y="15"/>
                    </a:cubicBezTo>
                    <a:cubicBezTo>
                      <a:pt x="15" y="15"/>
                      <a:pt x="14" y="15"/>
                      <a:pt x="14" y="16"/>
                    </a:cubicBezTo>
                    <a:cubicBezTo>
                      <a:pt x="13" y="16"/>
                      <a:pt x="13" y="17"/>
                      <a:pt x="12" y="17"/>
                    </a:cubicBezTo>
                    <a:cubicBezTo>
                      <a:pt x="12" y="17"/>
                      <a:pt x="12" y="15"/>
                      <a:pt x="12" y="15"/>
                    </a:cubicBezTo>
                    <a:cubicBezTo>
                      <a:pt x="12" y="14"/>
                      <a:pt x="12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78" name="Line 1029"/>
              <p:cNvSpPr>
                <a:spLocks noChangeShapeType="1"/>
              </p:cNvSpPr>
              <p:nvPr/>
            </p:nvSpPr>
            <p:spPr bwMode="auto">
              <a:xfrm>
                <a:off x="1106" y="339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79" name="Line 1030"/>
              <p:cNvSpPr>
                <a:spLocks noChangeShapeType="1"/>
              </p:cNvSpPr>
              <p:nvPr/>
            </p:nvSpPr>
            <p:spPr bwMode="auto">
              <a:xfrm>
                <a:off x="1106" y="339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0" name="Freeform 1031"/>
              <p:cNvSpPr>
                <a:spLocks/>
              </p:cNvSpPr>
              <p:nvPr/>
            </p:nvSpPr>
            <p:spPr bwMode="auto">
              <a:xfrm>
                <a:off x="1103" y="3396"/>
                <a:ext cx="5" cy="7"/>
              </a:xfrm>
              <a:custGeom>
                <a:avLst/>
                <a:gdLst>
                  <a:gd name="T0" fmla="*/ 2 w 3"/>
                  <a:gd name="T1" fmla="*/ 0 h 4"/>
                  <a:gd name="T2" fmla="*/ 2 w 3"/>
                  <a:gd name="T3" fmla="*/ 0 h 4"/>
                  <a:gd name="T4" fmla="*/ 1 w 3"/>
                  <a:gd name="T5" fmla="*/ 1 h 4"/>
                  <a:gd name="T6" fmla="*/ 0 w 3"/>
                  <a:gd name="T7" fmla="*/ 2 h 4"/>
                  <a:gd name="T8" fmla="*/ 1 w 3"/>
                  <a:gd name="T9" fmla="*/ 3 h 4"/>
                  <a:gd name="T10" fmla="*/ 3 w 3"/>
                  <a:gd name="T11" fmla="*/ 2 h 4"/>
                  <a:gd name="T12" fmla="*/ 3 w 3"/>
                  <a:gd name="T13" fmla="*/ 1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4"/>
                      <a:pt x="1" y="3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1" name="Freeform 1032"/>
              <p:cNvSpPr>
                <a:spLocks/>
              </p:cNvSpPr>
              <p:nvPr/>
            </p:nvSpPr>
            <p:spPr bwMode="auto">
              <a:xfrm>
                <a:off x="1108" y="3390"/>
                <a:ext cx="7" cy="7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3 w 4"/>
                  <a:gd name="T5" fmla="*/ 1 h 4"/>
                  <a:gd name="T6" fmla="*/ 3 w 4"/>
                  <a:gd name="T7" fmla="*/ 3 h 4"/>
                  <a:gd name="T8" fmla="*/ 0 w 4"/>
                  <a:gd name="T9" fmla="*/ 4 h 4"/>
                  <a:gd name="T10" fmla="*/ 0 w 4"/>
                  <a:gd name="T11" fmla="*/ 3 h 4"/>
                  <a:gd name="T12" fmla="*/ 0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4" y="1"/>
                      <a:pt x="3" y="3"/>
                      <a:pt x="3" y="3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2" name="Freeform 1033"/>
              <p:cNvSpPr>
                <a:spLocks/>
              </p:cNvSpPr>
              <p:nvPr/>
            </p:nvSpPr>
            <p:spPr bwMode="auto">
              <a:xfrm>
                <a:off x="1113" y="3381"/>
                <a:ext cx="9" cy="11"/>
              </a:xfrm>
              <a:custGeom>
                <a:avLst/>
                <a:gdLst>
                  <a:gd name="T0" fmla="*/ 0 w 5"/>
                  <a:gd name="T1" fmla="*/ 5 h 6"/>
                  <a:gd name="T2" fmla="*/ 2 w 5"/>
                  <a:gd name="T3" fmla="*/ 1 h 6"/>
                  <a:gd name="T4" fmla="*/ 4 w 5"/>
                  <a:gd name="T5" fmla="*/ 1 h 6"/>
                  <a:gd name="T6" fmla="*/ 5 w 5"/>
                  <a:gd name="T7" fmla="*/ 2 h 6"/>
                  <a:gd name="T8" fmla="*/ 5 w 5"/>
                  <a:gd name="T9" fmla="*/ 3 h 6"/>
                  <a:gd name="T10" fmla="*/ 3 w 5"/>
                  <a:gd name="T11" fmla="*/ 5 h 6"/>
                  <a:gd name="T12" fmla="*/ 1 w 5"/>
                  <a:gd name="T13" fmla="*/ 5 h 6"/>
                  <a:gd name="T14" fmla="*/ 0 w 5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5"/>
                    </a:moveTo>
                    <a:cubicBezTo>
                      <a:pt x="0" y="3"/>
                      <a:pt x="1" y="2"/>
                      <a:pt x="2" y="1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4" y="1"/>
                      <a:pt x="5" y="1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2" y="5"/>
                      <a:pt x="1" y="6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3" name="Freeform 1034"/>
              <p:cNvSpPr>
                <a:spLocks/>
              </p:cNvSpPr>
              <p:nvPr/>
            </p:nvSpPr>
            <p:spPr bwMode="auto">
              <a:xfrm>
                <a:off x="1090" y="3377"/>
                <a:ext cx="8" cy="9"/>
              </a:xfrm>
              <a:custGeom>
                <a:avLst/>
                <a:gdLst>
                  <a:gd name="T0" fmla="*/ 2 w 4"/>
                  <a:gd name="T1" fmla="*/ 1 h 5"/>
                  <a:gd name="T2" fmla="*/ 1 w 4"/>
                  <a:gd name="T3" fmla="*/ 4 h 5"/>
                  <a:gd name="T4" fmla="*/ 3 w 4"/>
                  <a:gd name="T5" fmla="*/ 4 h 5"/>
                  <a:gd name="T6" fmla="*/ 4 w 4"/>
                  <a:gd name="T7" fmla="*/ 1 h 5"/>
                  <a:gd name="T8" fmla="*/ 2 w 4"/>
                  <a:gd name="T9" fmla="*/ 0 h 5"/>
                  <a:gd name="T10" fmla="*/ 2 w 4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2" y="4"/>
                      <a:pt x="3" y="4"/>
                    </a:cubicBezTo>
                    <a:cubicBezTo>
                      <a:pt x="3" y="3"/>
                      <a:pt x="4" y="2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4" name="Freeform 1035"/>
              <p:cNvSpPr>
                <a:spLocks/>
              </p:cNvSpPr>
              <p:nvPr/>
            </p:nvSpPr>
            <p:spPr bwMode="auto">
              <a:xfrm>
                <a:off x="1096" y="3357"/>
                <a:ext cx="9" cy="20"/>
              </a:xfrm>
              <a:custGeom>
                <a:avLst/>
                <a:gdLst>
                  <a:gd name="T0" fmla="*/ 1 w 5"/>
                  <a:gd name="T1" fmla="*/ 6 h 11"/>
                  <a:gd name="T2" fmla="*/ 0 w 5"/>
                  <a:gd name="T3" fmla="*/ 10 h 11"/>
                  <a:gd name="T4" fmla="*/ 1 w 5"/>
                  <a:gd name="T5" fmla="*/ 11 h 11"/>
                  <a:gd name="T6" fmla="*/ 3 w 5"/>
                  <a:gd name="T7" fmla="*/ 9 h 11"/>
                  <a:gd name="T8" fmla="*/ 3 w 5"/>
                  <a:gd name="T9" fmla="*/ 7 h 11"/>
                  <a:gd name="T10" fmla="*/ 3 w 5"/>
                  <a:gd name="T11" fmla="*/ 7 h 11"/>
                  <a:gd name="T12" fmla="*/ 3 w 5"/>
                  <a:gd name="T13" fmla="*/ 6 h 11"/>
                  <a:gd name="T14" fmla="*/ 4 w 5"/>
                  <a:gd name="T15" fmla="*/ 5 h 11"/>
                  <a:gd name="T16" fmla="*/ 5 w 5"/>
                  <a:gd name="T17" fmla="*/ 4 h 11"/>
                  <a:gd name="T18" fmla="*/ 5 w 5"/>
                  <a:gd name="T19" fmla="*/ 2 h 11"/>
                  <a:gd name="T20" fmla="*/ 5 w 5"/>
                  <a:gd name="T21" fmla="*/ 0 h 11"/>
                  <a:gd name="T22" fmla="*/ 1 w 5"/>
                  <a:gd name="T23" fmla="*/ 2 h 11"/>
                  <a:gd name="T24" fmla="*/ 0 w 5"/>
                  <a:gd name="T25" fmla="*/ 4 h 11"/>
                  <a:gd name="T26" fmla="*/ 1 w 5"/>
                  <a:gd name="T27" fmla="*/ 5 h 11"/>
                  <a:gd name="T28" fmla="*/ 1 w 5"/>
                  <a:gd name="T29" fmla="*/ 6 h 11"/>
                  <a:gd name="T30" fmla="*/ 1 w 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11">
                    <a:moveTo>
                      <a:pt x="1" y="6"/>
                    </a:moveTo>
                    <a:cubicBezTo>
                      <a:pt x="0" y="7"/>
                      <a:pt x="0" y="9"/>
                      <a:pt x="0" y="10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2" y="11"/>
                      <a:pt x="2" y="10"/>
                      <a:pt x="3" y="9"/>
                    </a:cubicBezTo>
                    <a:cubicBezTo>
                      <a:pt x="3" y="9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5" name="Freeform 1036"/>
              <p:cNvSpPr>
                <a:spLocks/>
              </p:cNvSpPr>
              <p:nvPr/>
            </p:nvSpPr>
            <p:spPr bwMode="auto">
              <a:xfrm>
                <a:off x="1078" y="3370"/>
                <a:ext cx="7" cy="9"/>
              </a:xfrm>
              <a:custGeom>
                <a:avLst/>
                <a:gdLst>
                  <a:gd name="T0" fmla="*/ 1 w 4"/>
                  <a:gd name="T1" fmla="*/ 1 h 5"/>
                  <a:gd name="T2" fmla="*/ 0 w 4"/>
                  <a:gd name="T3" fmla="*/ 1 h 5"/>
                  <a:gd name="T4" fmla="*/ 0 w 4"/>
                  <a:gd name="T5" fmla="*/ 4 h 5"/>
                  <a:gd name="T6" fmla="*/ 1 w 4"/>
                  <a:gd name="T7" fmla="*/ 5 h 5"/>
                  <a:gd name="T8" fmla="*/ 3 w 4"/>
                  <a:gd name="T9" fmla="*/ 4 h 5"/>
                  <a:gd name="T10" fmla="*/ 4 w 4"/>
                  <a:gd name="T11" fmla="*/ 2 h 5"/>
                  <a:gd name="T12" fmla="*/ 3 w 4"/>
                  <a:gd name="T13" fmla="*/ 0 h 5"/>
                  <a:gd name="T14" fmla="*/ 2 w 4"/>
                  <a:gd name="T15" fmla="*/ 0 h 5"/>
                  <a:gd name="T16" fmla="*/ 1 w 4"/>
                  <a:gd name="T17" fmla="*/ 0 h 5"/>
                  <a:gd name="T18" fmla="*/ 1 w 4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6" name="Freeform 1037"/>
              <p:cNvSpPr>
                <a:spLocks/>
              </p:cNvSpPr>
              <p:nvPr/>
            </p:nvSpPr>
            <p:spPr bwMode="auto">
              <a:xfrm>
                <a:off x="1064" y="3370"/>
                <a:ext cx="7" cy="11"/>
              </a:xfrm>
              <a:custGeom>
                <a:avLst/>
                <a:gdLst>
                  <a:gd name="T0" fmla="*/ 1 w 4"/>
                  <a:gd name="T1" fmla="*/ 1 h 6"/>
                  <a:gd name="T2" fmla="*/ 1 w 4"/>
                  <a:gd name="T3" fmla="*/ 3 h 6"/>
                  <a:gd name="T4" fmla="*/ 1 w 4"/>
                  <a:gd name="T5" fmla="*/ 5 h 6"/>
                  <a:gd name="T6" fmla="*/ 2 w 4"/>
                  <a:gd name="T7" fmla="*/ 6 h 6"/>
                  <a:gd name="T8" fmla="*/ 3 w 4"/>
                  <a:gd name="T9" fmla="*/ 5 h 6"/>
                  <a:gd name="T10" fmla="*/ 4 w 4"/>
                  <a:gd name="T11" fmla="*/ 3 h 6"/>
                  <a:gd name="T12" fmla="*/ 3 w 4"/>
                  <a:gd name="T13" fmla="*/ 1 h 6"/>
                  <a:gd name="T14" fmla="*/ 2 w 4"/>
                  <a:gd name="T15" fmla="*/ 1 h 6"/>
                  <a:gd name="T16" fmla="*/ 1 w 4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1" y="1"/>
                    </a:moveTo>
                    <a:cubicBezTo>
                      <a:pt x="1" y="1"/>
                      <a:pt x="0" y="2"/>
                      <a:pt x="1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7" name="Freeform 1038"/>
              <p:cNvSpPr>
                <a:spLocks/>
              </p:cNvSpPr>
              <p:nvPr/>
            </p:nvSpPr>
            <p:spPr bwMode="auto">
              <a:xfrm>
                <a:off x="1082" y="3361"/>
                <a:ext cx="5" cy="7"/>
              </a:xfrm>
              <a:custGeom>
                <a:avLst/>
                <a:gdLst>
                  <a:gd name="T0" fmla="*/ 1 w 3"/>
                  <a:gd name="T1" fmla="*/ 1 h 4"/>
                  <a:gd name="T2" fmla="*/ 0 w 3"/>
                  <a:gd name="T3" fmla="*/ 1 h 4"/>
                  <a:gd name="T4" fmla="*/ 0 w 3"/>
                  <a:gd name="T5" fmla="*/ 3 h 4"/>
                  <a:gd name="T6" fmla="*/ 2 w 3"/>
                  <a:gd name="T7" fmla="*/ 3 h 4"/>
                  <a:gd name="T8" fmla="*/ 2 w 3"/>
                  <a:gd name="T9" fmla="*/ 1 h 4"/>
                  <a:gd name="T10" fmla="*/ 1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2" y="3"/>
                      <a:pt x="3" y="2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8" name="Freeform 1039"/>
              <p:cNvSpPr>
                <a:spLocks/>
              </p:cNvSpPr>
              <p:nvPr/>
            </p:nvSpPr>
            <p:spPr bwMode="auto">
              <a:xfrm>
                <a:off x="1066" y="3363"/>
                <a:ext cx="7" cy="7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3 h 4"/>
                  <a:gd name="T4" fmla="*/ 1 w 4"/>
                  <a:gd name="T5" fmla="*/ 4 h 4"/>
                  <a:gd name="T6" fmla="*/ 2 w 4"/>
                  <a:gd name="T7" fmla="*/ 3 h 4"/>
                  <a:gd name="T8" fmla="*/ 2 w 4"/>
                  <a:gd name="T9" fmla="*/ 0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89" name="Freeform 1040"/>
              <p:cNvSpPr>
                <a:spLocks/>
              </p:cNvSpPr>
              <p:nvPr/>
            </p:nvSpPr>
            <p:spPr bwMode="auto">
              <a:xfrm>
                <a:off x="1082" y="3348"/>
                <a:ext cx="8" cy="13"/>
              </a:xfrm>
              <a:custGeom>
                <a:avLst/>
                <a:gdLst>
                  <a:gd name="T0" fmla="*/ 0 w 5"/>
                  <a:gd name="T1" fmla="*/ 4 h 7"/>
                  <a:gd name="T2" fmla="*/ 2 w 5"/>
                  <a:gd name="T3" fmla="*/ 1 h 7"/>
                  <a:gd name="T4" fmla="*/ 4 w 5"/>
                  <a:gd name="T5" fmla="*/ 0 h 7"/>
                  <a:gd name="T6" fmla="*/ 5 w 5"/>
                  <a:gd name="T7" fmla="*/ 3 h 7"/>
                  <a:gd name="T8" fmla="*/ 4 w 5"/>
                  <a:gd name="T9" fmla="*/ 6 h 7"/>
                  <a:gd name="T10" fmla="*/ 3 w 5"/>
                  <a:gd name="T11" fmla="*/ 6 h 7"/>
                  <a:gd name="T12" fmla="*/ 2 w 5"/>
                  <a:gd name="T13" fmla="*/ 7 h 7"/>
                  <a:gd name="T14" fmla="*/ 1 w 5"/>
                  <a:gd name="T15" fmla="*/ 6 h 7"/>
                  <a:gd name="T16" fmla="*/ 0 w 5"/>
                  <a:gd name="T17" fmla="*/ 5 h 7"/>
                  <a:gd name="T18" fmla="*/ 0 w 5"/>
                  <a:gd name="T1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cubicBezTo>
                      <a:pt x="0" y="3"/>
                      <a:pt x="1" y="2"/>
                      <a:pt x="2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4" y="5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5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0" name="Freeform 1041"/>
              <p:cNvSpPr>
                <a:spLocks/>
              </p:cNvSpPr>
              <p:nvPr/>
            </p:nvSpPr>
            <p:spPr bwMode="auto">
              <a:xfrm>
                <a:off x="1064" y="3350"/>
                <a:ext cx="9" cy="11"/>
              </a:xfrm>
              <a:custGeom>
                <a:avLst/>
                <a:gdLst>
                  <a:gd name="T0" fmla="*/ 1 w 5"/>
                  <a:gd name="T1" fmla="*/ 1 h 6"/>
                  <a:gd name="T2" fmla="*/ 1 w 5"/>
                  <a:gd name="T3" fmla="*/ 5 h 6"/>
                  <a:gd name="T4" fmla="*/ 3 w 5"/>
                  <a:gd name="T5" fmla="*/ 6 h 6"/>
                  <a:gd name="T6" fmla="*/ 5 w 5"/>
                  <a:gd name="T7" fmla="*/ 5 h 6"/>
                  <a:gd name="T8" fmla="*/ 5 w 5"/>
                  <a:gd name="T9" fmla="*/ 2 h 6"/>
                  <a:gd name="T10" fmla="*/ 4 w 5"/>
                  <a:gd name="T11" fmla="*/ 0 h 6"/>
                  <a:gd name="T12" fmla="*/ 2 w 5"/>
                  <a:gd name="T13" fmla="*/ 1 h 6"/>
                  <a:gd name="T14" fmla="*/ 1 w 5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1"/>
                    </a:moveTo>
                    <a:cubicBezTo>
                      <a:pt x="0" y="2"/>
                      <a:pt x="0" y="4"/>
                      <a:pt x="1" y="5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4" y="6"/>
                      <a:pt x="4" y="6"/>
                      <a:pt x="5" y="5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5" y="1"/>
                      <a:pt x="4" y="1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1" name="Line 1042"/>
              <p:cNvSpPr>
                <a:spLocks noChangeShapeType="1"/>
              </p:cNvSpPr>
              <p:nvPr/>
            </p:nvSpPr>
            <p:spPr bwMode="auto">
              <a:xfrm>
                <a:off x="1040" y="338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2" name="Line 1043"/>
              <p:cNvSpPr>
                <a:spLocks noChangeShapeType="1"/>
              </p:cNvSpPr>
              <p:nvPr/>
            </p:nvSpPr>
            <p:spPr bwMode="auto">
              <a:xfrm>
                <a:off x="1040" y="338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3" name="Freeform 1044"/>
              <p:cNvSpPr>
                <a:spLocks/>
              </p:cNvSpPr>
              <p:nvPr/>
            </p:nvSpPr>
            <p:spPr bwMode="auto">
              <a:xfrm>
                <a:off x="1038" y="3379"/>
                <a:ext cx="14" cy="15"/>
              </a:xfrm>
              <a:custGeom>
                <a:avLst/>
                <a:gdLst>
                  <a:gd name="T0" fmla="*/ 1 w 8"/>
                  <a:gd name="T1" fmla="*/ 5 h 8"/>
                  <a:gd name="T2" fmla="*/ 0 w 8"/>
                  <a:gd name="T3" fmla="*/ 4 h 8"/>
                  <a:gd name="T4" fmla="*/ 0 w 8"/>
                  <a:gd name="T5" fmla="*/ 4 h 8"/>
                  <a:gd name="T6" fmla="*/ 1 w 8"/>
                  <a:gd name="T7" fmla="*/ 1 h 8"/>
                  <a:gd name="T8" fmla="*/ 3 w 8"/>
                  <a:gd name="T9" fmla="*/ 0 h 8"/>
                  <a:gd name="T10" fmla="*/ 4 w 8"/>
                  <a:gd name="T11" fmla="*/ 1 h 8"/>
                  <a:gd name="T12" fmla="*/ 5 w 8"/>
                  <a:gd name="T13" fmla="*/ 2 h 8"/>
                  <a:gd name="T14" fmla="*/ 6 w 8"/>
                  <a:gd name="T15" fmla="*/ 3 h 8"/>
                  <a:gd name="T16" fmla="*/ 7 w 8"/>
                  <a:gd name="T17" fmla="*/ 4 h 8"/>
                  <a:gd name="T18" fmla="*/ 7 w 8"/>
                  <a:gd name="T19" fmla="*/ 5 h 8"/>
                  <a:gd name="T20" fmla="*/ 7 w 8"/>
                  <a:gd name="T21" fmla="*/ 7 h 8"/>
                  <a:gd name="T22" fmla="*/ 5 w 8"/>
                  <a:gd name="T23" fmla="*/ 8 h 8"/>
                  <a:gd name="T24" fmla="*/ 4 w 8"/>
                  <a:gd name="T25" fmla="*/ 8 h 8"/>
                  <a:gd name="T26" fmla="*/ 3 w 8"/>
                  <a:gd name="T27" fmla="*/ 7 h 8"/>
                  <a:gd name="T28" fmla="*/ 3 w 8"/>
                  <a:gd name="T29" fmla="*/ 6 h 8"/>
                  <a:gd name="T30" fmla="*/ 2 w 8"/>
                  <a:gd name="T31" fmla="*/ 5 h 8"/>
                  <a:gd name="T32" fmla="*/ 1 w 8"/>
                  <a:gd name="T3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8">
                    <a:moveTo>
                      <a:pt x="1" y="5"/>
                    </a:moveTo>
                    <a:cubicBezTo>
                      <a:pt x="1" y="5"/>
                      <a:pt x="1" y="5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7" y="4"/>
                      <a:pt x="7" y="5"/>
                      <a:pt x="7" y="5"/>
                    </a:cubicBezTo>
                    <a:cubicBezTo>
                      <a:pt x="8" y="6"/>
                      <a:pt x="8" y="6"/>
                      <a:pt x="7" y="7"/>
                    </a:cubicBezTo>
                    <a:cubicBezTo>
                      <a:pt x="7" y="8"/>
                      <a:pt x="6" y="8"/>
                      <a:pt x="5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3" y="6"/>
                      <a:pt x="3" y="6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4" name="Freeform 1045"/>
              <p:cNvSpPr>
                <a:spLocks noEditPoints="1"/>
              </p:cNvSpPr>
              <p:nvPr/>
            </p:nvSpPr>
            <p:spPr bwMode="auto">
              <a:xfrm>
                <a:off x="960" y="3359"/>
                <a:ext cx="50" cy="49"/>
              </a:xfrm>
              <a:custGeom>
                <a:avLst/>
                <a:gdLst>
                  <a:gd name="T0" fmla="*/ 18 w 28"/>
                  <a:gd name="T1" fmla="*/ 0 h 27"/>
                  <a:gd name="T2" fmla="*/ 16 w 28"/>
                  <a:gd name="T3" fmla="*/ 0 h 27"/>
                  <a:gd name="T4" fmla="*/ 14 w 28"/>
                  <a:gd name="T5" fmla="*/ 0 h 27"/>
                  <a:gd name="T6" fmla="*/ 13 w 28"/>
                  <a:gd name="T7" fmla="*/ 1 h 27"/>
                  <a:gd name="T8" fmla="*/ 12 w 28"/>
                  <a:gd name="T9" fmla="*/ 1 h 27"/>
                  <a:gd name="T10" fmla="*/ 10 w 28"/>
                  <a:gd name="T11" fmla="*/ 2 h 27"/>
                  <a:gd name="T12" fmla="*/ 8 w 28"/>
                  <a:gd name="T13" fmla="*/ 3 h 27"/>
                  <a:gd name="T14" fmla="*/ 7 w 28"/>
                  <a:gd name="T15" fmla="*/ 4 h 27"/>
                  <a:gd name="T16" fmla="*/ 3 w 28"/>
                  <a:gd name="T17" fmla="*/ 8 h 27"/>
                  <a:gd name="T18" fmla="*/ 0 w 28"/>
                  <a:gd name="T19" fmla="*/ 13 h 27"/>
                  <a:gd name="T20" fmla="*/ 4 w 28"/>
                  <a:gd name="T21" fmla="*/ 15 h 27"/>
                  <a:gd name="T22" fmla="*/ 5 w 28"/>
                  <a:gd name="T23" fmla="*/ 15 h 27"/>
                  <a:gd name="T24" fmla="*/ 6 w 28"/>
                  <a:gd name="T25" fmla="*/ 16 h 27"/>
                  <a:gd name="T26" fmla="*/ 6 w 28"/>
                  <a:gd name="T27" fmla="*/ 16 h 27"/>
                  <a:gd name="T28" fmla="*/ 6 w 28"/>
                  <a:gd name="T29" fmla="*/ 16 h 27"/>
                  <a:gd name="T30" fmla="*/ 6 w 28"/>
                  <a:gd name="T31" fmla="*/ 16 h 27"/>
                  <a:gd name="T32" fmla="*/ 6 w 28"/>
                  <a:gd name="T33" fmla="*/ 17 h 27"/>
                  <a:gd name="T34" fmla="*/ 6 w 28"/>
                  <a:gd name="T35" fmla="*/ 18 h 27"/>
                  <a:gd name="T36" fmla="*/ 8 w 28"/>
                  <a:gd name="T37" fmla="*/ 20 h 27"/>
                  <a:gd name="T38" fmla="*/ 7 w 28"/>
                  <a:gd name="T39" fmla="*/ 21 h 27"/>
                  <a:gd name="T40" fmla="*/ 5 w 28"/>
                  <a:gd name="T41" fmla="*/ 21 h 27"/>
                  <a:gd name="T42" fmla="*/ 2 w 28"/>
                  <a:gd name="T43" fmla="*/ 24 h 27"/>
                  <a:gd name="T44" fmla="*/ 5 w 28"/>
                  <a:gd name="T45" fmla="*/ 25 h 27"/>
                  <a:gd name="T46" fmla="*/ 7 w 28"/>
                  <a:gd name="T47" fmla="*/ 26 h 27"/>
                  <a:gd name="T48" fmla="*/ 9 w 28"/>
                  <a:gd name="T49" fmla="*/ 26 h 27"/>
                  <a:gd name="T50" fmla="*/ 9 w 28"/>
                  <a:gd name="T51" fmla="*/ 25 h 27"/>
                  <a:gd name="T52" fmla="*/ 15 w 28"/>
                  <a:gd name="T53" fmla="*/ 27 h 27"/>
                  <a:gd name="T54" fmla="*/ 20 w 28"/>
                  <a:gd name="T55" fmla="*/ 24 h 27"/>
                  <a:gd name="T56" fmla="*/ 20 w 28"/>
                  <a:gd name="T57" fmla="*/ 24 h 27"/>
                  <a:gd name="T58" fmla="*/ 22 w 28"/>
                  <a:gd name="T59" fmla="*/ 22 h 27"/>
                  <a:gd name="T60" fmla="*/ 23 w 28"/>
                  <a:gd name="T61" fmla="*/ 21 h 27"/>
                  <a:gd name="T62" fmla="*/ 25 w 28"/>
                  <a:gd name="T63" fmla="*/ 21 h 27"/>
                  <a:gd name="T64" fmla="*/ 27 w 28"/>
                  <a:gd name="T65" fmla="*/ 16 h 27"/>
                  <a:gd name="T66" fmla="*/ 27 w 28"/>
                  <a:gd name="T67" fmla="*/ 15 h 27"/>
                  <a:gd name="T68" fmla="*/ 27 w 28"/>
                  <a:gd name="T69" fmla="*/ 14 h 27"/>
                  <a:gd name="T70" fmla="*/ 27 w 28"/>
                  <a:gd name="T71" fmla="*/ 8 h 27"/>
                  <a:gd name="T72" fmla="*/ 22 w 28"/>
                  <a:gd name="T73" fmla="*/ 5 h 27"/>
                  <a:gd name="T74" fmla="*/ 22 w 28"/>
                  <a:gd name="T75" fmla="*/ 5 h 27"/>
                  <a:gd name="T76" fmla="*/ 22 w 28"/>
                  <a:gd name="T77" fmla="*/ 3 h 27"/>
                  <a:gd name="T78" fmla="*/ 20 w 28"/>
                  <a:gd name="T79" fmla="*/ 0 h 27"/>
                  <a:gd name="T80" fmla="*/ 18 w 28"/>
                  <a:gd name="T81" fmla="*/ 0 h 27"/>
                  <a:gd name="T82" fmla="*/ 11 w 28"/>
                  <a:gd name="T83" fmla="*/ 14 h 27"/>
                  <a:gd name="T84" fmla="*/ 10 w 28"/>
                  <a:gd name="T85" fmla="*/ 12 h 27"/>
                  <a:gd name="T86" fmla="*/ 11 w 28"/>
                  <a:gd name="T87" fmla="*/ 12 h 27"/>
                  <a:gd name="T88" fmla="*/ 14 w 28"/>
                  <a:gd name="T89" fmla="*/ 10 h 27"/>
                  <a:gd name="T90" fmla="*/ 15 w 28"/>
                  <a:gd name="T91" fmla="*/ 8 h 27"/>
                  <a:gd name="T92" fmla="*/ 15 w 28"/>
                  <a:gd name="T93" fmla="*/ 13 h 27"/>
                  <a:gd name="T94" fmla="*/ 15 w 28"/>
                  <a:gd name="T95" fmla="*/ 15 h 27"/>
                  <a:gd name="T96" fmla="*/ 16 w 28"/>
                  <a:gd name="T97" fmla="*/ 17 h 27"/>
                  <a:gd name="T98" fmla="*/ 14 w 28"/>
                  <a:gd name="T99" fmla="*/ 16 h 27"/>
                  <a:gd name="T100" fmla="*/ 12 w 28"/>
                  <a:gd name="T101" fmla="*/ 14 h 27"/>
                  <a:gd name="T102" fmla="*/ 11 w 28"/>
                  <a:gd name="T103" fmla="*/ 14 h 27"/>
                  <a:gd name="T104" fmla="*/ 11 w 28"/>
                  <a:gd name="T105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" h="27">
                    <a:moveTo>
                      <a:pt x="18" y="0"/>
                    </a:move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0" y="1"/>
                      <a:pt x="10" y="2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5"/>
                      <a:pt x="3" y="7"/>
                      <a:pt x="3" y="8"/>
                    </a:cubicBezTo>
                    <a:cubicBezTo>
                      <a:pt x="1" y="10"/>
                      <a:pt x="0" y="12"/>
                      <a:pt x="0" y="13"/>
                    </a:cubicBezTo>
                    <a:cubicBezTo>
                      <a:pt x="1" y="15"/>
                      <a:pt x="2" y="15"/>
                      <a:pt x="4" y="15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5" y="15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8"/>
                      <a:pt x="6" y="18"/>
                    </a:cubicBezTo>
                    <a:cubicBezTo>
                      <a:pt x="6" y="19"/>
                      <a:pt x="7" y="20"/>
                      <a:pt x="8" y="20"/>
                    </a:cubicBezTo>
                    <a:cubicBezTo>
                      <a:pt x="8" y="20"/>
                      <a:pt x="7" y="21"/>
                      <a:pt x="7" y="21"/>
                    </a:cubicBezTo>
                    <a:cubicBezTo>
                      <a:pt x="7" y="21"/>
                      <a:pt x="6" y="21"/>
                      <a:pt x="5" y="21"/>
                    </a:cubicBezTo>
                    <a:cubicBezTo>
                      <a:pt x="4" y="22"/>
                      <a:pt x="0" y="23"/>
                      <a:pt x="2" y="24"/>
                    </a:cubicBezTo>
                    <a:cubicBezTo>
                      <a:pt x="3" y="25"/>
                      <a:pt x="4" y="24"/>
                      <a:pt x="5" y="25"/>
                    </a:cubicBezTo>
                    <a:cubicBezTo>
                      <a:pt x="6" y="25"/>
                      <a:pt x="6" y="25"/>
                      <a:pt x="7" y="26"/>
                    </a:cubicBezTo>
                    <a:cubicBezTo>
                      <a:pt x="8" y="26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5"/>
                    </a:cubicBezTo>
                    <a:cubicBezTo>
                      <a:pt x="11" y="26"/>
                      <a:pt x="13" y="27"/>
                      <a:pt x="15" y="27"/>
                    </a:cubicBezTo>
                    <a:cubicBezTo>
                      <a:pt x="17" y="26"/>
                      <a:pt x="19" y="26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2" y="22"/>
                      <a:pt x="23" y="22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7" y="20"/>
                      <a:pt x="28" y="18"/>
                      <a:pt x="27" y="16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2"/>
                      <a:pt x="27" y="10"/>
                      <a:pt x="27" y="8"/>
                    </a:cubicBezTo>
                    <a:cubicBezTo>
                      <a:pt x="26" y="7"/>
                      <a:pt x="24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3" y="4"/>
                      <a:pt x="22" y="3"/>
                    </a:cubicBezTo>
                    <a:cubicBezTo>
                      <a:pt x="22" y="2"/>
                      <a:pt x="21" y="1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  <a:close/>
                    <a:moveTo>
                      <a:pt x="11" y="14"/>
                    </a:moveTo>
                    <a:cubicBezTo>
                      <a:pt x="10" y="13"/>
                      <a:pt x="9" y="13"/>
                      <a:pt x="10" y="12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2" y="11"/>
                      <a:pt x="13" y="11"/>
                      <a:pt x="14" y="10"/>
                    </a:cubicBezTo>
                    <a:cubicBezTo>
                      <a:pt x="14" y="9"/>
                      <a:pt x="14" y="7"/>
                      <a:pt x="15" y="8"/>
                    </a:cubicBezTo>
                    <a:cubicBezTo>
                      <a:pt x="16" y="10"/>
                      <a:pt x="15" y="12"/>
                      <a:pt x="15" y="13"/>
                    </a:cubicBezTo>
                    <a:cubicBezTo>
                      <a:pt x="15" y="14"/>
                      <a:pt x="15" y="14"/>
                      <a:pt x="15" y="15"/>
                    </a:cubicBezTo>
                    <a:cubicBezTo>
                      <a:pt x="15" y="16"/>
                      <a:pt x="16" y="17"/>
                      <a:pt x="16" y="17"/>
                    </a:cubicBezTo>
                    <a:cubicBezTo>
                      <a:pt x="15" y="17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5" name="Line 1046"/>
              <p:cNvSpPr>
                <a:spLocks noChangeShapeType="1"/>
              </p:cNvSpPr>
              <p:nvPr/>
            </p:nvSpPr>
            <p:spPr bwMode="auto">
              <a:xfrm>
                <a:off x="990" y="33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6" name="Line 1047"/>
              <p:cNvSpPr>
                <a:spLocks noChangeShapeType="1"/>
              </p:cNvSpPr>
              <p:nvPr/>
            </p:nvSpPr>
            <p:spPr bwMode="auto">
              <a:xfrm>
                <a:off x="990" y="33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7" name="Freeform 1048"/>
              <p:cNvSpPr>
                <a:spLocks/>
              </p:cNvSpPr>
              <p:nvPr/>
            </p:nvSpPr>
            <p:spPr bwMode="auto">
              <a:xfrm>
                <a:off x="989" y="3350"/>
                <a:ext cx="5" cy="7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3 w 3"/>
                  <a:gd name="T9" fmla="*/ 3 h 4"/>
                  <a:gd name="T10" fmla="*/ 2 w 3"/>
                  <a:gd name="T11" fmla="*/ 1 h 4"/>
                  <a:gd name="T12" fmla="*/ 2 w 3"/>
                  <a:gd name="T13" fmla="*/ 0 h 4"/>
                  <a:gd name="T14" fmla="*/ 1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2" y="3"/>
                      <a:pt x="3" y="4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8" name="Freeform 1049"/>
              <p:cNvSpPr>
                <a:spLocks/>
              </p:cNvSpPr>
              <p:nvPr/>
            </p:nvSpPr>
            <p:spPr bwMode="auto">
              <a:xfrm>
                <a:off x="987" y="3341"/>
                <a:ext cx="7" cy="9"/>
              </a:xfrm>
              <a:custGeom>
                <a:avLst/>
                <a:gdLst>
                  <a:gd name="T0" fmla="*/ 1 w 4"/>
                  <a:gd name="T1" fmla="*/ 4 h 5"/>
                  <a:gd name="T2" fmla="*/ 0 w 4"/>
                  <a:gd name="T3" fmla="*/ 1 h 5"/>
                  <a:gd name="T4" fmla="*/ 1 w 4"/>
                  <a:gd name="T5" fmla="*/ 0 h 5"/>
                  <a:gd name="T6" fmla="*/ 3 w 4"/>
                  <a:gd name="T7" fmla="*/ 2 h 5"/>
                  <a:gd name="T8" fmla="*/ 3 w 4"/>
                  <a:gd name="T9" fmla="*/ 4 h 5"/>
                  <a:gd name="T10" fmla="*/ 2 w 4"/>
                  <a:gd name="T11" fmla="*/ 4 h 5"/>
                  <a:gd name="T12" fmla="*/ 1 w 4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cubicBezTo>
                      <a:pt x="0" y="3"/>
                      <a:pt x="0" y="3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699" name="Freeform 1050"/>
              <p:cNvSpPr>
                <a:spLocks/>
              </p:cNvSpPr>
              <p:nvPr/>
            </p:nvSpPr>
            <p:spPr bwMode="auto">
              <a:xfrm>
                <a:off x="983" y="3330"/>
                <a:ext cx="7" cy="11"/>
              </a:xfrm>
              <a:custGeom>
                <a:avLst/>
                <a:gdLst>
                  <a:gd name="T0" fmla="*/ 2 w 4"/>
                  <a:gd name="T1" fmla="*/ 6 h 6"/>
                  <a:gd name="T2" fmla="*/ 0 w 4"/>
                  <a:gd name="T3" fmla="*/ 3 h 6"/>
                  <a:gd name="T4" fmla="*/ 0 w 4"/>
                  <a:gd name="T5" fmla="*/ 1 h 6"/>
                  <a:gd name="T6" fmla="*/ 2 w 4"/>
                  <a:gd name="T7" fmla="*/ 1 h 6"/>
                  <a:gd name="T8" fmla="*/ 3 w 4"/>
                  <a:gd name="T9" fmla="*/ 1 h 6"/>
                  <a:gd name="T10" fmla="*/ 4 w 4"/>
                  <a:gd name="T11" fmla="*/ 3 h 6"/>
                  <a:gd name="T12" fmla="*/ 3 w 4"/>
                  <a:gd name="T13" fmla="*/ 6 h 6"/>
                  <a:gd name="T14" fmla="*/ 2 w 4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cubicBezTo>
                      <a:pt x="1" y="5"/>
                      <a:pt x="0" y="5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2"/>
                      <a:pt x="4" y="3"/>
                      <a:pt x="4" y="3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0" name="Freeform 1051"/>
              <p:cNvSpPr>
                <a:spLocks/>
              </p:cNvSpPr>
              <p:nvPr/>
            </p:nvSpPr>
            <p:spPr bwMode="auto">
              <a:xfrm>
                <a:off x="969" y="3352"/>
                <a:ext cx="6" cy="7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4 h 4"/>
                  <a:gd name="T4" fmla="*/ 3 w 3"/>
                  <a:gd name="T5" fmla="*/ 2 h 4"/>
                  <a:gd name="T6" fmla="*/ 1 w 3"/>
                  <a:gd name="T7" fmla="*/ 0 h 4"/>
                  <a:gd name="T8" fmla="*/ 0 w 3"/>
                  <a:gd name="T9" fmla="*/ 1 h 4"/>
                  <a:gd name="T10" fmla="*/ 0 w 3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1" name="Freeform 1052"/>
              <p:cNvSpPr>
                <a:spLocks/>
              </p:cNvSpPr>
              <p:nvPr/>
            </p:nvSpPr>
            <p:spPr bwMode="auto">
              <a:xfrm>
                <a:off x="953" y="3335"/>
                <a:ext cx="16" cy="17"/>
              </a:xfrm>
              <a:custGeom>
                <a:avLst/>
                <a:gdLst>
                  <a:gd name="T0" fmla="*/ 5 w 9"/>
                  <a:gd name="T1" fmla="*/ 7 h 9"/>
                  <a:gd name="T2" fmla="*/ 8 w 9"/>
                  <a:gd name="T3" fmla="*/ 9 h 9"/>
                  <a:gd name="T4" fmla="*/ 9 w 9"/>
                  <a:gd name="T5" fmla="*/ 8 h 9"/>
                  <a:gd name="T6" fmla="*/ 8 w 9"/>
                  <a:gd name="T7" fmla="*/ 6 h 9"/>
                  <a:gd name="T8" fmla="*/ 7 w 9"/>
                  <a:gd name="T9" fmla="*/ 5 h 9"/>
                  <a:gd name="T10" fmla="*/ 6 w 9"/>
                  <a:gd name="T11" fmla="*/ 5 h 9"/>
                  <a:gd name="T12" fmla="*/ 6 w 9"/>
                  <a:gd name="T13" fmla="*/ 4 h 9"/>
                  <a:gd name="T14" fmla="*/ 5 w 9"/>
                  <a:gd name="T15" fmla="*/ 3 h 9"/>
                  <a:gd name="T16" fmla="*/ 4 w 9"/>
                  <a:gd name="T17" fmla="*/ 2 h 9"/>
                  <a:gd name="T18" fmla="*/ 3 w 9"/>
                  <a:gd name="T19" fmla="*/ 0 h 9"/>
                  <a:gd name="T20" fmla="*/ 1 w 9"/>
                  <a:gd name="T21" fmla="*/ 0 h 9"/>
                  <a:gd name="T22" fmla="*/ 1 w 9"/>
                  <a:gd name="T23" fmla="*/ 4 h 9"/>
                  <a:gd name="T24" fmla="*/ 2 w 9"/>
                  <a:gd name="T25" fmla="*/ 6 h 9"/>
                  <a:gd name="T26" fmla="*/ 4 w 9"/>
                  <a:gd name="T27" fmla="*/ 6 h 9"/>
                  <a:gd name="T28" fmla="*/ 5 w 9"/>
                  <a:gd name="T29" fmla="*/ 6 h 9"/>
                  <a:gd name="T30" fmla="*/ 5 w 9"/>
                  <a:gd name="T3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9">
                    <a:moveTo>
                      <a:pt x="5" y="7"/>
                    </a:moveTo>
                    <a:cubicBezTo>
                      <a:pt x="6" y="8"/>
                      <a:pt x="6" y="8"/>
                      <a:pt x="8" y="9"/>
                    </a:cubicBezTo>
                    <a:cubicBezTo>
                      <a:pt x="8" y="9"/>
                      <a:pt x="9" y="9"/>
                      <a:pt x="9" y="8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6"/>
                      <a:pt x="7" y="6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2" name="Freeform 1053"/>
              <p:cNvSpPr>
                <a:spLocks/>
              </p:cNvSpPr>
              <p:nvPr/>
            </p:nvSpPr>
            <p:spPr bwMode="auto">
              <a:xfrm>
                <a:off x="955" y="3361"/>
                <a:ext cx="9" cy="7"/>
              </a:xfrm>
              <a:custGeom>
                <a:avLst/>
                <a:gdLst>
                  <a:gd name="T0" fmla="*/ 1 w 5"/>
                  <a:gd name="T1" fmla="*/ 2 h 4"/>
                  <a:gd name="T2" fmla="*/ 1 w 5"/>
                  <a:gd name="T3" fmla="*/ 3 h 4"/>
                  <a:gd name="T4" fmla="*/ 3 w 5"/>
                  <a:gd name="T5" fmla="*/ 4 h 4"/>
                  <a:gd name="T6" fmla="*/ 5 w 5"/>
                  <a:gd name="T7" fmla="*/ 3 h 4"/>
                  <a:gd name="T8" fmla="*/ 5 w 5"/>
                  <a:gd name="T9" fmla="*/ 1 h 4"/>
                  <a:gd name="T10" fmla="*/ 4 w 5"/>
                  <a:gd name="T11" fmla="*/ 0 h 4"/>
                  <a:gd name="T12" fmla="*/ 1 w 5"/>
                  <a:gd name="T13" fmla="*/ 0 h 4"/>
                  <a:gd name="T14" fmla="*/ 0 w 5"/>
                  <a:gd name="T15" fmla="*/ 1 h 4"/>
                  <a:gd name="T16" fmla="*/ 1 w 5"/>
                  <a:gd name="T17" fmla="*/ 2 h 4"/>
                  <a:gd name="T18" fmla="*/ 1 w 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1" y="2"/>
                    </a:move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3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3" name="Freeform 1054"/>
              <p:cNvSpPr>
                <a:spLocks/>
              </p:cNvSpPr>
              <p:nvPr/>
            </p:nvSpPr>
            <p:spPr bwMode="auto">
              <a:xfrm>
                <a:off x="950" y="3374"/>
                <a:ext cx="10" cy="5"/>
              </a:xfrm>
              <a:custGeom>
                <a:avLst/>
                <a:gdLst>
                  <a:gd name="T0" fmla="*/ 0 w 6"/>
                  <a:gd name="T1" fmla="*/ 2 h 3"/>
                  <a:gd name="T2" fmla="*/ 2 w 6"/>
                  <a:gd name="T3" fmla="*/ 3 h 3"/>
                  <a:gd name="T4" fmla="*/ 4 w 6"/>
                  <a:gd name="T5" fmla="*/ 3 h 3"/>
                  <a:gd name="T6" fmla="*/ 5 w 6"/>
                  <a:gd name="T7" fmla="*/ 3 h 3"/>
                  <a:gd name="T8" fmla="*/ 5 w 6"/>
                  <a:gd name="T9" fmla="*/ 2 h 3"/>
                  <a:gd name="T10" fmla="*/ 3 w 6"/>
                  <a:gd name="T11" fmla="*/ 0 h 3"/>
                  <a:gd name="T12" fmla="*/ 1 w 6"/>
                  <a:gd name="T13" fmla="*/ 0 h 3"/>
                  <a:gd name="T14" fmla="*/ 1 w 6"/>
                  <a:gd name="T15" fmla="*/ 1 h 3"/>
                  <a:gd name="T16" fmla="*/ 0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0" y="2"/>
                    </a:moveTo>
                    <a:cubicBezTo>
                      <a:pt x="0" y="2"/>
                      <a:pt x="1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4" name="Freeform 1055"/>
              <p:cNvSpPr>
                <a:spLocks/>
              </p:cNvSpPr>
              <p:nvPr/>
            </p:nvSpPr>
            <p:spPr bwMode="auto">
              <a:xfrm>
                <a:off x="950" y="3354"/>
                <a:ext cx="5" cy="7"/>
              </a:xfrm>
              <a:custGeom>
                <a:avLst/>
                <a:gdLst>
                  <a:gd name="T0" fmla="*/ 0 w 3"/>
                  <a:gd name="T1" fmla="*/ 2 h 4"/>
                  <a:gd name="T2" fmla="*/ 0 w 3"/>
                  <a:gd name="T3" fmla="*/ 3 h 4"/>
                  <a:gd name="T4" fmla="*/ 2 w 3"/>
                  <a:gd name="T5" fmla="*/ 4 h 4"/>
                  <a:gd name="T6" fmla="*/ 3 w 3"/>
                  <a:gd name="T7" fmla="*/ 2 h 4"/>
                  <a:gd name="T8" fmla="*/ 1 w 3"/>
                  <a:gd name="T9" fmla="*/ 0 h 4"/>
                  <a:gd name="T10" fmla="*/ 0 w 3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3" y="1"/>
                      <a:pt x="2" y="1"/>
                      <a:pt x="1" y="0"/>
                    </a:cubicBezTo>
                    <a:cubicBezTo>
                      <a:pt x="0" y="0"/>
                      <a:pt x="0" y="2"/>
                      <a:pt x="0" y="2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5" name="Freeform 1056"/>
              <p:cNvSpPr>
                <a:spLocks/>
              </p:cNvSpPr>
              <p:nvPr/>
            </p:nvSpPr>
            <p:spPr bwMode="auto">
              <a:xfrm>
                <a:off x="945" y="3368"/>
                <a:ext cx="5" cy="7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4 h 4"/>
                  <a:gd name="T4" fmla="*/ 3 w 3"/>
                  <a:gd name="T5" fmla="*/ 4 h 4"/>
                  <a:gd name="T6" fmla="*/ 3 w 3"/>
                  <a:gd name="T7" fmla="*/ 2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cubicBezTo>
                      <a:pt x="0" y="2"/>
                      <a:pt x="0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6" name="Freeform 1057"/>
              <p:cNvSpPr>
                <a:spLocks/>
              </p:cNvSpPr>
              <p:nvPr/>
            </p:nvSpPr>
            <p:spPr bwMode="auto">
              <a:xfrm>
                <a:off x="939" y="3344"/>
                <a:ext cx="11" cy="11"/>
              </a:xfrm>
              <a:custGeom>
                <a:avLst/>
                <a:gdLst>
                  <a:gd name="T0" fmla="*/ 3 w 6"/>
                  <a:gd name="T1" fmla="*/ 6 h 6"/>
                  <a:gd name="T2" fmla="*/ 1 w 6"/>
                  <a:gd name="T3" fmla="*/ 3 h 6"/>
                  <a:gd name="T4" fmla="*/ 1 w 6"/>
                  <a:gd name="T5" fmla="*/ 1 h 6"/>
                  <a:gd name="T6" fmla="*/ 4 w 6"/>
                  <a:gd name="T7" fmla="*/ 1 h 6"/>
                  <a:gd name="T8" fmla="*/ 6 w 6"/>
                  <a:gd name="T9" fmla="*/ 4 h 6"/>
                  <a:gd name="T10" fmla="*/ 6 w 6"/>
                  <a:gd name="T11" fmla="*/ 5 h 6"/>
                  <a:gd name="T12" fmla="*/ 6 w 6"/>
                  <a:gd name="T13" fmla="*/ 5 h 6"/>
                  <a:gd name="T14" fmla="*/ 5 w 6"/>
                  <a:gd name="T15" fmla="*/ 6 h 6"/>
                  <a:gd name="T16" fmla="*/ 3 w 6"/>
                  <a:gd name="T17" fmla="*/ 6 h 6"/>
                  <a:gd name="T18" fmla="*/ 3 w 6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cubicBezTo>
                      <a:pt x="1" y="5"/>
                      <a:pt x="1" y="5"/>
                      <a:pt x="1" y="3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1"/>
                      <a:pt x="4" y="1"/>
                    </a:cubicBezTo>
                    <a:cubicBezTo>
                      <a:pt x="5" y="2"/>
                      <a:pt x="5" y="3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6"/>
                      <a:pt x="5" y="6"/>
                    </a:cubicBezTo>
                    <a:cubicBezTo>
                      <a:pt x="5" y="6"/>
                      <a:pt x="4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7" name="Freeform 1058"/>
              <p:cNvSpPr>
                <a:spLocks/>
              </p:cNvSpPr>
              <p:nvPr/>
            </p:nvSpPr>
            <p:spPr bwMode="auto">
              <a:xfrm>
                <a:off x="932" y="3363"/>
                <a:ext cx="11" cy="9"/>
              </a:xfrm>
              <a:custGeom>
                <a:avLst/>
                <a:gdLst>
                  <a:gd name="T0" fmla="*/ 1 w 6"/>
                  <a:gd name="T1" fmla="*/ 3 h 5"/>
                  <a:gd name="T2" fmla="*/ 5 w 6"/>
                  <a:gd name="T3" fmla="*/ 5 h 5"/>
                  <a:gd name="T4" fmla="*/ 6 w 6"/>
                  <a:gd name="T5" fmla="*/ 4 h 5"/>
                  <a:gd name="T6" fmla="*/ 6 w 6"/>
                  <a:gd name="T7" fmla="*/ 2 h 5"/>
                  <a:gd name="T8" fmla="*/ 3 w 6"/>
                  <a:gd name="T9" fmla="*/ 0 h 5"/>
                  <a:gd name="T10" fmla="*/ 1 w 6"/>
                  <a:gd name="T11" fmla="*/ 0 h 5"/>
                  <a:gd name="T12" fmla="*/ 1 w 6"/>
                  <a:gd name="T13" fmla="*/ 3 h 5"/>
                  <a:gd name="T14" fmla="*/ 1 w 6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1" y="3"/>
                    </a:moveTo>
                    <a:cubicBezTo>
                      <a:pt x="1" y="4"/>
                      <a:pt x="3" y="5"/>
                      <a:pt x="5" y="5"/>
                    </a:cubicBezTo>
                    <a:cubicBezTo>
                      <a:pt x="5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8" name="Line 1059"/>
              <p:cNvSpPr>
                <a:spLocks noChangeShapeType="1"/>
              </p:cNvSpPr>
              <p:nvPr/>
            </p:nvSpPr>
            <p:spPr bwMode="auto">
              <a:xfrm>
                <a:off x="953" y="341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09" name="Line 1060"/>
              <p:cNvSpPr>
                <a:spLocks noChangeShapeType="1"/>
              </p:cNvSpPr>
              <p:nvPr/>
            </p:nvSpPr>
            <p:spPr bwMode="auto">
              <a:xfrm>
                <a:off x="953" y="341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0" name="Freeform 1061"/>
              <p:cNvSpPr>
                <a:spLocks/>
              </p:cNvSpPr>
              <p:nvPr/>
            </p:nvSpPr>
            <p:spPr bwMode="auto">
              <a:xfrm>
                <a:off x="946" y="3399"/>
                <a:ext cx="16" cy="11"/>
              </a:xfrm>
              <a:custGeom>
                <a:avLst/>
                <a:gdLst>
                  <a:gd name="T0" fmla="*/ 4 w 9"/>
                  <a:gd name="T1" fmla="*/ 5 h 6"/>
                  <a:gd name="T2" fmla="*/ 3 w 9"/>
                  <a:gd name="T3" fmla="*/ 6 h 6"/>
                  <a:gd name="T4" fmla="*/ 2 w 9"/>
                  <a:gd name="T5" fmla="*/ 6 h 6"/>
                  <a:gd name="T6" fmla="*/ 1 w 9"/>
                  <a:gd name="T7" fmla="*/ 4 h 6"/>
                  <a:gd name="T8" fmla="*/ 0 w 9"/>
                  <a:gd name="T9" fmla="*/ 2 h 6"/>
                  <a:gd name="T10" fmla="*/ 1 w 9"/>
                  <a:gd name="T11" fmla="*/ 1 h 6"/>
                  <a:gd name="T12" fmla="*/ 3 w 9"/>
                  <a:gd name="T13" fmla="*/ 0 h 6"/>
                  <a:gd name="T14" fmla="*/ 4 w 9"/>
                  <a:gd name="T15" fmla="*/ 0 h 6"/>
                  <a:gd name="T16" fmla="*/ 6 w 9"/>
                  <a:gd name="T17" fmla="*/ 0 h 6"/>
                  <a:gd name="T18" fmla="*/ 7 w 9"/>
                  <a:gd name="T19" fmla="*/ 0 h 6"/>
                  <a:gd name="T20" fmla="*/ 8 w 9"/>
                  <a:gd name="T21" fmla="*/ 1 h 6"/>
                  <a:gd name="T22" fmla="*/ 8 w 9"/>
                  <a:gd name="T23" fmla="*/ 3 h 6"/>
                  <a:gd name="T24" fmla="*/ 8 w 9"/>
                  <a:gd name="T25" fmla="*/ 4 h 6"/>
                  <a:gd name="T26" fmla="*/ 7 w 9"/>
                  <a:gd name="T27" fmla="*/ 4 h 6"/>
                  <a:gd name="T28" fmla="*/ 6 w 9"/>
                  <a:gd name="T29" fmla="*/ 4 h 6"/>
                  <a:gd name="T30" fmla="*/ 5 w 9"/>
                  <a:gd name="T31" fmla="*/ 5 h 6"/>
                  <a:gd name="T32" fmla="*/ 4 w 9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6">
                    <a:moveTo>
                      <a:pt x="4" y="5"/>
                    </a:moveTo>
                    <a:cubicBezTo>
                      <a:pt x="4" y="5"/>
                      <a:pt x="3" y="6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5"/>
                    </a:cubicBezTo>
                    <a:cubicBezTo>
                      <a:pt x="5" y="5"/>
                      <a:pt x="4" y="5"/>
                      <a:pt x="4" y="5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1" name="Freeform 1062"/>
              <p:cNvSpPr>
                <a:spLocks noEditPoints="1"/>
              </p:cNvSpPr>
              <p:nvPr/>
            </p:nvSpPr>
            <p:spPr bwMode="auto">
              <a:xfrm>
                <a:off x="1085" y="3302"/>
                <a:ext cx="53" cy="46"/>
              </a:xfrm>
              <a:custGeom>
                <a:avLst/>
                <a:gdLst>
                  <a:gd name="T0" fmla="*/ 26 w 30"/>
                  <a:gd name="T1" fmla="*/ 1 h 25"/>
                  <a:gd name="T2" fmla="*/ 24 w 30"/>
                  <a:gd name="T3" fmla="*/ 1 h 25"/>
                  <a:gd name="T4" fmla="*/ 22 w 30"/>
                  <a:gd name="T5" fmla="*/ 0 h 25"/>
                  <a:gd name="T6" fmla="*/ 20 w 30"/>
                  <a:gd name="T7" fmla="*/ 0 h 25"/>
                  <a:gd name="T8" fmla="*/ 19 w 30"/>
                  <a:gd name="T9" fmla="*/ 0 h 25"/>
                  <a:gd name="T10" fmla="*/ 17 w 30"/>
                  <a:gd name="T11" fmla="*/ 0 h 25"/>
                  <a:gd name="T12" fmla="*/ 15 w 30"/>
                  <a:gd name="T13" fmla="*/ 1 h 25"/>
                  <a:gd name="T14" fmla="*/ 14 w 30"/>
                  <a:gd name="T15" fmla="*/ 1 h 25"/>
                  <a:gd name="T16" fmla="*/ 8 w 30"/>
                  <a:gd name="T17" fmla="*/ 3 h 25"/>
                  <a:gd name="T18" fmla="*/ 4 w 30"/>
                  <a:gd name="T19" fmla="*/ 7 h 25"/>
                  <a:gd name="T20" fmla="*/ 7 w 30"/>
                  <a:gd name="T21" fmla="*/ 10 h 25"/>
                  <a:gd name="T22" fmla="*/ 8 w 30"/>
                  <a:gd name="T23" fmla="*/ 10 h 25"/>
                  <a:gd name="T24" fmla="*/ 8 w 30"/>
                  <a:gd name="T25" fmla="*/ 11 h 25"/>
                  <a:gd name="T26" fmla="*/ 8 w 30"/>
                  <a:gd name="T27" fmla="*/ 11 h 25"/>
                  <a:gd name="T28" fmla="*/ 8 w 30"/>
                  <a:gd name="T29" fmla="*/ 11 h 25"/>
                  <a:gd name="T30" fmla="*/ 8 w 30"/>
                  <a:gd name="T31" fmla="*/ 12 h 25"/>
                  <a:gd name="T32" fmla="*/ 8 w 30"/>
                  <a:gd name="T33" fmla="*/ 12 h 25"/>
                  <a:gd name="T34" fmla="*/ 8 w 30"/>
                  <a:gd name="T35" fmla="*/ 13 h 25"/>
                  <a:gd name="T36" fmla="*/ 8 w 30"/>
                  <a:gd name="T37" fmla="*/ 16 h 25"/>
                  <a:gd name="T38" fmla="*/ 8 w 30"/>
                  <a:gd name="T39" fmla="*/ 16 h 25"/>
                  <a:gd name="T40" fmla="*/ 5 w 30"/>
                  <a:gd name="T41" fmla="*/ 16 h 25"/>
                  <a:gd name="T42" fmla="*/ 2 w 30"/>
                  <a:gd name="T43" fmla="*/ 17 h 25"/>
                  <a:gd name="T44" fmla="*/ 4 w 30"/>
                  <a:gd name="T45" fmla="*/ 19 h 25"/>
                  <a:gd name="T46" fmla="*/ 5 w 30"/>
                  <a:gd name="T47" fmla="*/ 21 h 25"/>
                  <a:gd name="T48" fmla="*/ 7 w 30"/>
                  <a:gd name="T49" fmla="*/ 22 h 25"/>
                  <a:gd name="T50" fmla="*/ 8 w 30"/>
                  <a:gd name="T51" fmla="*/ 21 h 25"/>
                  <a:gd name="T52" fmla="*/ 12 w 30"/>
                  <a:gd name="T53" fmla="*/ 25 h 25"/>
                  <a:gd name="T54" fmla="*/ 18 w 30"/>
                  <a:gd name="T55" fmla="*/ 25 h 25"/>
                  <a:gd name="T56" fmla="*/ 19 w 30"/>
                  <a:gd name="T57" fmla="*/ 24 h 25"/>
                  <a:gd name="T58" fmla="*/ 20 w 30"/>
                  <a:gd name="T59" fmla="*/ 23 h 25"/>
                  <a:gd name="T60" fmla="*/ 22 w 30"/>
                  <a:gd name="T61" fmla="*/ 23 h 25"/>
                  <a:gd name="T62" fmla="*/ 24 w 30"/>
                  <a:gd name="T63" fmla="*/ 23 h 25"/>
                  <a:gd name="T64" fmla="*/ 28 w 30"/>
                  <a:gd name="T65" fmla="*/ 19 h 25"/>
                  <a:gd name="T66" fmla="*/ 28 w 30"/>
                  <a:gd name="T67" fmla="*/ 18 h 25"/>
                  <a:gd name="T68" fmla="*/ 28 w 30"/>
                  <a:gd name="T69" fmla="*/ 17 h 25"/>
                  <a:gd name="T70" fmla="*/ 30 w 30"/>
                  <a:gd name="T71" fmla="*/ 12 h 25"/>
                  <a:gd name="T72" fmla="*/ 28 w 30"/>
                  <a:gd name="T73" fmla="*/ 8 h 25"/>
                  <a:gd name="T74" fmla="*/ 28 w 30"/>
                  <a:gd name="T75" fmla="*/ 7 h 25"/>
                  <a:gd name="T76" fmla="*/ 28 w 30"/>
                  <a:gd name="T77" fmla="*/ 6 h 25"/>
                  <a:gd name="T78" fmla="*/ 27 w 30"/>
                  <a:gd name="T79" fmla="*/ 2 h 25"/>
                  <a:gd name="T80" fmla="*/ 26 w 30"/>
                  <a:gd name="T81" fmla="*/ 1 h 25"/>
                  <a:gd name="T82" fmla="*/ 14 w 30"/>
                  <a:gd name="T83" fmla="*/ 11 h 25"/>
                  <a:gd name="T84" fmla="*/ 13 w 30"/>
                  <a:gd name="T85" fmla="*/ 9 h 25"/>
                  <a:gd name="T86" fmla="*/ 14 w 30"/>
                  <a:gd name="T87" fmla="*/ 9 h 25"/>
                  <a:gd name="T88" fmla="*/ 18 w 30"/>
                  <a:gd name="T89" fmla="*/ 9 h 25"/>
                  <a:gd name="T90" fmla="*/ 20 w 30"/>
                  <a:gd name="T91" fmla="*/ 8 h 25"/>
                  <a:gd name="T92" fmla="*/ 18 w 30"/>
                  <a:gd name="T93" fmla="*/ 12 h 25"/>
                  <a:gd name="T94" fmla="*/ 17 w 30"/>
                  <a:gd name="T95" fmla="*/ 14 h 25"/>
                  <a:gd name="T96" fmla="*/ 17 w 30"/>
                  <a:gd name="T97" fmla="*/ 16 h 25"/>
                  <a:gd name="T98" fmla="*/ 15 w 30"/>
                  <a:gd name="T99" fmla="*/ 15 h 25"/>
                  <a:gd name="T100" fmla="*/ 14 w 30"/>
                  <a:gd name="T101" fmla="*/ 12 h 25"/>
                  <a:gd name="T102" fmla="*/ 14 w 30"/>
                  <a:gd name="T103" fmla="*/ 11 h 25"/>
                  <a:gd name="T104" fmla="*/ 14 w 30"/>
                  <a:gd name="T105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" h="25">
                    <a:moveTo>
                      <a:pt x="26" y="1"/>
                    </a:moveTo>
                    <a:cubicBezTo>
                      <a:pt x="25" y="1"/>
                      <a:pt x="24" y="1"/>
                      <a:pt x="24" y="1"/>
                    </a:cubicBezTo>
                    <a:cubicBezTo>
                      <a:pt x="23" y="1"/>
                      <a:pt x="23" y="0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1"/>
                      <a:pt x="9" y="2"/>
                      <a:pt x="8" y="3"/>
                    </a:cubicBezTo>
                    <a:cubicBezTo>
                      <a:pt x="6" y="4"/>
                      <a:pt x="4" y="5"/>
                      <a:pt x="4" y="7"/>
                    </a:cubicBezTo>
                    <a:cubicBezTo>
                      <a:pt x="4" y="8"/>
                      <a:pt x="5" y="9"/>
                      <a:pt x="7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4"/>
                      <a:pt x="8" y="15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6" y="16"/>
                      <a:pt x="5" y="16"/>
                    </a:cubicBezTo>
                    <a:cubicBezTo>
                      <a:pt x="5" y="16"/>
                      <a:pt x="0" y="15"/>
                      <a:pt x="2" y="17"/>
                    </a:cubicBezTo>
                    <a:cubicBezTo>
                      <a:pt x="2" y="18"/>
                      <a:pt x="3" y="18"/>
                      <a:pt x="4" y="19"/>
                    </a:cubicBezTo>
                    <a:cubicBezTo>
                      <a:pt x="5" y="19"/>
                      <a:pt x="5" y="20"/>
                      <a:pt x="5" y="21"/>
                    </a:cubicBezTo>
                    <a:cubicBezTo>
                      <a:pt x="6" y="21"/>
                      <a:pt x="6" y="22"/>
                      <a:pt x="7" y="22"/>
                    </a:cubicBezTo>
                    <a:cubicBezTo>
                      <a:pt x="7" y="22"/>
                      <a:pt x="8" y="21"/>
                      <a:pt x="8" y="21"/>
                    </a:cubicBezTo>
                    <a:cubicBezTo>
                      <a:pt x="9" y="23"/>
                      <a:pt x="10" y="24"/>
                      <a:pt x="12" y="25"/>
                    </a:cubicBezTo>
                    <a:cubicBezTo>
                      <a:pt x="14" y="25"/>
                      <a:pt x="16" y="25"/>
                      <a:pt x="18" y="25"/>
                    </a:cubicBezTo>
                    <a:cubicBezTo>
                      <a:pt x="18" y="25"/>
                      <a:pt x="18" y="24"/>
                      <a:pt x="19" y="24"/>
                    </a:cubicBezTo>
                    <a:cubicBezTo>
                      <a:pt x="19" y="24"/>
                      <a:pt x="20" y="24"/>
                      <a:pt x="20" y="23"/>
                    </a:cubicBezTo>
                    <a:cubicBezTo>
                      <a:pt x="21" y="23"/>
                      <a:pt x="21" y="23"/>
                      <a:pt x="22" y="23"/>
                    </a:cubicBezTo>
                    <a:cubicBezTo>
                      <a:pt x="23" y="23"/>
                      <a:pt x="23" y="23"/>
                      <a:pt x="24" y="23"/>
                    </a:cubicBezTo>
                    <a:cubicBezTo>
                      <a:pt x="26" y="23"/>
                      <a:pt x="28" y="21"/>
                      <a:pt x="28" y="19"/>
                    </a:cubicBezTo>
                    <a:cubicBezTo>
                      <a:pt x="28" y="19"/>
                      <a:pt x="28" y="19"/>
                      <a:pt x="28" y="18"/>
                    </a:cubicBezTo>
                    <a:cubicBezTo>
                      <a:pt x="28" y="18"/>
                      <a:pt x="28" y="17"/>
                      <a:pt x="28" y="17"/>
                    </a:cubicBezTo>
                    <a:cubicBezTo>
                      <a:pt x="29" y="16"/>
                      <a:pt x="30" y="14"/>
                      <a:pt x="30" y="12"/>
                    </a:cubicBezTo>
                    <a:cubicBezTo>
                      <a:pt x="30" y="10"/>
                      <a:pt x="29" y="9"/>
                      <a:pt x="28" y="8"/>
                    </a:cubicBezTo>
                    <a:cubicBezTo>
                      <a:pt x="28" y="8"/>
                      <a:pt x="28" y="8"/>
                      <a:pt x="28" y="7"/>
                    </a:cubicBezTo>
                    <a:cubicBezTo>
                      <a:pt x="28" y="7"/>
                      <a:pt x="28" y="6"/>
                      <a:pt x="28" y="6"/>
                    </a:cubicBezTo>
                    <a:cubicBezTo>
                      <a:pt x="28" y="4"/>
                      <a:pt x="28" y="3"/>
                      <a:pt x="27" y="2"/>
                    </a:cubicBezTo>
                    <a:cubicBezTo>
                      <a:pt x="27" y="1"/>
                      <a:pt x="26" y="1"/>
                      <a:pt x="26" y="1"/>
                    </a:cubicBezTo>
                    <a:close/>
                    <a:moveTo>
                      <a:pt x="14" y="11"/>
                    </a:moveTo>
                    <a:cubicBezTo>
                      <a:pt x="13" y="11"/>
                      <a:pt x="13" y="10"/>
                      <a:pt x="13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5" y="9"/>
                      <a:pt x="17" y="9"/>
                      <a:pt x="18" y="9"/>
                    </a:cubicBezTo>
                    <a:cubicBezTo>
                      <a:pt x="18" y="8"/>
                      <a:pt x="20" y="6"/>
                      <a:pt x="20" y="8"/>
                    </a:cubicBezTo>
                    <a:cubicBezTo>
                      <a:pt x="20" y="10"/>
                      <a:pt x="19" y="11"/>
                      <a:pt x="18" y="12"/>
                    </a:cubicBezTo>
                    <a:cubicBezTo>
                      <a:pt x="17" y="13"/>
                      <a:pt x="17" y="13"/>
                      <a:pt x="17" y="14"/>
                    </a:cubicBezTo>
                    <a:cubicBezTo>
                      <a:pt x="17" y="15"/>
                      <a:pt x="18" y="16"/>
                      <a:pt x="17" y="16"/>
                    </a:cubicBezTo>
                    <a:cubicBezTo>
                      <a:pt x="16" y="16"/>
                      <a:pt x="16" y="15"/>
                      <a:pt x="15" y="15"/>
                    </a:cubicBezTo>
                    <a:cubicBezTo>
                      <a:pt x="15" y="14"/>
                      <a:pt x="15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2" name="Line 1063"/>
              <p:cNvSpPr>
                <a:spLocks noChangeShapeType="1"/>
              </p:cNvSpPr>
              <p:nvPr/>
            </p:nvSpPr>
            <p:spPr bwMode="auto">
              <a:xfrm>
                <a:off x="1131" y="3297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3" name="Line 1064"/>
              <p:cNvSpPr>
                <a:spLocks noChangeShapeType="1"/>
              </p:cNvSpPr>
              <p:nvPr/>
            </p:nvSpPr>
            <p:spPr bwMode="auto">
              <a:xfrm>
                <a:off x="1131" y="3297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4" name="Freeform 1065"/>
              <p:cNvSpPr>
                <a:spLocks/>
              </p:cNvSpPr>
              <p:nvPr/>
            </p:nvSpPr>
            <p:spPr bwMode="auto">
              <a:xfrm>
                <a:off x="1129" y="3295"/>
                <a:ext cx="5" cy="9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1 h 5"/>
                  <a:gd name="T4" fmla="*/ 0 w 3"/>
                  <a:gd name="T5" fmla="*/ 2 h 5"/>
                  <a:gd name="T6" fmla="*/ 0 w 3"/>
                  <a:gd name="T7" fmla="*/ 3 h 5"/>
                  <a:gd name="T8" fmla="*/ 2 w 3"/>
                  <a:gd name="T9" fmla="*/ 4 h 5"/>
                  <a:gd name="T10" fmla="*/ 3 w 3"/>
                  <a:gd name="T11" fmla="*/ 1 h 5"/>
                  <a:gd name="T12" fmla="*/ 2 w 3"/>
                  <a:gd name="T13" fmla="*/ 1 h 5"/>
                  <a:gd name="T14" fmla="*/ 1 w 3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2" y="5"/>
                      <a:pt x="2" y="4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5" name="Freeform 1066"/>
              <p:cNvSpPr>
                <a:spLocks/>
              </p:cNvSpPr>
              <p:nvPr/>
            </p:nvSpPr>
            <p:spPr bwMode="auto">
              <a:xfrm>
                <a:off x="1129" y="3288"/>
                <a:ext cx="7" cy="7"/>
              </a:xfrm>
              <a:custGeom>
                <a:avLst/>
                <a:gdLst>
                  <a:gd name="T0" fmla="*/ 1 w 4"/>
                  <a:gd name="T1" fmla="*/ 3 h 4"/>
                  <a:gd name="T2" fmla="*/ 1 w 4"/>
                  <a:gd name="T3" fmla="*/ 0 h 4"/>
                  <a:gd name="T4" fmla="*/ 3 w 4"/>
                  <a:gd name="T5" fmla="*/ 0 h 4"/>
                  <a:gd name="T6" fmla="*/ 4 w 4"/>
                  <a:gd name="T7" fmla="*/ 2 h 4"/>
                  <a:gd name="T8" fmla="*/ 2 w 4"/>
                  <a:gd name="T9" fmla="*/ 4 h 4"/>
                  <a:gd name="T10" fmla="*/ 2 w 4"/>
                  <a:gd name="T11" fmla="*/ 4 h 4"/>
                  <a:gd name="T12" fmla="*/ 1 w 4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cubicBezTo>
                      <a:pt x="1" y="2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1" y="3"/>
                      <a:pt x="1" y="3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6" name="Freeform 1067"/>
              <p:cNvSpPr>
                <a:spLocks/>
              </p:cNvSpPr>
              <p:nvPr/>
            </p:nvSpPr>
            <p:spPr bwMode="auto">
              <a:xfrm>
                <a:off x="1129" y="3275"/>
                <a:ext cx="9" cy="11"/>
              </a:xfrm>
              <a:custGeom>
                <a:avLst/>
                <a:gdLst>
                  <a:gd name="T0" fmla="*/ 2 w 5"/>
                  <a:gd name="T1" fmla="*/ 6 h 6"/>
                  <a:gd name="T2" fmla="*/ 1 w 5"/>
                  <a:gd name="T3" fmla="*/ 3 h 6"/>
                  <a:gd name="T4" fmla="*/ 2 w 5"/>
                  <a:gd name="T5" fmla="*/ 1 h 6"/>
                  <a:gd name="T6" fmla="*/ 3 w 5"/>
                  <a:gd name="T7" fmla="*/ 1 h 6"/>
                  <a:gd name="T8" fmla="*/ 4 w 5"/>
                  <a:gd name="T9" fmla="*/ 2 h 6"/>
                  <a:gd name="T10" fmla="*/ 4 w 5"/>
                  <a:gd name="T11" fmla="*/ 4 h 6"/>
                  <a:gd name="T12" fmla="*/ 2 w 5"/>
                  <a:gd name="T13" fmla="*/ 6 h 6"/>
                  <a:gd name="T14" fmla="*/ 2 w 5"/>
                  <a:gd name="T1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cubicBezTo>
                      <a:pt x="1" y="5"/>
                      <a:pt x="0" y="4"/>
                      <a:pt x="1" y="3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5" y="3"/>
                      <a:pt x="4" y="3"/>
                      <a:pt x="4" y="4"/>
                    </a:cubicBezTo>
                    <a:cubicBezTo>
                      <a:pt x="4" y="5"/>
                      <a:pt x="3" y="6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7" name="Freeform 1068"/>
              <p:cNvSpPr>
                <a:spLocks/>
              </p:cNvSpPr>
              <p:nvPr/>
            </p:nvSpPr>
            <p:spPr bwMode="auto">
              <a:xfrm>
                <a:off x="1110" y="3290"/>
                <a:ext cx="5" cy="9"/>
              </a:xfrm>
              <a:custGeom>
                <a:avLst/>
                <a:gdLst>
                  <a:gd name="T0" fmla="*/ 0 w 3"/>
                  <a:gd name="T1" fmla="*/ 1 h 5"/>
                  <a:gd name="T2" fmla="*/ 2 w 3"/>
                  <a:gd name="T3" fmla="*/ 4 h 5"/>
                  <a:gd name="T4" fmla="*/ 3 w 3"/>
                  <a:gd name="T5" fmla="*/ 2 h 5"/>
                  <a:gd name="T6" fmla="*/ 2 w 3"/>
                  <a:gd name="T7" fmla="*/ 0 h 5"/>
                  <a:gd name="T8" fmla="*/ 1 w 3"/>
                  <a:gd name="T9" fmla="*/ 0 h 5"/>
                  <a:gd name="T10" fmla="*/ 0 w 3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cubicBezTo>
                      <a:pt x="0" y="2"/>
                      <a:pt x="0" y="4"/>
                      <a:pt x="2" y="4"/>
                    </a:cubicBezTo>
                    <a:cubicBezTo>
                      <a:pt x="3" y="5"/>
                      <a:pt x="3" y="3"/>
                      <a:pt x="3" y="2"/>
                    </a:cubicBezTo>
                    <a:cubicBezTo>
                      <a:pt x="3" y="2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8" name="Freeform 1069"/>
              <p:cNvSpPr>
                <a:spLocks/>
              </p:cNvSpPr>
              <p:nvPr/>
            </p:nvSpPr>
            <p:spPr bwMode="auto">
              <a:xfrm>
                <a:off x="1103" y="3270"/>
                <a:ext cx="10" cy="20"/>
              </a:xfrm>
              <a:custGeom>
                <a:avLst/>
                <a:gdLst>
                  <a:gd name="T0" fmla="*/ 2 w 6"/>
                  <a:gd name="T1" fmla="*/ 7 h 11"/>
                  <a:gd name="T2" fmla="*/ 4 w 6"/>
                  <a:gd name="T3" fmla="*/ 10 h 11"/>
                  <a:gd name="T4" fmla="*/ 6 w 6"/>
                  <a:gd name="T5" fmla="*/ 10 h 11"/>
                  <a:gd name="T6" fmla="*/ 6 w 6"/>
                  <a:gd name="T7" fmla="*/ 8 h 11"/>
                  <a:gd name="T8" fmla="*/ 4 w 6"/>
                  <a:gd name="T9" fmla="*/ 6 h 11"/>
                  <a:gd name="T10" fmla="*/ 4 w 6"/>
                  <a:gd name="T11" fmla="*/ 6 h 11"/>
                  <a:gd name="T12" fmla="*/ 4 w 6"/>
                  <a:gd name="T13" fmla="*/ 5 h 11"/>
                  <a:gd name="T14" fmla="*/ 4 w 6"/>
                  <a:gd name="T15" fmla="*/ 4 h 11"/>
                  <a:gd name="T16" fmla="*/ 4 w 6"/>
                  <a:gd name="T17" fmla="*/ 2 h 11"/>
                  <a:gd name="T18" fmla="*/ 3 w 6"/>
                  <a:gd name="T19" fmla="*/ 0 h 11"/>
                  <a:gd name="T20" fmla="*/ 1 w 6"/>
                  <a:gd name="T21" fmla="*/ 0 h 11"/>
                  <a:gd name="T22" fmla="*/ 0 w 6"/>
                  <a:gd name="T23" fmla="*/ 3 h 11"/>
                  <a:gd name="T24" fmla="*/ 0 w 6"/>
                  <a:gd name="T25" fmla="*/ 5 h 11"/>
                  <a:gd name="T26" fmla="*/ 2 w 6"/>
                  <a:gd name="T27" fmla="*/ 6 h 11"/>
                  <a:gd name="T28" fmla="*/ 2 w 6"/>
                  <a:gd name="T29" fmla="*/ 6 h 11"/>
                  <a:gd name="T30" fmla="*/ 2 w 6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11">
                    <a:moveTo>
                      <a:pt x="2" y="7"/>
                    </a:moveTo>
                    <a:cubicBezTo>
                      <a:pt x="2" y="8"/>
                      <a:pt x="3" y="9"/>
                      <a:pt x="4" y="10"/>
                    </a:cubicBezTo>
                    <a:cubicBezTo>
                      <a:pt x="4" y="10"/>
                      <a:pt x="5" y="11"/>
                      <a:pt x="6" y="10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5" y="7"/>
                      <a:pt x="5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19" name="Freeform 1070"/>
              <p:cNvSpPr>
                <a:spLocks/>
              </p:cNvSpPr>
              <p:nvPr/>
            </p:nvSpPr>
            <p:spPr bwMode="auto">
              <a:xfrm>
                <a:off x="1096" y="3293"/>
                <a:ext cx="7" cy="9"/>
              </a:xfrm>
              <a:custGeom>
                <a:avLst/>
                <a:gdLst>
                  <a:gd name="T0" fmla="*/ 0 w 4"/>
                  <a:gd name="T1" fmla="*/ 1 h 5"/>
                  <a:gd name="T2" fmla="*/ 0 w 4"/>
                  <a:gd name="T3" fmla="*/ 2 h 5"/>
                  <a:gd name="T4" fmla="*/ 1 w 4"/>
                  <a:gd name="T5" fmla="*/ 4 h 5"/>
                  <a:gd name="T6" fmla="*/ 3 w 4"/>
                  <a:gd name="T7" fmla="*/ 4 h 5"/>
                  <a:gd name="T8" fmla="*/ 4 w 4"/>
                  <a:gd name="T9" fmla="*/ 2 h 5"/>
                  <a:gd name="T10" fmla="*/ 3 w 4"/>
                  <a:gd name="T11" fmla="*/ 1 h 5"/>
                  <a:gd name="T12" fmla="*/ 1 w 4"/>
                  <a:gd name="T13" fmla="*/ 0 h 5"/>
                  <a:gd name="T14" fmla="*/ 0 w 4"/>
                  <a:gd name="T15" fmla="*/ 0 h 5"/>
                  <a:gd name="T16" fmla="*/ 0 w 4"/>
                  <a:gd name="T17" fmla="*/ 1 h 5"/>
                  <a:gd name="T18" fmla="*/ 0 w 4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" y="4"/>
                      <a:pt x="3" y="5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2"/>
                      <a:pt x="3" y="1"/>
                      <a:pt x="3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0" name="Freeform 1071"/>
              <p:cNvSpPr>
                <a:spLocks/>
              </p:cNvSpPr>
              <p:nvPr/>
            </p:nvSpPr>
            <p:spPr bwMode="auto">
              <a:xfrm>
                <a:off x="1085" y="3302"/>
                <a:ext cx="7" cy="8"/>
              </a:xfrm>
              <a:custGeom>
                <a:avLst/>
                <a:gdLst>
                  <a:gd name="T0" fmla="*/ 0 w 4"/>
                  <a:gd name="T1" fmla="*/ 1 h 4"/>
                  <a:gd name="T2" fmla="*/ 1 w 4"/>
                  <a:gd name="T3" fmla="*/ 3 h 4"/>
                  <a:gd name="T4" fmla="*/ 3 w 4"/>
                  <a:gd name="T5" fmla="*/ 4 h 4"/>
                  <a:gd name="T6" fmla="*/ 4 w 4"/>
                  <a:gd name="T7" fmla="*/ 4 h 4"/>
                  <a:gd name="T8" fmla="*/ 4 w 4"/>
                  <a:gd name="T9" fmla="*/ 3 h 4"/>
                  <a:gd name="T10" fmla="*/ 3 w 4"/>
                  <a:gd name="T11" fmla="*/ 1 h 4"/>
                  <a:gd name="T12" fmla="*/ 1 w 4"/>
                  <a:gd name="T13" fmla="*/ 0 h 4"/>
                  <a:gd name="T14" fmla="*/ 1 w 4"/>
                  <a:gd name="T15" fmla="*/ 1 h 4"/>
                  <a:gd name="T16" fmla="*/ 0 w 4"/>
                  <a:gd name="T1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1" name="Freeform 1072"/>
              <p:cNvSpPr>
                <a:spLocks/>
              </p:cNvSpPr>
              <p:nvPr/>
            </p:nvSpPr>
            <p:spPr bwMode="auto">
              <a:xfrm>
                <a:off x="1092" y="3284"/>
                <a:ext cx="4" cy="7"/>
              </a:xfrm>
              <a:custGeom>
                <a:avLst/>
                <a:gdLst>
                  <a:gd name="T0" fmla="*/ 0 w 2"/>
                  <a:gd name="T1" fmla="*/ 1 h 4"/>
                  <a:gd name="T2" fmla="*/ 0 w 2"/>
                  <a:gd name="T3" fmla="*/ 2 h 4"/>
                  <a:gd name="T4" fmla="*/ 1 w 2"/>
                  <a:gd name="T5" fmla="*/ 4 h 4"/>
                  <a:gd name="T6" fmla="*/ 2 w 2"/>
                  <a:gd name="T7" fmla="*/ 3 h 4"/>
                  <a:gd name="T8" fmla="*/ 1 w 2"/>
                  <a:gd name="T9" fmla="*/ 0 h 4"/>
                  <a:gd name="T10" fmla="*/ 0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2"/>
                      <a:pt x="2" y="1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2" name="Freeform 1073"/>
              <p:cNvSpPr>
                <a:spLocks/>
              </p:cNvSpPr>
              <p:nvPr/>
            </p:nvSpPr>
            <p:spPr bwMode="auto">
              <a:xfrm>
                <a:off x="1080" y="3293"/>
                <a:ext cx="7" cy="9"/>
              </a:xfrm>
              <a:custGeom>
                <a:avLst/>
                <a:gdLst>
                  <a:gd name="T0" fmla="*/ 1 w 4"/>
                  <a:gd name="T1" fmla="*/ 1 h 5"/>
                  <a:gd name="T2" fmla="*/ 2 w 4"/>
                  <a:gd name="T3" fmla="*/ 5 h 5"/>
                  <a:gd name="T4" fmla="*/ 3 w 4"/>
                  <a:gd name="T5" fmla="*/ 5 h 5"/>
                  <a:gd name="T6" fmla="*/ 3 w 4"/>
                  <a:gd name="T7" fmla="*/ 3 h 5"/>
                  <a:gd name="T8" fmla="*/ 1 w 4"/>
                  <a:gd name="T9" fmla="*/ 1 h 5"/>
                  <a:gd name="T10" fmla="*/ 1 w 4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cubicBezTo>
                      <a:pt x="0" y="2"/>
                      <a:pt x="1" y="4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4" y="4"/>
                      <a:pt x="3" y="3"/>
                    </a:cubicBezTo>
                    <a:cubicBezTo>
                      <a:pt x="3" y="3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3" name="Freeform 1074"/>
              <p:cNvSpPr>
                <a:spLocks/>
              </p:cNvSpPr>
              <p:nvPr/>
            </p:nvSpPr>
            <p:spPr bwMode="auto">
              <a:xfrm>
                <a:off x="1085" y="3271"/>
                <a:ext cx="9" cy="13"/>
              </a:xfrm>
              <a:custGeom>
                <a:avLst/>
                <a:gdLst>
                  <a:gd name="T0" fmla="*/ 1 w 5"/>
                  <a:gd name="T1" fmla="*/ 6 h 7"/>
                  <a:gd name="T2" fmla="*/ 0 w 5"/>
                  <a:gd name="T3" fmla="*/ 3 h 7"/>
                  <a:gd name="T4" fmla="*/ 1 w 5"/>
                  <a:gd name="T5" fmla="*/ 1 h 7"/>
                  <a:gd name="T6" fmla="*/ 4 w 5"/>
                  <a:gd name="T7" fmla="*/ 2 h 7"/>
                  <a:gd name="T8" fmla="*/ 5 w 5"/>
                  <a:gd name="T9" fmla="*/ 5 h 7"/>
                  <a:gd name="T10" fmla="*/ 5 w 5"/>
                  <a:gd name="T11" fmla="*/ 6 h 7"/>
                  <a:gd name="T12" fmla="*/ 4 w 5"/>
                  <a:gd name="T13" fmla="*/ 6 h 7"/>
                  <a:gd name="T14" fmla="*/ 3 w 5"/>
                  <a:gd name="T15" fmla="*/ 7 h 7"/>
                  <a:gd name="T16" fmla="*/ 2 w 5"/>
                  <a:gd name="T17" fmla="*/ 6 h 7"/>
                  <a:gd name="T18" fmla="*/ 1 w 5"/>
                  <a:gd name="T1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1" y="6"/>
                    </a:moveTo>
                    <a:cubicBezTo>
                      <a:pt x="0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4" y="1"/>
                      <a:pt x="4" y="2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7"/>
                      <a:pt x="2" y="7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4" name="Freeform 1075"/>
              <p:cNvSpPr>
                <a:spLocks/>
              </p:cNvSpPr>
              <p:nvPr/>
            </p:nvSpPr>
            <p:spPr bwMode="auto">
              <a:xfrm>
                <a:off x="1073" y="3286"/>
                <a:ext cx="9" cy="11"/>
              </a:xfrm>
              <a:custGeom>
                <a:avLst/>
                <a:gdLst>
                  <a:gd name="T0" fmla="*/ 0 w 5"/>
                  <a:gd name="T1" fmla="*/ 2 h 6"/>
                  <a:gd name="T2" fmla="*/ 3 w 5"/>
                  <a:gd name="T3" fmla="*/ 6 h 6"/>
                  <a:gd name="T4" fmla="*/ 4 w 5"/>
                  <a:gd name="T5" fmla="*/ 5 h 6"/>
                  <a:gd name="T6" fmla="*/ 5 w 5"/>
                  <a:gd name="T7" fmla="*/ 3 h 6"/>
                  <a:gd name="T8" fmla="*/ 3 w 5"/>
                  <a:gd name="T9" fmla="*/ 1 h 6"/>
                  <a:gd name="T10" fmla="*/ 1 w 5"/>
                  <a:gd name="T11" fmla="*/ 0 h 6"/>
                  <a:gd name="T12" fmla="*/ 0 w 5"/>
                  <a:gd name="T13" fmla="*/ 2 h 6"/>
                  <a:gd name="T14" fmla="*/ 0 w 5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cubicBezTo>
                      <a:pt x="0" y="4"/>
                      <a:pt x="1" y="5"/>
                      <a:pt x="3" y="6"/>
                    </a:cubicBezTo>
                    <a:cubicBezTo>
                      <a:pt x="3" y="6"/>
                      <a:pt x="4" y="5"/>
                      <a:pt x="4" y="5"/>
                    </a:cubicBezTo>
                    <a:cubicBezTo>
                      <a:pt x="5" y="5"/>
                      <a:pt x="5" y="4"/>
                      <a:pt x="5" y="3"/>
                    </a:cubicBezTo>
                    <a:cubicBezTo>
                      <a:pt x="5" y="2"/>
                      <a:pt x="4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5" name="Line 1076"/>
              <p:cNvSpPr>
                <a:spLocks noChangeShapeType="1"/>
              </p:cNvSpPr>
              <p:nvPr/>
            </p:nvSpPr>
            <p:spPr bwMode="auto">
              <a:xfrm>
                <a:off x="1075" y="333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6" name="Line 1077"/>
              <p:cNvSpPr>
                <a:spLocks noChangeShapeType="1"/>
              </p:cNvSpPr>
              <p:nvPr/>
            </p:nvSpPr>
            <p:spPr bwMode="auto">
              <a:xfrm>
                <a:off x="1075" y="333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7" name="Freeform 1078"/>
              <p:cNvSpPr>
                <a:spLocks/>
              </p:cNvSpPr>
              <p:nvPr/>
            </p:nvSpPr>
            <p:spPr bwMode="auto">
              <a:xfrm>
                <a:off x="1071" y="3326"/>
                <a:ext cx="16" cy="11"/>
              </a:xfrm>
              <a:custGeom>
                <a:avLst/>
                <a:gdLst>
                  <a:gd name="T0" fmla="*/ 3 w 9"/>
                  <a:gd name="T1" fmla="*/ 5 h 6"/>
                  <a:gd name="T2" fmla="*/ 2 w 9"/>
                  <a:gd name="T3" fmla="*/ 5 h 6"/>
                  <a:gd name="T4" fmla="*/ 1 w 9"/>
                  <a:gd name="T5" fmla="*/ 5 h 6"/>
                  <a:gd name="T6" fmla="*/ 0 w 9"/>
                  <a:gd name="T7" fmla="*/ 2 h 6"/>
                  <a:gd name="T8" fmla="*/ 1 w 9"/>
                  <a:gd name="T9" fmla="*/ 1 h 6"/>
                  <a:gd name="T10" fmla="*/ 2 w 9"/>
                  <a:gd name="T11" fmla="*/ 0 h 6"/>
                  <a:gd name="T12" fmla="*/ 4 w 9"/>
                  <a:gd name="T13" fmla="*/ 0 h 6"/>
                  <a:gd name="T14" fmla="*/ 5 w 9"/>
                  <a:gd name="T15" fmla="*/ 0 h 6"/>
                  <a:gd name="T16" fmla="*/ 7 w 9"/>
                  <a:gd name="T17" fmla="*/ 1 h 6"/>
                  <a:gd name="T18" fmla="*/ 7 w 9"/>
                  <a:gd name="T19" fmla="*/ 1 h 6"/>
                  <a:gd name="T20" fmla="*/ 8 w 9"/>
                  <a:gd name="T21" fmla="*/ 2 h 6"/>
                  <a:gd name="T22" fmla="*/ 7 w 9"/>
                  <a:gd name="T23" fmla="*/ 5 h 6"/>
                  <a:gd name="T24" fmla="*/ 7 w 9"/>
                  <a:gd name="T25" fmla="*/ 6 h 6"/>
                  <a:gd name="T26" fmla="*/ 6 w 9"/>
                  <a:gd name="T27" fmla="*/ 5 h 6"/>
                  <a:gd name="T28" fmla="*/ 5 w 9"/>
                  <a:gd name="T29" fmla="*/ 5 h 6"/>
                  <a:gd name="T30" fmla="*/ 4 w 9"/>
                  <a:gd name="T31" fmla="*/ 5 h 6"/>
                  <a:gd name="T32" fmla="*/ 3 w 9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6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9" y="3"/>
                      <a:pt x="8" y="4"/>
                      <a:pt x="7" y="5"/>
                    </a:cubicBezTo>
                    <a:cubicBezTo>
                      <a:pt x="7" y="5"/>
                      <a:pt x="7" y="6"/>
                      <a:pt x="7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8" name="Freeform 1079"/>
              <p:cNvSpPr>
                <a:spLocks noEditPoints="1"/>
              </p:cNvSpPr>
              <p:nvPr/>
            </p:nvSpPr>
            <p:spPr bwMode="auto">
              <a:xfrm>
                <a:off x="989" y="3288"/>
                <a:ext cx="51" cy="51"/>
              </a:xfrm>
              <a:custGeom>
                <a:avLst/>
                <a:gdLst>
                  <a:gd name="T0" fmla="*/ 29 w 29"/>
                  <a:gd name="T1" fmla="*/ 10 h 28"/>
                  <a:gd name="T2" fmla="*/ 27 w 29"/>
                  <a:gd name="T3" fmla="*/ 9 h 28"/>
                  <a:gd name="T4" fmla="*/ 26 w 29"/>
                  <a:gd name="T5" fmla="*/ 7 h 28"/>
                  <a:gd name="T6" fmla="*/ 25 w 29"/>
                  <a:gd name="T7" fmla="*/ 6 h 28"/>
                  <a:gd name="T8" fmla="*/ 24 w 29"/>
                  <a:gd name="T9" fmla="*/ 6 h 28"/>
                  <a:gd name="T10" fmla="*/ 23 w 29"/>
                  <a:gd name="T11" fmla="*/ 4 h 28"/>
                  <a:gd name="T12" fmla="*/ 20 w 29"/>
                  <a:gd name="T13" fmla="*/ 3 h 28"/>
                  <a:gd name="T14" fmla="*/ 20 w 29"/>
                  <a:gd name="T15" fmla="*/ 3 h 28"/>
                  <a:gd name="T16" fmla="*/ 14 w 29"/>
                  <a:gd name="T17" fmla="*/ 1 h 28"/>
                  <a:gd name="T18" fmla="*/ 8 w 29"/>
                  <a:gd name="T19" fmla="*/ 1 h 28"/>
                  <a:gd name="T20" fmla="*/ 9 w 29"/>
                  <a:gd name="T21" fmla="*/ 6 h 28"/>
                  <a:gd name="T22" fmla="*/ 9 w 29"/>
                  <a:gd name="T23" fmla="*/ 6 h 28"/>
                  <a:gd name="T24" fmla="*/ 9 w 29"/>
                  <a:gd name="T25" fmla="*/ 8 h 28"/>
                  <a:gd name="T26" fmla="*/ 9 w 29"/>
                  <a:gd name="T27" fmla="*/ 8 h 28"/>
                  <a:gd name="T28" fmla="*/ 9 w 29"/>
                  <a:gd name="T29" fmla="*/ 8 h 28"/>
                  <a:gd name="T30" fmla="*/ 8 w 29"/>
                  <a:gd name="T31" fmla="*/ 8 h 28"/>
                  <a:gd name="T32" fmla="*/ 8 w 29"/>
                  <a:gd name="T33" fmla="*/ 8 h 28"/>
                  <a:gd name="T34" fmla="*/ 7 w 29"/>
                  <a:gd name="T35" fmla="*/ 9 h 28"/>
                  <a:gd name="T36" fmla="*/ 6 w 29"/>
                  <a:gd name="T37" fmla="*/ 11 h 28"/>
                  <a:gd name="T38" fmla="*/ 5 w 29"/>
                  <a:gd name="T39" fmla="*/ 11 h 28"/>
                  <a:gd name="T40" fmla="*/ 3 w 29"/>
                  <a:gd name="T41" fmla="*/ 10 h 28"/>
                  <a:gd name="T42" fmla="*/ 0 w 29"/>
                  <a:gd name="T43" fmla="*/ 8 h 28"/>
                  <a:gd name="T44" fmla="*/ 0 w 29"/>
                  <a:gd name="T45" fmla="*/ 11 h 28"/>
                  <a:gd name="T46" fmla="*/ 0 w 29"/>
                  <a:gd name="T47" fmla="*/ 13 h 28"/>
                  <a:gd name="T48" fmla="*/ 1 w 29"/>
                  <a:gd name="T49" fmla="*/ 15 h 28"/>
                  <a:gd name="T50" fmla="*/ 2 w 29"/>
                  <a:gd name="T51" fmla="*/ 15 h 28"/>
                  <a:gd name="T52" fmla="*/ 3 w 29"/>
                  <a:gd name="T53" fmla="*/ 20 h 28"/>
                  <a:gd name="T54" fmla="*/ 8 w 29"/>
                  <a:gd name="T55" fmla="*/ 24 h 28"/>
                  <a:gd name="T56" fmla="*/ 9 w 29"/>
                  <a:gd name="T57" fmla="*/ 24 h 28"/>
                  <a:gd name="T58" fmla="*/ 11 w 29"/>
                  <a:gd name="T59" fmla="*/ 24 h 28"/>
                  <a:gd name="T60" fmla="*/ 12 w 29"/>
                  <a:gd name="T61" fmla="*/ 25 h 28"/>
                  <a:gd name="T62" fmla="*/ 13 w 29"/>
                  <a:gd name="T63" fmla="*/ 27 h 28"/>
                  <a:gd name="T64" fmla="*/ 19 w 29"/>
                  <a:gd name="T65" fmla="*/ 26 h 28"/>
                  <a:gd name="T66" fmla="*/ 20 w 29"/>
                  <a:gd name="T67" fmla="*/ 25 h 28"/>
                  <a:gd name="T68" fmla="*/ 21 w 29"/>
                  <a:gd name="T69" fmla="*/ 25 h 28"/>
                  <a:gd name="T70" fmla="*/ 25 w 29"/>
                  <a:gd name="T71" fmla="*/ 22 h 28"/>
                  <a:gd name="T72" fmla="*/ 26 w 29"/>
                  <a:gd name="T73" fmla="*/ 17 h 28"/>
                  <a:gd name="T74" fmla="*/ 26 w 29"/>
                  <a:gd name="T75" fmla="*/ 17 h 28"/>
                  <a:gd name="T76" fmla="*/ 28 w 29"/>
                  <a:gd name="T77" fmla="*/ 16 h 28"/>
                  <a:gd name="T78" fmla="*/ 29 w 29"/>
                  <a:gd name="T79" fmla="*/ 12 h 28"/>
                  <a:gd name="T80" fmla="*/ 29 w 29"/>
                  <a:gd name="T81" fmla="*/ 10 h 28"/>
                  <a:gd name="T82" fmla="*/ 13 w 29"/>
                  <a:gd name="T83" fmla="*/ 11 h 28"/>
                  <a:gd name="T84" fmla="*/ 14 w 29"/>
                  <a:gd name="T85" fmla="*/ 9 h 28"/>
                  <a:gd name="T86" fmla="*/ 15 w 29"/>
                  <a:gd name="T87" fmla="*/ 10 h 28"/>
                  <a:gd name="T88" fmla="*/ 18 w 29"/>
                  <a:gd name="T89" fmla="*/ 12 h 28"/>
                  <a:gd name="T90" fmla="*/ 20 w 29"/>
                  <a:gd name="T91" fmla="*/ 12 h 28"/>
                  <a:gd name="T92" fmla="*/ 15 w 29"/>
                  <a:gd name="T93" fmla="*/ 14 h 28"/>
                  <a:gd name="T94" fmla="*/ 14 w 29"/>
                  <a:gd name="T95" fmla="*/ 15 h 28"/>
                  <a:gd name="T96" fmla="*/ 12 w 29"/>
                  <a:gd name="T97" fmla="*/ 17 h 28"/>
                  <a:gd name="T98" fmla="*/ 12 w 29"/>
                  <a:gd name="T99" fmla="*/ 15 h 28"/>
                  <a:gd name="T100" fmla="*/ 13 w 29"/>
                  <a:gd name="T101" fmla="*/ 12 h 28"/>
                  <a:gd name="T102" fmla="*/ 13 w 29"/>
                  <a:gd name="T103" fmla="*/ 11 h 28"/>
                  <a:gd name="T104" fmla="*/ 13 w 29"/>
                  <a:gd name="T105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" h="28">
                    <a:moveTo>
                      <a:pt x="29" y="10"/>
                    </a:moveTo>
                    <a:cubicBezTo>
                      <a:pt x="28" y="10"/>
                      <a:pt x="28" y="10"/>
                      <a:pt x="27" y="9"/>
                    </a:cubicBezTo>
                    <a:cubicBezTo>
                      <a:pt x="27" y="8"/>
                      <a:pt x="27" y="8"/>
                      <a:pt x="26" y="7"/>
                    </a:cubicBezTo>
                    <a:cubicBezTo>
                      <a:pt x="26" y="7"/>
                      <a:pt x="25" y="7"/>
                      <a:pt x="25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5"/>
                      <a:pt x="23" y="5"/>
                      <a:pt x="23" y="4"/>
                    </a:cubicBezTo>
                    <a:cubicBezTo>
                      <a:pt x="22" y="3"/>
                      <a:pt x="21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8" y="1"/>
                      <a:pt x="15" y="1"/>
                      <a:pt x="14" y="1"/>
                    </a:cubicBezTo>
                    <a:cubicBezTo>
                      <a:pt x="12" y="0"/>
                      <a:pt x="9" y="0"/>
                      <a:pt x="8" y="1"/>
                    </a:cubicBezTo>
                    <a:cubicBezTo>
                      <a:pt x="7" y="2"/>
                      <a:pt x="8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7" y="9"/>
                      <a:pt x="7" y="9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1"/>
                      <a:pt x="4" y="10"/>
                      <a:pt x="3" y="10"/>
                    </a:cubicBezTo>
                    <a:cubicBezTo>
                      <a:pt x="3" y="9"/>
                      <a:pt x="0" y="6"/>
                      <a:pt x="0" y="8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1" y="12"/>
                      <a:pt x="0" y="12"/>
                      <a:pt x="0" y="13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7"/>
                      <a:pt x="2" y="19"/>
                      <a:pt x="3" y="20"/>
                    </a:cubicBezTo>
                    <a:cubicBezTo>
                      <a:pt x="5" y="22"/>
                      <a:pt x="6" y="24"/>
                      <a:pt x="8" y="24"/>
                    </a:cubicBezTo>
                    <a:cubicBezTo>
                      <a:pt x="8" y="24"/>
                      <a:pt x="8" y="24"/>
                      <a:pt x="9" y="24"/>
                    </a:cubicBezTo>
                    <a:cubicBezTo>
                      <a:pt x="9" y="24"/>
                      <a:pt x="10" y="24"/>
                      <a:pt x="11" y="24"/>
                    </a:cubicBezTo>
                    <a:cubicBezTo>
                      <a:pt x="11" y="25"/>
                      <a:pt x="12" y="25"/>
                      <a:pt x="12" y="25"/>
                    </a:cubicBezTo>
                    <a:cubicBezTo>
                      <a:pt x="12" y="26"/>
                      <a:pt x="13" y="26"/>
                      <a:pt x="13" y="27"/>
                    </a:cubicBezTo>
                    <a:cubicBezTo>
                      <a:pt x="15" y="28"/>
                      <a:pt x="18" y="28"/>
                      <a:pt x="19" y="26"/>
                    </a:cubicBezTo>
                    <a:cubicBezTo>
                      <a:pt x="19" y="26"/>
                      <a:pt x="20" y="26"/>
                      <a:pt x="20" y="25"/>
                    </a:cubicBezTo>
                    <a:cubicBezTo>
                      <a:pt x="20" y="25"/>
                      <a:pt x="20" y="25"/>
                      <a:pt x="21" y="25"/>
                    </a:cubicBezTo>
                    <a:cubicBezTo>
                      <a:pt x="22" y="25"/>
                      <a:pt x="24" y="24"/>
                      <a:pt x="25" y="22"/>
                    </a:cubicBezTo>
                    <a:cubicBezTo>
                      <a:pt x="26" y="20"/>
                      <a:pt x="27" y="18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6"/>
                      <a:pt x="27" y="16"/>
                      <a:pt x="28" y="16"/>
                    </a:cubicBezTo>
                    <a:cubicBezTo>
                      <a:pt x="29" y="14"/>
                      <a:pt x="29" y="13"/>
                      <a:pt x="29" y="12"/>
                    </a:cubicBezTo>
                    <a:cubicBezTo>
                      <a:pt x="29" y="11"/>
                      <a:pt x="29" y="11"/>
                      <a:pt x="29" y="10"/>
                    </a:cubicBezTo>
                    <a:close/>
                    <a:moveTo>
                      <a:pt x="13" y="11"/>
                    </a:moveTo>
                    <a:cubicBezTo>
                      <a:pt x="13" y="10"/>
                      <a:pt x="13" y="9"/>
                      <a:pt x="14" y="9"/>
                    </a:cubicBezTo>
                    <a:cubicBezTo>
                      <a:pt x="14" y="9"/>
                      <a:pt x="14" y="10"/>
                      <a:pt x="15" y="10"/>
                    </a:cubicBezTo>
                    <a:cubicBezTo>
                      <a:pt x="15" y="10"/>
                      <a:pt x="17" y="12"/>
                      <a:pt x="18" y="12"/>
                    </a:cubicBezTo>
                    <a:cubicBezTo>
                      <a:pt x="18" y="12"/>
                      <a:pt x="21" y="11"/>
                      <a:pt x="20" y="12"/>
                    </a:cubicBezTo>
                    <a:cubicBezTo>
                      <a:pt x="19" y="14"/>
                      <a:pt x="17" y="14"/>
                      <a:pt x="15" y="14"/>
                    </a:cubicBezTo>
                    <a:cubicBezTo>
                      <a:pt x="15" y="14"/>
                      <a:pt x="14" y="15"/>
                      <a:pt x="14" y="15"/>
                    </a:cubicBezTo>
                    <a:cubicBezTo>
                      <a:pt x="13" y="16"/>
                      <a:pt x="13" y="17"/>
                      <a:pt x="12" y="17"/>
                    </a:cubicBezTo>
                    <a:cubicBezTo>
                      <a:pt x="12" y="17"/>
                      <a:pt x="12" y="15"/>
                      <a:pt x="12" y="15"/>
                    </a:cubicBezTo>
                    <a:cubicBezTo>
                      <a:pt x="12" y="14"/>
                      <a:pt x="12" y="13"/>
                      <a:pt x="13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29" name="Line 1080"/>
              <p:cNvSpPr>
                <a:spLocks noChangeShapeType="1"/>
              </p:cNvSpPr>
              <p:nvPr/>
            </p:nvSpPr>
            <p:spPr bwMode="auto">
              <a:xfrm>
                <a:off x="1045" y="330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0" name="Line 1081"/>
              <p:cNvSpPr>
                <a:spLocks noChangeShapeType="1"/>
              </p:cNvSpPr>
              <p:nvPr/>
            </p:nvSpPr>
            <p:spPr bwMode="auto">
              <a:xfrm>
                <a:off x="1045" y="330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1" name="Freeform 1082"/>
              <p:cNvSpPr>
                <a:spLocks/>
              </p:cNvSpPr>
              <p:nvPr/>
            </p:nvSpPr>
            <p:spPr bwMode="auto">
              <a:xfrm>
                <a:off x="1040" y="3301"/>
                <a:ext cx="7" cy="7"/>
              </a:xfrm>
              <a:custGeom>
                <a:avLst/>
                <a:gdLst>
                  <a:gd name="T0" fmla="*/ 3 w 4"/>
                  <a:gd name="T1" fmla="*/ 0 h 4"/>
                  <a:gd name="T2" fmla="*/ 2 w 4"/>
                  <a:gd name="T3" fmla="*/ 0 h 4"/>
                  <a:gd name="T4" fmla="*/ 1 w 4"/>
                  <a:gd name="T5" fmla="*/ 0 h 4"/>
                  <a:gd name="T6" fmla="*/ 1 w 4"/>
                  <a:gd name="T7" fmla="*/ 2 h 4"/>
                  <a:gd name="T8" fmla="*/ 2 w 4"/>
                  <a:gd name="T9" fmla="*/ 3 h 4"/>
                  <a:gd name="T10" fmla="*/ 3 w 4"/>
                  <a:gd name="T11" fmla="*/ 2 h 4"/>
                  <a:gd name="T12" fmla="*/ 3 w 4"/>
                  <a:gd name="T13" fmla="*/ 1 h 4"/>
                  <a:gd name="T14" fmla="*/ 3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1" y="4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2" name="Freeform 1083"/>
              <p:cNvSpPr>
                <a:spLocks/>
              </p:cNvSpPr>
              <p:nvPr/>
            </p:nvSpPr>
            <p:spPr bwMode="auto">
              <a:xfrm>
                <a:off x="1047" y="3295"/>
                <a:ext cx="7" cy="7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0 h 4"/>
                  <a:gd name="T4" fmla="*/ 3 w 4"/>
                  <a:gd name="T5" fmla="*/ 0 h 4"/>
                  <a:gd name="T6" fmla="*/ 2 w 4"/>
                  <a:gd name="T7" fmla="*/ 3 h 4"/>
                  <a:gd name="T8" fmla="*/ 0 w 4"/>
                  <a:gd name="T9" fmla="*/ 4 h 4"/>
                  <a:gd name="T10" fmla="*/ 0 w 4"/>
                  <a:gd name="T11" fmla="*/ 3 h 4"/>
                  <a:gd name="T12" fmla="*/ 0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3" name="Freeform 1084"/>
              <p:cNvSpPr>
                <a:spLocks/>
              </p:cNvSpPr>
              <p:nvPr/>
            </p:nvSpPr>
            <p:spPr bwMode="auto">
              <a:xfrm>
                <a:off x="1052" y="3286"/>
                <a:ext cx="7" cy="9"/>
              </a:xfrm>
              <a:custGeom>
                <a:avLst/>
                <a:gdLst>
                  <a:gd name="T0" fmla="*/ 0 w 4"/>
                  <a:gd name="T1" fmla="*/ 4 h 5"/>
                  <a:gd name="T2" fmla="*/ 1 w 4"/>
                  <a:gd name="T3" fmla="*/ 1 h 5"/>
                  <a:gd name="T4" fmla="*/ 3 w 4"/>
                  <a:gd name="T5" fmla="*/ 0 h 5"/>
                  <a:gd name="T6" fmla="*/ 4 w 4"/>
                  <a:gd name="T7" fmla="*/ 1 h 5"/>
                  <a:gd name="T8" fmla="*/ 4 w 4"/>
                  <a:gd name="T9" fmla="*/ 3 h 5"/>
                  <a:gd name="T10" fmla="*/ 3 w 4"/>
                  <a:gd name="T11" fmla="*/ 4 h 5"/>
                  <a:gd name="T12" fmla="*/ 0 w 4"/>
                  <a:gd name="T13" fmla="*/ 5 h 5"/>
                  <a:gd name="T14" fmla="*/ 0 w 4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1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4" name="Freeform 1085"/>
              <p:cNvSpPr>
                <a:spLocks/>
              </p:cNvSpPr>
              <p:nvPr/>
            </p:nvSpPr>
            <p:spPr bwMode="auto">
              <a:xfrm>
                <a:off x="1027" y="3282"/>
                <a:ext cx="7" cy="9"/>
              </a:xfrm>
              <a:custGeom>
                <a:avLst/>
                <a:gdLst>
                  <a:gd name="T0" fmla="*/ 2 w 4"/>
                  <a:gd name="T1" fmla="*/ 1 h 5"/>
                  <a:gd name="T2" fmla="*/ 1 w 4"/>
                  <a:gd name="T3" fmla="*/ 4 h 5"/>
                  <a:gd name="T4" fmla="*/ 3 w 4"/>
                  <a:gd name="T5" fmla="*/ 4 h 5"/>
                  <a:gd name="T6" fmla="*/ 4 w 4"/>
                  <a:gd name="T7" fmla="*/ 1 h 5"/>
                  <a:gd name="T8" fmla="*/ 3 w 4"/>
                  <a:gd name="T9" fmla="*/ 1 h 5"/>
                  <a:gd name="T10" fmla="*/ 2 w 4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1" y="1"/>
                      <a:pt x="0" y="3"/>
                      <a:pt x="1" y="4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1"/>
                      <a:pt x="3" y="0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5" name="Freeform 1086"/>
              <p:cNvSpPr>
                <a:spLocks/>
              </p:cNvSpPr>
              <p:nvPr/>
            </p:nvSpPr>
            <p:spPr bwMode="auto">
              <a:xfrm>
                <a:off x="1033" y="3262"/>
                <a:ext cx="8" cy="20"/>
              </a:xfrm>
              <a:custGeom>
                <a:avLst/>
                <a:gdLst>
                  <a:gd name="T0" fmla="*/ 1 w 5"/>
                  <a:gd name="T1" fmla="*/ 7 h 11"/>
                  <a:gd name="T2" fmla="*/ 0 w 5"/>
                  <a:gd name="T3" fmla="*/ 10 h 11"/>
                  <a:gd name="T4" fmla="*/ 1 w 5"/>
                  <a:gd name="T5" fmla="*/ 11 h 11"/>
                  <a:gd name="T6" fmla="*/ 3 w 5"/>
                  <a:gd name="T7" fmla="*/ 9 h 11"/>
                  <a:gd name="T8" fmla="*/ 3 w 5"/>
                  <a:gd name="T9" fmla="*/ 7 h 11"/>
                  <a:gd name="T10" fmla="*/ 3 w 5"/>
                  <a:gd name="T11" fmla="*/ 7 h 11"/>
                  <a:gd name="T12" fmla="*/ 3 w 5"/>
                  <a:gd name="T13" fmla="*/ 6 h 11"/>
                  <a:gd name="T14" fmla="*/ 4 w 5"/>
                  <a:gd name="T15" fmla="*/ 5 h 11"/>
                  <a:gd name="T16" fmla="*/ 5 w 5"/>
                  <a:gd name="T17" fmla="*/ 4 h 11"/>
                  <a:gd name="T18" fmla="*/ 5 w 5"/>
                  <a:gd name="T19" fmla="*/ 2 h 11"/>
                  <a:gd name="T20" fmla="*/ 4 w 5"/>
                  <a:gd name="T21" fmla="*/ 0 h 11"/>
                  <a:gd name="T22" fmla="*/ 1 w 5"/>
                  <a:gd name="T23" fmla="*/ 2 h 11"/>
                  <a:gd name="T24" fmla="*/ 0 w 5"/>
                  <a:gd name="T25" fmla="*/ 4 h 11"/>
                  <a:gd name="T26" fmla="*/ 1 w 5"/>
                  <a:gd name="T27" fmla="*/ 5 h 11"/>
                  <a:gd name="T28" fmla="*/ 1 w 5"/>
                  <a:gd name="T29" fmla="*/ 6 h 11"/>
                  <a:gd name="T30" fmla="*/ 1 w 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11">
                    <a:moveTo>
                      <a:pt x="1" y="7"/>
                    </a:moveTo>
                    <a:cubicBezTo>
                      <a:pt x="0" y="8"/>
                      <a:pt x="0" y="9"/>
                      <a:pt x="0" y="10"/>
                    </a:cubicBezTo>
                    <a:cubicBezTo>
                      <a:pt x="0" y="10"/>
                      <a:pt x="1" y="11"/>
                      <a:pt x="1" y="11"/>
                    </a:cubicBezTo>
                    <a:cubicBezTo>
                      <a:pt x="2" y="11"/>
                      <a:pt x="3" y="10"/>
                      <a:pt x="3" y="9"/>
                    </a:cubicBezTo>
                    <a:cubicBezTo>
                      <a:pt x="3" y="9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6" name="Freeform 1087"/>
              <p:cNvSpPr>
                <a:spLocks/>
              </p:cNvSpPr>
              <p:nvPr/>
            </p:nvSpPr>
            <p:spPr bwMode="auto">
              <a:xfrm>
                <a:off x="1015" y="3275"/>
                <a:ext cx="7" cy="11"/>
              </a:xfrm>
              <a:custGeom>
                <a:avLst/>
                <a:gdLst>
                  <a:gd name="T0" fmla="*/ 1 w 4"/>
                  <a:gd name="T1" fmla="*/ 1 h 6"/>
                  <a:gd name="T2" fmla="*/ 0 w 4"/>
                  <a:gd name="T3" fmla="*/ 2 h 6"/>
                  <a:gd name="T4" fmla="*/ 1 w 4"/>
                  <a:gd name="T5" fmla="*/ 4 h 6"/>
                  <a:gd name="T6" fmla="*/ 2 w 4"/>
                  <a:gd name="T7" fmla="*/ 6 h 6"/>
                  <a:gd name="T8" fmla="*/ 3 w 4"/>
                  <a:gd name="T9" fmla="*/ 5 h 6"/>
                  <a:gd name="T10" fmla="*/ 4 w 4"/>
                  <a:gd name="T11" fmla="*/ 3 h 6"/>
                  <a:gd name="T12" fmla="*/ 3 w 4"/>
                  <a:gd name="T13" fmla="*/ 1 h 6"/>
                  <a:gd name="T14" fmla="*/ 2 w 4"/>
                  <a:gd name="T15" fmla="*/ 0 h 6"/>
                  <a:gd name="T16" fmla="*/ 1 w 4"/>
                  <a:gd name="T17" fmla="*/ 1 h 6"/>
                  <a:gd name="T18" fmla="*/ 1 w 4"/>
                  <a:gd name="T1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3" y="6"/>
                      <a:pt x="3" y="5"/>
                      <a:pt x="3" y="5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7" name="Freeform 1088"/>
              <p:cNvSpPr>
                <a:spLocks/>
              </p:cNvSpPr>
              <p:nvPr/>
            </p:nvSpPr>
            <p:spPr bwMode="auto">
              <a:xfrm>
                <a:off x="1003" y="3277"/>
                <a:ext cx="5" cy="11"/>
              </a:xfrm>
              <a:custGeom>
                <a:avLst/>
                <a:gdLst>
                  <a:gd name="T0" fmla="*/ 0 w 3"/>
                  <a:gd name="T1" fmla="*/ 0 h 6"/>
                  <a:gd name="T2" fmla="*/ 0 w 3"/>
                  <a:gd name="T3" fmla="*/ 3 h 6"/>
                  <a:gd name="T4" fmla="*/ 1 w 3"/>
                  <a:gd name="T5" fmla="*/ 4 h 6"/>
                  <a:gd name="T6" fmla="*/ 1 w 3"/>
                  <a:gd name="T7" fmla="*/ 5 h 6"/>
                  <a:gd name="T8" fmla="*/ 3 w 3"/>
                  <a:gd name="T9" fmla="*/ 5 h 6"/>
                  <a:gd name="T10" fmla="*/ 3 w 3"/>
                  <a:gd name="T11" fmla="*/ 2 h 6"/>
                  <a:gd name="T12" fmla="*/ 2 w 3"/>
                  <a:gd name="T13" fmla="*/ 0 h 6"/>
                  <a:gd name="T14" fmla="*/ 1 w 3"/>
                  <a:gd name="T15" fmla="*/ 0 h 6"/>
                  <a:gd name="T16" fmla="*/ 0 w 3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3" y="2"/>
                      <a:pt x="3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8" name="Freeform 1089"/>
              <p:cNvSpPr>
                <a:spLocks/>
              </p:cNvSpPr>
              <p:nvPr/>
            </p:nvSpPr>
            <p:spPr bwMode="auto">
              <a:xfrm>
                <a:off x="1018" y="3266"/>
                <a:ext cx="6" cy="9"/>
              </a:xfrm>
              <a:custGeom>
                <a:avLst/>
                <a:gdLst>
                  <a:gd name="T0" fmla="*/ 1 w 3"/>
                  <a:gd name="T1" fmla="*/ 1 h 5"/>
                  <a:gd name="T2" fmla="*/ 0 w 3"/>
                  <a:gd name="T3" fmla="*/ 2 h 5"/>
                  <a:gd name="T4" fmla="*/ 0 w 3"/>
                  <a:gd name="T5" fmla="*/ 4 h 5"/>
                  <a:gd name="T6" fmla="*/ 2 w 3"/>
                  <a:gd name="T7" fmla="*/ 4 h 5"/>
                  <a:gd name="T8" fmla="*/ 2 w 3"/>
                  <a:gd name="T9" fmla="*/ 1 h 5"/>
                  <a:gd name="T10" fmla="*/ 1 w 3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1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1" y="5"/>
                      <a:pt x="2" y="4"/>
                    </a:cubicBezTo>
                    <a:cubicBezTo>
                      <a:pt x="2" y="3"/>
                      <a:pt x="3" y="2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39" name="Freeform 1090"/>
              <p:cNvSpPr>
                <a:spLocks/>
              </p:cNvSpPr>
              <p:nvPr/>
            </p:nvSpPr>
            <p:spPr bwMode="auto">
              <a:xfrm>
                <a:off x="1003" y="3268"/>
                <a:ext cx="7" cy="9"/>
              </a:xfrm>
              <a:custGeom>
                <a:avLst/>
                <a:gdLst>
                  <a:gd name="T0" fmla="*/ 2 w 4"/>
                  <a:gd name="T1" fmla="*/ 1 h 5"/>
                  <a:gd name="T2" fmla="*/ 0 w 4"/>
                  <a:gd name="T3" fmla="*/ 3 h 5"/>
                  <a:gd name="T4" fmla="*/ 1 w 4"/>
                  <a:gd name="T5" fmla="*/ 5 h 5"/>
                  <a:gd name="T6" fmla="*/ 3 w 4"/>
                  <a:gd name="T7" fmla="*/ 4 h 5"/>
                  <a:gd name="T8" fmla="*/ 2 w 4"/>
                  <a:gd name="T9" fmla="*/ 0 h 5"/>
                  <a:gd name="T10" fmla="*/ 2 w 4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3"/>
                      <a:pt x="4" y="1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0" name="Freeform 1091"/>
              <p:cNvSpPr>
                <a:spLocks/>
              </p:cNvSpPr>
              <p:nvPr/>
            </p:nvSpPr>
            <p:spPr bwMode="auto">
              <a:xfrm>
                <a:off x="1018" y="3253"/>
                <a:ext cx="9" cy="13"/>
              </a:xfrm>
              <a:custGeom>
                <a:avLst/>
                <a:gdLst>
                  <a:gd name="T0" fmla="*/ 0 w 5"/>
                  <a:gd name="T1" fmla="*/ 4 h 7"/>
                  <a:gd name="T2" fmla="*/ 1 w 5"/>
                  <a:gd name="T3" fmla="*/ 2 h 7"/>
                  <a:gd name="T4" fmla="*/ 3 w 5"/>
                  <a:gd name="T5" fmla="*/ 1 h 7"/>
                  <a:gd name="T6" fmla="*/ 5 w 5"/>
                  <a:gd name="T7" fmla="*/ 3 h 7"/>
                  <a:gd name="T8" fmla="*/ 3 w 5"/>
                  <a:gd name="T9" fmla="*/ 6 h 7"/>
                  <a:gd name="T10" fmla="*/ 3 w 5"/>
                  <a:gd name="T11" fmla="*/ 7 h 7"/>
                  <a:gd name="T12" fmla="*/ 2 w 5"/>
                  <a:gd name="T13" fmla="*/ 7 h 7"/>
                  <a:gd name="T14" fmla="*/ 1 w 5"/>
                  <a:gd name="T15" fmla="*/ 7 h 7"/>
                  <a:gd name="T16" fmla="*/ 0 w 5"/>
                  <a:gd name="T17" fmla="*/ 5 h 7"/>
                  <a:gd name="T18" fmla="*/ 0 w 5"/>
                  <a:gd name="T1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cubicBezTo>
                      <a:pt x="0" y="3"/>
                      <a:pt x="0" y="2"/>
                      <a:pt x="1" y="2"/>
                    </a:cubicBezTo>
                    <a:cubicBezTo>
                      <a:pt x="2" y="1"/>
                      <a:pt x="3" y="0"/>
                      <a:pt x="3" y="1"/>
                    </a:cubicBezTo>
                    <a:cubicBezTo>
                      <a:pt x="4" y="1"/>
                      <a:pt x="5" y="2"/>
                      <a:pt x="5" y="3"/>
                    </a:cubicBezTo>
                    <a:cubicBezTo>
                      <a:pt x="5" y="4"/>
                      <a:pt x="4" y="5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1" name="Freeform 1092"/>
              <p:cNvSpPr>
                <a:spLocks/>
              </p:cNvSpPr>
              <p:nvPr/>
            </p:nvSpPr>
            <p:spPr bwMode="auto">
              <a:xfrm>
                <a:off x="1001" y="3255"/>
                <a:ext cx="9" cy="13"/>
              </a:xfrm>
              <a:custGeom>
                <a:avLst/>
                <a:gdLst>
                  <a:gd name="T0" fmla="*/ 1 w 5"/>
                  <a:gd name="T1" fmla="*/ 2 h 7"/>
                  <a:gd name="T2" fmla="*/ 1 w 5"/>
                  <a:gd name="T3" fmla="*/ 6 h 7"/>
                  <a:gd name="T4" fmla="*/ 3 w 5"/>
                  <a:gd name="T5" fmla="*/ 7 h 7"/>
                  <a:gd name="T6" fmla="*/ 4 w 5"/>
                  <a:gd name="T7" fmla="*/ 6 h 7"/>
                  <a:gd name="T8" fmla="*/ 5 w 5"/>
                  <a:gd name="T9" fmla="*/ 3 h 7"/>
                  <a:gd name="T10" fmla="*/ 3 w 5"/>
                  <a:gd name="T11" fmla="*/ 1 h 7"/>
                  <a:gd name="T12" fmla="*/ 1 w 5"/>
                  <a:gd name="T13" fmla="*/ 2 h 7"/>
                  <a:gd name="T14" fmla="*/ 1 w 5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1" y="2"/>
                    </a:moveTo>
                    <a:cubicBezTo>
                      <a:pt x="0" y="3"/>
                      <a:pt x="0" y="5"/>
                      <a:pt x="1" y="6"/>
                    </a:cubicBezTo>
                    <a:cubicBezTo>
                      <a:pt x="1" y="7"/>
                      <a:pt x="2" y="7"/>
                      <a:pt x="3" y="7"/>
                    </a:cubicBezTo>
                    <a:cubicBezTo>
                      <a:pt x="3" y="7"/>
                      <a:pt x="4" y="7"/>
                      <a:pt x="4" y="6"/>
                    </a:cubicBezTo>
                    <a:cubicBezTo>
                      <a:pt x="5" y="5"/>
                      <a:pt x="5" y="4"/>
                      <a:pt x="5" y="3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2" name="Line 1093"/>
              <p:cNvSpPr>
                <a:spLocks noChangeShapeType="1"/>
              </p:cNvSpPr>
              <p:nvPr/>
            </p:nvSpPr>
            <p:spPr bwMode="auto">
              <a:xfrm>
                <a:off x="976" y="329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3" name="Line 1094"/>
              <p:cNvSpPr>
                <a:spLocks noChangeShapeType="1"/>
              </p:cNvSpPr>
              <p:nvPr/>
            </p:nvSpPr>
            <p:spPr bwMode="auto">
              <a:xfrm>
                <a:off x="976" y="329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4" name="Freeform 1095"/>
              <p:cNvSpPr>
                <a:spLocks/>
              </p:cNvSpPr>
              <p:nvPr/>
            </p:nvSpPr>
            <p:spPr bwMode="auto">
              <a:xfrm>
                <a:off x="976" y="3288"/>
                <a:ext cx="13" cy="13"/>
              </a:xfrm>
              <a:custGeom>
                <a:avLst/>
                <a:gdLst>
                  <a:gd name="T0" fmla="*/ 1 w 7"/>
                  <a:gd name="T1" fmla="*/ 4 h 7"/>
                  <a:gd name="T2" fmla="*/ 0 w 7"/>
                  <a:gd name="T3" fmla="*/ 4 h 7"/>
                  <a:gd name="T4" fmla="*/ 0 w 7"/>
                  <a:gd name="T5" fmla="*/ 3 h 7"/>
                  <a:gd name="T6" fmla="*/ 0 w 7"/>
                  <a:gd name="T7" fmla="*/ 1 h 7"/>
                  <a:gd name="T8" fmla="*/ 2 w 7"/>
                  <a:gd name="T9" fmla="*/ 0 h 7"/>
                  <a:gd name="T10" fmla="*/ 3 w 7"/>
                  <a:gd name="T11" fmla="*/ 0 h 7"/>
                  <a:gd name="T12" fmla="*/ 5 w 7"/>
                  <a:gd name="T13" fmla="*/ 1 h 7"/>
                  <a:gd name="T14" fmla="*/ 6 w 7"/>
                  <a:gd name="T15" fmla="*/ 2 h 7"/>
                  <a:gd name="T16" fmla="*/ 7 w 7"/>
                  <a:gd name="T17" fmla="*/ 3 h 7"/>
                  <a:gd name="T18" fmla="*/ 7 w 7"/>
                  <a:gd name="T19" fmla="*/ 4 h 7"/>
                  <a:gd name="T20" fmla="*/ 7 w 7"/>
                  <a:gd name="T21" fmla="*/ 6 h 7"/>
                  <a:gd name="T22" fmla="*/ 5 w 7"/>
                  <a:gd name="T23" fmla="*/ 7 h 7"/>
                  <a:gd name="T24" fmla="*/ 4 w 7"/>
                  <a:gd name="T25" fmla="*/ 7 h 7"/>
                  <a:gd name="T26" fmla="*/ 3 w 7"/>
                  <a:gd name="T27" fmla="*/ 6 h 7"/>
                  <a:gd name="T28" fmla="*/ 3 w 7"/>
                  <a:gd name="T29" fmla="*/ 6 h 7"/>
                  <a:gd name="T30" fmla="*/ 2 w 7"/>
                  <a:gd name="T31" fmla="*/ 5 h 7"/>
                  <a:gd name="T32" fmla="*/ 1 w 7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7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1"/>
                    </a:cubicBezTo>
                    <a:cubicBezTo>
                      <a:pt x="5" y="1"/>
                      <a:pt x="5" y="2"/>
                      <a:pt x="6" y="2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1" y="4"/>
                      <a:pt x="1" y="4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5" name="Freeform 1096"/>
              <p:cNvSpPr>
                <a:spLocks noEditPoints="1"/>
              </p:cNvSpPr>
              <p:nvPr/>
            </p:nvSpPr>
            <p:spPr bwMode="auto">
              <a:xfrm>
                <a:off x="917" y="3448"/>
                <a:ext cx="51" cy="50"/>
              </a:xfrm>
              <a:custGeom>
                <a:avLst/>
                <a:gdLst>
                  <a:gd name="T0" fmla="*/ 18 w 29"/>
                  <a:gd name="T1" fmla="*/ 0 h 27"/>
                  <a:gd name="T2" fmla="*/ 16 w 29"/>
                  <a:gd name="T3" fmla="*/ 1 h 27"/>
                  <a:gd name="T4" fmla="*/ 15 w 29"/>
                  <a:gd name="T5" fmla="*/ 0 h 27"/>
                  <a:gd name="T6" fmla="*/ 13 w 29"/>
                  <a:gd name="T7" fmla="*/ 2 h 27"/>
                  <a:gd name="T8" fmla="*/ 12 w 29"/>
                  <a:gd name="T9" fmla="*/ 2 h 27"/>
                  <a:gd name="T10" fmla="*/ 10 w 29"/>
                  <a:gd name="T11" fmla="*/ 2 h 27"/>
                  <a:gd name="T12" fmla="*/ 8 w 29"/>
                  <a:gd name="T13" fmla="*/ 4 h 27"/>
                  <a:gd name="T14" fmla="*/ 7 w 29"/>
                  <a:gd name="T15" fmla="*/ 4 h 27"/>
                  <a:gd name="T16" fmla="*/ 3 w 29"/>
                  <a:gd name="T17" fmla="*/ 8 h 27"/>
                  <a:gd name="T18" fmla="*/ 1 w 29"/>
                  <a:gd name="T19" fmla="*/ 14 h 27"/>
                  <a:gd name="T20" fmla="*/ 5 w 29"/>
                  <a:gd name="T21" fmla="*/ 15 h 27"/>
                  <a:gd name="T22" fmla="*/ 5 w 29"/>
                  <a:gd name="T23" fmla="*/ 16 h 27"/>
                  <a:gd name="T24" fmla="*/ 6 w 29"/>
                  <a:gd name="T25" fmla="*/ 16 h 27"/>
                  <a:gd name="T26" fmla="*/ 6 w 29"/>
                  <a:gd name="T27" fmla="*/ 16 h 27"/>
                  <a:gd name="T28" fmla="*/ 6 w 29"/>
                  <a:gd name="T29" fmla="*/ 16 h 27"/>
                  <a:gd name="T30" fmla="*/ 6 w 29"/>
                  <a:gd name="T31" fmla="*/ 16 h 27"/>
                  <a:gd name="T32" fmla="*/ 7 w 29"/>
                  <a:gd name="T33" fmla="*/ 17 h 27"/>
                  <a:gd name="T34" fmla="*/ 6 w 29"/>
                  <a:gd name="T35" fmla="*/ 18 h 27"/>
                  <a:gd name="T36" fmla="*/ 8 w 29"/>
                  <a:gd name="T37" fmla="*/ 21 h 27"/>
                  <a:gd name="T38" fmla="*/ 8 w 29"/>
                  <a:gd name="T39" fmla="*/ 21 h 27"/>
                  <a:gd name="T40" fmla="*/ 5 w 29"/>
                  <a:gd name="T41" fmla="*/ 22 h 27"/>
                  <a:gd name="T42" fmla="*/ 2 w 29"/>
                  <a:gd name="T43" fmla="*/ 24 h 27"/>
                  <a:gd name="T44" fmla="*/ 5 w 29"/>
                  <a:gd name="T45" fmla="*/ 25 h 27"/>
                  <a:gd name="T46" fmla="*/ 7 w 29"/>
                  <a:gd name="T47" fmla="*/ 26 h 27"/>
                  <a:gd name="T48" fmla="*/ 9 w 29"/>
                  <a:gd name="T49" fmla="*/ 26 h 27"/>
                  <a:gd name="T50" fmla="*/ 10 w 29"/>
                  <a:gd name="T51" fmla="*/ 26 h 27"/>
                  <a:gd name="T52" fmla="*/ 15 w 29"/>
                  <a:gd name="T53" fmla="*/ 27 h 27"/>
                  <a:gd name="T54" fmla="*/ 20 w 29"/>
                  <a:gd name="T55" fmla="*/ 25 h 27"/>
                  <a:gd name="T56" fmla="*/ 21 w 29"/>
                  <a:gd name="T57" fmla="*/ 24 h 27"/>
                  <a:gd name="T58" fmla="*/ 22 w 29"/>
                  <a:gd name="T59" fmla="*/ 23 h 27"/>
                  <a:gd name="T60" fmla="*/ 23 w 29"/>
                  <a:gd name="T61" fmla="*/ 22 h 27"/>
                  <a:gd name="T62" fmla="*/ 25 w 29"/>
                  <a:gd name="T63" fmla="*/ 21 h 27"/>
                  <a:gd name="T64" fmla="*/ 28 w 29"/>
                  <a:gd name="T65" fmla="*/ 16 h 27"/>
                  <a:gd name="T66" fmla="*/ 27 w 29"/>
                  <a:gd name="T67" fmla="*/ 15 h 27"/>
                  <a:gd name="T68" fmla="*/ 27 w 29"/>
                  <a:gd name="T69" fmla="*/ 14 h 27"/>
                  <a:gd name="T70" fmla="*/ 27 w 29"/>
                  <a:gd name="T71" fmla="*/ 9 h 27"/>
                  <a:gd name="T72" fmla="*/ 23 w 29"/>
                  <a:gd name="T73" fmla="*/ 5 h 27"/>
                  <a:gd name="T74" fmla="*/ 23 w 29"/>
                  <a:gd name="T75" fmla="*/ 5 h 27"/>
                  <a:gd name="T76" fmla="*/ 23 w 29"/>
                  <a:gd name="T77" fmla="*/ 3 h 27"/>
                  <a:gd name="T78" fmla="*/ 20 w 29"/>
                  <a:gd name="T79" fmla="*/ 0 h 27"/>
                  <a:gd name="T80" fmla="*/ 18 w 29"/>
                  <a:gd name="T81" fmla="*/ 0 h 27"/>
                  <a:gd name="T82" fmla="*/ 11 w 29"/>
                  <a:gd name="T83" fmla="*/ 14 h 27"/>
                  <a:gd name="T84" fmla="*/ 10 w 29"/>
                  <a:gd name="T85" fmla="*/ 13 h 27"/>
                  <a:gd name="T86" fmla="*/ 11 w 29"/>
                  <a:gd name="T87" fmla="*/ 12 h 27"/>
                  <a:gd name="T88" fmla="*/ 14 w 29"/>
                  <a:gd name="T89" fmla="*/ 10 h 27"/>
                  <a:gd name="T90" fmla="*/ 16 w 29"/>
                  <a:gd name="T91" fmla="*/ 9 h 27"/>
                  <a:gd name="T92" fmla="*/ 15 w 29"/>
                  <a:gd name="T93" fmla="*/ 13 h 27"/>
                  <a:gd name="T94" fmla="*/ 15 w 29"/>
                  <a:gd name="T95" fmla="*/ 15 h 27"/>
                  <a:gd name="T96" fmla="*/ 16 w 29"/>
                  <a:gd name="T97" fmla="*/ 17 h 27"/>
                  <a:gd name="T98" fmla="*/ 14 w 29"/>
                  <a:gd name="T99" fmla="*/ 16 h 27"/>
                  <a:gd name="T100" fmla="*/ 12 w 29"/>
                  <a:gd name="T101" fmla="*/ 15 h 27"/>
                  <a:gd name="T102" fmla="*/ 11 w 29"/>
                  <a:gd name="T103" fmla="*/ 14 h 27"/>
                  <a:gd name="T104" fmla="*/ 11 w 29"/>
                  <a:gd name="T105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" h="27">
                    <a:moveTo>
                      <a:pt x="18" y="0"/>
                    </a:moveTo>
                    <a:cubicBezTo>
                      <a:pt x="18" y="0"/>
                      <a:pt x="17" y="1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ubicBezTo>
                      <a:pt x="14" y="1"/>
                      <a:pt x="13" y="1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1" y="2"/>
                      <a:pt x="10" y="2"/>
                    </a:cubicBezTo>
                    <a:cubicBezTo>
                      <a:pt x="9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5" y="5"/>
                      <a:pt x="3" y="7"/>
                      <a:pt x="3" y="8"/>
                    </a:cubicBezTo>
                    <a:cubicBezTo>
                      <a:pt x="1" y="10"/>
                      <a:pt x="0" y="12"/>
                      <a:pt x="1" y="14"/>
                    </a:cubicBezTo>
                    <a:cubicBezTo>
                      <a:pt x="1" y="15"/>
                      <a:pt x="3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7" y="17"/>
                      <a:pt x="7" y="17"/>
                    </a:cubicBezTo>
                    <a:cubicBezTo>
                      <a:pt x="7" y="17"/>
                      <a:pt x="6" y="18"/>
                      <a:pt x="6" y="18"/>
                    </a:cubicBezTo>
                    <a:cubicBezTo>
                      <a:pt x="7" y="19"/>
                      <a:pt x="7" y="20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1"/>
                      <a:pt x="6" y="21"/>
                      <a:pt x="5" y="22"/>
                    </a:cubicBezTo>
                    <a:cubicBezTo>
                      <a:pt x="5" y="22"/>
                      <a:pt x="0" y="23"/>
                      <a:pt x="2" y="24"/>
                    </a:cubicBezTo>
                    <a:cubicBezTo>
                      <a:pt x="3" y="25"/>
                      <a:pt x="4" y="25"/>
                      <a:pt x="5" y="25"/>
                    </a:cubicBezTo>
                    <a:cubicBezTo>
                      <a:pt x="6" y="25"/>
                      <a:pt x="7" y="26"/>
                      <a:pt x="7" y="26"/>
                    </a:cubicBezTo>
                    <a:cubicBezTo>
                      <a:pt x="8" y="26"/>
                      <a:pt x="9" y="26"/>
                      <a:pt x="9" y="26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11" y="27"/>
                      <a:pt x="13" y="27"/>
                      <a:pt x="15" y="27"/>
                    </a:cubicBezTo>
                    <a:cubicBezTo>
                      <a:pt x="17" y="27"/>
                      <a:pt x="19" y="26"/>
                      <a:pt x="20" y="25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3"/>
                      <a:pt x="22" y="23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4" y="22"/>
                      <a:pt x="25" y="22"/>
                      <a:pt x="25" y="21"/>
                    </a:cubicBezTo>
                    <a:cubicBezTo>
                      <a:pt x="28" y="20"/>
                      <a:pt x="29" y="18"/>
                      <a:pt x="28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27" y="15"/>
                      <a:pt x="27" y="14"/>
                      <a:pt x="27" y="14"/>
                    </a:cubicBezTo>
                    <a:cubicBezTo>
                      <a:pt x="28" y="13"/>
                      <a:pt x="28" y="11"/>
                      <a:pt x="27" y="9"/>
                    </a:cubicBezTo>
                    <a:cubicBezTo>
                      <a:pt x="26" y="7"/>
                      <a:pt x="24" y="6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3"/>
                    </a:cubicBezTo>
                    <a:cubicBezTo>
                      <a:pt x="22" y="2"/>
                      <a:pt x="21" y="1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  <a:close/>
                    <a:moveTo>
                      <a:pt x="11" y="14"/>
                    </a:moveTo>
                    <a:cubicBezTo>
                      <a:pt x="11" y="14"/>
                      <a:pt x="10" y="13"/>
                      <a:pt x="10" y="13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2" y="12"/>
                      <a:pt x="14" y="11"/>
                      <a:pt x="14" y="10"/>
                    </a:cubicBezTo>
                    <a:cubicBezTo>
                      <a:pt x="14" y="10"/>
                      <a:pt x="15" y="7"/>
                      <a:pt x="16" y="9"/>
                    </a:cubicBezTo>
                    <a:cubicBezTo>
                      <a:pt x="17" y="10"/>
                      <a:pt x="16" y="12"/>
                      <a:pt x="15" y="13"/>
                    </a:cubicBezTo>
                    <a:cubicBezTo>
                      <a:pt x="15" y="14"/>
                      <a:pt x="15" y="15"/>
                      <a:pt x="15" y="15"/>
                    </a:cubicBezTo>
                    <a:cubicBezTo>
                      <a:pt x="16" y="16"/>
                      <a:pt x="17" y="17"/>
                      <a:pt x="16" y="17"/>
                    </a:cubicBezTo>
                    <a:cubicBezTo>
                      <a:pt x="16" y="18"/>
                      <a:pt x="14" y="17"/>
                      <a:pt x="14" y="16"/>
                    </a:cubicBezTo>
                    <a:cubicBezTo>
                      <a:pt x="13" y="16"/>
                      <a:pt x="13" y="15"/>
                      <a:pt x="12" y="15"/>
                    </a:cubicBezTo>
                    <a:cubicBezTo>
                      <a:pt x="12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6" name="Line 1097"/>
              <p:cNvSpPr>
                <a:spLocks noChangeShapeType="1"/>
              </p:cNvSpPr>
              <p:nvPr/>
            </p:nvSpPr>
            <p:spPr bwMode="auto">
              <a:xfrm>
                <a:off x="946" y="344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7" name="Line 1098"/>
              <p:cNvSpPr>
                <a:spLocks noChangeShapeType="1"/>
              </p:cNvSpPr>
              <p:nvPr/>
            </p:nvSpPr>
            <p:spPr bwMode="auto">
              <a:xfrm>
                <a:off x="946" y="344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8" name="Freeform 1099"/>
              <p:cNvSpPr>
                <a:spLocks/>
              </p:cNvSpPr>
              <p:nvPr/>
            </p:nvSpPr>
            <p:spPr bwMode="auto">
              <a:xfrm>
                <a:off x="946" y="3439"/>
                <a:ext cx="4" cy="8"/>
              </a:xfrm>
              <a:custGeom>
                <a:avLst/>
                <a:gdLst>
                  <a:gd name="T0" fmla="*/ 0 w 2"/>
                  <a:gd name="T1" fmla="*/ 1 h 4"/>
                  <a:gd name="T2" fmla="*/ 0 w 2"/>
                  <a:gd name="T3" fmla="*/ 1 h 4"/>
                  <a:gd name="T4" fmla="*/ 0 w 2"/>
                  <a:gd name="T5" fmla="*/ 2 h 4"/>
                  <a:gd name="T6" fmla="*/ 0 w 2"/>
                  <a:gd name="T7" fmla="*/ 3 h 4"/>
                  <a:gd name="T8" fmla="*/ 2 w 2"/>
                  <a:gd name="T9" fmla="*/ 3 h 4"/>
                  <a:gd name="T10" fmla="*/ 2 w 2"/>
                  <a:gd name="T11" fmla="*/ 1 h 4"/>
                  <a:gd name="T12" fmla="*/ 1 w 2"/>
                  <a:gd name="T13" fmla="*/ 0 h 4"/>
                  <a:gd name="T14" fmla="*/ 0 w 2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49" name="Freeform 1100"/>
              <p:cNvSpPr>
                <a:spLocks/>
              </p:cNvSpPr>
              <p:nvPr/>
            </p:nvSpPr>
            <p:spPr bwMode="auto">
              <a:xfrm>
                <a:off x="943" y="3432"/>
                <a:ext cx="7" cy="7"/>
              </a:xfrm>
              <a:custGeom>
                <a:avLst/>
                <a:gdLst>
                  <a:gd name="T0" fmla="*/ 2 w 4"/>
                  <a:gd name="T1" fmla="*/ 3 h 4"/>
                  <a:gd name="T2" fmla="*/ 0 w 4"/>
                  <a:gd name="T3" fmla="*/ 1 h 4"/>
                  <a:gd name="T4" fmla="*/ 2 w 4"/>
                  <a:gd name="T5" fmla="*/ 0 h 4"/>
                  <a:gd name="T6" fmla="*/ 4 w 4"/>
                  <a:gd name="T7" fmla="*/ 1 h 4"/>
                  <a:gd name="T8" fmla="*/ 3 w 4"/>
                  <a:gd name="T9" fmla="*/ 4 h 4"/>
                  <a:gd name="T10" fmla="*/ 2 w 4"/>
                  <a:gd name="T11" fmla="*/ 4 h 4"/>
                  <a:gd name="T12" fmla="*/ 2 w 4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0" name="Freeform 1101"/>
              <p:cNvSpPr>
                <a:spLocks/>
              </p:cNvSpPr>
              <p:nvPr/>
            </p:nvSpPr>
            <p:spPr bwMode="auto">
              <a:xfrm>
                <a:off x="939" y="3421"/>
                <a:ext cx="7" cy="9"/>
              </a:xfrm>
              <a:custGeom>
                <a:avLst/>
                <a:gdLst>
                  <a:gd name="T0" fmla="*/ 3 w 4"/>
                  <a:gd name="T1" fmla="*/ 5 h 5"/>
                  <a:gd name="T2" fmla="*/ 0 w 4"/>
                  <a:gd name="T3" fmla="*/ 3 h 5"/>
                  <a:gd name="T4" fmla="*/ 0 w 4"/>
                  <a:gd name="T5" fmla="*/ 1 h 5"/>
                  <a:gd name="T6" fmla="*/ 2 w 4"/>
                  <a:gd name="T7" fmla="*/ 0 h 5"/>
                  <a:gd name="T8" fmla="*/ 3 w 4"/>
                  <a:gd name="T9" fmla="*/ 1 h 5"/>
                  <a:gd name="T10" fmla="*/ 4 w 4"/>
                  <a:gd name="T11" fmla="*/ 3 h 5"/>
                  <a:gd name="T12" fmla="*/ 3 w 4"/>
                  <a:gd name="T13" fmla="*/ 5 h 5"/>
                  <a:gd name="T14" fmla="*/ 2 w 4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4"/>
                      <a:pt x="4" y="5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1" name="Freeform 1102"/>
              <p:cNvSpPr>
                <a:spLocks/>
              </p:cNvSpPr>
              <p:nvPr/>
            </p:nvSpPr>
            <p:spPr bwMode="auto">
              <a:xfrm>
                <a:off x="925" y="3441"/>
                <a:ext cx="7" cy="9"/>
              </a:xfrm>
              <a:custGeom>
                <a:avLst/>
                <a:gdLst>
                  <a:gd name="T0" fmla="*/ 0 w 4"/>
                  <a:gd name="T1" fmla="*/ 2 h 5"/>
                  <a:gd name="T2" fmla="*/ 3 w 4"/>
                  <a:gd name="T3" fmla="*/ 4 h 5"/>
                  <a:gd name="T4" fmla="*/ 3 w 4"/>
                  <a:gd name="T5" fmla="*/ 2 h 5"/>
                  <a:gd name="T6" fmla="*/ 2 w 4"/>
                  <a:gd name="T7" fmla="*/ 1 h 5"/>
                  <a:gd name="T8" fmla="*/ 0 w 4"/>
                  <a:gd name="T9" fmla="*/ 1 h 5"/>
                  <a:gd name="T10" fmla="*/ 0 w 4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cubicBezTo>
                      <a:pt x="0" y="3"/>
                      <a:pt x="1" y="5"/>
                      <a:pt x="3" y="4"/>
                    </a:cubicBezTo>
                    <a:cubicBezTo>
                      <a:pt x="4" y="4"/>
                      <a:pt x="3" y="3"/>
                      <a:pt x="3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2" name="Freeform 1103"/>
              <p:cNvSpPr>
                <a:spLocks/>
              </p:cNvSpPr>
              <p:nvPr/>
            </p:nvSpPr>
            <p:spPr bwMode="auto">
              <a:xfrm>
                <a:off x="910" y="3425"/>
                <a:ext cx="17" cy="16"/>
              </a:xfrm>
              <a:custGeom>
                <a:avLst/>
                <a:gdLst>
                  <a:gd name="T0" fmla="*/ 5 w 10"/>
                  <a:gd name="T1" fmla="*/ 7 h 9"/>
                  <a:gd name="T2" fmla="*/ 8 w 10"/>
                  <a:gd name="T3" fmla="*/ 9 h 9"/>
                  <a:gd name="T4" fmla="*/ 10 w 10"/>
                  <a:gd name="T5" fmla="*/ 8 h 9"/>
                  <a:gd name="T6" fmla="*/ 9 w 10"/>
                  <a:gd name="T7" fmla="*/ 7 h 9"/>
                  <a:gd name="T8" fmla="*/ 7 w 10"/>
                  <a:gd name="T9" fmla="*/ 6 h 9"/>
                  <a:gd name="T10" fmla="*/ 6 w 10"/>
                  <a:gd name="T11" fmla="*/ 5 h 9"/>
                  <a:gd name="T12" fmla="*/ 6 w 10"/>
                  <a:gd name="T13" fmla="*/ 5 h 9"/>
                  <a:gd name="T14" fmla="*/ 6 w 10"/>
                  <a:gd name="T15" fmla="*/ 3 h 9"/>
                  <a:gd name="T16" fmla="*/ 5 w 10"/>
                  <a:gd name="T17" fmla="*/ 2 h 9"/>
                  <a:gd name="T18" fmla="*/ 3 w 10"/>
                  <a:gd name="T19" fmla="*/ 1 h 9"/>
                  <a:gd name="T20" fmla="*/ 2 w 10"/>
                  <a:gd name="T21" fmla="*/ 1 h 9"/>
                  <a:gd name="T22" fmla="*/ 1 w 10"/>
                  <a:gd name="T23" fmla="*/ 4 h 9"/>
                  <a:gd name="T24" fmla="*/ 3 w 10"/>
                  <a:gd name="T25" fmla="*/ 6 h 9"/>
                  <a:gd name="T26" fmla="*/ 4 w 10"/>
                  <a:gd name="T27" fmla="*/ 6 h 9"/>
                  <a:gd name="T28" fmla="*/ 5 w 10"/>
                  <a:gd name="T29" fmla="*/ 7 h 9"/>
                  <a:gd name="T30" fmla="*/ 5 w 10"/>
                  <a:gd name="T3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9">
                    <a:moveTo>
                      <a:pt x="5" y="7"/>
                    </a:moveTo>
                    <a:cubicBezTo>
                      <a:pt x="6" y="8"/>
                      <a:pt x="7" y="9"/>
                      <a:pt x="8" y="9"/>
                    </a:cubicBezTo>
                    <a:cubicBezTo>
                      <a:pt x="8" y="9"/>
                      <a:pt x="9" y="9"/>
                      <a:pt x="10" y="8"/>
                    </a:cubicBezTo>
                    <a:cubicBezTo>
                      <a:pt x="10" y="8"/>
                      <a:pt x="9" y="7"/>
                      <a:pt x="9" y="7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7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0" y="1"/>
                      <a:pt x="1" y="3"/>
                      <a:pt x="1" y="4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4" y="7"/>
                      <a:pt x="4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3" name="Freeform 1104"/>
              <p:cNvSpPr>
                <a:spLocks/>
              </p:cNvSpPr>
              <p:nvPr/>
            </p:nvSpPr>
            <p:spPr bwMode="auto">
              <a:xfrm>
                <a:off x="913" y="3450"/>
                <a:ext cx="9" cy="8"/>
              </a:xfrm>
              <a:custGeom>
                <a:avLst/>
                <a:gdLst>
                  <a:gd name="T0" fmla="*/ 0 w 5"/>
                  <a:gd name="T1" fmla="*/ 2 h 4"/>
                  <a:gd name="T2" fmla="*/ 0 w 5"/>
                  <a:gd name="T3" fmla="*/ 3 h 4"/>
                  <a:gd name="T4" fmla="*/ 3 w 5"/>
                  <a:gd name="T5" fmla="*/ 4 h 4"/>
                  <a:gd name="T6" fmla="*/ 4 w 5"/>
                  <a:gd name="T7" fmla="*/ 4 h 4"/>
                  <a:gd name="T8" fmla="*/ 4 w 5"/>
                  <a:gd name="T9" fmla="*/ 2 h 4"/>
                  <a:gd name="T10" fmla="*/ 3 w 5"/>
                  <a:gd name="T11" fmla="*/ 0 h 4"/>
                  <a:gd name="T12" fmla="*/ 1 w 5"/>
                  <a:gd name="T13" fmla="*/ 0 h 4"/>
                  <a:gd name="T14" fmla="*/ 0 w 5"/>
                  <a:gd name="T15" fmla="*/ 1 h 4"/>
                  <a:gd name="T16" fmla="*/ 0 w 5"/>
                  <a:gd name="T17" fmla="*/ 2 h 4"/>
                  <a:gd name="T18" fmla="*/ 0 w 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4" name="Freeform 1105"/>
              <p:cNvSpPr>
                <a:spLocks/>
              </p:cNvSpPr>
              <p:nvPr/>
            </p:nvSpPr>
            <p:spPr bwMode="auto">
              <a:xfrm>
                <a:off x="908" y="3463"/>
                <a:ext cx="9" cy="7"/>
              </a:xfrm>
              <a:custGeom>
                <a:avLst/>
                <a:gdLst>
                  <a:gd name="T0" fmla="*/ 0 w 5"/>
                  <a:gd name="T1" fmla="*/ 2 h 4"/>
                  <a:gd name="T2" fmla="*/ 1 w 5"/>
                  <a:gd name="T3" fmla="*/ 4 h 4"/>
                  <a:gd name="T4" fmla="*/ 3 w 5"/>
                  <a:gd name="T5" fmla="*/ 4 h 4"/>
                  <a:gd name="T6" fmla="*/ 4 w 5"/>
                  <a:gd name="T7" fmla="*/ 4 h 4"/>
                  <a:gd name="T8" fmla="*/ 4 w 5"/>
                  <a:gd name="T9" fmla="*/ 2 h 4"/>
                  <a:gd name="T10" fmla="*/ 2 w 5"/>
                  <a:gd name="T11" fmla="*/ 1 h 4"/>
                  <a:gd name="T12" fmla="*/ 1 w 5"/>
                  <a:gd name="T13" fmla="*/ 0 h 4"/>
                  <a:gd name="T14" fmla="*/ 0 w 5"/>
                  <a:gd name="T15" fmla="*/ 1 h 4"/>
                  <a:gd name="T16" fmla="*/ 0 w 5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cubicBezTo>
                      <a:pt x="0" y="3"/>
                      <a:pt x="0" y="3"/>
                      <a:pt x="1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5" name="Freeform 1106"/>
              <p:cNvSpPr>
                <a:spLocks/>
              </p:cNvSpPr>
              <p:nvPr/>
            </p:nvSpPr>
            <p:spPr bwMode="auto">
              <a:xfrm>
                <a:off x="906" y="3445"/>
                <a:ext cx="7" cy="5"/>
              </a:xfrm>
              <a:custGeom>
                <a:avLst/>
                <a:gdLst>
                  <a:gd name="T0" fmla="*/ 0 w 4"/>
                  <a:gd name="T1" fmla="*/ 1 h 3"/>
                  <a:gd name="T2" fmla="*/ 1 w 4"/>
                  <a:gd name="T3" fmla="*/ 2 h 3"/>
                  <a:gd name="T4" fmla="*/ 2 w 4"/>
                  <a:gd name="T5" fmla="*/ 3 h 3"/>
                  <a:gd name="T6" fmla="*/ 3 w 4"/>
                  <a:gd name="T7" fmla="*/ 2 h 3"/>
                  <a:gd name="T8" fmla="*/ 1 w 4"/>
                  <a:gd name="T9" fmla="*/ 0 h 3"/>
                  <a:gd name="T10" fmla="*/ 0 w 4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4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6" name="Freeform 1107"/>
              <p:cNvSpPr>
                <a:spLocks/>
              </p:cNvSpPr>
              <p:nvPr/>
            </p:nvSpPr>
            <p:spPr bwMode="auto">
              <a:xfrm>
                <a:off x="901" y="3458"/>
                <a:ext cx="5" cy="7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4 h 4"/>
                  <a:gd name="T4" fmla="*/ 3 w 3"/>
                  <a:gd name="T5" fmla="*/ 4 h 4"/>
                  <a:gd name="T6" fmla="*/ 3 w 3"/>
                  <a:gd name="T7" fmla="*/ 2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2" y="2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7" name="Freeform 1108"/>
              <p:cNvSpPr>
                <a:spLocks/>
              </p:cNvSpPr>
              <p:nvPr/>
            </p:nvSpPr>
            <p:spPr bwMode="auto">
              <a:xfrm>
                <a:off x="897" y="3436"/>
                <a:ext cx="9" cy="11"/>
              </a:xfrm>
              <a:custGeom>
                <a:avLst/>
                <a:gdLst>
                  <a:gd name="T0" fmla="*/ 2 w 5"/>
                  <a:gd name="T1" fmla="*/ 5 h 6"/>
                  <a:gd name="T2" fmla="*/ 0 w 5"/>
                  <a:gd name="T3" fmla="*/ 3 h 6"/>
                  <a:gd name="T4" fmla="*/ 0 w 5"/>
                  <a:gd name="T5" fmla="*/ 0 h 6"/>
                  <a:gd name="T6" fmla="*/ 3 w 5"/>
                  <a:gd name="T7" fmla="*/ 1 h 6"/>
                  <a:gd name="T8" fmla="*/ 5 w 5"/>
                  <a:gd name="T9" fmla="*/ 3 h 6"/>
                  <a:gd name="T10" fmla="*/ 5 w 5"/>
                  <a:gd name="T11" fmla="*/ 4 h 6"/>
                  <a:gd name="T12" fmla="*/ 5 w 5"/>
                  <a:gd name="T13" fmla="*/ 5 h 6"/>
                  <a:gd name="T14" fmla="*/ 4 w 5"/>
                  <a:gd name="T15" fmla="*/ 5 h 6"/>
                  <a:gd name="T16" fmla="*/ 3 w 5"/>
                  <a:gd name="T17" fmla="*/ 5 h 6"/>
                  <a:gd name="T18" fmla="*/ 2 w 5"/>
                  <a:gd name="T1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2" y="5"/>
                    </a:moveTo>
                    <a:cubicBezTo>
                      <a:pt x="1" y="4"/>
                      <a:pt x="0" y="4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4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8" name="Freeform 1109"/>
              <p:cNvSpPr>
                <a:spLocks/>
              </p:cNvSpPr>
              <p:nvPr/>
            </p:nvSpPr>
            <p:spPr bwMode="auto">
              <a:xfrm>
                <a:off x="890" y="3452"/>
                <a:ext cx="11" cy="11"/>
              </a:xfrm>
              <a:custGeom>
                <a:avLst/>
                <a:gdLst>
                  <a:gd name="T0" fmla="*/ 0 w 6"/>
                  <a:gd name="T1" fmla="*/ 3 h 6"/>
                  <a:gd name="T2" fmla="*/ 4 w 6"/>
                  <a:gd name="T3" fmla="*/ 5 h 6"/>
                  <a:gd name="T4" fmla="*/ 5 w 6"/>
                  <a:gd name="T5" fmla="*/ 4 h 6"/>
                  <a:gd name="T6" fmla="*/ 5 w 6"/>
                  <a:gd name="T7" fmla="*/ 2 h 6"/>
                  <a:gd name="T8" fmla="*/ 3 w 6"/>
                  <a:gd name="T9" fmla="*/ 1 h 6"/>
                  <a:gd name="T10" fmla="*/ 0 w 6"/>
                  <a:gd name="T11" fmla="*/ 1 h 6"/>
                  <a:gd name="T12" fmla="*/ 0 w 6"/>
                  <a:gd name="T13" fmla="*/ 3 h 6"/>
                  <a:gd name="T14" fmla="*/ 0 w 6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1" y="5"/>
                      <a:pt x="2" y="6"/>
                      <a:pt x="4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59" name="Line 1110"/>
              <p:cNvSpPr>
                <a:spLocks noChangeShapeType="1"/>
              </p:cNvSpPr>
              <p:nvPr/>
            </p:nvSpPr>
            <p:spPr bwMode="auto">
              <a:xfrm>
                <a:off x="910" y="35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0" name="Line 1111"/>
              <p:cNvSpPr>
                <a:spLocks noChangeShapeType="1"/>
              </p:cNvSpPr>
              <p:nvPr/>
            </p:nvSpPr>
            <p:spPr bwMode="auto">
              <a:xfrm>
                <a:off x="910" y="35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1" name="Freeform 1112"/>
              <p:cNvSpPr>
                <a:spLocks/>
              </p:cNvSpPr>
              <p:nvPr/>
            </p:nvSpPr>
            <p:spPr bwMode="auto">
              <a:xfrm>
                <a:off x="904" y="3489"/>
                <a:ext cx="14" cy="11"/>
              </a:xfrm>
              <a:custGeom>
                <a:avLst/>
                <a:gdLst>
                  <a:gd name="T0" fmla="*/ 3 w 8"/>
                  <a:gd name="T1" fmla="*/ 6 h 6"/>
                  <a:gd name="T2" fmla="*/ 2 w 8"/>
                  <a:gd name="T3" fmla="*/ 6 h 6"/>
                  <a:gd name="T4" fmla="*/ 2 w 8"/>
                  <a:gd name="T5" fmla="*/ 6 h 6"/>
                  <a:gd name="T6" fmla="*/ 0 w 8"/>
                  <a:gd name="T7" fmla="*/ 4 h 6"/>
                  <a:gd name="T8" fmla="*/ 0 w 8"/>
                  <a:gd name="T9" fmla="*/ 2 h 6"/>
                  <a:gd name="T10" fmla="*/ 1 w 8"/>
                  <a:gd name="T11" fmla="*/ 1 h 6"/>
                  <a:gd name="T12" fmla="*/ 2 w 8"/>
                  <a:gd name="T13" fmla="*/ 0 h 6"/>
                  <a:gd name="T14" fmla="*/ 4 w 8"/>
                  <a:gd name="T15" fmla="*/ 0 h 6"/>
                  <a:gd name="T16" fmla="*/ 5 w 8"/>
                  <a:gd name="T17" fmla="*/ 0 h 6"/>
                  <a:gd name="T18" fmla="*/ 6 w 8"/>
                  <a:gd name="T19" fmla="*/ 0 h 6"/>
                  <a:gd name="T20" fmla="*/ 8 w 8"/>
                  <a:gd name="T21" fmla="*/ 1 h 6"/>
                  <a:gd name="T22" fmla="*/ 8 w 8"/>
                  <a:gd name="T23" fmla="*/ 4 h 6"/>
                  <a:gd name="T24" fmla="*/ 7 w 8"/>
                  <a:gd name="T25" fmla="*/ 5 h 6"/>
                  <a:gd name="T26" fmla="*/ 6 w 8"/>
                  <a:gd name="T27" fmla="*/ 5 h 6"/>
                  <a:gd name="T28" fmla="*/ 5 w 8"/>
                  <a:gd name="T29" fmla="*/ 5 h 6"/>
                  <a:gd name="T30" fmla="*/ 4 w 8"/>
                  <a:gd name="T31" fmla="*/ 5 h 6"/>
                  <a:gd name="T32" fmla="*/ 3 w 8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6">
                    <a:moveTo>
                      <a:pt x="3" y="6"/>
                    </a:move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8" y="4"/>
                      <a:pt x="7" y="4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5"/>
                      <a:pt x="3" y="6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2" name="Freeform 1113"/>
              <p:cNvSpPr>
                <a:spLocks noEditPoints="1"/>
              </p:cNvSpPr>
              <p:nvPr/>
            </p:nvSpPr>
            <p:spPr bwMode="auto">
              <a:xfrm>
                <a:off x="957" y="3509"/>
                <a:ext cx="51" cy="53"/>
              </a:xfrm>
              <a:custGeom>
                <a:avLst/>
                <a:gdLst>
                  <a:gd name="T0" fmla="*/ 1 w 29"/>
                  <a:gd name="T1" fmla="*/ 14 h 29"/>
                  <a:gd name="T2" fmla="*/ 2 w 29"/>
                  <a:gd name="T3" fmla="*/ 15 h 29"/>
                  <a:gd name="T4" fmla="*/ 2 w 29"/>
                  <a:gd name="T5" fmla="*/ 17 h 29"/>
                  <a:gd name="T6" fmla="*/ 3 w 29"/>
                  <a:gd name="T7" fmla="*/ 19 h 29"/>
                  <a:gd name="T8" fmla="*/ 4 w 29"/>
                  <a:gd name="T9" fmla="*/ 19 h 29"/>
                  <a:gd name="T10" fmla="*/ 5 w 29"/>
                  <a:gd name="T11" fmla="*/ 21 h 29"/>
                  <a:gd name="T12" fmla="*/ 7 w 29"/>
                  <a:gd name="T13" fmla="*/ 23 h 29"/>
                  <a:gd name="T14" fmla="*/ 7 w 29"/>
                  <a:gd name="T15" fmla="*/ 23 h 29"/>
                  <a:gd name="T16" fmla="*/ 12 w 29"/>
                  <a:gd name="T17" fmla="*/ 27 h 29"/>
                  <a:gd name="T18" fmla="*/ 18 w 29"/>
                  <a:gd name="T19" fmla="*/ 28 h 29"/>
                  <a:gd name="T20" fmla="*/ 19 w 29"/>
                  <a:gd name="T21" fmla="*/ 24 h 29"/>
                  <a:gd name="T22" fmla="*/ 19 w 29"/>
                  <a:gd name="T23" fmla="*/ 23 h 29"/>
                  <a:gd name="T24" fmla="*/ 19 w 29"/>
                  <a:gd name="T25" fmla="*/ 22 h 29"/>
                  <a:gd name="T26" fmla="*/ 19 w 29"/>
                  <a:gd name="T27" fmla="*/ 22 h 29"/>
                  <a:gd name="T28" fmla="*/ 19 w 29"/>
                  <a:gd name="T29" fmla="*/ 22 h 29"/>
                  <a:gd name="T30" fmla="*/ 19 w 29"/>
                  <a:gd name="T31" fmla="*/ 22 h 29"/>
                  <a:gd name="T32" fmla="*/ 20 w 29"/>
                  <a:gd name="T33" fmla="*/ 21 h 29"/>
                  <a:gd name="T34" fmla="*/ 21 w 29"/>
                  <a:gd name="T35" fmla="*/ 21 h 29"/>
                  <a:gd name="T36" fmla="*/ 23 w 29"/>
                  <a:gd name="T37" fmla="*/ 19 h 29"/>
                  <a:gd name="T38" fmla="*/ 23 w 29"/>
                  <a:gd name="T39" fmla="*/ 20 h 29"/>
                  <a:gd name="T40" fmla="*/ 25 w 29"/>
                  <a:gd name="T41" fmla="*/ 21 h 29"/>
                  <a:gd name="T42" fmla="*/ 28 w 29"/>
                  <a:gd name="T43" fmla="*/ 24 h 29"/>
                  <a:gd name="T44" fmla="*/ 28 w 29"/>
                  <a:gd name="T45" fmla="*/ 21 h 29"/>
                  <a:gd name="T46" fmla="*/ 29 w 29"/>
                  <a:gd name="T47" fmla="*/ 19 h 29"/>
                  <a:gd name="T48" fmla="*/ 28 w 29"/>
                  <a:gd name="T49" fmla="*/ 17 h 29"/>
                  <a:gd name="T50" fmla="*/ 28 w 29"/>
                  <a:gd name="T51" fmla="*/ 16 h 29"/>
                  <a:gd name="T52" fmla="*/ 28 w 29"/>
                  <a:gd name="T53" fmla="*/ 11 h 29"/>
                  <a:gd name="T54" fmla="*/ 24 w 29"/>
                  <a:gd name="T55" fmla="*/ 6 h 29"/>
                  <a:gd name="T56" fmla="*/ 24 w 29"/>
                  <a:gd name="T57" fmla="*/ 6 h 29"/>
                  <a:gd name="T58" fmla="*/ 22 w 29"/>
                  <a:gd name="T59" fmla="*/ 5 h 29"/>
                  <a:gd name="T60" fmla="*/ 21 w 29"/>
                  <a:gd name="T61" fmla="*/ 4 h 29"/>
                  <a:gd name="T62" fmla="*/ 20 w 29"/>
                  <a:gd name="T63" fmla="*/ 2 h 29"/>
                  <a:gd name="T64" fmla="*/ 14 w 29"/>
                  <a:gd name="T65" fmla="*/ 1 h 29"/>
                  <a:gd name="T66" fmla="*/ 13 w 29"/>
                  <a:gd name="T67" fmla="*/ 2 h 29"/>
                  <a:gd name="T68" fmla="*/ 12 w 29"/>
                  <a:gd name="T69" fmla="*/ 2 h 29"/>
                  <a:gd name="T70" fmla="*/ 7 w 29"/>
                  <a:gd name="T71" fmla="*/ 3 h 29"/>
                  <a:gd name="T72" fmla="*/ 5 w 29"/>
                  <a:gd name="T73" fmla="*/ 8 h 29"/>
                  <a:gd name="T74" fmla="*/ 5 w 29"/>
                  <a:gd name="T75" fmla="*/ 8 h 29"/>
                  <a:gd name="T76" fmla="*/ 3 w 29"/>
                  <a:gd name="T77" fmla="*/ 9 h 29"/>
                  <a:gd name="T78" fmla="*/ 1 w 29"/>
                  <a:gd name="T79" fmla="*/ 12 h 29"/>
                  <a:gd name="T80" fmla="*/ 1 w 29"/>
                  <a:gd name="T81" fmla="*/ 14 h 29"/>
                  <a:gd name="T82" fmla="*/ 16 w 29"/>
                  <a:gd name="T83" fmla="*/ 18 h 29"/>
                  <a:gd name="T84" fmla="*/ 15 w 29"/>
                  <a:gd name="T85" fmla="*/ 19 h 29"/>
                  <a:gd name="T86" fmla="*/ 14 w 29"/>
                  <a:gd name="T87" fmla="*/ 18 h 29"/>
                  <a:gd name="T88" fmla="*/ 12 w 29"/>
                  <a:gd name="T89" fmla="*/ 16 h 29"/>
                  <a:gd name="T90" fmla="*/ 10 w 29"/>
                  <a:gd name="T91" fmla="*/ 14 h 29"/>
                  <a:gd name="T92" fmla="*/ 14 w 29"/>
                  <a:gd name="T93" fmla="*/ 14 h 29"/>
                  <a:gd name="T94" fmla="*/ 16 w 29"/>
                  <a:gd name="T95" fmla="*/ 13 h 29"/>
                  <a:gd name="T96" fmla="*/ 18 w 29"/>
                  <a:gd name="T97" fmla="*/ 12 h 29"/>
                  <a:gd name="T98" fmla="*/ 18 w 29"/>
                  <a:gd name="T99" fmla="*/ 14 h 29"/>
                  <a:gd name="T100" fmla="*/ 16 w 29"/>
                  <a:gd name="T101" fmla="*/ 17 h 29"/>
                  <a:gd name="T102" fmla="*/ 16 w 29"/>
                  <a:gd name="T103" fmla="*/ 18 h 29"/>
                  <a:gd name="T104" fmla="*/ 16 w 29"/>
                  <a:gd name="T105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" h="29">
                    <a:moveTo>
                      <a:pt x="1" y="14"/>
                    </a:moveTo>
                    <a:cubicBezTo>
                      <a:pt x="1" y="14"/>
                      <a:pt x="2" y="15"/>
                      <a:pt x="2" y="15"/>
                    </a:cubicBezTo>
                    <a:cubicBezTo>
                      <a:pt x="2" y="16"/>
                      <a:pt x="2" y="17"/>
                      <a:pt x="2" y="17"/>
                    </a:cubicBezTo>
                    <a:cubicBezTo>
                      <a:pt x="2" y="18"/>
                      <a:pt x="3" y="18"/>
                      <a:pt x="3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1"/>
                      <a:pt x="5" y="21"/>
                    </a:cubicBezTo>
                    <a:cubicBezTo>
                      <a:pt x="5" y="22"/>
                      <a:pt x="6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9" y="26"/>
                      <a:pt x="11" y="27"/>
                      <a:pt x="12" y="27"/>
                    </a:cubicBezTo>
                    <a:cubicBezTo>
                      <a:pt x="14" y="28"/>
                      <a:pt x="16" y="29"/>
                      <a:pt x="18" y="28"/>
                    </a:cubicBezTo>
                    <a:cubicBezTo>
                      <a:pt x="19" y="27"/>
                      <a:pt x="19" y="25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1"/>
                      <a:pt x="20" y="21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20"/>
                    </a:cubicBezTo>
                    <a:cubicBezTo>
                      <a:pt x="24" y="20"/>
                      <a:pt x="24" y="21"/>
                      <a:pt x="25" y="21"/>
                    </a:cubicBezTo>
                    <a:cubicBezTo>
                      <a:pt x="25" y="22"/>
                      <a:pt x="27" y="26"/>
                      <a:pt x="28" y="24"/>
                    </a:cubicBezTo>
                    <a:cubicBezTo>
                      <a:pt x="28" y="23"/>
                      <a:pt x="28" y="22"/>
                      <a:pt x="28" y="21"/>
                    </a:cubicBezTo>
                    <a:cubicBezTo>
                      <a:pt x="28" y="20"/>
                      <a:pt x="28" y="20"/>
                      <a:pt x="29" y="19"/>
                    </a:cubicBezTo>
                    <a:cubicBezTo>
                      <a:pt x="29" y="18"/>
                      <a:pt x="29" y="17"/>
                      <a:pt x="28" y="17"/>
                    </a:cubicBezTo>
                    <a:cubicBezTo>
                      <a:pt x="28" y="17"/>
                      <a:pt x="28" y="17"/>
                      <a:pt x="28" y="16"/>
                    </a:cubicBezTo>
                    <a:cubicBezTo>
                      <a:pt x="28" y="15"/>
                      <a:pt x="28" y="13"/>
                      <a:pt x="28" y="11"/>
                    </a:cubicBezTo>
                    <a:cubicBezTo>
                      <a:pt x="27" y="9"/>
                      <a:pt x="26" y="7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6"/>
                      <a:pt x="23" y="5"/>
                      <a:pt x="22" y="5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2"/>
                    </a:cubicBezTo>
                    <a:cubicBezTo>
                      <a:pt x="18" y="0"/>
                      <a:pt x="16" y="0"/>
                      <a:pt x="14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1" y="2"/>
                      <a:pt x="9" y="2"/>
                      <a:pt x="7" y="3"/>
                    </a:cubicBezTo>
                    <a:cubicBezTo>
                      <a:pt x="6" y="5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8"/>
                      <a:pt x="3" y="9"/>
                    </a:cubicBezTo>
                    <a:cubicBezTo>
                      <a:pt x="2" y="10"/>
                      <a:pt x="1" y="11"/>
                      <a:pt x="1" y="12"/>
                    </a:cubicBezTo>
                    <a:cubicBezTo>
                      <a:pt x="0" y="13"/>
                      <a:pt x="0" y="13"/>
                      <a:pt x="1" y="14"/>
                    </a:cubicBezTo>
                    <a:close/>
                    <a:moveTo>
                      <a:pt x="16" y="18"/>
                    </a:moveTo>
                    <a:cubicBezTo>
                      <a:pt x="16" y="18"/>
                      <a:pt x="15" y="19"/>
                      <a:pt x="15" y="19"/>
                    </a:cubicBezTo>
                    <a:cubicBezTo>
                      <a:pt x="14" y="19"/>
                      <a:pt x="14" y="18"/>
                      <a:pt x="14" y="18"/>
                    </a:cubicBezTo>
                    <a:cubicBezTo>
                      <a:pt x="13" y="17"/>
                      <a:pt x="13" y="16"/>
                      <a:pt x="12" y="16"/>
                    </a:cubicBezTo>
                    <a:cubicBezTo>
                      <a:pt x="11" y="15"/>
                      <a:pt x="9" y="16"/>
                      <a:pt x="10" y="14"/>
                    </a:cubicBezTo>
                    <a:cubicBezTo>
                      <a:pt x="11" y="13"/>
                      <a:pt x="13" y="14"/>
                      <a:pt x="14" y="14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3"/>
                      <a:pt x="18" y="12"/>
                      <a:pt x="18" y="12"/>
                    </a:cubicBezTo>
                    <a:cubicBezTo>
                      <a:pt x="19" y="12"/>
                      <a:pt x="18" y="14"/>
                      <a:pt x="18" y="14"/>
                    </a:cubicBezTo>
                    <a:cubicBezTo>
                      <a:pt x="17" y="15"/>
                      <a:pt x="17" y="16"/>
                      <a:pt x="16" y="17"/>
                    </a:cubicBezTo>
                    <a:cubicBezTo>
                      <a:pt x="16" y="17"/>
                      <a:pt x="16" y="17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3" name="Line 1114"/>
              <p:cNvSpPr>
                <a:spLocks noChangeShapeType="1"/>
              </p:cNvSpPr>
              <p:nvPr/>
            </p:nvSpPr>
            <p:spPr bwMode="auto">
              <a:xfrm>
                <a:off x="952" y="353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4" name="Line 1115"/>
              <p:cNvSpPr>
                <a:spLocks noChangeShapeType="1"/>
              </p:cNvSpPr>
              <p:nvPr/>
            </p:nvSpPr>
            <p:spPr bwMode="auto">
              <a:xfrm>
                <a:off x="952" y="353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5" name="Freeform 1116"/>
              <p:cNvSpPr>
                <a:spLocks/>
              </p:cNvSpPr>
              <p:nvPr/>
            </p:nvSpPr>
            <p:spPr bwMode="auto">
              <a:xfrm>
                <a:off x="950" y="3532"/>
                <a:ext cx="7" cy="6"/>
              </a:xfrm>
              <a:custGeom>
                <a:avLst/>
                <a:gdLst>
                  <a:gd name="T0" fmla="*/ 1 w 4"/>
                  <a:gd name="T1" fmla="*/ 3 h 3"/>
                  <a:gd name="T2" fmla="*/ 1 w 4"/>
                  <a:gd name="T3" fmla="*/ 3 h 3"/>
                  <a:gd name="T4" fmla="*/ 2 w 4"/>
                  <a:gd name="T5" fmla="*/ 3 h 3"/>
                  <a:gd name="T6" fmla="*/ 3 w 4"/>
                  <a:gd name="T7" fmla="*/ 2 h 3"/>
                  <a:gd name="T8" fmla="*/ 3 w 4"/>
                  <a:gd name="T9" fmla="*/ 0 h 3"/>
                  <a:gd name="T10" fmla="*/ 1 w 4"/>
                  <a:gd name="T11" fmla="*/ 1 h 3"/>
                  <a:gd name="T12" fmla="*/ 0 w 4"/>
                  <a:gd name="T13" fmla="*/ 2 h 3"/>
                  <a:gd name="T14" fmla="*/ 1 w 4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6" name="Freeform 1117"/>
              <p:cNvSpPr>
                <a:spLocks/>
              </p:cNvSpPr>
              <p:nvPr/>
            </p:nvSpPr>
            <p:spPr bwMode="auto">
              <a:xfrm>
                <a:off x="943" y="3536"/>
                <a:ext cx="7" cy="7"/>
              </a:xfrm>
              <a:custGeom>
                <a:avLst/>
                <a:gdLst>
                  <a:gd name="T0" fmla="*/ 4 w 4"/>
                  <a:gd name="T1" fmla="*/ 2 h 4"/>
                  <a:gd name="T2" fmla="*/ 1 w 4"/>
                  <a:gd name="T3" fmla="*/ 3 h 4"/>
                  <a:gd name="T4" fmla="*/ 0 w 4"/>
                  <a:gd name="T5" fmla="*/ 2 h 4"/>
                  <a:gd name="T6" fmla="*/ 1 w 4"/>
                  <a:gd name="T7" fmla="*/ 0 h 4"/>
                  <a:gd name="T8" fmla="*/ 4 w 4"/>
                  <a:gd name="T9" fmla="*/ 0 h 4"/>
                  <a:gd name="T10" fmla="*/ 4 w 4"/>
                  <a:gd name="T11" fmla="*/ 1 h 4"/>
                  <a:gd name="T12" fmla="*/ 4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3" y="3"/>
                      <a:pt x="2" y="4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1" y="0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7" name="Freeform 1118"/>
              <p:cNvSpPr>
                <a:spLocks/>
              </p:cNvSpPr>
              <p:nvPr/>
            </p:nvSpPr>
            <p:spPr bwMode="auto">
              <a:xfrm>
                <a:off x="934" y="3540"/>
                <a:ext cx="9" cy="9"/>
              </a:xfrm>
              <a:custGeom>
                <a:avLst/>
                <a:gdLst>
                  <a:gd name="T0" fmla="*/ 5 w 5"/>
                  <a:gd name="T1" fmla="*/ 2 h 5"/>
                  <a:gd name="T2" fmla="*/ 3 w 5"/>
                  <a:gd name="T3" fmla="*/ 5 h 5"/>
                  <a:gd name="T4" fmla="*/ 1 w 5"/>
                  <a:gd name="T5" fmla="*/ 5 h 5"/>
                  <a:gd name="T6" fmla="*/ 0 w 5"/>
                  <a:gd name="T7" fmla="*/ 3 h 5"/>
                  <a:gd name="T8" fmla="*/ 0 w 5"/>
                  <a:gd name="T9" fmla="*/ 2 h 5"/>
                  <a:gd name="T10" fmla="*/ 2 w 5"/>
                  <a:gd name="T11" fmla="*/ 1 h 5"/>
                  <a:gd name="T12" fmla="*/ 5 w 5"/>
                  <a:gd name="T13" fmla="*/ 1 h 5"/>
                  <a:gd name="T14" fmla="*/ 5 w 5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4" y="3"/>
                      <a:pt x="4" y="4"/>
                      <a:pt x="3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8" name="Freeform 1119"/>
              <p:cNvSpPr>
                <a:spLocks/>
              </p:cNvSpPr>
              <p:nvPr/>
            </p:nvSpPr>
            <p:spPr bwMode="auto">
              <a:xfrm>
                <a:off x="957" y="3551"/>
                <a:ext cx="7" cy="7"/>
              </a:xfrm>
              <a:custGeom>
                <a:avLst/>
                <a:gdLst>
                  <a:gd name="T0" fmla="*/ 1 w 4"/>
                  <a:gd name="T1" fmla="*/ 4 h 4"/>
                  <a:gd name="T2" fmla="*/ 3 w 4"/>
                  <a:gd name="T3" fmla="*/ 1 h 4"/>
                  <a:gd name="T4" fmla="*/ 1 w 4"/>
                  <a:gd name="T5" fmla="*/ 1 h 4"/>
                  <a:gd name="T6" fmla="*/ 0 w 4"/>
                  <a:gd name="T7" fmla="*/ 3 h 4"/>
                  <a:gd name="T8" fmla="*/ 1 w 4"/>
                  <a:gd name="T9" fmla="*/ 4 h 4"/>
                  <a:gd name="T10" fmla="*/ 1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3" y="4"/>
                      <a:pt x="4" y="2"/>
                      <a:pt x="3" y="1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69" name="Freeform 1120"/>
              <p:cNvSpPr>
                <a:spLocks/>
              </p:cNvSpPr>
              <p:nvPr/>
            </p:nvSpPr>
            <p:spPr bwMode="auto">
              <a:xfrm>
                <a:off x="945" y="3558"/>
                <a:ext cx="12" cy="20"/>
              </a:xfrm>
              <a:custGeom>
                <a:avLst/>
                <a:gdLst>
                  <a:gd name="T0" fmla="*/ 5 w 7"/>
                  <a:gd name="T1" fmla="*/ 5 h 11"/>
                  <a:gd name="T2" fmla="*/ 7 w 7"/>
                  <a:gd name="T3" fmla="*/ 2 h 11"/>
                  <a:gd name="T4" fmla="*/ 6 w 7"/>
                  <a:gd name="T5" fmla="*/ 0 h 11"/>
                  <a:gd name="T6" fmla="*/ 4 w 7"/>
                  <a:gd name="T7" fmla="*/ 1 h 11"/>
                  <a:gd name="T8" fmla="*/ 4 w 7"/>
                  <a:gd name="T9" fmla="*/ 3 h 11"/>
                  <a:gd name="T10" fmla="*/ 4 w 7"/>
                  <a:gd name="T11" fmla="*/ 4 h 11"/>
                  <a:gd name="T12" fmla="*/ 3 w 7"/>
                  <a:gd name="T13" fmla="*/ 4 h 11"/>
                  <a:gd name="T14" fmla="*/ 2 w 7"/>
                  <a:gd name="T15" fmla="*/ 5 h 11"/>
                  <a:gd name="T16" fmla="*/ 1 w 7"/>
                  <a:gd name="T17" fmla="*/ 6 h 11"/>
                  <a:gd name="T18" fmla="*/ 0 w 7"/>
                  <a:gd name="T19" fmla="*/ 8 h 11"/>
                  <a:gd name="T20" fmla="*/ 0 w 7"/>
                  <a:gd name="T21" fmla="*/ 10 h 11"/>
                  <a:gd name="T22" fmla="*/ 4 w 7"/>
                  <a:gd name="T23" fmla="*/ 9 h 11"/>
                  <a:gd name="T24" fmla="*/ 5 w 7"/>
                  <a:gd name="T25" fmla="*/ 7 h 11"/>
                  <a:gd name="T26" fmla="*/ 5 w 7"/>
                  <a:gd name="T27" fmla="*/ 6 h 11"/>
                  <a:gd name="T28" fmla="*/ 5 w 7"/>
                  <a:gd name="T29" fmla="*/ 5 h 11"/>
                  <a:gd name="T30" fmla="*/ 6 w 7"/>
                  <a:gd name="T3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11">
                    <a:moveTo>
                      <a:pt x="5" y="5"/>
                    </a:moveTo>
                    <a:cubicBezTo>
                      <a:pt x="6" y="4"/>
                      <a:pt x="7" y="3"/>
                      <a:pt x="7" y="2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5" y="0"/>
                      <a:pt x="5" y="1"/>
                      <a:pt x="4" y="1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7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1"/>
                      <a:pt x="3" y="10"/>
                      <a:pt x="4" y="9"/>
                    </a:cubicBezTo>
                    <a:cubicBezTo>
                      <a:pt x="4" y="9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0" name="Freeform 1121"/>
              <p:cNvSpPr>
                <a:spLocks/>
              </p:cNvSpPr>
              <p:nvPr/>
            </p:nvSpPr>
            <p:spPr bwMode="auto">
              <a:xfrm>
                <a:off x="968" y="3560"/>
                <a:ext cx="7" cy="9"/>
              </a:xfrm>
              <a:custGeom>
                <a:avLst/>
                <a:gdLst>
                  <a:gd name="T0" fmla="*/ 3 w 4"/>
                  <a:gd name="T1" fmla="*/ 5 h 5"/>
                  <a:gd name="T2" fmla="*/ 3 w 4"/>
                  <a:gd name="T3" fmla="*/ 4 h 5"/>
                  <a:gd name="T4" fmla="*/ 4 w 4"/>
                  <a:gd name="T5" fmla="*/ 2 h 5"/>
                  <a:gd name="T6" fmla="*/ 3 w 4"/>
                  <a:gd name="T7" fmla="*/ 0 h 5"/>
                  <a:gd name="T8" fmla="*/ 1 w 4"/>
                  <a:gd name="T9" fmla="*/ 1 h 5"/>
                  <a:gd name="T10" fmla="*/ 0 w 4"/>
                  <a:gd name="T11" fmla="*/ 2 h 5"/>
                  <a:gd name="T12" fmla="*/ 0 w 4"/>
                  <a:gd name="T13" fmla="*/ 5 h 5"/>
                  <a:gd name="T14" fmla="*/ 1 w 4"/>
                  <a:gd name="T15" fmla="*/ 5 h 5"/>
                  <a:gd name="T16" fmla="*/ 2 w 4"/>
                  <a:gd name="T17" fmla="*/ 5 h 5"/>
                  <a:gd name="T18" fmla="*/ 3 w 4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3" y="5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1" name="Freeform 1122"/>
              <p:cNvSpPr>
                <a:spLocks/>
              </p:cNvSpPr>
              <p:nvPr/>
            </p:nvSpPr>
            <p:spPr bwMode="auto">
              <a:xfrm>
                <a:off x="980" y="3562"/>
                <a:ext cx="7" cy="11"/>
              </a:xfrm>
              <a:custGeom>
                <a:avLst/>
                <a:gdLst>
                  <a:gd name="T0" fmla="*/ 3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3 w 4"/>
                  <a:gd name="T7" fmla="*/ 1 h 6"/>
                  <a:gd name="T8" fmla="*/ 2 w 4"/>
                  <a:gd name="T9" fmla="*/ 1 h 6"/>
                  <a:gd name="T10" fmla="*/ 1 w 4"/>
                  <a:gd name="T11" fmla="*/ 3 h 6"/>
                  <a:gd name="T12" fmla="*/ 1 w 4"/>
                  <a:gd name="T13" fmla="*/ 5 h 6"/>
                  <a:gd name="T14" fmla="*/ 2 w 4"/>
                  <a:gd name="T15" fmla="*/ 5 h 6"/>
                  <a:gd name="T16" fmla="*/ 3 w 4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3" y="6"/>
                    </a:moveTo>
                    <a:cubicBezTo>
                      <a:pt x="3" y="5"/>
                      <a:pt x="4" y="5"/>
                      <a:pt x="4" y="4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2" name="Freeform 1123"/>
              <p:cNvSpPr>
                <a:spLocks/>
              </p:cNvSpPr>
              <p:nvPr/>
            </p:nvSpPr>
            <p:spPr bwMode="auto">
              <a:xfrm>
                <a:off x="964" y="3571"/>
                <a:ext cx="5" cy="7"/>
              </a:xfrm>
              <a:custGeom>
                <a:avLst/>
                <a:gdLst>
                  <a:gd name="T0" fmla="*/ 1 w 3"/>
                  <a:gd name="T1" fmla="*/ 3 h 4"/>
                  <a:gd name="T2" fmla="*/ 2 w 3"/>
                  <a:gd name="T3" fmla="*/ 3 h 4"/>
                  <a:gd name="T4" fmla="*/ 3 w 3"/>
                  <a:gd name="T5" fmla="*/ 1 h 4"/>
                  <a:gd name="T6" fmla="*/ 1 w 3"/>
                  <a:gd name="T7" fmla="*/ 0 h 4"/>
                  <a:gd name="T8" fmla="*/ 0 w 3"/>
                  <a:gd name="T9" fmla="*/ 3 h 4"/>
                  <a:gd name="T10" fmla="*/ 1 w 3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4"/>
                      <a:pt x="1" y="3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3" name="Freeform 1124"/>
              <p:cNvSpPr>
                <a:spLocks/>
              </p:cNvSpPr>
              <p:nvPr/>
            </p:nvSpPr>
            <p:spPr bwMode="auto">
              <a:xfrm>
                <a:off x="976" y="3573"/>
                <a:ext cx="7" cy="7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1 h 4"/>
                  <a:gd name="T4" fmla="*/ 4 w 4"/>
                  <a:gd name="T5" fmla="*/ 0 h 4"/>
                  <a:gd name="T6" fmla="*/ 2 w 4"/>
                  <a:gd name="T7" fmla="*/ 1 h 4"/>
                  <a:gd name="T8" fmla="*/ 1 w 4"/>
                  <a:gd name="T9" fmla="*/ 4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3" y="4"/>
                      <a:pt x="4" y="3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2"/>
                      <a:pt x="0" y="3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4" name="Freeform 1125"/>
              <p:cNvSpPr>
                <a:spLocks/>
              </p:cNvSpPr>
              <p:nvPr/>
            </p:nvSpPr>
            <p:spPr bwMode="auto">
              <a:xfrm>
                <a:off x="957" y="3578"/>
                <a:ext cx="9" cy="11"/>
              </a:xfrm>
              <a:custGeom>
                <a:avLst/>
                <a:gdLst>
                  <a:gd name="T0" fmla="*/ 5 w 5"/>
                  <a:gd name="T1" fmla="*/ 3 h 6"/>
                  <a:gd name="T2" fmla="*/ 3 w 5"/>
                  <a:gd name="T3" fmla="*/ 5 h 6"/>
                  <a:gd name="T4" fmla="*/ 1 w 5"/>
                  <a:gd name="T5" fmla="*/ 6 h 6"/>
                  <a:gd name="T6" fmla="*/ 0 w 5"/>
                  <a:gd name="T7" fmla="*/ 2 h 6"/>
                  <a:gd name="T8" fmla="*/ 2 w 5"/>
                  <a:gd name="T9" fmla="*/ 0 h 6"/>
                  <a:gd name="T10" fmla="*/ 3 w 5"/>
                  <a:gd name="T11" fmla="*/ 0 h 6"/>
                  <a:gd name="T12" fmla="*/ 4 w 5"/>
                  <a:gd name="T13" fmla="*/ 0 h 6"/>
                  <a:gd name="T14" fmla="*/ 5 w 5"/>
                  <a:gd name="T15" fmla="*/ 0 h 6"/>
                  <a:gd name="T16" fmla="*/ 5 w 5"/>
                  <a:gd name="T17" fmla="*/ 2 h 6"/>
                  <a:gd name="T18" fmla="*/ 5 w 5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5" y="3"/>
                    </a:moveTo>
                    <a:cubicBezTo>
                      <a:pt x="4" y="4"/>
                      <a:pt x="4" y="5"/>
                      <a:pt x="3" y="5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5"/>
                      <a:pt x="0" y="3"/>
                      <a:pt x="0" y="2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5" name="Freeform 1126"/>
              <p:cNvSpPr>
                <a:spLocks/>
              </p:cNvSpPr>
              <p:nvPr/>
            </p:nvSpPr>
            <p:spPr bwMode="auto">
              <a:xfrm>
                <a:off x="975" y="3580"/>
                <a:ext cx="8" cy="13"/>
              </a:xfrm>
              <a:custGeom>
                <a:avLst/>
                <a:gdLst>
                  <a:gd name="T0" fmla="*/ 3 w 5"/>
                  <a:gd name="T1" fmla="*/ 6 h 7"/>
                  <a:gd name="T2" fmla="*/ 4 w 5"/>
                  <a:gd name="T3" fmla="*/ 2 h 7"/>
                  <a:gd name="T4" fmla="*/ 3 w 5"/>
                  <a:gd name="T5" fmla="*/ 1 h 7"/>
                  <a:gd name="T6" fmla="*/ 1 w 5"/>
                  <a:gd name="T7" fmla="*/ 1 h 7"/>
                  <a:gd name="T8" fmla="*/ 0 w 5"/>
                  <a:gd name="T9" fmla="*/ 4 h 7"/>
                  <a:gd name="T10" fmla="*/ 1 w 5"/>
                  <a:gd name="T11" fmla="*/ 6 h 7"/>
                  <a:gd name="T12" fmla="*/ 3 w 5"/>
                  <a:gd name="T13" fmla="*/ 6 h 7"/>
                  <a:gd name="T14" fmla="*/ 3 w 5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3" y="6"/>
                    </a:moveTo>
                    <a:cubicBezTo>
                      <a:pt x="4" y="5"/>
                      <a:pt x="5" y="3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7"/>
                      <a:pt x="2" y="7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6" name="Line 1127"/>
              <p:cNvSpPr>
                <a:spLocks noChangeShapeType="1"/>
              </p:cNvSpPr>
              <p:nvPr/>
            </p:nvSpPr>
            <p:spPr bwMode="auto">
              <a:xfrm>
                <a:off x="1015" y="356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7" name="Line 1128"/>
              <p:cNvSpPr>
                <a:spLocks noChangeShapeType="1"/>
              </p:cNvSpPr>
              <p:nvPr/>
            </p:nvSpPr>
            <p:spPr bwMode="auto">
              <a:xfrm>
                <a:off x="1015" y="356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8" name="Freeform 1129"/>
              <p:cNvSpPr>
                <a:spLocks/>
              </p:cNvSpPr>
              <p:nvPr/>
            </p:nvSpPr>
            <p:spPr bwMode="auto">
              <a:xfrm>
                <a:off x="1003" y="3554"/>
                <a:ext cx="12" cy="15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5 h 8"/>
                  <a:gd name="T4" fmla="*/ 7 w 7"/>
                  <a:gd name="T5" fmla="*/ 6 h 8"/>
                  <a:gd name="T6" fmla="*/ 6 w 7"/>
                  <a:gd name="T7" fmla="*/ 8 h 8"/>
                  <a:gd name="T8" fmla="*/ 4 w 7"/>
                  <a:gd name="T9" fmla="*/ 8 h 8"/>
                  <a:gd name="T10" fmla="*/ 3 w 7"/>
                  <a:gd name="T11" fmla="*/ 7 h 8"/>
                  <a:gd name="T12" fmla="*/ 2 w 7"/>
                  <a:gd name="T13" fmla="*/ 6 h 8"/>
                  <a:gd name="T14" fmla="*/ 1 w 7"/>
                  <a:gd name="T15" fmla="*/ 5 h 8"/>
                  <a:gd name="T16" fmla="*/ 1 w 7"/>
                  <a:gd name="T17" fmla="*/ 4 h 8"/>
                  <a:gd name="T18" fmla="*/ 0 w 7"/>
                  <a:gd name="T19" fmla="*/ 3 h 8"/>
                  <a:gd name="T20" fmla="*/ 1 w 7"/>
                  <a:gd name="T21" fmla="*/ 1 h 8"/>
                  <a:gd name="T22" fmla="*/ 4 w 7"/>
                  <a:gd name="T23" fmla="*/ 0 h 8"/>
                  <a:gd name="T24" fmla="*/ 5 w 7"/>
                  <a:gd name="T25" fmla="*/ 1 h 8"/>
                  <a:gd name="T26" fmla="*/ 5 w 7"/>
                  <a:gd name="T27" fmla="*/ 2 h 8"/>
                  <a:gd name="T28" fmla="*/ 5 w 7"/>
                  <a:gd name="T29" fmla="*/ 2 h 8"/>
                  <a:gd name="T30" fmla="*/ 6 w 7"/>
                  <a:gd name="T31" fmla="*/ 3 h 8"/>
                  <a:gd name="T32" fmla="*/ 7 w 7"/>
                  <a:gd name="T3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cubicBezTo>
                      <a:pt x="7" y="4"/>
                      <a:pt x="7" y="4"/>
                      <a:pt x="7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6" y="7"/>
                      <a:pt x="6" y="8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8"/>
                      <a:pt x="3" y="8"/>
                      <a:pt x="3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4"/>
                      <a:pt x="6" y="4"/>
                      <a:pt x="7" y="4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79" name="Freeform 1130"/>
              <p:cNvSpPr>
                <a:spLocks noEditPoints="1"/>
              </p:cNvSpPr>
              <p:nvPr/>
            </p:nvSpPr>
            <p:spPr bwMode="auto">
              <a:xfrm>
                <a:off x="1025" y="3553"/>
                <a:ext cx="50" cy="53"/>
              </a:xfrm>
              <a:custGeom>
                <a:avLst/>
                <a:gdLst>
                  <a:gd name="T0" fmla="*/ 0 w 28"/>
                  <a:gd name="T1" fmla="*/ 15 h 29"/>
                  <a:gd name="T2" fmla="*/ 1 w 28"/>
                  <a:gd name="T3" fmla="*/ 17 h 29"/>
                  <a:gd name="T4" fmla="*/ 1 w 28"/>
                  <a:gd name="T5" fmla="*/ 19 h 29"/>
                  <a:gd name="T6" fmla="*/ 3 w 28"/>
                  <a:gd name="T7" fmla="*/ 20 h 29"/>
                  <a:gd name="T8" fmla="*/ 3 w 28"/>
                  <a:gd name="T9" fmla="*/ 21 h 29"/>
                  <a:gd name="T10" fmla="*/ 4 w 28"/>
                  <a:gd name="T11" fmla="*/ 23 h 29"/>
                  <a:gd name="T12" fmla="*/ 7 w 28"/>
                  <a:gd name="T13" fmla="*/ 24 h 29"/>
                  <a:gd name="T14" fmla="*/ 7 w 28"/>
                  <a:gd name="T15" fmla="*/ 25 h 29"/>
                  <a:gd name="T16" fmla="*/ 12 w 28"/>
                  <a:gd name="T17" fmla="*/ 27 h 29"/>
                  <a:gd name="T18" fmla="*/ 18 w 28"/>
                  <a:gd name="T19" fmla="*/ 28 h 29"/>
                  <a:gd name="T20" fmla="*/ 19 w 28"/>
                  <a:gd name="T21" fmla="*/ 24 h 29"/>
                  <a:gd name="T22" fmla="*/ 19 w 28"/>
                  <a:gd name="T23" fmla="*/ 23 h 29"/>
                  <a:gd name="T24" fmla="*/ 19 w 28"/>
                  <a:gd name="T25" fmla="*/ 22 h 29"/>
                  <a:gd name="T26" fmla="*/ 19 w 28"/>
                  <a:gd name="T27" fmla="*/ 22 h 29"/>
                  <a:gd name="T28" fmla="*/ 19 w 28"/>
                  <a:gd name="T29" fmla="*/ 22 h 29"/>
                  <a:gd name="T30" fmla="*/ 19 w 28"/>
                  <a:gd name="T31" fmla="*/ 22 h 29"/>
                  <a:gd name="T32" fmla="*/ 20 w 28"/>
                  <a:gd name="T33" fmla="*/ 21 h 29"/>
                  <a:gd name="T34" fmla="*/ 21 w 28"/>
                  <a:gd name="T35" fmla="*/ 21 h 29"/>
                  <a:gd name="T36" fmla="*/ 23 w 28"/>
                  <a:gd name="T37" fmla="*/ 19 h 29"/>
                  <a:gd name="T38" fmla="*/ 23 w 28"/>
                  <a:gd name="T39" fmla="*/ 19 h 29"/>
                  <a:gd name="T40" fmla="*/ 24 w 28"/>
                  <a:gd name="T41" fmla="*/ 21 h 29"/>
                  <a:gd name="T42" fmla="*/ 28 w 28"/>
                  <a:gd name="T43" fmla="*/ 23 h 29"/>
                  <a:gd name="T44" fmla="*/ 28 w 28"/>
                  <a:gd name="T45" fmla="*/ 21 h 29"/>
                  <a:gd name="T46" fmla="*/ 28 w 28"/>
                  <a:gd name="T47" fmla="*/ 18 h 29"/>
                  <a:gd name="T48" fmla="*/ 27 w 28"/>
                  <a:gd name="T49" fmla="*/ 16 h 29"/>
                  <a:gd name="T50" fmla="*/ 27 w 28"/>
                  <a:gd name="T51" fmla="*/ 16 h 29"/>
                  <a:gd name="T52" fmla="*/ 27 w 28"/>
                  <a:gd name="T53" fmla="*/ 11 h 29"/>
                  <a:gd name="T54" fmla="*/ 23 w 28"/>
                  <a:gd name="T55" fmla="*/ 6 h 29"/>
                  <a:gd name="T56" fmla="*/ 22 w 28"/>
                  <a:gd name="T57" fmla="*/ 6 h 29"/>
                  <a:gd name="T58" fmla="*/ 20 w 28"/>
                  <a:gd name="T59" fmla="*/ 5 h 29"/>
                  <a:gd name="T60" fmla="*/ 19 w 28"/>
                  <a:gd name="T61" fmla="*/ 4 h 29"/>
                  <a:gd name="T62" fmla="*/ 18 w 28"/>
                  <a:gd name="T63" fmla="*/ 2 h 29"/>
                  <a:gd name="T64" fmla="*/ 12 w 28"/>
                  <a:gd name="T65" fmla="*/ 2 h 29"/>
                  <a:gd name="T66" fmla="*/ 12 w 28"/>
                  <a:gd name="T67" fmla="*/ 3 h 29"/>
                  <a:gd name="T68" fmla="*/ 11 w 28"/>
                  <a:gd name="T69" fmla="*/ 3 h 29"/>
                  <a:gd name="T70" fmla="*/ 6 w 28"/>
                  <a:gd name="T71" fmla="*/ 5 h 29"/>
                  <a:gd name="T72" fmla="*/ 4 w 28"/>
                  <a:gd name="T73" fmla="*/ 9 h 29"/>
                  <a:gd name="T74" fmla="*/ 4 w 28"/>
                  <a:gd name="T75" fmla="*/ 10 h 29"/>
                  <a:gd name="T76" fmla="*/ 2 w 28"/>
                  <a:gd name="T77" fmla="*/ 10 h 29"/>
                  <a:gd name="T78" fmla="*/ 0 w 28"/>
                  <a:gd name="T79" fmla="*/ 14 h 29"/>
                  <a:gd name="T80" fmla="*/ 0 w 28"/>
                  <a:gd name="T81" fmla="*/ 15 h 29"/>
                  <a:gd name="T82" fmla="*/ 15 w 28"/>
                  <a:gd name="T83" fmla="*/ 18 h 29"/>
                  <a:gd name="T84" fmla="*/ 14 w 28"/>
                  <a:gd name="T85" fmla="*/ 20 h 29"/>
                  <a:gd name="T86" fmla="*/ 13 w 28"/>
                  <a:gd name="T87" fmla="*/ 19 h 29"/>
                  <a:gd name="T88" fmla="*/ 11 w 28"/>
                  <a:gd name="T89" fmla="*/ 16 h 29"/>
                  <a:gd name="T90" fmla="*/ 9 w 28"/>
                  <a:gd name="T91" fmla="*/ 15 h 29"/>
                  <a:gd name="T92" fmla="*/ 14 w 28"/>
                  <a:gd name="T93" fmla="*/ 14 h 29"/>
                  <a:gd name="T94" fmla="*/ 16 w 28"/>
                  <a:gd name="T95" fmla="*/ 14 h 29"/>
                  <a:gd name="T96" fmla="*/ 17 w 28"/>
                  <a:gd name="T97" fmla="*/ 12 h 29"/>
                  <a:gd name="T98" fmla="*/ 17 w 28"/>
                  <a:gd name="T99" fmla="*/ 15 h 29"/>
                  <a:gd name="T100" fmla="*/ 16 w 28"/>
                  <a:gd name="T101" fmla="*/ 17 h 29"/>
                  <a:gd name="T102" fmla="*/ 15 w 28"/>
                  <a:gd name="T103" fmla="*/ 18 h 29"/>
                  <a:gd name="T104" fmla="*/ 15 w 28"/>
                  <a:gd name="T105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" h="29">
                    <a:moveTo>
                      <a:pt x="0" y="15"/>
                    </a:moveTo>
                    <a:cubicBezTo>
                      <a:pt x="0" y="16"/>
                      <a:pt x="1" y="16"/>
                      <a:pt x="1" y="17"/>
                    </a:cubicBezTo>
                    <a:cubicBezTo>
                      <a:pt x="1" y="18"/>
                      <a:pt x="1" y="18"/>
                      <a:pt x="1" y="19"/>
                    </a:cubicBezTo>
                    <a:cubicBezTo>
                      <a:pt x="2" y="19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4" y="23"/>
                    </a:cubicBezTo>
                    <a:cubicBezTo>
                      <a:pt x="5" y="23"/>
                      <a:pt x="6" y="24"/>
                      <a:pt x="7" y="24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9" y="27"/>
                      <a:pt x="11" y="28"/>
                      <a:pt x="12" y="27"/>
                    </a:cubicBezTo>
                    <a:cubicBezTo>
                      <a:pt x="15" y="29"/>
                      <a:pt x="17" y="29"/>
                      <a:pt x="18" y="28"/>
                    </a:cubicBezTo>
                    <a:cubicBezTo>
                      <a:pt x="19" y="27"/>
                      <a:pt x="19" y="26"/>
                      <a:pt x="19" y="24"/>
                    </a:cubicBezTo>
                    <a:cubicBezTo>
                      <a:pt x="19" y="24"/>
                      <a:pt x="19" y="23"/>
                      <a:pt x="19" y="23"/>
                    </a:cubicBezTo>
                    <a:cubicBezTo>
                      <a:pt x="19" y="23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1"/>
                    </a:cubicBezTo>
                    <a:cubicBezTo>
                      <a:pt x="20" y="21"/>
                      <a:pt x="20" y="21"/>
                      <a:pt x="21" y="21"/>
                    </a:cubicBezTo>
                    <a:cubicBezTo>
                      <a:pt x="22" y="21"/>
                      <a:pt x="22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20"/>
                      <a:pt x="24" y="21"/>
                      <a:pt x="24" y="21"/>
                    </a:cubicBezTo>
                    <a:cubicBezTo>
                      <a:pt x="25" y="22"/>
                      <a:pt x="27" y="26"/>
                      <a:pt x="28" y="23"/>
                    </a:cubicBezTo>
                    <a:cubicBezTo>
                      <a:pt x="28" y="23"/>
                      <a:pt x="28" y="21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ubicBezTo>
                      <a:pt x="28" y="17"/>
                      <a:pt x="28" y="17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5"/>
                      <a:pt x="27" y="13"/>
                      <a:pt x="27" y="11"/>
                    </a:cubicBezTo>
                    <a:cubicBezTo>
                      <a:pt x="26" y="9"/>
                      <a:pt x="24" y="7"/>
                      <a:pt x="23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2" y="6"/>
                      <a:pt x="21" y="5"/>
                      <a:pt x="20" y="5"/>
                    </a:cubicBezTo>
                    <a:cubicBezTo>
                      <a:pt x="20" y="5"/>
                      <a:pt x="19" y="5"/>
                      <a:pt x="19" y="4"/>
                    </a:cubicBezTo>
                    <a:cubicBezTo>
                      <a:pt x="19" y="3"/>
                      <a:pt x="19" y="3"/>
                      <a:pt x="18" y="2"/>
                    </a:cubicBezTo>
                    <a:cubicBezTo>
                      <a:pt x="17" y="1"/>
                      <a:pt x="14" y="0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3"/>
                      <a:pt x="7" y="3"/>
                      <a:pt x="6" y="5"/>
                    </a:cubicBezTo>
                    <a:cubicBezTo>
                      <a:pt x="4" y="6"/>
                      <a:pt x="3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1" y="11"/>
                      <a:pt x="0" y="12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lose/>
                    <a:moveTo>
                      <a:pt x="15" y="18"/>
                    </a:moveTo>
                    <a:cubicBezTo>
                      <a:pt x="15" y="19"/>
                      <a:pt x="15" y="20"/>
                      <a:pt x="14" y="20"/>
                    </a:cubicBezTo>
                    <a:cubicBezTo>
                      <a:pt x="14" y="19"/>
                      <a:pt x="14" y="19"/>
                      <a:pt x="13" y="19"/>
                    </a:cubicBezTo>
                    <a:cubicBezTo>
                      <a:pt x="13" y="18"/>
                      <a:pt x="12" y="17"/>
                      <a:pt x="11" y="16"/>
                    </a:cubicBezTo>
                    <a:cubicBezTo>
                      <a:pt x="10" y="16"/>
                      <a:pt x="8" y="17"/>
                      <a:pt x="9" y="15"/>
                    </a:cubicBezTo>
                    <a:cubicBezTo>
                      <a:pt x="10" y="14"/>
                      <a:pt x="12" y="14"/>
                      <a:pt x="14" y="14"/>
                    </a:cubicBezTo>
                    <a:cubicBezTo>
                      <a:pt x="14" y="14"/>
                      <a:pt x="15" y="14"/>
                      <a:pt x="16" y="14"/>
                    </a:cubicBezTo>
                    <a:cubicBezTo>
                      <a:pt x="16" y="13"/>
                      <a:pt x="17" y="12"/>
                      <a:pt x="17" y="12"/>
                    </a:cubicBezTo>
                    <a:cubicBezTo>
                      <a:pt x="18" y="13"/>
                      <a:pt x="17" y="14"/>
                      <a:pt x="17" y="15"/>
                    </a:cubicBezTo>
                    <a:cubicBezTo>
                      <a:pt x="17" y="15"/>
                      <a:pt x="16" y="16"/>
                      <a:pt x="16" y="17"/>
                    </a:cubicBezTo>
                    <a:cubicBezTo>
                      <a:pt x="16" y="17"/>
                      <a:pt x="16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0" name="Line 1131"/>
              <p:cNvSpPr>
                <a:spLocks noChangeShapeType="1"/>
              </p:cNvSpPr>
              <p:nvPr/>
            </p:nvSpPr>
            <p:spPr bwMode="auto">
              <a:xfrm>
                <a:off x="1018" y="358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1" name="Line 1132"/>
              <p:cNvSpPr>
                <a:spLocks noChangeShapeType="1"/>
              </p:cNvSpPr>
              <p:nvPr/>
            </p:nvSpPr>
            <p:spPr bwMode="auto">
              <a:xfrm>
                <a:off x="1018" y="358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2" name="Freeform 1133"/>
              <p:cNvSpPr>
                <a:spLocks/>
              </p:cNvSpPr>
              <p:nvPr/>
            </p:nvSpPr>
            <p:spPr bwMode="auto">
              <a:xfrm>
                <a:off x="1018" y="3580"/>
                <a:ext cx="6" cy="5"/>
              </a:xfrm>
              <a:custGeom>
                <a:avLst/>
                <a:gdLst>
                  <a:gd name="T0" fmla="*/ 0 w 3"/>
                  <a:gd name="T1" fmla="*/ 3 h 3"/>
                  <a:gd name="T2" fmla="*/ 1 w 3"/>
                  <a:gd name="T3" fmla="*/ 3 h 3"/>
                  <a:gd name="T4" fmla="*/ 1 w 3"/>
                  <a:gd name="T5" fmla="*/ 3 h 3"/>
                  <a:gd name="T6" fmla="*/ 2 w 3"/>
                  <a:gd name="T7" fmla="*/ 2 h 3"/>
                  <a:gd name="T8" fmla="*/ 2 w 3"/>
                  <a:gd name="T9" fmla="*/ 0 h 3"/>
                  <a:gd name="T10" fmla="*/ 0 w 3"/>
                  <a:gd name="T11" fmla="*/ 1 h 3"/>
                  <a:gd name="T12" fmla="*/ 0 w 3"/>
                  <a:gd name="T13" fmla="*/ 2 h 3"/>
                  <a:gd name="T14" fmla="*/ 0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3" name="Freeform 1134"/>
              <p:cNvSpPr>
                <a:spLocks/>
              </p:cNvSpPr>
              <p:nvPr/>
            </p:nvSpPr>
            <p:spPr bwMode="auto">
              <a:xfrm>
                <a:off x="1010" y="3584"/>
                <a:ext cx="7" cy="7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3 h 4"/>
                  <a:gd name="T4" fmla="*/ 1 w 4"/>
                  <a:gd name="T5" fmla="*/ 3 h 4"/>
                  <a:gd name="T6" fmla="*/ 2 w 4"/>
                  <a:gd name="T7" fmla="*/ 0 h 4"/>
                  <a:gd name="T8" fmla="*/ 4 w 4"/>
                  <a:gd name="T9" fmla="*/ 0 h 4"/>
                  <a:gd name="T10" fmla="*/ 4 w 4"/>
                  <a:gd name="T11" fmla="*/ 1 h 4"/>
                  <a:gd name="T12" fmla="*/ 4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3"/>
                      <a:pt x="3" y="4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4" name="Freeform 1135"/>
              <p:cNvSpPr>
                <a:spLocks/>
              </p:cNvSpPr>
              <p:nvPr/>
            </p:nvSpPr>
            <p:spPr bwMode="auto">
              <a:xfrm>
                <a:off x="1001" y="3589"/>
                <a:ext cx="9" cy="9"/>
              </a:xfrm>
              <a:custGeom>
                <a:avLst/>
                <a:gdLst>
                  <a:gd name="T0" fmla="*/ 5 w 5"/>
                  <a:gd name="T1" fmla="*/ 1 h 5"/>
                  <a:gd name="T2" fmla="*/ 4 w 5"/>
                  <a:gd name="T3" fmla="*/ 4 h 5"/>
                  <a:gd name="T4" fmla="*/ 2 w 5"/>
                  <a:gd name="T5" fmla="*/ 4 h 5"/>
                  <a:gd name="T6" fmla="*/ 0 w 5"/>
                  <a:gd name="T7" fmla="*/ 3 h 5"/>
                  <a:gd name="T8" fmla="*/ 1 w 5"/>
                  <a:gd name="T9" fmla="*/ 2 h 5"/>
                  <a:gd name="T10" fmla="*/ 3 w 5"/>
                  <a:gd name="T11" fmla="*/ 0 h 5"/>
                  <a:gd name="T12" fmla="*/ 5 w 5"/>
                  <a:gd name="T13" fmla="*/ 0 h 5"/>
                  <a:gd name="T14" fmla="*/ 5 w 5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5" y="2"/>
                      <a:pt x="5" y="3"/>
                      <a:pt x="4" y="4"/>
                    </a:cubicBezTo>
                    <a:cubicBezTo>
                      <a:pt x="3" y="4"/>
                      <a:pt x="2" y="5"/>
                      <a:pt x="2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5" name="Freeform 1136"/>
              <p:cNvSpPr>
                <a:spLocks/>
              </p:cNvSpPr>
              <p:nvPr/>
            </p:nvSpPr>
            <p:spPr bwMode="auto">
              <a:xfrm>
                <a:off x="1025" y="3596"/>
                <a:ext cx="8" cy="10"/>
              </a:xfrm>
              <a:custGeom>
                <a:avLst/>
                <a:gdLst>
                  <a:gd name="T0" fmla="*/ 2 w 4"/>
                  <a:gd name="T1" fmla="*/ 4 h 5"/>
                  <a:gd name="T2" fmla="*/ 3 w 4"/>
                  <a:gd name="T3" fmla="*/ 1 h 5"/>
                  <a:gd name="T4" fmla="*/ 1 w 4"/>
                  <a:gd name="T5" fmla="*/ 2 h 5"/>
                  <a:gd name="T6" fmla="*/ 0 w 4"/>
                  <a:gd name="T7" fmla="*/ 4 h 5"/>
                  <a:gd name="T8" fmla="*/ 1 w 4"/>
                  <a:gd name="T9" fmla="*/ 5 h 5"/>
                  <a:gd name="T10" fmla="*/ 2 w 4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3" y="4"/>
                      <a:pt x="4" y="3"/>
                      <a:pt x="3" y="1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5"/>
                      <a:pt x="2" y="4"/>
                      <a:pt x="2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6" name="Freeform 1137"/>
              <p:cNvSpPr>
                <a:spLocks/>
              </p:cNvSpPr>
              <p:nvPr/>
            </p:nvSpPr>
            <p:spPr bwMode="auto">
              <a:xfrm>
                <a:off x="1015" y="3606"/>
                <a:ext cx="10" cy="20"/>
              </a:xfrm>
              <a:custGeom>
                <a:avLst/>
                <a:gdLst>
                  <a:gd name="T0" fmla="*/ 5 w 6"/>
                  <a:gd name="T1" fmla="*/ 4 h 11"/>
                  <a:gd name="T2" fmla="*/ 6 w 6"/>
                  <a:gd name="T3" fmla="*/ 1 h 11"/>
                  <a:gd name="T4" fmla="*/ 5 w 6"/>
                  <a:gd name="T5" fmla="*/ 0 h 11"/>
                  <a:gd name="T6" fmla="*/ 4 w 6"/>
                  <a:gd name="T7" fmla="*/ 1 h 11"/>
                  <a:gd name="T8" fmla="*/ 3 w 6"/>
                  <a:gd name="T9" fmla="*/ 3 h 11"/>
                  <a:gd name="T10" fmla="*/ 3 w 6"/>
                  <a:gd name="T11" fmla="*/ 4 h 11"/>
                  <a:gd name="T12" fmla="*/ 2 w 6"/>
                  <a:gd name="T13" fmla="*/ 4 h 11"/>
                  <a:gd name="T14" fmla="*/ 2 w 6"/>
                  <a:gd name="T15" fmla="*/ 5 h 11"/>
                  <a:gd name="T16" fmla="*/ 1 w 6"/>
                  <a:gd name="T17" fmla="*/ 6 h 11"/>
                  <a:gd name="T18" fmla="*/ 0 w 6"/>
                  <a:gd name="T19" fmla="*/ 8 h 11"/>
                  <a:gd name="T20" fmla="*/ 0 w 6"/>
                  <a:gd name="T21" fmla="*/ 10 h 11"/>
                  <a:gd name="T22" fmla="*/ 4 w 6"/>
                  <a:gd name="T23" fmla="*/ 9 h 11"/>
                  <a:gd name="T24" fmla="*/ 5 w 6"/>
                  <a:gd name="T25" fmla="*/ 7 h 11"/>
                  <a:gd name="T26" fmla="*/ 5 w 6"/>
                  <a:gd name="T27" fmla="*/ 5 h 11"/>
                  <a:gd name="T28" fmla="*/ 5 w 6"/>
                  <a:gd name="T29" fmla="*/ 5 h 11"/>
                  <a:gd name="T30" fmla="*/ 5 w 6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11">
                    <a:moveTo>
                      <a:pt x="5" y="4"/>
                    </a:moveTo>
                    <a:cubicBezTo>
                      <a:pt x="6" y="3"/>
                      <a:pt x="6" y="2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4" y="1"/>
                      <a:pt x="4" y="1"/>
                    </a:cubicBezTo>
                    <a:cubicBezTo>
                      <a:pt x="4" y="2"/>
                      <a:pt x="3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1"/>
                      <a:pt x="3" y="10"/>
                      <a:pt x="4" y="9"/>
                    </a:cubicBezTo>
                    <a:cubicBezTo>
                      <a:pt x="4" y="9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7" name="Freeform 1138"/>
              <p:cNvSpPr>
                <a:spLocks/>
              </p:cNvSpPr>
              <p:nvPr/>
            </p:nvSpPr>
            <p:spPr bwMode="auto">
              <a:xfrm>
                <a:off x="1036" y="3606"/>
                <a:ext cx="7" cy="9"/>
              </a:xfrm>
              <a:custGeom>
                <a:avLst/>
                <a:gdLst>
                  <a:gd name="T0" fmla="*/ 3 w 4"/>
                  <a:gd name="T1" fmla="*/ 5 h 5"/>
                  <a:gd name="T2" fmla="*/ 4 w 4"/>
                  <a:gd name="T3" fmla="*/ 4 h 5"/>
                  <a:gd name="T4" fmla="*/ 4 w 4"/>
                  <a:gd name="T5" fmla="*/ 2 h 5"/>
                  <a:gd name="T6" fmla="*/ 3 w 4"/>
                  <a:gd name="T7" fmla="*/ 0 h 5"/>
                  <a:gd name="T8" fmla="*/ 1 w 4"/>
                  <a:gd name="T9" fmla="*/ 1 h 5"/>
                  <a:gd name="T10" fmla="*/ 0 w 4"/>
                  <a:gd name="T11" fmla="*/ 3 h 5"/>
                  <a:gd name="T12" fmla="*/ 1 w 4"/>
                  <a:gd name="T13" fmla="*/ 5 h 5"/>
                  <a:gd name="T14" fmla="*/ 2 w 4"/>
                  <a:gd name="T15" fmla="*/ 5 h 5"/>
                  <a:gd name="T16" fmla="*/ 3 w 4"/>
                  <a:gd name="T17" fmla="*/ 5 h 5"/>
                  <a:gd name="T18" fmla="*/ 3 w 4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3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8" name="Freeform 1139"/>
              <p:cNvSpPr>
                <a:spLocks/>
              </p:cNvSpPr>
              <p:nvPr/>
            </p:nvSpPr>
            <p:spPr bwMode="auto">
              <a:xfrm>
                <a:off x="1050" y="3607"/>
                <a:ext cx="5" cy="9"/>
              </a:xfrm>
              <a:custGeom>
                <a:avLst/>
                <a:gdLst>
                  <a:gd name="T0" fmla="*/ 2 w 3"/>
                  <a:gd name="T1" fmla="*/ 5 h 5"/>
                  <a:gd name="T2" fmla="*/ 3 w 3"/>
                  <a:gd name="T3" fmla="*/ 3 h 5"/>
                  <a:gd name="T4" fmla="*/ 3 w 3"/>
                  <a:gd name="T5" fmla="*/ 1 h 5"/>
                  <a:gd name="T6" fmla="*/ 3 w 3"/>
                  <a:gd name="T7" fmla="*/ 0 h 5"/>
                  <a:gd name="T8" fmla="*/ 1 w 3"/>
                  <a:gd name="T9" fmla="*/ 0 h 5"/>
                  <a:gd name="T10" fmla="*/ 0 w 3"/>
                  <a:gd name="T11" fmla="*/ 3 h 5"/>
                  <a:gd name="T12" fmla="*/ 1 w 3"/>
                  <a:gd name="T13" fmla="*/ 5 h 5"/>
                  <a:gd name="T14" fmla="*/ 2 w 3"/>
                  <a:gd name="T15" fmla="*/ 5 h 5"/>
                  <a:gd name="T16" fmla="*/ 2 w 3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cubicBezTo>
                      <a:pt x="3" y="5"/>
                      <a:pt x="3" y="4"/>
                      <a:pt x="3" y="3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89" name="Freeform 1140"/>
              <p:cNvSpPr>
                <a:spLocks/>
              </p:cNvSpPr>
              <p:nvPr/>
            </p:nvSpPr>
            <p:spPr bwMode="auto">
              <a:xfrm>
                <a:off x="1034" y="3616"/>
                <a:ext cx="6" cy="8"/>
              </a:xfrm>
              <a:custGeom>
                <a:avLst/>
                <a:gdLst>
                  <a:gd name="T0" fmla="*/ 1 w 3"/>
                  <a:gd name="T1" fmla="*/ 3 h 4"/>
                  <a:gd name="T2" fmla="*/ 2 w 3"/>
                  <a:gd name="T3" fmla="*/ 3 h 4"/>
                  <a:gd name="T4" fmla="*/ 2 w 3"/>
                  <a:gd name="T5" fmla="*/ 1 h 4"/>
                  <a:gd name="T6" fmla="*/ 1 w 3"/>
                  <a:gd name="T7" fmla="*/ 1 h 4"/>
                  <a:gd name="T8" fmla="*/ 0 w 3"/>
                  <a:gd name="T9" fmla="*/ 3 h 4"/>
                  <a:gd name="T10" fmla="*/ 1 w 3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4"/>
                      <a:pt x="1" y="3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0" name="Freeform 1141"/>
              <p:cNvSpPr>
                <a:spLocks/>
              </p:cNvSpPr>
              <p:nvPr/>
            </p:nvSpPr>
            <p:spPr bwMode="auto">
              <a:xfrm>
                <a:off x="1047" y="3618"/>
                <a:ext cx="7" cy="6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1 h 3"/>
                  <a:gd name="T4" fmla="*/ 4 w 4"/>
                  <a:gd name="T5" fmla="*/ 0 h 3"/>
                  <a:gd name="T6" fmla="*/ 2 w 4"/>
                  <a:gd name="T7" fmla="*/ 0 h 3"/>
                  <a:gd name="T8" fmla="*/ 2 w 4"/>
                  <a:gd name="T9" fmla="*/ 3 h 3"/>
                  <a:gd name="T10" fmla="*/ 2 w 4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3" y="3"/>
                      <a:pt x="4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1"/>
                      <a:pt x="0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1" name="Freeform 1142"/>
              <p:cNvSpPr>
                <a:spLocks/>
              </p:cNvSpPr>
              <p:nvPr/>
            </p:nvSpPr>
            <p:spPr bwMode="auto">
              <a:xfrm>
                <a:off x="1027" y="3624"/>
                <a:ext cx="9" cy="13"/>
              </a:xfrm>
              <a:custGeom>
                <a:avLst/>
                <a:gdLst>
                  <a:gd name="T0" fmla="*/ 5 w 5"/>
                  <a:gd name="T1" fmla="*/ 3 h 7"/>
                  <a:gd name="T2" fmla="*/ 3 w 5"/>
                  <a:gd name="T3" fmla="*/ 6 h 7"/>
                  <a:gd name="T4" fmla="*/ 1 w 5"/>
                  <a:gd name="T5" fmla="*/ 6 h 7"/>
                  <a:gd name="T6" fmla="*/ 0 w 5"/>
                  <a:gd name="T7" fmla="*/ 3 h 7"/>
                  <a:gd name="T8" fmla="*/ 2 w 5"/>
                  <a:gd name="T9" fmla="*/ 1 h 7"/>
                  <a:gd name="T10" fmla="*/ 3 w 5"/>
                  <a:gd name="T11" fmla="*/ 0 h 7"/>
                  <a:gd name="T12" fmla="*/ 4 w 5"/>
                  <a:gd name="T13" fmla="*/ 0 h 7"/>
                  <a:gd name="T14" fmla="*/ 5 w 5"/>
                  <a:gd name="T15" fmla="*/ 1 h 7"/>
                  <a:gd name="T16" fmla="*/ 5 w 5"/>
                  <a:gd name="T17" fmla="*/ 2 h 7"/>
                  <a:gd name="T18" fmla="*/ 5 w 5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5" y="4"/>
                      <a:pt x="4" y="5"/>
                      <a:pt x="3" y="6"/>
                    </a:cubicBezTo>
                    <a:cubicBezTo>
                      <a:pt x="3" y="6"/>
                      <a:pt x="2" y="7"/>
                      <a:pt x="1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2" name="Freeform 1143"/>
              <p:cNvSpPr>
                <a:spLocks/>
              </p:cNvSpPr>
              <p:nvPr/>
            </p:nvSpPr>
            <p:spPr bwMode="auto">
              <a:xfrm>
                <a:off x="1045" y="3626"/>
                <a:ext cx="9" cy="12"/>
              </a:xfrm>
              <a:custGeom>
                <a:avLst/>
                <a:gdLst>
                  <a:gd name="T0" fmla="*/ 4 w 5"/>
                  <a:gd name="T1" fmla="*/ 6 h 7"/>
                  <a:gd name="T2" fmla="*/ 5 w 5"/>
                  <a:gd name="T3" fmla="*/ 1 h 7"/>
                  <a:gd name="T4" fmla="*/ 3 w 5"/>
                  <a:gd name="T5" fmla="*/ 0 h 7"/>
                  <a:gd name="T6" fmla="*/ 1 w 5"/>
                  <a:gd name="T7" fmla="*/ 1 h 7"/>
                  <a:gd name="T8" fmla="*/ 0 w 5"/>
                  <a:gd name="T9" fmla="*/ 4 h 7"/>
                  <a:gd name="T10" fmla="*/ 1 w 5"/>
                  <a:gd name="T11" fmla="*/ 6 h 7"/>
                  <a:gd name="T12" fmla="*/ 3 w 5"/>
                  <a:gd name="T13" fmla="*/ 6 h 7"/>
                  <a:gd name="T14" fmla="*/ 4 w 5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4" y="6"/>
                    </a:moveTo>
                    <a:cubicBezTo>
                      <a:pt x="5" y="5"/>
                      <a:pt x="5" y="3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2" y="7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3" name="Line 1144"/>
              <p:cNvSpPr>
                <a:spLocks noChangeShapeType="1"/>
              </p:cNvSpPr>
              <p:nvPr/>
            </p:nvSpPr>
            <p:spPr bwMode="auto">
              <a:xfrm>
                <a:off x="1083" y="360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4" name="Line 1145"/>
              <p:cNvSpPr>
                <a:spLocks noChangeShapeType="1"/>
              </p:cNvSpPr>
              <p:nvPr/>
            </p:nvSpPr>
            <p:spPr bwMode="auto">
              <a:xfrm>
                <a:off x="1083" y="360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5" name="Freeform 1146"/>
              <p:cNvSpPr>
                <a:spLocks/>
              </p:cNvSpPr>
              <p:nvPr/>
            </p:nvSpPr>
            <p:spPr bwMode="auto">
              <a:xfrm>
                <a:off x="1073" y="3596"/>
                <a:ext cx="12" cy="17"/>
              </a:xfrm>
              <a:custGeom>
                <a:avLst/>
                <a:gdLst>
                  <a:gd name="T0" fmla="*/ 6 w 7"/>
                  <a:gd name="T1" fmla="*/ 4 h 9"/>
                  <a:gd name="T2" fmla="*/ 6 w 7"/>
                  <a:gd name="T3" fmla="*/ 5 h 9"/>
                  <a:gd name="T4" fmla="*/ 6 w 7"/>
                  <a:gd name="T5" fmla="*/ 6 h 9"/>
                  <a:gd name="T6" fmla="*/ 5 w 7"/>
                  <a:gd name="T7" fmla="*/ 8 h 9"/>
                  <a:gd name="T8" fmla="*/ 4 w 7"/>
                  <a:gd name="T9" fmla="*/ 9 h 9"/>
                  <a:gd name="T10" fmla="*/ 2 w 7"/>
                  <a:gd name="T11" fmla="*/ 8 h 9"/>
                  <a:gd name="T12" fmla="*/ 1 w 7"/>
                  <a:gd name="T13" fmla="*/ 7 h 9"/>
                  <a:gd name="T14" fmla="*/ 0 w 7"/>
                  <a:gd name="T15" fmla="*/ 6 h 9"/>
                  <a:gd name="T16" fmla="*/ 0 w 7"/>
                  <a:gd name="T17" fmla="*/ 4 h 9"/>
                  <a:gd name="T18" fmla="*/ 0 w 7"/>
                  <a:gd name="T19" fmla="*/ 3 h 9"/>
                  <a:gd name="T20" fmla="*/ 0 w 7"/>
                  <a:gd name="T21" fmla="*/ 1 h 9"/>
                  <a:gd name="T22" fmla="*/ 3 w 7"/>
                  <a:gd name="T23" fmla="*/ 1 h 9"/>
                  <a:gd name="T24" fmla="*/ 4 w 7"/>
                  <a:gd name="T25" fmla="*/ 1 h 9"/>
                  <a:gd name="T26" fmla="*/ 4 w 7"/>
                  <a:gd name="T27" fmla="*/ 2 h 9"/>
                  <a:gd name="T28" fmla="*/ 4 w 7"/>
                  <a:gd name="T29" fmla="*/ 3 h 9"/>
                  <a:gd name="T30" fmla="*/ 5 w 7"/>
                  <a:gd name="T31" fmla="*/ 4 h 9"/>
                  <a:gd name="T32" fmla="*/ 6 w 7"/>
                  <a:gd name="T3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9">
                    <a:moveTo>
                      <a:pt x="6" y="4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5" y="8"/>
                    </a:cubicBezTo>
                    <a:cubicBezTo>
                      <a:pt x="5" y="8"/>
                      <a:pt x="4" y="9"/>
                      <a:pt x="4" y="9"/>
                    </a:cubicBezTo>
                    <a:cubicBezTo>
                      <a:pt x="3" y="8"/>
                      <a:pt x="3" y="8"/>
                      <a:pt x="2" y="8"/>
                    </a:cubicBezTo>
                    <a:cubicBezTo>
                      <a:pt x="2" y="8"/>
                      <a:pt x="2" y="7"/>
                      <a:pt x="1" y="7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6" name="Freeform 1147"/>
              <p:cNvSpPr>
                <a:spLocks noEditPoints="1"/>
              </p:cNvSpPr>
              <p:nvPr/>
            </p:nvSpPr>
            <p:spPr bwMode="auto">
              <a:xfrm>
                <a:off x="1147" y="3543"/>
                <a:ext cx="52" cy="48"/>
              </a:xfrm>
              <a:custGeom>
                <a:avLst/>
                <a:gdLst>
                  <a:gd name="T0" fmla="*/ 2 w 30"/>
                  <a:gd name="T1" fmla="*/ 22 h 26"/>
                  <a:gd name="T2" fmla="*/ 4 w 30"/>
                  <a:gd name="T3" fmla="*/ 23 h 26"/>
                  <a:gd name="T4" fmla="*/ 5 w 30"/>
                  <a:gd name="T5" fmla="*/ 24 h 26"/>
                  <a:gd name="T6" fmla="*/ 7 w 30"/>
                  <a:gd name="T7" fmla="*/ 24 h 26"/>
                  <a:gd name="T8" fmla="*/ 8 w 30"/>
                  <a:gd name="T9" fmla="*/ 24 h 26"/>
                  <a:gd name="T10" fmla="*/ 10 w 30"/>
                  <a:gd name="T11" fmla="*/ 25 h 26"/>
                  <a:gd name="T12" fmla="*/ 13 w 30"/>
                  <a:gd name="T13" fmla="*/ 25 h 26"/>
                  <a:gd name="T14" fmla="*/ 13 w 30"/>
                  <a:gd name="T15" fmla="*/ 25 h 26"/>
                  <a:gd name="T16" fmla="*/ 19 w 30"/>
                  <a:gd name="T17" fmla="*/ 25 h 26"/>
                  <a:gd name="T18" fmla="*/ 24 w 30"/>
                  <a:gd name="T19" fmla="*/ 22 h 26"/>
                  <a:gd name="T20" fmla="*/ 22 w 30"/>
                  <a:gd name="T21" fmla="*/ 18 h 26"/>
                  <a:gd name="T22" fmla="*/ 22 w 30"/>
                  <a:gd name="T23" fmla="*/ 18 h 26"/>
                  <a:gd name="T24" fmla="*/ 21 w 30"/>
                  <a:gd name="T25" fmla="*/ 17 h 26"/>
                  <a:gd name="T26" fmla="*/ 21 w 30"/>
                  <a:gd name="T27" fmla="*/ 17 h 26"/>
                  <a:gd name="T28" fmla="*/ 21 w 30"/>
                  <a:gd name="T29" fmla="*/ 16 h 26"/>
                  <a:gd name="T30" fmla="*/ 22 w 30"/>
                  <a:gd name="T31" fmla="*/ 16 h 26"/>
                  <a:gd name="T32" fmla="*/ 22 w 30"/>
                  <a:gd name="T33" fmla="*/ 15 h 26"/>
                  <a:gd name="T34" fmla="*/ 23 w 30"/>
                  <a:gd name="T35" fmla="*/ 15 h 26"/>
                  <a:gd name="T36" fmla="*/ 23 w 30"/>
                  <a:gd name="T37" fmla="*/ 12 h 26"/>
                  <a:gd name="T38" fmla="*/ 23 w 30"/>
                  <a:gd name="T39" fmla="*/ 12 h 26"/>
                  <a:gd name="T40" fmla="*/ 25 w 30"/>
                  <a:gd name="T41" fmla="*/ 13 h 26"/>
                  <a:gd name="T42" fmla="*/ 30 w 30"/>
                  <a:gd name="T43" fmla="*/ 12 h 26"/>
                  <a:gd name="T44" fmla="*/ 28 w 30"/>
                  <a:gd name="T45" fmla="*/ 10 h 26"/>
                  <a:gd name="T46" fmla="*/ 27 w 30"/>
                  <a:gd name="T47" fmla="*/ 8 h 26"/>
                  <a:gd name="T48" fmla="*/ 25 w 30"/>
                  <a:gd name="T49" fmla="*/ 7 h 26"/>
                  <a:gd name="T50" fmla="*/ 25 w 30"/>
                  <a:gd name="T51" fmla="*/ 7 h 26"/>
                  <a:gd name="T52" fmla="*/ 21 w 30"/>
                  <a:gd name="T53" fmla="*/ 3 h 26"/>
                  <a:gd name="T54" fmla="*/ 16 w 30"/>
                  <a:gd name="T55" fmla="*/ 1 h 26"/>
                  <a:gd name="T56" fmla="*/ 15 w 30"/>
                  <a:gd name="T57" fmla="*/ 1 h 26"/>
                  <a:gd name="T58" fmla="*/ 13 w 30"/>
                  <a:gd name="T59" fmla="*/ 2 h 26"/>
                  <a:gd name="T60" fmla="*/ 11 w 30"/>
                  <a:gd name="T61" fmla="*/ 2 h 26"/>
                  <a:gd name="T62" fmla="*/ 9 w 30"/>
                  <a:gd name="T63" fmla="*/ 1 h 26"/>
                  <a:gd name="T64" fmla="*/ 4 w 30"/>
                  <a:gd name="T65" fmla="*/ 4 h 26"/>
                  <a:gd name="T66" fmla="*/ 4 w 30"/>
                  <a:gd name="T67" fmla="*/ 5 h 26"/>
                  <a:gd name="T68" fmla="*/ 4 w 30"/>
                  <a:gd name="T69" fmla="*/ 6 h 26"/>
                  <a:gd name="T70" fmla="*/ 1 w 30"/>
                  <a:gd name="T71" fmla="*/ 10 h 26"/>
                  <a:gd name="T72" fmla="*/ 2 w 30"/>
                  <a:gd name="T73" fmla="*/ 15 h 26"/>
                  <a:gd name="T74" fmla="*/ 2 w 30"/>
                  <a:gd name="T75" fmla="*/ 15 h 26"/>
                  <a:gd name="T76" fmla="*/ 1 w 30"/>
                  <a:gd name="T77" fmla="*/ 17 h 26"/>
                  <a:gd name="T78" fmla="*/ 1 w 30"/>
                  <a:gd name="T79" fmla="*/ 21 h 26"/>
                  <a:gd name="T80" fmla="*/ 2 w 30"/>
                  <a:gd name="T81" fmla="*/ 22 h 26"/>
                  <a:gd name="T82" fmla="*/ 16 w 30"/>
                  <a:gd name="T83" fmla="*/ 15 h 26"/>
                  <a:gd name="T84" fmla="*/ 16 w 30"/>
                  <a:gd name="T85" fmla="*/ 17 h 26"/>
                  <a:gd name="T86" fmla="*/ 15 w 30"/>
                  <a:gd name="T87" fmla="*/ 17 h 26"/>
                  <a:gd name="T88" fmla="*/ 12 w 30"/>
                  <a:gd name="T89" fmla="*/ 17 h 26"/>
                  <a:gd name="T90" fmla="*/ 9 w 30"/>
                  <a:gd name="T91" fmla="*/ 17 h 26"/>
                  <a:gd name="T92" fmla="*/ 13 w 30"/>
                  <a:gd name="T93" fmla="*/ 13 h 26"/>
                  <a:gd name="T94" fmla="*/ 14 w 30"/>
                  <a:gd name="T95" fmla="*/ 12 h 26"/>
                  <a:gd name="T96" fmla="*/ 14 w 30"/>
                  <a:gd name="T97" fmla="*/ 10 h 26"/>
                  <a:gd name="T98" fmla="*/ 15 w 30"/>
                  <a:gd name="T99" fmla="*/ 11 h 26"/>
                  <a:gd name="T100" fmla="*/ 16 w 30"/>
                  <a:gd name="T101" fmla="*/ 14 h 26"/>
                  <a:gd name="T102" fmla="*/ 16 w 30"/>
                  <a:gd name="T103" fmla="*/ 15 h 26"/>
                  <a:gd name="T104" fmla="*/ 16 w 30"/>
                  <a:gd name="T10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" h="26">
                    <a:moveTo>
                      <a:pt x="2" y="22"/>
                    </a:moveTo>
                    <a:cubicBezTo>
                      <a:pt x="3" y="22"/>
                      <a:pt x="3" y="22"/>
                      <a:pt x="4" y="23"/>
                    </a:cubicBezTo>
                    <a:cubicBezTo>
                      <a:pt x="5" y="23"/>
                      <a:pt x="5" y="24"/>
                      <a:pt x="5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1" y="26"/>
                      <a:pt x="12" y="26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6" y="26"/>
                      <a:pt x="18" y="26"/>
                      <a:pt x="19" y="25"/>
                    </a:cubicBezTo>
                    <a:cubicBezTo>
                      <a:pt x="22" y="25"/>
                      <a:pt x="24" y="24"/>
                      <a:pt x="24" y="22"/>
                    </a:cubicBezTo>
                    <a:cubicBezTo>
                      <a:pt x="25" y="21"/>
                      <a:pt x="24" y="19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7"/>
                      <a:pt x="22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3" y="15"/>
                    </a:cubicBezTo>
                    <a:cubicBezTo>
                      <a:pt x="23" y="14"/>
                      <a:pt x="23" y="13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5" y="12"/>
                      <a:pt x="25" y="13"/>
                    </a:cubicBezTo>
                    <a:cubicBezTo>
                      <a:pt x="26" y="13"/>
                      <a:pt x="30" y="15"/>
                      <a:pt x="30" y="12"/>
                    </a:cubicBezTo>
                    <a:cubicBezTo>
                      <a:pt x="29" y="12"/>
                      <a:pt x="28" y="11"/>
                      <a:pt x="28" y="10"/>
                    </a:cubicBezTo>
                    <a:cubicBezTo>
                      <a:pt x="27" y="10"/>
                      <a:pt x="27" y="9"/>
                      <a:pt x="27" y="8"/>
                    </a:cubicBezTo>
                    <a:cubicBezTo>
                      <a:pt x="26" y="7"/>
                      <a:pt x="26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3" y="4"/>
                      <a:pt x="21" y="3"/>
                    </a:cubicBezTo>
                    <a:cubicBezTo>
                      <a:pt x="19" y="1"/>
                      <a:pt x="17" y="1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7" y="0"/>
                      <a:pt x="5" y="2"/>
                      <a:pt x="4" y="4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2"/>
                      <a:pt x="1" y="14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0" y="18"/>
                      <a:pt x="1" y="20"/>
                      <a:pt x="1" y="21"/>
                    </a:cubicBezTo>
                    <a:cubicBezTo>
                      <a:pt x="1" y="21"/>
                      <a:pt x="2" y="22"/>
                      <a:pt x="2" y="22"/>
                    </a:cubicBezTo>
                    <a:close/>
                    <a:moveTo>
                      <a:pt x="16" y="15"/>
                    </a:moveTo>
                    <a:cubicBezTo>
                      <a:pt x="17" y="16"/>
                      <a:pt x="17" y="17"/>
                      <a:pt x="16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4" y="17"/>
                      <a:pt x="13" y="16"/>
                      <a:pt x="12" y="17"/>
                    </a:cubicBezTo>
                    <a:cubicBezTo>
                      <a:pt x="11" y="17"/>
                      <a:pt x="9" y="18"/>
                      <a:pt x="9" y="17"/>
                    </a:cubicBezTo>
                    <a:cubicBezTo>
                      <a:pt x="9" y="15"/>
                      <a:pt x="12" y="14"/>
                      <a:pt x="13" y="13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1"/>
                      <a:pt x="14" y="10"/>
                      <a:pt x="14" y="10"/>
                    </a:cubicBezTo>
                    <a:cubicBezTo>
                      <a:pt x="15" y="9"/>
                      <a:pt x="15" y="11"/>
                      <a:pt x="15" y="11"/>
                    </a:cubicBezTo>
                    <a:cubicBezTo>
                      <a:pt x="16" y="12"/>
                      <a:pt x="16" y="13"/>
                      <a:pt x="16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7" name="Line 1148"/>
              <p:cNvSpPr>
                <a:spLocks noChangeShapeType="1"/>
              </p:cNvSpPr>
              <p:nvPr/>
            </p:nvSpPr>
            <p:spPr bwMode="auto">
              <a:xfrm>
                <a:off x="1148" y="359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8" name="Line 1149"/>
              <p:cNvSpPr>
                <a:spLocks noChangeShapeType="1"/>
              </p:cNvSpPr>
              <p:nvPr/>
            </p:nvSpPr>
            <p:spPr bwMode="auto">
              <a:xfrm>
                <a:off x="1148" y="359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799" name="Freeform 1150"/>
              <p:cNvSpPr>
                <a:spLocks/>
              </p:cNvSpPr>
              <p:nvPr/>
            </p:nvSpPr>
            <p:spPr bwMode="auto">
              <a:xfrm>
                <a:off x="1145" y="3584"/>
                <a:ext cx="5" cy="7"/>
              </a:xfrm>
              <a:custGeom>
                <a:avLst/>
                <a:gdLst>
                  <a:gd name="T0" fmla="*/ 1 w 3"/>
                  <a:gd name="T1" fmla="*/ 4 h 4"/>
                  <a:gd name="T2" fmla="*/ 2 w 3"/>
                  <a:gd name="T3" fmla="*/ 4 h 4"/>
                  <a:gd name="T4" fmla="*/ 3 w 3"/>
                  <a:gd name="T5" fmla="*/ 3 h 4"/>
                  <a:gd name="T6" fmla="*/ 3 w 3"/>
                  <a:gd name="T7" fmla="*/ 2 h 4"/>
                  <a:gd name="T8" fmla="*/ 1 w 3"/>
                  <a:gd name="T9" fmla="*/ 1 h 4"/>
                  <a:gd name="T10" fmla="*/ 0 w 3"/>
                  <a:gd name="T11" fmla="*/ 3 h 4"/>
                  <a:gd name="T12" fmla="*/ 1 w 3"/>
                  <a:gd name="T13" fmla="*/ 4 h 4"/>
                  <a:gd name="T14" fmla="*/ 1 w 3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0" name="Freeform 1151"/>
              <p:cNvSpPr>
                <a:spLocks/>
              </p:cNvSpPr>
              <p:nvPr/>
            </p:nvSpPr>
            <p:spPr bwMode="auto">
              <a:xfrm>
                <a:off x="1141" y="3591"/>
                <a:ext cx="6" cy="9"/>
              </a:xfrm>
              <a:custGeom>
                <a:avLst/>
                <a:gdLst>
                  <a:gd name="T0" fmla="*/ 3 w 3"/>
                  <a:gd name="T1" fmla="*/ 2 h 5"/>
                  <a:gd name="T2" fmla="*/ 2 w 3"/>
                  <a:gd name="T3" fmla="*/ 4 h 5"/>
                  <a:gd name="T4" fmla="*/ 1 w 3"/>
                  <a:gd name="T5" fmla="*/ 4 h 5"/>
                  <a:gd name="T6" fmla="*/ 0 w 3"/>
                  <a:gd name="T7" fmla="*/ 2 h 5"/>
                  <a:gd name="T8" fmla="*/ 2 w 3"/>
                  <a:gd name="T9" fmla="*/ 0 h 5"/>
                  <a:gd name="T10" fmla="*/ 3 w 3"/>
                  <a:gd name="T11" fmla="*/ 1 h 5"/>
                  <a:gd name="T12" fmla="*/ 3 w 3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cubicBezTo>
                      <a:pt x="3" y="3"/>
                      <a:pt x="3" y="4"/>
                      <a:pt x="2" y="4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1" name="Freeform 1152"/>
              <p:cNvSpPr>
                <a:spLocks/>
              </p:cNvSpPr>
              <p:nvPr/>
            </p:nvSpPr>
            <p:spPr bwMode="auto">
              <a:xfrm>
                <a:off x="1138" y="3600"/>
                <a:ext cx="7" cy="11"/>
              </a:xfrm>
              <a:custGeom>
                <a:avLst/>
                <a:gdLst>
                  <a:gd name="T0" fmla="*/ 3 w 4"/>
                  <a:gd name="T1" fmla="*/ 1 h 6"/>
                  <a:gd name="T2" fmla="*/ 4 w 4"/>
                  <a:gd name="T3" fmla="*/ 4 h 6"/>
                  <a:gd name="T4" fmla="*/ 2 w 4"/>
                  <a:gd name="T5" fmla="*/ 5 h 6"/>
                  <a:gd name="T6" fmla="*/ 1 w 4"/>
                  <a:gd name="T7" fmla="*/ 5 h 6"/>
                  <a:gd name="T8" fmla="*/ 0 w 4"/>
                  <a:gd name="T9" fmla="*/ 4 h 6"/>
                  <a:gd name="T10" fmla="*/ 1 w 4"/>
                  <a:gd name="T11" fmla="*/ 2 h 6"/>
                  <a:gd name="T12" fmla="*/ 3 w 4"/>
                  <a:gd name="T13" fmla="*/ 0 h 6"/>
                  <a:gd name="T14" fmla="*/ 4 w 4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3" y="1"/>
                    </a:moveTo>
                    <a:cubicBezTo>
                      <a:pt x="4" y="2"/>
                      <a:pt x="4" y="3"/>
                      <a:pt x="4" y="4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6"/>
                      <a:pt x="1" y="6"/>
                      <a:pt x="1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3" y="1"/>
                      <a:pt x="4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2" name="Freeform 1153"/>
              <p:cNvSpPr>
                <a:spLocks/>
              </p:cNvSpPr>
              <p:nvPr/>
            </p:nvSpPr>
            <p:spPr bwMode="auto">
              <a:xfrm>
                <a:off x="1163" y="3595"/>
                <a:ext cx="5" cy="7"/>
              </a:xfrm>
              <a:custGeom>
                <a:avLst/>
                <a:gdLst>
                  <a:gd name="T0" fmla="*/ 2 w 3"/>
                  <a:gd name="T1" fmla="*/ 4 h 4"/>
                  <a:gd name="T2" fmla="*/ 2 w 3"/>
                  <a:gd name="T3" fmla="*/ 0 h 4"/>
                  <a:gd name="T4" fmla="*/ 0 w 3"/>
                  <a:gd name="T5" fmla="*/ 2 h 4"/>
                  <a:gd name="T6" fmla="*/ 0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3" y="3"/>
                      <a:pt x="3" y="1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3" name="Freeform 1154"/>
              <p:cNvSpPr>
                <a:spLocks/>
              </p:cNvSpPr>
              <p:nvPr/>
            </p:nvSpPr>
            <p:spPr bwMode="auto">
              <a:xfrm>
                <a:off x="1163" y="3604"/>
                <a:ext cx="8" cy="20"/>
              </a:xfrm>
              <a:custGeom>
                <a:avLst/>
                <a:gdLst>
                  <a:gd name="T0" fmla="*/ 3 w 5"/>
                  <a:gd name="T1" fmla="*/ 4 h 11"/>
                  <a:gd name="T2" fmla="*/ 2 w 5"/>
                  <a:gd name="T3" fmla="*/ 1 h 11"/>
                  <a:gd name="T4" fmla="*/ 1 w 5"/>
                  <a:gd name="T5" fmla="*/ 0 h 11"/>
                  <a:gd name="T6" fmla="*/ 0 w 5"/>
                  <a:gd name="T7" fmla="*/ 2 h 11"/>
                  <a:gd name="T8" fmla="*/ 1 w 5"/>
                  <a:gd name="T9" fmla="*/ 4 h 11"/>
                  <a:gd name="T10" fmla="*/ 1 w 5"/>
                  <a:gd name="T11" fmla="*/ 5 h 11"/>
                  <a:gd name="T12" fmla="*/ 1 w 5"/>
                  <a:gd name="T13" fmla="*/ 5 h 11"/>
                  <a:gd name="T14" fmla="*/ 0 w 5"/>
                  <a:gd name="T15" fmla="*/ 7 h 11"/>
                  <a:gd name="T16" fmla="*/ 1 w 5"/>
                  <a:gd name="T17" fmla="*/ 8 h 11"/>
                  <a:gd name="T18" fmla="*/ 1 w 5"/>
                  <a:gd name="T19" fmla="*/ 10 h 11"/>
                  <a:gd name="T20" fmla="*/ 2 w 5"/>
                  <a:gd name="T21" fmla="*/ 11 h 11"/>
                  <a:gd name="T22" fmla="*/ 5 w 5"/>
                  <a:gd name="T23" fmla="*/ 9 h 11"/>
                  <a:gd name="T24" fmla="*/ 4 w 5"/>
                  <a:gd name="T25" fmla="*/ 7 h 11"/>
                  <a:gd name="T26" fmla="*/ 3 w 5"/>
                  <a:gd name="T27" fmla="*/ 5 h 11"/>
                  <a:gd name="T28" fmla="*/ 3 w 5"/>
                  <a:gd name="T29" fmla="*/ 5 h 11"/>
                  <a:gd name="T30" fmla="*/ 3 w 5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11">
                    <a:moveTo>
                      <a:pt x="3" y="4"/>
                    </a:moveTo>
                    <a:cubicBezTo>
                      <a:pt x="3" y="3"/>
                      <a:pt x="3" y="2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3" y="11"/>
                      <a:pt x="4" y="10"/>
                      <a:pt x="5" y="9"/>
                    </a:cubicBezTo>
                    <a:cubicBezTo>
                      <a:pt x="5" y="8"/>
                      <a:pt x="5" y="7"/>
                      <a:pt x="4" y="7"/>
                    </a:cubicBezTo>
                    <a:cubicBezTo>
                      <a:pt x="4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4" name="Freeform 1155"/>
              <p:cNvSpPr>
                <a:spLocks/>
              </p:cNvSpPr>
              <p:nvPr/>
            </p:nvSpPr>
            <p:spPr bwMode="auto">
              <a:xfrm>
                <a:off x="1175" y="3595"/>
                <a:ext cx="7" cy="9"/>
              </a:xfrm>
              <a:custGeom>
                <a:avLst/>
                <a:gdLst>
                  <a:gd name="T0" fmla="*/ 4 w 4"/>
                  <a:gd name="T1" fmla="*/ 4 h 5"/>
                  <a:gd name="T2" fmla="*/ 4 w 4"/>
                  <a:gd name="T3" fmla="*/ 3 h 5"/>
                  <a:gd name="T4" fmla="*/ 3 w 4"/>
                  <a:gd name="T5" fmla="*/ 1 h 5"/>
                  <a:gd name="T6" fmla="*/ 2 w 4"/>
                  <a:gd name="T7" fmla="*/ 0 h 5"/>
                  <a:gd name="T8" fmla="*/ 1 w 4"/>
                  <a:gd name="T9" fmla="*/ 2 h 5"/>
                  <a:gd name="T10" fmla="*/ 1 w 4"/>
                  <a:gd name="T11" fmla="*/ 4 h 5"/>
                  <a:gd name="T12" fmla="*/ 3 w 4"/>
                  <a:gd name="T13" fmla="*/ 5 h 5"/>
                  <a:gd name="T14" fmla="*/ 4 w 4"/>
                  <a:gd name="T15" fmla="*/ 5 h 5"/>
                  <a:gd name="T16" fmla="*/ 4 w 4"/>
                  <a:gd name="T17" fmla="*/ 4 h 5"/>
                  <a:gd name="T18" fmla="*/ 4 w 4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4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0" y="2"/>
                      <a:pt x="1" y="3"/>
                      <a:pt x="1" y="4"/>
                    </a:cubicBezTo>
                    <a:cubicBezTo>
                      <a:pt x="1" y="4"/>
                      <a:pt x="2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5" name="Freeform 1156"/>
              <p:cNvSpPr>
                <a:spLocks/>
              </p:cNvSpPr>
              <p:nvPr/>
            </p:nvSpPr>
            <p:spPr bwMode="auto">
              <a:xfrm>
                <a:off x="1187" y="3587"/>
                <a:ext cx="7" cy="9"/>
              </a:xfrm>
              <a:custGeom>
                <a:avLst/>
                <a:gdLst>
                  <a:gd name="T0" fmla="*/ 4 w 4"/>
                  <a:gd name="T1" fmla="*/ 4 h 5"/>
                  <a:gd name="T2" fmla="*/ 4 w 4"/>
                  <a:gd name="T3" fmla="*/ 2 h 5"/>
                  <a:gd name="T4" fmla="*/ 2 w 4"/>
                  <a:gd name="T5" fmla="*/ 1 h 5"/>
                  <a:gd name="T6" fmla="*/ 1 w 4"/>
                  <a:gd name="T7" fmla="*/ 0 h 5"/>
                  <a:gd name="T8" fmla="*/ 0 w 4"/>
                  <a:gd name="T9" fmla="*/ 2 h 5"/>
                  <a:gd name="T10" fmla="*/ 1 w 4"/>
                  <a:gd name="T11" fmla="*/ 4 h 5"/>
                  <a:gd name="T12" fmla="*/ 2 w 4"/>
                  <a:gd name="T13" fmla="*/ 5 h 5"/>
                  <a:gd name="T14" fmla="*/ 3 w 4"/>
                  <a:gd name="T15" fmla="*/ 5 h 5"/>
                  <a:gd name="T16" fmla="*/ 4 w 4"/>
                  <a:gd name="T1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4"/>
                    </a:moveTo>
                    <a:cubicBezTo>
                      <a:pt x="4" y="4"/>
                      <a:pt x="4" y="3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6" name="Freeform 1157"/>
              <p:cNvSpPr>
                <a:spLocks/>
              </p:cNvSpPr>
              <p:nvPr/>
            </p:nvSpPr>
            <p:spPr bwMode="auto">
              <a:xfrm>
                <a:off x="1178" y="3606"/>
                <a:ext cx="6" cy="7"/>
              </a:xfrm>
              <a:custGeom>
                <a:avLst/>
                <a:gdLst>
                  <a:gd name="T0" fmla="*/ 3 w 3"/>
                  <a:gd name="T1" fmla="*/ 3 h 4"/>
                  <a:gd name="T2" fmla="*/ 3 w 3"/>
                  <a:gd name="T3" fmla="*/ 2 h 4"/>
                  <a:gd name="T4" fmla="*/ 2 w 3"/>
                  <a:gd name="T5" fmla="*/ 1 h 4"/>
                  <a:gd name="T6" fmla="*/ 1 w 3"/>
                  <a:gd name="T7" fmla="*/ 1 h 4"/>
                  <a:gd name="T8" fmla="*/ 1 w 3"/>
                  <a:gd name="T9" fmla="*/ 4 h 4"/>
                  <a:gd name="T10" fmla="*/ 3 w 3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1" y="3"/>
                      <a:pt x="1" y="4"/>
                    </a:cubicBezTo>
                    <a:cubicBezTo>
                      <a:pt x="2" y="4"/>
                      <a:pt x="3" y="4"/>
                      <a:pt x="3" y="3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7" name="Freeform 1158"/>
              <p:cNvSpPr>
                <a:spLocks/>
              </p:cNvSpPr>
              <p:nvPr/>
            </p:nvSpPr>
            <p:spPr bwMode="auto">
              <a:xfrm>
                <a:off x="1192" y="3596"/>
                <a:ext cx="6" cy="10"/>
              </a:xfrm>
              <a:custGeom>
                <a:avLst/>
                <a:gdLst>
                  <a:gd name="T0" fmla="*/ 2 w 3"/>
                  <a:gd name="T1" fmla="*/ 4 h 5"/>
                  <a:gd name="T2" fmla="*/ 2 w 3"/>
                  <a:gd name="T3" fmla="*/ 1 h 5"/>
                  <a:gd name="T4" fmla="*/ 1 w 3"/>
                  <a:gd name="T5" fmla="*/ 1 h 5"/>
                  <a:gd name="T6" fmla="*/ 0 w 3"/>
                  <a:gd name="T7" fmla="*/ 2 h 5"/>
                  <a:gd name="T8" fmla="*/ 1 w 3"/>
                  <a:gd name="T9" fmla="*/ 5 h 5"/>
                  <a:gd name="T10" fmla="*/ 2 w 3"/>
                  <a:gd name="T11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2" y="4"/>
                    </a:moveTo>
                    <a:cubicBezTo>
                      <a:pt x="3" y="4"/>
                      <a:pt x="3" y="2"/>
                      <a:pt x="2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1" y="5"/>
                      <a:pt x="1" y="5"/>
                      <a:pt x="2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8" name="Freeform 1159"/>
              <p:cNvSpPr>
                <a:spLocks/>
              </p:cNvSpPr>
              <p:nvPr/>
            </p:nvSpPr>
            <p:spPr bwMode="auto">
              <a:xfrm>
                <a:off x="1180" y="3613"/>
                <a:ext cx="7" cy="13"/>
              </a:xfrm>
              <a:custGeom>
                <a:avLst/>
                <a:gdLst>
                  <a:gd name="T0" fmla="*/ 4 w 4"/>
                  <a:gd name="T1" fmla="*/ 2 h 7"/>
                  <a:gd name="T2" fmla="*/ 4 w 4"/>
                  <a:gd name="T3" fmla="*/ 5 h 7"/>
                  <a:gd name="T4" fmla="*/ 2 w 4"/>
                  <a:gd name="T5" fmla="*/ 7 h 7"/>
                  <a:gd name="T6" fmla="*/ 0 w 4"/>
                  <a:gd name="T7" fmla="*/ 5 h 7"/>
                  <a:gd name="T8" fmla="*/ 0 w 4"/>
                  <a:gd name="T9" fmla="*/ 2 h 7"/>
                  <a:gd name="T10" fmla="*/ 1 w 4"/>
                  <a:gd name="T11" fmla="*/ 1 h 7"/>
                  <a:gd name="T12" fmla="*/ 1 w 4"/>
                  <a:gd name="T13" fmla="*/ 1 h 7"/>
                  <a:gd name="T14" fmla="*/ 2 w 4"/>
                  <a:gd name="T15" fmla="*/ 0 h 7"/>
                  <a:gd name="T16" fmla="*/ 3 w 4"/>
                  <a:gd name="T17" fmla="*/ 1 h 7"/>
                  <a:gd name="T18" fmla="*/ 4 w 4"/>
                  <a:gd name="T1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cubicBezTo>
                      <a:pt x="4" y="3"/>
                      <a:pt x="4" y="4"/>
                      <a:pt x="4" y="5"/>
                    </a:cubicBezTo>
                    <a:cubicBezTo>
                      <a:pt x="4" y="6"/>
                      <a:pt x="3" y="7"/>
                      <a:pt x="2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4" y="2"/>
                      <a:pt x="4" y="2"/>
                      <a:pt x="4" y="2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09" name="Freeform 1160"/>
              <p:cNvSpPr>
                <a:spLocks/>
              </p:cNvSpPr>
              <p:nvPr/>
            </p:nvSpPr>
            <p:spPr bwMode="auto">
              <a:xfrm>
                <a:off x="1194" y="3606"/>
                <a:ext cx="9" cy="10"/>
              </a:xfrm>
              <a:custGeom>
                <a:avLst/>
                <a:gdLst>
                  <a:gd name="T0" fmla="*/ 5 w 5"/>
                  <a:gd name="T1" fmla="*/ 4 h 6"/>
                  <a:gd name="T2" fmla="*/ 3 w 5"/>
                  <a:gd name="T3" fmla="*/ 0 h 6"/>
                  <a:gd name="T4" fmla="*/ 1 w 5"/>
                  <a:gd name="T5" fmla="*/ 0 h 6"/>
                  <a:gd name="T6" fmla="*/ 0 w 5"/>
                  <a:gd name="T7" fmla="*/ 2 h 6"/>
                  <a:gd name="T8" fmla="*/ 1 w 5"/>
                  <a:gd name="T9" fmla="*/ 5 h 6"/>
                  <a:gd name="T10" fmla="*/ 3 w 5"/>
                  <a:gd name="T11" fmla="*/ 6 h 6"/>
                  <a:gd name="T12" fmla="*/ 5 w 5"/>
                  <a:gd name="T13" fmla="*/ 4 h 6"/>
                  <a:gd name="T14" fmla="*/ 5 w 5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5" y="4"/>
                    </a:moveTo>
                    <a:cubicBezTo>
                      <a:pt x="5" y="3"/>
                      <a:pt x="4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5"/>
                      <a:pt x="2" y="6"/>
                      <a:pt x="3" y="6"/>
                    </a:cubicBezTo>
                    <a:cubicBezTo>
                      <a:pt x="4" y="6"/>
                      <a:pt x="4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0" name="Line 1161"/>
              <p:cNvSpPr>
                <a:spLocks noChangeShapeType="1"/>
              </p:cNvSpPr>
              <p:nvPr/>
            </p:nvSpPr>
            <p:spPr bwMode="auto">
              <a:xfrm>
                <a:off x="1212" y="3567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1" name="Line 1162"/>
              <p:cNvSpPr>
                <a:spLocks noChangeShapeType="1"/>
              </p:cNvSpPr>
              <p:nvPr/>
            </p:nvSpPr>
            <p:spPr bwMode="auto">
              <a:xfrm>
                <a:off x="1212" y="3567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2" name="Freeform 1163"/>
              <p:cNvSpPr>
                <a:spLocks/>
              </p:cNvSpPr>
              <p:nvPr/>
            </p:nvSpPr>
            <p:spPr bwMode="auto">
              <a:xfrm>
                <a:off x="1199" y="3565"/>
                <a:ext cx="14" cy="11"/>
              </a:xfrm>
              <a:custGeom>
                <a:avLst/>
                <a:gdLst>
                  <a:gd name="T0" fmla="*/ 6 w 8"/>
                  <a:gd name="T1" fmla="*/ 1 h 6"/>
                  <a:gd name="T2" fmla="*/ 7 w 8"/>
                  <a:gd name="T3" fmla="*/ 2 h 6"/>
                  <a:gd name="T4" fmla="*/ 8 w 8"/>
                  <a:gd name="T5" fmla="*/ 2 h 6"/>
                  <a:gd name="T6" fmla="*/ 8 w 8"/>
                  <a:gd name="T7" fmla="*/ 5 h 6"/>
                  <a:gd name="T8" fmla="*/ 7 w 8"/>
                  <a:gd name="T9" fmla="*/ 6 h 6"/>
                  <a:gd name="T10" fmla="*/ 6 w 8"/>
                  <a:gd name="T11" fmla="*/ 6 h 6"/>
                  <a:gd name="T12" fmla="*/ 4 w 8"/>
                  <a:gd name="T13" fmla="*/ 6 h 6"/>
                  <a:gd name="T14" fmla="*/ 3 w 8"/>
                  <a:gd name="T15" fmla="*/ 6 h 6"/>
                  <a:gd name="T16" fmla="*/ 2 w 8"/>
                  <a:gd name="T17" fmla="*/ 5 h 6"/>
                  <a:gd name="T18" fmla="*/ 1 w 8"/>
                  <a:gd name="T19" fmla="*/ 4 h 6"/>
                  <a:gd name="T20" fmla="*/ 0 w 8"/>
                  <a:gd name="T21" fmla="*/ 2 h 6"/>
                  <a:gd name="T22" fmla="*/ 2 w 8"/>
                  <a:gd name="T23" fmla="*/ 0 h 6"/>
                  <a:gd name="T24" fmla="*/ 3 w 8"/>
                  <a:gd name="T25" fmla="*/ 0 h 6"/>
                  <a:gd name="T26" fmla="*/ 4 w 8"/>
                  <a:gd name="T27" fmla="*/ 1 h 6"/>
                  <a:gd name="T28" fmla="*/ 4 w 8"/>
                  <a:gd name="T29" fmla="*/ 1 h 6"/>
                  <a:gd name="T30" fmla="*/ 5 w 8"/>
                  <a:gd name="T31" fmla="*/ 1 h 6"/>
                  <a:gd name="T32" fmla="*/ 6 w 8"/>
                  <a:gd name="T3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6">
                    <a:moveTo>
                      <a:pt x="6" y="1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4"/>
                      <a:pt x="8" y="5"/>
                    </a:cubicBezTo>
                    <a:cubicBezTo>
                      <a:pt x="8" y="5"/>
                      <a:pt x="8" y="6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2"/>
                      <a:pt x="6" y="2"/>
                      <a:pt x="6" y="1"/>
                    </a:cubicBezTo>
                  </a:path>
                </a:pathLst>
              </a:custGeom>
              <a:solidFill>
                <a:srgbClr val="D37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3" name="Freeform 1164"/>
              <p:cNvSpPr>
                <a:spLocks noEditPoints="1"/>
              </p:cNvSpPr>
              <p:nvPr/>
            </p:nvSpPr>
            <p:spPr bwMode="auto">
              <a:xfrm>
                <a:off x="1203" y="3503"/>
                <a:ext cx="47" cy="55"/>
              </a:xfrm>
              <a:custGeom>
                <a:avLst/>
                <a:gdLst>
                  <a:gd name="T0" fmla="*/ 19 w 27"/>
                  <a:gd name="T1" fmla="*/ 0 h 30"/>
                  <a:gd name="T2" fmla="*/ 16 w 27"/>
                  <a:gd name="T3" fmla="*/ 1 h 30"/>
                  <a:gd name="T4" fmla="*/ 14 w 27"/>
                  <a:gd name="T5" fmla="*/ 2 h 30"/>
                  <a:gd name="T6" fmla="*/ 14 w 27"/>
                  <a:gd name="T7" fmla="*/ 2 h 30"/>
                  <a:gd name="T8" fmla="*/ 9 w 27"/>
                  <a:gd name="T9" fmla="*/ 2 h 30"/>
                  <a:gd name="T10" fmla="*/ 5 w 27"/>
                  <a:gd name="T11" fmla="*/ 5 h 30"/>
                  <a:gd name="T12" fmla="*/ 4 w 27"/>
                  <a:gd name="T13" fmla="*/ 6 h 30"/>
                  <a:gd name="T14" fmla="*/ 3 w 27"/>
                  <a:gd name="T15" fmla="*/ 6 h 30"/>
                  <a:gd name="T16" fmla="*/ 1 w 27"/>
                  <a:gd name="T17" fmla="*/ 12 h 30"/>
                  <a:gd name="T18" fmla="*/ 2 w 27"/>
                  <a:gd name="T19" fmla="*/ 13 h 30"/>
                  <a:gd name="T20" fmla="*/ 2 w 27"/>
                  <a:gd name="T21" fmla="*/ 15 h 30"/>
                  <a:gd name="T22" fmla="*/ 2 w 27"/>
                  <a:gd name="T23" fmla="*/ 17 h 30"/>
                  <a:gd name="T24" fmla="*/ 2 w 27"/>
                  <a:gd name="T25" fmla="*/ 18 h 30"/>
                  <a:gd name="T26" fmla="*/ 5 w 27"/>
                  <a:gd name="T27" fmla="*/ 23 h 30"/>
                  <a:gd name="T28" fmla="*/ 9 w 27"/>
                  <a:gd name="T29" fmla="*/ 26 h 30"/>
                  <a:gd name="T30" fmla="*/ 9 w 27"/>
                  <a:gd name="T31" fmla="*/ 26 h 30"/>
                  <a:gd name="T32" fmla="*/ 11 w 27"/>
                  <a:gd name="T33" fmla="*/ 28 h 30"/>
                  <a:gd name="T34" fmla="*/ 13 w 27"/>
                  <a:gd name="T35" fmla="*/ 28 h 30"/>
                  <a:gd name="T36" fmla="*/ 15 w 27"/>
                  <a:gd name="T37" fmla="*/ 30 h 30"/>
                  <a:gd name="T38" fmla="*/ 15 w 27"/>
                  <a:gd name="T39" fmla="*/ 26 h 30"/>
                  <a:gd name="T40" fmla="*/ 14 w 27"/>
                  <a:gd name="T41" fmla="*/ 24 h 30"/>
                  <a:gd name="T42" fmla="*/ 14 w 27"/>
                  <a:gd name="T43" fmla="*/ 23 h 30"/>
                  <a:gd name="T44" fmla="*/ 17 w 27"/>
                  <a:gd name="T45" fmla="*/ 23 h 30"/>
                  <a:gd name="T46" fmla="*/ 17 w 27"/>
                  <a:gd name="T47" fmla="*/ 22 h 30"/>
                  <a:gd name="T48" fmla="*/ 18 w 27"/>
                  <a:gd name="T49" fmla="*/ 21 h 30"/>
                  <a:gd name="T50" fmla="*/ 18 w 27"/>
                  <a:gd name="T51" fmla="*/ 21 h 30"/>
                  <a:gd name="T52" fmla="*/ 18 w 27"/>
                  <a:gd name="T53" fmla="*/ 21 h 30"/>
                  <a:gd name="T54" fmla="*/ 18 w 27"/>
                  <a:gd name="T55" fmla="*/ 21 h 30"/>
                  <a:gd name="T56" fmla="*/ 19 w 27"/>
                  <a:gd name="T57" fmla="*/ 22 h 30"/>
                  <a:gd name="T58" fmla="*/ 20 w 27"/>
                  <a:gd name="T59" fmla="*/ 22 h 30"/>
                  <a:gd name="T60" fmla="*/ 24 w 27"/>
                  <a:gd name="T61" fmla="*/ 23 h 30"/>
                  <a:gd name="T62" fmla="*/ 26 w 27"/>
                  <a:gd name="T63" fmla="*/ 18 h 30"/>
                  <a:gd name="T64" fmla="*/ 26 w 27"/>
                  <a:gd name="T65" fmla="*/ 12 h 30"/>
                  <a:gd name="T66" fmla="*/ 26 w 27"/>
                  <a:gd name="T67" fmla="*/ 11 h 30"/>
                  <a:gd name="T68" fmla="*/ 25 w 27"/>
                  <a:gd name="T69" fmla="*/ 9 h 30"/>
                  <a:gd name="T70" fmla="*/ 24 w 27"/>
                  <a:gd name="T71" fmla="*/ 7 h 30"/>
                  <a:gd name="T72" fmla="*/ 24 w 27"/>
                  <a:gd name="T73" fmla="*/ 6 h 30"/>
                  <a:gd name="T74" fmla="*/ 23 w 27"/>
                  <a:gd name="T75" fmla="*/ 4 h 30"/>
                  <a:gd name="T76" fmla="*/ 22 w 27"/>
                  <a:gd name="T77" fmla="*/ 3 h 30"/>
                  <a:gd name="T78" fmla="*/ 21 w 27"/>
                  <a:gd name="T79" fmla="*/ 1 h 30"/>
                  <a:gd name="T80" fmla="*/ 19 w 27"/>
                  <a:gd name="T81" fmla="*/ 0 h 30"/>
                  <a:gd name="T82" fmla="*/ 16 w 27"/>
                  <a:gd name="T83" fmla="*/ 16 h 30"/>
                  <a:gd name="T84" fmla="*/ 16 w 27"/>
                  <a:gd name="T85" fmla="*/ 16 h 30"/>
                  <a:gd name="T86" fmla="*/ 15 w 27"/>
                  <a:gd name="T87" fmla="*/ 16 h 30"/>
                  <a:gd name="T88" fmla="*/ 12 w 27"/>
                  <a:gd name="T89" fmla="*/ 16 h 30"/>
                  <a:gd name="T90" fmla="*/ 10 w 27"/>
                  <a:gd name="T91" fmla="*/ 15 h 30"/>
                  <a:gd name="T92" fmla="*/ 12 w 27"/>
                  <a:gd name="T93" fmla="*/ 14 h 30"/>
                  <a:gd name="T94" fmla="*/ 14 w 27"/>
                  <a:gd name="T95" fmla="*/ 13 h 30"/>
                  <a:gd name="T96" fmla="*/ 17 w 27"/>
                  <a:gd name="T97" fmla="*/ 9 h 30"/>
                  <a:gd name="T98" fmla="*/ 17 w 27"/>
                  <a:gd name="T99" fmla="*/ 12 h 30"/>
                  <a:gd name="T100" fmla="*/ 18 w 27"/>
                  <a:gd name="T101" fmla="*/ 15 h 30"/>
                  <a:gd name="T102" fmla="*/ 18 w 27"/>
                  <a:gd name="T103" fmla="*/ 16 h 30"/>
                  <a:gd name="T104" fmla="*/ 16 w 27"/>
                  <a:gd name="T105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" h="30">
                    <a:moveTo>
                      <a:pt x="19" y="0"/>
                    </a:moveTo>
                    <a:cubicBezTo>
                      <a:pt x="18" y="0"/>
                      <a:pt x="17" y="0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0" y="1"/>
                      <a:pt x="9" y="2"/>
                    </a:cubicBezTo>
                    <a:cubicBezTo>
                      <a:pt x="7" y="2"/>
                      <a:pt x="5" y="4"/>
                      <a:pt x="5" y="5"/>
                    </a:cubicBezTo>
                    <a:cubicBezTo>
                      <a:pt x="5" y="6"/>
                      <a:pt x="5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1" y="7"/>
                      <a:pt x="0" y="9"/>
                      <a:pt x="1" y="12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4"/>
                      <a:pt x="3" y="15"/>
                      <a:pt x="2" y="15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3" y="21"/>
                      <a:pt x="5" y="23"/>
                    </a:cubicBezTo>
                    <a:cubicBezTo>
                      <a:pt x="6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7"/>
                      <a:pt x="10" y="27"/>
                      <a:pt x="11" y="28"/>
                    </a:cubicBezTo>
                    <a:cubicBezTo>
                      <a:pt x="12" y="28"/>
                      <a:pt x="12" y="28"/>
                      <a:pt x="13" y="28"/>
                    </a:cubicBezTo>
                    <a:cubicBezTo>
                      <a:pt x="14" y="29"/>
                      <a:pt x="15" y="30"/>
                      <a:pt x="15" y="30"/>
                    </a:cubicBezTo>
                    <a:cubicBezTo>
                      <a:pt x="18" y="30"/>
                      <a:pt x="15" y="27"/>
                      <a:pt x="15" y="26"/>
                    </a:cubicBezTo>
                    <a:cubicBezTo>
                      <a:pt x="15" y="25"/>
                      <a:pt x="14" y="25"/>
                      <a:pt x="14" y="24"/>
                    </a:cubicBezTo>
                    <a:cubicBezTo>
                      <a:pt x="14" y="24"/>
                      <a:pt x="14" y="23"/>
                      <a:pt x="14" y="23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9" y="21"/>
                      <a:pt x="19" y="21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3"/>
                      <a:pt x="23" y="24"/>
                      <a:pt x="24" y="23"/>
                    </a:cubicBezTo>
                    <a:cubicBezTo>
                      <a:pt x="26" y="23"/>
                      <a:pt x="26" y="20"/>
                      <a:pt x="26" y="18"/>
                    </a:cubicBezTo>
                    <a:cubicBezTo>
                      <a:pt x="27" y="17"/>
                      <a:pt x="27" y="14"/>
                      <a:pt x="26" y="12"/>
                    </a:cubicBezTo>
                    <a:cubicBezTo>
                      <a:pt x="26" y="12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5" y="9"/>
                    </a:cubicBezTo>
                    <a:cubicBezTo>
                      <a:pt x="25" y="8"/>
                      <a:pt x="25" y="7"/>
                      <a:pt x="24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23" y="4"/>
                    </a:cubicBezTo>
                    <a:cubicBezTo>
                      <a:pt x="23" y="4"/>
                      <a:pt x="22" y="4"/>
                      <a:pt x="22" y="3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0" y="1"/>
                      <a:pt x="20" y="1"/>
                      <a:pt x="19" y="0"/>
                    </a:cubicBezTo>
                    <a:close/>
                    <a:moveTo>
                      <a:pt x="16" y="16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5" y="16"/>
                    </a:cubicBezTo>
                    <a:cubicBezTo>
                      <a:pt x="14" y="16"/>
                      <a:pt x="13" y="16"/>
                      <a:pt x="12" y="16"/>
                    </a:cubicBezTo>
                    <a:cubicBezTo>
                      <a:pt x="12" y="16"/>
                      <a:pt x="10" y="16"/>
                      <a:pt x="10" y="15"/>
                    </a:cubicBezTo>
                    <a:cubicBezTo>
                      <a:pt x="10" y="15"/>
                      <a:pt x="12" y="15"/>
                      <a:pt x="12" y="14"/>
                    </a:cubicBezTo>
                    <a:cubicBezTo>
                      <a:pt x="13" y="14"/>
                      <a:pt x="13" y="14"/>
                      <a:pt x="14" y="13"/>
                    </a:cubicBezTo>
                    <a:cubicBezTo>
                      <a:pt x="14" y="12"/>
                      <a:pt x="15" y="10"/>
                      <a:pt x="17" y="9"/>
                    </a:cubicBezTo>
                    <a:cubicBezTo>
                      <a:pt x="18" y="9"/>
                      <a:pt x="17" y="11"/>
                      <a:pt x="17" y="12"/>
                    </a:cubicBezTo>
                    <a:cubicBezTo>
                      <a:pt x="17" y="13"/>
                      <a:pt x="17" y="14"/>
                      <a:pt x="18" y="15"/>
                    </a:cubicBezTo>
                    <a:cubicBezTo>
                      <a:pt x="18" y="15"/>
                      <a:pt x="18" y="16"/>
                      <a:pt x="18" y="16"/>
                    </a:cubicBezTo>
                    <a:cubicBezTo>
                      <a:pt x="18" y="17"/>
                      <a:pt x="17" y="16"/>
                      <a:pt x="16" y="16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4" name="Line 1165"/>
              <p:cNvSpPr>
                <a:spLocks noChangeShapeType="1"/>
              </p:cNvSpPr>
              <p:nvPr/>
            </p:nvSpPr>
            <p:spPr bwMode="auto">
              <a:xfrm>
                <a:off x="1247" y="350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5" name="Line 1166"/>
              <p:cNvSpPr>
                <a:spLocks noChangeShapeType="1"/>
              </p:cNvSpPr>
              <p:nvPr/>
            </p:nvSpPr>
            <p:spPr bwMode="auto">
              <a:xfrm>
                <a:off x="1247" y="350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6" name="Freeform 1167"/>
              <p:cNvSpPr>
                <a:spLocks/>
              </p:cNvSpPr>
              <p:nvPr/>
            </p:nvSpPr>
            <p:spPr bwMode="auto">
              <a:xfrm>
                <a:off x="1240" y="3500"/>
                <a:ext cx="7" cy="5"/>
              </a:xfrm>
              <a:custGeom>
                <a:avLst/>
                <a:gdLst>
                  <a:gd name="T0" fmla="*/ 4 w 4"/>
                  <a:gd name="T1" fmla="*/ 1 h 3"/>
                  <a:gd name="T2" fmla="*/ 4 w 4"/>
                  <a:gd name="T3" fmla="*/ 2 h 3"/>
                  <a:gd name="T4" fmla="*/ 3 w 4"/>
                  <a:gd name="T5" fmla="*/ 2 h 3"/>
                  <a:gd name="T6" fmla="*/ 2 w 4"/>
                  <a:gd name="T7" fmla="*/ 3 h 3"/>
                  <a:gd name="T8" fmla="*/ 0 w 4"/>
                  <a:gd name="T9" fmla="*/ 1 h 3"/>
                  <a:gd name="T10" fmla="*/ 2 w 4"/>
                  <a:gd name="T11" fmla="*/ 0 h 3"/>
                  <a:gd name="T12" fmla="*/ 3 w 4"/>
                  <a:gd name="T13" fmla="*/ 0 h 3"/>
                  <a:gd name="T14" fmla="*/ 4 w 4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7" name="Freeform 1168"/>
              <p:cNvSpPr>
                <a:spLocks/>
              </p:cNvSpPr>
              <p:nvPr/>
            </p:nvSpPr>
            <p:spPr bwMode="auto">
              <a:xfrm>
                <a:off x="1245" y="3494"/>
                <a:ext cx="9" cy="6"/>
              </a:xfrm>
              <a:custGeom>
                <a:avLst/>
                <a:gdLst>
                  <a:gd name="T0" fmla="*/ 2 w 5"/>
                  <a:gd name="T1" fmla="*/ 3 h 3"/>
                  <a:gd name="T2" fmla="*/ 5 w 5"/>
                  <a:gd name="T3" fmla="*/ 2 h 3"/>
                  <a:gd name="T4" fmla="*/ 5 w 5"/>
                  <a:gd name="T5" fmla="*/ 1 h 3"/>
                  <a:gd name="T6" fmla="*/ 2 w 5"/>
                  <a:gd name="T7" fmla="*/ 1 h 3"/>
                  <a:gd name="T8" fmla="*/ 1 w 5"/>
                  <a:gd name="T9" fmla="*/ 3 h 3"/>
                  <a:gd name="T10" fmla="*/ 1 w 5"/>
                  <a:gd name="T11" fmla="*/ 3 h 3"/>
                  <a:gd name="T12" fmla="*/ 2 w 5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2" y="3"/>
                    </a:moveTo>
                    <a:cubicBezTo>
                      <a:pt x="3" y="3"/>
                      <a:pt x="4" y="3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8" name="Freeform 1169"/>
              <p:cNvSpPr>
                <a:spLocks/>
              </p:cNvSpPr>
              <p:nvPr/>
            </p:nvSpPr>
            <p:spPr bwMode="auto">
              <a:xfrm>
                <a:off x="1254" y="3489"/>
                <a:ext cx="9" cy="9"/>
              </a:xfrm>
              <a:custGeom>
                <a:avLst/>
                <a:gdLst>
                  <a:gd name="T0" fmla="*/ 1 w 5"/>
                  <a:gd name="T1" fmla="*/ 4 h 5"/>
                  <a:gd name="T2" fmla="*/ 4 w 5"/>
                  <a:gd name="T3" fmla="*/ 4 h 5"/>
                  <a:gd name="T4" fmla="*/ 5 w 5"/>
                  <a:gd name="T5" fmla="*/ 2 h 5"/>
                  <a:gd name="T6" fmla="*/ 5 w 5"/>
                  <a:gd name="T7" fmla="*/ 1 h 5"/>
                  <a:gd name="T8" fmla="*/ 3 w 5"/>
                  <a:gd name="T9" fmla="*/ 0 h 5"/>
                  <a:gd name="T10" fmla="*/ 1 w 5"/>
                  <a:gd name="T11" fmla="*/ 1 h 5"/>
                  <a:gd name="T12" fmla="*/ 0 w 5"/>
                  <a:gd name="T13" fmla="*/ 4 h 5"/>
                  <a:gd name="T14" fmla="*/ 1 w 5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2" y="5"/>
                      <a:pt x="3" y="5"/>
                      <a:pt x="4" y="4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19" name="Freeform 1170"/>
              <p:cNvSpPr>
                <a:spLocks/>
              </p:cNvSpPr>
              <p:nvPr/>
            </p:nvSpPr>
            <p:spPr bwMode="auto">
              <a:xfrm>
                <a:off x="1250" y="3514"/>
                <a:ext cx="9" cy="8"/>
              </a:xfrm>
              <a:custGeom>
                <a:avLst/>
                <a:gdLst>
                  <a:gd name="T0" fmla="*/ 5 w 5"/>
                  <a:gd name="T1" fmla="*/ 3 h 4"/>
                  <a:gd name="T2" fmla="*/ 1 w 5"/>
                  <a:gd name="T3" fmla="*/ 3 h 4"/>
                  <a:gd name="T4" fmla="*/ 2 w 5"/>
                  <a:gd name="T5" fmla="*/ 1 h 4"/>
                  <a:gd name="T6" fmla="*/ 5 w 5"/>
                  <a:gd name="T7" fmla="*/ 1 h 4"/>
                  <a:gd name="T8" fmla="*/ 5 w 5"/>
                  <a:gd name="T9" fmla="*/ 2 h 4"/>
                  <a:gd name="T10" fmla="*/ 5 w 5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3"/>
                    </a:moveTo>
                    <a:cubicBezTo>
                      <a:pt x="4" y="4"/>
                      <a:pt x="2" y="4"/>
                      <a:pt x="1" y="3"/>
                    </a:cubicBezTo>
                    <a:cubicBezTo>
                      <a:pt x="0" y="2"/>
                      <a:pt x="2" y="1"/>
                      <a:pt x="2" y="1"/>
                    </a:cubicBezTo>
                    <a:cubicBezTo>
                      <a:pt x="3" y="1"/>
                      <a:pt x="4" y="0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0" name="Freeform 1171"/>
              <p:cNvSpPr>
                <a:spLocks/>
              </p:cNvSpPr>
              <p:nvPr/>
            </p:nvSpPr>
            <p:spPr bwMode="auto">
              <a:xfrm>
                <a:off x="1261" y="3514"/>
                <a:ext cx="21" cy="8"/>
              </a:xfrm>
              <a:custGeom>
                <a:avLst/>
                <a:gdLst>
                  <a:gd name="T0" fmla="*/ 4 w 12"/>
                  <a:gd name="T1" fmla="*/ 3 h 4"/>
                  <a:gd name="T2" fmla="*/ 1 w 12"/>
                  <a:gd name="T3" fmla="*/ 2 h 4"/>
                  <a:gd name="T4" fmla="*/ 0 w 12"/>
                  <a:gd name="T5" fmla="*/ 1 h 4"/>
                  <a:gd name="T6" fmla="*/ 2 w 12"/>
                  <a:gd name="T7" fmla="*/ 0 h 4"/>
                  <a:gd name="T8" fmla="*/ 4 w 12"/>
                  <a:gd name="T9" fmla="*/ 1 h 4"/>
                  <a:gd name="T10" fmla="*/ 5 w 12"/>
                  <a:gd name="T11" fmla="*/ 1 h 4"/>
                  <a:gd name="T12" fmla="*/ 5 w 12"/>
                  <a:gd name="T13" fmla="*/ 0 h 4"/>
                  <a:gd name="T14" fmla="*/ 7 w 12"/>
                  <a:gd name="T15" fmla="*/ 0 h 4"/>
                  <a:gd name="T16" fmla="*/ 8 w 12"/>
                  <a:gd name="T17" fmla="*/ 0 h 4"/>
                  <a:gd name="T18" fmla="*/ 10 w 12"/>
                  <a:gd name="T19" fmla="*/ 0 h 4"/>
                  <a:gd name="T20" fmla="*/ 11 w 12"/>
                  <a:gd name="T21" fmla="*/ 1 h 4"/>
                  <a:gd name="T22" fmla="*/ 9 w 12"/>
                  <a:gd name="T23" fmla="*/ 4 h 4"/>
                  <a:gd name="T24" fmla="*/ 7 w 12"/>
                  <a:gd name="T25" fmla="*/ 4 h 4"/>
                  <a:gd name="T26" fmla="*/ 5 w 12"/>
                  <a:gd name="T27" fmla="*/ 3 h 4"/>
                  <a:gd name="T28" fmla="*/ 5 w 12"/>
                  <a:gd name="T29" fmla="*/ 3 h 4"/>
                  <a:gd name="T30" fmla="*/ 4 w 12"/>
                  <a:gd name="T3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4">
                    <a:moveTo>
                      <a:pt x="4" y="3"/>
                    </a:moveTo>
                    <a:cubicBezTo>
                      <a:pt x="3" y="3"/>
                      <a:pt x="2" y="3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1"/>
                    </a:cubicBezTo>
                    <a:cubicBezTo>
                      <a:pt x="12" y="2"/>
                      <a:pt x="10" y="3"/>
                      <a:pt x="9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1" name="Freeform 1172"/>
              <p:cNvSpPr>
                <a:spLocks/>
              </p:cNvSpPr>
              <p:nvPr/>
            </p:nvSpPr>
            <p:spPr bwMode="auto">
              <a:xfrm>
                <a:off x="1254" y="3529"/>
                <a:ext cx="9" cy="7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4 h 4"/>
                  <a:gd name="T4" fmla="*/ 1 w 5"/>
                  <a:gd name="T5" fmla="*/ 3 h 4"/>
                  <a:gd name="T6" fmla="*/ 0 w 5"/>
                  <a:gd name="T7" fmla="*/ 2 h 4"/>
                  <a:gd name="T8" fmla="*/ 1 w 5"/>
                  <a:gd name="T9" fmla="*/ 0 h 4"/>
                  <a:gd name="T10" fmla="*/ 3 w 5"/>
                  <a:gd name="T11" fmla="*/ 0 h 4"/>
                  <a:gd name="T12" fmla="*/ 5 w 5"/>
                  <a:gd name="T13" fmla="*/ 2 h 4"/>
                  <a:gd name="T14" fmla="*/ 5 w 5"/>
                  <a:gd name="T15" fmla="*/ 3 h 4"/>
                  <a:gd name="T16" fmla="*/ 5 w 5"/>
                  <a:gd name="T17" fmla="*/ 4 h 4"/>
                  <a:gd name="T18" fmla="*/ 4 w 5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2" y="4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5" y="1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2" name="Freeform 1173"/>
              <p:cNvSpPr>
                <a:spLocks/>
              </p:cNvSpPr>
              <p:nvPr/>
            </p:nvSpPr>
            <p:spPr bwMode="auto">
              <a:xfrm>
                <a:off x="1249" y="3542"/>
                <a:ext cx="10" cy="7"/>
              </a:xfrm>
              <a:custGeom>
                <a:avLst/>
                <a:gdLst>
                  <a:gd name="T0" fmla="*/ 5 w 6"/>
                  <a:gd name="T1" fmla="*/ 4 h 4"/>
                  <a:gd name="T2" fmla="*/ 3 w 6"/>
                  <a:gd name="T3" fmla="*/ 4 h 4"/>
                  <a:gd name="T4" fmla="*/ 1 w 6"/>
                  <a:gd name="T5" fmla="*/ 3 h 4"/>
                  <a:gd name="T6" fmla="*/ 1 w 6"/>
                  <a:gd name="T7" fmla="*/ 2 h 4"/>
                  <a:gd name="T8" fmla="*/ 2 w 6"/>
                  <a:gd name="T9" fmla="*/ 1 h 4"/>
                  <a:gd name="T10" fmla="*/ 4 w 6"/>
                  <a:gd name="T11" fmla="*/ 1 h 4"/>
                  <a:gd name="T12" fmla="*/ 5 w 6"/>
                  <a:gd name="T13" fmla="*/ 2 h 4"/>
                  <a:gd name="T14" fmla="*/ 5 w 6"/>
                  <a:gd name="T15" fmla="*/ 3 h 4"/>
                  <a:gd name="T16" fmla="*/ 5 w 6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5" y="4"/>
                    </a:moveTo>
                    <a:cubicBezTo>
                      <a:pt x="5" y="4"/>
                      <a:pt x="4" y="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3" y="1"/>
                      <a:pt x="4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5" y="3"/>
                      <a:pt x="5" y="4"/>
                      <a:pt x="5" y="4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3" name="Freeform 1174"/>
              <p:cNvSpPr>
                <a:spLocks/>
              </p:cNvSpPr>
              <p:nvPr/>
            </p:nvSpPr>
            <p:spPr bwMode="auto">
              <a:xfrm>
                <a:off x="1264" y="3531"/>
                <a:ext cx="9" cy="5"/>
              </a:xfrm>
              <a:custGeom>
                <a:avLst/>
                <a:gdLst>
                  <a:gd name="T0" fmla="*/ 4 w 5"/>
                  <a:gd name="T1" fmla="*/ 3 h 3"/>
                  <a:gd name="T2" fmla="*/ 3 w 5"/>
                  <a:gd name="T3" fmla="*/ 3 h 3"/>
                  <a:gd name="T4" fmla="*/ 1 w 5"/>
                  <a:gd name="T5" fmla="*/ 2 h 3"/>
                  <a:gd name="T6" fmla="*/ 1 w 5"/>
                  <a:gd name="T7" fmla="*/ 1 h 3"/>
                  <a:gd name="T8" fmla="*/ 4 w 5"/>
                  <a:gd name="T9" fmla="*/ 1 h 3"/>
                  <a:gd name="T10" fmla="*/ 4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4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1" y="3"/>
                      <a:pt x="1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1"/>
                      <a:pt x="4" y="2"/>
                      <a:pt x="4" y="3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4" name="Freeform 1175"/>
              <p:cNvSpPr>
                <a:spLocks/>
              </p:cNvSpPr>
              <p:nvPr/>
            </p:nvSpPr>
            <p:spPr bwMode="auto">
              <a:xfrm>
                <a:off x="1259" y="3545"/>
                <a:ext cx="7" cy="6"/>
              </a:xfrm>
              <a:custGeom>
                <a:avLst/>
                <a:gdLst>
                  <a:gd name="T0" fmla="*/ 4 w 4"/>
                  <a:gd name="T1" fmla="*/ 2 h 3"/>
                  <a:gd name="T2" fmla="*/ 1 w 4"/>
                  <a:gd name="T3" fmla="*/ 2 h 3"/>
                  <a:gd name="T4" fmla="*/ 0 w 4"/>
                  <a:gd name="T5" fmla="*/ 1 h 3"/>
                  <a:gd name="T6" fmla="*/ 1 w 4"/>
                  <a:gd name="T7" fmla="*/ 0 h 3"/>
                  <a:gd name="T8" fmla="*/ 4 w 4"/>
                  <a:gd name="T9" fmla="*/ 1 h 3"/>
                  <a:gd name="T10" fmla="*/ 4 w 4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3" y="3"/>
                      <a:pt x="2" y="3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5" name="Freeform 1176"/>
              <p:cNvSpPr>
                <a:spLocks/>
              </p:cNvSpPr>
              <p:nvPr/>
            </p:nvSpPr>
            <p:spPr bwMode="auto">
              <a:xfrm>
                <a:off x="1273" y="3531"/>
                <a:ext cx="11" cy="7"/>
              </a:xfrm>
              <a:custGeom>
                <a:avLst/>
                <a:gdLst>
                  <a:gd name="T0" fmla="*/ 2 w 6"/>
                  <a:gd name="T1" fmla="*/ 4 h 4"/>
                  <a:gd name="T2" fmla="*/ 5 w 6"/>
                  <a:gd name="T3" fmla="*/ 3 h 4"/>
                  <a:gd name="T4" fmla="*/ 6 w 6"/>
                  <a:gd name="T5" fmla="*/ 2 h 4"/>
                  <a:gd name="T6" fmla="*/ 4 w 6"/>
                  <a:gd name="T7" fmla="*/ 0 h 4"/>
                  <a:gd name="T8" fmla="*/ 1 w 6"/>
                  <a:gd name="T9" fmla="*/ 0 h 4"/>
                  <a:gd name="T10" fmla="*/ 0 w 6"/>
                  <a:gd name="T11" fmla="*/ 1 h 4"/>
                  <a:gd name="T12" fmla="*/ 0 w 6"/>
                  <a:gd name="T13" fmla="*/ 1 h 4"/>
                  <a:gd name="T14" fmla="*/ 0 w 6"/>
                  <a:gd name="T15" fmla="*/ 2 h 4"/>
                  <a:gd name="T16" fmla="*/ 1 w 6"/>
                  <a:gd name="T17" fmla="*/ 4 h 4"/>
                  <a:gd name="T18" fmla="*/ 2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2" y="4"/>
                    </a:moveTo>
                    <a:cubicBezTo>
                      <a:pt x="3" y="4"/>
                      <a:pt x="4" y="4"/>
                      <a:pt x="5" y="3"/>
                    </a:cubicBezTo>
                    <a:cubicBezTo>
                      <a:pt x="5" y="3"/>
                      <a:pt x="6" y="2"/>
                      <a:pt x="6" y="2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6" name="Freeform 1177"/>
              <p:cNvSpPr>
                <a:spLocks/>
              </p:cNvSpPr>
              <p:nvPr/>
            </p:nvSpPr>
            <p:spPr bwMode="auto">
              <a:xfrm>
                <a:off x="1266" y="3545"/>
                <a:ext cx="12" cy="11"/>
              </a:xfrm>
              <a:custGeom>
                <a:avLst/>
                <a:gdLst>
                  <a:gd name="T0" fmla="*/ 5 w 7"/>
                  <a:gd name="T1" fmla="*/ 5 h 6"/>
                  <a:gd name="T2" fmla="*/ 1 w 7"/>
                  <a:gd name="T3" fmla="*/ 4 h 6"/>
                  <a:gd name="T4" fmla="*/ 1 w 7"/>
                  <a:gd name="T5" fmla="*/ 2 h 6"/>
                  <a:gd name="T6" fmla="*/ 2 w 7"/>
                  <a:gd name="T7" fmla="*/ 1 h 6"/>
                  <a:gd name="T8" fmla="*/ 5 w 7"/>
                  <a:gd name="T9" fmla="*/ 1 h 6"/>
                  <a:gd name="T10" fmla="*/ 7 w 7"/>
                  <a:gd name="T11" fmla="*/ 3 h 6"/>
                  <a:gd name="T12" fmla="*/ 5 w 7"/>
                  <a:gd name="T13" fmla="*/ 5 h 6"/>
                  <a:gd name="T14" fmla="*/ 5 w 7"/>
                  <a:gd name="T1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5" y="5"/>
                    </a:moveTo>
                    <a:cubicBezTo>
                      <a:pt x="4" y="6"/>
                      <a:pt x="2" y="5"/>
                      <a:pt x="1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4" y="1"/>
                      <a:pt x="5" y="1"/>
                    </a:cubicBezTo>
                    <a:cubicBezTo>
                      <a:pt x="6" y="2"/>
                      <a:pt x="6" y="2"/>
                      <a:pt x="7" y="3"/>
                    </a:cubicBezTo>
                    <a:cubicBezTo>
                      <a:pt x="7" y="4"/>
                      <a:pt x="6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7" name="Line 1178"/>
              <p:cNvSpPr>
                <a:spLocks noChangeShapeType="1"/>
              </p:cNvSpPr>
              <p:nvPr/>
            </p:nvSpPr>
            <p:spPr bwMode="auto">
              <a:xfrm>
                <a:off x="1235" y="357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8" name="Line 1179"/>
              <p:cNvSpPr>
                <a:spLocks noChangeShapeType="1"/>
              </p:cNvSpPr>
              <p:nvPr/>
            </p:nvSpPr>
            <p:spPr bwMode="auto">
              <a:xfrm>
                <a:off x="1235" y="357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29" name="Freeform 1180"/>
              <p:cNvSpPr>
                <a:spLocks/>
              </p:cNvSpPr>
              <p:nvPr/>
            </p:nvSpPr>
            <p:spPr bwMode="auto">
              <a:xfrm>
                <a:off x="1229" y="3558"/>
                <a:ext cx="13" cy="15"/>
              </a:xfrm>
              <a:custGeom>
                <a:avLst/>
                <a:gdLst>
                  <a:gd name="T0" fmla="*/ 3 w 7"/>
                  <a:gd name="T1" fmla="*/ 7 h 8"/>
                  <a:gd name="T2" fmla="*/ 3 w 7"/>
                  <a:gd name="T3" fmla="*/ 7 h 8"/>
                  <a:gd name="T4" fmla="*/ 4 w 7"/>
                  <a:gd name="T5" fmla="*/ 8 h 8"/>
                  <a:gd name="T6" fmla="*/ 6 w 7"/>
                  <a:gd name="T7" fmla="*/ 8 h 8"/>
                  <a:gd name="T8" fmla="*/ 7 w 7"/>
                  <a:gd name="T9" fmla="*/ 7 h 8"/>
                  <a:gd name="T10" fmla="*/ 7 w 7"/>
                  <a:gd name="T11" fmla="*/ 5 h 8"/>
                  <a:gd name="T12" fmla="*/ 7 w 7"/>
                  <a:gd name="T13" fmla="*/ 4 h 8"/>
                  <a:gd name="T14" fmla="*/ 6 w 7"/>
                  <a:gd name="T15" fmla="*/ 2 h 8"/>
                  <a:gd name="T16" fmla="*/ 5 w 7"/>
                  <a:gd name="T17" fmla="*/ 1 h 8"/>
                  <a:gd name="T18" fmla="*/ 4 w 7"/>
                  <a:gd name="T19" fmla="*/ 0 h 8"/>
                  <a:gd name="T20" fmla="*/ 3 w 7"/>
                  <a:gd name="T21" fmla="*/ 0 h 8"/>
                  <a:gd name="T22" fmla="*/ 1 w 7"/>
                  <a:gd name="T23" fmla="*/ 2 h 8"/>
                  <a:gd name="T24" fmla="*/ 1 w 7"/>
                  <a:gd name="T25" fmla="*/ 3 h 8"/>
                  <a:gd name="T26" fmla="*/ 1 w 7"/>
                  <a:gd name="T27" fmla="*/ 4 h 8"/>
                  <a:gd name="T28" fmla="*/ 2 w 7"/>
                  <a:gd name="T29" fmla="*/ 4 h 8"/>
                  <a:gd name="T30" fmla="*/ 2 w 7"/>
                  <a:gd name="T31" fmla="*/ 5 h 8"/>
                  <a:gd name="T32" fmla="*/ 3 w 7"/>
                  <a:gd name="T3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8"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7"/>
                    </a:cubicBezTo>
                  </a:path>
                </a:pathLst>
              </a:custGeom>
              <a:solidFill>
                <a:srgbClr val="6F34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0" name="Freeform 1181"/>
              <p:cNvSpPr>
                <a:spLocks noEditPoints="1"/>
              </p:cNvSpPr>
              <p:nvPr/>
            </p:nvSpPr>
            <p:spPr bwMode="auto">
              <a:xfrm>
                <a:off x="1152" y="3458"/>
                <a:ext cx="47" cy="53"/>
              </a:xfrm>
              <a:custGeom>
                <a:avLst/>
                <a:gdLst>
                  <a:gd name="T0" fmla="*/ 27 w 27"/>
                  <a:gd name="T1" fmla="*/ 19 h 29"/>
                  <a:gd name="T2" fmla="*/ 26 w 27"/>
                  <a:gd name="T3" fmla="*/ 17 h 29"/>
                  <a:gd name="T4" fmla="*/ 26 w 27"/>
                  <a:gd name="T5" fmla="*/ 15 h 29"/>
                  <a:gd name="T6" fmla="*/ 25 w 27"/>
                  <a:gd name="T7" fmla="*/ 14 h 29"/>
                  <a:gd name="T8" fmla="*/ 25 w 27"/>
                  <a:gd name="T9" fmla="*/ 13 h 29"/>
                  <a:gd name="T10" fmla="*/ 25 w 27"/>
                  <a:gd name="T11" fmla="*/ 11 h 29"/>
                  <a:gd name="T12" fmla="*/ 23 w 27"/>
                  <a:gd name="T13" fmla="*/ 9 h 29"/>
                  <a:gd name="T14" fmla="*/ 23 w 27"/>
                  <a:gd name="T15" fmla="*/ 8 h 29"/>
                  <a:gd name="T16" fmla="*/ 19 w 27"/>
                  <a:gd name="T17" fmla="*/ 4 h 29"/>
                  <a:gd name="T18" fmla="*/ 14 w 27"/>
                  <a:gd name="T19" fmla="*/ 1 h 29"/>
                  <a:gd name="T20" fmla="*/ 12 w 27"/>
                  <a:gd name="T21" fmla="*/ 5 h 29"/>
                  <a:gd name="T22" fmla="*/ 12 w 27"/>
                  <a:gd name="T23" fmla="*/ 6 h 29"/>
                  <a:gd name="T24" fmla="*/ 11 w 27"/>
                  <a:gd name="T25" fmla="*/ 7 h 29"/>
                  <a:gd name="T26" fmla="*/ 11 w 27"/>
                  <a:gd name="T27" fmla="*/ 7 h 29"/>
                  <a:gd name="T28" fmla="*/ 11 w 27"/>
                  <a:gd name="T29" fmla="*/ 7 h 29"/>
                  <a:gd name="T30" fmla="*/ 11 w 27"/>
                  <a:gd name="T31" fmla="*/ 7 h 29"/>
                  <a:gd name="T32" fmla="*/ 10 w 27"/>
                  <a:gd name="T33" fmla="*/ 7 h 29"/>
                  <a:gd name="T34" fmla="*/ 9 w 27"/>
                  <a:gd name="T35" fmla="*/ 7 h 29"/>
                  <a:gd name="T36" fmla="*/ 6 w 27"/>
                  <a:gd name="T37" fmla="*/ 8 h 29"/>
                  <a:gd name="T38" fmla="*/ 6 w 27"/>
                  <a:gd name="T39" fmla="*/ 8 h 29"/>
                  <a:gd name="T40" fmla="*/ 5 w 27"/>
                  <a:gd name="T41" fmla="*/ 6 h 29"/>
                  <a:gd name="T42" fmla="*/ 3 w 27"/>
                  <a:gd name="T43" fmla="*/ 3 h 29"/>
                  <a:gd name="T44" fmla="*/ 2 w 27"/>
                  <a:gd name="T45" fmla="*/ 5 h 29"/>
                  <a:gd name="T46" fmla="*/ 1 w 27"/>
                  <a:gd name="T47" fmla="*/ 7 h 29"/>
                  <a:gd name="T48" fmla="*/ 1 w 27"/>
                  <a:gd name="T49" fmla="*/ 9 h 29"/>
                  <a:gd name="T50" fmla="*/ 1 w 27"/>
                  <a:gd name="T51" fmla="*/ 10 h 29"/>
                  <a:gd name="T52" fmla="*/ 0 w 27"/>
                  <a:gd name="T53" fmla="*/ 15 h 29"/>
                  <a:gd name="T54" fmla="*/ 2 w 27"/>
                  <a:gd name="T55" fmla="*/ 20 h 29"/>
                  <a:gd name="T56" fmla="*/ 2 w 27"/>
                  <a:gd name="T57" fmla="*/ 21 h 29"/>
                  <a:gd name="T58" fmla="*/ 4 w 27"/>
                  <a:gd name="T59" fmla="*/ 22 h 29"/>
                  <a:gd name="T60" fmla="*/ 5 w 27"/>
                  <a:gd name="T61" fmla="*/ 24 h 29"/>
                  <a:gd name="T62" fmla="*/ 5 w 27"/>
                  <a:gd name="T63" fmla="*/ 26 h 29"/>
                  <a:gd name="T64" fmla="*/ 10 w 27"/>
                  <a:gd name="T65" fmla="*/ 28 h 29"/>
                  <a:gd name="T66" fmla="*/ 12 w 27"/>
                  <a:gd name="T67" fmla="*/ 27 h 29"/>
                  <a:gd name="T68" fmla="*/ 13 w 27"/>
                  <a:gd name="T69" fmla="*/ 27 h 29"/>
                  <a:gd name="T70" fmla="*/ 18 w 27"/>
                  <a:gd name="T71" fmla="*/ 28 h 29"/>
                  <a:gd name="T72" fmla="*/ 21 w 27"/>
                  <a:gd name="T73" fmla="*/ 23 h 29"/>
                  <a:gd name="T74" fmla="*/ 21 w 27"/>
                  <a:gd name="T75" fmla="*/ 23 h 29"/>
                  <a:gd name="T76" fmla="*/ 23 w 27"/>
                  <a:gd name="T77" fmla="*/ 23 h 29"/>
                  <a:gd name="T78" fmla="*/ 26 w 27"/>
                  <a:gd name="T79" fmla="*/ 21 h 29"/>
                  <a:gd name="T80" fmla="*/ 27 w 27"/>
                  <a:gd name="T81" fmla="*/ 19 h 29"/>
                  <a:gd name="T82" fmla="*/ 13 w 27"/>
                  <a:gd name="T83" fmla="*/ 11 h 29"/>
                  <a:gd name="T84" fmla="*/ 14 w 27"/>
                  <a:gd name="T85" fmla="*/ 10 h 29"/>
                  <a:gd name="T86" fmla="*/ 15 w 27"/>
                  <a:gd name="T87" fmla="*/ 12 h 29"/>
                  <a:gd name="T88" fmla="*/ 17 w 27"/>
                  <a:gd name="T89" fmla="*/ 15 h 29"/>
                  <a:gd name="T90" fmla="*/ 18 w 27"/>
                  <a:gd name="T91" fmla="*/ 16 h 29"/>
                  <a:gd name="T92" fmla="*/ 13 w 27"/>
                  <a:gd name="T93" fmla="*/ 16 h 29"/>
                  <a:gd name="T94" fmla="*/ 11 w 27"/>
                  <a:gd name="T95" fmla="*/ 16 h 29"/>
                  <a:gd name="T96" fmla="*/ 10 w 27"/>
                  <a:gd name="T97" fmla="*/ 17 h 29"/>
                  <a:gd name="T98" fmla="*/ 10 w 27"/>
                  <a:gd name="T99" fmla="*/ 14 h 29"/>
                  <a:gd name="T100" fmla="*/ 12 w 27"/>
                  <a:gd name="T101" fmla="*/ 12 h 29"/>
                  <a:gd name="T102" fmla="*/ 13 w 27"/>
                  <a:gd name="T103" fmla="*/ 11 h 29"/>
                  <a:gd name="T104" fmla="*/ 13 w 27"/>
                  <a:gd name="T10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" h="29">
                    <a:moveTo>
                      <a:pt x="27" y="19"/>
                    </a:moveTo>
                    <a:cubicBezTo>
                      <a:pt x="27" y="18"/>
                      <a:pt x="26" y="18"/>
                      <a:pt x="26" y="17"/>
                    </a:cubicBezTo>
                    <a:cubicBezTo>
                      <a:pt x="26" y="17"/>
                      <a:pt x="27" y="16"/>
                      <a:pt x="26" y="15"/>
                    </a:cubicBezTo>
                    <a:cubicBezTo>
                      <a:pt x="26" y="15"/>
                      <a:pt x="26" y="14"/>
                      <a:pt x="25" y="14"/>
                    </a:cubicBezTo>
                    <a:cubicBezTo>
                      <a:pt x="25" y="14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1"/>
                    </a:cubicBezTo>
                    <a:cubicBezTo>
                      <a:pt x="25" y="10"/>
                      <a:pt x="24" y="9"/>
                      <a:pt x="23" y="9"/>
                    </a:cubicBezTo>
                    <a:cubicBezTo>
                      <a:pt x="23" y="9"/>
                      <a:pt x="23" y="8"/>
                      <a:pt x="23" y="8"/>
                    </a:cubicBezTo>
                    <a:cubicBezTo>
                      <a:pt x="22" y="6"/>
                      <a:pt x="20" y="4"/>
                      <a:pt x="19" y="4"/>
                    </a:cubicBezTo>
                    <a:cubicBezTo>
                      <a:pt x="17" y="2"/>
                      <a:pt x="15" y="0"/>
                      <a:pt x="14" y="1"/>
                    </a:cubicBezTo>
                    <a:cubicBezTo>
                      <a:pt x="12" y="2"/>
                      <a:pt x="12" y="3"/>
                      <a:pt x="12" y="5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7"/>
                      <a:pt x="9" y="7"/>
                    </a:cubicBezTo>
                    <a:cubicBezTo>
                      <a:pt x="8" y="7"/>
                      <a:pt x="7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6"/>
                      <a:pt x="5" y="6"/>
                    </a:cubicBezTo>
                    <a:cubicBezTo>
                      <a:pt x="5" y="5"/>
                      <a:pt x="4" y="1"/>
                      <a:pt x="3" y="3"/>
                    </a:cubicBezTo>
                    <a:cubicBezTo>
                      <a:pt x="2" y="3"/>
                      <a:pt x="2" y="4"/>
                      <a:pt x="2" y="5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0" y="17"/>
                      <a:pt x="1" y="19"/>
                      <a:pt x="2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4" y="22"/>
                    </a:cubicBezTo>
                    <a:cubicBezTo>
                      <a:pt x="4" y="23"/>
                      <a:pt x="5" y="23"/>
                      <a:pt x="5" y="24"/>
                    </a:cubicBezTo>
                    <a:cubicBezTo>
                      <a:pt x="5" y="24"/>
                      <a:pt x="5" y="25"/>
                      <a:pt x="5" y="26"/>
                    </a:cubicBezTo>
                    <a:cubicBezTo>
                      <a:pt x="6" y="28"/>
                      <a:pt x="9" y="29"/>
                      <a:pt x="10" y="28"/>
                    </a:cubicBezTo>
                    <a:cubicBezTo>
                      <a:pt x="11" y="28"/>
                      <a:pt x="11" y="28"/>
                      <a:pt x="12" y="27"/>
                    </a:cubicBezTo>
                    <a:cubicBezTo>
                      <a:pt x="12" y="27"/>
                      <a:pt x="12" y="27"/>
                      <a:pt x="13" y="27"/>
                    </a:cubicBezTo>
                    <a:cubicBezTo>
                      <a:pt x="14" y="28"/>
                      <a:pt x="16" y="28"/>
                      <a:pt x="18" y="28"/>
                    </a:cubicBezTo>
                    <a:cubicBezTo>
                      <a:pt x="20" y="27"/>
                      <a:pt x="21" y="25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3" y="24"/>
                      <a:pt x="23" y="23"/>
                    </a:cubicBezTo>
                    <a:cubicBezTo>
                      <a:pt x="25" y="23"/>
                      <a:pt x="26" y="22"/>
                      <a:pt x="26" y="21"/>
                    </a:cubicBezTo>
                    <a:cubicBezTo>
                      <a:pt x="27" y="20"/>
                      <a:pt x="27" y="20"/>
                      <a:pt x="27" y="19"/>
                    </a:cubicBezTo>
                    <a:close/>
                    <a:moveTo>
                      <a:pt x="13" y="11"/>
                    </a:moveTo>
                    <a:cubicBezTo>
                      <a:pt x="13" y="11"/>
                      <a:pt x="14" y="10"/>
                      <a:pt x="14" y="10"/>
                    </a:cubicBezTo>
                    <a:cubicBezTo>
                      <a:pt x="15" y="11"/>
                      <a:pt x="15" y="11"/>
                      <a:pt x="15" y="12"/>
                    </a:cubicBezTo>
                    <a:cubicBezTo>
                      <a:pt x="15" y="13"/>
                      <a:pt x="16" y="14"/>
                      <a:pt x="17" y="15"/>
                    </a:cubicBezTo>
                    <a:cubicBezTo>
                      <a:pt x="17" y="15"/>
                      <a:pt x="20" y="15"/>
                      <a:pt x="18" y="16"/>
                    </a:cubicBezTo>
                    <a:cubicBezTo>
                      <a:pt x="17" y="17"/>
                      <a:pt x="15" y="16"/>
                      <a:pt x="13" y="16"/>
                    </a:cubicBezTo>
                    <a:cubicBezTo>
                      <a:pt x="13" y="15"/>
                      <a:pt x="12" y="15"/>
                      <a:pt x="11" y="16"/>
                    </a:cubicBezTo>
                    <a:cubicBezTo>
                      <a:pt x="11" y="16"/>
                      <a:pt x="10" y="17"/>
                      <a:pt x="10" y="17"/>
                    </a:cubicBezTo>
                    <a:cubicBezTo>
                      <a:pt x="9" y="16"/>
                      <a:pt x="10" y="15"/>
                      <a:pt x="10" y="14"/>
                    </a:cubicBezTo>
                    <a:cubicBezTo>
                      <a:pt x="11" y="14"/>
                      <a:pt x="11" y="13"/>
                      <a:pt x="12" y="12"/>
                    </a:cubicBezTo>
                    <a:cubicBezTo>
                      <a:pt x="12" y="12"/>
                      <a:pt x="13" y="12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1" name="Line 1182"/>
              <p:cNvSpPr>
                <a:spLocks noChangeShapeType="1"/>
              </p:cNvSpPr>
              <p:nvPr/>
            </p:nvSpPr>
            <p:spPr bwMode="auto">
              <a:xfrm>
                <a:off x="1206" y="349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2" name="Line 1183"/>
              <p:cNvSpPr>
                <a:spLocks noChangeShapeType="1"/>
              </p:cNvSpPr>
              <p:nvPr/>
            </p:nvSpPr>
            <p:spPr bwMode="auto">
              <a:xfrm>
                <a:off x="1206" y="349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3" name="Freeform 1184"/>
              <p:cNvSpPr>
                <a:spLocks/>
              </p:cNvSpPr>
              <p:nvPr/>
            </p:nvSpPr>
            <p:spPr bwMode="auto">
              <a:xfrm>
                <a:off x="1201" y="3490"/>
                <a:ext cx="5" cy="4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0 h 2"/>
                  <a:gd name="T4" fmla="*/ 2 w 3"/>
                  <a:gd name="T5" fmla="*/ 0 h 2"/>
                  <a:gd name="T6" fmla="*/ 1 w 3"/>
                  <a:gd name="T7" fmla="*/ 0 h 2"/>
                  <a:gd name="T8" fmla="*/ 1 w 3"/>
                  <a:gd name="T9" fmla="*/ 2 h 2"/>
                  <a:gd name="T10" fmla="*/ 3 w 3"/>
                  <a:gd name="T11" fmla="*/ 2 h 2"/>
                  <a:gd name="T12" fmla="*/ 3 w 3"/>
                  <a:gd name="T13" fmla="*/ 1 h 2"/>
                  <a:gd name="T14" fmla="*/ 3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4" name="Freeform 1185"/>
              <p:cNvSpPr>
                <a:spLocks/>
              </p:cNvSpPr>
              <p:nvPr/>
            </p:nvSpPr>
            <p:spPr bwMode="auto">
              <a:xfrm>
                <a:off x="1208" y="3487"/>
                <a:ext cx="7" cy="7"/>
              </a:xfrm>
              <a:custGeom>
                <a:avLst/>
                <a:gdLst>
                  <a:gd name="T0" fmla="*/ 0 w 4"/>
                  <a:gd name="T1" fmla="*/ 2 h 4"/>
                  <a:gd name="T2" fmla="*/ 3 w 4"/>
                  <a:gd name="T3" fmla="*/ 1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3 h 4"/>
                  <a:gd name="T10" fmla="*/ 0 w 4"/>
                  <a:gd name="T11" fmla="*/ 2 h 4"/>
                  <a:gd name="T12" fmla="*/ 0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2" y="4"/>
                      <a:pt x="0" y="4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5" name="Freeform 1186"/>
              <p:cNvSpPr>
                <a:spLocks/>
              </p:cNvSpPr>
              <p:nvPr/>
            </p:nvSpPr>
            <p:spPr bwMode="auto">
              <a:xfrm>
                <a:off x="1217" y="3483"/>
                <a:ext cx="9" cy="7"/>
              </a:xfrm>
              <a:custGeom>
                <a:avLst/>
                <a:gdLst>
                  <a:gd name="T0" fmla="*/ 0 w 5"/>
                  <a:gd name="T1" fmla="*/ 3 h 4"/>
                  <a:gd name="T2" fmla="*/ 2 w 5"/>
                  <a:gd name="T3" fmla="*/ 0 h 4"/>
                  <a:gd name="T4" fmla="*/ 4 w 5"/>
                  <a:gd name="T5" fmla="*/ 1 h 4"/>
                  <a:gd name="T6" fmla="*/ 5 w 5"/>
                  <a:gd name="T7" fmla="*/ 2 h 4"/>
                  <a:gd name="T8" fmla="*/ 4 w 5"/>
                  <a:gd name="T9" fmla="*/ 4 h 4"/>
                  <a:gd name="T10" fmla="*/ 2 w 5"/>
                  <a:gd name="T11" fmla="*/ 4 h 4"/>
                  <a:gd name="T12" fmla="*/ 0 w 5"/>
                  <a:gd name="T13" fmla="*/ 3 h 4"/>
                  <a:gd name="T14" fmla="*/ 0 w 5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0" y="3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4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6" name="Freeform 1187"/>
              <p:cNvSpPr>
                <a:spLocks/>
              </p:cNvSpPr>
              <p:nvPr/>
            </p:nvSpPr>
            <p:spPr bwMode="auto">
              <a:xfrm>
                <a:off x="1199" y="3469"/>
                <a:ext cx="7" cy="7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3 h 4"/>
                  <a:gd name="T4" fmla="*/ 2 w 4"/>
                  <a:gd name="T5" fmla="*/ 3 h 4"/>
                  <a:gd name="T6" fmla="*/ 4 w 4"/>
                  <a:gd name="T7" fmla="*/ 2 h 4"/>
                  <a:gd name="T8" fmla="*/ 3 w 4"/>
                  <a:gd name="T9" fmla="*/ 0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7" name="Freeform 1188"/>
              <p:cNvSpPr>
                <a:spLocks/>
              </p:cNvSpPr>
              <p:nvPr/>
            </p:nvSpPr>
            <p:spPr bwMode="auto">
              <a:xfrm>
                <a:off x="1206" y="3454"/>
                <a:ext cx="16" cy="16"/>
              </a:xfrm>
              <a:custGeom>
                <a:avLst/>
                <a:gdLst>
                  <a:gd name="T0" fmla="*/ 2 w 9"/>
                  <a:gd name="T1" fmla="*/ 4 h 9"/>
                  <a:gd name="T2" fmla="*/ 0 w 9"/>
                  <a:gd name="T3" fmla="*/ 7 h 9"/>
                  <a:gd name="T4" fmla="*/ 1 w 9"/>
                  <a:gd name="T5" fmla="*/ 9 h 9"/>
                  <a:gd name="T6" fmla="*/ 3 w 9"/>
                  <a:gd name="T7" fmla="*/ 8 h 9"/>
                  <a:gd name="T8" fmla="*/ 4 w 9"/>
                  <a:gd name="T9" fmla="*/ 6 h 9"/>
                  <a:gd name="T10" fmla="*/ 4 w 9"/>
                  <a:gd name="T11" fmla="*/ 5 h 9"/>
                  <a:gd name="T12" fmla="*/ 5 w 9"/>
                  <a:gd name="T13" fmla="*/ 6 h 9"/>
                  <a:gd name="T14" fmla="*/ 6 w 9"/>
                  <a:gd name="T15" fmla="*/ 5 h 9"/>
                  <a:gd name="T16" fmla="*/ 7 w 9"/>
                  <a:gd name="T17" fmla="*/ 4 h 9"/>
                  <a:gd name="T18" fmla="*/ 9 w 9"/>
                  <a:gd name="T19" fmla="*/ 2 h 9"/>
                  <a:gd name="T20" fmla="*/ 9 w 9"/>
                  <a:gd name="T21" fmla="*/ 1 h 9"/>
                  <a:gd name="T22" fmla="*/ 5 w 9"/>
                  <a:gd name="T23" fmla="*/ 0 h 9"/>
                  <a:gd name="T24" fmla="*/ 3 w 9"/>
                  <a:gd name="T25" fmla="*/ 2 h 9"/>
                  <a:gd name="T26" fmla="*/ 3 w 9"/>
                  <a:gd name="T27" fmla="*/ 3 h 9"/>
                  <a:gd name="T28" fmla="*/ 3 w 9"/>
                  <a:gd name="T29" fmla="*/ 4 h 9"/>
                  <a:gd name="T30" fmla="*/ 2 w 9"/>
                  <a:gd name="T31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9">
                    <a:moveTo>
                      <a:pt x="2" y="4"/>
                    </a:moveTo>
                    <a:cubicBezTo>
                      <a:pt x="1" y="5"/>
                      <a:pt x="1" y="6"/>
                      <a:pt x="0" y="7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9"/>
                      <a:pt x="2" y="8"/>
                      <a:pt x="3" y="8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3"/>
                      <a:pt x="8" y="3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8" name="Freeform 1189"/>
              <p:cNvSpPr>
                <a:spLocks/>
              </p:cNvSpPr>
              <p:nvPr/>
            </p:nvSpPr>
            <p:spPr bwMode="auto">
              <a:xfrm>
                <a:off x="1191" y="3454"/>
                <a:ext cx="7" cy="9"/>
              </a:xfrm>
              <a:custGeom>
                <a:avLst/>
                <a:gdLst>
                  <a:gd name="T0" fmla="*/ 2 w 4"/>
                  <a:gd name="T1" fmla="*/ 1 h 5"/>
                  <a:gd name="T2" fmla="*/ 1 w 4"/>
                  <a:gd name="T3" fmla="*/ 1 h 5"/>
                  <a:gd name="T4" fmla="*/ 0 w 4"/>
                  <a:gd name="T5" fmla="*/ 3 h 5"/>
                  <a:gd name="T6" fmla="*/ 1 w 4"/>
                  <a:gd name="T7" fmla="*/ 5 h 5"/>
                  <a:gd name="T8" fmla="*/ 2 w 4"/>
                  <a:gd name="T9" fmla="*/ 5 h 5"/>
                  <a:gd name="T10" fmla="*/ 4 w 4"/>
                  <a:gd name="T11" fmla="*/ 4 h 5"/>
                  <a:gd name="T12" fmla="*/ 4 w 4"/>
                  <a:gd name="T13" fmla="*/ 1 h 5"/>
                  <a:gd name="T14" fmla="*/ 3 w 4"/>
                  <a:gd name="T15" fmla="*/ 1 h 5"/>
                  <a:gd name="T16" fmla="*/ 2 w 4"/>
                  <a:gd name="T17" fmla="*/ 1 h 5"/>
                  <a:gd name="T18" fmla="*/ 2 w 4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4" y="4"/>
                      <a:pt x="4" y="4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39" name="Freeform 1190"/>
              <p:cNvSpPr>
                <a:spLocks/>
              </p:cNvSpPr>
              <p:nvPr/>
            </p:nvSpPr>
            <p:spPr bwMode="auto">
              <a:xfrm>
                <a:off x="1180" y="3448"/>
                <a:ext cx="5" cy="10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2 h 5"/>
                  <a:gd name="T4" fmla="*/ 0 w 3"/>
                  <a:gd name="T5" fmla="*/ 4 h 5"/>
                  <a:gd name="T6" fmla="*/ 0 w 3"/>
                  <a:gd name="T7" fmla="*/ 5 h 5"/>
                  <a:gd name="T8" fmla="*/ 1 w 3"/>
                  <a:gd name="T9" fmla="*/ 5 h 5"/>
                  <a:gd name="T10" fmla="*/ 3 w 3"/>
                  <a:gd name="T11" fmla="*/ 3 h 5"/>
                  <a:gd name="T12" fmla="*/ 3 w 3"/>
                  <a:gd name="T13" fmla="*/ 1 h 5"/>
                  <a:gd name="T14" fmla="*/ 2 w 3"/>
                  <a:gd name="T15" fmla="*/ 1 h 5"/>
                  <a:gd name="T16" fmla="*/ 1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2" y="5"/>
                      <a:pt x="3" y="4"/>
                      <a:pt x="3" y="3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0" name="Freeform 1191"/>
              <p:cNvSpPr>
                <a:spLocks/>
              </p:cNvSpPr>
              <p:nvPr/>
            </p:nvSpPr>
            <p:spPr bwMode="auto">
              <a:xfrm>
                <a:off x="1198" y="3448"/>
                <a:ext cx="7" cy="8"/>
              </a:xfrm>
              <a:custGeom>
                <a:avLst/>
                <a:gdLst>
                  <a:gd name="T0" fmla="*/ 2 w 4"/>
                  <a:gd name="T1" fmla="*/ 0 h 4"/>
                  <a:gd name="T2" fmla="*/ 1 w 4"/>
                  <a:gd name="T3" fmla="*/ 1 h 4"/>
                  <a:gd name="T4" fmla="*/ 0 w 4"/>
                  <a:gd name="T5" fmla="*/ 2 h 4"/>
                  <a:gd name="T6" fmla="*/ 2 w 4"/>
                  <a:gd name="T7" fmla="*/ 3 h 4"/>
                  <a:gd name="T8" fmla="*/ 4 w 4"/>
                  <a:gd name="T9" fmla="*/ 1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4"/>
                      <a:pt x="2" y="3"/>
                    </a:cubicBezTo>
                    <a:cubicBezTo>
                      <a:pt x="3" y="3"/>
                      <a:pt x="3" y="2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1" name="Freeform 1192"/>
              <p:cNvSpPr>
                <a:spLocks/>
              </p:cNvSpPr>
              <p:nvPr/>
            </p:nvSpPr>
            <p:spPr bwMode="auto">
              <a:xfrm>
                <a:off x="1184" y="3441"/>
                <a:ext cx="8" cy="7"/>
              </a:xfrm>
              <a:custGeom>
                <a:avLst/>
                <a:gdLst>
                  <a:gd name="T0" fmla="*/ 3 w 5"/>
                  <a:gd name="T1" fmla="*/ 1 h 4"/>
                  <a:gd name="T2" fmla="*/ 0 w 5"/>
                  <a:gd name="T3" fmla="*/ 2 h 4"/>
                  <a:gd name="T4" fmla="*/ 1 w 5"/>
                  <a:gd name="T5" fmla="*/ 4 h 4"/>
                  <a:gd name="T6" fmla="*/ 2 w 5"/>
                  <a:gd name="T7" fmla="*/ 4 h 4"/>
                  <a:gd name="T8" fmla="*/ 4 w 5"/>
                  <a:gd name="T9" fmla="*/ 1 h 4"/>
                  <a:gd name="T10" fmla="*/ 3 w 5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3" y="3"/>
                      <a:pt x="5" y="2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2" name="Freeform 1193"/>
              <p:cNvSpPr>
                <a:spLocks/>
              </p:cNvSpPr>
              <p:nvPr/>
            </p:nvSpPr>
            <p:spPr bwMode="auto">
              <a:xfrm>
                <a:off x="1203" y="3439"/>
                <a:ext cx="10" cy="9"/>
              </a:xfrm>
              <a:custGeom>
                <a:avLst/>
                <a:gdLst>
                  <a:gd name="T0" fmla="*/ 1 w 6"/>
                  <a:gd name="T1" fmla="*/ 2 h 5"/>
                  <a:gd name="T2" fmla="*/ 3 w 6"/>
                  <a:gd name="T3" fmla="*/ 0 h 5"/>
                  <a:gd name="T4" fmla="*/ 5 w 6"/>
                  <a:gd name="T5" fmla="*/ 0 h 5"/>
                  <a:gd name="T6" fmla="*/ 5 w 6"/>
                  <a:gd name="T7" fmla="*/ 3 h 5"/>
                  <a:gd name="T8" fmla="*/ 3 w 6"/>
                  <a:gd name="T9" fmla="*/ 5 h 5"/>
                  <a:gd name="T10" fmla="*/ 2 w 6"/>
                  <a:gd name="T11" fmla="*/ 5 h 5"/>
                  <a:gd name="T12" fmla="*/ 1 w 6"/>
                  <a:gd name="T13" fmla="*/ 5 h 5"/>
                  <a:gd name="T14" fmla="*/ 0 w 6"/>
                  <a:gd name="T15" fmla="*/ 4 h 5"/>
                  <a:gd name="T16" fmla="*/ 0 w 6"/>
                  <a:gd name="T17" fmla="*/ 3 h 5"/>
                  <a:gd name="T18" fmla="*/ 1 w 6"/>
                  <a:gd name="T1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6" y="1"/>
                      <a:pt x="6" y="3"/>
                      <a:pt x="5" y="3"/>
                    </a:cubicBezTo>
                    <a:cubicBezTo>
                      <a:pt x="4" y="4"/>
                      <a:pt x="4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3" name="Freeform 1194"/>
              <p:cNvSpPr>
                <a:spLocks/>
              </p:cNvSpPr>
              <p:nvPr/>
            </p:nvSpPr>
            <p:spPr bwMode="auto">
              <a:xfrm>
                <a:off x="1187" y="3430"/>
                <a:ext cx="9" cy="11"/>
              </a:xfrm>
              <a:custGeom>
                <a:avLst/>
                <a:gdLst>
                  <a:gd name="T0" fmla="*/ 2 w 5"/>
                  <a:gd name="T1" fmla="*/ 1 h 6"/>
                  <a:gd name="T2" fmla="*/ 0 w 5"/>
                  <a:gd name="T3" fmla="*/ 5 h 6"/>
                  <a:gd name="T4" fmla="*/ 1 w 5"/>
                  <a:gd name="T5" fmla="*/ 6 h 6"/>
                  <a:gd name="T6" fmla="*/ 3 w 5"/>
                  <a:gd name="T7" fmla="*/ 6 h 6"/>
                  <a:gd name="T8" fmla="*/ 5 w 5"/>
                  <a:gd name="T9" fmla="*/ 3 h 6"/>
                  <a:gd name="T10" fmla="*/ 5 w 5"/>
                  <a:gd name="T11" fmla="*/ 1 h 6"/>
                  <a:gd name="T12" fmla="*/ 3 w 5"/>
                  <a:gd name="T13" fmla="*/ 1 h 6"/>
                  <a:gd name="T14" fmla="*/ 2 w 5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2" y="1"/>
                    </a:moveTo>
                    <a:cubicBezTo>
                      <a:pt x="1" y="1"/>
                      <a:pt x="0" y="3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5" y="4"/>
                      <a:pt x="5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5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4" name="Line 1195"/>
              <p:cNvSpPr>
                <a:spLocks noChangeShapeType="1"/>
              </p:cNvSpPr>
              <p:nvPr/>
            </p:nvSpPr>
            <p:spPr bwMode="auto">
              <a:xfrm>
                <a:off x="1152" y="34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5" name="Line 1196"/>
              <p:cNvSpPr>
                <a:spLocks noChangeShapeType="1"/>
              </p:cNvSpPr>
              <p:nvPr/>
            </p:nvSpPr>
            <p:spPr bwMode="auto">
              <a:xfrm>
                <a:off x="1152" y="34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6" name="Freeform 1197"/>
              <p:cNvSpPr>
                <a:spLocks/>
              </p:cNvSpPr>
              <p:nvPr/>
            </p:nvSpPr>
            <p:spPr bwMode="auto">
              <a:xfrm>
                <a:off x="1150" y="3445"/>
                <a:ext cx="11" cy="14"/>
              </a:xfrm>
              <a:custGeom>
                <a:avLst/>
                <a:gdLst>
                  <a:gd name="T0" fmla="*/ 1 w 6"/>
                  <a:gd name="T1" fmla="*/ 3 h 8"/>
                  <a:gd name="T2" fmla="*/ 0 w 6"/>
                  <a:gd name="T3" fmla="*/ 2 h 8"/>
                  <a:gd name="T4" fmla="*/ 1 w 6"/>
                  <a:gd name="T5" fmla="*/ 2 h 8"/>
                  <a:gd name="T6" fmla="*/ 2 w 6"/>
                  <a:gd name="T7" fmla="*/ 0 h 8"/>
                  <a:gd name="T8" fmla="*/ 4 w 6"/>
                  <a:gd name="T9" fmla="*/ 0 h 8"/>
                  <a:gd name="T10" fmla="*/ 5 w 6"/>
                  <a:gd name="T11" fmla="*/ 1 h 8"/>
                  <a:gd name="T12" fmla="*/ 6 w 6"/>
                  <a:gd name="T13" fmla="*/ 2 h 8"/>
                  <a:gd name="T14" fmla="*/ 6 w 6"/>
                  <a:gd name="T15" fmla="*/ 4 h 8"/>
                  <a:gd name="T16" fmla="*/ 6 w 6"/>
                  <a:gd name="T17" fmla="*/ 5 h 8"/>
                  <a:gd name="T18" fmla="*/ 6 w 6"/>
                  <a:gd name="T19" fmla="*/ 6 h 8"/>
                  <a:gd name="T20" fmla="*/ 5 w 6"/>
                  <a:gd name="T21" fmla="*/ 8 h 8"/>
                  <a:gd name="T22" fmla="*/ 3 w 6"/>
                  <a:gd name="T23" fmla="*/ 8 h 8"/>
                  <a:gd name="T24" fmla="*/ 2 w 6"/>
                  <a:gd name="T25" fmla="*/ 7 h 8"/>
                  <a:gd name="T26" fmla="*/ 2 w 6"/>
                  <a:gd name="T27" fmla="*/ 6 h 8"/>
                  <a:gd name="T28" fmla="*/ 2 w 6"/>
                  <a:gd name="T29" fmla="*/ 5 h 8"/>
                  <a:gd name="T30" fmla="*/ 2 w 6"/>
                  <a:gd name="T31" fmla="*/ 4 h 8"/>
                  <a:gd name="T32" fmla="*/ 1 w 6"/>
                  <a:gd name="T33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8">
                    <a:moveTo>
                      <a:pt x="1" y="3"/>
                    </a:moveTo>
                    <a:cubicBezTo>
                      <a:pt x="1" y="3"/>
                      <a:pt x="1" y="3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8"/>
                    </a:cubicBezTo>
                    <a:cubicBezTo>
                      <a:pt x="4" y="8"/>
                      <a:pt x="3" y="8"/>
                      <a:pt x="3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1" y="4"/>
                      <a:pt x="1" y="4"/>
                      <a:pt x="1" y="3"/>
                    </a:cubicBezTo>
                  </a:path>
                </a:pathLst>
              </a:custGeom>
              <a:solidFill>
                <a:srgbClr val="CAD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7" name="Freeform 1198"/>
              <p:cNvSpPr>
                <a:spLocks noEditPoints="1"/>
              </p:cNvSpPr>
              <p:nvPr/>
            </p:nvSpPr>
            <p:spPr bwMode="auto">
              <a:xfrm>
                <a:off x="1229" y="3419"/>
                <a:ext cx="51" cy="53"/>
              </a:xfrm>
              <a:custGeom>
                <a:avLst/>
                <a:gdLst>
                  <a:gd name="T0" fmla="*/ 29 w 29"/>
                  <a:gd name="T1" fmla="*/ 15 h 29"/>
                  <a:gd name="T2" fmla="*/ 27 w 29"/>
                  <a:gd name="T3" fmla="*/ 14 h 29"/>
                  <a:gd name="T4" fmla="*/ 27 w 29"/>
                  <a:gd name="T5" fmla="*/ 12 h 29"/>
                  <a:gd name="T6" fmla="*/ 26 w 29"/>
                  <a:gd name="T7" fmla="*/ 10 h 29"/>
                  <a:gd name="T8" fmla="*/ 25 w 29"/>
                  <a:gd name="T9" fmla="*/ 10 h 29"/>
                  <a:gd name="T10" fmla="*/ 24 w 29"/>
                  <a:gd name="T11" fmla="*/ 8 h 29"/>
                  <a:gd name="T12" fmla="*/ 22 w 29"/>
                  <a:gd name="T13" fmla="*/ 6 h 29"/>
                  <a:gd name="T14" fmla="*/ 22 w 29"/>
                  <a:gd name="T15" fmla="*/ 6 h 29"/>
                  <a:gd name="T16" fmla="*/ 17 w 29"/>
                  <a:gd name="T17" fmla="*/ 2 h 29"/>
                  <a:gd name="T18" fmla="*/ 11 w 29"/>
                  <a:gd name="T19" fmla="*/ 1 h 29"/>
                  <a:gd name="T20" fmla="*/ 10 w 29"/>
                  <a:gd name="T21" fmla="*/ 6 h 29"/>
                  <a:gd name="T22" fmla="*/ 10 w 29"/>
                  <a:gd name="T23" fmla="*/ 6 h 29"/>
                  <a:gd name="T24" fmla="*/ 10 w 29"/>
                  <a:gd name="T25" fmla="*/ 7 h 29"/>
                  <a:gd name="T26" fmla="*/ 10 w 29"/>
                  <a:gd name="T27" fmla="*/ 7 h 29"/>
                  <a:gd name="T28" fmla="*/ 10 w 29"/>
                  <a:gd name="T29" fmla="*/ 7 h 29"/>
                  <a:gd name="T30" fmla="*/ 10 w 29"/>
                  <a:gd name="T31" fmla="*/ 8 h 29"/>
                  <a:gd name="T32" fmla="*/ 9 w 29"/>
                  <a:gd name="T33" fmla="*/ 8 h 29"/>
                  <a:gd name="T34" fmla="*/ 8 w 29"/>
                  <a:gd name="T35" fmla="*/ 8 h 29"/>
                  <a:gd name="T36" fmla="*/ 6 w 29"/>
                  <a:gd name="T37" fmla="*/ 10 h 29"/>
                  <a:gd name="T38" fmla="*/ 6 w 29"/>
                  <a:gd name="T39" fmla="*/ 10 h 29"/>
                  <a:gd name="T40" fmla="*/ 4 w 29"/>
                  <a:gd name="T41" fmla="*/ 8 h 29"/>
                  <a:gd name="T42" fmla="*/ 1 w 29"/>
                  <a:gd name="T43" fmla="*/ 6 h 29"/>
                  <a:gd name="T44" fmla="*/ 1 w 29"/>
                  <a:gd name="T45" fmla="*/ 8 h 29"/>
                  <a:gd name="T46" fmla="*/ 1 w 29"/>
                  <a:gd name="T47" fmla="*/ 11 h 29"/>
                  <a:gd name="T48" fmla="*/ 1 w 29"/>
                  <a:gd name="T49" fmla="*/ 13 h 29"/>
                  <a:gd name="T50" fmla="*/ 2 w 29"/>
                  <a:gd name="T51" fmla="*/ 13 h 29"/>
                  <a:gd name="T52" fmla="*/ 2 w 29"/>
                  <a:gd name="T53" fmla="*/ 18 h 29"/>
                  <a:gd name="T54" fmla="*/ 5 w 29"/>
                  <a:gd name="T55" fmla="*/ 23 h 29"/>
                  <a:gd name="T56" fmla="*/ 6 w 29"/>
                  <a:gd name="T57" fmla="*/ 23 h 29"/>
                  <a:gd name="T58" fmla="*/ 7 w 29"/>
                  <a:gd name="T59" fmla="*/ 24 h 29"/>
                  <a:gd name="T60" fmla="*/ 9 w 29"/>
                  <a:gd name="T61" fmla="*/ 25 h 29"/>
                  <a:gd name="T62" fmla="*/ 10 w 29"/>
                  <a:gd name="T63" fmla="*/ 27 h 29"/>
                  <a:gd name="T64" fmla="*/ 15 w 29"/>
                  <a:gd name="T65" fmla="*/ 28 h 29"/>
                  <a:gd name="T66" fmla="*/ 16 w 29"/>
                  <a:gd name="T67" fmla="*/ 27 h 29"/>
                  <a:gd name="T68" fmla="*/ 17 w 29"/>
                  <a:gd name="T69" fmla="*/ 27 h 29"/>
                  <a:gd name="T70" fmla="*/ 22 w 29"/>
                  <a:gd name="T71" fmla="*/ 26 h 29"/>
                  <a:gd name="T72" fmla="*/ 24 w 29"/>
                  <a:gd name="T73" fmla="*/ 21 h 29"/>
                  <a:gd name="T74" fmla="*/ 25 w 29"/>
                  <a:gd name="T75" fmla="*/ 21 h 29"/>
                  <a:gd name="T76" fmla="*/ 26 w 29"/>
                  <a:gd name="T77" fmla="*/ 20 h 29"/>
                  <a:gd name="T78" fmla="*/ 29 w 29"/>
                  <a:gd name="T79" fmla="*/ 17 h 29"/>
                  <a:gd name="T80" fmla="*/ 29 w 29"/>
                  <a:gd name="T81" fmla="*/ 15 h 29"/>
                  <a:gd name="T82" fmla="*/ 13 w 29"/>
                  <a:gd name="T83" fmla="*/ 11 h 29"/>
                  <a:gd name="T84" fmla="*/ 14 w 29"/>
                  <a:gd name="T85" fmla="*/ 10 h 29"/>
                  <a:gd name="T86" fmla="*/ 15 w 29"/>
                  <a:gd name="T87" fmla="*/ 11 h 29"/>
                  <a:gd name="T88" fmla="*/ 18 w 29"/>
                  <a:gd name="T89" fmla="*/ 14 h 29"/>
                  <a:gd name="T90" fmla="*/ 20 w 29"/>
                  <a:gd name="T91" fmla="*/ 15 h 29"/>
                  <a:gd name="T92" fmla="*/ 15 w 29"/>
                  <a:gd name="T93" fmla="*/ 15 h 29"/>
                  <a:gd name="T94" fmla="*/ 13 w 29"/>
                  <a:gd name="T95" fmla="*/ 16 h 29"/>
                  <a:gd name="T96" fmla="*/ 11 w 29"/>
                  <a:gd name="T97" fmla="*/ 17 h 29"/>
                  <a:gd name="T98" fmla="*/ 12 w 29"/>
                  <a:gd name="T99" fmla="*/ 15 h 29"/>
                  <a:gd name="T100" fmla="*/ 13 w 29"/>
                  <a:gd name="T101" fmla="*/ 13 h 29"/>
                  <a:gd name="T102" fmla="*/ 13 w 29"/>
                  <a:gd name="T103" fmla="*/ 11 h 29"/>
                  <a:gd name="T104" fmla="*/ 13 w 29"/>
                  <a:gd name="T10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" h="29">
                    <a:moveTo>
                      <a:pt x="29" y="15"/>
                    </a:moveTo>
                    <a:cubicBezTo>
                      <a:pt x="28" y="15"/>
                      <a:pt x="28" y="14"/>
                      <a:pt x="27" y="14"/>
                    </a:cubicBezTo>
                    <a:cubicBezTo>
                      <a:pt x="27" y="13"/>
                      <a:pt x="28" y="12"/>
                      <a:pt x="27" y="12"/>
                    </a:cubicBezTo>
                    <a:cubicBezTo>
                      <a:pt x="27" y="11"/>
                      <a:pt x="26" y="11"/>
                      <a:pt x="26" y="10"/>
                    </a:cubicBezTo>
                    <a:cubicBezTo>
                      <a:pt x="26" y="10"/>
                      <a:pt x="25" y="10"/>
                      <a:pt x="25" y="10"/>
                    </a:cubicBezTo>
                    <a:cubicBezTo>
                      <a:pt x="25" y="9"/>
                      <a:pt x="25" y="8"/>
                      <a:pt x="24" y="8"/>
                    </a:cubicBezTo>
                    <a:cubicBezTo>
                      <a:pt x="24" y="7"/>
                      <a:pt x="23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4"/>
                      <a:pt x="18" y="2"/>
                      <a:pt x="17" y="2"/>
                    </a:cubicBezTo>
                    <a:cubicBezTo>
                      <a:pt x="15" y="1"/>
                      <a:pt x="12" y="0"/>
                      <a:pt x="11" y="1"/>
                    </a:cubicBezTo>
                    <a:cubicBezTo>
                      <a:pt x="10" y="2"/>
                      <a:pt x="10" y="4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6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4" y="8"/>
                    </a:cubicBezTo>
                    <a:cubicBezTo>
                      <a:pt x="4" y="7"/>
                      <a:pt x="2" y="3"/>
                      <a:pt x="1" y="6"/>
                    </a:cubicBezTo>
                    <a:cubicBezTo>
                      <a:pt x="1" y="6"/>
                      <a:pt x="1" y="8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0" y="11"/>
                      <a:pt x="1" y="12"/>
                      <a:pt x="1" y="13"/>
                    </a:cubicBezTo>
                    <a:cubicBezTo>
                      <a:pt x="1" y="13"/>
                      <a:pt x="1" y="13"/>
                      <a:pt x="2" y="13"/>
                    </a:cubicBezTo>
                    <a:cubicBezTo>
                      <a:pt x="1" y="14"/>
                      <a:pt x="1" y="16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8" y="24"/>
                      <a:pt x="8" y="25"/>
                      <a:pt x="9" y="25"/>
                    </a:cubicBezTo>
                    <a:cubicBezTo>
                      <a:pt x="9" y="26"/>
                      <a:pt x="9" y="27"/>
                      <a:pt x="10" y="27"/>
                    </a:cubicBezTo>
                    <a:cubicBezTo>
                      <a:pt x="11" y="29"/>
                      <a:pt x="14" y="29"/>
                      <a:pt x="15" y="28"/>
                    </a:cubicBezTo>
                    <a:cubicBezTo>
                      <a:pt x="16" y="28"/>
                      <a:pt x="16" y="27"/>
                      <a:pt x="16" y="27"/>
                    </a:cubicBezTo>
                    <a:cubicBezTo>
                      <a:pt x="16" y="27"/>
                      <a:pt x="17" y="27"/>
                      <a:pt x="17" y="27"/>
                    </a:cubicBezTo>
                    <a:cubicBezTo>
                      <a:pt x="19" y="27"/>
                      <a:pt x="20" y="27"/>
                      <a:pt x="22" y="26"/>
                    </a:cubicBezTo>
                    <a:cubicBezTo>
                      <a:pt x="24" y="24"/>
                      <a:pt x="25" y="22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6" y="21"/>
                      <a:pt x="26" y="20"/>
                    </a:cubicBezTo>
                    <a:cubicBezTo>
                      <a:pt x="27" y="19"/>
                      <a:pt x="28" y="18"/>
                      <a:pt x="29" y="17"/>
                    </a:cubicBezTo>
                    <a:cubicBezTo>
                      <a:pt x="29" y="16"/>
                      <a:pt x="29" y="16"/>
                      <a:pt x="29" y="15"/>
                    </a:cubicBezTo>
                    <a:close/>
                    <a:moveTo>
                      <a:pt x="13" y="11"/>
                    </a:moveTo>
                    <a:cubicBezTo>
                      <a:pt x="13" y="11"/>
                      <a:pt x="14" y="10"/>
                      <a:pt x="14" y="10"/>
                    </a:cubicBezTo>
                    <a:cubicBezTo>
                      <a:pt x="15" y="10"/>
                      <a:pt x="15" y="11"/>
                      <a:pt x="15" y="11"/>
                    </a:cubicBezTo>
                    <a:cubicBezTo>
                      <a:pt x="16" y="12"/>
                      <a:pt x="17" y="13"/>
                      <a:pt x="18" y="14"/>
                    </a:cubicBezTo>
                    <a:cubicBezTo>
                      <a:pt x="18" y="14"/>
                      <a:pt x="21" y="14"/>
                      <a:pt x="20" y="15"/>
                    </a:cubicBezTo>
                    <a:cubicBezTo>
                      <a:pt x="19" y="16"/>
                      <a:pt x="16" y="15"/>
                      <a:pt x="15" y="15"/>
                    </a:cubicBezTo>
                    <a:cubicBezTo>
                      <a:pt x="14" y="15"/>
                      <a:pt x="13" y="15"/>
                      <a:pt x="13" y="16"/>
                    </a:cubicBezTo>
                    <a:cubicBezTo>
                      <a:pt x="12" y="16"/>
                      <a:pt x="12" y="18"/>
                      <a:pt x="11" y="17"/>
                    </a:cubicBezTo>
                    <a:cubicBezTo>
                      <a:pt x="11" y="17"/>
                      <a:pt x="11" y="15"/>
                      <a:pt x="12" y="15"/>
                    </a:cubicBezTo>
                    <a:cubicBezTo>
                      <a:pt x="12" y="14"/>
                      <a:pt x="12" y="13"/>
                      <a:pt x="13" y="13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8" name="Line 1199"/>
              <p:cNvSpPr>
                <a:spLocks noChangeShapeType="1"/>
              </p:cNvSpPr>
              <p:nvPr/>
            </p:nvSpPr>
            <p:spPr bwMode="auto">
              <a:xfrm>
                <a:off x="1285" y="344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49" name="Line 1200"/>
              <p:cNvSpPr>
                <a:spLocks noChangeShapeType="1"/>
              </p:cNvSpPr>
              <p:nvPr/>
            </p:nvSpPr>
            <p:spPr bwMode="auto">
              <a:xfrm>
                <a:off x="1285" y="344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0" name="Freeform 1201"/>
              <p:cNvSpPr>
                <a:spLocks/>
              </p:cNvSpPr>
              <p:nvPr/>
            </p:nvSpPr>
            <p:spPr bwMode="auto">
              <a:xfrm>
                <a:off x="1280" y="3443"/>
                <a:ext cx="7" cy="5"/>
              </a:xfrm>
              <a:custGeom>
                <a:avLst/>
                <a:gdLst>
                  <a:gd name="T0" fmla="*/ 4 w 4"/>
                  <a:gd name="T1" fmla="*/ 0 h 3"/>
                  <a:gd name="T2" fmla="*/ 3 w 4"/>
                  <a:gd name="T3" fmla="*/ 0 h 3"/>
                  <a:gd name="T4" fmla="*/ 2 w 4"/>
                  <a:gd name="T5" fmla="*/ 0 h 3"/>
                  <a:gd name="T6" fmla="*/ 1 w 4"/>
                  <a:gd name="T7" fmla="*/ 1 h 3"/>
                  <a:gd name="T8" fmla="*/ 2 w 4"/>
                  <a:gd name="T9" fmla="*/ 3 h 3"/>
                  <a:gd name="T10" fmla="*/ 4 w 4"/>
                  <a:gd name="T11" fmla="*/ 2 h 3"/>
                  <a:gd name="T12" fmla="*/ 4 w 4"/>
                  <a:gd name="T13" fmla="*/ 1 h 3"/>
                  <a:gd name="T14" fmla="*/ 4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3"/>
                      <a:pt x="2" y="3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1" name="Freeform 1202"/>
              <p:cNvSpPr>
                <a:spLocks/>
              </p:cNvSpPr>
              <p:nvPr/>
            </p:nvSpPr>
            <p:spPr bwMode="auto">
              <a:xfrm>
                <a:off x="1287" y="3438"/>
                <a:ext cx="9" cy="7"/>
              </a:xfrm>
              <a:custGeom>
                <a:avLst/>
                <a:gdLst>
                  <a:gd name="T0" fmla="*/ 1 w 5"/>
                  <a:gd name="T1" fmla="*/ 2 h 4"/>
                  <a:gd name="T2" fmla="*/ 3 w 5"/>
                  <a:gd name="T3" fmla="*/ 0 h 4"/>
                  <a:gd name="T4" fmla="*/ 4 w 5"/>
                  <a:gd name="T5" fmla="*/ 1 h 4"/>
                  <a:gd name="T6" fmla="*/ 3 w 5"/>
                  <a:gd name="T7" fmla="*/ 4 h 4"/>
                  <a:gd name="T8" fmla="*/ 1 w 5"/>
                  <a:gd name="T9" fmla="*/ 4 h 4"/>
                  <a:gd name="T10" fmla="*/ 0 w 5"/>
                  <a:gd name="T11" fmla="*/ 3 h 4"/>
                  <a:gd name="T12" fmla="*/ 1 w 5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5" y="2"/>
                      <a:pt x="4" y="3"/>
                      <a:pt x="3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2" name="Freeform 1203"/>
              <p:cNvSpPr>
                <a:spLocks/>
              </p:cNvSpPr>
              <p:nvPr/>
            </p:nvSpPr>
            <p:spPr bwMode="auto">
              <a:xfrm>
                <a:off x="1294" y="3432"/>
                <a:ext cx="9" cy="9"/>
              </a:xfrm>
              <a:custGeom>
                <a:avLst/>
                <a:gdLst>
                  <a:gd name="T0" fmla="*/ 0 w 5"/>
                  <a:gd name="T1" fmla="*/ 3 h 5"/>
                  <a:gd name="T2" fmla="*/ 2 w 5"/>
                  <a:gd name="T3" fmla="*/ 0 h 5"/>
                  <a:gd name="T4" fmla="*/ 4 w 5"/>
                  <a:gd name="T5" fmla="*/ 0 h 5"/>
                  <a:gd name="T6" fmla="*/ 5 w 5"/>
                  <a:gd name="T7" fmla="*/ 1 h 5"/>
                  <a:gd name="T8" fmla="*/ 5 w 5"/>
                  <a:gd name="T9" fmla="*/ 3 h 5"/>
                  <a:gd name="T10" fmla="*/ 3 w 5"/>
                  <a:gd name="T11" fmla="*/ 4 h 5"/>
                  <a:gd name="T12" fmla="*/ 1 w 5"/>
                  <a:gd name="T13" fmla="*/ 4 h 5"/>
                  <a:gd name="T14" fmla="*/ 1 w 5"/>
                  <a:gd name="T1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4" y="4"/>
                      <a:pt x="3" y="4"/>
                    </a:cubicBezTo>
                    <a:cubicBezTo>
                      <a:pt x="2" y="4"/>
                      <a:pt x="1" y="5"/>
                      <a:pt x="1" y="4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3" name="Freeform 1204"/>
              <p:cNvSpPr>
                <a:spLocks/>
              </p:cNvSpPr>
              <p:nvPr/>
            </p:nvSpPr>
            <p:spPr bwMode="auto">
              <a:xfrm>
                <a:off x="1273" y="3423"/>
                <a:ext cx="7" cy="7"/>
              </a:xfrm>
              <a:custGeom>
                <a:avLst/>
                <a:gdLst>
                  <a:gd name="T0" fmla="*/ 3 w 4"/>
                  <a:gd name="T1" fmla="*/ 0 h 4"/>
                  <a:gd name="T2" fmla="*/ 1 w 4"/>
                  <a:gd name="T3" fmla="*/ 3 h 4"/>
                  <a:gd name="T4" fmla="*/ 3 w 4"/>
                  <a:gd name="T5" fmla="*/ 3 h 4"/>
                  <a:gd name="T6" fmla="*/ 4 w 4"/>
                  <a:gd name="T7" fmla="*/ 1 h 4"/>
                  <a:gd name="T8" fmla="*/ 3 w 4"/>
                  <a:gd name="T9" fmla="*/ 0 h 4"/>
                  <a:gd name="T10" fmla="*/ 3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1" y="0"/>
                      <a:pt x="0" y="2"/>
                      <a:pt x="1" y="3"/>
                    </a:cubicBezTo>
                    <a:cubicBezTo>
                      <a:pt x="1" y="4"/>
                      <a:pt x="2" y="3"/>
                      <a:pt x="3" y="3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4" name="Freeform 1205"/>
              <p:cNvSpPr>
                <a:spLocks/>
              </p:cNvSpPr>
              <p:nvPr/>
            </p:nvSpPr>
            <p:spPr bwMode="auto">
              <a:xfrm>
                <a:off x="1280" y="3403"/>
                <a:ext cx="13" cy="20"/>
              </a:xfrm>
              <a:custGeom>
                <a:avLst/>
                <a:gdLst>
                  <a:gd name="T0" fmla="*/ 1 w 7"/>
                  <a:gd name="T1" fmla="*/ 6 h 11"/>
                  <a:gd name="T2" fmla="*/ 0 w 7"/>
                  <a:gd name="T3" fmla="*/ 9 h 11"/>
                  <a:gd name="T4" fmla="*/ 1 w 7"/>
                  <a:gd name="T5" fmla="*/ 11 h 11"/>
                  <a:gd name="T6" fmla="*/ 3 w 7"/>
                  <a:gd name="T7" fmla="*/ 9 h 11"/>
                  <a:gd name="T8" fmla="*/ 3 w 7"/>
                  <a:gd name="T9" fmla="*/ 8 h 11"/>
                  <a:gd name="T10" fmla="*/ 3 w 7"/>
                  <a:gd name="T11" fmla="*/ 7 h 11"/>
                  <a:gd name="T12" fmla="*/ 4 w 7"/>
                  <a:gd name="T13" fmla="*/ 7 h 11"/>
                  <a:gd name="T14" fmla="*/ 5 w 7"/>
                  <a:gd name="T15" fmla="*/ 6 h 11"/>
                  <a:gd name="T16" fmla="*/ 6 w 7"/>
                  <a:gd name="T17" fmla="*/ 4 h 11"/>
                  <a:gd name="T18" fmla="*/ 7 w 7"/>
                  <a:gd name="T19" fmla="*/ 3 h 11"/>
                  <a:gd name="T20" fmla="*/ 7 w 7"/>
                  <a:gd name="T21" fmla="*/ 1 h 11"/>
                  <a:gd name="T22" fmla="*/ 3 w 7"/>
                  <a:gd name="T23" fmla="*/ 2 h 11"/>
                  <a:gd name="T24" fmla="*/ 2 w 7"/>
                  <a:gd name="T25" fmla="*/ 3 h 11"/>
                  <a:gd name="T26" fmla="*/ 2 w 7"/>
                  <a:gd name="T27" fmla="*/ 5 h 11"/>
                  <a:gd name="T28" fmla="*/ 2 w 7"/>
                  <a:gd name="T29" fmla="*/ 6 h 11"/>
                  <a:gd name="T30" fmla="*/ 1 w 7"/>
                  <a:gd name="T3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11">
                    <a:moveTo>
                      <a:pt x="1" y="6"/>
                    </a:move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2" y="11"/>
                      <a:pt x="2" y="10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7" y="3"/>
                      <a:pt x="7" y="3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4" y="1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1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5" name="Freeform 1206"/>
              <p:cNvSpPr>
                <a:spLocks/>
              </p:cNvSpPr>
              <p:nvPr/>
            </p:nvSpPr>
            <p:spPr bwMode="auto">
              <a:xfrm>
                <a:off x="1263" y="3412"/>
                <a:ext cx="7" cy="9"/>
              </a:xfrm>
              <a:custGeom>
                <a:avLst/>
                <a:gdLst>
                  <a:gd name="T0" fmla="*/ 1 w 4"/>
                  <a:gd name="T1" fmla="*/ 0 h 5"/>
                  <a:gd name="T2" fmla="*/ 1 w 4"/>
                  <a:gd name="T3" fmla="*/ 1 h 5"/>
                  <a:gd name="T4" fmla="*/ 0 w 4"/>
                  <a:gd name="T5" fmla="*/ 3 h 5"/>
                  <a:gd name="T6" fmla="*/ 1 w 4"/>
                  <a:gd name="T7" fmla="*/ 5 h 5"/>
                  <a:gd name="T8" fmla="*/ 3 w 4"/>
                  <a:gd name="T9" fmla="*/ 4 h 5"/>
                  <a:gd name="T10" fmla="*/ 4 w 4"/>
                  <a:gd name="T11" fmla="*/ 3 h 5"/>
                  <a:gd name="T12" fmla="*/ 4 w 4"/>
                  <a:gd name="T13" fmla="*/ 0 h 5"/>
                  <a:gd name="T14" fmla="*/ 3 w 4"/>
                  <a:gd name="T15" fmla="*/ 0 h 5"/>
                  <a:gd name="T16" fmla="*/ 2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6" name="Freeform 1207"/>
              <p:cNvSpPr>
                <a:spLocks/>
              </p:cNvSpPr>
              <p:nvPr/>
            </p:nvSpPr>
            <p:spPr bwMode="auto">
              <a:xfrm>
                <a:off x="1250" y="3410"/>
                <a:ext cx="7" cy="9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2 h 5"/>
                  <a:gd name="T4" fmla="*/ 0 w 4"/>
                  <a:gd name="T5" fmla="*/ 3 h 5"/>
                  <a:gd name="T6" fmla="*/ 1 w 4"/>
                  <a:gd name="T7" fmla="*/ 5 h 5"/>
                  <a:gd name="T8" fmla="*/ 2 w 4"/>
                  <a:gd name="T9" fmla="*/ 4 h 5"/>
                  <a:gd name="T10" fmla="*/ 3 w 4"/>
                  <a:gd name="T11" fmla="*/ 2 h 5"/>
                  <a:gd name="T12" fmla="*/ 3 w 4"/>
                  <a:gd name="T13" fmla="*/ 0 h 5"/>
                  <a:gd name="T14" fmla="*/ 2 w 4"/>
                  <a:gd name="T15" fmla="*/ 0 h 5"/>
                  <a:gd name="T16" fmla="*/ 1 w 4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5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3" y="1"/>
                      <a:pt x="4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7" name="Freeform 1208"/>
              <p:cNvSpPr>
                <a:spLocks/>
              </p:cNvSpPr>
              <p:nvPr/>
            </p:nvSpPr>
            <p:spPr bwMode="auto">
              <a:xfrm>
                <a:off x="1268" y="3403"/>
                <a:ext cx="5" cy="7"/>
              </a:xfrm>
              <a:custGeom>
                <a:avLst/>
                <a:gdLst>
                  <a:gd name="T0" fmla="*/ 1 w 3"/>
                  <a:gd name="T1" fmla="*/ 1 h 4"/>
                  <a:gd name="T2" fmla="*/ 1 w 3"/>
                  <a:gd name="T3" fmla="*/ 1 h 4"/>
                  <a:gd name="T4" fmla="*/ 0 w 3"/>
                  <a:gd name="T5" fmla="*/ 3 h 4"/>
                  <a:gd name="T6" fmla="*/ 2 w 3"/>
                  <a:gd name="T7" fmla="*/ 4 h 4"/>
                  <a:gd name="T8" fmla="*/ 3 w 3"/>
                  <a:gd name="T9" fmla="*/ 1 h 4"/>
                  <a:gd name="T10" fmla="*/ 1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2" y="0"/>
                      <a:pt x="1" y="1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8" name="Freeform 1209"/>
              <p:cNvSpPr>
                <a:spLocks/>
              </p:cNvSpPr>
              <p:nvPr/>
            </p:nvSpPr>
            <p:spPr bwMode="auto">
              <a:xfrm>
                <a:off x="1254" y="3401"/>
                <a:ext cx="7" cy="7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3 h 4"/>
                  <a:gd name="T4" fmla="*/ 0 w 4"/>
                  <a:gd name="T5" fmla="*/ 4 h 4"/>
                  <a:gd name="T6" fmla="*/ 2 w 4"/>
                  <a:gd name="T7" fmla="*/ 3 h 4"/>
                  <a:gd name="T8" fmla="*/ 2 w 4"/>
                  <a:gd name="T9" fmla="*/ 0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2"/>
                      <a:pt x="4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59" name="Freeform 1210"/>
              <p:cNvSpPr>
                <a:spLocks/>
              </p:cNvSpPr>
              <p:nvPr/>
            </p:nvSpPr>
            <p:spPr bwMode="auto">
              <a:xfrm>
                <a:off x="1271" y="3392"/>
                <a:ext cx="9" cy="11"/>
              </a:xfrm>
              <a:custGeom>
                <a:avLst/>
                <a:gdLst>
                  <a:gd name="T0" fmla="*/ 0 w 5"/>
                  <a:gd name="T1" fmla="*/ 3 h 6"/>
                  <a:gd name="T2" fmla="*/ 2 w 5"/>
                  <a:gd name="T3" fmla="*/ 1 h 6"/>
                  <a:gd name="T4" fmla="*/ 4 w 5"/>
                  <a:gd name="T5" fmla="*/ 0 h 6"/>
                  <a:gd name="T6" fmla="*/ 5 w 5"/>
                  <a:gd name="T7" fmla="*/ 3 h 6"/>
                  <a:gd name="T8" fmla="*/ 3 w 5"/>
                  <a:gd name="T9" fmla="*/ 6 h 6"/>
                  <a:gd name="T10" fmla="*/ 2 w 5"/>
                  <a:gd name="T11" fmla="*/ 6 h 6"/>
                  <a:gd name="T12" fmla="*/ 1 w 5"/>
                  <a:gd name="T13" fmla="*/ 6 h 6"/>
                  <a:gd name="T14" fmla="*/ 0 w 5"/>
                  <a:gd name="T15" fmla="*/ 6 h 6"/>
                  <a:gd name="T16" fmla="*/ 0 w 5"/>
                  <a:gd name="T17" fmla="*/ 4 h 6"/>
                  <a:gd name="T18" fmla="*/ 0 w 5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0" y="3"/>
                    </a:moveTo>
                    <a:cubicBezTo>
                      <a:pt x="0" y="2"/>
                      <a:pt x="1" y="1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0" name="Freeform 1211"/>
              <p:cNvSpPr>
                <a:spLocks/>
              </p:cNvSpPr>
              <p:nvPr/>
            </p:nvSpPr>
            <p:spPr bwMode="auto">
              <a:xfrm>
                <a:off x="1254" y="3388"/>
                <a:ext cx="9" cy="13"/>
              </a:xfrm>
              <a:custGeom>
                <a:avLst/>
                <a:gdLst>
                  <a:gd name="T0" fmla="*/ 2 w 5"/>
                  <a:gd name="T1" fmla="*/ 1 h 7"/>
                  <a:gd name="T2" fmla="*/ 0 w 5"/>
                  <a:gd name="T3" fmla="*/ 5 h 7"/>
                  <a:gd name="T4" fmla="*/ 2 w 5"/>
                  <a:gd name="T5" fmla="*/ 6 h 7"/>
                  <a:gd name="T6" fmla="*/ 4 w 5"/>
                  <a:gd name="T7" fmla="*/ 6 h 7"/>
                  <a:gd name="T8" fmla="*/ 5 w 5"/>
                  <a:gd name="T9" fmla="*/ 3 h 7"/>
                  <a:gd name="T10" fmla="*/ 4 w 5"/>
                  <a:gd name="T11" fmla="*/ 1 h 7"/>
                  <a:gd name="T12" fmla="*/ 2 w 5"/>
                  <a:gd name="T13" fmla="*/ 1 h 7"/>
                  <a:gd name="T14" fmla="*/ 2 w 5"/>
                  <a:gd name="T1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2" y="1"/>
                    </a:moveTo>
                    <a:cubicBezTo>
                      <a:pt x="0" y="2"/>
                      <a:pt x="0" y="4"/>
                      <a:pt x="0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3" y="7"/>
                      <a:pt x="3" y="7"/>
                      <a:pt x="4" y="6"/>
                    </a:cubicBezTo>
                    <a:cubicBezTo>
                      <a:pt x="5" y="5"/>
                      <a:pt x="5" y="4"/>
                      <a:pt x="5" y="3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1" name="Line 1212"/>
              <p:cNvSpPr>
                <a:spLocks noChangeShapeType="1"/>
              </p:cNvSpPr>
              <p:nvPr/>
            </p:nvSpPr>
            <p:spPr bwMode="auto">
              <a:xfrm>
                <a:off x="1222" y="3419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2" name="Line 1213"/>
              <p:cNvSpPr>
                <a:spLocks noChangeShapeType="1"/>
              </p:cNvSpPr>
              <p:nvPr/>
            </p:nvSpPr>
            <p:spPr bwMode="auto">
              <a:xfrm>
                <a:off x="1222" y="3419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3" name="Freeform 1214"/>
              <p:cNvSpPr>
                <a:spLocks/>
              </p:cNvSpPr>
              <p:nvPr/>
            </p:nvSpPr>
            <p:spPr bwMode="auto">
              <a:xfrm>
                <a:off x="1222" y="3412"/>
                <a:ext cx="13" cy="15"/>
              </a:xfrm>
              <a:custGeom>
                <a:avLst/>
                <a:gdLst>
                  <a:gd name="T0" fmla="*/ 0 w 7"/>
                  <a:gd name="T1" fmla="*/ 4 h 8"/>
                  <a:gd name="T2" fmla="*/ 0 w 7"/>
                  <a:gd name="T3" fmla="*/ 4 h 8"/>
                  <a:gd name="T4" fmla="*/ 0 w 7"/>
                  <a:gd name="T5" fmla="*/ 3 h 8"/>
                  <a:gd name="T6" fmla="*/ 1 w 7"/>
                  <a:gd name="T7" fmla="*/ 1 h 8"/>
                  <a:gd name="T8" fmla="*/ 3 w 7"/>
                  <a:gd name="T9" fmla="*/ 0 h 8"/>
                  <a:gd name="T10" fmla="*/ 4 w 7"/>
                  <a:gd name="T11" fmla="*/ 1 h 8"/>
                  <a:gd name="T12" fmla="*/ 5 w 7"/>
                  <a:gd name="T13" fmla="*/ 2 h 8"/>
                  <a:gd name="T14" fmla="*/ 6 w 7"/>
                  <a:gd name="T15" fmla="*/ 3 h 8"/>
                  <a:gd name="T16" fmla="*/ 6 w 7"/>
                  <a:gd name="T17" fmla="*/ 5 h 8"/>
                  <a:gd name="T18" fmla="*/ 7 w 7"/>
                  <a:gd name="T19" fmla="*/ 6 h 8"/>
                  <a:gd name="T20" fmla="*/ 6 w 7"/>
                  <a:gd name="T21" fmla="*/ 8 h 8"/>
                  <a:gd name="T22" fmla="*/ 3 w 7"/>
                  <a:gd name="T23" fmla="*/ 8 h 8"/>
                  <a:gd name="T24" fmla="*/ 2 w 7"/>
                  <a:gd name="T25" fmla="*/ 8 h 8"/>
                  <a:gd name="T26" fmla="*/ 2 w 7"/>
                  <a:gd name="T27" fmla="*/ 7 h 8"/>
                  <a:gd name="T28" fmla="*/ 2 w 7"/>
                  <a:gd name="T29" fmla="*/ 6 h 8"/>
                  <a:gd name="T30" fmla="*/ 1 w 7"/>
                  <a:gd name="T31" fmla="*/ 5 h 8"/>
                  <a:gd name="T32" fmla="*/ 0 w 7"/>
                  <a:gd name="T3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5" y="2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5"/>
                      <a:pt x="7" y="5"/>
                      <a:pt x="7" y="6"/>
                    </a:cubicBezTo>
                    <a:cubicBezTo>
                      <a:pt x="7" y="6"/>
                      <a:pt x="6" y="7"/>
                      <a:pt x="6" y="8"/>
                    </a:cubicBezTo>
                    <a:cubicBezTo>
                      <a:pt x="5" y="8"/>
                      <a:pt x="4" y="8"/>
                      <a:pt x="3" y="8"/>
                    </a:cubicBezTo>
                    <a:cubicBezTo>
                      <a:pt x="3" y="8"/>
                      <a:pt x="3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5"/>
                      <a:pt x="1" y="5"/>
                    </a:cubicBezTo>
                    <a:cubicBezTo>
                      <a:pt x="1" y="5"/>
                      <a:pt x="1" y="5"/>
                      <a:pt x="0" y="4"/>
                    </a:cubicBezTo>
                  </a:path>
                </a:pathLst>
              </a:custGeom>
              <a:solidFill>
                <a:srgbClr val="F1D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4" name="Freeform 1215"/>
              <p:cNvSpPr>
                <a:spLocks noEditPoints="1"/>
              </p:cNvSpPr>
              <p:nvPr/>
            </p:nvSpPr>
            <p:spPr bwMode="auto">
              <a:xfrm>
                <a:off x="1155" y="3370"/>
                <a:ext cx="53" cy="47"/>
              </a:xfrm>
              <a:custGeom>
                <a:avLst/>
                <a:gdLst>
                  <a:gd name="T0" fmla="*/ 4 w 30"/>
                  <a:gd name="T1" fmla="*/ 1 h 26"/>
                  <a:gd name="T2" fmla="*/ 3 w 30"/>
                  <a:gd name="T3" fmla="*/ 5 h 26"/>
                  <a:gd name="T4" fmla="*/ 3 w 30"/>
                  <a:gd name="T5" fmla="*/ 7 h 26"/>
                  <a:gd name="T6" fmla="*/ 3 w 30"/>
                  <a:gd name="T7" fmla="*/ 7 h 26"/>
                  <a:gd name="T8" fmla="*/ 0 w 30"/>
                  <a:gd name="T9" fmla="*/ 11 h 26"/>
                  <a:gd name="T10" fmla="*/ 2 w 30"/>
                  <a:gd name="T11" fmla="*/ 16 h 26"/>
                  <a:gd name="T12" fmla="*/ 2 w 30"/>
                  <a:gd name="T13" fmla="*/ 17 h 26"/>
                  <a:gd name="T14" fmla="*/ 2 w 30"/>
                  <a:gd name="T15" fmla="*/ 18 h 26"/>
                  <a:gd name="T16" fmla="*/ 5 w 30"/>
                  <a:gd name="T17" fmla="*/ 23 h 26"/>
                  <a:gd name="T18" fmla="*/ 7 w 30"/>
                  <a:gd name="T19" fmla="*/ 23 h 26"/>
                  <a:gd name="T20" fmla="*/ 9 w 30"/>
                  <a:gd name="T21" fmla="*/ 23 h 26"/>
                  <a:gd name="T22" fmla="*/ 11 w 30"/>
                  <a:gd name="T23" fmla="*/ 24 h 26"/>
                  <a:gd name="T24" fmla="*/ 11 w 30"/>
                  <a:gd name="T25" fmla="*/ 25 h 26"/>
                  <a:gd name="T26" fmla="*/ 17 w 30"/>
                  <a:gd name="T27" fmla="*/ 25 h 26"/>
                  <a:gd name="T28" fmla="*/ 22 w 30"/>
                  <a:gd name="T29" fmla="*/ 22 h 26"/>
                  <a:gd name="T30" fmla="*/ 22 w 30"/>
                  <a:gd name="T31" fmla="*/ 23 h 26"/>
                  <a:gd name="T32" fmla="*/ 24 w 30"/>
                  <a:gd name="T33" fmla="*/ 22 h 26"/>
                  <a:gd name="T34" fmla="*/ 26 w 30"/>
                  <a:gd name="T35" fmla="*/ 20 h 26"/>
                  <a:gd name="T36" fmla="*/ 28 w 30"/>
                  <a:gd name="T37" fmla="*/ 19 h 26"/>
                  <a:gd name="T38" fmla="*/ 24 w 30"/>
                  <a:gd name="T39" fmla="*/ 17 h 26"/>
                  <a:gd name="T40" fmla="*/ 22 w 30"/>
                  <a:gd name="T41" fmla="*/ 17 h 26"/>
                  <a:gd name="T42" fmla="*/ 22 w 30"/>
                  <a:gd name="T43" fmla="*/ 17 h 26"/>
                  <a:gd name="T44" fmla="*/ 22 w 30"/>
                  <a:gd name="T45" fmla="*/ 14 h 26"/>
                  <a:gd name="T46" fmla="*/ 22 w 30"/>
                  <a:gd name="T47" fmla="*/ 13 h 26"/>
                  <a:gd name="T48" fmla="*/ 22 w 30"/>
                  <a:gd name="T49" fmla="*/ 13 h 26"/>
                  <a:gd name="T50" fmla="*/ 22 w 30"/>
                  <a:gd name="T51" fmla="*/ 12 h 26"/>
                  <a:gd name="T52" fmla="*/ 22 w 30"/>
                  <a:gd name="T53" fmla="*/ 12 h 26"/>
                  <a:gd name="T54" fmla="*/ 22 w 30"/>
                  <a:gd name="T55" fmla="*/ 12 h 26"/>
                  <a:gd name="T56" fmla="*/ 23 w 30"/>
                  <a:gd name="T57" fmla="*/ 11 h 26"/>
                  <a:gd name="T58" fmla="*/ 23 w 30"/>
                  <a:gd name="T59" fmla="*/ 11 h 26"/>
                  <a:gd name="T60" fmla="*/ 27 w 30"/>
                  <a:gd name="T61" fmla="*/ 8 h 26"/>
                  <a:gd name="T62" fmla="*/ 23 w 30"/>
                  <a:gd name="T63" fmla="*/ 4 h 26"/>
                  <a:gd name="T64" fmla="*/ 17 w 30"/>
                  <a:gd name="T65" fmla="*/ 1 h 26"/>
                  <a:gd name="T66" fmla="*/ 17 w 30"/>
                  <a:gd name="T67" fmla="*/ 1 h 26"/>
                  <a:gd name="T68" fmla="*/ 14 w 30"/>
                  <a:gd name="T69" fmla="*/ 0 h 26"/>
                  <a:gd name="T70" fmla="*/ 12 w 30"/>
                  <a:gd name="T71" fmla="*/ 0 h 26"/>
                  <a:gd name="T72" fmla="*/ 11 w 30"/>
                  <a:gd name="T73" fmla="*/ 0 h 26"/>
                  <a:gd name="T74" fmla="*/ 9 w 30"/>
                  <a:gd name="T75" fmla="*/ 0 h 26"/>
                  <a:gd name="T76" fmla="*/ 8 w 30"/>
                  <a:gd name="T77" fmla="*/ 0 h 26"/>
                  <a:gd name="T78" fmla="*/ 6 w 30"/>
                  <a:gd name="T79" fmla="*/ 0 h 26"/>
                  <a:gd name="T80" fmla="*/ 4 w 30"/>
                  <a:gd name="T81" fmla="*/ 1 h 26"/>
                  <a:gd name="T82" fmla="*/ 17 w 30"/>
                  <a:gd name="T83" fmla="*/ 12 h 26"/>
                  <a:gd name="T84" fmla="*/ 17 w 30"/>
                  <a:gd name="T85" fmla="*/ 12 h 26"/>
                  <a:gd name="T86" fmla="*/ 16 w 30"/>
                  <a:gd name="T87" fmla="*/ 13 h 26"/>
                  <a:gd name="T88" fmla="*/ 15 w 30"/>
                  <a:gd name="T89" fmla="*/ 15 h 26"/>
                  <a:gd name="T90" fmla="*/ 13 w 30"/>
                  <a:gd name="T91" fmla="*/ 16 h 26"/>
                  <a:gd name="T92" fmla="*/ 13 w 30"/>
                  <a:gd name="T93" fmla="*/ 14 h 26"/>
                  <a:gd name="T94" fmla="*/ 13 w 30"/>
                  <a:gd name="T95" fmla="*/ 12 h 26"/>
                  <a:gd name="T96" fmla="*/ 11 w 30"/>
                  <a:gd name="T97" fmla="*/ 8 h 26"/>
                  <a:gd name="T98" fmla="*/ 13 w 30"/>
                  <a:gd name="T99" fmla="*/ 9 h 26"/>
                  <a:gd name="T100" fmla="*/ 16 w 30"/>
                  <a:gd name="T101" fmla="*/ 10 h 26"/>
                  <a:gd name="T102" fmla="*/ 17 w 30"/>
                  <a:gd name="T103" fmla="*/ 10 h 26"/>
                  <a:gd name="T104" fmla="*/ 17 w 30"/>
                  <a:gd name="T10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0" h="26">
                    <a:moveTo>
                      <a:pt x="4" y="1"/>
                    </a:moveTo>
                    <a:cubicBezTo>
                      <a:pt x="3" y="2"/>
                      <a:pt x="3" y="3"/>
                      <a:pt x="3" y="5"/>
                    </a:cubicBezTo>
                    <a:cubicBezTo>
                      <a:pt x="3" y="6"/>
                      <a:pt x="3" y="6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0" y="9"/>
                      <a:pt x="0" y="11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21"/>
                      <a:pt x="3" y="22"/>
                      <a:pt x="5" y="23"/>
                    </a:cubicBezTo>
                    <a:cubicBezTo>
                      <a:pt x="6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9" y="23"/>
                    </a:cubicBezTo>
                    <a:cubicBezTo>
                      <a:pt x="9" y="24"/>
                      <a:pt x="10" y="24"/>
                      <a:pt x="11" y="24"/>
                    </a:cubicBezTo>
                    <a:cubicBezTo>
                      <a:pt x="11" y="24"/>
                      <a:pt x="11" y="25"/>
                      <a:pt x="11" y="25"/>
                    </a:cubicBezTo>
                    <a:cubicBezTo>
                      <a:pt x="13" y="25"/>
                      <a:pt x="15" y="26"/>
                      <a:pt x="17" y="25"/>
                    </a:cubicBezTo>
                    <a:cubicBezTo>
                      <a:pt x="19" y="25"/>
                      <a:pt x="21" y="24"/>
                      <a:pt x="22" y="22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3"/>
                      <a:pt x="23" y="23"/>
                      <a:pt x="24" y="22"/>
                    </a:cubicBezTo>
                    <a:cubicBezTo>
                      <a:pt x="25" y="22"/>
                      <a:pt x="25" y="21"/>
                      <a:pt x="26" y="20"/>
                    </a:cubicBezTo>
                    <a:cubicBezTo>
                      <a:pt x="26" y="20"/>
                      <a:pt x="28" y="20"/>
                      <a:pt x="28" y="19"/>
                    </a:cubicBezTo>
                    <a:cubicBezTo>
                      <a:pt x="30" y="17"/>
                      <a:pt x="25" y="17"/>
                      <a:pt x="24" y="17"/>
                    </a:cubicBezTo>
                    <a:cubicBezTo>
                      <a:pt x="24" y="17"/>
                      <a:pt x="23" y="17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2" y="14"/>
                      <a:pt x="22" y="14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3" y="12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5" y="11"/>
                      <a:pt x="27" y="10"/>
                      <a:pt x="27" y="8"/>
                    </a:cubicBezTo>
                    <a:cubicBezTo>
                      <a:pt x="27" y="7"/>
                      <a:pt x="25" y="5"/>
                      <a:pt x="23" y="4"/>
                    </a:cubicBezTo>
                    <a:cubicBezTo>
                      <a:pt x="22" y="3"/>
                      <a:pt x="20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0"/>
                      <a:pt x="15" y="0"/>
                      <a:pt x="14" y="0"/>
                    </a:cubicBezTo>
                    <a:cubicBezTo>
                      <a:pt x="14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1"/>
                      <a:pt x="6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lose/>
                    <a:moveTo>
                      <a:pt x="17" y="12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6" y="12"/>
                      <a:pt x="16" y="13"/>
                    </a:cubicBezTo>
                    <a:cubicBezTo>
                      <a:pt x="16" y="14"/>
                      <a:pt x="15" y="14"/>
                      <a:pt x="15" y="15"/>
                    </a:cubicBezTo>
                    <a:cubicBezTo>
                      <a:pt x="14" y="15"/>
                      <a:pt x="14" y="17"/>
                      <a:pt x="13" y="16"/>
                    </a:cubicBezTo>
                    <a:cubicBezTo>
                      <a:pt x="12" y="16"/>
                      <a:pt x="13" y="15"/>
                      <a:pt x="13" y="14"/>
                    </a:cubicBezTo>
                    <a:cubicBezTo>
                      <a:pt x="13" y="14"/>
                      <a:pt x="13" y="13"/>
                      <a:pt x="13" y="12"/>
                    </a:cubicBezTo>
                    <a:cubicBezTo>
                      <a:pt x="12" y="11"/>
                      <a:pt x="10" y="9"/>
                      <a:pt x="11" y="8"/>
                    </a:cubicBezTo>
                    <a:cubicBezTo>
                      <a:pt x="11" y="6"/>
                      <a:pt x="12" y="8"/>
                      <a:pt x="13" y="9"/>
                    </a:cubicBezTo>
                    <a:cubicBezTo>
                      <a:pt x="14" y="10"/>
                      <a:pt x="15" y="10"/>
                      <a:pt x="16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8" y="10"/>
                      <a:pt x="17" y="11"/>
                      <a:pt x="17" y="12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5" name="Line 1216"/>
              <p:cNvSpPr>
                <a:spLocks noChangeShapeType="1"/>
              </p:cNvSpPr>
              <p:nvPr/>
            </p:nvSpPr>
            <p:spPr bwMode="auto">
              <a:xfrm>
                <a:off x="1166" y="33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6" name="Line 1217"/>
              <p:cNvSpPr>
                <a:spLocks noChangeShapeType="1"/>
              </p:cNvSpPr>
              <p:nvPr/>
            </p:nvSpPr>
            <p:spPr bwMode="auto">
              <a:xfrm>
                <a:off x="1166" y="33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7" name="Freeform 1218"/>
              <p:cNvSpPr>
                <a:spLocks/>
              </p:cNvSpPr>
              <p:nvPr/>
            </p:nvSpPr>
            <p:spPr bwMode="auto">
              <a:xfrm>
                <a:off x="1163" y="3363"/>
                <a:ext cx="3" cy="7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1 h 4"/>
                  <a:gd name="T6" fmla="*/ 2 w 2"/>
                  <a:gd name="T7" fmla="*/ 2 h 4"/>
                  <a:gd name="T8" fmla="*/ 0 w 2"/>
                  <a:gd name="T9" fmla="*/ 3 h 4"/>
                  <a:gd name="T10" fmla="*/ 0 w 2"/>
                  <a:gd name="T11" fmla="*/ 1 h 4"/>
                  <a:gd name="T12" fmla="*/ 1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1" y="4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8" name="Freeform 1219"/>
              <p:cNvSpPr>
                <a:spLocks/>
              </p:cNvSpPr>
              <p:nvPr/>
            </p:nvSpPr>
            <p:spPr bwMode="auto">
              <a:xfrm>
                <a:off x="1161" y="3354"/>
                <a:ext cx="7" cy="7"/>
              </a:xfrm>
              <a:custGeom>
                <a:avLst/>
                <a:gdLst>
                  <a:gd name="T0" fmla="*/ 3 w 4"/>
                  <a:gd name="T1" fmla="*/ 4 h 4"/>
                  <a:gd name="T2" fmla="*/ 3 w 4"/>
                  <a:gd name="T3" fmla="*/ 1 h 4"/>
                  <a:gd name="T4" fmla="*/ 2 w 4"/>
                  <a:gd name="T5" fmla="*/ 0 h 4"/>
                  <a:gd name="T6" fmla="*/ 0 w 4"/>
                  <a:gd name="T7" fmla="*/ 2 h 4"/>
                  <a:gd name="T8" fmla="*/ 1 w 4"/>
                  <a:gd name="T9" fmla="*/ 4 h 4"/>
                  <a:gd name="T10" fmla="*/ 2 w 4"/>
                  <a:gd name="T11" fmla="*/ 4 h 4"/>
                  <a:gd name="T12" fmla="*/ 3 w 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cubicBezTo>
                      <a:pt x="3" y="3"/>
                      <a:pt x="4" y="2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69" name="Freeform 1220"/>
              <p:cNvSpPr>
                <a:spLocks/>
              </p:cNvSpPr>
              <p:nvPr/>
            </p:nvSpPr>
            <p:spPr bwMode="auto">
              <a:xfrm>
                <a:off x="1161" y="3343"/>
                <a:ext cx="7" cy="9"/>
              </a:xfrm>
              <a:custGeom>
                <a:avLst/>
                <a:gdLst>
                  <a:gd name="T0" fmla="*/ 3 w 4"/>
                  <a:gd name="T1" fmla="*/ 5 h 5"/>
                  <a:gd name="T2" fmla="*/ 4 w 4"/>
                  <a:gd name="T3" fmla="*/ 2 h 5"/>
                  <a:gd name="T4" fmla="*/ 3 w 4"/>
                  <a:gd name="T5" fmla="*/ 0 h 5"/>
                  <a:gd name="T6" fmla="*/ 1 w 4"/>
                  <a:gd name="T7" fmla="*/ 0 h 5"/>
                  <a:gd name="T8" fmla="*/ 1 w 4"/>
                  <a:gd name="T9" fmla="*/ 1 h 5"/>
                  <a:gd name="T10" fmla="*/ 0 w 4"/>
                  <a:gd name="T11" fmla="*/ 3 h 5"/>
                  <a:gd name="T12" fmla="*/ 2 w 4"/>
                  <a:gd name="T13" fmla="*/ 5 h 5"/>
                  <a:gd name="T14" fmla="*/ 3 w 4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3" y="4"/>
                      <a:pt x="4" y="3"/>
                      <a:pt x="4" y="2"/>
                    </a:cubicBezTo>
                    <a:cubicBezTo>
                      <a:pt x="4" y="1"/>
                      <a:pt x="4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70" name="Freeform 1221"/>
              <p:cNvSpPr>
                <a:spLocks/>
              </p:cNvSpPr>
              <p:nvPr/>
            </p:nvSpPr>
            <p:spPr bwMode="auto">
              <a:xfrm>
                <a:off x="1182" y="3357"/>
                <a:ext cx="5" cy="9"/>
              </a:xfrm>
              <a:custGeom>
                <a:avLst/>
                <a:gdLst>
                  <a:gd name="T0" fmla="*/ 3 w 3"/>
                  <a:gd name="T1" fmla="*/ 1 h 5"/>
                  <a:gd name="T2" fmla="*/ 1 w 3"/>
                  <a:gd name="T3" fmla="*/ 5 h 5"/>
                  <a:gd name="T4" fmla="*/ 0 w 3"/>
                  <a:gd name="T5" fmla="*/ 3 h 5"/>
                  <a:gd name="T6" fmla="*/ 1 w 3"/>
                  <a:gd name="T7" fmla="*/ 1 h 5"/>
                  <a:gd name="T8" fmla="*/ 2 w 3"/>
                  <a:gd name="T9" fmla="*/ 1 h 5"/>
                  <a:gd name="T10" fmla="*/ 3 w 3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3" y="1"/>
                    </a:moveTo>
                    <a:cubicBezTo>
                      <a:pt x="3" y="3"/>
                      <a:pt x="2" y="4"/>
                      <a:pt x="1" y="5"/>
                    </a:cubicBezTo>
                    <a:cubicBezTo>
                      <a:pt x="0" y="5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3" y="1"/>
                      <a:pt x="3" y="1"/>
                      <a:pt x="3" y="2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71" name="Freeform 1222"/>
              <p:cNvSpPr>
                <a:spLocks/>
              </p:cNvSpPr>
              <p:nvPr/>
            </p:nvSpPr>
            <p:spPr bwMode="auto">
              <a:xfrm>
                <a:off x="1184" y="3337"/>
                <a:ext cx="12" cy="20"/>
              </a:xfrm>
              <a:custGeom>
                <a:avLst/>
                <a:gdLst>
                  <a:gd name="T0" fmla="*/ 4 w 7"/>
                  <a:gd name="T1" fmla="*/ 8 h 11"/>
                  <a:gd name="T2" fmla="*/ 2 w 7"/>
                  <a:gd name="T3" fmla="*/ 10 h 11"/>
                  <a:gd name="T4" fmla="*/ 1 w 7"/>
                  <a:gd name="T5" fmla="*/ 10 h 11"/>
                  <a:gd name="T6" fmla="*/ 1 w 7"/>
                  <a:gd name="T7" fmla="*/ 8 h 11"/>
                  <a:gd name="T8" fmla="*/ 2 w 7"/>
                  <a:gd name="T9" fmla="*/ 7 h 11"/>
                  <a:gd name="T10" fmla="*/ 3 w 7"/>
                  <a:gd name="T11" fmla="*/ 6 h 11"/>
                  <a:gd name="T12" fmla="*/ 3 w 7"/>
                  <a:gd name="T13" fmla="*/ 6 h 11"/>
                  <a:gd name="T14" fmla="*/ 3 w 7"/>
                  <a:gd name="T15" fmla="*/ 4 h 11"/>
                  <a:gd name="T16" fmla="*/ 3 w 7"/>
                  <a:gd name="T17" fmla="*/ 3 h 11"/>
                  <a:gd name="T18" fmla="*/ 5 w 7"/>
                  <a:gd name="T19" fmla="*/ 1 h 11"/>
                  <a:gd name="T20" fmla="*/ 6 w 7"/>
                  <a:gd name="T21" fmla="*/ 1 h 11"/>
                  <a:gd name="T22" fmla="*/ 7 w 7"/>
                  <a:gd name="T23" fmla="*/ 4 h 11"/>
                  <a:gd name="T24" fmla="*/ 6 w 7"/>
                  <a:gd name="T25" fmla="*/ 6 h 11"/>
                  <a:gd name="T26" fmla="*/ 5 w 7"/>
                  <a:gd name="T27" fmla="*/ 7 h 11"/>
                  <a:gd name="T28" fmla="*/ 4 w 7"/>
                  <a:gd name="T29" fmla="*/ 7 h 11"/>
                  <a:gd name="T30" fmla="*/ 4 w 7"/>
                  <a:gd name="T3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11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1"/>
                      <a:pt x="1" y="11"/>
                      <a:pt x="1" y="10"/>
                    </a:cubicBezTo>
                    <a:cubicBezTo>
                      <a:pt x="0" y="10"/>
                      <a:pt x="1" y="9"/>
                      <a:pt x="1" y="8"/>
                    </a:cubicBezTo>
                    <a:cubicBezTo>
                      <a:pt x="1" y="8"/>
                      <a:pt x="2" y="7"/>
                      <a:pt x="2" y="7"/>
                    </a:cubicBezTo>
                    <a:cubicBezTo>
                      <a:pt x="2" y="7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4" y="2"/>
                      <a:pt x="4" y="2"/>
                      <a:pt x="5" y="1"/>
                    </a:cubicBezTo>
                    <a:cubicBezTo>
                      <a:pt x="5" y="1"/>
                      <a:pt x="5" y="0"/>
                      <a:pt x="6" y="1"/>
                    </a:cubicBezTo>
                    <a:cubicBezTo>
                      <a:pt x="7" y="1"/>
                      <a:pt x="7" y="3"/>
                      <a:pt x="7" y="4"/>
                    </a:cubicBezTo>
                    <a:cubicBezTo>
                      <a:pt x="7" y="5"/>
                      <a:pt x="7" y="5"/>
                      <a:pt x="6" y="6"/>
                    </a:cubicBezTo>
                    <a:cubicBezTo>
                      <a:pt x="6" y="6"/>
                      <a:pt x="6" y="7"/>
                      <a:pt x="5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72" name="Freeform 1223"/>
              <p:cNvSpPr>
                <a:spLocks/>
              </p:cNvSpPr>
              <p:nvPr/>
            </p:nvSpPr>
            <p:spPr bwMode="auto">
              <a:xfrm>
                <a:off x="1194" y="3363"/>
                <a:ext cx="7" cy="9"/>
              </a:xfrm>
              <a:custGeom>
                <a:avLst/>
                <a:gdLst>
                  <a:gd name="T0" fmla="*/ 4 w 4"/>
                  <a:gd name="T1" fmla="*/ 2 h 5"/>
                  <a:gd name="T2" fmla="*/ 4 w 4"/>
                  <a:gd name="T3" fmla="*/ 3 h 5"/>
                  <a:gd name="T4" fmla="*/ 2 w 4"/>
                  <a:gd name="T5" fmla="*/ 4 h 5"/>
                  <a:gd name="T6" fmla="*/ 0 w 4"/>
                  <a:gd name="T7" fmla="*/ 4 h 5"/>
                  <a:gd name="T8" fmla="*/ 0 w 4"/>
                  <a:gd name="T9" fmla="*/ 2 h 5"/>
                  <a:gd name="T10" fmla="*/ 1 w 4"/>
                  <a:gd name="T11" fmla="*/ 1 h 5"/>
                  <a:gd name="T12" fmla="*/ 3 w 4"/>
                  <a:gd name="T13" fmla="*/ 0 h 5"/>
                  <a:gd name="T14" fmla="*/ 4 w 4"/>
                  <a:gd name="T15" fmla="*/ 0 h 5"/>
                  <a:gd name="T16" fmla="*/ 4 w 4"/>
                  <a:gd name="T17" fmla="*/ 1 h 5"/>
                  <a:gd name="T18" fmla="*/ 4 w 4"/>
                  <a:gd name="T1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2" y="4"/>
                      <a:pt x="1" y="5"/>
                      <a:pt x="0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73" name="Freeform 1224"/>
              <p:cNvSpPr>
                <a:spLocks/>
              </p:cNvSpPr>
              <p:nvPr/>
            </p:nvSpPr>
            <p:spPr bwMode="auto">
              <a:xfrm>
                <a:off x="1203" y="3374"/>
                <a:ext cx="9" cy="7"/>
              </a:xfrm>
              <a:custGeom>
                <a:avLst/>
                <a:gdLst>
                  <a:gd name="T0" fmla="*/ 4 w 5"/>
                  <a:gd name="T1" fmla="*/ 1 h 4"/>
                  <a:gd name="T2" fmla="*/ 3 w 5"/>
                  <a:gd name="T3" fmla="*/ 3 h 4"/>
                  <a:gd name="T4" fmla="*/ 1 w 5"/>
                  <a:gd name="T5" fmla="*/ 4 h 4"/>
                  <a:gd name="T6" fmla="*/ 0 w 5"/>
                  <a:gd name="T7" fmla="*/ 4 h 4"/>
                  <a:gd name="T8" fmla="*/ 0 w 5"/>
                  <a:gd name="T9" fmla="*/ 2 h 4"/>
                  <a:gd name="T10" fmla="*/ 1 w 5"/>
                  <a:gd name="T11" fmla="*/ 0 h 4"/>
                  <a:gd name="T12" fmla="*/ 3 w 5"/>
                  <a:gd name="T13" fmla="*/ 0 h 4"/>
                  <a:gd name="T14" fmla="*/ 4 w 5"/>
                  <a:gd name="T15" fmla="*/ 0 h 4"/>
                  <a:gd name="T16" fmla="*/ 4 w 5"/>
                  <a:gd name="T1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5" y="2"/>
                      <a:pt x="4" y="2"/>
                      <a:pt x="3" y="3"/>
                    </a:cubicBezTo>
                    <a:cubicBezTo>
                      <a:pt x="3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74" name="Freeform 1225"/>
              <p:cNvSpPr>
                <a:spLocks/>
              </p:cNvSpPr>
              <p:nvPr/>
            </p:nvSpPr>
            <p:spPr bwMode="auto">
              <a:xfrm>
                <a:off x="1201" y="3354"/>
                <a:ext cx="5" cy="7"/>
              </a:xfrm>
              <a:custGeom>
                <a:avLst/>
                <a:gdLst>
                  <a:gd name="T0" fmla="*/ 3 w 3"/>
                  <a:gd name="T1" fmla="*/ 2 h 4"/>
                  <a:gd name="T2" fmla="*/ 2 w 3"/>
                  <a:gd name="T3" fmla="*/ 3 h 4"/>
                  <a:gd name="T4" fmla="*/ 1 w 3"/>
                  <a:gd name="T5" fmla="*/ 4 h 4"/>
                  <a:gd name="T6" fmla="*/ 0 w 3"/>
                  <a:gd name="T7" fmla="*/ 3 h 4"/>
                  <a:gd name="T8" fmla="*/ 1 w 3"/>
                  <a:gd name="T9" fmla="*/ 0 h 4"/>
                  <a:gd name="T10" fmla="*/ 3 w 3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2"/>
                      <a:pt x="3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  <p:sp>
            <p:nvSpPr>
              <p:cNvPr id="2875" name="Freeform 1226"/>
              <p:cNvSpPr>
                <a:spLocks/>
              </p:cNvSpPr>
              <p:nvPr/>
            </p:nvSpPr>
            <p:spPr bwMode="auto">
              <a:xfrm>
                <a:off x="1210" y="3365"/>
                <a:ext cx="5" cy="9"/>
              </a:xfrm>
              <a:custGeom>
                <a:avLst/>
                <a:gdLst>
                  <a:gd name="T0" fmla="*/ 3 w 3"/>
                  <a:gd name="T1" fmla="*/ 2 h 5"/>
                  <a:gd name="T2" fmla="*/ 2 w 3"/>
                  <a:gd name="T3" fmla="*/ 5 h 5"/>
                  <a:gd name="T4" fmla="*/ 0 w 3"/>
                  <a:gd name="T5" fmla="*/ 5 h 5"/>
                  <a:gd name="T6" fmla="*/ 0 w 3"/>
                  <a:gd name="T7" fmla="*/ 3 h 5"/>
                  <a:gd name="T8" fmla="*/ 2 w 3"/>
                  <a:gd name="T9" fmla="*/ 1 h 5"/>
                  <a:gd name="T10" fmla="*/ 3 w 3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cubicBezTo>
                      <a:pt x="3" y="3"/>
                      <a:pt x="3" y="4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1" y="2"/>
                      <a:pt x="1" y="0"/>
                      <a:pt x="2" y="1"/>
                    </a:cubicBezTo>
                    <a:cubicBezTo>
                      <a:pt x="2" y="1"/>
                      <a:pt x="3" y="1"/>
                      <a:pt x="3" y="2"/>
                    </a:cubicBezTo>
                  </a:path>
                </a:pathLst>
              </a:custGeom>
              <a:solidFill>
                <a:srgbClr val="C03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dirty="0"/>
              </a:p>
            </p:txBody>
          </p:sp>
        </p:grpSp>
        <p:sp>
          <p:nvSpPr>
            <p:cNvPr id="2637" name="Freeform 1228"/>
            <p:cNvSpPr>
              <a:spLocks/>
            </p:cNvSpPr>
            <p:nvPr/>
          </p:nvSpPr>
          <p:spPr bwMode="auto">
            <a:xfrm>
              <a:off x="1205" y="3343"/>
              <a:ext cx="8" cy="12"/>
            </a:xfrm>
            <a:custGeom>
              <a:avLst/>
              <a:gdLst>
                <a:gd name="T0" fmla="*/ 3 w 5"/>
                <a:gd name="T1" fmla="*/ 5 h 7"/>
                <a:gd name="T2" fmla="*/ 4 w 5"/>
                <a:gd name="T3" fmla="*/ 3 h 7"/>
                <a:gd name="T4" fmla="*/ 4 w 5"/>
                <a:gd name="T5" fmla="*/ 1 h 7"/>
                <a:gd name="T6" fmla="*/ 1 w 5"/>
                <a:gd name="T7" fmla="*/ 2 h 7"/>
                <a:gd name="T8" fmla="*/ 0 w 5"/>
                <a:gd name="T9" fmla="*/ 4 h 7"/>
                <a:gd name="T10" fmla="*/ 0 w 5"/>
                <a:gd name="T11" fmla="*/ 5 h 7"/>
                <a:gd name="T12" fmla="*/ 0 w 5"/>
                <a:gd name="T13" fmla="*/ 6 h 7"/>
                <a:gd name="T14" fmla="*/ 1 w 5"/>
                <a:gd name="T15" fmla="*/ 6 h 7"/>
                <a:gd name="T16" fmla="*/ 3 w 5"/>
                <a:gd name="T17" fmla="*/ 6 h 7"/>
                <a:gd name="T18" fmla="*/ 3 w 5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7">
                  <a:moveTo>
                    <a:pt x="3" y="5"/>
                  </a:moveTo>
                  <a:cubicBezTo>
                    <a:pt x="4" y="5"/>
                    <a:pt x="5" y="4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7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</a:path>
              </a:pathLst>
            </a:custGeom>
            <a:solidFill>
              <a:srgbClr val="C03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38" name="Freeform 1229"/>
            <p:cNvSpPr>
              <a:spLocks/>
            </p:cNvSpPr>
            <p:nvPr/>
          </p:nvSpPr>
          <p:spPr bwMode="auto">
            <a:xfrm>
              <a:off x="1215" y="3357"/>
              <a:ext cx="9" cy="11"/>
            </a:xfrm>
            <a:custGeom>
              <a:avLst/>
              <a:gdLst>
                <a:gd name="T0" fmla="*/ 5 w 5"/>
                <a:gd name="T1" fmla="*/ 3 h 6"/>
                <a:gd name="T2" fmla="*/ 2 w 5"/>
                <a:gd name="T3" fmla="*/ 6 h 6"/>
                <a:gd name="T4" fmla="*/ 0 w 5"/>
                <a:gd name="T5" fmla="*/ 5 h 6"/>
                <a:gd name="T6" fmla="*/ 0 w 5"/>
                <a:gd name="T7" fmla="*/ 3 h 6"/>
                <a:gd name="T8" fmla="*/ 2 w 5"/>
                <a:gd name="T9" fmla="*/ 1 h 6"/>
                <a:gd name="T10" fmla="*/ 4 w 5"/>
                <a:gd name="T11" fmla="*/ 0 h 6"/>
                <a:gd name="T12" fmla="*/ 5 w 5"/>
                <a:gd name="T13" fmla="*/ 2 h 6"/>
                <a:gd name="T14" fmla="*/ 5 w 5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cubicBezTo>
                    <a:pt x="5" y="4"/>
                    <a:pt x="4" y="6"/>
                    <a:pt x="2" y="6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5" y="2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</a:path>
              </a:pathLst>
            </a:custGeom>
            <a:solidFill>
              <a:srgbClr val="C03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39" name="Line 1230"/>
            <p:cNvSpPr>
              <a:spLocks noChangeShapeType="1"/>
            </p:cNvSpPr>
            <p:nvPr/>
          </p:nvSpPr>
          <p:spPr bwMode="auto">
            <a:xfrm>
              <a:off x="1217" y="340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0" name="Line 1231"/>
            <p:cNvSpPr>
              <a:spLocks noChangeShapeType="1"/>
            </p:cNvSpPr>
            <p:nvPr/>
          </p:nvSpPr>
          <p:spPr bwMode="auto">
            <a:xfrm>
              <a:off x="1217" y="3407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1" name="Freeform 1232"/>
            <p:cNvSpPr>
              <a:spLocks/>
            </p:cNvSpPr>
            <p:nvPr/>
          </p:nvSpPr>
          <p:spPr bwMode="auto">
            <a:xfrm>
              <a:off x="1206" y="3397"/>
              <a:ext cx="16" cy="11"/>
            </a:xfrm>
            <a:custGeom>
              <a:avLst/>
              <a:gdLst>
                <a:gd name="T0" fmla="*/ 6 w 9"/>
                <a:gd name="T1" fmla="*/ 5 h 6"/>
                <a:gd name="T2" fmla="*/ 7 w 9"/>
                <a:gd name="T3" fmla="*/ 5 h 6"/>
                <a:gd name="T4" fmla="*/ 8 w 9"/>
                <a:gd name="T5" fmla="*/ 5 h 6"/>
                <a:gd name="T6" fmla="*/ 9 w 9"/>
                <a:gd name="T7" fmla="*/ 3 h 6"/>
                <a:gd name="T8" fmla="*/ 8 w 9"/>
                <a:gd name="T9" fmla="*/ 1 h 6"/>
                <a:gd name="T10" fmla="*/ 7 w 9"/>
                <a:gd name="T11" fmla="*/ 0 h 6"/>
                <a:gd name="T12" fmla="*/ 6 w 9"/>
                <a:gd name="T13" fmla="*/ 0 h 6"/>
                <a:gd name="T14" fmla="*/ 4 w 9"/>
                <a:gd name="T15" fmla="*/ 0 h 6"/>
                <a:gd name="T16" fmla="*/ 3 w 9"/>
                <a:gd name="T17" fmla="*/ 1 h 6"/>
                <a:gd name="T18" fmla="*/ 2 w 9"/>
                <a:gd name="T19" fmla="*/ 1 h 6"/>
                <a:gd name="T20" fmla="*/ 0 w 9"/>
                <a:gd name="T21" fmla="*/ 2 h 6"/>
                <a:gd name="T22" fmla="*/ 1 w 9"/>
                <a:gd name="T23" fmla="*/ 5 h 6"/>
                <a:gd name="T24" fmla="*/ 2 w 9"/>
                <a:gd name="T25" fmla="*/ 5 h 6"/>
                <a:gd name="T26" fmla="*/ 3 w 9"/>
                <a:gd name="T27" fmla="*/ 5 h 6"/>
                <a:gd name="T28" fmla="*/ 4 w 9"/>
                <a:gd name="T29" fmla="*/ 5 h 6"/>
                <a:gd name="T30" fmla="*/ 5 w 9"/>
                <a:gd name="T31" fmla="*/ 5 h 6"/>
                <a:gd name="T32" fmla="*/ 6 w 9"/>
                <a:gd name="T3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6">
                  <a:moveTo>
                    <a:pt x="6" y="5"/>
                  </a:move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2"/>
                    <a:pt x="9" y="2"/>
                    <a:pt x="8" y="1"/>
                  </a:cubicBezTo>
                  <a:cubicBezTo>
                    <a:pt x="8" y="1"/>
                    <a:pt x="8" y="1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3" y="0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</a:path>
              </a:pathLst>
            </a:custGeom>
            <a:solidFill>
              <a:srgbClr val="C03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2" name="Freeform 1233"/>
            <p:cNvSpPr>
              <a:spLocks noEditPoints="1"/>
            </p:cNvSpPr>
            <p:nvPr/>
          </p:nvSpPr>
          <p:spPr bwMode="auto">
            <a:xfrm>
              <a:off x="1145" y="3288"/>
              <a:ext cx="53" cy="47"/>
            </a:xfrm>
            <a:custGeom>
              <a:avLst/>
              <a:gdLst>
                <a:gd name="T0" fmla="*/ 4 w 30"/>
                <a:gd name="T1" fmla="*/ 2 h 26"/>
                <a:gd name="T2" fmla="*/ 3 w 30"/>
                <a:gd name="T3" fmla="*/ 5 h 26"/>
                <a:gd name="T4" fmla="*/ 3 w 30"/>
                <a:gd name="T5" fmla="*/ 7 h 26"/>
                <a:gd name="T6" fmla="*/ 3 w 30"/>
                <a:gd name="T7" fmla="*/ 8 h 26"/>
                <a:gd name="T8" fmla="*/ 0 w 30"/>
                <a:gd name="T9" fmla="*/ 12 h 26"/>
                <a:gd name="T10" fmla="*/ 2 w 30"/>
                <a:gd name="T11" fmla="*/ 17 h 26"/>
                <a:gd name="T12" fmla="*/ 2 w 30"/>
                <a:gd name="T13" fmla="*/ 18 h 26"/>
                <a:gd name="T14" fmla="*/ 2 w 30"/>
                <a:gd name="T15" fmla="*/ 19 h 26"/>
                <a:gd name="T16" fmla="*/ 5 w 30"/>
                <a:gd name="T17" fmla="*/ 23 h 26"/>
                <a:gd name="T18" fmla="*/ 7 w 30"/>
                <a:gd name="T19" fmla="*/ 23 h 26"/>
                <a:gd name="T20" fmla="*/ 9 w 30"/>
                <a:gd name="T21" fmla="*/ 24 h 26"/>
                <a:gd name="T22" fmla="*/ 11 w 30"/>
                <a:gd name="T23" fmla="*/ 25 h 26"/>
                <a:gd name="T24" fmla="*/ 11 w 30"/>
                <a:gd name="T25" fmla="*/ 25 h 26"/>
                <a:gd name="T26" fmla="*/ 17 w 30"/>
                <a:gd name="T27" fmla="*/ 26 h 26"/>
                <a:gd name="T28" fmla="*/ 22 w 30"/>
                <a:gd name="T29" fmla="*/ 23 h 26"/>
                <a:gd name="T30" fmla="*/ 22 w 30"/>
                <a:gd name="T31" fmla="*/ 23 h 26"/>
                <a:gd name="T32" fmla="*/ 24 w 30"/>
                <a:gd name="T33" fmla="*/ 23 h 26"/>
                <a:gd name="T34" fmla="*/ 26 w 30"/>
                <a:gd name="T35" fmla="*/ 21 h 26"/>
                <a:gd name="T36" fmla="*/ 28 w 30"/>
                <a:gd name="T37" fmla="*/ 20 h 26"/>
                <a:gd name="T38" fmla="*/ 24 w 30"/>
                <a:gd name="T39" fmla="*/ 18 h 26"/>
                <a:gd name="T40" fmla="*/ 22 w 30"/>
                <a:gd name="T41" fmla="*/ 18 h 26"/>
                <a:gd name="T42" fmla="*/ 22 w 30"/>
                <a:gd name="T43" fmla="*/ 18 h 26"/>
                <a:gd name="T44" fmla="*/ 22 w 30"/>
                <a:gd name="T45" fmla="*/ 15 h 26"/>
                <a:gd name="T46" fmla="*/ 22 w 30"/>
                <a:gd name="T47" fmla="*/ 14 h 26"/>
                <a:gd name="T48" fmla="*/ 22 w 30"/>
                <a:gd name="T49" fmla="*/ 13 h 26"/>
                <a:gd name="T50" fmla="*/ 22 w 30"/>
                <a:gd name="T51" fmla="*/ 13 h 26"/>
                <a:gd name="T52" fmla="*/ 22 w 30"/>
                <a:gd name="T53" fmla="*/ 13 h 26"/>
                <a:gd name="T54" fmla="*/ 22 w 30"/>
                <a:gd name="T55" fmla="*/ 13 h 26"/>
                <a:gd name="T56" fmla="*/ 23 w 30"/>
                <a:gd name="T57" fmla="*/ 12 h 26"/>
                <a:gd name="T58" fmla="*/ 23 w 30"/>
                <a:gd name="T59" fmla="*/ 12 h 26"/>
                <a:gd name="T60" fmla="*/ 27 w 30"/>
                <a:gd name="T61" fmla="*/ 9 h 26"/>
                <a:gd name="T62" fmla="*/ 23 w 30"/>
                <a:gd name="T63" fmla="*/ 5 h 26"/>
                <a:gd name="T64" fmla="*/ 17 w 30"/>
                <a:gd name="T65" fmla="*/ 2 h 26"/>
                <a:gd name="T66" fmla="*/ 17 w 30"/>
                <a:gd name="T67" fmla="*/ 2 h 26"/>
                <a:gd name="T68" fmla="*/ 14 w 30"/>
                <a:gd name="T69" fmla="*/ 1 h 26"/>
                <a:gd name="T70" fmla="*/ 12 w 30"/>
                <a:gd name="T71" fmla="*/ 1 h 26"/>
                <a:gd name="T72" fmla="*/ 11 w 30"/>
                <a:gd name="T73" fmla="*/ 1 h 26"/>
                <a:gd name="T74" fmla="*/ 10 w 30"/>
                <a:gd name="T75" fmla="*/ 0 h 26"/>
                <a:gd name="T76" fmla="*/ 8 w 30"/>
                <a:gd name="T77" fmla="*/ 1 h 26"/>
                <a:gd name="T78" fmla="*/ 6 w 30"/>
                <a:gd name="T79" fmla="*/ 1 h 26"/>
                <a:gd name="T80" fmla="*/ 4 w 30"/>
                <a:gd name="T81" fmla="*/ 2 h 26"/>
                <a:gd name="T82" fmla="*/ 17 w 30"/>
                <a:gd name="T83" fmla="*/ 12 h 26"/>
                <a:gd name="T84" fmla="*/ 17 w 30"/>
                <a:gd name="T85" fmla="*/ 12 h 26"/>
                <a:gd name="T86" fmla="*/ 16 w 30"/>
                <a:gd name="T87" fmla="*/ 13 h 26"/>
                <a:gd name="T88" fmla="*/ 15 w 30"/>
                <a:gd name="T89" fmla="*/ 16 h 26"/>
                <a:gd name="T90" fmla="*/ 13 w 30"/>
                <a:gd name="T91" fmla="*/ 17 h 26"/>
                <a:gd name="T92" fmla="*/ 13 w 30"/>
                <a:gd name="T93" fmla="*/ 15 h 26"/>
                <a:gd name="T94" fmla="*/ 13 w 30"/>
                <a:gd name="T95" fmla="*/ 13 h 26"/>
                <a:gd name="T96" fmla="*/ 11 w 30"/>
                <a:gd name="T97" fmla="*/ 9 h 26"/>
                <a:gd name="T98" fmla="*/ 13 w 30"/>
                <a:gd name="T99" fmla="*/ 10 h 26"/>
                <a:gd name="T100" fmla="*/ 16 w 30"/>
                <a:gd name="T101" fmla="*/ 10 h 26"/>
                <a:gd name="T102" fmla="*/ 17 w 30"/>
                <a:gd name="T103" fmla="*/ 11 h 26"/>
                <a:gd name="T104" fmla="*/ 17 w 30"/>
                <a:gd name="T10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" h="26">
                  <a:moveTo>
                    <a:pt x="4" y="2"/>
                  </a:moveTo>
                  <a:cubicBezTo>
                    <a:pt x="3" y="3"/>
                    <a:pt x="3" y="4"/>
                    <a:pt x="3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2" y="8"/>
                    <a:pt x="0" y="10"/>
                    <a:pt x="0" y="12"/>
                  </a:cubicBezTo>
                  <a:cubicBezTo>
                    <a:pt x="0" y="14"/>
                    <a:pt x="1" y="16"/>
                    <a:pt x="2" y="17"/>
                  </a:cubicBezTo>
                  <a:cubicBezTo>
                    <a:pt x="2" y="17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6" y="24"/>
                    <a:pt x="7" y="23"/>
                    <a:pt x="7" y="23"/>
                  </a:cubicBezTo>
                  <a:cubicBezTo>
                    <a:pt x="8" y="23"/>
                    <a:pt x="8" y="23"/>
                    <a:pt x="9" y="24"/>
                  </a:cubicBezTo>
                  <a:cubicBezTo>
                    <a:pt x="10" y="24"/>
                    <a:pt x="10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6"/>
                    <a:pt x="15" y="26"/>
                    <a:pt x="17" y="26"/>
                  </a:cubicBezTo>
                  <a:cubicBezTo>
                    <a:pt x="19" y="25"/>
                    <a:pt x="21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4" y="23"/>
                  </a:cubicBezTo>
                  <a:cubicBezTo>
                    <a:pt x="25" y="22"/>
                    <a:pt x="25" y="21"/>
                    <a:pt x="26" y="21"/>
                  </a:cubicBezTo>
                  <a:cubicBezTo>
                    <a:pt x="26" y="21"/>
                    <a:pt x="28" y="20"/>
                    <a:pt x="28" y="20"/>
                  </a:cubicBezTo>
                  <a:cubicBezTo>
                    <a:pt x="30" y="18"/>
                    <a:pt x="25" y="18"/>
                    <a:pt x="24" y="18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7"/>
                    <a:pt x="23" y="16"/>
                    <a:pt x="22" y="15"/>
                  </a:cubicBezTo>
                  <a:cubicBezTo>
                    <a:pt x="22" y="15"/>
                    <a:pt x="22" y="14"/>
                    <a:pt x="22" y="14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7" y="10"/>
                    <a:pt x="27" y="9"/>
                  </a:cubicBezTo>
                  <a:cubicBezTo>
                    <a:pt x="27" y="7"/>
                    <a:pt x="25" y="5"/>
                    <a:pt x="23" y="5"/>
                  </a:cubicBezTo>
                  <a:cubicBezTo>
                    <a:pt x="22" y="3"/>
                    <a:pt x="20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6"/>
                    <a:pt x="14" y="17"/>
                    <a:pt x="13" y="17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2" y="12"/>
                    <a:pt x="10" y="10"/>
                    <a:pt x="11" y="9"/>
                  </a:cubicBezTo>
                  <a:cubicBezTo>
                    <a:pt x="11" y="7"/>
                    <a:pt x="12" y="9"/>
                    <a:pt x="13" y="10"/>
                  </a:cubicBezTo>
                  <a:cubicBezTo>
                    <a:pt x="14" y="10"/>
                    <a:pt x="15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7" y="12"/>
                    <a:pt x="17" y="12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3" name="Line 1234"/>
            <p:cNvSpPr>
              <a:spLocks noChangeShapeType="1"/>
            </p:cNvSpPr>
            <p:nvPr/>
          </p:nvSpPr>
          <p:spPr bwMode="auto">
            <a:xfrm>
              <a:off x="1155" y="328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4" name="Line 1235"/>
            <p:cNvSpPr>
              <a:spLocks noChangeShapeType="1"/>
            </p:cNvSpPr>
            <p:nvPr/>
          </p:nvSpPr>
          <p:spPr bwMode="auto">
            <a:xfrm>
              <a:off x="1155" y="328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5" name="Freeform 1236"/>
            <p:cNvSpPr>
              <a:spLocks/>
            </p:cNvSpPr>
            <p:nvPr/>
          </p:nvSpPr>
          <p:spPr bwMode="auto">
            <a:xfrm>
              <a:off x="1152" y="3281"/>
              <a:ext cx="5" cy="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1 h 4"/>
                <a:gd name="T4" fmla="*/ 2 w 3"/>
                <a:gd name="T5" fmla="*/ 2 h 4"/>
                <a:gd name="T6" fmla="*/ 2 w 3"/>
                <a:gd name="T7" fmla="*/ 3 h 4"/>
                <a:gd name="T8" fmla="*/ 0 w 3"/>
                <a:gd name="T9" fmla="*/ 4 h 4"/>
                <a:gd name="T10" fmla="*/ 0 w 3"/>
                <a:gd name="T11" fmla="*/ 1 h 4"/>
                <a:gd name="T12" fmla="*/ 1 w 3"/>
                <a:gd name="T13" fmla="*/ 1 h 4"/>
                <a:gd name="T14" fmla="*/ 2 w 3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6" name="Freeform 1237"/>
            <p:cNvSpPr>
              <a:spLocks/>
            </p:cNvSpPr>
            <p:nvPr/>
          </p:nvSpPr>
          <p:spPr bwMode="auto">
            <a:xfrm>
              <a:off x="1150" y="3273"/>
              <a:ext cx="7" cy="8"/>
            </a:xfrm>
            <a:custGeom>
              <a:avLst/>
              <a:gdLst>
                <a:gd name="T0" fmla="*/ 3 w 4"/>
                <a:gd name="T1" fmla="*/ 3 h 4"/>
                <a:gd name="T2" fmla="*/ 3 w 4"/>
                <a:gd name="T3" fmla="*/ 0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2 w 4"/>
                <a:gd name="T11" fmla="*/ 4 h 4"/>
                <a:gd name="T12" fmla="*/ 3 w 4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7" name="Freeform 1238"/>
            <p:cNvSpPr>
              <a:spLocks/>
            </p:cNvSpPr>
            <p:nvPr/>
          </p:nvSpPr>
          <p:spPr bwMode="auto">
            <a:xfrm>
              <a:off x="1150" y="3260"/>
              <a:ext cx="7" cy="11"/>
            </a:xfrm>
            <a:custGeom>
              <a:avLst/>
              <a:gdLst>
                <a:gd name="T0" fmla="*/ 3 w 4"/>
                <a:gd name="T1" fmla="*/ 6 h 6"/>
                <a:gd name="T2" fmla="*/ 4 w 4"/>
                <a:gd name="T3" fmla="*/ 3 h 6"/>
                <a:gd name="T4" fmla="*/ 3 w 4"/>
                <a:gd name="T5" fmla="*/ 1 h 6"/>
                <a:gd name="T6" fmla="*/ 1 w 4"/>
                <a:gd name="T7" fmla="*/ 1 h 6"/>
                <a:gd name="T8" fmla="*/ 1 w 4"/>
                <a:gd name="T9" fmla="*/ 2 h 6"/>
                <a:gd name="T10" fmla="*/ 0 w 4"/>
                <a:gd name="T11" fmla="*/ 4 h 6"/>
                <a:gd name="T12" fmla="*/ 2 w 4"/>
                <a:gd name="T13" fmla="*/ 6 h 6"/>
                <a:gd name="T14" fmla="*/ 3 w 4"/>
                <a:gd name="T1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3" y="6"/>
                  </a:moveTo>
                  <a:cubicBezTo>
                    <a:pt x="3" y="5"/>
                    <a:pt x="4" y="4"/>
                    <a:pt x="4" y="3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2" y="6"/>
                    <a:pt x="3" y="6"/>
                    <a:pt x="3" y="5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8" name="Freeform 1239"/>
            <p:cNvSpPr>
              <a:spLocks/>
            </p:cNvSpPr>
            <p:nvPr/>
          </p:nvSpPr>
          <p:spPr bwMode="auto">
            <a:xfrm>
              <a:off x="1171" y="3277"/>
              <a:ext cx="6" cy="9"/>
            </a:xfrm>
            <a:custGeom>
              <a:avLst/>
              <a:gdLst>
                <a:gd name="T0" fmla="*/ 3 w 3"/>
                <a:gd name="T1" fmla="*/ 1 h 5"/>
                <a:gd name="T2" fmla="*/ 1 w 3"/>
                <a:gd name="T3" fmla="*/ 4 h 5"/>
                <a:gd name="T4" fmla="*/ 0 w 3"/>
                <a:gd name="T5" fmla="*/ 2 h 5"/>
                <a:gd name="T6" fmla="*/ 1 w 3"/>
                <a:gd name="T7" fmla="*/ 0 h 5"/>
                <a:gd name="T8" fmla="*/ 2 w 3"/>
                <a:gd name="T9" fmla="*/ 1 h 5"/>
                <a:gd name="T10" fmla="*/ 3 w 3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1"/>
                  </a:moveTo>
                  <a:cubicBezTo>
                    <a:pt x="3" y="2"/>
                    <a:pt x="2" y="4"/>
                    <a:pt x="1" y="4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49" name="Freeform 1240"/>
            <p:cNvSpPr>
              <a:spLocks/>
            </p:cNvSpPr>
            <p:nvPr/>
          </p:nvSpPr>
          <p:spPr bwMode="auto">
            <a:xfrm>
              <a:off x="1173" y="3257"/>
              <a:ext cx="14" cy="20"/>
            </a:xfrm>
            <a:custGeom>
              <a:avLst/>
              <a:gdLst>
                <a:gd name="T0" fmla="*/ 4 w 8"/>
                <a:gd name="T1" fmla="*/ 7 h 11"/>
                <a:gd name="T2" fmla="*/ 2 w 8"/>
                <a:gd name="T3" fmla="*/ 10 h 11"/>
                <a:gd name="T4" fmla="*/ 1 w 8"/>
                <a:gd name="T5" fmla="*/ 10 h 11"/>
                <a:gd name="T6" fmla="*/ 1 w 8"/>
                <a:gd name="T7" fmla="*/ 8 h 11"/>
                <a:gd name="T8" fmla="*/ 2 w 8"/>
                <a:gd name="T9" fmla="*/ 6 h 11"/>
                <a:gd name="T10" fmla="*/ 3 w 8"/>
                <a:gd name="T11" fmla="*/ 6 h 11"/>
                <a:gd name="T12" fmla="*/ 3 w 8"/>
                <a:gd name="T13" fmla="*/ 5 h 11"/>
                <a:gd name="T14" fmla="*/ 3 w 8"/>
                <a:gd name="T15" fmla="*/ 4 h 11"/>
                <a:gd name="T16" fmla="*/ 3 w 8"/>
                <a:gd name="T17" fmla="*/ 2 h 11"/>
                <a:gd name="T18" fmla="*/ 5 w 8"/>
                <a:gd name="T19" fmla="*/ 1 h 11"/>
                <a:gd name="T20" fmla="*/ 6 w 8"/>
                <a:gd name="T21" fmla="*/ 0 h 11"/>
                <a:gd name="T22" fmla="*/ 7 w 8"/>
                <a:gd name="T23" fmla="*/ 4 h 11"/>
                <a:gd name="T24" fmla="*/ 6 w 8"/>
                <a:gd name="T25" fmla="*/ 6 h 11"/>
                <a:gd name="T26" fmla="*/ 5 w 8"/>
                <a:gd name="T27" fmla="*/ 7 h 11"/>
                <a:gd name="T28" fmla="*/ 4 w 8"/>
                <a:gd name="T29" fmla="*/ 7 h 11"/>
                <a:gd name="T30" fmla="*/ 4 w 8"/>
                <a:gd name="T3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1">
                  <a:moveTo>
                    <a:pt x="4" y="7"/>
                  </a:moveTo>
                  <a:cubicBezTo>
                    <a:pt x="4" y="8"/>
                    <a:pt x="3" y="9"/>
                    <a:pt x="2" y="10"/>
                  </a:cubicBezTo>
                  <a:cubicBezTo>
                    <a:pt x="2" y="10"/>
                    <a:pt x="1" y="11"/>
                    <a:pt x="1" y="10"/>
                  </a:cubicBezTo>
                  <a:cubicBezTo>
                    <a:pt x="0" y="9"/>
                    <a:pt x="1" y="8"/>
                    <a:pt x="1" y="8"/>
                  </a:cubicBezTo>
                  <a:cubicBezTo>
                    <a:pt x="1" y="7"/>
                    <a:pt x="2" y="7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1"/>
                    <a:pt x="8" y="2"/>
                    <a:pt x="7" y="4"/>
                  </a:cubicBezTo>
                  <a:cubicBezTo>
                    <a:pt x="7" y="4"/>
                    <a:pt x="7" y="5"/>
                    <a:pt x="6" y="6"/>
                  </a:cubicBezTo>
                  <a:cubicBezTo>
                    <a:pt x="6" y="6"/>
                    <a:pt x="6" y="6"/>
                    <a:pt x="5" y="7"/>
                  </a:cubicBezTo>
                  <a:cubicBezTo>
                    <a:pt x="5" y="7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0" name="Freeform 1241"/>
            <p:cNvSpPr>
              <a:spLocks/>
            </p:cNvSpPr>
            <p:nvPr/>
          </p:nvSpPr>
          <p:spPr bwMode="auto">
            <a:xfrm>
              <a:off x="1184" y="3281"/>
              <a:ext cx="7" cy="9"/>
            </a:xfrm>
            <a:custGeom>
              <a:avLst/>
              <a:gdLst>
                <a:gd name="T0" fmla="*/ 4 w 4"/>
                <a:gd name="T1" fmla="*/ 2 h 5"/>
                <a:gd name="T2" fmla="*/ 4 w 4"/>
                <a:gd name="T3" fmla="*/ 3 h 5"/>
                <a:gd name="T4" fmla="*/ 2 w 4"/>
                <a:gd name="T5" fmla="*/ 5 h 5"/>
                <a:gd name="T6" fmla="*/ 0 w 4"/>
                <a:gd name="T7" fmla="*/ 5 h 5"/>
                <a:gd name="T8" fmla="*/ 0 w 4"/>
                <a:gd name="T9" fmla="*/ 3 h 5"/>
                <a:gd name="T10" fmla="*/ 1 w 4"/>
                <a:gd name="T11" fmla="*/ 1 h 5"/>
                <a:gd name="T12" fmla="*/ 3 w 4"/>
                <a:gd name="T13" fmla="*/ 0 h 5"/>
                <a:gd name="T14" fmla="*/ 4 w 4"/>
                <a:gd name="T15" fmla="*/ 1 h 5"/>
                <a:gd name="T16" fmla="*/ 4 w 4"/>
                <a:gd name="T17" fmla="*/ 2 h 5"/>
                <a:gd name="T18" fmla="*/ 4 w 4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1" name="Freeform 1242"/>
            <p:cNvSpPr>
              <a:spLocks/>
            </p:cNvSpPr>
            <p:nvPr/>
          </p:nvSpPr>
          <p:spPr bwMode="auto">
            <a:xfrm>
              <a:off x="1192" y="3291"/>
              <a:ext cx="9" cy="10"/>
            </a:xfrm>
            <a:custGeom>
              <a:avLst/>
              <a:gdLst>
                <a:gd name="T0" fmla="*/ 4 w 5"/>
                <a:gd name="T1" fmla="*/ 2 h 5"/>
                <a:gd name="T2" fmla="*/ 3 w 5"/>
                <a:gd name="T3" fmla="*/ 4 h 5"/>
                <a:gd name="T4" fmla="*/ 2 w 5"/>
                <a:gd name="T5" fmla="*/ 4 h 5"/>
                <a:gd name="T6" fmla="*/ 0 w 5"/>
                <a:gd name="T7" fmla="*/ 4 h 5"/>
                <a:gd name="T8" fmla="*/ 0 w 5"/>
                <a:gd name="T9" fmla="*/ 3 h 5"/>
                <a:gd name="T10" fmla="*/ 1 w 5"/>
                <a:gd name="T11" fmla="*/ 1 h 5"/>
                <a:gd name="T12" fmla="*/ 3 w 5"/>
                <a:gd name="T13" fmla="*/ 0 h 5"/>
                <a:gd name="T14" fmla="*/ 4 w 5"/>
                <a:gd name="T15" fmla="*/ 1 h 5"/>
                <a:gd name="T16" fmla="*/ 4 w 5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5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2" name="Freeform 1243"/>
            <p:cNvSpPr>
              <a:spLocks/>
            </p:cNvSpPr>
            <p:nvPr/>
          </p:nvSpPr>
          <p:spPr bwMode="auto">
            <a:xfrm>
              <a:off x="1191" y="3273"/>
              <a:ext cx="5" cy="8"/>
            </a:xfrm>
            <a:custGeom>
              <a:avLst/>
              <a:gdLst>
                <a:gd name="T0" fmla="*/ 3 w 3"/>
                <a:gd name="T1" fmla="*/ 1 h 4"/>
                <a:gd name="T2" fmla="*/ 2 w 3"/>
                <a:gd name="T3" fmla="*/ 2 h 4"/>
                <a:gd name="T4" fmla="*/ 1 w 3"/>
                <a:gd name="T5" fmla="*/ 4 h 4"/>
                <a:gd name="T6" fmla="*/ 0 w 3"/>
                <a:gd name="T7" fmla="*/ 2 h 4"/>
                <a:gd name="T8" fmla="*/ 1 w 3"/>
                <a:gd name="T9" fmla="*/ 0 h 4"/>
                <a:gd name="T10" fmla="*/ 3 w 3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3" name="Freeform 1244"/>
            <p:cNvSpPr>
              <a:spLocks/>
            </p:cNvSpPr>
            <p:nvPr/>
          </p:nvSpPr>
          <p:spPr bwMode="auto">
            <a:xfrm>
              <a:off x="1199" y="3284"/>
              <a:ext cx="6" cy="9"/>
            </a:xfrm>
            <a:custGeom>
              <a:avLst/>
              <a:gdLst>
                <a:gd name="T0" fmla="*/ 3 w 3"/>
                <a:gd name="T1" fmla="*/ 1 h 5"/>
                <a:gd name="T2" fmla="*/ 2 w 3"/>
                <a:gd name="T3" fmla="*/ 4 h 5"/>
                <a:gd name="T4" fmla="*/ 0 w 3"/>
                <a:gd name="T5" fmla="*/ 4 h 5"/>
                <a:gd name="T6" fmla="*/ 0 w 3"/>
                <a:gd name="T7" fmla="*/ 3 h 5"/>
                <a:gd name="T8" fmla="*/ 2 w 3"/>
                <a:gd name="T9" fmla="*/ 1 h 5"/>
                <a:gd name="T10" fmla="*/ 3 w 3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1"/>
                  </a:moveTo>
                  <a:cubicBezTo>
                    <a:pt x="3" y="2"/>
                    <a:pt x="3" y="4"/>
                    <a:pt x="2" y="4"/>
                  </a:cubicBezTo>
                  <a:cubicBezTo>
                    <a:pt x="1" y="5"/>
                    <a:pt x="1" y="5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4" name="Freeform 1245"/>
            <p:cNvSpPr>
              <a:spLocks/>
            </p:cNvSpPr>
            <p:nvPr/>
          </p:nvSpPr>
          <p:spPr bwMode="auto">
            <a:xfrm>
              <a:off x="1194" y="3262"/>
              <a:ext cx="9" cy="11"/>
            </a:xfrm>
            <a:custGeom>
              <a:avLst/>
              <a:gdLst>
                <a:gd name="T0" fmla="*/ 3 w 5"/>
                <a:gd name="T1" fmla="*/ 5 h 6"/>
                <a:gd name="T2" fmla="*/ 5 w 5"/>
                <a:gd name="T3" fmla="*/ 2 h 6"/>
                <a:gd name="T4" fmla="*/ 4 w 5"/>
                <a:gd name="T5" fmla="*/ 0 h 6"/>
                <a:gd name="T6" fmla="*/ 1 w 5"/>
                <a:gd name="T7" fmla="*/ 1 h 6"/>
                <a:gd name="T8" fmla="*/ 0 w 5"/>
                <a:gd name="T9" fmla="*/ 4 h 6"/>
                <a:gd name="T10" fmla="*/ 0 w 5"/>
                <a:gd name="T11" fmla="*/ 5 h 6"/>
                <a:gd name="T12" fmla="*/ 0 w 5"/>
                <a:gd name="T13" fmla="*/ 6 h 6"/>
                <a:gd name="T14" fmla="*/ 1 w 5"/>
                <a:gd name="T15" fmla="*/ 6 h 6"/>
                <a:gd name="T16" fmla="*/ 3 w 5"/>
                <a:gd name="T17" fmla="*/ 6 h 6"/>
                <a:gd name="T18" fmla="*/ 3 w 5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4" y="4"/>
                    <a:pt x="5" y="4"/>
                    <a:pt x="5" y="2"/>
                  </a:cubicBezTo>
                  <a:cubicBezTo>
                    <a:pt x="4" y="2"/>
                    <a:pt x="4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5" name="Freeform 1246"/>
            <p:cNvSpPr>
              <a:spLocks/>
            </p:cNvSpPr>
            <p:nvPr/>
          </p:nvSpPr>
          <p:spPr bwMode="auto">
            <a:xfrm>
              <a:off x="1205" y="3277"/>
              <a:ext cx="8" cy="11"/>
            </a:xfrm>
            <a:custGeom>
              <a:avLst/>
              <a:gdLst>
                <a:gd name="T0" fmla="*/ 5 w 5"/>
                <a:gd name="T1" fmla="*/ 2 h 6"/>
                <a:gd name="T2" fmla="*/ 2 w 5"/>
                <a:gd name="T3" fmla="*/ 5 h 6"/>
                <a:gd name="T4" fmla="*/ 0 w 5"/>
                <a:gd name="T5" fmla="*/ 5 h 6"/>
                <a:gd name="T6" fmla="*/ 0 w 5"/>
                <a:gd name="T7" fmla="*/ 3 h 6"/>
                <a:gd name="T8" fmla="*/ 2 w 5"/>
                <a:gd name="T9" fmla="*/ 0 h 6"/>
                <a:gd name="T10" fmla="*/ 4 w 5"/>
                <a:gd name="T11" fmla="*/ 0 h 6"/>
                <a:gd name="T12" fmla="*/ 5 w 5"/>
                <a:gd name="T13" fmla="*/ 2 h 6"/>
                <a:gd name="T14" fmla="*/ 5 w 5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cubicBezTo>
                    <a:pt x="5" y="4"/>
                    <a:pt x="4" y="5"/>
                    <a:pt x="2" y="5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6" name="Line 1247"/>
            <p:cNvSpPr>
              <a:spLocks noChangeShapeType="1"/>
            </p:cNvSpPr>
            <p:nvPr/>
          </p:nvSpPr>
          <p:spPr bwMode="auto">
            <a:xfrm>
              <a:off x="1206" y="332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7" name="Line 1248"/>
            <p:cNvSpPr>
              <a:spLocks noChangeShapeType="1"/>
            </p:cNvSpPr>
            <p:nvPr/>
          </p:nvSpPr>
          <p:spPr bwMode="auto">
            <a:xfrm>
              <a:off x="1206" y="332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8" name="Freeform 1249"/>
            <p:cNvSpPr>
              <a:spLocks/>
            </p:cNvSpPr>
            <p:nvPr/>
          </p:nvSpPr>
          <p:spPr bwMode="auto">
            <a:xfrm>
              <a:off x="1196" y="3317"/>
              <a:ext cx="16" cy="9"/>
            </a:xfrm>
            <a:custGeom>
              <a:avLst/>
              <a:gdLst>
                <a:gd name="T0" fmla="*/ 6 w 9"/>
                <a:gd name="T1" fmla="*/ 5 h 5"/>
                <a:gd name="T2" fmla="*/ 7 w 9"/>
                <a:gd name="T3" fmla="*/ 5 h 5"/>
                <a:gd name="T4" fmla="*/ 8 w 9"/>
                <a:gd name="T5" fmla="*/ 5 h 5"/>
                <a:gd name="T6" fmla="*/ 9 w 9"/>
                <a:gd name="T7" fmla="*/ 3 h 5"/>
                <a:gd name="T8" fmla="*/ 8 w 9"/>
                <a:gd name="T9" fmla="*/ 1 h 5"/>
                <a:gd name="T10" fmla="*/ 7 w 9"/>
                <a:gd name="T11" fmla="*/ 0 h 5"/>
                <a:gd name="T12" fmla="*/ 6 w 9"/>
                <a:gd name="T13" fmla="*/ 0 h 5"/>
                <a:gd name="T14" fmla="*/ 4 w 9"/>
                <a:gd name="T15" fmla="*/ 0 h 5"/>
                <a:gd name="T16" fmla="*/ 3 w 9"/>
                <a:gd name="T17" fmla="*/ 0 h 5"/>
                <a:gd name="T18" fmla="*/ 2 w 9"/>
                <a:gd name="T19" fmla="*/ 1 h 5"/>
                <a:gd name="T20" fmla="*/ 0 w 9"/>
                <a:gd name="T21" fmla="*/ 2 h 5"/>
                <a:gd name="T22" fmla="*/ 1 w 9"/>
                <a:gd name="T23" fmla="*/ 4 h 5"/>
                <a:gd name="T24" fmla="*/ 2 w 9"/>
                <a:gd name="T25" fmla="*/ 5 h 5"/>
                <a:gd name="T26" fmla="*/ 3 w 9"/>
                <a:gd name="T27" fmla="*/ 5 h 5"/>
                <a:gd name="T28" fmla="*/ 4 w 9"/>
                <a:gd name="T29" fmla="*/ 5 h 5"/>
                <a:gd name="T30" fmla="*/ 5 w 9"/>
                <a:gd name="T31" fmla="*/ 5 h 5"/>
                <a:gd name="T32" fmla="*/ 6 w 9"/>
                <a:gd name="T3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4"/>
                    <a:pt x="5" y="4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59" name="Freeform 1250"/>
            <p:cNvSpPr>
              <a:spLocks noEditPoints="1"/>
            </p:cNvSpPr>
            <p:nvPr/>
          </p:nvSpPr>
          <p:spPr bwMode="auto">
            <a:xfrm>
              <a:off x="978" y="3447"/>
              <a:ext cx="53" cy="47"/>
            </a:xfrm>
            <a:custGeom>
              <a:avLst/>
              <a:gdLst>
                <a:gd name="T0" fmla="*/ 4 w 30"/>
                <a:gd name="T1" fmla="*/ 1 h 26"/>
                <a:gd name="T2" fmla="*/ 3 w 30"/>
                <a:gd name="T3" fmla="*/ 5 h 26"/>
                <a:gd name="T4" fmla="*/ 3 w 30"/>
                <a:gd name="T5" fmla="*/ 7 h 26"/>
                <a:gd name="T6" fmla="*/ 3 w 30"/>
                <a:gd name="T7" fmla="*/ 7 h 26"/>
                <a:gd name="T8" fmla="*/ 0 w 30"/>
                <a:gd name="T9" fmla="*/ 12 h 26"/>
                <a:gd name="T10" fmla="*/ 2 w 30"/>
                <a:gd name="T11" fmla="*/ 16 h 26"/>
                <a:gd name="T12" fmla="*/ 2 w 30"/>
                <a:gd name="T13" fmla="*/ 17 h 26"/>
                <a:gd name="T14" fmla="*/ 1 w 30"/>
                <a:gd name="T15" fmla="*/ 19 h 26"/>
                <a:gd name="T16" fmla="*/ 5 w 30"/>
                <a:gd name="T17" fmla="*/ 23 h 26"/>
                <a:gd name="T18" fmla="*/ 7 w 30"/>
                <a:gd name="T19" fmla="*/ 23 h 26"/>
                <a:gd name="T20" fmla="*/ 9 w 30"/>
                <a:gd name="T21" fmla="*/ 23 h 26"/>
                <a:gd name="T22" fmla="*/ 10 w 30"/>
                <a:gd name="T23" fmla="*/ 25 h 26"/>
                <a:gd name="T24" fmla="*/ 11 w 30"/>
                <a:gd name="T25" fmla="*/ 25 h 26"/>
                <a:gd name="T26" fmla="*/ 17 w 30"/>
                <a:gd name="T27" fmla="*/ 25 h 26"/>
                <a:gd name="T28" fmla="*/ 21 w 30"/>
                <a:gd name="T29" fmla="*/ 23 h 26"/>
                <a:gd name="T30" fmla="*/ 22 w 30"/>
                <a:gd name="T31" fmla="*/ 23 h 26"/>
                <a:gd name="T32" fmla="*/ 24 w 30"/>
                <a:gd name="T33" fmla="*/ 22 h 26"/>
                <a:gd name="T34" fmla="*/ 26 w 30"/>
                <a:gd name="T35" fmla="*/ 21 h 26"/>
                <a:gd name="T36" fmla="*/ 28 w 30"/>
                <a:gd name="T37" fmla="*/ 19 h 26"/>
                <a:gd name="T38" fmla="*/ 24 w 30"/>
                <a:gd name="T39" fmla="*/ 18 h 26"/>
                <a:gd name="T40" fmla="*/ 22 w 30"/>
                <a:gd name="T41" fmla="*/ 17 h 26"/>
                <a:gd name="T42" fmla="*/ 21 w 30"/>
                <a:gd name="T43" fmla="*/ 17 h 26"/>
                <a:gd name="T44" fmla="*/ 22 w 30"/>
                <a:gd name="T45" fmla="*/ 15 h 26"/>
                <a:gd name="T46" fmla="*/ 22 w 30"/>
                <a:gd name="T47" fmla="*/ 14 h 26"/>
                <a:gd name="T48" fmla="*/ 22 w 30"/>
                <a:gd name="T49" fmla="*/ 13 h 26"/>
                <a:gd name="T50" fmla="*/ 22 w 30"/>
                <a:gd name="T51" fmla="*/ 12 h 26"/>
                <a:gd name="T52" fmla="*/ 22 w 30"/>
                <a:gd name="T53" fmla="*/ 12 h 26"/>
                <a:gd name="T54" fmla="*/ 22 w 30"/>
                <a:gd name="T55" fmla="*/ 12 h 26"/>
                <a:gd name="T56" fmla="*/ 23 w 30"/>
                <a:gd name="T57" fmla="*/ 12 h 26"/>
                <a:gd name="T58" fmla="*/ 23 w 30"/>
                <a:gd name="T59" fmla="*/ 11 h 26"/>
                <a:gd name="T60" fmla="*/ 27 w 30"/>
                <a:gd name="T61" fmla="*/ 8 h 26"/>
                <a:gd name="T62" fmla="*/ 23 w 30"/>
                <a:gd name="T63" fmla="*/ 4 h 26"/>
                <a:gd name="T64" fmla="*/ 17 w 30"/>
                <a:gd name="T65" fmla="*/ 1 h 26"/>
                <a:gd name="T66" fmla="*/ 17 w 30"/>
                <a:gd name="T67" fmla="*/ 1 h 26"/>
                <a:gd name="T68" fmla="*/ 14 w 30"/>
                <a:gd name="T69" fmla="*/ 0 h 26"/>
                <a:gd name="T70" fmla="*/ 12 w 30"/>
                <a:gd name="T71" fmla="*/ 1 h 26"/>
                <a:gd name="T72" fmla="*/ 11 w 30"/>
                <a:gd name="T73" fmla="*/ 1 h 26"/>
                <a:gd name="T74" fmla="*/ 9 w 30"/>
                <a:gd name="T75" fmla="*/ 0 h 26"/>
                <a:gd name="T76" fmla="*/ 8 w 30"/>
                <a:gd name="T77" fmla="*/ 1 h 26"/>
                <a:gd name="T78" fmla="*/ 6 w 30"/>
                <a:gd name="T79" fmla="*/ 1 h 26"/>
                <a:gd name="T80" fmla="*/ 4 w 30"/>
                <a:gd name="T81" fmla="*/ 1 h 26"/>
                <a:gd name="T82" fmla="*/ 17 w 30"/>
                <a:gd name="T83" fmla="*/ 12 h 26"/>
                <a:gd name="T84" fmla="*/ 17 w 30"/>
                <a:gd name="T85" fmla="*/ 12 h 26"/>
                <a:gd name="T86" fmla="*/ 16 w 30"/>
                <a:gd name="T87" fmla="*/ 13 h 26"/>
                <a:gd name="T88" fmla="*/ 15 w 30"/>
                <a:gd name="T89" fmla="*/ 15 h 26"/>
                <a:gd name="T90" fmla="*/ 13 w 30"/>
                <a:gd name="T91" fmla="*/ 16 h 26"/>
                <a:gd name="T92" fmla="*/ 13 w 30"/>
                <a:gd name="T93" fmla="*/ 14 h 26"/>
                <a:gd name="T94" fmla="*/ 13 w 30"/>
                <a:gd name="T95" fmla="*/ 12 h 26"/>
                <a:gd name="T96" fmla="*/ 11 w 30"/>
                <a:gd name="T97" fmla="*/ 8 h 26"/>
                <a:gd name="T98" fmla="*/ 13 w 30"/>
                <a:gd name="T99" fmla="*/ 9 h 26"/>
                <a:gd name="T100" fmla="*/ 16 w 30"/>
                <a:gd name="T101" fmla="*/ 10 h 26"/>
                <a:gd name="T102" fmla="*/ 17 w 30"/>
                <a:gd name="T103" fmla="*/ 10 h 26"/>
                <a:gd name="T104" fmla="*/ 17 w 30"/>
                <a:gd name="T10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" h="26">
                  <a:moveTo>
                    <a:pt x="4" y="1"/>
                  </a:moveTo>
                  <a:cubicBezTo>
                    <a:pt x="3" y="2"/>
                    <a:pt x="3" y="4"/>
                    <a:pt x="3" y="5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0" y="9"/>
                    <a:pt x="0" y="12"/>
                  </a:cubicBezTo>
                  <a:cubicBezTo>
                    <a:pt x="0" y="14"/>
                    <a:pt x="0" y="15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1" y="18"/>
                    <a:pt x="1" y="19"/>
                  </a:cubicBezTo>
                  <a:cubicBezTo>
                    <a:pt x="1" y="21"/>
                    <a:pt x="3" y="23"/>
                    <a:pt x="5" y="23"/>
                  </a:cubicBezTo>
                  <a:cubicBezTo>
                    <a:pt x="6" y="23"/>
                    <a:pt x="7" y="23"/>
                    <a:pt x="7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4"/>
                    <a:pt x="10" y="24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6"/>
                    <a:pt x="15" y="26"/>
                    <a:pt x="17" y="25"/>
                  </a:cubicBezTo>
                  <a:cubicBezTo>
                    <a:pt x="19" y="25"/>
                    <a:pt x="20" y="24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4" y="22"/>
                  </a:cubicBezTo>
                  <a:cubicBezTo>
                    <a:pt x="24" y="22"/>
                    <a:pt x="25" y="21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30" y="17"/>
                    <a:pt x="25" y="18"/>
                    <a:pt x="24" y="18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2" y="17"/>
                    <a:pt x="22" y="17"/>
                    <a:pt x="21" y="17"/>
                  </a:cubicBezTo>
                  <a:cubicBezTo>
                    <a:pt x="22" y="16"/>
                    <a:pt x="23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3" y="12"/>
                  </a:cubicBezTo>
                  <a:cubicBezTo>
                    <a:pt x="23" y="12"/>
                    <a:pt x="23" y="11"/>
                    <a:pt x="23" y="11"/>
                  </a:cubicBezTo>
                  <a:cubicBezTo>
                    <a:pt x="25" y="11"/>
                    <a:pt x="26" y="10"/>
                    <a:pt x="27" y="8"/>
                  </a:cubicBezTo>
                  <a:cubicBezTo>
                    <a:pt x="27" y="7"/>
                    <a:pt x="25" y="5"/>
                    <a:pt x="23" y="4"/>
                  </a:cubicBezTo>
                  <a:cubicBezTo>
                    <a:pt x="22" y="3"/>
                    <a:pt x="20" y="2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3" y="0"/>
                    <a:pt x="13" y="0"/>
                    <a:pt x="12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7" y="1"/>
                    <a:pt x="6" y="0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6" y="14"/>
                    <a:pt x="15" y="14"/>
                    <a:pt x="15" y="15"/>
                  </a:cubicBezTo>
                  <a:cubicBezTo>
                    <a:pt x="14" y="15"/>
                    <a:pt x="13" y="17"/>
                    <a:pt x="13" y="16"/>
                  </a:cubicBezTo>
                  <a:cubicBezTo>
                    <a:pt x="12" y="16"/>
                    <a:pt x="13" y="15"/>
                    <a:pt x="13" y="14"/>
                  </a:cubicBezTo>
                  <a:cubicBezTo>
                    <a:pt x="13" y="14"/>
                    <a:pt x="13" y="13"/>
                    <a:pt x="13" y="12"/>
                  </a:cubicBezTo>
                  <a:cubicBezTo>
                    <a:pt x="12" y="11"/>
                    <a:pt x="10" y="10"/>
                    <a:pt x="11" y="8"/>
                  </a:cubicBezTo>
                  <a:cubicBezTo>
                    <a:pt x="11" y="7"/>
                    <a:pt x="12" y="9"/>
                    <a:pt x="13" y="9"/>
                  </a:cubicBezTo>
                  <a:cubicBezTo>
                    <a:pt x="13" y="10"/>
                    <a:pt x="15" y="10"/>
                    <a:pt x="16" y="10"/>
                  </a:cubicBezTo>
                  <a:cubicBezTo>
                    <a:pt x="16" y="10"/>
                    <a:pt x="17" y="10"/>
                    <a:pt x="17" y="10"/>
                  </a:cubicBezTo>
                  <a:cubicBezTo>
                    <a:pt x="18" y="11"/>
                    <a:pt x="17" y="11"/>
                    <a:pt x="17" y="12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0" name="Line 1251"/>
            <p:cNvSpPr>
              <a:spLocks noChangeShapeType="1"/>
            </p:cNvSpPr>
            <p:nvPr/>
          </p:nvSpPr>
          <p:spPr bwMode="auto">
            <a:xfrm>
              <a:off x="989" y="343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1" name="Line 1252"/>
            <p:cNvSpPr>
              <a:spLocks noChangeShapeType="1"/>
            </p:cNvSpPr>
            <p:nvPr/>
          </p:nvSpPr>
          <p:spPr bwMode="auto">
            <a:xfrm>
              <a:off x="989" y="343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2" name="Freeform 1253"/>
            <p:cNvSpPr>
              <a:spLocks/>
            </p:cNvSpPr>
            <p:nvPr/>
          </p:nvSpPr>
          <p:spPr bwMode="auto">
            <a:xfrm>
              <a:off x="985" y="3439"/>
              <a:ext cx="4" cy="8"/>
            </a:xfrm>
            <a:custGeom>
              <a:avLst/>
              <a:gdLst>
                <a:gd name="T0" fmla="*/ 1 w 2"/>
                <a:gd name="T1" fmla="*/ 0 h 4"/>
                <a:gd name="T2" fmla="*/ 2 w 2"/>
                <a:gd name="T3" fmla="*/ 0 h 4"/>
                <a:gd name="T4" fmla="*/ 2 w 2"/>
                <a:gd name="T5" fmla="*/ 1 h 4"/>
                <a:gd name="T6" fmla="*/ 2 w 2"/>
                <a:gd name="T7" fmla="*/ 3 h 4"/>
                <a:gd name="T8" fmla="*/ 0 w 2"/>
                <a:gd name="T9" fmla="*/ 3 h 4"/>
                <a:gd name="T10" fmla="*/ 0 w 2"/>
                <a:gd name="T11" fmla="*/ 1 h 4"/>
                <a:gd name="T12" fmla="*/ 1 w 2"/>
                <a:gd name="T13" fmla="*/ 0 h 4"/>
                <a:gd name="T14" fmla="*/ 2 w 2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1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3" name="Freeform 1254"/>
            <p:cNvSpPr>
              <a:spLocks/>
            </p:cNvSpPr>
            <p:nvPr/>
          </p:nvSpPr>
          <p:spPr bwMode="auto">
            <a:xfrm>
              <a:off x="983" y="3430"/>
              <a:ext cx="7" cy="8"/>
            </a:xfrm>
            <a:custGeom>
              <a:avLst/>
              <a:gdLst>
                <a:gd name="T0" fmla="*/ 3 w 4"/>
                <a:gd name="T1" fmla="*/ 4 h 4"/>
                <a:gd name="T2" fmla="*/ 3 w 4"/>
                <a:gd name="T3" fmla="*/ 1 h 4"/>
                <a:gd name="T4" fmla="*/ 2 w 4"/>
                <a:gd name="T5" fmla="*/ 0 h 4"/>
                <a:gd name="T6" fmla="*/ 0 w 4"/>
                <a:gd name="T7" fmla="*/ 2 h 4"/>
                <a:gd name="T8" fmla="*/ 1 w 4"/>
                <a:gd name="T9" fmla="*/ 4 h 4"/>
                <a:gd name="T10" fmla="*/ 2 w 4"/>
                <a:gd name="T11" fmla="*/ 4 h 4"/>
                <a:gd name="T12" fmla="*/ 3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4" name="Freeform 1255"/>
            <p:cNvSpPr>
              <a:spLocks/>
            </p:cNvSpPr>
            <p:nvPr/>
          </p:nvSpPr>
          <p:spPr bwMode="auto">
            <a:xfrm>
              <a:off x="983" y="3419"/>
              <a:ext cx="7" cy="11"/>
            </a:xfrm>
            <a:custGeom>
              <a:avLst/>
              <a:gdLst>
                <a:gd name="T0" fmla="*/ 2 w 4"/>
                <a:gd name="T1" fmla="*/ 5 h 6"/>
                <a:gd name="T2" fmla="*/ 4 w 4"/>
                <a:gd name="T3" fmla="*/ 2 h 6"/>
                <a:gd name="T4" fmla="*/ 3 w 4"/>
                <a:gd name="T5" fmla="*/ 0 h 6"/>
                <a:gd name="T6" fmla="*/ 1 w 4"/>
                <a:gd name="T7" fmla="*/ 0 h 6"/>
                <a:gd name="T8" fmla="*/ 0 w 4"/>
                <a:gd name="T9" fmla="*/ 1 h 6"/>
                <a:gd name="T10" fmla="*/ 0 w 4"/>
                <a:gd name="T11" fmla="*/ 4 h 6"/>
                <a:gd name="T12" fmla="*/ 2 w 4"/>
                <a:gd name="T13" fmla="*/ 5 h 6"/>
                <a:gd name="T14" fmla="*/ 3 w 4"/>
                <a:gd name="T1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2" y="5"/>
                  </a:move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5" name="Freeform 1256"/>
            <p:cNvSpPr>
              <a:spLocks/>
            </p:cNvSpPr>
            <p:nvPr/>
          </p:nvSpPr>
          <p:spPr bwMode="auto">
            <a:xfrm>
              <a:off x="1004" y="3436"/>
              <a:ext cx="6" cy="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4 h 4"/>
                <a:gd name="T4" fmla="*/ 0 w 3"/>
                <a:gd name="T5" fmla="*/ 2 h 4"/>
                <a:gd name="T6" fmla="*/ 1 w 3"/>
                <a:gd name="T7" fmla="*/ 0 h 4"/>
                <a:gd name="T8" fmla="*/ 2 w 3"/>
                <a:gd name="T9" fmla="*/ 0 h 4"/>
                <a:gd name="T10" fmla="*/ 2 w 3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3" y="2"/>
                    <a:pt x="2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6" name="Freeform 1257"/>
            <p:cNvSpPr>
              <a:spLocks/>
            </p:cNvSpPr>
            <p:nvPr/>
          </p:nvSpPr>
          <p:spPr bwMode="auto">
            <a:xfrm>
              <a:off x="1006" y="3416"/>
              <a:ext cx="12" cy="18"/>
            </a:xfrm>
            <a:custGeom>
              <a:avLst/>
              <a:gdLst>
                <a:gd name="T0" fmla="*/ 4 w 7"/>
                <a:gd name="T1" fmla="*/ 7 h 10"/>
                <a:gd name="T2" fmla="*/ 2 w 7"/>
                <a:gd name="T3" fmla="*/ 10 h 10"/>
                <a:gd name="T4" fmla="*/ 1 w 7"/>
                <a:gd name="T5" fmla="*/ 10 h 10"/>
                <a:gd name="T6" fmla="*/ 1 w 7"/>
                <a:gd name="T7" fmla="*/ 7 h 10"/>
                <a:gd name="T8" fmla="*/ 2 w 7"/>
                <a:gd name="T9" fmla="*/ 6 h 10"/>
                <a:gd name="T10" fmla="*/ 3 w 7"/>
                <a:gd name="T11" fmla="*/ 5 h 10"/>
                <a:gd name="T12" fmla="*/ 2 w 7"/>
                <a:gd name="T13" fmla="*/ 5 h 10"/>
                <a:gd name="T14" fmla="*/ 3 w 7"/>
                <a:gd name="T15" fmla="*/ 3 h 10"/>
                <a:gd name="T16" fmla="*/ 3 w 7"/>
                <a:gd name="T17" fmla="*/ 2 h 10"/>
                <a:gd name="T18" fmla="*/ 5 w 7"/>
                <a:gd name="T19" fmla="*/ 0 h 10"/>
                <a:gd name="T20" fmla="*/ 6 w 7"/>
                <a:gd name="T21" fmla="*/ 0 h 10"/>
                <a:gd name="T22" fmla="*/ 7 w 7"/>
                <a:gd name="T23" fmla="*/ 3 h 10"/>
                <a:gd name="T24" fmla="*/ 6 w 7"/>
                <a:gd name="T25" fmla="*/ 5 h 10"/>
                <a:gd name="T26" fmla="*/ 5 w 7"/>
                <a:gd name="T27" fmla="*/ 6 h 10"/>
                <a:gd name="T28" fmla="*/ 4 w 7"/>
                <a:gd name="T29" fmla="*/ 6 h 10"/>
                <a:gd name="T30" fmla="*/ 4 w 7"/>
                <a:gd name="T3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0">
                  <a:moveTo>
                    <a:pt x="4" y="7"/>
                  </a:moveTo>
                  <a:cubicBezTo>
                    <a:pt x="4" y="8"/>
                    <a:pt x="3" y="9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2"/>
                    <a:pt x="7" y="3"/>
                  </a:cubicBezTo>
                  <a:cubicBezTo>
                    <a:pt x="7" y="4"/>
                    <a:pt x="7" y="4"/>
                    <a:pt x="6" y="5"/>
                  </a:cubicBezTo>
                  <a:cubicBezTo>
                    <a:pt x="6" y="5"/>
                    <a:pt x="6" y="6"/>
                    <a:pt x="5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6"/>
                    <a:pt x="4" y="7"/>
                    <a:pt x="4" y="7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7" name="Freeform 1258"/>
            <p:cNvSpPr>
              <a:spLocks/>
            </p:cNvSpPr>
            <p:nvPr/>
          </p:nvSpPr>
          <p:spPr bwMode="auto">
            <a:xfrm>
              <a:off x="1017" y="3439"/>
              <a:ext cx="7" cy="9"/>
            </a:xfrm>
            <a:custGeom>
              <a:avLst/>
              <a:gdLst>
                <a:gd name="T0" fmla="*/ 4 w 4"/>
                <a:gd name="T1" fmla="*/ 2 h 5"/>
                <a:gd name="T2" fmla="*/ 4 w 4"/>
                <a:gd name="T3" fmla="*/ 3 h 5"/>
                <a:gd name="T4" fmla="*/ 2 w 4"/>
                <a:gd name="T5" fmla="*/ 4 h 5"/>
                <a:gd name="T6" fmla="*/ 0 w 4"/>
                <a:gd name="T7" fmla="*/ 4 h 5"/>
                <a:gd name="T8" fmla="*/ 0 w 4"/>
                <a:gd name="T9" fmla="*/ 3 h 5"/>
                <a:gd name="T10" fmla="*/ 1 w 4"/>
                <a:gd name="T11" fmla="*/ 1 h 5"/>
                <a:gd name="T12" fmla="*/ 3 w 4"/>
                <a:gd name="T13" fmla="*/ 0 h 5"/>
                <a:gd name="T14" fmla="*/ 4 w 4"/>
                <a:gd name="T15" fmla="*/ 1 h 5"/>
                <a:gd name="T16" fmla="*/ 4 w 4"/>
                <a:gd name="T17" fmla="*/ 1 h 5"/>
                <a:gd name="T18" fmla="*/ 4 w 4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4" y="2"/>
                  </a:moveTo>
                  <a:cubicBezTo>
                    <a:pt x="4" y="2"/>
                    <a:pt x="4" y="2"/>
                    <a:pt x="4" y="3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8" name="Freeform 1259"/>
            <p:cNvSpPr>
              <a:spLocks/>
            </p:cNvSpPr>
            <p:nvPr/>
          </p:nvSpPr>
          <p:spPr bwMode="auto">
            <a:xfrm>
              <a:off x="1025" y="3450"/>
              <a:ext cx="8" cy="8"/>
            </a:xfrm>
            <a:custGeom>
              <a:avLst/>
              <a:gdLst>
                <a:gd name="T0" fmla="*/ 4 w 4"/>
                <a:gd name="T1" fmla="*/ 1 h 4"/>
                <a:gd name="T2" fmla="*/ 3 w 4"/>
                <a:gd name="T3" fmla="*/ 3 h 4"/>
                <a:gd name="T4" fmla="*/ 1 w 4"/>
                <a:gd name="T5" fmla="*/ 4 h 4"/>
                <a:gd name="T6" fmla="*/ 0 w 4"/>
                <a:gd name="T7" fmla="*/ 4 h 4"/>
                <a:gd name="T8" fmla="*/ 0 w 4"/>
                <a:gd name="T9" fmla="*/ 3 h 4"/>
                <a:gd name="T10" fmla="*/ 1 w 4"/>
                <a:gd name="T11" fmla="*/ 1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4" y="2"/>
                    <a:pt x="4" y="3"/>
                    <a:pt x="3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69" name="Freeform 1260"/>
            <p:cNvSpPr>
              <a:spLocks/>
            </p:cNvSpPr>
            <p:nvPr/>
          </p:nvSpPr>
          <p:spPr bwMode="auto">
            <a:xfrm>
              <a:off x="1022" y="3430"/>
              <a:ext cx="5" cy="8"/>
            </a:xfrm>
            <a:custGeom>
              <a:avLst/>
              <a:gdLst>
                <a:gd name="T0" fmla="*/ 3 w 3"/>
                <a:gd name="T1" fmla="*/ 2 h 4"/>
                <a:gd name="T2" fmla="*/ 3 w 3"/>
                <a:gd name="T3" fmla="*/ 3 h 4"/>
                <a:gd name="T4" fmla="*/ 2 w 3"/>
                <a:gd name="T5" fmla="*/ 4 h 4"/>
                <a:gd name="T6" fmla="*/ 1 w 3"/>
                <a:gd name="T7" fmla="*/ 3 h 4"/>
                <a:gd name="T8" fmla="*/ 2 w 3"/>
                <a:gd name="T9" fmla="*/ 1 h 4"/>
                <a:gd name="T10" fmla="*/ 3 w 3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2"/>
                    <a:pt x="3" y="3"/>
                    <a:pt x="3" y="3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0"/>
                    <a:pt x="3" y="1"/>
                    <a:pt x="3" y="2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70" name="Freeform 1261"/>
            <p:cNvSpPr>
              <a:spLocks/>
            </p:cNvSpPr>
            <p:nvPr/>
          </p:nvSpPr>
          <p:spPr bwMode="auto">
            <a:xfrm>
              <a:off x="1033" y="3441"/>
              <a:ext cx="5" cy="9"/>
            </a:xfrm>
            <a:custGeom>
              <a:avLst/>
              <a:gdLst>
                <a:gd name="T0" fmla="*/ 3 w 3"/>
                <a:gd name="T1" fmla="*/ 2 h 5"/>
                <a:gd name="T2" fmla="*/ 2 w 3"/>
                <a:gd name="T3" fmla="*/ 5 h 5"/>
                <a:gd name="T4" fmla="*/ 0 w 3"/>
                <a:gd name="T5" fmla="*/ 5 h 5"/>
                <a:gd name="T6" fmla="*/ 0 w 3"/>
                <a:gd name="T7" fmla="*/ 3 h 5"/>
                <a:gd name="T8" fmla="*/ 2 w 3"/>
                <a:gd name="T9" fmla="*/ 1 h 5"/>
                <a:gd name="T10" fmla="*/ 3 w 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cubicBezTo>
                    <a:pt x="3" y="3"/>
                    <a:pt x="3" y="4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0"/>
                    <a:pt x="2" y="1"/>
                  </a:cubicBezTo>
                  <a:cubicBezTo>
                    <a:pt x="2" y="1"/>
                    <a:pt x="2" y="2"/>
                    <a:pt x="3" y="2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71" name="Freeform 1262"/>
            <p:cNvSpPr>
              <a:spLocks/>
            </p:cNvSpPr>
            <p:nvPr/>
          </p:nvSpPr>
          <p:spPr bwMode="auto">
            <a:xfrm>
              <a:off x="1027" y="3419"/>
              <a:ext cx="7" cy="13"/>
            </a:xfrm>
            <a:custGeom>
              <a:avLst/>
              <a:gdLst>
                <a:gd name="T0" fmla="*/ 3 w 4"/>
                <a:gd name="T1" fmla="*/ 6 h 7"/>
                <a:gd name="T2" fmla="*/ 4 w 4"/>
                <a:gd name="T3" fmla="*/ 3 h 7"/>
                <a:gd name="T4" fmla="*/ 4 w 4"/>
                <a:gd name="T5" fmla="*/ 1 h 7"/>
                <a:gd name="T6" fmla="*/ 1 w 4"/>
                <a:gd name="T7" fmla="*/ 2 h 7"/>
                <a:gd name="T8" fmla="*/ 0 w 4"/>
                <a:gd name="T9" fmla="*/ 4 h 7"/>
                <a:gd name="T10" fmla="*/ 0 w 4"/>
                <a:gd name="T11" fmla="*/ 6 h 7"/>
                <a:gd name="T12" fmla="*/ 0 w 4"/>
                <a:gd name="T13" fmla="*/ 6 h 7"/>
                <a:gd name="T14" fmla="*/ 1 w 4"/>
                <a:gd name="T15" fmla="*/ 7 h 7"/>
                <a:gd name="T16" fmla="*/ 3 w 4"/>
                <a:gd name="T17" fmla="*/ 6 h 7"/>
                <a:gd name="T18" fmla="*/ 3 w 4"/>
                <a:gd name="T1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7">
                  <a:moveTo>
                    <a:pt x="3" y="6"/>
                  </a:moveTo>
                  <a:cubicBezTo>
                    <a:pt x="4" y="5"/>
                    <a:pt x="4" y="4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72" name="Freeform 1263"/>
            <p:cNvSpPr>
              <a:spLocks/>
            </p:cNvSpPr>
            <p:nvPr/>
          </p:nvSpPr>
          <p:spPr bwMode="auto">
            <a:xfrm>
              <a:off x="1036" y="3434"/>
              <a:ext cx="11" cy="11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1 w 6"/>
                <a:gd name="T5" fmla="*/ 5 h 6"/>
                <a:gd name="T6" fmla="*/ 1 w 6"/>
                <a:gd name="T7" fmla="*/ 3 h 6"/>
                <a:gd name="T8" fmla="*/ 3 w 6"/>
                <a:gd name="T9" fmla="*/ 1 h 6"/>
                <a:gd name="T10" fmla="*/ 5 w 6"/>
                <a:gd name="T11" fmla="*/ 0 h 6"/>
                <a:gd name="T12" fmla="*/ 6 w 6"/>
                <a:gd name="T13" fmla="*/ 3 h 6"/>
                <a:gd name="T14" fmla="*/ 6 w 6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6" y="4"/>
                    <a:pt x="4" y="6"/>
                    <a:pt x="3" y="6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1" y="5"/>
                    <a:pt x="0" y="4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73" name="Line 1264"/>
            <p:cNvSpPr>
              <a:spLocks noChangeShapeType="1"/>
            </p:cNvSpPr>
            <p:nvPr/>
          </p:nvSpPr>
          <p:spPr bwMode="auto">
            <a:xfrm>
              <a:off x="1040" y="348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74" name="Line 1265"/>
            <p:cNvSpPr>
              <a:spLocks noChangeShapeType="1"/>
            </p:cNvSpPr>
            <p:nvPr/>
          </p:nvSpPr>
          <p:spPr bwMode="auto">
            <a:xfrm>
              <a:off x="1040" y="348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  <p:sp>
          <p:nvSpPr>
            <p:cNvPr id="2675" name="Freeform 1266"/>
            <p:cNvSpPr>
              <a:spLocks/>
            </p:cNvSpPr>
            <p:nvPr/>
          </p:nvSpPr>
          <p:spPr bwMode="auto">
            <a:xfrm>
              <a:off x="1029" y="3474"/>
              <a:ext cx="16" cy="11"/>
            </a:xfrm>
            <a:custGeom>
              <a:avLst/>
              <a:gdLst>
                <a:gd name="T0" fmla="*/ 6 w 9"/>
                <a:gd name="T1" fmla="*/ 5 h 6"/>
                <a:gd name="T2" fmla="*/ 7 w 9"/>
                <a:gd name="T3" fmla="*/ 6 h 6"/>
                <a:gd name="T4" fmla="*/ 8 w 9"/>
                <a:gd name="T5" fmla="*/ 5 h 6"/>
                <a:gd name="T6" fmla="*/ 9 w 9"/>
                <a:gd name="T7" fmla="*/ 3 h 6"/>
                <a:gd name="T8" fmla="*/ 8 w 9"/>
                <a:gd name="T9" fmla="*/ 1 h 6"/>
                <a:gd name="T10" fmla="*/ 7 w 9"/>
                <a:gd name="T11" fmla="*/ 1 h 6"/>
                <a:gd name="T12" fmla="*/ 5 w 9"/>
                <a:gd name="T13" fmla="*/ 0 h 6"/>
                <a:gd name="T14" fmla="*/ 4 w 9"/>
                <a:gd name="T15" fmla="*/ 0 h 6"/>
                <a:gd name="T16" fmla="*/ 2 w 9"/>
                <a:gd name="T17" fmla="*/ 1 h 6"/>
                <a:gd name="T18" fmla="*/ 1 w 9"/>
                <a:gd name="T19" fmla="*/ 1 h 6"/>
                <a:gd name="T20" fmla="*/ 0 w 9"/>
                <a:gd name="T21" fmla="*/ 2 h 6"/>
                <a:gd name="T22" fmla="*/ 1 w 9"/>
                <a:gd name="T23" fmla="*/ 5 h 6"/>
                <a:gd name="T24" fmla="*/ 2 w 9"/>
                <a:gd name="T25" fmla="*/ 6 h 6"/>
                <a:gd name="T26" fmla="*/ 3 w 9"/>
                <a:gd name="T27" fmla="*/ 5 h 6"/>
                <a:gd name="T28" fmla="*/ 4 w 9"/>
                <a:gd name="T29" fmla="*/ 5 h 6"/>
                <a:gd name="T30" fmla="*/ 5 w 9"/>
                <a:gd name="T31" fmla="*/ 5 h 6"/>
                <a:gd name="T32" fmla="*/ 6 w 9"/>
                <a:gd name="T3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6">
                  <a:moveTo>
                    <a:pt x="6" y="5"/>
                  </a:move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</a:path>
              </a:pathLst>
            </a:custGeom>
            <a:solidFill>
              <a:srgbClr val="329B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dirty="0"/>
            </a:p>
          </p:txBody>
        </p:sp>
      </p:grpSp>
      <p:pic>
        <p:nvPicPr>
          <p:cNvPr id="2876" name="Picture 28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126" y="1485359"/>
            <a:ext cx="1157051" cy="721591"/>
          </a:xfrm>
          <a:prstGeom prst="rect">
            <a:avLst/>
          </a:prstGeom>
        </p:spPr>
      </p:pic>
      <p:pic>
        <p:nvPicPr>
          <p:cNvPr id="2878" name="Picture 28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1389" y="1395380"/>
            <a:ext cx="680313" cy="786801"/>
          </a:xfrm>
          <a:prstGeom prst="rect">
            <a:avLst/>
          </a:prstGeom>
        </p:spPr>
      </p:pic>
      <p:pic>
        <p:nvPicPr>
          <p:cNvPr id="3073" name="Picture 1025" descr="Resultado de imagen para icono muerte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10" y="1445933"/>
            <a:ext cx="685695" cy="68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1027" descr="Resultado de imagen para icono condolencias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13" y="1385714"/>
            <a:ext cx="466769" cy="80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1" name="TextBox 2880"/>
          <p:cNvSpPr txBox="1"/>
          <p:nvPr/>
        </p:nvSpPr>
        <p:spPr>
          <a:xfrm>
            <a:off x="3336061" y="2546484"/>
            <a:ext cx="131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Upstream</a:t>
            </a:r>
            <a:endParaRPr lang="es-CO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5" name="TextBox 2884"/>
          <p:cNvSpPr txBox="1"/>
          <p:nvPr/>
        </p:nvSpPr>
        <p:spPr>
          <a:xfrm>
            <a:off x="7303460" y="2546484"/>
            <a:ext cx="181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  <a:endParaRPr lang="es-CO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7" name="Picture 1029" descr="Resultado de imagen para icono explosi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90" y="1364768"/>
            <a:ext cx="848024" cy="84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2" name="Picture 288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2"/>
          <a:stretch/>
        </p:blipFill>
        <p:spPr>
          <a:xfrm>
            <a:off x="9280622" y="1429130"/>
            <a:ext cx="826041" cy="719300"/>
          </a:xfrm>
          <a:prstGeom prst="rect">
            <a:avLst/>
          </a:prstGeom>
        </p:spPr>
      </p:pic>
      <p:pic>
        <p:nvPicPr>
          <p:cNvPr id="3079" name="Picture 1031" descr="Resultado de imagen para icono lik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770" y="1441365"/>
            <a:ext cx="881823" cy="6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3" name="Rectangle 2882"/>
          <p:cNvSpPr/>
          <p:nvPr/>
        </p:nvSpPr>
        <p:spPr>
          <a:xfrm>
            <a:off x="750234" y="5396060"/>
            <a:ext cx="10343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 smtClean="0">
                <a:latin typeface="Arial" panose="020B0604020202020204" pitchFamily="34" charset="0"/>
                <a:cs typeface="Arial" panose="020B0604020202020204" pitchFamily="34" charset="0"/>
              </a:rPr>
              <a:t>¿Cómo transformar los datos de redes sociales en decisiones de negocio que permitan anticiparnos a eventos del entorno que afectan la operación de la Empresa?</a:t>
            </a:r>
            <a:endParaRPr lang="es-CO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0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635" y="0"/>
            <a:ext cx="12529247" cy="69197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5"/>
          <a:stretch/>
        </p:blipFill>
        <p:spPr>
          <a:xfrm>
            <a:off x="4178339" y="0"/>
            <a:ext cx="4218530" cy="69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0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4174947" y="1980486"/>
            <a:ext cx="3816767" cy="5209590"/>
            <a:chOff x="3390433" y="1632232"/>
            <a:chExt cx="5089022" cy="6946120"/>
          </a:xfrm>
        </p:grpSpPr>
        <p:grpSp>
          <p:nvGrpSpPr>
            <p:cNvPr id="10" name="Group 9"/>
            <p:cNvGrpSpPr/>
            <p:nvPr/>
          </p:nvGrpSpPr>
          <p:grpSpPr>
            <a:xfrm>
              <a:off x="6753279" y="5342323"/>
              <a:ext cx="1726176" cy="3236029"/>
              <a:chOff x="6847408" y="4737204"/>
              <a:chExt cx="1726176" cy="3236029"/>
            </a:xfrm>
          </p:grpSpPr>
          <p:sp>
            <p:nvSpPr>
              <p:cNvPr id="8" name="Rectangle 7"/>
              <p:cNvSpPr/>
              <p:nvPr/>
            </p:nvSpPr>
            <p:spPr>
              <a:xfrm rot="19156427">
                <a:off x="8100465" y="4737204"/>
                <a:ext cx="473119" cy="3236029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19195389">
                <a:off x="6847408" y="4869502"/>
                <a:ext cx="698748" cy="358473"/>
              </a:xfrm>
              <a:custGeom>
                <a:avLst/>
                <a:gdLst>
                  <a:gd name="connsiteX0" fmla="*/ 0 w 699544"/>
                  <a:gd name="connsiteY0" fmla="*/ 0 h 358979"/>
                  <a:gd name="connsiteX1" fmla="*/ 699544 w 699544"/>
                  <a:gd name="connsiteY1" fmla="*/ 0 h 358979"/>
                  <a:gd name="connsiteX2" fmla="*/ 699544 w 699544"/>
                  <a:gd name="connsiteY2" fmla="*/ 358979 h 358979"/>
                  <a:gd name="connsiteX3" fmla="*/ 0 w 699544"/>
                  <a:gd name="connsiteY3" fmla="*/ 358979 h 358979"/>
                  <a:gd name="connsiteX4" fmla="*/ 0 w 699544"/>
                  <a:gd name="connsiteY4" fmla="*/ 0 h 358979"/>
                  <a:gd name="connsiteX0" fmla="*/ 0 w 699544"/>
                  <a:gd name="connsiteY0" fmla="*/ 0 h 358979"/>
                  <a:gd name="connsiteX1" fmla="*/ 699544 w 699544"/>
                  <a:gd name="connsiteY1" fmla="*/ 0 h 358979"/>
                  <a:gd name="connsiteX2" fmla="*/ 692720 w 699544"/>
                  <a:gd name="connsiteY2" fmla="*/ 279757 h 358979"/>
                  <a:gd name="connsiteX3" fmla="*/ 0 w 699544"/>
                  <a:gd name="connsiteY3" fmla="*/ 358979 h 358979"/>
                  <a:gd name="connsiteX4" fmla="*/ 0 w 699544"/>
                  <a:gd name="connsiteY4" fmla="*/ 0 h 358979"/>
                  <a:gd name="connsiteX0" fmla="*/ 0 w 699544"/>
                  <a:gd name="connsiteY0" fmla="*/ 0 h 279757"/>
                  <a:gd name="connsiteX1" fmla="*/ 699544 w 699544"/>
                  <a:gd name="connsiteY1" fmla="*/ 0 h 279757"/>
                  <a:gd name="connsiteX2" fmla="*/ 692720 w 699544"/>
                  <a:gd name="connsiteY2" fmla="*/ 279757 h 279757"/>
                  <a:gd name="connsiteX3" fmla="*/ 6512 w 699544"/>
                  <a:gd name="connsiteY3" fmla="*/ 263907 h 279757"/>
                  <a:gd name="connsiteX4" fmla="*/ 0 w 699544"/>
                  <a:gd name="connsiteY4" fmla="*/ 0 h 279757"/>
                  <a:gd name="connsiteX0" fmla="*/ 0 w 699544"/>
                  <a:gd name="connsiteY0" fmla="*/ 0 h 334514"/>
                  <a:gd name="connsiteX1" fmla="*/ 699544 w 699544"/>
                  <a:gd name="connsiteY1" fmla="*/ 0 h 334514"/>
                  <a:gd name="connsiteX2" fmla="*/ 692720 w 699544"/>
                  <a:gd name="connsiteY2" fmla="*/ 279757 h 334514"/>
                  <a:gd name="connsiteX3" fmla="*/ 6512 w 699544"/>
                  <a:gd name="connsiteY3" fmla="*/ 263907 h 334514"/>
                  <a:gd name="connsiteX4" fmla="*/ 0 w 699544"/>
                  <a:gd name="connsiteY4" fmla="*/ 0 h 334514"/>
                  <a:gd name="connsiteX0" fmla="*/ 0 w 699544"/>
                  <a:gd name="connsiteY0" fmla="*/ 0 h 360796"/>
                  <a:gd name="connsiteX1" fmla="*/ 699544 w 699544"/>
                  <a:gd name="connsiteY1" fmla="*/ 0 h 360796"/>
                  <a:gd name="connsiteX2" fmla="*/ 692720 w 699544"/>
                  <a:gd name="connsiteY2" fmla="*/ 279757 h 360796"/>
                  <a:gd name="connsiteX3" fmla="*/ 6512 w 699544"/>
                  <a:gd name="connsiteY3" fmla="*/ 263907 h 360796"/>
                  <a:gd name="connsiteX4" fmla="*/ 0 w 699544"/>
                  <a:gd name="connsiteY4" fmla="*/ 0 h 360796"/>
                  <a:gd name="connsiteX0" fmla="*/ 0 w 699544"/>
                  <a:gd name="connsiteY0" fmla="*/ 0 h 360796"/>
                  <a:gd name="connsiteX1" fmla="*/ 699544 w 699544"/>
                  <a:gd name="connsiteY1" fmla="*/ 0 h 360796"/>
                  <a:gd name="connsiteX2" fmla="*/ 692720 w 699544"/>
                  <a:gd name="connsiteY2" fmla="*/ 279757 h 360796"/>
                  <a:gd name="connsiteX3" fmla="*/ 6512 w 699544"/>
                  <a:gd name="connsiteY3" fmla="*/ 263907 h 360796"/>
                  <a:gd name="connsiteX4" fmla="*/ 0 w 699544"/>
                  <a:gd name="connsiteY4" fmla="*/ 0 h 360796"/>
                  <a:gd name="connsiteX0" fmla="*/ 1109 w 700653"/>
                  <a:gd name="connsiteY0" fmla="*/ 0 h 366030"/>
                  <a:gd name="connsiteX1" fmla="*/ 700653 w 700653"/>
                  <a:gd name="connsiteY1" fmla="*/ 0 h 366030"/>
                  <a:gd name="connsiteX2" fmla="*/ 693829 w 700653"/>
                  <a:gd name="connsiteY2" fmla="*/ 279757 h 366030"/>
                  <a:gd name="connsiteX3" fmla="*/ 0 w 700653"/>
                  <a:gd name="connsiteY3" fmla="*/ 273096 h 366030"/>
                  <a:gd name="connsiteX4" fmla="*/ 1109 w 700653"/>
                  <a:gd name="connsiteY4" fmla="*/ 0 h 366030"/>
                  <a:gd name="connsiteX0" fmla="*/ 1109 w 700653"/>
                  <a:gd name="connsiteY0" fmla="*/ 0 h 360548"/>
                  <a:gd name="connsiteX1" fmla="*/ 700653 w 700653"/>
                  <a:gd name="connsiteY1" fmla="*/ 0 h 360548"/>
                  <a:gd name="connsiteX2" fmla="*/ 693829 w 700653"/>
                  <a:gd name="connsiteY2" fmla="*/ 279757 h 360548"/>
                  <a:gd name="connsiteX3" fmla="*/ 0 w 700653"/>
                  <a:gd name="connsiteY3" fmla="*/ 273096 h 360548"/>
                  <a:gd name="connsiteX4" fmla="*/ 1109 w 700653"/>
                  <a:gd name="connsiteY4" fmla="*/ 0 h 360548"/>
                  <a:gd name="connsiteX0" fmla="*/ 1109 w 698748"/>
                  <a:gd name="connsiteY0" fmla="*/ 0 h 360548"/>
                  <a:gd name="connsiteX1" fmla="*/ 698748 w 698748"/>
                  <a:gd name="connsiteY1" fmla="*/ 2298 h 360548"/>
                  <a:gd name="connsiteX2" fmla="*/ 693829 w 698748"/>
                  <a:gd name="connsiteY2" fmla="*/ 279757 h 360548"/>
                  <a:gd name="connsiteX3" fmla="*/ 0 w 698748"/>
                  <a:gd name="connsiteY3" fmla="*/ 273096 h 360548"/>
                  <a:gd name="connsiteX4" fmla="*/ 1109 w 698748"/>
                  <a:gd name="connsiteY4" fmla="*/ 0 h 360548"/>
                  <a:gd name="connsiteX0" fmla="*/ 5278 w 698748"/>
                  <a:gd name="connsiteY0" fmla="*/ 0 h 360912"/>
                  <a:gd name="connsiteX1" fmla="*/ 698748 w 698748"/>
                  <a:gd name="connsiteY1" fmla="*/ 2662 h 360912"/>
                  <a:gd name="connsiteX2" fmla="*/ 693829 w 698748"/>
                  <a:gd name="connsiteY2" fmla="*/ 280121 h 360912"/>
                  <a:gd name="connsiteX3" fmla="*/ 0 w 698748"/>
                  <a:gd name="connsiteY3" fmla="*/ 273460 h 360912"/>
                  <a:gd name="connsiteX4" fmla="*/ 5278 w 698748"/>
                  <a:gd name="connsiteY4" fmla="*/ 0 h 360912"/>
                  <a:gd name="connsiteX0" fmla="*/ 5278 w 698748"/>
                  <a:gd name="connsiteY0" fmla="*/ 0 h 363686"/>
                  <a:gd name="connsiteX1" fmla="*/ 698748 w 698748"/>
                  <a:gd name="connsiteY1" fmla="*/ 2662 h 363686"/>
                  <a:gd name="connsiteX2" fmla="*/ 693829 w 698748"/>
                  <a:gd name="connsiteY2" fmla="*/ 280121 h 363686"/>
                  <a:gd name="connsiteX3" fmla="*/ 0 w 698748"/>
                  <a:gd name="connsiteY3" fmla="*/ 273460 h 363686"/>
                  <a:gd name="connsiteX4" fmla="*/ 5278 w 698748"/>
                  <a:gd name="connsiteY4" fmla="*/ 0 h 363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748" h="363686">
                    <a:moveTo>
                      <a:pt x="5278" y="0"/>
                    </a:moveTo>
                    <a:lnTo>
                      <a:pt x="698748" y="2662"/>
                    </a:lnTo>
                    <a:cubicBezTo>
                      <a:pt x="697108" y="95148"/>
                      <a:pt x="695469" y="187635"/>
                      <a:pt x="693829" y="280121"/>
                    </a:cubicBezTo>
                    <a:cubicBezTo>
                      <a:pt x="507068" y="372148"/>
                      <a:pt x="240229" y="411977"/>
                      <a:pt x="0" y="273460"/>
                    </a:cubicBezTo>
                    <a:cubicBezTo>
                      <a:pt x="370" y="182428"/>
                      <a:pt x="4908" y="91032"/>
                      <a:pt x="5278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3715871" y="1651282"/>
              <a:ext cx="4279900" cy="4279900"/>
            </a:xfrm>
            <a:custGeom>
              <a:avLst/>
              <a:gdLst>
                <a:gd name="T0" fmla="*/ 945 w 1889"/>
                <a:gd name="T1" fmla="*/ 57 h 1889"/>
                <a:gd name="T2" fmla="*/ 1833 w 1889"/>
                <a:gd name="T3" fmla="*/ 944 h 1889"/>
                <a:gd name="T4" fmla="*/ 945 w 1889"/>
                <a:gd name="T5" fmla="*/ 1832 h 1889"/>
                <a:gd name="T6" fmla="*/ 945 w 1889"/>
                <a:gd name="T7" fmla="*/ 1832 h 1889"/>
                <a:gd name="T8" fmla="*/ 945 w 1889"/>
                <a:gd name="T9" fmla="*/ 1889 h 1889"/>
                <a:gd name="T10" fmla="*/ 945 w 1889"/>
                <a:gd name="T11" fmla="*/ 1889 h 1889"/>
                <a:gd name="T12" fmla="*/ 1889 w 1889"/>
                <a:gd name="T13" fmla="*/ 944 h 1889"/>
                <a:gd name="T14" fmla="*/ 945 w 1889"/>
                <a:gd name="T15" fmla="*/ 0 h 1889"/>
                <a:gd name="T16" fmla="*/ 945 w 1889"/>
                <a:gd name="T17" fmla="*/ 0 h 1889"/>
                <a:gd name="T18" fmla="*/ 945 w 1889"/>
                <a:gd name="T19" fmla="*/ 57 h 1889"/>
                <a:gd name="T20" fmla="*/ 945 w 1889"/>
                <a:gd name="T21" fmla="*/ 1832 h 1889"/>
                <a:gd name="T22" fmla="*/ 57 w 1889"/>
                <a:gd name="T23" fmla="*/ 944 h 1889"/>
                <a:gd name="T24" fmla="*/ 945 w 1889"/>
                <a:gd name="T25" fmla="*/ 57 h 1889"/>
                <a:gd name="T26" fmla="*/ 945 w 1889"/>
                <a:gd name="T27" fmla="*/ 0 h 1889"/>
                <a:gd name="T28" fmla="*/ 0 w 1889"/>
                <a:gd name="T29" fmla="*/ 944 h 1889"/>
                <a:gd name="T30" fmla="*/ 945 w 1889"/>
                <a:gd name="T31" fmla="*/ 1889 h 1889"/>
                <a:gd name="T32" fmla="*/ 945 w 1889"/>
                <a:gd name="T33" fmla="*/ 1832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9" h="1889">
                  <a:moveTo>
                    <a:pt x="945" y="57"/>
                  </a:moveTo>
                  <a:cubicBezTo>
                    <a:pt x="1435" y="57"/>
                    <a:pt x="1833" y="454"/>
                    <a:pt x="1833" y="944"/>
                  </a:cubicBezTo>
                  <a:cubicBezTo>
                    <a:pt x="1833" y="1435"/>
                    <a:pt x="1435" y="1832"/>
                    <a:pt x="945" y="1832"/>
                  </a:cubicBezTo>
                  <a:cubicBezTo>
                    <a:pt x="945" y="1832"/>
                    <a:pt x="945" y="1832"/>
                    <a:pt x="945" y="1832"/>
                  </a:cubicBezTo>
                  <a:cubicBezTo>
                    <a:pt x="945" y="1889"/>
                    <a:pt x="945" y="1889"/>
                    <a:pt x="945" y="1889"/>
                  </a:cubicBezTo>
                  <a:cubicBezTo>
                    <a:pt x="945" y="1889"/>
                    <a:pt x="945" y="1889"/>
                    <a:pt x="945" y="1889"/>
                  </a:cubicBezTo>
                  <a:cubicBezTo>
                    <a:pt x="1466" y="1889"/>
                    <a:pt x="1889" y="1466"/>
                    <a:pt x="1889" y="944"/>
                  </a:cubicBezTo>
                  <a:cubicBezTo>
                    <a:pt x="1889" y="423"/>
                    <a:pt x="1466" y="0"/>
                    <a:pt x="945" y="0"/>
                  </a:cubicBezTo>
                  <a:cubicBezTo>
                    <a:pt x="945" y="0"/>
                    <a:pt x="945" y="0"/>
                    <a:pt x="945" y="0"/>
                  </a:cubicBezTo>
                  <a:cubicBezTo>
                    <a:pt x="945" y="57"/>
                    <a:pt x="945" y="57"/>
                    <a:pt x="945" y="57"/>
                  </a:cubicBezTo>
                  <a:close/>
                  <a:moveTo>
                    <a:pt x="945" y="1832"/>
                  </a:moveTo>
                  <a:cubicBezTo>
                    <a:pt x="454" y="1832"/>
                    <a:pt x="57" y="1435"/>
                    <a:pt x="57" y="944"/>
                  </a:cubicBezTo>
                  <a:cubicBezTo>
                    <a:pt x="57" y="454"/>
                    <a:pt x="454" y="57"/>
                    <a:pt x="945" y="57"/>
                  </a:cubicBezTo>
                  <a:cubicBezTo>
                    <a:pt x="945" y="0"/>
                    <a:pt x="945" y="0"/>
                    <a:pt x="945" y="0"/>
                  </a:cubicBezTo>
                  <a:cubicBezTo>
                    <a:pt x="423" y="0"/>
                    <a:pt x="0" y="423"/>
                    <a:pt x="0" y="944"/>
                  </a:cubicBezTo>
                  <a:cubicBezTo>
                    <a:pt x="0" y="1466"/>
                    <a:pt x="423" y="1889"/>
                    <a:pt x="945" y="1889"/>
                  </a:cubicBezTo>
                  <a:lnTo>
                    <a:pt x="945" y="183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3390433" y="1632232"/>
              <a:ext cx="4933950" cy="4318000"/>
            </a:xfrm>
            <a:custGeom>
              <a:avLst/>
              <a:gdLst>
                <a:gd name="T0" fmla="*/ 1089 w 2178"/>
                <a:gd name="T1" fmla="*/ 1907 h 1907"/>
                <a:gd name="T2" fmla="*/ 1546 w 2178"/>
                <a:gd name="T3" fmla="*/ 1790 h 1907"/>
                <a:gd name="T4" fmla="*/ 1925 w 2178"/>
                <a:gd name="T5" fmla="*/ 496 h 1907"/>
                <a:gd name="T6" fmla="*/ 1089 w 2178"/>
                <a:gd name="T7" fmla="*/ 0 h 1907"/>
                <a:gd name="T8" fmla="*/ 1089 w 2178"/>
                <a:gd name="T9" fmla="*/ 52 h 1907"/>
                <a:gd name="T10" fmla="*/ 1879 w 2178"/>
                <a:gd name="T11" fmla="*/ 521 h 1907"/>
                <a:gd name="T12" fmla="*/ 1521 w 2178"/>
                <a:gd name="T13" fmla="*/ 1744 h 1907"/>
                <a:gd name="T14" fmla="*/ 1089 w 2178"/>
                <a:gd name="T15" fmla="*/ 1854 h 1907"/>
                <a:gd name="T16" fmla="*/ 1089 w 2178"/>
                <a:gd name="T17" fmla="*/ 1907 h 1907"/>
                <a:gd name="T18" fmla="*/ 632 w 2178"/>
                <a:gd name="T19" fmla="*/ 117 h 1907"/>
                <a:gd name="T20" fmla="*/ 252 w 2178"/>
                <a:gd name="T21" fmla="*/ 1411 h 1907"/>
                <a:gd name="T22" fmla="*/ 1089 w 2178"/>
                <a:gd name="T23" fmla="*/ 1907 h 1907"/>
                <a:gd name="T24" fmla="*/ 1089 w 2178"/>
                <a:gd name="T25" fmla="*/ 1854 h 1907"/>
                <a:gd name="T26" fmla="*/ 298 w 2178"/>
                <a:gd name="T27" fmla="*/ 1386 h 1907"/>
                <a:gd name="T28" fmla="*/ 657 w 2178"/>
                <a:gd name="T29" fmla="*/ 163 h 1907"/>
                <a:gd name="T30" fmla="*/ 1089 w 2178"/>
                <a:gd name="T31" fmla="*/ 52 h 1907"/>
                <a:gd name="T32" fmla="*/ 1089 w 2178"/>
                <a:gd name="T33" fmla="*/ 0 h 1907"/>
                <a:gd name="T34" fmla="*/ 632 w 2178"/>
                <a:gd name="T35" fmla="*/ 117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8" h="1907">
                  <a:moveTo>
                    <a:pt x="1089" y="1907"/>
                  </a:moveTo>
                  <a:cubicBezTo>
                    <a:pt x="1244" y="1907"/>
                    <a:pt x="1401" y="1869"/>
                    <a:pt x="1546" y="1790"/>
                  </a:cubicBezTo>
                  <a:cubicBezTo>
                    <a:pt x="2008" y="1537"/>
                    <a:pt x="2178" y="958"/>
                    <a:pt x="1925" y="496"/>
                  </a:cubicBezTo>
                  <a:cubicBezTo>
                    <a:pt x="1752" y="180"/>
                    <a:pt x="1426" y="0"/>
                    <a:pt x="1089" y="0"/>
                  </a:cubicBezTo>
                  <a:cubicBezTo>
                    <a:pt x="1089" y="52"/>
                    <a:pt x="1089" y="52"/>
                    <a:pt x="1089" y="52"/>
                  </a:cubicBezTo>
                  <a:cubicBezTo>
                    <a:pt x="1407" y="53"/>
                    <a:pt x="1716" y="222"/>
                    <a:pt x="1879" y="521"/>
                  </a:cubicBezTo>
                  <a:cubicBezTo>
                    <a:pt x="2118" y="958"/>
                    <a:pt x="1958" y="1505"/>
                    <a:pt x="1521" y="1744"/>
                  </a:cubicBezTo>
                  <a:cubicBezTo>
                    <a:pt x="1384" y="1819"/>
                    <a:pt x="1235" y="1855"/>
                    <a:pt x="1089" y="1854"/>
                  </a:cubicBezTo>
                  <a:lnTo>
                    <a:pt x="1089" y="1907"/>
                  </a:lnTo>
                  <a:close/>
                  <a:moveTo>
                    <a:pt x="632" y="117"/>
                  </a:moveTo>
                  <a:cubicBezTo>
                    <a:pt x="170" y="370"/>
                    <a:pt x="0" y="949"/>
                    <a:pt x="252" y="1411"/>
                  </a:cubicBezTo>
                  <a:cubicBezTo>
                    <a:pt x="425" y="1727"/>
                    <a:pt x="752" y="1907"/>
                    <a:pt x="1089" y="1907"/>
                  </a:cubicBezTo>
                  <a:cubicBezTo>
                    <a:pt x="1089" y="1854"/>
                    <a:pt x="1089" y="1854"/>
                    <a:pt x="1089" y="1854"/>
                  </a:cubicBezTo>
                  <a:cubicBezTo>
                    <a:pt x="770" y="1854"/>
                    <a:pt x="462" y="1685"/>
                    <a:pt x="298" y="1386"/>
                  </a:cubicBezTo>
                  <a:cubicBezTo>
                    <a:pt x="60" y="949"/>
                    <a:pt x="220" y="402"/>
                    <a:pt x="657" y="163"/>
                  </a:cubicBezTo>
                  <a:cubicBezTo>
                    <a:pt x="794" y="88"/>
                    <a:pt x="943" y="52"/>
                    <a:pt x="1089" y="52"/>
                  </a:cubicBezTo>
                  <a:cubicBezTo>
                    <a:pt x="1089" y="0"/>
                    <a:pt x="1089" y="0"/>
                    <a:pt x="1089" y="0"/>
                  </a:cubicBezTo>
                  <a:cubicBezTo>
                    <a:pt x="934" y="0"/>
                    <a:pt x="777" y="37"/>
                    <a:pt x="632" y="11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131" name="Freeform 62"/>
          <p:cNvSpPr>
            <a:spLocks/>
          </p:cNvSpPr>
          <p:nvPr/>
        </p:nvSpPr>
        <p:spPr bwMode="auto">
          <a:xfrm>
            <a:off x="5982566" y="5422558"/>
            <a:ext cx="236935" cy="459581"/>
          </a:xfrm>
          <a:custGeom>
            <a:avLst/>
            <a:gdLst>
              <a:gd name="T0" fmla="*/ 84 w 84"/>
              <a:gd name="T1" fmla="*/ 27 h 163"/>
              <a:gd name="T2" fmla="*/ 69 w 84"/>
              <a:gd name="T3" fmla="*/ 27 h 163"/>
              <a:gd name="T4" fmla="*/ 54 w 84"/>
              <a:gd name="T5" fmla="*/ 41 h 163"/>
              <a:gd name="T6" fmla="*/ 54 w 84"/>
              <a:gd name="T7" fmla="*/ 60 h 163"/>
              <a:gd name="T8" fmla="*/ 83 w 84"/>
              <a:gd name="T9" fmla="*/ 60 h 163"/>
              <a:gd name="T10" fmla="*/ 83 w 84"/>
              <a:gd name="T11" fmla="*/ 88 h 163"/>
              <a:gd name="T12" fmla="*/ 54 w 84"/>
              <a:gd name="T13" fmla="*/ 88 h 163"/>
              <a:gd name="T14" fmla="*/ 54 w 84"/>
              <a:gd name="T15" fmla="*/ 163 h 163"/>
              <a:gd name="T16" fmla="*/ 25 w 84"/>
              <a:gd name="T17" fmla="*/ 163 h 163"/>
              <a:gd name="T18" fmla="*/ 25 w 84"/>
              <a:gd name="T19" fmla="*/ 88 h 163"/>
              <a:gd name="T20" fmla="*/ 0 w 84"/>
              <a:gd name="T21" fmla="*/ 88 h 163"/>
              <a:gd name="T22" fmla="*/ 0 w 84"/>
              <a:gd name="T23" fmla="*/ 60 h 163"/>
              <a:gd name="T24" fmla="*/ 25 w 84"/>
              <a:gd name="T25" fmla="*/ 60 h 163"/>
              <a:gd name="T26" fmla="*/ 25 w 84"/>
              <a:gd name="T27" fmla="*/ 38 h 163"/>
              <a:gd name="T28" fmla="*/ 62 w 84"/>
              <a:gd name="T29" fmla="*/ 0 h 163"/>
              <a:gd name="T30" fmla="*/ 84 w 84"/>
              <a:gd name="T31" fmla="*/ 0 h 163"/>
              <a:gd name="T32" fmla="*/ 84 w 84"/>
              <a:gd name="T33" fmla="*/ 2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4" h="163">
                <a:moveTo>
                  <a:pt x="84" y="27"/>
                </a:moveTo>
                <a:cubicBezTo>
                  <a:pt x="69" y="27"/>
                  <a:pt x="69" y="27"/>
                  <a:pt x="69" y="27"/>
                </a:cubicBezTo>
                <a:cubicBezTo>
                  <a:pt x="57" y="27"/>
                  <a:pt x="54" y="33"/>
                  <a:pt x="54" y="41"/>
                </a:cubicBezTo>
                <a:cubicBezTo>
                  <a:pt x="54" y="60"/>
                  <a:pt x="54" y="60"/>
                  <a:pt x="54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88"/>
                  <a:pt x="83" y="88"/>
                  <a:pt x="83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54" y="163"/>
                  <a:pt x="54" y="163"/>
                  <a:pt x="54" y="163"/>
                </a:cubicBezTo>
                <a:cubicBezTo>
                  <a:pt x="25" y="163"/>
                  <a:pt x="25" y="163"/>
                  <a:pt x="25" y="163"/>
                </a:cubicBezTo>
                <a:cubicBezTo>
                  <a:pt x="25" y="88"/>
                  <a:pt x="25" y="88"/>
                  <a:pt x="25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60"/>
                  <a:pt x="0" y="60"/>
                  <a:pt x="0" y="60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13"/>
                  <a:pt x="40" y="0"/>
                  <a:pt x="62" y="0"/>
                </a:cubicBezTo>
                <a:cubicBezTo>
                  <a:pt x="84" y="0"/>
                  <a:pt x="84" y="0"/>
                  <a:pt x="84" y="0"/>
                </a:cubicBezTo>
                <a:lnTo>
                  <a:pt x="84" y="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32" name="Freeform 63"/>
          <p:cNvSpPr>
            <a:spLocks/>
          </p:cNvSpPr>
          <p:nvPr/>
        </p:nvSpPr>
        <p:spPr bwMode="auto">
          <a:xfrm>
            <a:off x="4798369" y="5132465"/>
            <a:ext cx="450056" cy="370285"/>
          </a:xfrm>
          <a:custGeom>
            <a:avLst/>
            <a:gdLst>
              <a:gd name="T0" fmla="*/ 160 w 160"/>
              <a:gd name="T1" fmla="*/ 16 h 131"/>
              <a:gd name="T2" fmla="*/ 159 w 160"/>
              <a:gd name="T3" fmla="*/ 16 h 131"/>
              <a:gd name="T4" fmla="*/ 144 w 160"/>
              <a:gd name="T5" fmla="*/ 20 h 131"/>
              <a:gd name="T6" fmla="*/ 156 w 160"/>
              <a:gd name="T7" fmla="*/ 4 h 131"/>
              <a:gd name="T8" fmla="*/ 156 w 160"/>
              <a:gd name="T9" fmla="*/ 3 h 131"/>
              <a:gd name="T10" fmla="*/ 155 w 160"/>
              <a:gd name="T11" fmla="*/ 3 h 131"/>
              <a:gd name="T12" fmla="*/ 135 w 160"/>
              <a:gd name="T13" fmla="*/ 11 h 131"/>
              <a:gd name="T14" fmla="*/ 111 w 160"/>
              <a:gd name="T15" fmla="*/ 0 h 131"/>
              <a:gd name="T16" fmla="*/ 77 w 160"/>
              <a:gd name="T17" fmla="*/ 34 h 131"/>
              <a:gd name="T18" fmla="*/ 78 w 160"/>
              <a:gd name="T19" fmla="*/ 40 h 131"/>
              <a:gd name="T20" fmla="*/ 12 w 160"/>
              <a:gd name="T21" fmla="*/ 7 h 131"/>
              <a:gd name="T22" fmla="*/ 12 w 160"/>
              <a:gd name="T23" fmla="*/ 6 h 131"/>
              <a:gd name="T24" fmla="*/ 11 w 160"/>
              <a:gd name="T25" fmla="*/ 7 h 131"/>
              <a:gd name="T26" fmla="*/ 7 w 160"/>
              <a:gd name="T27" fmla="*/ 23 h 131"/>
              <a:gd name="T28" fmla="*/ 19 w 160"/>
              <a:gd name="T29" fmla="*/ 50 h 131"/>
              <a:gd name="T30" fmla="*/ 7 w 160"/>
              <a:gd name="T31" fmla="*/ 46 h 131"/>
              <a:gd name="T32" fmla="*/ 7 w 160"/>
              <a:gd name="T33" fmla="*/ 46 h 131"/>
              <a:gd name="T34" fmla="*/ 6 w 160"/>
              <a:gd name="T35" fmla="*/ 47 h 131"/>
              <a:gd name="T36" fmla="*/ 6 w 160"/>
              <a:gd name="T37" fmla="*/ 47 h 131"/>
              <a:gd name="T38" fmla="*/ 30 w 160"/>
              <a:gd name="T39" fmla="*/ 79 h 131"/>
              <a:gd name="T40" fmla="*/ 19 w 160"/>
              <a:gd name="T41" fmla="*/ 79 h 131"/>
              <a:gd name="T42" fmla="*/ 18 w 160"/>
              <a:gd name="T43" fmla="*/ 79 h 131"/>
              <a:gd name="T44" fmla="*/ 18 w 160"/>
              <a:gd name="T45" fmla="*/ 80 h 131"/>
              <a:gd name="T46" fmla="*/ 47 w 160"/>
              <a:gd name="T47" fmla="*/ 103 h 131"/>
              <a:gd name="T48" fmla="*/ 8 w 160"/>
              <a:gd name="T49" fmla="*/ 115 h 131"/>
              <a:gd name="T50" fmla="*/ 1 w 160"/>
              <a:gd name="T51" fmla="*/ 115 h 131"/>
              <a:gd name="T52" fmla="*/ 0 w 160"/>
              <a:gd name="T53" fmla="*/ 115 h 131"/>
              <a:gd name="T54" fmla="*/ 0 w 160"/>
              <a:gd name="T55" fmla="*/ 116 h 131"/>
              <a:gd name="T56" fmla="*/ 51 w 160"/>
              <a:gd name="T57" fmla="*/ 131 h 131"/>
              <a:gd name="T58" fmla="*/ 144 w 160"/>
              <a:gd name="T59" fmla="*/ 38 h 131"/>
              <a:gd name="T60" fmla="*/ 144 w 160"/>
              <a:gd name="T61" fmla="*/ 34 h 131"/>
              <a:gd name="T62" fmla="*/ 160 w 160"/>
              <a:gd name="T63" fmla="*/ 17 h 131"/>
              <a:gd name="T64" fmla="*/ 160 w 160"/>
              <a:gd name="T65" fmla="*/ 1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31">
                <a:moveTo>
                  <a:pt x="160" y="16"/>
                </a:moveTo>
                <a:cubicBezTo>
                  <a:pt x="160" y="16"/>
                  <a:pt x="160" y="16"/>
                  <a:pt x="159" y="16"/>
                </a:cubicBezTo>
                <a:cubicBezTo>
                  <a:pt x="154" y="18"/>
                  <a:pt x="149" y="19"/>
                  <a:pt x="144" y="20"/>
                </a:cubicBezTo>
                <a:cubicBezTo>
                  <a:pt x="150" y="16"/>
                  <a:pt x="154" y="10"/>
                  <a:pt x="156" y="4"/>
                </a:cubicBezTo>
                <a:cubicBezTo>
                  <a:pt x="156" y="3"/>
                  <a:pt x="156" y="3"/>
                  <a:pt x="156" y="3"/>
                </a:cubicBezTo>
                <a:cubicBezTo>
                  <a:pt x="155" y="3"/>
                  <a:pt x="155" y="3"/>
                  <a:pt x="155" y="3"/>
                </a:cubicBezTo>
                <a:cubicBezTo>
                  <a:pt x="149" y="7"/>
                  <a:pt x="142" y="9"/>
                  <a:pt x="135" y="11"/>
                </a:cubicBezTo>
                <a:cubicBezTo>
                  <a:pt x="128" y="4"/>
                  <a:pt x="120" y="0"/>
                  <a:pt x="111" y="0"/>
                </a:cubicBezTo>
                <a:cubicBezTo>
                  <a:pt x="92" y="0"/>
                  <a:pt x="77" y="15"/>
                  <a:pt x="77" y="34"/>
                </a:cubicBezTo>
                <a:cubicBezTo>
                  <a:pt x="77" y="36"/>
                  <a:pt x="77" y="38"/>
                  <a:pt x="78" y="40"/>
                </a:cubicBezTo>
                <a:cubicBezTo>
                  <a:pt x="52" y="39"/>
                  <a:pt x="29" y="26"/>
                  <a:pt x="12" y="7"/>
                </a:cubicBezTo>
                <a:cubicBezTo>
                  <a:pt x="12" y="6"/>
                  <a:pt x="12" y="6"/>
                  <a:pt x="12" y="6"/>
                </a:cubicBezTo>
                <a:cubicBezTo>
                  <a:pt x="11" y="6"/>
                  <a:pt x="11" y="6"/>
                  <a:pt x="11" y="7"/>
                </a:cubicBezTo>
                <a:cubicBezTo>
                  <a:pt x="8" y="12"/>
                  <a:pt x="7" y="18"/>
                  <a:pt x="7" y="23"/>
                </a:cubicBezTo>
                <a:cubicBezTo>
                  <a:pt x="7" y="34"/>
                  <a:pt x="11" y="43"/>
                  <a:pt x="19" y="50"/>
                </a:cubicBezTo>
                <a:cubicBezTo>
                  <a:pt x="15" y="49"/>
                  <a:pt x="11" y="48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6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62"/>
                  <a:pt x="16" y="75"/>
                  <a:pt x="30" y="79"/>
                </a:cubicBezTo>
                <a:cubicBezTo>
                  <a:pt x="26" y="79"/>
                  <a:pt x="22" y="79"/>
                  <a:pt x="19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8" y="79"/>
                  <a:pt x="18" y="79"/>
                  <a:pt x="18" y="80"/>
                </a:cubicBezTo>
                <a:cubicBezTo>
                  <a:pt x="22" y="93"/>
                  <a:pt x="33" y="102"/>
                  <a:pt x="47" y="103"/>
                </a:cubicBezTo>
                <a:cubicBezTo>
                  <a:pt x="36" y="111"/>
                  <a:pt x="22" y="115"/>
                  <a:pt x="8" y="115"/>
                </a:cubicBezTo>
                <a:cubicBezTo>
                  <a:pt x="6" y="115"/>
                  <a:pt x="3" y="115"/>
                  <a:pt x="1" y="1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6"/>
                  <a:pt x="0" y="116"/>
                  <a:pt x="0" y="116"/>
                </a:cubicBezTo>
                <a:cubicBezTo>
                  <a:pt x="15" y="126"/>
                  <a:pt x="33" y="131"/>
                  <a:pt x="51" y="131"/>
                </a:cubicBezTo>
                <a:cubicBezTo>
                  <a:pt x="109" y="131"/>
                  <a:pt x="144" y="83"/>
                  <a:pt x="144" y="38"/>
                </a:cubicBezTo>
                <a:cubicBezTo>
                  <a:pt x="144" y="36"/>
                  <a:pt x="144" y="35"/>
                  <a:pt x="144" y="34"/>
                </a:cubicBezTo>
                <a:cubicBezTo>
                  <a:pt x="150" y="29"/>
                  <a:pt x="156" y="23"/>
                  <a:pt x="160" y="17"/>
                </a:cubicBezTo>
                <a:cubicBezTo>
                  <a:pt x="160" y="17"/>
                  <a:pt x="160" y="16"/>
                  <a:pt x="160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183" name="Group 4182"/>
          <p:cNvGrpSpPr/>
          <p:nvPr/>
        </p:nvGrpSpPr>
        <p:grpSpPr>
          <a:xfrm>
            <a:off x="6428306" y="5270207"/>
            <a:ext cx="447675" cy="460772"/>
            <a:chOff x="4338638" y="71450"/>
            <a:chExt cx="596900" cy="614363"/>
          </a:xfrm>
          <a:solidFill>
            <a:schemeClr val="accent2"/>
          </a:solidFill>
        </p:grpSpPr>
        <p:sp>
          <p:nvSpPr>
            <p:cNvPr id="4133" name="Freeform 64"/>
            <p:cNvSpPr>
              <a:spLocks noEditPoints="1"/>
            </p:cNvSpPr>
            <p:nvPr/>
          </p:nvSpPr>
          <p:spPr bwMode="auto">
            <a:xfrm>
              <a:off x="4338638" y="71450"/>
              <a:ext cx="398463" cy="614363"/>
            </a:xfrm>
            <a:custGeom>
              <a:avLst/>
              <a:gdLst>
                <a:gd name="T0" fmla="*/ 84 w 106"/>
                <a:gd name="T1" fmla="*/ 93 h 163"/>
                <a:gd name="T2" fmla="*/ 76 w 106"/>
                <a:gd name="T3" fmla="*/ 87 h 163"/>
                <a:gd name="T4" fmla="*/ 71 w 106"/>
                <a:gd name="T5" fmla="*/ 78 h 163"/>
                <a:gd name="T6" fmla="*/ 77 w 106"/>
                <a:gd name="T7" fmla="*/ 68 h 163"/>
                <a:gd name="T8" fmla="*/ 94 w 106"/>
                <a:gd name="T9" fmla="*/ 38 h 163"/>
                <a:gd name="T10" fmla="*/ 79 w 106"/>
                <a:gd name="T11" fmla="*/ 9 h 163"/>
                <a:gd name="T12" fmla="*/ 93 w 106"/>
                <a:gd name="T13" fmla="*/ 9 h 163"/>
                <a:gd name="T14" fmla="*/ 106 w 106"/>
                <a:gd name="T15" fmla="*/ 0 h 163"/>
                <a:gd name="T16" fmla="*/ 65 w 106"/>
                <a:gd name="T17" fmla="*/ 0 h 163"/>
                <a:gd name="T18" fmla="*/ 24 w 106"/>
                <a:gd name="T19" fmla="*/ 13 h 163"/>
                <a:gd name="T20" fmla="*/ 11 w 106"/>
                <a:gd name="T21" fmla="*/ 42 h 163"/>
                <a:gd name="T22" fmla="*/ 46 w 106"/>
                <a:gd name="T23" fmla="*/ 75 h 163"/>
                <a:gd name="T24" fmla="*/ 53 w 106"/>
                <a:gd name="T25" fmla="*/ 75 h 163"/>
                <a:gd name="T26" fmla="*/ 51 w 106"/>
                <a:gd name="T27" fmla="*/ 83 h 163"/>
                <a:gd name="T28" fmla="*/ 57 w 106"/>
                <a:gd name="T29" fmla="*/ 97 h 163"/>
                <a:gd name="T30" fmla="*/ 17 w 106"/>
                <a:gd name="T31" fmla="*/ 107 h 163"/>
                <a:gd name="T32" fmla="*/ 0 w 106"/>
                <a:gd name="T33" fmla="*/ 133 h 163"/>
                <a:gd name="T34" fmla="*/ 46 w 106"/>
                <a:gd name="T35" fmla="*/ 163 h 163"/>
                <a:gd name="T36" fmla="*/ 102 w 106"/>
                <a:gd name="T37" fmla="*/ 123 h 163"/>
                <a:gd name="T38" fmla="*/ 84 w 106"/>
                <a:gd name="T39" fmla="*/ 93 h 163"/>
                <a:gd name="T40" fmla="*/ 56 w 106"/>
                <a:gd name="T41" fmla="*/ 69 h 163"/>
                <a:gd name="T42" fmla="*/ 30 w 106"/>
                <a:gd name="T43" fmla="*/ 31 h 163"/>
                <a:gd name="T44" fmla="*/ 34 w 106"/>
                <a:gd name="T45" fmla="*/ 15 h 163"/>
                <a:gd name="T46" fmla="*/ 49 w 106"/>
                <a:gd name="T47" fmla="*/ 8 h 163"/>
                <a:gd name="T48" fmla="*/ 76 w 106"/>
                <a:gd name="T49" fmla="*/ 47 h 163"/>
                <a:gd name="T50" fmla="*/ 70 w 106"/>
                <a:gd name="T51" fmla="*/ 63 h 163"/>
                <a:gd name="T52" fmla="*/ 56 w 106"/>
                <a:gd name="T53" fmla="*/ 69 h 163"/>
                <a:gd name="T54" fmla="*/ 56 w 106"/>
                <a:gd name="T55" fmla="*/ 154 h 163"/>
                <a:gd name="T56" fmla="*/ 19 w 106"/>
                <a:gd name="T57" fmla="*/ 129 h 163"/>
                <a:gd name="T58" fmla="*/ 37 w 106"/>
                <a:gd name="T59" fmla="*/ 107 h 163"/>
                <a:gd name="T60" fmla="*/ 59 w 106"/>
                <a:gd name="T61" fmla="*/ 103 h 163"/>
                <a:gd name="T62" fmla="*/ 64 w 106"/>
                <a:gd name="T63" fmla="*/ 103 h 163"/>
                <a:gd name="T64" fmla="*/ 87 w 106"/>
                <a:gd name="T65" fmla="*/ 131 h 163"/>
                <a:gd name="T66" fmla="*/ 56 w 106"/>
                <a:gd name="T67" fmla="*/ 15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63">
                  <a:moveTo>
                    <a:pt x="84" y="93"/>
                  </a:moveTo>
                  <a:cubicBezTo>
                    <a:pt x="76" y="87"/>
                    <a:pt x="76" y="87"/>
                    <a:pt x="76" y="87"/>
                  </a:cubicBezTo>
                  <a:cubicBezTo>
                    <a:pt x="74" y="86"/>
                    <a:pt x="71" y="83"/>
                    <a:pt x="71" y="78"/>
                  </a:cubicBezTo>
                  <a:cubicBezTo>
                    <a:pt x="71" y="74"/>
                    <a:pt x="74" y="71"/>
                    <a:pt x="77" y="68"/>
                  </a:cubicBezTo>
                  <a:cubicBezTo>
                    <a:pt x="86" y="61"/>
                    <a:pt x="94" y="53"/>
                    <a:pt x="94" y="38"/>
                  </a:cubicBezTo>
                  <a:cubicBezTo>
                    <a:pt x="94" y="22"/>
                    <a:pt x="84" y="13"/>
                    <a:pt x="79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3" y="0"/>
                    <a:pt x="37" y="3"/>
                    <a:pt x="24" y="13"/>
                  </a:cubicBezTo>
                  <a:cubicBezTo>
                    <a:pt x="15" y="21"/>
                    <a:pt x="11" y="32"/>
                    <a:pt x="11" y="42"/>
                  </a:cubicBezTo>
                  <a:cubicBezTo>
                    <a:pt x="11" y="58"/>
                    <a:pt x="24" y="75"/>
                    <a:pt x="46" y="75"/>
                  </a:cubicBezTo>
                  <a:cubicBezTo>
                    <a:pt x="48" y="75"/>
                    <a:pt x="51" y="75"/>
                    <a:pt x="53" y="75"/>
                  </a:cubicBezTo>
                  <a:cubicBezTo>
                    <a:pt x="52" y="77"/>
                    <a:pt x="51" y="79"/>
                    <a:pt x="51" y="83"/>
                  </a:cubicBezTo>
                  <a:cubicBezTo>
                    <a:pt x="51" y="89"/>
                    <a:pt x="54" y="93"/>
                    <a:pt x="57" y="97"/>
                  </a:cubicBezTo>
                  <a:cubicBezTo>
                    <a:pt x="48" y="98"/>
                    <a:pt x="30" y="99"/>
                    <a:pt x="17" y="107"/>
                  </a:cubicBezTo>
                  <a:cubicBezTo>
                    <a:pt x="4" y="114"/>
                    <a:pt x="0" y="125"/>
                    <a:pt x="0" y="133"/>
                  </a:cubicBezTo>
                  <a:cubicBezTo>
                    <a:pt x="0" y="149"/>
                    <a:pt x="15" y="163"/>
                    <a:pt x="46" y="163"/>
                  </a:cubicBezTo>
                  <a:cubicBezTo>
                    <a:pt x="82" y="163"/>
                    <a:pt x="102" y="143"/>
                    <a:pt x="102" y="123"/>
                  </a:cubicBezTo>
                  <a:cubicBezTo>
                    <a:pt x="102" y="109"/>
                    <a:pt x="93" y="101"/>
                    <a:pt x="84" y="93"/>
                  </a:cubicBezTo>
                  <a:close/>
                  <a:moveTo>
                    <a:pt x="56" y="69"/>
                  </a:moveTo>
                  <a:cubicBezTo>
                    <a:pt x="38" y="69"/>
                    <a:pt x="30" y="45"/>
                    <a:pt x="30" y="31"/>
                  </a:cubicBezTo>
                  <a:cubicBezTo>
                    <a:pt x="30" y="26"/>
                    <a:pt x="31" y="20"/>
                    <a:pt x="34" y="15"/>
                  </a:cubicBezTo>
                  <a:cubicBezTo>
                    <a:pt x="38" y="11"/>
                    <a:pt x="44" y="8"/>
                    <a:pt x="49" y="8"/>
                  </a:cubicBezTo>
                  <a:cubicBezTo>
                    <a:pt x="67" y="8"/>
                    <a:pt x="76" y="32"/>
                    <a:pt x="76" y="47"/>
                  </a:cubicBezTo>
                  <a:cubicBezTo>
                    <a:pt x="76" y="51"/>
                    <a:pt x="75" y="58"/>
                    <a:pt x="70" y="63"/>
                  </a:cubicBezTo>
                  <a:cubicBezTo>
                    <a:pt x="67" y="66"/>
                    <a:pt x="61" y="69"/>
                    <a:pt x="56" y="69"/>
                  </a:cubicBezTo>
                  <a:close/>
                  <a:moveTo>
                    <a:pt x="56" y="154"/>
                  </a:moveTo>
                  <a:cubicBezTo>
                    <a:pt x="34" y="154"/>
                    <a:pt x="19" y="144"/>
                    <a:pt x="19" y="129"/>
                  </a:cubicBezTo>
                  <a:cubicBezTo>
                    <a:pt x="19" y="113"/>
                    <a:pt x="33" y="108"/>
                    <a:pt x="37" y="107"/>
                  </a:cubicBezTo>
                  <a:cubicBezTo>
                    <a:pt x="46" y="104"/>
                    <a:pt x="58" y="103"/>
                    <a:pt x="59" y="103"/>
                  </a:cubicBezTo>
                  <a:cubicBezTo>
                    <a:pt x="62" y="103"/>
                    <a:pt x="63" y="103"/>
                    <a:pt x="64" y="103"/>
                  </a:cubicBezTo>
                  <a:cubicBezTo>
                    <a:pt x="80" y="115"/>
                    <a:pt x="87" y="121"/>
                    <a:pt x="87" y="131"/>
                  </a:cubicBezTo>
                  <a:cubicBezTo>
                    <a:pt x="87" y="145"/>
                    <a:pt x="77" y="154"/>
                    <a:pt x="56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34" name="Freeform 65"/>
            <p:cNvSpPr>
              <a:spLocks/>
            </p:cNvSpPr>
            <p:nvPr/>
          </p:nvSpPr>
          <p:spPr bwMode="auto">
            <a:xfrm>
              <a:off x="4737100" y="249250"/>
              <a:ext cx="198438" cy="203200"/>
            </a:xfrm>
            <a:custGeom>
              <a:avLst/>
              <a:gdLst>
                <a:gd name="T0" fmla="*/ 73 w 125"/>
                <a:gd name="T1" fmla="*/ 52 h 128"/>
                <a:gd name="T2" fmla="*/ 73 w 125"/>
                <a:gd name="T3" fmla="*/ 0 h 128"/>
                <a:gd name="T4" fmla="*/ 49 w 125"/>
                <a:gd name="T5" fmla="*/ 0 h 128"/>
                <a:gd name="T6" fmla="*/ 49 w 125"/>
                <a:gd name="T7" fmla="*/ 52 h 128"/>
                <a:gd name="T8" fmla="*/ 0 w 125"/>
                <a:gd name="T9" fmla="*/ 52 h 128"/>
                <a:gd name="T10" fmla="*/ 0 w 125"/>
                <a:gd name="T11" fmla="*/ 76 h 128"/>
                <a:gd name="T12" fmla="*/ 49 w 125"/>
                <a:gd name="T13" fmla="*/ 76 h 128"/>
                <a:gd name="T14" fmla="*/ 49 w 125"/>
                <a:gd name="T15" fmla="*/ 128 h 128"/>
                <a:gd name="T16" fmla="*/ 73 w 125"/>
                <a:gd name="T17" fmla="*/ 128 h 128"/>
                <a:gd name="T18" fmla="*/ 73 w 125"/>
                <a:gd name="T19" fmla="*/ 76 h 128"/>
                <a:gd name="T20" fmla="*/ 125 w 125"/>
                <a:gd name="T21" fmla="*/ 76 h 128"/>
                <a:gd name="T22" fmla="*/ 125 w 125"/>
                <a:gd name="T23" fmla="*/ 52 h 128"/>
                <a:gd name="T24" fmla="*/ 73 w 125"/>
                <a:gd name="T25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8">
                  <a:moveTo>
                    <a:pt x="73" y="52"/>
                  </a:moveTo>
                  <a:lnTo>
                    <a:pt x="73" y="0"/>
                  </a:lnTo>
                  <a:lnTo>
                    <a:pt x="49" y="0"/>
                  </a:lnTo>
                  <a:lnTo>
                    <a:pt x="49" y="52"/>
                  </a:lnTo>
                  <a:lnTo>
                    <a:pt x="0" y="52"/>
                  </a:lnTo>
                  <a:lnTo>
                    <a:pt x="0" y="76"/>
                  </a:lnTo>
                  <a:lnTo>
                    <a:pt x="49" y="76"/>
                  </a:lnTo>
                  <a:lnTo>
                    <a:pt x="49" y="128"/>
                  </a:lnTo>
                  <a:lnTo>
                    <a:pt x="73" y="128"/>
                  </a:lnTo>
                  <a:lnTo>
                    <a:pt x="73" y="76"/>
                  </a:lnTo>
                  <a:lnTo>
                    <a:pt x="125" y="76"/>
                  </a:lnTo>
                  <a:lnTo>
                    <a:pt x="125" y="52"/>
                  </a:lnTo>
                  <a:lnTo>
                    <a:pt x="7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135" name="Freeform 66"/>
          <p:cNvSpPr>
            <a:spLocks/>
          </p:cNvSpPr>
          <p:nvPr/>
        </p:nvSpPr>
        <p:spPr bwMode="auto">
          <a:xfrm>
            <a:off x="7655480" y="4469629"/>
            <a:ext cx="290513" cy="401241"/>
          </a:xfrm>
          <a:custGeom>
            <a:avLst/>
            <a:gdLst>
              <a:gd name="T0" fmla="*/ 40 w 103"/>
              <a:gd name="T1" fmla="*/ 102 h 142"/>
              <a:gd name="T2" fmla="*/ 52 w 103"/>
              <a:gd name="T3" fmla="*/ 107 h 142"/>
              <a:gd name="T4" fmla="*/ 86 w 103"/>
              <a:gd name="T5" fmla="*/ 107 h 142"/>
              <a:gd name="T6" fmla="*/ 98 w 103"/>
              <a:gd name="T7" fmla="*/ 112 h 142"/>
              <a:gd name="T8" fmla="*/ 103 w 103"/>
              <a:gd name="T9" fmla="*/ 124 h 142"/>
              <a:gd name="T10" fmla="*/ 98 w 103"/>
              <a:gd name="T11" fmla="*/ 137 h 142"/>
              <a:gd name="T12" fmla="*/ 86 w 103"/>
              <a:gd name="T13" fmla="*/ 142 h 142"/>
              <a:gd name="T14" fmla="*/ 52 w 103"/>
              <a:gd name="T15" fmla="*/ 142 h 142"/>
              <a:gd name="T16" fmla="*/ 15 w 103"/>
              <a:gd name="T17" fmla="*/ 127 h 142"/>
              <a:gd name="T18" fmla="*/ 0 w 103"/>
              <a:gd name="T19" fmla="*/ 89 h 142"/>
              <a:gd name="T20" fmla="*/ 0 w 103"/>
              <a:gd name="T21" fmla="*/ 18 h 142"/>
              <a:gd name="T22" fmla="*/ 5 w 103"/>
              <a:gd name="T23" fmla="*/ 5 h 142"/>
              <a:gd name="T24" fmla="*/ 17 w 103"/>
              <a:gd name="T25" fmla="*/ 0 h 142"/>
              <a:gd name="T26" fmla="*/ 30 w 103"/>
              <a:gd name="T27" fmla="*/ 5 h 142"/>
              <a:gd name="T28" fmla="*/ 35 w 103"/>
              <a:gd name="T29" fmla="*/ 18 h 142"/>
              <a:gd name="T30" fmla="*/ 35 w 103"/>
              <a:gd name="T31" fmla="*/ 36 h 142"/>
              <a:gd name="T32" fmla="*/ 86 w 103"/>
              <a:gd name="T33" fmla="*/ 36 h 142"/>
              <a:gd name="T34" fmla="*/ 98 w 103"/>
              <a:gd name="T35" fmla="*/ 41 h 142"/>
              <a:gd name="T36" fmla="*/ 103 w 103"/>
              <a:gd name="T37" fmla="*/ 54 h 142"/>
              <a:gd name="T38" fmla="*/ 98 w 103"/>
              <a:gd name="T39" fmla="*/ 66 h 142"/>
              <a:gd name="T40" fmla="*/ 86 w 103"/>
              <a:gd name="T41" fmla="*/ 71 h 142"/>
              <a:gd name="T42" fmla="*/ 35 w 103"/>
              <a:gd name="T43" fmla="*/ 71 h 142"/>
              <a:gd name="T44" fmla="*/ 35 w 103"/>
              <a:gd name="T45" fmla="*/ 89 h 142"/>
              <a:gd name="T46" fmla="*/ 40 w 103"/>
              <a:gd name="T47" fmla="*/ 10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3" h="142">
                <a:moveTo>
                  <a:pt x="40" y="102"/>
                </a:moveTo>
                <a:cubicBezTo>
                  <a:pt x="43" y="105"/>
                  <a:pt x="47" y="107"/>
                  <a:pt x="52" y="107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90" y="107"/>
                  <a:pt x="95" y="108"/>
                  <a:pt x="98" y="112"/>
                </a:cubicBezTo>
                <a:cubicBezTo>
                  <a:pt x="101" y="115"/>
                  <a:pt x="103" y="120"/>
                  <a:pt x="103" y="124"/>
                </a:cubicBezTo>
                <a:cubicBezTo>
                  <a:pt x="103" y="129"/>
                  <a:pt x="101" y="134"/>
                  <a:pt x="98" y="137"/>
                </a:cubicBezTo>
                <a:cubicBezTo>
                  <a:pt x="95" y="141"/>
                  <a:pt x="91" y="142"/>
                  <a:pt x="86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37" y="142"/>
                  <a:pt x="25" y="137"/>
                  <a:pt x="15" y="127"/>
                </a:cubicBezTo>
                <a:cubicBezTo>
                  <a:pt x="5" y="116"/>
                  <a:pt x="0" y="104"/>
                  <a:pt x="0" y="8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2" y="9"/>
                  <a:pt x="5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2" y="0"/>
                  <a:pt x="26" y="2"/>
                  <a:pt x="30" y="5"/>
                </a:cubicBezTo>
                <a:cubicBezTo>
                  <a:pt x="33" y="9"/>
                  <a:pt x="35" y="13"/>
                  <a:pt x="35" y="18"/>
                </a:cubicBezTo>
                <a:cubicBezTo>
                  <a:pt x="35" y="36"/>
                  <a:pt x="35" y="36"/>
                  <a:pt x="35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90" y="36"/>
                  <a:pt x="95" y="38"/>
                  <a:pt x="98" y="41"/>
                </a:cubicBezTo>
                <a:cubicBezTo>
                  <a:pt x="101" y="45"/>
                  <a:pt x="103" y="49"/>
                  <a:pt x="103" y="54"/>
                </a:cubicBezTo>
                <a:cubicBezTo>
                  <a:pt x="103" y="58"/>
                  <a:pt x="101" y="63"/>
                  <a:pt x="98" y="66"/>
                </a:cubicBezTo>
                <a:cubicBezTo>
                  <a:pt x="95" y="70"/>
                  <a:pt x="90" y="71"/>
                  <a:pt x="86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94"/>
                  <a:pt x="36" y="98"/>
                  <a:pt x="40" y="10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36" name="Freeform 67"/>
          <p:cNvSpPr>
            <a:spLocks noEditPoints="1"/>
          </p:cNvSpPr>
          <p:nvPr/>
        </p:nvSpPr>
        <p:spPr bwMode="auto">
          <a:xfrm>
            <a:off x="7843821" y="3626636"/>
            <a:ext cx="379810" cy="429816"/>
          </a:xfrm>
          <a:custGeom>
            <a:avLst/>
            <a:gdLst>
              <a:gd name="T0" fmla="*/ 99 w 135"/>
              <a:gd name="T1" fmla="*/ 0 h 152"/>
              <a:gd name="T2" fmla="*/ 124 w 135"/>
              <a:gd name="T3" fmla="*/ 24 h 152"/>
              <a:gd name="T4" fmla="*/ 99 w 135"/>
              <a:gd name="T5" fmla="*/ 49 h 152"/>
              <a:gd name="T6" fmla="*/ 75 w 135"/>
              <a:gd name="T7" fmla="*/ 24 h 152"/>
              <a:gd name="T8" fmla="*/ 99 w 135"/>
              <a:gd name="T9" fmla="*/ 0 h 152"/>
              <a:gd name="T10" fmla="*/ 53 w 135"/>
              <a:gd name="T11" fmla="*/ 7 h 152"/>
              <a:gd name="T12" fmla="*/ 71 w 135"/>
              <a:gd name="T13" fmla="*/ 25 h 152"/>
              <a:gd name="T14" fmla="*/ 53 w 135"/>
              <a:gd name="T15" fmla="*/ 43 h 152"/>
              <a:gd name="T16" fmla="*/ 35 w 135"/>
              <a:gd name="T17" fmla="*/ 25 h 152"/>
              <a:gd name="T18" fmla="*/ 53 w 135"/>
              <a:gd name="T19" fmla="*/ 7 h 152"/>
              <a:gd name="T20" fmla="*/ 18 w 135"/>
              <a:gd name="T21" fmla="*/ 12 h 152"/>
              <a:gd name="T22" fmla="*/ 31 w 135"/>
              <a:gd name="T23" fmla="*/ 25 h 152"/>
              <a:gd name="T24" fmla="*/ 18 w 135"/>
              <a:gd name="T25" fmla="*/ 38 h 152"/>
              <a:gd name="T26" fmla="*/ 5 w 135"/>
              <a:gd name="T27" fmla="*/ 25 h 152"/>
              <a:gd name="T28" fmla="*/ 18 w 135"/>
              <a:gd name="T29" fmla="*/ 12 h 152"/>
              <a:gd name="T30" fmla="*/ 135 w 135"/>
              <a:gd name="T31" fmla="*/ 152 h 152"/>
              <a:gd name="T32" fmla="*/ 65 w 135"/>
              <a:gd name="T33" fmla="*/ 152 h 152"/>
              <a:gd name="T34" fmla="*/ 65 w 135"/>
              <a:gd name="T35" fmla="*/ 120 h 152"/>
              <a:gd name="T36" fmla="*/ 27 w 135"/>
              <a:gd name="T37" fmla="*/ 120 h 152"/>
              <a:gd name="T38" fmla="*/ 27 w 135"/>
              <a:gd name="T39" fmla="*/ 93 h 152"/>
              <a:gd name="T40" fmla="*/ 0 w 135"/>
              <a:gd name="T41" fmla="*/ 93 h 152"/>
              <a:gd name="T42" fmla="*/ 0 w 135"/>
              <a:gd name="T43" fmla="*/ 58 h 152"/>
              <a:gd name="T44" fmla="*/ 0 w 135"/>
              <a:gd name="T45" fmla="*/ 58 h 152"/>
              <a:gd name="T46" fmla="*/ 18 w 135"/>
              <a:gd name="T47" fmla="*/ 40 h 152"/>
              <a:gd name="T48" fmla="*/ 36 w 135"/>
              <a:gd name="T49" fmla="*/ 53 h 152"/>
              <a:gd name="T50" fmla="*/ 53 w 135"/>
              <a:gd name="T51" fmla="*/ 46 h 152"/>
              <a:gd name="T52" fmla="*/ 77 w 135"/>
              <a:gd name="T53" fmla="*/ 62 h 152"/>
              <a:gd name="T54" fmla="*/ 100 w 135"/>
              <a:gd name="T55" fmla="*/ 53 h 152"/>
              <a:gd name="T56" fmla="*/ 135 w 135"/>
              <a:gd name="T57" fmla="*/ 87 h 152"/>
              <a:gd name="T58" fmla="*/ 135 w 135"/>
              <a:gd name="T59" fmla="*/ 87 h 152"/>
              <a:gd name="T60" fmla="*/ 135 w 135"/>
              <a:gd name="T61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5" h="152">
                <a:moveTo>
                  <a:pt x="99" y="0"/>
                </a:moveTo>
                <a:cubicBezTo>
                  <a:pt x="113" y="0"/>
                  <a:pt x="124" y="11"/>
                  <a:pt x="124" y="24"/>
                </a:cubicBezTo>
                <a:cubicBezTo>
                  <a:pt x="124" y="38"/>
                  <a:pt x="113" y="49"/>
                  <a:pt x="99" y="49"/>
                </a:cubicBezTo>
                <a:cubicBezTo>
                  <a:pt x="86" y="49"/>
                  <a:pt x="75" y="38"/>
                  <a:pt x="75" y="24"/>
                </a:cubicBezTo>
                <a:cubicBezTo>
                  <a:pt x="75" y="11"/>
                  <a:pt x="86" y="0"/>
                  <a:pt x="99" y="0"/>
                </a:cubicBezTo>
                <a:close/>
                <a:moveTo>
                  <a:pt x="53" y="7"/>
                </a:moveTo>
                <a:cubicBezTo>
                  <a:pt x="63" y="7"/>
                  <a:pt x="71" y="15"/>
                  <a:pt x="71" y="25"/>
                </a:cubicBezTo>
                <a:cubicBezTo>
                  <a:pt x="71" y="35"/>
                  <a:pt x="63" y="43"/>
                  <a:pt x="53" y="43"/>
                </a:cubicBezTo>
                <a:cubicBezTo>
                  <a:pt x="43" y="43"/>
                  <a:pt x="35" y="35"/>
                  <a:pt x="35" y="25"/>
                </a:cubicBezTo>
                <a:cubicBezTo>
                  <a:pt x="35" y="15"/>
                  <a:pt x="43" y="7"/>
                  <a:pt x="53" y="7"/>
                </a:cubicBezTo>
                <a:close/>
                <a:moveTo>
                  <a:pt x="18" y="12"/>
                </a:moveTo>
                <a:cubicBezTo>
                  <a:pt x="25" y="12"/>
                  <a:pt x="31" y="17"/>
                  <a:pt x="31" y="25"/>
                </a:cubicBezTo>
                <a:cubicBezTo>
                  <a:pt x="31" y="32"/>
                  <a:pt x="25" y="38"/>
                  <a:pt x="18" y="38"/>
                </a:cubicBezTo>
                <a:cubicBezTo>
                  <a:pt x="10" y="38"/>
                  <a:pt x="5" y="32"/>
                  <a:pt x="5" y="25"/>
                </a:cubicBezTo>
                <a:cubicBezTo>
                  <a:pt x="5" y="17"/>
                  <a:pt x="10" y="12"/>
                  <a:pt x="18" y="12"/>
                </a:cubicBezTo>
                <a:close/>
                <a:moveTo>
                  <a:pt x="135" y="152"/>
                </a:moveTo>
                <a:cubicBezTo>
                  <a:pt x="65" y="152"/>
                  <a:pt x="65" y="152"/>
                  <a:pt x="65" y="152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27" y="120"/>
                  <a:pt x="27" y="120"/>
                  <a:pt x="27" y="120"/>
                </a:cubicBezTo>
                <a:cubicBezTo>
                  <a:pt x="27" y="93"/>
                  <a:pt x="27" y="93"/>
                  <a:pt x="27" y="93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48"/>
                  <a:pt x="8" y="40"/>
                  <a:pt x="18" y="40"/>
                </a:cubicBezTo>
                <a:cubicBezTo>
                  <a:pt x="26" y="40"/>
                  <a:pt x="34" y="46"/>
                  <a:pt x="36" y="53"/>
                </a:cubicBezTo>
                <a:cubicBezTo>
                  <a:pt x="40" y="49"/>
                  <a:pt x="46" y="46"/>
                  <a:pt x="53" y="46"/>
                </a:cubicBezTo>
                <a:cubicBezTo>
                  <a:pt x="64" y="46"/>
                  <a:pt x="73" y="53"/>
                  <a:pt x="77" y="62"/>
                </a:cubicBezTo>
                <a:cubicBezTo>
                  <a:pt x="83" y="56"/>
                  <a:pt x="91" y="53"/>
                  <a:pt x="100" y="53"/>
                </a:cubicBezTo>
                <a:cubicBezTo>
                  <a:pt x="119" y="53"/>
                  <a:pt x="134" y="68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lnTo>
                  <a:pt x="135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37" name="Freeform 68"/>
          <p:cNvSpPr>
            <a:spLocks noEditPoints="1"/>
          </p:cNvSpPr>
          <p:nvPr/>
        </p:nvSpPr>
        <p:spPr bwMode="auto">
          <a:xfrm>
            <a:off x="3375798" y="3439273"/>
            <a:ext cx="413147" cy="423863"/>
          </a:xfrm>
          <a:custGeom>
            <a:avLst/>
            <a:gdLst>
              <a:gd name="T0" fmla="*/ 73 w 147"/>
              <a:gd name="T1" fmla="*/ 0 h 150"/>
              <a:gd name="T2" fmla="*/ 0 w 147"/>
              <a:gd name="T3" fmla="*/ 75 h 150"/>
              <a:gd name="T4" fmla="*/ 73 w 147"/>
              <a:gd name="T5" fmla="*/ 150 h 150"/>
              <a:gd name="T6" fmla="*/ 147 w 147"/>
              <a:gd name="T7" fmla="*/ 75 h 150"/>
              <a:gd name="T8" fmla="*/ 73 w 147"/>
              <a:gd name="T9" fmla="*/ 0 h 150"/>
              <a:gd name="T10" fmla="*/ 73 w 147"/>
              <a:gd name="T11" fmla="*/ 116 h 150"/>
              <a:gd name="T12" fmla="*/ 35 w 147"/>
              <a:gd name="T13" fmla="*/ 75 h 150"/>
              <a:gd name="T14" fmla="*/ 73 w 147"/>
              <a:gd name="T15" fmla="*/ 34 h 150"/>
              <a:gd name="T16" fmla="*/ 112 w 147"/>
              <a:gd name="T17" fmla="*/ 75 h 150"/>
              <a:gd name="T18" fmla="*/ 73 w 147"/>
              <a:gd name="T19" fmla="*/ 11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7" h="150">
                <a:moveTo>
                  <a:pt x="73" y="0"/>
                </a:moveTo>
                <a:cubicBezTo>
                  <a:pt x="33" y="0"/>
                  <a:pt x="0" y="34"/>
                  <a:pt x="0" y="75"/>
                </a:cubicBezTo>
                <a:cubicBezTo>
                  <a:pt x="0" y="116"/>
                  <a:pt x="33" y="150"/>
                  <a:pt x="73" y="150"/>
                </a:cubicBezTo>
                <a:cubicBezTo>
                  <a:pt x="114" y="150"/>
                  <a:pt x="147" y="116"/>
                  <a:pt x="147" y="75"/>
                </a:cubicBezTo>
                <a:cubicBezTo>
                  <a:pt x="147" y="34"/>
                  <a:pt x="114" y="0"/>
                  <a:pt x="73" y="0"/>
                </a:cubicBezTo>
                <a:close/>
                <a:moveTo>
                  <a:pt x="73" y="116"/>
                </a:moveTo>
                <a:cubicBezTo>
                  <a:pt x="52" y="116"/>
                  <a:pt x="35" y="97"/>
                  <a:pt x="35" y="75"/>
                </a:cubicBezTo>
                <a:cubicBezTo>
                  <a:pt x="35" y="53"/>
                  <a:pt x="52" y="34"/>
                  <a:pt x="73" y="34"/>
                </a:cubicBezTo>
                <a:cubicBezTo>
                  <a:pt x="95" y="34"/>
                  <a:pt x="112" y="53"/>
                  <a:pt x="112" y="75"/>
                </a:cubicBezTo>
                <a:cubicBezTo>
                  <a:pt x="112" y="97"/>
                  <a:pt x="95" y="116"/>
                  <a:pt x="73" y="1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184" name="Group 4183"/>
          <p:cNvGrpSpPr/>
          <p:nvPr/>
        </p:nvGrpSpPr>
        <p:grpSpPr>
          <a:xfrm>
            <a:off x="4247334" y="4464728"/>
            <a:ext cx="427435" cy="438150"/>
            <a:chOff x="2184400" y="1012837"/>
            <a:chExt cx="569913" cy="584200"/>
          </a:xfrm>
          <a:solidFill>
            <a:schemeClr val="accent2"/>
          </a:solidFill>
        </p:grpSpPr>
        <p:sp>
          <p:nvSpPr>
            <p:cNvPr id="4138" name="Freeform 69"/>
            <p:cNvSpPr>
              <a:spLocks/>
            </p:cNvSpPr>
            <p:nvPr/>
          </p:nvSpPr>
          <p:spPr bwMode="auto">
            <a:xfrm>
              <a:off x="2184400" y="1157300"/>
              <a:ext cx="280988" cy="360363"/>
            </a:xfrm>
            <a:custGeom>
              <a:avLst/>
              <a:gdLst>
                <a:gd name="T0" fmla="*/ 73 w 75"/>
                <a:gd name="T1" fmla="*/ 55 h 96"/>
                <a:gd name="T2" fmla="*/ 62 w 75"/>
                <a:gd name="T3" fmla="*/ 45 h 96"/>
                <a:gd name="T4" fmla="*/ 50 w 75"/>
                <a:gd name="T5" fmla="*/ 41 h 96"/>
                <a:gd name="T6" fmla="*/ 31 w 75"/>
                <a:gd name="T7" fmla="*/ 36 h 96"/>
                <a:gd name="T8" fmla="*/ 23 w 75"/>
                <a:gd name="T9" fmla="*/ 32 h 96"/>
                <a:gd name="T10" fmla="*/ 20 w 75"/>
                <a:gd name="T11" fmla="*/ 26 h 96"/>
                <a:gd name="T12" fmla="*/ 28 w 75"/>
                <a:gd name="T13" fmla="*/ 16 h 96"/>
                <a:gd name="T14" fmla="*/ 41 w 75"/>
                <a:gd name="T15" fmla="*/ 16 h 96"/>
                <a:gd name="T16" fmla="*/ 53 w 75"/>
                <a:gd name="T17" fmla="*/ 24 h 96"/>
                <a:gd name="T18" fmla="*/ 54 w 75"/>
                <a:gd name="T19" fmla="*/ 29 h 96"/>
                <a:gd name="T20" fmla="*/ 72 w 75"/>
                <a:gd name="T21" fmla="*/ 29 h 96"/>
                <a:gd name="T22" fmla="*/ 72 w 75"/>
                <a:gd name="T23" fmla="*/ 28 h 96"/>
                <a:gd name="T24" fmla="*/ 71 w 75"/>
                <a:gd name="T25" fmla="*/ 23 h 96"/>
                <a:gd name="T26" fmla="*/ 53 w 75"/>
                <a:gd name="T27" fmla="*/ 2 h 96"/>
                <a:gd name="T28" fmla="*/ 33 w 75"/>
                <a:gd name="T29" fmla="*/ 0 h 96"/>
                <a:gd name="T30" fmla="*/ 19 w 75"/>
                <a:gd name="T31" fmla="*/ 3 h 96"/>
                <a:gd name="T32" fmla="*/ 4 w 75"/>
                <a:gd name="T33" fmla="*/ 15 h 96"/>
                <a:gd name="T34" fmla="*/ 2 w 75"/>
                <a:gd name="T35" fmla="*/ 29 h 96"/>
                <a:gd name="T36" fmla="*/ 5 w 75"/>
                <a:gd name="T37" fmla="*/ 41 h 96"/>
                <a:gd name="T38" fmla="*/ 16 w 75"/>
                <a:gd name="T39" fmla="*/ 50 h 96"/>
                <a:gd name="T40" fmla="*/ 33 w 75"/>
                <a:gd name="T41" fmla="*/ 55 h 96"/>
                <a:gd name="T42" fmla="*/ 45 w 75"/>
                <a:gd name="T43" fmla="*/ 59 h 96"/>
                <a:gd name="T44" fmla="*/ 53 w 75"/>
                <a:gd name="T45" fmla="*/ 63 h 96"/>
                <a:gd name="T46" fmla="*/ 56 w 75"/>
                <a:gd name="T47" fmla="*/ 72 h 96"/>
                <a:gd name="T48" fmla="*/ 49 w 75"/>
                <a:gd name="T49" fmla="*/ 79 h 96"/>
                <a:gd name="T50" fmla="*/ 28 w 75"/>
                <a:gd name="T51" fmla="*/ 78 h 96"/>
                <a:gd name="T52" fmla="*/ 21 w 75"/>
                <a:gd name="T53" fmla="*/ 72 h 96"/>
                <a:gd name="T54" fmla="*/ 19 w 75"/>
                <a:gd name="T55" fmla="*/ 67 h 96"/>
                <a:gd name="T56" fmla="*/ 19 w 75"/>
                <a:gd name="T57" fmla="*/ 65 h 96"/>
                <a:gd name="T58" fmla="*/ 10 w 75"/>
                <a:gd name="T59" fmla="*/ 65 h 96"/>
                <a:gd name="T60" fmla="*/ 0 w 75"/>
                <a:gd name="T61" fmla="*/ 65 h 96"/>
                <a:gd name="T62" fmla="*/ 0 w 75"/>
                <a:gd name="T63" fmla="*/ 66 h 96"/>
                <a:gd name="T64" fmla="*/ 4 w 75"/>
                <a:gd name="T65" fmla="*/ 80 h 96"/>
                <a:gd name="T66" fmla="*/ 23 w 75"/>
                <a:gd name="T67" fmla="*/ 94 h 96"/>
                <a:gd name="T68" fmla="*/ 41 w 75"/>
                <a:gd name="T69" fmla="*/ 96 h 96"/>
                <a:gd name="T70" fmla="*/ 55 w 75"/>
                <a:gd name="T71" fmla="*/ 93 h 96"/>
                <a:gd name="T72" fmla="*/ 70 w 75"/>
                <a:gd name="T73" fmla="*/ 84 h 96"/>
                <a:gd name="T74" fmla="*/ 75 w 75"/>
                <a:gd name="T75" fmla="*/ 70 h 96"/>
                <a:gd name="T76" fmla="*/ 73 w 75"/>
                <a:gd name="T77" fmla="*/ 5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96">
                  <a:moveTo>
                    <a:pt x="73" y="55"/>
                  </a:moveTo>
                  <a:cubicBezTo>
                    <a:pt x="70" y="51"/>
                    <a:pt x="67" y="47"/>
                    <a:pt x="62" y="45"/>
                  </a:cubicBezTo>
                  <a:cubicBezTo>
                    <a:pt x="58" y="43"/>
                    <a:pt x="54" y="42"/>
                    <a:pt x="50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8" y="35"/>
                    <a:pt x="25" y="34"/>
                    <a:pt x="23" y="32"/>
                  </a:cubicBezTo>
                  <a:cubicBezTo>
                    <a:pt x="21" y="30"/>
                    <a:pt x="20" y="29"/>
                    <a:pt x="20" y="26"/>
                  </a:cubicBezTo>
                  <a:cubicBezTo>
                    <a:pt x="20" y="22"/>
                    <a:pt x="23" y="18"/>
                    <a:pt x="28" y="16"/>
                  </a:cubicBezTo>
                  <a:cubicBezTo>
                    <a:pt x="32" y="15"/>
                    <a:pt x="37" y="15"/>
                    <a:pt x="41" y="16"/>
                  </a:cubicBezTo>
                  <a:cubicBezTo>
                    <a:pt x="46" y="17"/>
                    <a:pt x="50" y="19"/>
                    <a:pt x="53" y="24"/>
                  </a:cubicBezTo>
                  <a:cubicBezTo>
                    <a:pt x="54" y="27"/>
                    <a:pt x="54" y="29"/>
                    <a:pt x="54" y="29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7"/>
                    <a:pt x="71" y="25"/>
                    <a:pt x="71" y="23"/>
                  </a:cubicBezTo>
                  <a:cubicBezTo>
                    <a:pt x="69" y="13"/>
                    <a:pt x="63" y="6"/>
                    <a:pt x="53" y="2"/>
                  </a:cubicBezTo>
                  <a:cubicBezTo>
                    <a:pt x="47" y="0"/>
                    <a:pt x="40" y="0"/>
                    <a:pt x="33" y="0"/>
                  </a:cubicBezTo>
                  <a:cubicBezTo>
                    <a:pt x="28" y="0"/>
                    <a:pt x="23" y="1"/>
                    <a:pt x="19" y="3"/>
                  </a:cubicBezTo>
                  <a:cubicBezTo>
                    <a:pt x="12" y="5"/>
                    <a:pt x="7" y="9"/>
                    <a:pt x="4" y="15"/>
                  </a:cubicBezTo>
                  <a:cubicBezTo>
                    <a:pt x="2" y="20"/>
                    <a:pt x="2" y="25"/>
                    <a:pt x="2" y="29"/>
                  </a:cubicBezTo>
                  <a:cubicBezTo>
                    <a:pt x="2" y="34"/>
                    <a:pt x="3" y="38"/>
                    <a:pt x="5" y="41"/>
                  </a:cubicBezTo>
                  <a:cubicBezTo>
                    <a:pt x="7" y="46"/>
                    <a:pt x="11" y="48"/>
                    <a:pt x="16" y="50"/>
                  </a:cubicBezTo>
                  <a:cubicBezTo>
                    <a:pt x="21" y="53"/>
                    <a:pt x="27" y="53"/>
                    <a:pt x="33" y="55"/>
                  </a:cubicBezTo>
                  <a:cubicBezTo>
                    <a:pt x="37" y="56"/>
                    <a:pt x="41" y="57"/>
                    <a:pt x="45" y="59"/>
                  </a:cubicBezTo>
                  <a:cubicBezTo>
                    <a:pt x="48" y="60"/>
                    <a:pt x="51" y="61"/>
                    <a:pt x="53" y="63"/>
                  </a:cubicBezTo>
                  <a:cubicBezTo>
                    <a:pt x="56" y="65"/>
                    <a:pt x="57" y="68"/>
                    <a:pt x="56" y="72"/>
                  </a:cubicBezTo>
                  <a:cubicBezTo>
                    <a:pt x="55" y="75"/>
                    <a:pt x="53" y="78"/>
                    <a:pt x="49" y="79"/>
                  </a:cubicBezTo>
                  <a:cubicBezTo>
                    <a:pt x="42" y="81"/>
                    <a:pt x="35" y="81"/>
                    <a:pt x="28" y="78"/>
                  </a:cubicBezTo>
                  <a:cubicBezTo>
                    <a:pt x="25" y="77"/>
                    <a:pt x="22" y="75"/>
                    <a:pt x="21" y="72"/>
                  </a:cubicBezTo>
                  <a:cubicBezTo>
                    <a:pt x="20" y="70"/>
                    <a:pt x="20" y="68"/>
                    <a:pt x="19" y="67"/>
                  </a:cubicBezTo>
                  <a:cubicBezTo>
                    <a:pt x="19" y="67"/>
                    <a:pt x="19" y="66"/>
                    <a:pt x="19" y="65"/>
                  </a:cubicBezTo>
                  <a:cubicBezTo>
                    <a:pt x="19" y="65"/>
                    <a:pt x="12" y="65"/>
                    <a:pt x="10" y="65"/>
                  </a:cubicBezTo>
                  <a:cubicBezTo>
                    <a:pt x="7" y="65"/>
                    <a:pt x="3" y="65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" y="71"/>
                    <a:pt x="2" y="75"/>
                    <a:pt x="4" y="80"/>
                  </a:cubicBezTo>
                  <a:cubicBezTo>
                    <a:pt x="8" y="87"/>
                    <a:pt x="15" y="92"/>
                    <a:pt x="23" y="94"/>
                  </a:cubicBezTo>
                  <a:cubicBezTo>
                    <a:pt x="29" y="96"/>
                    <a:pt x="35" y="96"/>
                    <a:pt x="41" y="96"/>
                  </a:cubicBezTo>
                  <a:cubicBezTo>
                    <a:pt x="46" y="96"/>
                    <a:pt x="51" y="95"/>
                    <a:pt x="55" y="93"/>
                  </a:cubicBezTo>
                  <a:cubicBezTo>
                    <a:pt x="61" y="91"/>
                    <a:pt x="66" y="89"/>
                    <a:pt x="70" y="84"/>
                  </a:cubicBezTo>
                  <a:cubicBezTo>
                    <a:pt x="73" y="80"/>
                    <a:pt x="74" y="75"/>
                    <a:pt x="75" y="70"/>
                  </a:cubicBezTo>
                  <a:cubicBezTo>
                    <a:pt x="75" y="65"/>
                    <a:pt x="75" y="60"/>
                    <a:pt x="7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39" name="Freeform 70"/>
            <p:cNvSpPr>
              <a:spLocks/>
            </p:cNvSpPr>
            <p:nvPr/>
          </p:nvSpPr>
          <p:spPr bwMode="auto">
            <a:xfrm>
              <a:off x="2405063" y="1012837"/>
              <a:ext cx="349250" cy="584200"/>
            </a:xfrm>
            <a:custGeom>
              <a:avLst/>
              <a:gdLst>
                <a:gd name="T0" fmla="*/ 43 w 93"/>
                <a:gd name="T1" fmla="*/ 96 h 155"/>
                <a:gd name="T2" fmla="*/ 93 w 93"/>
                <a:gd name="T3" fmla="*/ 60 h 155"/>
                <a:gd name="T4" fmla="*/ 31 w 93"/>
                <a:gd name="T5" fmla="*/ 60 h 155"/>
                <a:gd name="T6" fmla="*/ 11 w 93"/>
                <a:gd name="T7" fmla="*/ 0 h 155"/>
                <a:gd name="T8" fmla="*/ 0 w 93"/>
                <a:gd name="T9" fmla="*/ 34 h 155"/>
                <a:gd name="T10" fmla="*/ 1 w 93"/>
                <a:gd name="T11" fmla="*/ 34 h 155"/>
                <a:gd name="T12" fmla="*/ 12 w 93"/>
                <a:gd name="T13" fmla="*/ 42 h 155"/>
                <a:gd name="T14" fmla="*/ 21 w 93"/>
                <a:gd name="T15" fmla="*/ 62 h 155"/>
                <a:gd name="T16" fmla="*/ 21 w 93"/>
                <a:gd name="T17" fmla="*/ 71 h 155"/>
                <a:gd name="T18" fmla="*/ 21 w 93"/>
                <a:gd name="T19" fmla="*/ 72 h 155"/>
                <a:gd name="T20" fmla="*/ 54 w 93"/>
                <a:gd name="T21" fmla="*/ 72 h 155"/>
                <a:gd name="T22" fmla="*/ 28 w 93"/>
                <a:gd name="T23" fmla="*/ 91 h 155"/>
                <a:gd name="T24" fmla="*/ 37 w 93"/>
                <a:gd name="T25" fmla="*/ 119 h 155"/>
                <a:gd name="T26" fmla="*/ 38 w 93"/>
                <a:gd name="T27" fmla="*/ 122 h 155"/>
                <a:gd name="T28" fmla="*/ 24 w 93"/>
                <a:gd name="T29" fmla="*/ 112 h 155"/>
                <a:gd name="T30" fmla="*/ 19 w 93"/>
                <a:gd name="T31" fmla="*/ 124 h 155"/>
                <a:gd name="T32" fmla="*/ 19 w 93"/>
                <a:gd name="T33" fmla="*/ 124 h 155"/>
                <a:gd name="T34" fmla="*/ 57 w 93"/>
                <a:gd name="T35" fmla="*/ 151 h 155"/>
                <a:gd name="T36" fmla="*/ 62 w 93"/>
                <a:gd name="T37" fmla="*/ 155 h 155"/>
                <a:gd name="T38" fmla="*/ 52 w 93"/>
                <a:gd name="T39" fmla="*/ 126 h 155"/>
                <a:gd name="T40" fmla="*/ 43 w 93"/>
                <a:gd name="T41" fmla="*/ 9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155">
                  <a:moveTo>
                    <a:pt x="43" y="96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5" y="36"/>
                    <a:pt x="9" y="39"/>
                    <a:pt x="12" y="42"/>
                  </a:cubicBezTo>
                  <a:cubicBezTo>
                    <a:pt x="17" y="48"/>
                    <a:pt x="20" y="54"/>
                    <a:pt x="21" y="62"/>
                  </a:cubicBezTo>
                  <a:cubicBezTo>
                    <a:pt x="21" y="65"/>
                    <a:pt x="21" y="68"/>
                    <a:pt x="21" y="71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32" y="72"/>
                    <a:pt x="44" y="72"/>
                    <a:pt x="54" y="72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7" y="120"/>
                    <a:pt x="38" y="122"/>
                    <a:pt x="38" y="122"/>
                  </a:cubicBezTo>
                  <a:cubicBezTo>
                    <a:pt x="38" y="122"/>
                    <a:pt x="28" y="115"/>
                    <a:pt x="24" y="112"/>
                  </a:cubicBezTo>
                  <a:cubicBezTo>
                    <a:pt x="23" y="116"/>
                    <a:pt x="21" y="120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31" y="133"/>
                    <a:pt x="44" y="143"/>
                    <a:pt x="57" y="151"/>
                  </a:cubicBezTo>
                  <a:cubicBezTo>
                    <a:pt x="58" y="153"/>
                    <a:pt x="62" y="155"/>
                    <a:pt x="62" y="155"/>
                  </a:cubicBezTo>
                  <a:cubicBezTo>
                    <a:pt x="52" y="126"/>
                    <a:pt x="52" y="126"/>
                    <a:pt x="52" y="126"/>
                  </a:cubicBezTo>
                  <a:lnTo>
                    <a:pt x="4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185" name="Group 4184"/>
          <p:cNvGrpSpPr/>
          <p:nvPr/>
        </p:nvGrpSpPr>
        <p:grpSpPr>
          <a:xfrm>
            <a:off x="3669530" y="4365488"/>
            <a:ext cx="352425" cy="442913"/>
            <a:chOff x="3343275" y="1028712"/>
            <a:chExt cx="469900" cy="590550"/>
          </a:xfrm>
          <a:solidFill>
            <a:schemeClr val="accent2"/>
          </a:solidFill>
        </p:grpSpPr>
        <p:sp>
          <p:nvSpPr>
            <p:cNvPr id="4140" name="Freeform 71"/>
            <p:cNvSpPr>
              <a:spLocks noEditPoints="1"/>
            </p:cNvSpPr>
            <p:nvPr/>
          </p:nvSpPr>
          <p:spPr bwMode="auto">
            <a:xfrm>
              <a:off x="3343275" y="1028712"/>
              <a:ext cx="469900" cy="590550"/>
            </a:xfrm>
            <a:custGeom>
              <a:avLst/>
              <a:gdLst>
                <a:gd name="T0" fmla="*/ 122 w 125"/>
                <a:gd name="T1" fmla="*/ 73 h 157"/>
                <a:gd name="T2" fmla="*/ 93 w 125"/>
                <a:gd name="T3" fmla="*/ 37 h 157"/>
                <a:gd name="T4" fmla="*/ 40 w 125"/>
                <a:gd name="T5" fmla="*/ 33 h 157"/>
                <a:gd name="T6" fmla="*/ 17 w 125"/>
                <a:gd name="T7" fmla="*/ 48 h 157"/>
                <a:gd name="T8" fmla="*/ 17 w 125"/>
                <a:gd name="T9" fmla="*/ 7 h 157"/>
                <a:gd name="T10" fmla="*/ 13 w 125"/>
                <a:gd name="T11" fmla="*/ 1 h 157"/>
                <a:gd name="T12" fmla="*/ 4 w 125"/>
                <a:gd name="T13" fmla="*/ 1 h 157"/>
                <a:gd name="T14" fmla="*/ 0 w 125"/>
                <a:gd name="T15" fmla="*/ 7 h 157"/>
                <a:gd name="T16" fmla="*/ 0 w 125"/>
                <a:gd name="T17" fmla="*/ 49 h 157"/>
                <a:gd name="T18" fmla="*/ 0 w 125"/>
                <a:gd name="T19" fmla="*/ 95 h 157"/>
                <a:gd name="T20" fmla="*/ 6 w 125"/>
                <a:gd name="T21" fmla="*/ 120 h 157"/>
                <a:gd name="T22" fmla="*/ 37 w 125"/>
                <a:gd name="T23" fmla="*/ 150 h 157"/>
                <a:gd name="T24" fmla="*/ 74 w 125"/>
                <a:gd name="T25" fmla="*/ 155 h 157"/>
                <a:gd name="T26" fmla="*/ 112 w 125"/>
                <a:gd name="T27" fmla="*/ 131 h 157"/>
                <a:gd name="T28" fmla="*/ 125 w 125"/>
                <a:gd name="T29" fmla="*/ 92 h 157"/>
                <a:gd name="T30" fmla="*/ 122 w 125"/>
                <a:gd name="T31" fmla="*/ 73 h 157"/>
                <a:gd name="T32" fmla="*/ 107 w 125"/>
                <a:gd name="T33" fmla="*/ 99 h 157"/>
                <a:gd name="T34" fmla="*/ 94 w 125"/>
                <a:gd name="T35" fmla="*/ 126 h 157"/>
                <a:gd name="T36" fmla="*/ 70 w 125"/>
                <a:gd name="T37" fmla="*/ 138 h 157"/>
                <a:gd name="T38" fmla="*/ 40 w 125"/>
                <a:gd name="T39" fmla="*/ 132 h 157"/>
                <a:gd name="T40" fmla="*/ 27 w 125"/>
                <a:gd name="T41" fmla="*/ 121 h 157"/>
                <a:gd name="T42" fmla="*/ 25 w 125"/>
                <a:gd name="T43" fmla="*/ 66 h 157"/>
                <a:gd name="T44" fmla="*/ 39 w 125"/>
                <a:gd name="T45" fmla="*/ 53 h 157"/>
                <a:gd name="T46" fmla="*/ 57 w 125"/>
                <a:gd name="T47" fmla="*/ 47 h 157"/>
                <a:gd name="T48" fmla="*/ 89 w 125"/>
                <a:gd name="T49" fmla="*/ 55 h 157"/>
                <a:gd name="T50" fmla="*/ 104 w 125"/>
                <a:gd name="T51" fmla="*/ 74 h 157"/>
                <a:gd name="T52" fmla="*/ 107 w 125"/>
                <a:gd name="T53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5" h="157">
                  <a:moveTo>
                    <a:pt x="122" y="73"/>
                  </a:moveTo>
                  <a:cubicBezTo>
                    <a:pt x="118" y="58"/>
                    <a:pt x="107" y="45"/>
                    <a:pt x="93" y="37"/>
                  </a:cubicBezTo>
                  <a:cubicBezTo>
                    <a:pt x="77" y="28"/>
                    <a:pt x="57" y="27"/>
                    <a:pt x="40" y="33"/>
                  </a:cubicBezTo>
                  <a:cubicBezTo>
                    <a:pt x="31" y="36"/>
                    <a:pt x="24" y="42"/>
                    <a:pt x="17" y="48"/>
                  </a:cubicBezTo>
                  <a:cubicBezTo>
                    <a:pt x="17" y="35"/>
                    <a:pt x="17" y="21"/>
                    <a:pt x="17" y="7"/>
                  </a:cubicBezTo>
                  <a:cubicBezTo>
                    <a:pt x="17" y="4"/>
                    <a:pt x="16" y="2"/>
                    <a:pt x="13" y="1"/>
                  </a:cubicBezTo>
                  <a:cubicBezTo>
                    <a:pt x="10" y="0"/>
                    <a:pt x="7" y="0"/>
                    <a:pt x="4" y="1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21"/>
                    <a:pt x="0" y="35"/>
                    <a:pt x="0" y="49"/>
                  </a:cubicBezTo>
                  <a:cubicBezTo>
                    <a:pt x="0" y="64"/>
                    <a:pt x="0" y="80"/>
                    <a:pt x="0" y="95"/>
                  </a:cubicBezTo>
                  <a:cubicBezTo>
                    <a:pt x="0" y="103"/>
                    <a:pt x="2" y="112"/>
                    <a:pt x="6" y="120"/>
                  </a:cubicBezTo>
                  <a:cubicBezTo>
                    <a:pt x="12" y="133"/>
                    <a:pt x="24" y="144"/>
                    <a:pt x="37" y="150"/>
                  </a:cubicBezTo>
                  <a:cubicBezTo>
                    <a:pt x="49" y="155"/>
                    <a:pt x="62" y="157"/>
                    <a:pt x="74" y="155"/>
                  </a:cubicBezTo>
                  <a:cubicBezTo>
                    <a:pt x="89" y="152"/>
                    <a:pt x="103" y="144"/>
                    <a:pt x="112" y="131"/>
                  </a:cubicBezTo>
                  <a:cubicBezTo>
                    <a:pt x="121" y="120"/>
                    <a:pt x="125" y="106"/>
                    <a:pt x="125" y="92"/>
                  </a:cubicBezTo>
                  <a:cubicBezTo>
                    <a:pt x="125" y="85"/>
                    <a:pt x="124" y="79"/>
                    <a:pt x="122" y="73"/>
                  </a:cubicBezTo>
                  <a:close/>
                  <a:moveTo>
                    <a:pt x="107" y="99"/>
                  </a:moveTo>
                  <a:cubicBezTo>
                    <a:pt x="106" y="109"/>
                    <a:pt x="101" y="119"/>
                    <a:pt x="94" y="126"/>
                  </a:cubicBezTo>
                  <a:cubicBezTo>
                    <a:pt x="87" y="132"/>
                    <a:pt x="79" y="136"/>
                    <a:pt x="70" y="138"/>
                  </a:cubicBezTo>
                  <a:cubicBezTo>
                    <a:pt x="59" y="139"/>
                    <a:pt x="49" y="137"/>
                    <a:pt x="40" y="132"/>
                  </a:cubicBezTo>
                  <a:cubicBezTo>
                    <a:pt x="35" y="129"/>
                    <a:pt x="31" y="125"/>
                    <a:pt x="27" y="121"/>
                  </a:cubicBezTo>
                  <a:cubicBezTo>
                    <a:pt x="15" y="106"/>
                    <a:pt x="14" y="82"/>
                    <a:pt x="25" y="66"/>
                  </a:cubicBezTo>
                  <a:cubicBezTo>
                    <a:pt x="29" y="61"/>
                    <a:pt x="34" y="56"/>
                    <a:pt x="39" y="53"/>
                  </a:cubicBezTo>
                  <a:cubicBezTo>
                    <a:pt x="44" y="50"/>
                    <a:pt x="51" y="48"/>
                    <a:pt x="57" y="47"/>
                  </a:cubicBezTo>
                  <a:cubicBezTo>
                    <a:pt x="68" y="46"/>
                    <a:pt x="80" y="48"/>
                    <a:pt x="89" y="55"/>
                  </a:cubicBezTo>
                  <a:cubicBezTo>
                    <a:pt x="95" y="60"/>
                    <a:pt x="101" y="66"/>
                    <a:pt x="104" y="74"/>
                  </a:cubicBezTo>
                  <a:cubicBezTo>
                    <a:pt x="107" y="82"/>
                    <a:pt x="109" y="91"/>
                    <a:pt x="10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41" name="Freeform 72"/>
            <p:cNvSpPr>
              <a:spLocks/>
            </p:cNvSpPr>
            <p:nvPr/>
          </p:nvSpPr>
          <p:spPr bwMode="auto">
            <a:xfrm>
              <a:off x="3433763" y="1325575"/>
              <a:ext cx="98425" cy="101600"/>
            </a:xfrm>
            <a:custGeom>
              <a:avLst/>
              <a:gdLst>
                <a:gd name="T0" fmla="*/ 13 w 26"/>
                <a:gd name="T1" fmla="*/ 0 h 27"/>
                <a:gd name="T2" fmla="*/ 2 w 26"/>
                <a:gd name="T3" fmla="*/ 6 h 27"/>
                <a:gd name="T4" fmla="*/ 0 w 26"/>
                <a:gd name="T5" fmla="*/ 14 h 27"/>
                <a:gd name="T6" fmla="*/ 5 w 26"/>
                <a:gd name="T7" fmla="*/ 23 h 27"/>
                <a:gd name="T8" fmla="*/ 18 w 26"/>
                <a:gd name="T9" fmla="*/ 25 h 27"/>
                <a:gd name="T10" fmla="*/ 25 w 26"/>
                <a:gd name="T11" fmla="*/ 14 h 27"/>
                <a:gd name="T12" fmla="*/ 23 w 26"/>
                <a:gd name="T13" fmla="*/ 5 h 27"/>
                <a:gd name="T14" fmla="*/ 13 w 26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13" y="0"/>
                  </a:moveTo>
                  <a:cubicBezTo>
                    <a:pt x="9" y="0"/>
                    <a:pt x="4" y="2"/>
                    <a:pt x="2" y="6"/>
                  </a:cubicBezTo>
                  <a:cubicBezTo>
                    <a:pt x="1" y="8"/>
                    <a:pt x="0" y="11"/>
                    <a:pt x="0" y="14"/>
                  </a:cubicBezTo>
                  <a:cubicBezTo>
                    <a:pt x="1" y="18"/>
                    <a:pt x="2" y="21"/>
                    <a:pt x="5" y="23"/>
                  </a:cubicBezTo>
                  <a:cubicBezTo>
                    <a:pt x="9" y="26"/>
                    <a:pt x="14" y="27"/>
                    <a:pt x="18" y="25"/>
                  </a:cubicBezTo>
                  <a:cubicBezTo>
                    <a:pt x="22" y="23"/>
                    <a:pt x="25" y="19"/>
                    <a:pt x="25" y="14"/>
                  </a:cubicBezTo>
                  <a:cubicBezTo>
                    <a:pt x="26" y="11"/>
                    <a:pt x="25" y="7"/>
                    <a:pt x="23" y="5"/>
                  </a:cubicBezTo>
                  <a:cubicBezTo>
                    <a:pt x="21" y="2"/>
                    <a:pt x="1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144" name="Freeform 75"/>
          <p:cNvSpPr>
            <a:spLocks noEditPoints="1"/>
          </p:cNvSpPr>
          <p:nvPr/>
        </p:nvSpPr>
        <p:spPr bwMode="auto">
          <a:xfrm>
            <a:off x="8167100" y="1953967"/>
            <a:ext cx="282978" cy="283833"/>
          </a:xfrm>
          <a:custGeom>
            <a:avLst/>
            <a:gdLst>
              <a:gd name="T0" fmla="*/ 165 w 331"/>
              <a:gd name="T1" fmla="*/ 0 h 332"/>
              <a:gd name="T2" fmla="*/ 165 w 331"/>
              <a:gd name="T3" fmla="*/ 0 h 332"/>
              <a:gd name="T4" fmla="*/ 0 w 331"/>
              <a:gd name="T5" fmla="*/ 0 h 332"/>
              <a:gd name="T6" fmla="*/ 0 w 331"/>
              <a:gd name="T7" fmla="*/ 166 h 332"/>
              <a:gd name="T8" fmla="*/ 0 w 331"/>
              <a:gd name="T9" fmla="*/ 166 h 332"/>
              <a:gd name="T10" fmla="*/ 0 w 331"/>
              <a:gd name="T11" fmla="*/ 332 h 332"/>
              <a:gd name="T12" fmla="*/ 165 w 331"/>
              <a:gd name="T13" fmla="*/ 332 h 332"/>
              <a:gd name="T14" fmla="*/ 331 w 331"/>
              <a:gd name="T15" fmla="*/ 332 h 332"/>
              <a:gd name="T16" fmla="*/ 331 w 331"/>
              <a:gd name="T17" fmla="*/ 166 h 332"/>
              <a:gd name="T18" fmla="*/ 331 w 331"/>
              <a:gd name="T19" fmla="*/ 0 h 332"/>
              <a:gd name="T20" fmla="*/ 165 w 331"/>
              <a:gd name="T21" fmla="*/ 0 h 332"/>
              <a:gd name="T22" fmla="*/ 16 w 331"/>
              <a:gd name="T23" fmla="*/ 17 h 332"/>
              <a:gd name="T24" fmla="*/ 149 w 331"/>
              <a:gd name="T25" fmla="*/ 17 h 332"/>
              <a:gd name="T26" fmla="*/ 149 w 331"/>
              <a:gd name="T27" fmla="*/ 149 h 332"/>
              <a:gd name="T28" fmla="*/ 16 w 331"/>
              <a:gd name="T29" fmla="*/ 149 h 332"/>
              <a:gd name="T30" fmla="*/ 16 w 331"/>
              <a:gd name="T31" fmla="*/ 17 h 332"/>
              <a:gd name="T32" fmla="*/ 314 w 331"/>
              <a:gd name="T33" fmla="*/ 316 h 332"/>
              <a:gd name="T34" fmla="*/ 182 w 331"/>
              <a:gd name="T35" fmla="*/ 316 h 332"/>
              <a:gd name="T36" fmla="*/ 182 w 331"/>
              <a:gd name="T37" fmla="*/ 183 h 332"/>
              <a:gd name="T38" fmla="*/ 314 w 331"/>
              <a:gd name="T39" fmla="*/ 183 h 332"/>
              <a:gd name="T40" fmla="*/ 314 w 331"/>
              <a:gd name="T41" fmla="*/ 316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1" h="332">
                <a:moveTo>
                  <a:pt x="165" y="0"/>
                </a:moveTo>
                <a:lnTo>
                  <a:pt x="165" y="0"/>
                </a:lnTo>
                <a:lnTo>
                  <a:pt x="0" y="0"/>
                </a:lnTo>
                <a:lnTo>
                  <a:pt x="0" y="166"/>
                </a:lnTo>
                <a:lnTo>
                  <a:pt x="0" y="166"/>
                </a:lnTo>
                <a:lnTo>
                  <a:pt x="0" y="332"/>
                </a:lnTo>
                <a:lnTo>
                  <a:pt x="165" y="332"/>
                </a:lnTo>
                <a:lnTo>
                  <a:pt x="331" y="332"/>
                </a:lnTo>
                <a:lnTo>
                  <a:pt x="331" y="166"/>
                </a:lnTo>
                <a:lnTo>
                  <a:pt x="331" y="0"/>
                </a:lnTo>
                <a:lnTo>
                  <a:pt x="165" y="0"/>
                </a:lnTo>
                <a:close/>
                <a:moveTo>
                  <a:pt x="16" y="17"/>
                </a:moveTo>
                <a:lnTo>
                  <a:pt x="149" y="17"/>
                </a:lnTo>
                <a:lnTo>
                  <a:pt x="149" y="149"/>
                </a:lnTo>
                <a:lnTo>
                  <a:pt x="16" y="149"/>
                </a:lnTo>
                <a:lnTo>
                  <a:pt x="16" y="17"/>
                </a:lnTo>
                <a:close/>
                <a:moveTo>
                  <a:pt x="314" y="316"/>
                </a:moveTo>
                <a:lnTo>
                  <a:pt x="182" y="316"/>
                </a:lnTo>
                <a:lnTo>
                  <a:pt x="182" y="183"/>
                </a:lnTo>
                <a:lnTo>
                  <a:pt x="314" y="183"/>
                </a:lnTo>
                <a:lnTo>
                  <a:pt x="314" y="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51" name="Freeform 82"/>
          <p:cNvSpPr>
            <a:spLocks/>
          </p:cNvSpPr>
          <p:nvPr/>
        </p:nvSpPr>
        <p:spPr bwMode="auto">
          <a:xfrm>
            <a:off x="3873899" y="3941621"/>
            <a:ext cx="478631" cy="259556"/>
          </a:xfrm>
          <a:custGeom>
            <a:avLst/>
            <a:gdLst>
              <a:gd name="T0" fmla="*/ 126 w 170"/>
              <a:gd name="T1" fmla="*/ 0 h 92"/>
              <a:gd name="T2" fmla="*/ 88 w 170"/>
              <a:gd name="T3" fmla="*/ 24 h 92"/>
              <a:gd name="T4" fmla="*/ 111 w 170"/>
              <a:gd name="T5" fmla="*/ 48 h 92"/>
              <a:gd name="T6" fmla="*/ 111 w 170"/>
              <a:gd name="T7" fmla="*/ 46 h 92"/>
              <a:gd name="T8" fmla="*/ 126 w 170"/>
              <a:gd name="T9" fmla="*/ 30 h 92"/>
              <a:gd name="T10" fmla="*/ 142 w 170"/>
              <a:gd name="T11" fmla="*/ 46 h 92"/>
              <a:gd name="T12" fmla="*/ 126 w 170"/>
              <a:gd name="T13" fmla="*/ 63 h 92"/>
              <a:gd name="T14" fmla="*/ 116 w 170"/>
              <a:gd name="T15" fmla="*/ 59 h 92"/>
              <a:gd name="T16" fmla="*/ 74 w 170"/>
              <a:gd name="T17" fmla="*/ 14 h 92"/>
              <a:gd name="T18" fmla="*/ 43 w 170"/>
              <a:gd name="T19" fmla="*/ 0 h 92"/>
              <a:gd name="T20" fmla="*/ 0 w 170"/>
              <a:gd name="T21" fmla="*/ 46 h 92"/>
              <a:gd name="T22" fmla="*/ 43 w 170"/>
              <a:gd name="T23" fmla="*/ 92 h 92"/>
              <a:gd name="T24" fmla="*/ 82 w 170"/>
              <a:gd name="T25" fmla="*/ 68 h 92"/>
              <a:gd name="T26" fmla="*/ 59 w 170"/>
              <a:gd name="T27" fmla="*/ 45 h 92"/>
              <a:gd name="T28" fmla="*/ 59 w 170"/>
              <a:gd name="T29" fmla="*/ 46 h 92"/>
              <a:gd name="T30" fmla="*/ 44 w 170"/>
              <a:gd name="T31" fmla="*/ 63 h 92"/>
              <a:gd name="T32" fmla="*/ 28 w 170"/>
              <a:gd name="T33" fmla="*/ 46 h 92"/>
              <a:gd name="T34" fmla="*/ 44 w 170"/>
              <a:gd name="T35" fmla="*/ 30 h 92"/>
              <a:gd name="T36" fmla="*/ 54 w 170"/>
              <a:gd name="T37" fmla="*/ 34 h 92"/>
              <a:gd name="T38" fmla="*/ 96 w 170"/>
              <a:gd name="T39" fmla="*/ 79 h 92"/>
              <a:gd name="T40" fmla="*/ 126 w 170"/>
              <a:gd name="T41" fmla="*/ 92 h 92"/>
              <a:gd name="T42" fmla="*/ 170 w 170"/>
              <a:gd name="T43" fmla="*/ 46 h 92"/>
              <a:gd name="T44" fmla="*/ 126 w 170"/>
              <a:gd name="T4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0" h="92">
                <a:moveTo>
                  <a:pt x="126" y="0"/>
                </a:moveTo>
                <a:cubicBezTo>
                  <a:pt x="110" y="0"/>
                  <a:pt x="95" y="10"/>
                  <a:pt x="88" y="24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1" y="47"/>
                  <a:pt x="111" y="47"/>
                  <a:pt x="111" y="46"/>
                </a:cubicBezTo>
                <a:cubicBezTo>
                  <a:pt x="111" y="37"/>
                  <a:pt x="118" y="30"/>
                  <a:pt x="126" y="30"/>
                </a:cubicBezTo>
                <a:cubicBezTo>
                  <a:pt x="135" y="30"/>
                  <a:pt x="142" y="37"/>
                  <a:pt x="142" y="46"/>
                </a:cubicBezTo>
                <a:cubicBezTo>
                  <a:pt x="142" y="55"/>
                  <a:pt x="135" y="63"/>
                  <a:pt x="126" y="63"/>
                </a:cubicBezTo>
                <a:cubicBezTo>
                  <a:pt x="122" y="63"/>
                  <a:pt x="119" y="61"/>
                  <a:pt x="116" y="59"/>
                </a:cubicBezTo>
                <a:cubicBezTo>
                  <a:pt x="74" y="14"/>
                  <a:pt x="74" y="14"/>
                  <a:pt x="74" y="14"/>
                </a:cubicBezTo>
                <a:cubicBezTo>
                  <a:pt x="67" y="6"/>
                  <a:pt x="55" y="0"/>
                  <a:pt x="43" y="0"/>
                </a:cubicBezTo>
                <a:cubicBezTo>
                  <a:pt x="19" y="0"/>
                  <a:pt x="0" y="21"/>
                  <a:pt x="0" y="46"/>
                </a:cubicBezTo>
                <a:cubicBezTo>
                  <a:pt x="0" y="72"/>
                  <a:pt x="19" y="92"/>
                  <a:pt x="43" y="92"/>
                </a:cubicBezTo>
                <a:cubicBezTo>
                  <a:pt x="60" y="92"/>
                  <a:pt x="74" y="83"/>
                  <a:pt x="82" y="68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5"/>
                  <a:pt x="59" y="46"/>
                  <a:pt x="59" y="46"/>
                </a:cubicBezTo>
                <a:cubicBezTo>
                  <a:pt x="59" y="56"/>
                  <a:pt x="52" y="63"/>
                  <a:pt x="44" y="63"/>
                </a:cubicBezTo>
                <a:cubicBezTo>
                  <a:pt x="35" y="63"/>
                  <a:pt x="28" y="56"/>
                  <a:pt x="28" y="46"/>
                </a:cubicBezTo>
                <a:cubicBezTo>
                  <a:pt x="28" y="37"/>
                  <a:pt x="35" y="30"/>
                  <a:pt x="44" y="30"/>
                </a:cubicBezTo>
                <a:cubicBezTo>
                  <a:pt x="48" y="30"/>
                  <a:pt x="51" y="32"/>
                  <a:pt x="54" y="34"/>
                </a:cubicBezTo>
                <a:cubicBezTo>
                  <a:pt x="96" y="79"/>
                  <a:pt x="96" y="79"/>
                  <a:pt x="96" y="79"/>
                </a:cubicBezTo>
                <a:cubicBezTo>
                  <a:pt x="104" y="87"/>
                  <a:pt x="114" y="92"/>
                  <a:pt x="126" y="92"/>
                </a:cubicBezTo>
                <a:cubicBezTo>
                  <a:pt x="150" y="92"/>
                  <a:pt x="170" y="72"/>
                  <a:pt x="170" y="46"/>
                </a:cubicBezTo>
                <a:cubicBezTo>
                  <a:pt x="170" y="21"/>
                  <a:pt x="150" y="0"/>
                  <a:pt x="1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52" name="Freeform 83"/>
          <p:cNvSpPr>
            <a:spLocks noEditPoints="1"/>
          </p:cNvSpPr>
          <p:nvPr/>
        </p:nvSpPr>
        <p:spPr bwMode="auto">
          <a:xfrm>
            <a:off x="8173742" y="2456455"/>
            <a:ext cx="486966" cy="336947"/>
          </a:xfrm>
          <a:custGeom>
            <a:avLst/>
            <a:gdLst>
              <a:gd name="T0" fmla="*/ 157 w 173"/>
              <a:gd name="T1" fmla="*/ 57 h 119"/>
              <a:gd name="T2" fmla="*/ 151 w 173"/>
              <a:gd name="T3" fmla="*/ 58 h 119"/>
              <a:gd name="T4" fmla="*/ 142 w 173"/>
              <a:gd name="T5" fmla="*/ 43 h 119"/>
              <a:gd name="T6" fmla="*/ 146 w 173"/>
              <a:gd name="T7" fmla="*/ 34 h 119"/>
              <a:gd name="T8" fmla="*/ 132 w 173"/>
              <a:gd name="T9" fmla="*/ 20 h 119"/>
              <a:gd name="T10" fmla="*/ 121 w 173"/>
              <a:gd name="T11" fmla="*/ 25 h 119"/>
              <a:gd name="T12" fmla="*/ 81 w 173"/>
              <a:gd name="T13" fmla="*/ 14 h 119"/>
              <a:gd name="T14" fmla="*/ 81 w 173"/>
              <a:gd name="T15" fmla="*/ 12 h 119"/>
              <a:gd name="T16" fmla="*/ 68 w 173"/>
              <a:gd name="T17" fmla="*/ 0 h 119"/>
              <a:gd name="T18" fmla="*/ 56 w 173"/>
              <a:gd name="T19" fmla="*/ 12 h 119"/>
              <a:gd name="T20" fmla="*/ 56 w 173"/>
              <a:gd name="T21" fmla="*/ 15 h 119"/>
              <a:gd name="T22" fmla="*/ 31 w 173"/>
              <a:gd name="T23" fmla="*/ 27 h 119"/>
              <a:gd name="T24" fmla="*/ 16 w 173"/>
              <a:gd name="T25" fmla="*/ 18 h 119"/>
              <a:gd name="T26" fmla="*/ 0 w 173"/>
              <a:gd name="T27" fmla="*/ 34 h 119"/>
              <a:gd name="T28" fmla="*/ 16 w 173"/>
              <a:gd name="T29" fmla="*/ 51 h 119"/>
              <a:gd name="T30" fmla="*/ 24 w 173"/>
              <a:gd name="T31" fmla="*/ 49 h 119"/>
              <a:gd name="T32" fmla="*/ 50 w 173"/>
              <a:gd name="T33" fmla="*/ 83 h 119"/>
              <a:gd name="T34" fmla="*/ 49 w 173"/>
              <a:gd name="T35" fmla="*/ 92 h 119"/>
              <a:gd name="T36" fmla="*/ 75 w 173"/>
              <a:gd name="T37" fmla="*/ 119 h 119"/>
              <a:gd name="T38" fmla="*/ 101 w 173"/>
              <a:gd name="T39" fmla="*/ 96 h 119"/>
              <a:gd name="T40" fmla="*/ 143 w 173"/>
              <a:gd name="T41" fmla="*/ 82 h 119"/>
              <a:gd name="T42" fmla="*/ 157 w 173"/>
              <a:gd name="T43" fmla="*/ 90 h 119"/>
              <a:gd name="T44" fmla="*/ 173 w 173"/>
              <a:gd name="T45" fmla="*/ 74 h 119"/>
              <a:gd name="T46" fmla="*/ 157 w 173"/>
              <a:gd name="T47" fmla="*/ 57 h 119"/>
              <a:gd name="T48" fmla="*/ 59 w 173"/>
              <a:gd name="T49" fmla="*/ 69 h 119"/>
              <a:gd name="T50" fmla="*/ 32 w 173"/>
              <a:gd name="T51" fmla="*/ 38 h 119"/>
              <a:gd name="T52" fmla="*/ 32 w 173"/>
              <a:gd name="T53" fmla="*/ 36 h 119"/>
              <a:gd name="T54" fmla="*/ 61 w 173"/>
              <a:gd name="T55" fmla="*/ 23 h 119"/>
              <a:gd name="T56" fmla="*/ 68 w 173"/>
              <a:gd name="T57" fmla="*/ 25 h 119"/>
              <a:gd name="T58" fmla="*/ 78 w 173"/>
              <a:gd name="T59" fmla="*/ 21 h 119"/>
              <a:gd name="T60" fmla="*/ 83 w 173"/>
              <a:gd name="T61" fmla="*/ 22 h 119"/>
              <a:gd name="T62" fmla="*/ 55 w 173"/>
              <a:gd name="T63" fmla="*/ 54 h 119"/>
              <a:gd name="T64" fmla="*/ 59 w 173"/>
              <a:gd name="T65" fmla="*/ 69 h 119"/>
              <a:gd name="T66" fmla="*/ 93 w 173"/>
              <a:gd name="T67" fmla="*/ 73 h 119"/>
              <a:gd name="T68" fmla="*/ 75 w 173"/>
              <a:gd name="T69" fmla="*/ 66 h 119"/>
              <a:gd name="T70" fmla="*/ 71 w 173"/>
              <a:gd name="T71" fmla="*/ 66 h 119"/>
              <a:gd name="T72" fmla="*/ 67 w 173"/>
              <a:gd name="T73" fmla="*/ 54 h 119"/>
              <a:gd name="T74" fmla="*/ 87 w 173"/>
              <a:gd name="T75" fmla="*/ 34 h 119"/>
              <a:gd name="T76" fmla="*/ 107 w 173"/>
              <a:gd name="T77" fmla="*/ 54 h 119"/>
              <a:gd name="T78" fmla="*/ 93 w 173"/>
              <a:gd name="T79" fmla="*/ 73 h 119"/>
              <a:gd name="T80" fmla="*/ 141 w 173"/>
              <a:gd name="T81" fmla="*/ 71 h 119"/>
              <a:gd name="T82" fmla="*/ 104 w 173"/>
              <a:gd name="T83" fmla="*/ 81 h 119"/>
              <a:gd name="T84" fmla="*/ 119 w 173"/>
              <a:gd name="T85" fmla="*/ 54 h 119"/>
              <a:gd name="T86" fmla="*/ 109 w 173"/>
              <a:gd name="T87" fmla="*/ 30 h 119"/>
              <a:gd name="T88" fmla="*/ 119 w 173"/>
              <a:gd name="T89" fmla="*/ 33 h 119"/>
              <a:gd name="T90" fmla="*/ 119 w 173"/>
              <a:gd name="T91" fmla="*/ 34 h 119"/>
              <a:gd name="T92" fmla="*/ 132 w 173"/>
              <a:gd name="T93" fmla="*/ 47 h 119"/>
              <a:gd name="T94" fmla="*/ 134 w 173"/>
              <a:gd name="T95" fmla="*/ 47 h 119"/>
              <a:gd name="T96" fmla="*/ 144 w 173"/>
              <a:gd name="T97" fmla="*/ 63 h 119"/>
              <a:gd name="T98" fmla="*/ 141 w 173"/>
              <a:gd name="T99" fmla="*/ 71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" h="119">
                <a:moveTo>
                  <a:pt x="157" y="57"/>
                </a:moveTo>
                <a:cubicBezTo>
                  <a:pt x="155" y="57"/>
                  <a:pt x="153" y="58"/>
                  <a:pt x="151" y="58"/>
                </a:cubicBezTo>
                <a:cubicBezTo>
                  <a:pt x="142" y="43"/>
                  <a:pt x="142" y="43"/>
                  <a:pt x="142" y="43"/>
                </a:cubicBezTo>
                <a:cubicBezTo>
                  <a:pt x="144" y="41"/>
                  <a:pt x="146" y="37"/>
                  <a:pt x="146" y="34"/>
                </a:cubicBezTo>
                <a:cubicBezTo>
                  <a:pt x="146" y="26"/>
                  <a:pt x="140" y="20"/>
                  <a:pt x="132" y="20"/>
                </a:cubicBezTo>
                <a:cubicBezTo>
                  <a:pt x="128" y="20"/>
                  <a:pt x="124" y="22"/>
                  <a:pt x="121" y="25"/>
                </a:cubicBezTo>
                <a:cubicBezTo>
                  <a:pt x="81" y="14"/>
                  <a:pt x="81" y="14"/>
                  <a:pt x="81" y="14"/>
                </a:cubicBezTo>
                <a:cubicBezTo>
                  <a:pt x="81" y="14"/>
                  <a:pt x="81" y="13"/>
                  <a:pt x="81" y="12"/>
                </a:cubicBezTo>
                <a:cubicBezTo>
                  <a:pt x="81" y="5"/>
                  <a:pt x="75" y="0"/>
                  <a:pt x="68" y="0"/>
                </a:cubicBezTo>
                <a:cubicBezTo>
                  <a:pt x="61" y="0"/>
                  <a:pt x="56" y="5"/>
                  <a:pt x="56" y="12"/>
                </a:cubicBezTo>
                <a:cubicBezTo>
                  <a:pt x="56" y="13"/>
                  <a:pt x="56" y="14"/>
                  <a:pt x="56" y="15"/>
                </a:cubicBezTo>
                <a:cubicBezTo>
                  <a:pt x="31" y="27"/>
                  <a:pt x="31" y="27"/>
                  <a:pt x="31" y="27"/>
                </a:cubicBezTo>
                <a:cubicBezTo>
                  <a:pt x="28" y="22"/>
                  <a:pt x="23" y="18"/>
                  <a:pt x="16" y="18"/>
                </a:cubicBezTo>
                <a:cubicBezTo>
                  <a:pt x="7" y="18"/>
                  <a:pt x="0" y="25"/>
                  <a:pt x="0" y="34"/>
                </a:cubicBezTo>
                <a:cubicBezTo>
                  <a:pt x="0" y="43"/>
                  <a:pt x="7" y="51"/>
                  <a:pt x="16" y="51"/>
                </a:cubicBezTo>
                <a:cubicBezTo>
                  <a:pt x="19" y="51"/>
                  <a:pt x="22" y="50"/>
                  <a:pt x="24" y="49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6"/>
                  <a:pt x="49" y="89"/>
                  <a:pt x="49" y="92"/>
                </a:cubicBezTo>
                <a:cubicBezTo>
                  <a:pt x="49" y="107"/>
                  <a:pt x="60" y="119"/>
                  <a:pt x="75" y="119"/>
                </a:cubicBezTo>
                <a:cubicBezTo>
                  <a:pt x="88" y="119"/>
                  <a:pt x="99" y="109"/>
                  <a:pt x="101" y="96"/>
                </a:cubicBezTo>
                <a:cubicBezTo>
                  <a:pt x="143" y="82"/>
                  <a:pt x="143" y="82"/>
                  <a:pt x="143" y="82"/>
                </a:cubicBezTo>
                <a:cubicBezTo>
                  <a:pt x="146" y="87"/>
                  <a:pt x="151" y="90"/>
                  <a:pt x="157" y="90"/>
                </a:cubicBezTo>
                <a:cubicBezTo>
                  <a:pt x="166" y="90"/>
                  <a:pt x="173" y="83"/>
                  <a:pt x="173" y="74"/>
                </a:cubicBezTo>
                <a:cubicBezTo>
                  <a:pt x="173" y="65"/>
                  <a:pt x="166" y="57"/>
                  <a:pt x="157" y="57"/>
                </a:cubicBezTo>
                <a:close/>
                <a:moveTo>
                  <a:pt x="59" y="69"/>
                </a:moveTo>
                <a:cubicBezTo>
                  <a:pt x="32" y="38"/>
                  <a:pt x="32" y="38"/>
                  <a:pt x="32" y="38"/>
                </a:cubicBezTo>
                <a:cubicBezTo>
                  <a:pt x="32" y="37"/>
                  <a:pt x="32" y="37"/>
                  <a:pt x="32" y="36"/>
                </a:cubicBezTo>
                <a:cubicBezTo>
                  <a:pt x="61" y="23"/>
                  <a:pt x="61" y="23"/>
                  <a:pt x="61" y="23"/>
                </a:cubicBezTo>
                <a:cubicBezTo>
                  <a:pt x="63" y="24"/>
                  <a:pt x="65" y="25"/>
                  <a:pt x="68" y="25"/>
                </a:cubicBezTo>
                <a:cubicBezTo>
                  <a:pt x="72" y="25"/>
                  <a:pt x="75" y="23"/>
                  <a:pt x="78" y="21"/>
                </a:cubicBezTo>
                <a:cubicBezTo>
                  <a:pt x="83" y="22"/>
                  <a:pt x="83" y="22"/>
                  <a:pt x="83" y="22"/>
                </a:cubicBezTo>
                <a:cubicBezTo>
                  <a:pt x="67" y="25"/>
                  <a:pt x="55" y="38"/>
                  <a:pt x="55" y="54"/>
                </a:cubicBezTo>
                <a:cubicBezTo>
                  <a:pt x="55" y="60"/>
                  <a:pt x="56" y="65"/>
                  <a:pt x="59" y="69"/>
                </a:cubicBezTo>
                <a:close/>
                <a:moveTo>
                  <a:pt x="93" y="73"/>
                </a:moveTo>
                <a:cubicBezTo>
                  <a:pt x="89" y="69"/>
                  <a:pt x="82" y="66"/>
                  <a:pt x="75" y="66"/>
                </a:cubicBezTo>
                <a:cubicBezTo>
                  <a:pt x="74" y="66"/>
                  <a:pt x="73" y="66"/>
                  <a:pt x="71" y="66"/>
                </a:cubicBezTo>
                <a:cubicBezTo>
                  <a:pt x="69" y="63"/>
                  <a:pt x="67" y="59"/>
                  <a:pt x="67" y="54"/>
                </a:cubicBezTo>
                <a:cubicBezTo>
                  <a:pt x="67" y="43"/>
                  <a:pt x="76" y="34"/>
                  <a:pt x="87" y="34"/>
                </a:cubicBezTo>
                <a:cubicBezTo>
                  <a:pt x="98" y="34"/>
                  <a:pt x="107" y="43"/>
                  <a:pt x="107" y="54"/>
                </a:cubicBezTo>
                <a:cubicBezTo>
                  <a:pt x="107" y="63"/>
                  <a:pt x="101" y="71"/>
                  <a:pt x="93" y="73"/>
                </a:cubicBezTo>
                <a:close/>
                <a:moveTo>
                  <a:pt x="141" y="71"/>
                </a:moveTo>
                <a:cubicBezTo>
                  <a:pt x="104" y="81"/>
                  <a:pt x="104" y="81"/>
                  <a:pt x="104" y="81"/>
                </a:cubicBezTo>
                <a:cubicBezTo>
                  <a:pt x="113" y="76"/>
                  <a:pt x="119" y="66"/>
                  <a:pt x="119" y="54"/>
                </a:cubicBezTo>
                <a:cubicBezTo>
                  <a:pt x="119" y="45"/>
                  <a:pt x="115" y="36"/>
                  <a:pt x="109" y="30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4"/>
                </a:cubicBezTo>
                <a:cubicBezTo>
                  <a:pt x="119" y="41"/>
                  <a:pt x="125" y="47"/>
                  <a:pt x="132" y="47"/>
                </a:cubicBezTo>
                <a:cubicBezTo>
                  <a:pt x="133" y="47"/>
                  <a:pt x="134" y="47"/>
                  <a:pt x="134" y="47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2" y="66"/>
                  <a:pt x="141" y="68"/>
                  <a:pt x="141" y="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188" name="Group 4187"/>
          <p:cNvGrpSpPr/>
          <p:nvPr/>
        </p:nvGrpSpPr>
        <p:grpSpPr>
          <a:xfrm>
            <a:off x="6214429" y="2345581"/>
            <a:ext cx="482204" cy="314325"/>
            <a:chOff x="5422900" y="2011375"/>
            <a:chExt cx="642938" cy="419100"/>
          </a:xfrm>
          <a:solidFill>
            <a:schemeClr val="accent4"/>
          </a:solidFill>
        </p:grpSpPr>
        <p:sp>
          <p:nvSpPr>
            <p:cNvPr id="4153" name="Freeform 84"/>
            <p:cNvSpPr>
              <a:spLocks noEditPoints="1"/>
            </p:cNvSpPr>
            <p:nvPr/>
          </p:nvSpPr>
          <p:spPr bwMode="auto">
            <a:xfrm>
              <a:off x="5422900" y="2011375"/>
              <a:ext cx="642938" cy="419100"/>
            </a:xfrm>
            <a:custGeom>
              <a:avLst/>
              <a:gdLst>
                <a:gd name="T0" fmla="*/ 152 w 171"/>
                <a:gd name="T1" fmla="*/ 4 h 111"/>
                <a:gd name="T2" fmla="*/ 84 w 171"/>
                <a:gd name="T3" fmla="*/ 0 h 111"/>
                <a:gd name="T4" fmla="*/ 23 w 171"/>
                <a:gd name="T5" fmla="*/ 4 h 111"/>
                <a:gd name="T6" fmla="*/ 0 w 171"/>
                <a:gd name="T7" fmla="*/ 28 h 111"/>
                <a:gd name="T8" fmla="*/ 0 w 171"/>
                <a:gd name="T9" fmla="*/ 40 h 111"/>
                <a:gd name="T10" fmla="*/ 0 w 171"/>
                <a:gd name="T11" fmla="*/ 43 h 111"/>
                <a:gd name="T12" fmla="*/ 0 w 171"/>
                <a:gd name="T13" fmla="*/ 65 h 111"/>
                <a:gd name="T14" fmla="*/ 19 w 171"/>
                <a:gd name="T15" fmla="*/ 90 h 111"/>
                <a:gd name="T16" fmla="*/ 24 w 171"/>
                <a:gd name="T17" fmla="*/ 90 h 111"/>
                <a:gd name="T18" fmla="*/ 24 w 171"/>
                <a:gd name="T19" fmla="*/ 111 h 111"/>
                <a:gd name="T20" fmla="*/ 44 w 171"/>
                <a:gd name="T21" fmla="*/ 92 h 111"/>
                <a:gd name="T22" fmla="*/ 87 w 171"/>
                <a:gd name="T23" fmla="*/ 93 h 111"/>
                <a:gd name="T24" fmla="*/ 148 w 171"/>
                <a:gd name="T25" fmla="*/ 90 h 111"/>
                <a:gd name="T26" fmla="*/ 171 w 171"/>
                <a:gd name="T27" fmla="*/ 65 h 111"/>
                <a:gd name="T28" fmla="*/ 171 w 171"/>
                <a:gd name="T29" fmla="*/ 43 h 111"/>
                <a:gd name="T30" fmla="*/ 171 w 171"/>
                <a:gd name="T31" fmla="*/ 40 h 111"/>
                <a:gd name="T32" fmla="*/ 171 w 171"/>
                <a:gd name="T33" fmla="*/ 28 h 111"/>
                <a:gd name="T34" fmla="*/ 152 w 171"/>
                <a:gd name="T35" fmla="*/ 4 h 111"/>
                <a:gd name="T36" fmla="*/ 49 w 171"/>
                <a:gd name="T37" fmla="*/ 72 h 111"/>
                <a:gd name="T38" fmla="*/ 41 w 171"/>
                <a:gd name="T39" fmla="*/ 72 h 111"/>
                <a:gd name="T40" fmla="*/ 41 w 171"/>
                <a:gd name="T41" fmla="*/ 47 h 111"/>
                <a:gd name="T42" fmla="*/ 23 w 171"/>
                <a:gd name="T43" fmla="*/ 21 h 111"/>
                <a:gd name="T44" fmla="*/ 33 w 171"/>
                <a:gd name="T45" fmla="*/ 21 h 111"/>
                <a:gd name="T46" fmla="*/ 45 w 171"/>
                <a:gd name="T47" fmla="*/ 38 h 111"/>
                <a:gd name="T48" fmla="*/ 56 w 171"/>
                <a:gd name="T49" fmla="*/ 21 h 111"/>
                <a:gd name="T50" fmla="*/ 65 w 171"/>
                <a:gd name="T51" fmla="*/ 21 h 111"/>
                <a:gd name="T52" fmla="*/ 49 w 171"/>
                <a:gd name="T53" fmla="*/ 47 h 111"/>
                <a:gd name="T54" fmla="*/ 49 w 171"/>
                <a:gd name="T55" fmla="*/ 72 h 111"/>
                <a:gd name="T56" fmla="*/ 77 w 171"/>
                <a:gd name="T57" fmla="*/ 72 h 111"/>
                <a:gd name="T58" fmla="*/ 59 w 171"/>
                <a:gd name="T59" fmla="*/ 54 h 111"/>
                <a:gd name="T60" fmla="*/ 77 w 171"/>
                <a:gd name="T61" fmla="*/ 36 h 111"/>
                <a:gd name="T62" fmla="*/ 95 w 171"/>
                <a:gd name="T63" fmla="*/ 54 h 111"/>
                <a:gd name="T64" fmla="*/ 77 w 171"/>
                <a:gd name="T65" fmla="*/ 72 h 111"/>
                <a:gd name="T66" fmla="*/ 128 w 171"/>
                <a:gd name="T67" fmla="*/ 69 h 111"/>
                <a:gd name="T68" fmla="*/ 126 w 171"/>
                <a:gd name="T69" fmla="*/ 72 h 111"/>
                <a:gd name="T70" fmla="*/ 110 w 171"/>
                <a:gd name="T71" fmla="*/ 72 h 111"/>
                <a:gd name="T72" fmla="*/ 99 w 171"/>
                <a:gd name="T73" fmla="*/ 62 h 111"/>
                <a:gd name="T74" fmla="*/ 99 w 171"/>
                <a:gd name="T75" fmla="*/ 37 h 111"/>
                <a:gd name="T76" fmla="*/ 107 w 171"/>
                <a:gd name="T77" fmla="*/ 37 h 111"/>
                <a:gd name="T78" fmla="*/ 107 w 171"/>
                <a:gd name="T79" fmla="*/ 58 h 111"/>
                <a:gd name="T80" fmla="*/ 113 w 171"/>
                <a:gd name="T81" fmla="*/ 65 h 111"/>
                <a:gd name="T82" fmla="*/ 120 w 171"/>
                <a:gd name="T83" fmla="*/ 65 h 111"/>
                <a:gd name="T84" fmla="*/ 120 w 171"/>
                <a:gd name="T85" fmla="*/ 37 h 111"/>
                <a:gd name="T86" fmla="*/ 128 w 171"/>
                <a:gd name="T87" fmla="*/ 37 h 111"/>
                <a:gd name="T88" fmla="*/ 128 w 171"/>
                <a:gd name="T89" fmla="*/ 69 h 111"/>
                <a:gd name="T90" fmla="*/ 152 w 171"/>
                <a:gd name="T91" fmla="*/ 45 h 111"/>
                <a:gd name="T92" fmla="*/ 145 w 171"/>
                <a:gd name="T93" fmla="*/ 45 h 111"/>
                <a:gd name="T94" fmla="*/ 140 w 171"/>
                <a:gd name="T95" fmla="*/ 49 h 111"/>
                <a:gd name="T96" fmla="*/ 140 w 171"/>
                <a:gd name="T97" fmla="*/ 72 h 111"/>
                <a:gd name="T98" fmla="*/ 131 w 171"/>
                <a:gd name="T99" fmla="*/ 72 h 111"/>
                <a:gd name="T100" fmla="*/ 131 w 171"/>
                <a:gd name="T101" fmla="*/ 49 h 111"/>
                <a:gd name="T102" fmla="*/ 143 w 171"/>
                <a:gd name="T103" fmla="*/ 37 h 111"/>
                <a:gd name="T104" fmla="*/ 152 w 171"/>
                <a:gd name="T105" fmla="*/ 37 h 111"/>
                <a:gd name="T106" fmla="*/ 152 w 171"/>
                <a:gd name="T107" fmla="*/ 37 h 111"/>
                <a:gd name="T108" fmla="*/ 152 w 171"/>
                <a:gd name="T109" fmla="*/ 37 h 111"/>
                <a:gd name="T110" fmla="*/ 152 w 171"/>
                <a:gd name="T111" fmla="*/ 37 h 111"/>
                <a:gd name="T112" fmla="*/ 152 w 171"/>
                <a:gd name="T113" fmla="*/ 4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" h="111">
                  <a:moveTo>
                    <a:pt x="152" y="4"/>
                  </a:moveTo>
                  <a:cubicBezTo>
                    <a:pt x="152" y="4"/>
                    <a:pt x="124" y="0"/>
                    <a:pt x="84" y="0"/>
                  </a:cubicBezTo>
                  <a:cubicBezTo>
                    <a:pt x="44" y="0"/>
                    <a:pt x="23" y="4"/>
                    <a:pt x="23" y="4"/>
                  </a:cubicBezTo>
                  <a:cubicBezTo>
                    <a:pt x="4" y="5"/>
                    <a:pt x="0" y="20"/>
                    <a:pt x="0" y="2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3" y="88"/>
                    <a:pt x="19" y="90"/>
                  </a:cubicBezTo>
                  <a:cubicBezTo>
                    <a:pt x="19" y="90"/>
                    <a:pt x="21" y="90"/>
                    <a:pt x="24" y="90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55" y="92"/>
                    <a:pt x="70" y="93"/>
                    <a:pt x="87" y="93"/>
                  </a:cubicBezTo>
                  <a:cubicBezTo>
                    <a:pt x="127" y="93"/>
                    <a:pt x="148" y="90"/>
                    <a:pt x="148" y="90"/>
                  </a:cubicBezTo>
                  <a:cubicBezTo>
                    <a:pt x="167" y="88"/>
                    <a:pt x="171" y="73"/>
                    <a:pt x="171" y="6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1" y="19"/>
                    <a:pt x="168" y="5"/>
                    <a:pt x="152" y="4"/>
                  </a:cubicBezTo>
                  <a:close/>
                  <a:moveTo>
                    <a:pt x="49" y="72"/>
                  </a:moveTo>
                  <a:cubicBezTo>
                    <a:pt x="41" y="72"/>
                    <a:pt x="41" y="72"/>
                    <a:pt x="41" y="7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49" y="47"/>
                    <a:pt x="49" y="47"/>
                    <a:pt x="49" y="47"/>
                  </a:cubicBezTo>
                  <a:lnTo>
                    <a:pt x="49" y="72"/>
                  </a:lnTo>
                  <a:close/>
                  <a:moveTo>
                    <a:pt x="77" y="72"/>
                  </a:moveTo>
                  <a:cubicBezTo>
                    <a:pt x="67" y="72"/>
                    <a:pt x="59" y="64"/>
                    <a:pt x="59" y="54"/>
                  </a:cubicBezTo>
                  <a:cubicBezTo>
                    <a:pt x="59" y="44"/>
                    <a:pt x="67" y="36"/>
                    <a:pt x="77" y="36"/>
                  </a:cubicBezTo>
                  <a:cubicBezTo>
                    <a:pt x="87" y="36"/>
                    <a:pt x="95" y="44"/>
                    <a:pt x="95" y="54"/>
                  </a:cubicBezTo>
                  <a:cubicBezTo>
                    <a:pt x="95" y="64"/>
                    <a:pt x="87" y="72"/>
                    <a:pt x="77" y="72"/>
                  </a:cubicBezTo>
                  <a:close/>
                  <a:moveTo>
                    <a:pt x="128" y="69"/>
                  </a:moveTo>
                  <a:cubicBezTo>
                    <a:pt x="128" y="69"/>
                    <a:pt x="128" y="72"/>
                    <a:pt x="126" y="72"/>
                  </a:cubicBezTo>
                  <a:cubicBezTo>
                    <a:pt x="123" y="72"/>
                    <a:pt x="110" y="72"/>
                    <a:pt x="110" y="72"/>
                  </a:cubicBezTo>
                  <a:cubicBezTo>
                    <a:pt x="105" y="72"/>
                    <a:pt x="99" y="69"/>
                    <a:pt x="99" y="62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7" y="61"/>
                    <a:pt x="107" y="65"/>
                    <a:pt x="113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8" y="37"/>
                    <a:pt x="128" y="37"/>
                    <a:pt x="128" y="37"/>
                  </a:cubicBezTo>
                  <a:lnTo>
                    <a:pt x="128" y="69"/>
                  </a:lnTo>
                  <a:close/>
                  <a:moveTo>
                    <a:pt x="152" y="45"/>
                  </a:moveTo>
                  <a:cubicBezTo>
                    <a:pt x="152" y="45"/>
                    <a:pt x="148" y="45"/>
                    <a:pt x="145" y="45"/>
                  </a:cubicBezTo>
                  <a:cubicBezTo>
                    <a:pt x="142" y="45"/>
                    <a:pt x="140" y="47"/>
                    <a:pt x="140" y="49"/>
                  </a:cubicBezTo>
                  <a:cubicBezTo>
                    <a:pt x="140" y="52"/>
                    <a:pt x="140" y="72"/>
                    <a:pt x="14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49"/>
                    <a:pt x="131" y="37"/>
                    <a:pt x="143" y="37"/>
                  </a:cubicBezTo>
                  <a:cubicBezTo>
                    <a:pt x="149" y="37"/>
                    <a:pt x="151" y="37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lnTo>
                    <a:pt x="152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54" name="Oval 85"/>
            <p:cNvSpPr>
              <a:spLocks noChangeArrowheads="1"/>
            </p:cNvSpPr>
            <p:nvPr/>
          </p:nvSpPr>
          <p:spPr bwMode="auto">
            <a:xfrm>
              <a:off x="5675313" y="2178062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190" name="Group 4189"/>
          <p:cNvGrpSpPr/>
          <p:nvPr/>
        </p:nvGrpSpPr>
        <p:grpSpPr>
          <a:xfrm>
            <a:off x="4106240" y="2279127"/>
            <a:ext cx="414338" cy="316706"/>
            <a:chOff x="3298825" y="2030425"/>
            <a:chExt cx="552450" cy="422275"/>
          </a:xfrm>
          <a:solidFill>
            <a:schemeClr val="accent2"/>
          </a:solidFill>
        </p:grpSpPr>
        <p:sp>
          <p:nvSpPr>
            <p:cNvPr id="4155" name="Freeform 86"/>
            <p:cNvSpPr>
              <a:spLocks/>
            </p:cNvSpPr>
            <p:nvPr/>
          </p:nvSpPr>
          <p:spPr bwMode="auto">
            <a:xfrm>
              <a:off x="3298825" y="2184412"/>
              <a:ext cx="552450" cy="268288"/>
            </a:xfrm>
            <a:custGeom>
              <a:avLst/>
              <a:gdLst>
                <a:gd name="T0" fmla="*/ 144 w 147"/>
                <a:gd name="T1" fmla="*/ 27 h 71"/>
                <a:gd name="T2" fmla="*/ 131 w 147"/>
                <a:gd name="T3" fmla="*/ 25 h 71"/>
                <a:gd name="T4" fmla="*/ 17 w 147"/>
                <a:gd name="T5" fmla="*/ 5 h 71"/>
                <a:gd name="T6" fmla="*/ 5 w 147"/>
                <a:gd name="T7" fmla="*/ 3 h 71"/>
                <a:gd name="T8" fmla="*/ 2 w 147"/>
                <a:gd name="T9" fmla="*/ 16 h 71"/>
                <a:gd name="T10" fmla="*/ 68 w 147"/>
                <a:gd name="T11" fmla="*/ 59 h 71"/>
                <a:gd name="T12" fmla="*/ 83 w 147"/>
                <a:gd name="T13" fmla="*/ 60 h 71"/>
                <a:gd name="T14" fmla="*/ 142 w 147"/>
                <a:gd name="T15" fmla="*/ 40 h 71"/>
                <a:gd name="T16" fmla="*/ 144 w 147"/>
                <a:gd name="T17" fmla="*/ 2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71">
                  <a:moveTo>
                    <a:pt x="144" y="27"/>
                  </a:moveTo>
                  <a:cubicBezTo>
                    <a:pt x="141" y="23"/>
                    <a:pt x="135" y="22"/>
                    <a:pt x="131" y="25"/>
                  </a:cubicBezTo>
                  <a:cubicBezTo>
                    <a:pt x="65" y="71"/>
                    <a:pt x="19" y="8"/>
                    <a:pt x="17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2" y="16"/>
                  </a:cubicBezTo>
                  <a:cubicBezTo>
                    <a:pt x="3" y="17"/>
                    <a:pt x="28" y="51"/>
                    <a:pt x="68" y="59"/>
                  </a:cubicBezTo>
                  <a:cubicBezTo>
                    <a:pt x="73" y="59"/>
                    <a:pt x="78" y="60"/>
                    <a:pt x="83" y="60"/>
                  </a:cubicBezTo>
                  <a:cubicBezTo>
                    <a:pt x="103" y="60"/>
                    <a:pt x="122" y="53"/>
                    <a:pt x="142" y="40"/>
                  </a:cubicBezTo>
                  <a:cubicBezTo>
                    <a:pt x="146" y="37"/>
                    <a:pt x="147" y="31"/>
                    <a:pt x="14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56" name="Oval 87"/>
            <p:cNvSpPr>
              <a:spLocks noChangeArrowheads="1"/>
            </p:cNvSpPr>
            <p:nvPr/>
          </p:nvSpPr>
          <p:spPr bwMode="auto">
            <a:xfrm>
              <a:off x="3640138" y="2068525"/>
              <a:ext cx="109538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57" name="Oval 88"/>
            <p:cNvSpPr>
              <a:spLocks noChangeArrowheads="1"/>
            </p:cNvSpPr>
            <p:nvPr/>
          </p:nvSpPr>
          <p:spPr bwMode="auto">
            <a:xfrm>
              <a:off x="3430588" y="2030425"/>
              <a:ext cx="107950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191" name="Group 4190"/>
          <p:cNvGrpSpPr/>
          <p:nvPr/>
        </p:nvGrpSpPr>
        <p:grpSpPr>
          <a:xfrm>
            <a:off x="5067564" y="1153229"/>
            <a:ext cx="486966" cy="302419"/>
            <a:chOff x="8731250" y="180987"/>
            <a:chExt cx="649288" cy="403225"/>
          </a:xfrm>
          <a:solidFill>
            <a:schemeClr val="accent2"/>
          </a:solidFill>
        </p:grpSpPr>
        <p:sp>
          <p:nvSpPr>
            <p:cNvPr id="4158" name="Freeform 89"/>
            <p:cNvSpPr>
              <a:spLocks noEditPoints="1"/>
            </p:cNvSpPr>
            <p:nvPr/>
          </p:nvSpPr>
          <p:spPr bwMode="auto">
            <a:xfrm>
              <a:off x="8731250" y="180987"/>
              <a:ext cx="330200" cy="392113"/>
            </a:xfrm>
            <a:custGeom>
              <a:avLst/>
              <a:gdLst>
                <a:gd name="T0" fmla="*/ 67 w 88"/>
                <a:gd name="T1" fmla="*/ 47 h 104"/>
                <a:gd name="T2" fmla="*/ 83 w 88"/>
                <a:gd name="T3" fmla="*/ 27 h 104"/>
                <a:gd name="T4" fmla="*/ 54 w 88"/>
                <a:gd name="T5" fmla="*/ 0 h 104"/>
                <a:gd name="T6" fmla="*/ 24 w 88"/>
                <a:gd name="T7" fmla="*/ 0 h 104"/>
                <a:gd name="T8" fmla="*/ 23 w 88"/>
                <a:gd name="T9" fmla="*/ 0 h 104"/>
                <a:gd name="T10" fmla="*/ 0 w 88"/>
                <a:gd name="T11" fmla="*/ 0 h 104"/>
                <a:gd name="T12" fmla="*/ 0 w 88"/>
                <a:gd name="T13" fmla="*/ 103 h 104"/>
                <a:gd name="T14" fmla="*/ 23 w 88"/>
                <a:gd name="T15" fmla="*/ 103 h 104"/>
                <a:gd name="T16" fmla="*/ 24 w 88"/>
                <a:gd name="T17" fmla="*/ 103 h 104"/>
                <a:gd name="T18" fmla="*/ 54 w 88"/>
                <a:gd name="T19" fmla="*/ 103 h 104"/>
                <a:gd name="T20" fmla="*/ 87 w 88"/>
                <a:gd name="T21" fmla="*/ 73 h 104"/>
                <a:gd name="T22" fmla="*/ 67 w 88"/>
                <a:gd name="T23" fmla="*/ 47 h 104"/>
                <a:gd name="T24" fmla="*/ 24 w 88"/>
                <a:gd name="T25" fmla="*/ 18 h 104"/>
                <a:gd name="T26" fmla="*/ 50 w 88"/>
                <a:gd name="T27" fmla="*/ 18 h 104"/>
                <a:gd name="T28" fmla="*/ 54 w 88"/>
                <a:gd name="T29" fmla="*/ 18 h 104"/>
                <a:gd name="T30" fmla="*/ 61 w 88"/>
                <a:gd name="T31" fmla="*/ 29 h 104"/>
                <a:gd name="T32" fmla="*/ 52 w 88"/>
                <a:gd name="T33" fmla="*/ 41 h 104"/>
                <a:gd name="T34" fmla="*/ 24 w 88"/>
                <a:gd name="T35" fmla="*/ 41 h 104"/>
                <a:gd name="T36" fmla="*/ 24 w 88"/>
                <a:gd name="T37" fmla="*/ 18 h 104"/>
                <a:gd name="T38" fmla="*/ 52 w 88"/>
                <a:gd name="T39" fmla="*/ 85 h 104"/>
                <a:gd name="T40" fmla="*/ 24 w 88"/>
                <a:gd name="T41" fmla="*/ 85 h 104"/>
                <a:gd name="T42" fmla="*/ 24 w 88"/>
                <a:gd name="T43" fmla="*/ 57 h 104"/>
                <a:gd name="T44" fmla="*/ 54 w 88"/>
                <a:gd name="T45" fmla="*/ 57 h 104"/>
                <a:gd name="T46" fmla="*/ 65 w 88"/>
                <a:gd name="T47" fmla="*/ 71 h 104"/>
                <a:gd name="T48" fmla="*/ 52 w 88"/>
                <a:gd name="T49" fmla="*/ 8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4">
                  <a:moveTo>
                    <a:pt x="67" y="47"/>
                  </a:moveTo>
                  <a:cubicBezTo>
                    <a:pt x="67" y="47"/>
                    <a:pt x="83" y="46"/>
                    <a:pt x="83" y="27"/>
                  </a:cubicBezTo>
                  <a:cubicBezTo>
                    <a:pt x="83" y="9"/>
                    <a:pt x="70" y="0"/>
                    <a:pt x="5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4" y="103"/>
                    <a:pt x="87" y="104"/>
                    <a:pt x="87" y="73"/>
                  </a:cubicBezTo>
                  <a:cubicBezTo>
                    <a:pt x="87" y="73"/>
                    <a:pt x="88" y="47"/>
                    <a:pt x="67" y="47"/>
                  </a:cubicBezTo>
                  <a:close/>
                  <a:moveTo>
                    <a:pt x="24" y="18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61" y="18"/>
                    <a:pt x="61" y="29"/>
                  </a:cubicBezTo>
                  <a:cubicBezTo>
                    <a:pt x="61" y="40"/>
                    <a:pt x="57" y="41"/>
                    <a:pt x="52" y="41"/>
                  </a:cubicBezTo>
                  <a:cubicBezTo>
                    <a:pt x="24" y="41"/>
                    <a:pt x="24" y="41"/>
                    <a:pt x="24" y="41"/>
                  </a:cubicBezTo>
                  <a:lnTo>
                    <a:pt x="24" y="18"/>
                  </a:lnTo>
                  <a:close/>
                  <a:moveTo>
                    <a:pt x="52" y="8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65" y="57"/>
                    <a:pt x="65" y="71"/>
                  </a:cubicBezTo>
                  <a:cubicBezTo>
                    <a:pt x="65" y="83"/>
                    <a:pt x="57" y="85"/>
                    <a:pt x="5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59" name="Rectangle 90"/>
            <p:cNvSpPr>
              <a:spLocks noChangeArrowheads="1"/>
            </p:cNvSpPr>
            <p:nvPr/>
          </p:nvSpPr>
          <p:spPr bwMode="auto">
            <a:xfrm>
              <a:off x="9136063" y="203212"/>
              <a:ext cx="161925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60" name="Freeform 91"/>
            <p:cNvSpPr>
              <a:spLocks noEditPoints="1"/>
            </p:cNvSpPr>
            <p:nvPr/>
          </p:nvSpPr>
          <p:spPr bwMode="auto">
            <a:xfrm>
              <a:off x="9061450" y="279412"/>
              <a:ext cx="319088" cy="304800"/>
            </a:xfrm>
            <a:custGeom>
              <a:avLst/>
              <a:gdLst>
                <a:gd name="T0" fmla="*/ 43 w 85"/>
                <a:gd name="T1" fmla="*/ 0 h 81"/>
                <a:gd name="T2" fmla="*/ 3 w 85"/>
                <a:gd name="T3" fmla="*/ 40 h 81"/>
                <a:gd name="T4" fmla="*/ 43 w 85"/>
                <a:gd name="T5" fmla="*/ 79 h 81"/>
                <a:gd name="T6" fmla="*/ 78 w 85"/>
                <a:gd name="T7" fmla="*/ 52 h 81"/>
                <a:gd name="T8" fmla="*/ 60 w 85"/>
                <a:gd name="T9" fmla="*/ 52 h 81"/>
                <a:gd name="T10" fmla="*/ 43 w 85"/>
                <a:gd name="T11" fmla="*/ 63 h 81"/>
                <a:gd name="T12" fmla="*/ 25 w 85"/>
                <a:gd name="T13" fmla="*/ 45 h 81"/>
                <a:gd name="T14" fmla="*/ 79 w 85"/>
                <a:gd name="T15" fmla="*/ 45 h 81"/>
                <a:gd name="T16" fmla="*/ 43 w 85"/>
                <a:gd name="T17" fmla="*/ 0 h 81"/>
                <a:gd name="T18" fmla="*/ 59 w 85"/>
                <a:gd name="T19" fmla="*/ 31 h 81"/>
                <a:gd name="T20" fmla="*/ 25 w 85"/>
                <a:gd name="T21" fmla="*/ 31 h 81"/>
                <a:gd name="T22" fmla="*/ 43 w 85"/>
                <a:gd name="T23" fmla="*/ 15 h 81"/>
                <a:gd name="T24" fmla="*/ 59 w 85"/>
                <a:gd name="T25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1">
                  <a:moveTo>
                    <a:pt x="43" y="0"/>
                  </a:moveTo>
                  <a:cubicBezTo>
                    <a:pt x="3" y="0"/>
                    <a:pt x="3" y="40"/>
                    <a:pt x="3" y="40"/>
                  </a:cubicBezTo>
                  <a:cubicBezTo>
                    <a:pt x="3" y="40"/>
                    <a:pt x="0" y="79"/>
                    <a:pt x="43" y="79"/>
                  </a:cubicBezTo>
                  <a:cubicBezTo>
                    <a:pt x="43" y="79"/>
                    <a:pt x="78" y="81"/>
                    <a:pt x="78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63"/>
                    <a:pt x="43" y="63"/>
                  </a:cubicBezTo>
                  <a:cubicBezTo>
                    <a:pt x="43" y="63"/>
                    <a:pt x="25" y="64"/>
                    <a:pt x="2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85" y="0"/>
                    <a:pt x="43" y="0"/>
                  </a:cubicBezTo>
                  <a:close/>
                  <a:moveTo>
                    <a:pt x="59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7" y="15"/>
                    <a:pt x="43" y="15"/>
                  </a:cubicBezTo>
                  <a:cubicBezTo>
                    <a:pt x="59" y="15"/>
                    <a:pt x="59" y="31"/>
                    <a:pt x="5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161" name="Freeform 92"/>
          <p:cNvSpPr>
            <a:spLocks/>
          </p:cNvSpPr>
          <p:nvPr/>
        </p:nvSpPr>
        <p:spPr bwMode="auto">
          <a:xfrm>
            <a:off x="3456164" y="2445819"/>
            <a:ext cx="484585" cy="321469"/>
          </a:xfrm>
          <a:custGeom>
            <a:avLst/>
            <a:gdLst>
              <a:gd name="T0" fmla="*/ 0 w 407"/>
              <a:gd name="T1" fmla="*/ 135 h 270"/>
              <a:gd name="T2" fmla="*/ 95 w 407"/>
              <a:gd name="T3" fmla="*/ 0 h 270"/>
              <a:gd name="T4" fmla="*/ 204 w 407"/>
              <a:gd name="T5" fmla="*/ 144 h 270"/>
              <a:gd name="T6" fmla="*/ 315 w 407"/>
              <a:gd name="T7" fmla="*/ 0 h 270"/>
              <a:gd name="T8" fmla="*/ 407 w 407"/>
              <a:gd name="T9" fmla="*/ 130 h 270"/>
              <a:gd name="T10" fmla="*/ 301 w 407"/>
              <a:gd name="T11" fmla="*/ 270 h 270"/>
              <a:gd name="T12" fmla="*/ 109 w 407"/>
              <a:gd name="T13" fmla="*/ 270 h 270"/>
              <a:gd name="T14" fmla="*/ 0 w 407"/>
              <a:gd name="T15" fmla="*/ 13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7" h="270">
                <a:moveTo>
                  <a:pt x="0" y="135"/>
                </a:moveTo>
                <a:lnTo>
                  <a:pt x="95" y="0"/>
                </a:lnTo>
                <a:lnTo>
                  <a:pt x="204" y="144"/>
                </a:lnTo>
                <a:lnTo>
                  <a:pt x="315" y="0"/>
                </a:lnTo>
                <a:lnTo>
                  <a:pt x="407" y="130"/>
                </a:lnTo>
                <a:lnTo>
                  <a:pt x="301" y="270"/>
                </a:lnTo>
                <a:lnTo>
                  <a:pt x="109" y="270"/>
                </a:lnTo>
                <a:lnTo>
                  <a:pt x="0" y="1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62" name="Freeform 93"/>
          <p:cNvSpPr>
            <a:spLocks noEditPoints="1"/>
          </p:cNvSpPr>
          <p:nvPr/>
        </p:nvSpPr>
        <p:spPr bwMode="auto">
          <a:xfrm>
            <a:off x="6668552" y="1623607"/>
            <a:ext cx="444104" cy="446485"/>
          </a:xfrm>
          <a:custGeom>
            <a:avLst/>
            <a:gdLst>
              <a:gd name="T0" fmla="*/ 79 w 158"/>
              <a:gd name="T1" fmla="*/ 0 h 158"/>
              <a:gd name="T2" fmla="*/ 0 w 158"/>
              <a:gd name="T3" fmla="*/ 79 h 158"/>
              <a:gd name="T4" fmla="*/ 79 w 158"/>
              <a:gd name="T5" fmla="*/ 158 h 158"/>
              <a:gd name="T6" fmla="*/ 158 w 158"/>
              <a:gd name="T7" fmla="*/ 79 h 158"/>
              <a:gd name="T8" fmla="*/ 79 w 158"/>
              <a:gd name="T9" fmla="*/ 0 h 158"/>
              <a:gd name="T10" fmla="*/ 8 w 158"/>
              <a:gd name="T11" fmla="*/ 79 h 158"/>
              <a:gd name="T12" fmla="*/ 14 w 158"/>
              <a:gd name="T13" fmla="*/ 50 h 158"/>
              <a:gd name="T14" fmla="*/ 48 w 158"/>
              <a:gd name="T15" fmla="*/ 143 h 158"/>
              <a:gd name="T16" fmla="*/ 8 w 158"/>
              <a:gd name="T17" fmla="*/ 79 h 158"/>
              <a:gd name="T18" fmla="*/ 79 w 158"/>
              <a:gd name="T19" fmla="*/ 150 h 158"/>
              <a:gd name="T20" fmla="*/ 59 w 158"/>
              <a:gd name="T21" fmla="*/ 148 h 158"/>
              <a:gd name="T22" fmla="*/ 80 w 158"/>
              <a:gd name="T23" fmla="*/ 86 h 158"/>
              <a:gd name="T24" fmla="*/ 102 w 158"/>
              <a:gd name="T25" fmla="*/ 145 h 158"/>
              <a:gd name="T26" fmla="*/ 102 w 158"/>
              <a:gd name="T27" fmla="*/ 146 h 158"/>
              <a:gd name="T28" fmla="*/ 79 w 158"/>
              <a:gd name="T29" fmla="*/ 150 h 158"/>
              <a:gd name="T30" fmla="*/ 88 w 158"/>
              <a:gd name="T31" fmla="*/ 46 h 158"/>
              <a:gd name="T32" fmla="*/ 97 w 158"/>
              <a:gd name="T33" fmla="*/ 45 h 158"/>
              <a:gd name="T34" fmla="*/ 96 w 158"/>
              <a:gd name="T35" fmla="*/ 39 h 158"/>
              <a:gd name="T36" fmla="*/ 77 w 158"/>
              <a:gd name="T37" fmla="*/ 40 h 158"/>
              <a:gd name="T38" fmla="*/ 58 w 158"/>
              <a:gd name="T39" fmla="*/ 39 h 158"/>
              <a:gd name="T40" fmla="*/ 58 w 158"/>
              <a:gd name="T41" fmla="*/ 45 h 158"/>
              <a:gd name="T42" fmla="*/ 66 w 158"/>
              <a:gd name="T43" fmla="*/ 46 h 158"/>
              <a:gd name="T44" fmla="*/ 77 w 158"/>
              <a:gd name="T45" fmla="*/ 76 h 158"/>
              <a:gd name="T46" fmla="*/ 61 w 158"/>
              <a:gd name="T47" fmla="*/ 123 h 158"/>
              <a:gd name="T48" fmla="*/ 35 w 158"/>
              <a:gd name="T49" fmla="*/ 46 h 158"/>
              <a:gd name="T50" fmla="*/ 43 w 158"/>
              <a:gd name="T51" fmla="*/ 45 h 158"/>
              <a:gd name="T52" fmla="*/ 43 w 158"/>
              <a:gd name="T53" fmla="*/ 39 h 158"/>
              <a:gd name="T54" fmla="*/ 24 w 158"/>
              <a:gd name="T55" fmla="*/ 40 h 158"/>
              <a:gd name="T56" fmla="*/ 19 w 158"/>
              <a:gd name="T57" fmla="*/ 40 h 158"/>
              <a:gd name="T58" fmla="*/ 79 w 158"/>
              <a:gd name="T59" fmla="*/ 8 h 158"/>
              <a:gd name="T60" fmla="*/ 127 w 158"/>
              <a:gd name="T61" fmla="*/ 27 h 158"/>
              <a:gd name="T62" fmla="*/ 126 w 158"/>
              <a:gd name="T63" fmla="*/ 27 h 158"/>
              <a:gd name="T64" fmla="*/ 114 w 158"/>
              <a:gd name="T65" fmla="*/ 39 h 158"/>
              <a:gd name="T66" fmla="*/ 121 w 158"/>
              <a:gd name="T67" fmla="*/ 56 h 158"/>
              <a:gd name="T68" fmla="*/ 127 w 158"/>
              <a:gd name="T69" fmla="*/ 76 h 158"/>
              <a:gd name="T70" fmla="*/ 121 w 158"/>
              <a:gd name="T71" fmla="*/ 99 h 158"/>
              <a:gd name="T72" fmla="*/ 114 w 158"/>
              <a:gd name="T73" fmla="*/ 122 h 158"/>
              <a:gd name="T74" fmla="*/ 88 w 158"/>
              <a:gd name="T75" fmla="*/ 46 h 158"/>
              <a:gd name="T76" fmla="*/ 114 w 158"/>
              <a:gd name="T77" fmla="*/ 141 h 158"/>
              <a:gd name="T78" fmla="*/ 136 w 158"/>
              <a:gd name="T79" fmla="*/ 78 h 158"/>
              <a:gd name="T80" fmla="*/ 142 w 158"/>
              <a:gd name="T81" fmla="*/ 52 h 158"/>
              <a:gd name="T82" fmla="*/ 141 w 158"/>
              <a:gd name="T83" fmla="*/ 45 h 158"/>
              <a:gd name="T84" fmla="*/ 150 w 158"/>
              <a:gd name="T85" fmla="*/ 79 h 158"/>
              <a:gd name="T86" fmla="*/ 114 w 158"/>
              <a:gd name="T87" fmla="*/ 14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8" h="158">
                <a:moveTo>
                  <a:pt x="79" y="0"/>
                </a:moveTo>
                <a:cubicBezTo>
                  <a:pt x="35" y="0"/>
                  <a:pt x="0" y="36"/>
                  <a:pt x="0" y="79"/>
                </a:cubicBezTo>
                <a:cubicBezTo>
                  <a:pt x="0" y="123"/>
                  <a:pt x="35" y="158"/>
                  <a:pt x="79" y="158"/>
                </a:cubicBezTo>
                <a:cubicBezTo>
                  <a:pt x="122" y="158"/>
                  <a:pt x="158" y="123"/>
                  <a:pt x="158" y="79"/>
                </a:cubicBezTo>
                <a:cubicBezTo>
                  <a:pt x="158" y="36"/>
                  <a:pt x="122" y="0"/>
                  <a:pt x="79" y="0"/>
                </a:cubicBezTo>
                <a:close/>
                <a:moveTo>
                  <a:pt x="8" y="79"/>
                </a:moveTo>
                <a:cubicBezTo>
                  <a:pt x="8" y="69"/>
                  <a:pt x="10" y="59"/>
                  <a:pt x="14" y="50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24" y="132"/>
                  <a:pt x="8" y="107"/>
                  <a:pt x="8" y="79"/>
                </a:cubicBezTo>
                <a:close/>
                <a:moveTo>
                  <a:pt x="79" y="150"/>
                </a:moveTo>
                <a:cubicBezTo>
                  <a:pt x="72" y="150"/>
                  <a:pt x="65" y="149"/>
                  <a:pt x="59" y="148"/>
                </a:cubicBezTo>
                <a:cubicBezTo>
                  <a:pt x="80" y="86"/>
                  <a:pt x="80" y="86"/>
                  <a:pt x="80" y="86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5" y="149"/>
                  <a:pt x="87" y="150"/>
                  <a:pt x="79" y="150"/>
                </a:cubicBezTo>
                <a:close/>
                <a:moveTo>
                  <a:pt x="88" y="46"/>
                </a:moveTo>
                <a:cubicBezTo>
                  <a:pt x="93" y="46"/>
                  <a:pt x="97" y="45"/>
                  <a:pt x="97" y="45"/>
                </a:cubicBezTo>
                <a:cubicBezTo>
                  <a:pt x="100" y="45"/>
                  <a:pt x="100" y="39"/>
                  <a:pt x="96" y="39"/>
                </a:cubicBezTo>
                <a:cubicBezTo>
                  <a:pt x="96" y="39"/>
                  <a:pt x="85" y="40"/>
                  <a:pt x="77" y="40"/>
                </a:cubicBezTo>
                <a:cubicBezTo>
                  <a:pt x="70" y="40"/>
                  <a:pt x="58" y="39"/>
                  <a:pt x="58" y="39"/>
                </a:cubicBezTo>
                <a:cubicBezTo>
                  <a:pt x="55" y="39"/>
                  <a:pt x="54" y="45"/>
                  <a:pt x="58" y="45"/>
                </a:cubicBezTo>
                <a:cubicBezTo>
                  <a:pt x="58" y="45"/>
                  <a:pt x="62" y="46"/>
                  <a:pt x="66" y="46"/>
                </a:cubicBezTo>
                <a:cubicBezTo>
                  <a:pt x="77" y="76"/>
                  <a:pt x="77" y="76"/>
                  <a:pt x="77" y="76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35" y="46"/>
                  <a:pt x="35" y="46"/>
                  <a:pt x="35" y="46"/>
                </a:cubicBezTo>
                <a:cubicBezTo>
                  <a:pt x="39" y="46"/>
                  <a:pt x="43" y="45"/>
                  <a:pt x="43" y="45"/>
                </a:cubicBezTo>
                <a:cubicBezTo>
                  <a:pt x="47" y="45"/>
                  <a:pt x="47" y="39"/>
                  <a:pt x="43" y="39"/>
                </a:cubicBezTo>
                <a:cubicBezTo>
                  <a:pt x="43" y="39"/>
                  <a:pt x="31" y="40"/>
                  <a:pt x="24" y="40"/>
                </a:cubicBezTo>
                <a:cubicBezTo>
                  <a:pt x="23" y="40"/>
                  <a:pt x="21" y="40"/>
                  <a:pt x="19" y="40"/>
                </a:cubicBezTo>
                <a:cubicBezTo>
                  <a:pt x="32" y="21"/>
                  <a:pt x="54" y="8"/>
                  <a:pt x="79" y="8"/>
                </a:cubicBezTo>
                <a:cubicBezTo>
                  <a:pt x="97" y="8"/>
                  <a:pt x="114" y="15"/>
                  <a:pt x="127" y="27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19" y="27"/>
                  <a:pt x="114" y="33"/>
                  <a:pt x="114" y="39"/>
                </a:cubicBezTo>
                <a:cubicBezTo>
                  <a:pt x="114" y="45"/>
                  <a:pt x="117" y="50"/>
                  <a:pt x="121" y="56"/>
                </a:cubicBezTo>
                <a:cubicBezTo>
                  <a:pt x="124" y="61"/>
                  <a:pt x="127" y="67"/>
                  <a:pt x="127" y="76"/>
                </a:cubicBezTo>
                <a:cubicBezTo>
                  <a:pt x="127" y="82"/>
                  <a:pt x="124" y="89"/>
                  <a:pt x="121" y="99"/>
                </a:cubicBezTo>
                <a:cubicBezTo>
                  <a:pt x="114" y="122"/>
                  <a:pt x="114" y="122"/>
                  <a:pt x="114" y="122"/>
                </a:cubicBezTo>
                <a:lnTo>
                  <a:pt x="88" y="46"/>
                </a:lnTo>
                <a:close/>
                <a:moveTo>
                  <a:pt x="114" y="141"/>
                </a:moveTo>
                <a:cubicBezTo>
                  <a:pt x="136" y="78"/>
                  <a:pt x="136" y="78"/>
                  <a:pt x="136" y="78"/>
                </a:cubicBezTo>
                <a:cubicBezTo>
                  <a:pt x="140" y="68"/>
                  <a:pt x="142" y="60"/>
                  <a:pt x="142" y="52"/>
                </a:cubicBezTo>
                <a:cubicBezTo>
                  <a:pt x="142" y="50"/>
                  <a:pt x="141" y="47"/>
                  <a:pt x="141" y="45"/>
                </a:cubicBezTo>
                <a:cubicBezTo>
                  <a:pt x="147" y="55"/>
                  <a:pt x="150" y="67"/>
                  <a:pt x="150" y="79"/>
                </a:cubicBezTo>
                <a:cubicBezTo>
                  <a:pt x="150" y="106"/>
                  <a:pt x="136" y="128"/>
                  <a:pt x="114" y="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63" name="Freeform 94"/>
          <p:cNvSpPr>
            <a:spLocks/>
          </p:cNvSpPr>
          <p:nvPr/>
        </p:nvSpPr>
        <p:spPr bwMode="auto">
          <a:xfrm>
            <a:off x="4191349" y="5087529"/>
            <a:ext cx="253604" cy="485775"/>
          </a:xfrm>
          <a:custGeom>
            <a:avLst/>
            <a:gdLst>
              <a:gd name="T0" fmla="*/ 83 w 90"/>
              <a:gd name="T1" fmla="*/ 125 h 172"/>
              <a:gd name="T2" fmla="*/ 56 w 90"/>
              <a:gd name="T3" fmla="*/ 110 h 172"/>
              <a:gd name="T4" fmla="*/ 56 w 90"/>
              <a:gd name="T5" fmla="*/ 80 h 172"/>
              <a:gd name="T6" fmla="*/ 56 w 90"/>
              <a:gd name="T7" fmla="*/ 65 h 172"/>
              <a:gd name="T8" fmla="*/ 85 w 90"/>
              <a:gd name="T9" fmla="*/ 65 h 172"/>
              <a:gd name="T10" fmla="*/ 85 w 90"/>
              <a:gd name="T11" fmla="*/ 40 h 172"/>
              <a:gd name="T12" fmla="*/ 56 w 90"/>
              <a:gd name="T13" fmla="*/ 40 h 172"/>
              <a:gd name="T14" fmla="*/ 56 w 90"/>
              <a:gd name="T15" fmla="*/ 0 h 172"/>
              <a:gd name="T16" fmla="*/ 31 w 90"/>
              <a:gd name="T17" fmla="*/ 0 h 172"/>
              <a:gd name="T18" fmla="*/ 29 w 90"/>
              <a:gd name="T19" fmla="*/ 11 h 172"/>
              <a:gd name="T20" fmla="*/ 0 w 90"/>
              <a:gd name="T21" fmla="*/ 44 h 172"/>
              <a:gd name="T22" fmla="*/ 0 w 90"/>
              <a:gd name="T23" fmla="*/ 66 h 172"/>
              <a:gd name="T24" fmla="*/ 17 w 90"/>
              <a:gd name="T25" fmla="*/ 66 h 172"/>
              <a:gd name="T26" fmla="*/ 17 w 90"/>
              <a:gd name="T27" fmla="*/ 113 h 172"/>
              <a:gd name="T28" fmla="*/ 90 w 90"/>
              <a:gd name="T29" fmla="*/ 149 h 172"/>
              <a:gd name="T30" fmla="*/ 83 w 90"/>
              <a:gd name="T31" fmla="*/ 125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0" h="172">
                <a:moveTo>
                  <a:pt x="83" y="125"/>
                </a:moveTo>
                <a:cubicBezTo>
                  <a:pt x="81" y="125"/>
                  <a:pt x="56" y="136"/>
                  <a:pt x="56" y="110"/>
                </a:cubicBezTo>
                <a:cubicBezTo>
                  <a:pt x="56" y="100"/>
                  <a:pt x="56" y="90"/>
                  <a:pt x="56" y="80"/>
                </a:cubicBezTo>
                <a:cubicBezTo>
                  <a:pt x="56" y="76"/>
                  <a:pt x="56" y="71"/>
                  <a:pt x="56" y="65"/>
                </a:cubicBezTo>
                <a:cubicBezTo>
                  <a:pt x="66" y="65"/>
                  <a:pt x="76" y="65"/>
                  <a:pt x="85" y="65"/>
                </a:cubicBezTo>
                <a:cubicBezTo>
                  <a:pt x="85" y="40"/>
                  <a:pt x="85" y="40"/>
                  <a:pt x="85" y="40"/>
                </a:cubicBezTo>
                <a:cubicBezTo>
                  <a:pt x="75" y="40"/>
                  <a:pt x="66" y="40"/>
                  <a:pt x="56" y="40"/>
                </a:cubicBezTo>
                <a:cubicBezTo>
                  <a:pt x="56" y="27"/>
                  <a:pt x="56" y="13"/>
                  <a:pt x="56" y="0"/>
                </a:cubicBezTo>
                <a:cubicBezTo>
                  <a:pt x="51" y="0"/>
                  <a:pt x="31" y="0"/>
                  <a:pt x="31" y="0"/>
                </a:cubicBezTo>
                <a:cubicBezTo>
                  <a:pt x="31" y="0"/>
                  <a:pt x="30" y="4"/>
                  <a:pt x="29" y="11"/>
                </a:cubicBezTo>
                <a:cubicBezTo>
                  <a:pt x="25" y="26"/>
                  <a:pt x="13" y="40"/>
                  <a:pt x="0" y="44"/>
                </a:cubicBezTo>
                <a:cubicBezTo>
                  <a:pt x="0" y="51"/>
                  <a:pt x="0" y="58"/>
                  <a:pt x="0" y="66"/>
                </a:cubicBezTo>
                <a:cubicBezTo>
                  <a:pt x="6" y="66"/>
                  <a:pt x="11" y="66"/>
                  <a:pt x="17" y="66"/>
                </a:cubicBezTo>
                <a:cubicBezTo>
                  <a:pt x="17" y="113"/>
                  <a:pt x="17" y="113"/>
                  <a:pt x="17" y="113"/>
                </a:cubicBezTo>
                <a:cubicBezTo>
                  <a:pt x="17" y="172"/>
                  <a:pt x="84" y="155"/>
                  <a:pt x="90" y="149"/>
                </a:cubicBezTo>
                <a:lnTo>
                  <a:pt x="83" y="1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64" name="Freeform 95"/>
          <p:cNvSpPr>
            <a:spLocks noEditPoints="1"/>
          </p:cNvSpPr>
          <p:nvPr/>
        </p:nvSpPr>
        <p:spPr bwMode="auto">
          <a:xfrm>
            <a:off x="7478767" y="1521661"/>
            <a:ext cx="413147" cy="421481"/>
          </a:xfrm>
          <a:custGeom>
            <a:avLst/>
            <a:gdLst>
              <a:gd name="T0" fmla="*/ 147 w 147"/>
              <a:gd name="T1" fmla="*/ 93 h 149"/>
              <a:gd name="T2" fmla="*/ 141 w 147"/>
              <a:gd name="T3" fmla="*/ 66 h 149"/>
              <a:gd name="T4" fmla="*/ 118 w 147"/>
              <a:gd name="T5" fmla="*/ 57 h 149"/>
              <a:gd name="T6" fmla="*/ 119 w 147"/>
              <a:gd name="T7" fmla="*/ 39 h 149"/>
              <a:gd name="T8" fmla="*/ 79 w 147"/>
              <a:gd name="T9" fmla="*/ 0 h 149"/>
              <a:gd name="T10" fmla="*/ 79 w 147"/>
              <a:gd name="T11" fmla="*/ 0 h 149"/>
              <a:gd name="T12" fmla="*/ 44 w 147"/>
              <a:gd name="T13" fmla="*/ 0 h 149"/>
              <a:gd name="T14" fmla="*/ 43 w 147"/>
              <a:gd name="T15" fmla="*/ 0 h 149"/>
              <a:gd name="T16" fmla="*/ 11 w 147"/>
              <a:gd name="T17" fmla="*/ 12 h 149"/>
              <a:gd name="T18" fmla="*/ 0 w 147"/>
              <a:gd name="T19" fmla="*/ 40 h 149"/>
              <a:gd name="T20" fmla="*/ 0 w 147"/>
              <a:gd name="T21" fmla="*/ 96 h 149"/>
              <a:gd name="T22" fmla="*/ 0 w 147"/>
              <a:gd name="T23" fmla="*/ 99 h 149"/>
              <a:gd name="T24" fmla="*/ 10 w 147"/>
              <a:gd name="T25" fmla="*/ 136 h 149"/>
              <a:gd name="T26" fmla="*/ 46 w 147"/>
              <a:gd name="T27" fmla="*/ 149 h 149"/>
              <a:gd name="T28" fmla="*/ 47 w 147"/>
              <a:gd name="T29" fmla="*/ 149 h 149"/>
              <a:gd name="T30" fmla="*/ 100 w 147"/>
              <a:gd name="T31" fmla="*/ 149 h 149"/>
              <a:gd name="T32" fmla="*/ 100 w 147"/>
              <a:gd name="T33" fmla="*/ 149 h 149"/>
              <a:gd name="T34" fmla="*/ 134 w 147"/>
              <a:gd name="T35" fmla="*/ 135 h 149"/>
              <a:gd name="T36" fmla="*/ 147 w 147"/>
              <a:gd name="T37" fmla="*/ 101 h 149"/>
              <a:gd name="T38" fmla="*/ 147 w 147"/>
              <a:gd name="T39" fmla="*/ 93 h 149"/>
              <a:gd name="T40" fmla="*/ 47 w 147"/>
              <a:gd name="T41" fmla="*/ 30 h 149"/>
              <a:gd name="T42" fmla="*/ 77 w 147"/>
              <a:gd name="T43" fmla="*/ 30 h 149"/>
              <a:gd name="T44" fmla="*/ 89 w 147"/>
              <a:gd name="T45" fmla="*/ 43 h 149"/>
              <a:gd name="T46" fmla="*/ 76 w 147"/>
              <a:gd name="T47" fmla="*/ 55 h 149"/>
              <a:gd name="T48" fmla="*/ 46 w 147"/>
              <a:gd name="T49" fmla="*/ 55 h 149"/>
              <a:gd name="T50" fmla="*/ 34 w 147"/>
              <a:gd name="T51" fmla="*/ 42 h 149"/>
              <a:gd name="T52" fmla="*/ 47 w 147"/>
              <a:gd name="T53" fmla="*/ 30 h 149"/>
              <a:gd name="T54" fmla="*/ 103 w 147"/>
              <a:gd name="T55" fmla="*/ 114 h 149"/>
              <a:gd name="T56" fmla="*/ 43 w 147"/>
              <a:gd name="T57" fmla="*/ 114 h 149"/>
              <a:gd name="T58" fmla="*/ 30 w 147"/>
              <a:gd name="T59" fmla="*/ 101 h 149"/>
              <a:gd name="T60" fmla="*/ 43 w 147"/>
              <a:gd name="T61" fmla="*/ 89 h 149"/>
              <a:gd name="T62" fmla="*/ 103 w 147"/>
              <a:gd name="T63" fmla="*/ 89 h 149"/>
              <a:gd name="T64" fmla="*/ 116 w 147"/>
              <a:gd name="T65" fmla="*/ 101 h 149"/>
              <a:gd name="T66" fmla="*/ 103 w 147"/>
              <a:gd name="T67" fmla="*/ 11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7" h="149">
                <a:moveTo>
                  <a:pt x="147" y="93"/>
                </a:moveTo>
                <a:cubicBezTo>
                  <a:pt x="147" y="82"/>
                  <a:pt x="147" y="74"/>
                  <a:pt x="141" y="66"/>
                </a:cubicBezTo>
                <a:cubicBezTo>
                  <a:pt x="135" y="59"/>
                  <a:pt x="126" y="57"/>
                  <a:pt x="118" y="57"/>
                </a:cubicBezTo>
                <a:cubicBezTo>
                  <a:pt x="119" y="51"/>
                  <a:pt x="120" y="45"/>
                  <a:pt x="119" y="39"/>
                </a:cubicBezTo>
                <a:cubicBezTo>
                  <a:pt x="119" y="16"/>
                  <a:pt x="102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0" y="0"/>
                  <a:pt x="19" y="4"/>
                  <a:pt x="11" y="12"/>
                </a:cubicBezTo>
                <a:cubicBezTo>
                  <a:pt x="7" y="17"/>
                  <a:pt x="0" y="25"/>
                  <a:pt x="0" y="4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7"/>
                  <a:pt x="0" y="98"/>
                  <a:pt x="0" y="99"/>
                </a:cubicBezTo>
                <a:cubicBezTo>
                  <a:pt x="0" y="116"/>
                  <a:pt x="2" y="127"/>
                  <a:pt x="10" y="136"/>
                </a:cubicBezTo>
                <a:cubicBezTo>
                  <a:pt x="18" y="144"/>
                  <a:pt x="30" y="149"/>
                  <a:pt x="46" y="149"/>
                </a:cubicBezTo>
                <a:cubicBezTo>
                  <a:pt x="46" y="149"/>
                  <a:pt x="46" y="149"/>
                  <a:pt x="47" y="149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14" y="148"/>
                  <a:pt x="126" y="144"/>
                  <a:pt x="134" y="135"/>
                </a:cubicBezTo>
                <a:cubicBezTo>
                  <a:pt x="142" y="127"/>
                  <a:pt x="147" y="115"/>
                  <a:pt x="147" y="101"/>
                </a:cubicBezTo>
                <a:cubicBezTo>
                  <a:pt x="147" y="101"/>
                  <a:pt x="147" y="95"/>
                  <a:pt x="147" y="93"/>
                </a:cubicBezTo>
                <a:close/>
                <a:moveTo>
                  <a:pt x="4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84" y="30"/>
                  <a:pt x="89" y="36"/>
                  <a:pt x="89" y="43"/>
                </a:cubicBezTo>
                <a:cubicBezTo>
                  <a:pt x="89" y="50"/>
                  <a:pt x="83" y="55"/>
                  <a:pt x="76" y="55"/>
                </a:cubicBezTo>
                <a:cubicBezTo>
                  <a:pt x="76" y="55"/>
                  <a:pt x="46" y="55"/>
                  <a:pt x="46" y="55"/>
                </a:cubicBezTo>
                <a:cubicBezTo>
                  <a:pt x="39" y="55"/>
                  <a:pt x="34" y="50"/>
                  <a:pt x="34" y="42"/>
                </a:cubicBezTo>
                <a:cubicBezTo>
                  <a:pt x="34" y="35"/>
                  <a:pt x="40" y="30"/>
                  <a:pt x="47" y="30"/>
                </a:cubicBezTo>
                <a:close/>
                <a:moveTo>
                  <a:pt x="103" y="114"/>
                </a:moveTo>
                <a:cubicBezTo>
                  <a:pt x="43" y="114"/>
                  <a:pt x="43" y="114"/>
                  <a:pt x="43" y="114"/>
                </a:cubicBezTo>
                <a:cubicBezTo>
                  <a:pt x="36" y="114"/>
                  <a:pt x="30" y="108"/>
                  <a:pt x="30" y="101"/>
                </a:cubicBezTo>
                <a:cubicBezTo>
                  <a:pt x="30" y="94"/>
                  <a:pt x="36" y="89"/>
                  <a:pt x="43" y="89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10" y="89"/>
                  <a:pt x="116" y="94"/>
                  <a:pt x="116" y="101"/>
                </a:cubicBezTo>
                <a:cubicBezTo>
                  <a:pt x="116" y="108"/>
                  <a:pt x="110" y="114"/>
                  <a:pt x="103" y="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181" name="Group 4180"/>
          <p:cNvGrpSpPr/>
          <p:nvPr/>
        </p:nvGrpSpPr>
        <p:grpSpPr>
          <a:xfrm>
            <a:off x="8207200" y="4205501"/>
            <a:ext cx="414338" cy="415529"/>
            <a:chOff x="10998200" y="1936762"/>
            <a:chExt cx="552451" cy="554038"/>
          </a:xfrm>
          <a:solidFill>
            <a:schemeClr val="accent2"/>
          </a:solidFill>
        </p:grpSpPr>
        <p:sp>
          <p:nvSpPr>
            <p:cNvPr id="4165" name="Oval 96"/>
            <p:cNvSpPr>
              <a:spLocks noChangeArrowheads="1"/>
            </p:cNvSpPr>
            <p:nvPr/>
          </p:nvSpPr>
          <p:spPr bwMode="auto">
            <a:xfrm>
              <a:off x="10998200" y="1936762"/>
              <a:ext cx="131763" cy="134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66" name="Rectangle 97"/>
            <p:cNvSpPr>
              <a:spLocks noChangeArrowheads="1"/>
            </p:cNvSpPr>
            <p:nvPr/>
          </p:nvSpPr>
          <p:spPr bwMode="auto">
            <a:xfrm>
              <a:off x="11006138" y="2120912"/>
              <a:ext cx="115888" cy="369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67" name="Freeform 98"/>
            <p:cNvSpPr>
              <a:spLocks/>
            </p:cNvSpPr>
            <p:nvPr/>
          </p:nvSpPr>
          <p:spPr bwMode="auto">
            <a:xfrm>
              <a:off x="11193463" y="2112975"/>
              <a:ext cx="357188" cy="377825"/>
            </a:xfrm>
            <a:custGeom>
              <a:avLst/>
              <a:gdLst>
                <a:gd name="T0" fmla="*/ 58 w 95"/>
                <a:gd name="T1" fmla="*/ 0 h 100"/>
                <a:gd name="T2" fmla="*/ 29 w 95"/>
                <a:gd name="T3" fmla="*/ 15 h 100"/>
                <a:gd name="T4" fmla="*/ 29 w 95"/>
                <a:gd name="T5" fmla="*/ 15 h 100"/>
                <a:gd name="T6" fmla="*/ 29 w 95"/>
                <a:gd name="T7" fmla="*/ 2 h 100"/>
                <a:gd name="T8" fmla="*/ 0 w 95"/>
                <a:gd name="T9" fmla="*/ 2 h 100"/>
                <a:gd name="T10" fmla="*/ 0 w 95"/>
                <a:gd name="T11" fmla="*/ 2 h 100"/>
                <a:gd name="T12" fmla="*/ 0 w 95"/>
                <a:gd name="T13" fmla="*/ 100 h 100"/>
                <a:gd name="T14" fmla="*/ 30 w 95"/>
                <a:gd name="T15" fmla="*/ 100 h 100"/>
                <a:gd name="T16" fmla="*/ 30 w 95"/>
                <a:gd name="T17" fmla="*/ 52 h 100"/>
                <a:gd name="T18" fmla="*/ 49 w 95"/>
                <a:gd name="T19" fmla="*/ 26 h 100"/>
                <a:gd name="T20" fmla="*/ 64 w 95"/>
                <a:gd name="T21" fmla="*/ 52 h 100"/>
                <a:gd name="T22" fmla="*/ 64 w 95"/>
                <a:gd name="T23" fmla="*/ 100 h 100"/>
                <a:gd name="T24" fmla="*/ 95 w 95"/>
                <a:gd name="T25" fmla="*/ 100 h 100"/>
                <a:gd name="T26" fmla="*/ 95 w 95"/>
                <a:gd name="T27" fmla="*/ 46 h 100"/>
                <a:gd name="T28" fmla="*/ 58 w 95"/>
                <a:gd name="T2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0">
                  <a:moveTo>
                    <a:pt x="58" y="0"/>
                  </a:moveTo>
                  <a:cubicBezTo>
                    <a:pt x="43" y="0"/>
                    <a:pt x="34" y="8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39"/>
                    <a:pt x="33" y="26"/>
                    <a:pt x="49" y="26"/>
                  </a:cubicBezTo>
                  <a:cubicBezTo>
                    <a:pt x="64" y="26"/>
                    <a:pt x="64" y="41"/>
                    <a:pt x="64" y="52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20"/>
                    <a:pt x="8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168" name="Freeform 99"/>
          <p:cNvSpPr>
            <a:spLocks/>
          </p:cNvSpPr>
          <p:nvPr/>
        </p:nvSpPr>
        <p:spPr bwMode="auto">
          <a:xfrm>
            <a:off x="8277862" y="3342289"/>
            <a:ext cx="470297" cy="446485"/>
          </a:xfrm>
          <a:custGeom>
            <a:avLst/>
            <a:gdLst>
              <a:gd name="T0" fmla="*/ 32 w 167"/>
              <a:gd name="T1" fmla="*/ 158 h 158"/>
              <a:gd name="T2" fmla="*/ 38 w 167"/>
              <a:gd name="T3" fmla="*/ 138 h 158"/>
              <a:gd name="T4" fmla="*/ 51 w 167"/>
              <a:gd name="T5" fmla="*/ 99 h 158"/>
              <a:gd name="T6" fmla="*/ 50 w 167"/>
              <a:gd name="T7" fmla="*/ 96 h 158"/>
              <a:gd name="T8" fmla="*/ 2 w 167"/>
              <a:gd name="T9" fmla="*/ 62 h 158"/>
              <a:gd name="T10" fmla="*/ 0 w 167"/>
              <a:gd name="T11" fmla="*/ 60 h 158"/>
              <a:gd name="T12" fmla="*/ 5 w 167"/>
              <a:gd name="T13" fmla="*/ 60 h 158"/>
              <a:gd name="T14" fmla="*/ 61 w 167"/>
              <a:gd name="T15" fmla="*/ 60 h 158"/>
              <a:gd name="T16" fmla="*/ 64 w 167"/>
              <a:gd name="T17" fmla="*/ 58 h 158"/>
              <a:gd name="T18" fmla="*/ 83 w 167"/>
              <a:gd name="T19" fmla="*/ 1 h 158"/>
              <a:gd name="T20" fmla="*/ 83 w 167"/>
              <a:gd name="T21" fmla="*/ 0 h 158"/>
              <a:gd name="T22" fmla="*/ 84 w 167"/>
              <a:gd name="T23" fmla="*/ 1 h 158"/>
              <a:gd name="T24" fmla="*/ 103 w 167"/>
              <a:gd name="T25" fmla="*/ 58 h 158"/>
              <a:gd name="T26" fmla="*/ 106 w 167"/>
              <a:gd name="T27" fmla="*/ 60 h 158"/>
              <a:gd name="T28" fmla="*/ 164 w 167"/>
              <a:gd name="T29" fmla="*/ 60 h 158"/>
              <a:gd name="T30" fmla="*/ 167 w 167"/>
              <a:gd name="T31" fmla="*/ 60 h 158"/>
              <a:gd name="T32" fmla="*/ 165 w 167"/>
              <a:gd name="T33" fmla="*/ 62 h 158"/>
              <a:gd name="T34" fmla="*/ 117 w 167"/>
              <a:gd name="T35" fmla="*/ 96 h 158"/>
              <a:gd name="T36" fmla="*/ 116 w 167"/>
              <a:gd name="T37" fmla="*/ 100 h 158"/>
              <a:gd name="T38" fmla="*/ 134 w 167"/>
              <a:gd name="T39" fmla="*/ 156 h 158"/>
              <a:gd name="T40" fmla="*/ 135 w 167"/>
              <a:gd name="T41" fmla="*/ 158 h 158"/>
              <a:gd name="T42" fmla="*/ 133 w 167"/>
              <a:gd name="T43" fmla="*/ 157 h 158"/>
              <a:gd name="T44" fmla="*/ 86 w 167"/>
              <a:gd name="T45" fmla="*/ 122 h 158"/>
              <a:gd name="T46" fmla="*/ 82 w 167"/>
              <a:gd name="T47" fmla="*/ 122 h 158"/>
              <a:gd name="T48" fmla="*/ 33 w 167"/>
              <a:gd name="T49" fmla="*/ 157 h 158"/>
              <a:gd name="T50" fmla="*/ 32 w 167"/>
              <a:gd name="T51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7" h="158">
                <a:moveTo>
                  <a:pt x="32" y="158"/>
                </a:moveTo>
                <a:cubicBezTo>
                  <a:pt x="34" y="151"/>
                  <a:pt x="36" y="144"/>
                  <a:pt x="38" y="138"/>
                </a:cubicBezTo>
                <a:cubicBezTo>
                  <a:pt x="42" y="125"/>
                  <a:pt x="47" y="112"/>
                  <a:pt x="51" y="99"/>
                </a:cubicBezTo>
                <a:cubicBezTo>
                  <a:pt x="51" y="98"/>
                  <a:pt x="51" y="97"/>
                  <a:pt x="50" y="96"/>
                </a:cubicBezTo>
                <a:cubicBezTo>
                  <a:pt x="34" y="85"/>
                  <a:pt x="18" y="73"/>
                  <a:pt x="2" y="62"/>
                </a:cubicBezTo>
                <a:cubicBezTo>
                  <a:pt x="1" y="61"/>
                  <a:pt x="1" y="61"/>
                  <a:pt x="0" y="60"/>
                </a:cubicBezTo>
                <a:cubicBezTo>
                  <a:pt x="2" y="60"/>
                  <a:pt x="3" y="60"/>
                  <a:pt x="5" y="60"/>
                </a:cubicBezTo>
                <a:cubicBezTo>
                  <a:pt x="23" y="60"/>
                  <a:pt x="42" y="60"/>
                  <a:pt x="61" y="60"/>
                </a:cubicBezTo>
                <a:cubicBezTo>
                  <a:pt x="63" y="60"/>
                  <a:pt x="64" y="60"/>
                  <a:pt x="64" y="58"/>
                </a:cubicBezTo>
                <a:cubicBezTo>
                  <a:pt x="70" y="39"/>
                  <a:pt x="76" y="20"/>
                  <a:pt x="83" y="1"/>
                </a:cubicBezTo>
                <a:cubicBezTo>
                  <a:pt x="83" y="1"/>
                  <a:pt x="83" y="0"/>
                  <a:pt x="83" y="0"/>
                </a:cubicBezTo>
                <a:cubicBezTo>
                  <a:pt x="84" y="0"/>
                  <a:pt x="84" y="1"/>
                  <a:pt x="84" y="1"/>
                </a:cubicBezTo>
                <a:cubicBezTo>
                  <a:pt x="90" y="20"/>
                  <a:pt x="96" y="39"/>
                  <a:pt x="103" y="58"/>
                </a:cubicBezTo>
                <a:cubicBezTo>
                  <a:pt x="103" y="60"/>
                  <a:pt x="104" y="60"/>
                  <a:pt x="106" y="60"/>
                </a:cubicBezTo>
                <a:cubicBezTo>
                  <a:pt x="125" y="60"/>
                  <a:pt x="145" y="60"/>
                  <a:pt x="164" y="60"/>
                </a:cubicBezTo>
                <a:cubicBezTo>
                  <a:pt x="165" y="60"/>
                  <a:pt x="166" y="60"/>
                  <a:pt x="167" y="60"/>
                </a:cubicBezTo>
                <a:cubicBezTo>
                  <a:pt x="166" y="61"/>
                  <a:pt x="165" y="61"/>
                  <a:pt x="165" y="62"/>
                </a:cubicBezTo>
                <a:cubicBezTo>
                  <a:pt x="149" y="73"/>
                  <a:pt x="133" y="85"/>
                  <a:pt x="117" y="96"/>
                </a:cubicBezTo>
                <a:cubicBezTo>
                  <a:pt x="116" y="97"/>
                  <a:pt x="115" y="98"/>
                  <a:pt x="116" y="100"/>
                </a:cubicBezTo>
                <a:cubicBezTo>
                  <a:pt x="122" y="119"/>
                  <a:pt x="128" y="138"/>
                  <a:pt x="134" y="156"/>
                </a:cubicBezTo>
                <a:cubicBezTo>
                  <a:pt x="135" y="157"/>
                  <a:pt x="135" y="157"/>
                  <a:pt x="135" y="158"/>
                </a:cubicBezTo>
                <a:cubicBezTo>
                  <a:pt x="134" y="158"/>
                  <a:pt x="133" y="157"/>
                  <a:pt x="133" y="157"/>
                </a:cubicBezTo>
                <a:cubicBezTo>
                  <a:pt x="117" y="145"/>
                  <a:pt x="101" y="134"/>
                  <a:pt x="86" y="122"/>
                </a:cubicBezTo>
                <a:cubicBezTo>
                  <a:pt x="84" y="121"/>
                  <a:pt x="83" y="121"/>
                  <a:pt x="82" y="122"/>
                </a:cubicBezTo>
                <a:cubicBezTo>
                  <a:pt x="65" y="134"/>
                  <a:pt x="49" y="146"/>
                  <a:pt x="33" y="157"/>
                </a:cubicBezTo>
                <a:cubicBezTo>
                  <a:pt x="33" y="158"/>
                  <a:pt x="32" y="158"/>
                  <a:pt x="32" y="1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69" name="Freeform 100"/>
          <p:cNvSpPr>
            <a:spLocks noEditPoints="1"/>
          </p:cNvSpPr>
          <p:nvPr/>
        </p:nvSpPr>
        <p:spPr bwMode="auto">
          <a:xfrm>
            <a:off x="6299864" y="1136264"/>
            <a:ext cx="431006" cy="435769"/>
          </a:xfrm>
          <a:custGeom>
            <a:avLst/>
            <a:gdLst>
              <a:gd name="T0" fmla="*/ 80 w 153"/>
              <a:gd name="T1" fmla="*/ 154 h 154"/>
              <a:gd name="T2" fmla="*/ 73 w 153"/>
              <a:gd name="T3" fmla="*/ 154 h 154"/>
              <a:gd name="T4" fmla="*/ 73 w 153"/>
              <a:gd name="T5" fmla="*/ 154 h 154"/>
              <a:gd name="T6" fmla="*/ 64 w 153"/>
              <a:gd name="T7" fmla="*/ 153 h 154"/>
              <a:gd name="T8" fmla="*/ 41 w 153"/>
              <a:gd name="T9" fmla="*/ 145 h 154"/>
              <a:gd name="T10" fmla="*/ 12 w 153"/>
              <a:gd name="T11" fmla="*/ 119 h 154"/>
              <a:gd name="T12" fmla="*/ 0 w 153"/>
              <a:gd name="T13" fmla="*/ 81 h 154"/>
              <a:gd name="T14" fmla="*/ 0 w 153"/>
              <a:gd name="T15" fmla="*/ 80 h 154"/>
              <a:gd name="T16" fmla="*/ 0 w 153"/>
              <a:gd name="T17" fmla="*/ 74 h 154"/>
              <a:gd name="T18" fmla="*/ 0 w 153"/>
              <a:gd name="T19" fmla="*/ 73 h 154"/>
              <a:gd name="T20" fmla="*/ 0 w 153"/>
              <a:gd name="T21" fmla="*/ 69 h 154"/>
              <a:gd name="T22" fmla="*/ 4 w 153"/>
              <a:gd name="T23" fmla="*/ 52 h 154"/>
              <a:gd name="T24" fmla="*/ 30 w 153"/>
              <a:gd name="T25" fmla="*/ 16 h 154"/>
              <a:gd name="T26" fmla="*/ 73 w 153"/>
              <a:gd name="T27" fmla="*/ 0 h 154"/>
              <a:gd name="T28" fmla="*/ 73 w 153"/>
              <a:gd name="T29" fmla="*/ 0 h 154"/>
              <a:gd name="T30" fmla="*/ 80 w 153"/>
              <a:gd name="T31" fmla="*/ 0 h 154"/>
              <a:gd name="T32" fmla="*/ 80 w 153"/>
              <a:gd name="T33" fmla="*/ 0 h 154"/>
              <a:gd name="T34" fmla="*/ 89 w 153"/>
              <a:gd name="T35" fmla="*/ 1 h 154"/>
              <a:gd name="T36" fmla="*/ 112 w 153"/>
              <a:gd name="T37" fmla="*/ 9 h 154"/>
              <a:gd name="T38" fmla="*/ 141 w 153"/>
              <a:gd name="T39" fmla="*/ 35 h 154"/>
              <a:gd name="T40" fmla="*/ 153 w 153"/>
              <a:gd name="T41" fmla="*/ 73 h 154"/>
              <a:gd name="T42" fmla="*/ 153 w 153"/>
              <a:gd name="T43" fmla="*/ 74 h 154"/>
              <a:gd name="T44" fmla="*/ 153 w 153"/>
              <a:gd name="T45" fmla="*/ 80 h 154"/>
              <a:gd name="T46" fmla="*/ 153 w 153"/>
              <a:gd name="T47" fmla="*/ 81 h 154"/>
              <a:gd name="T48" fmla="*/ 152 w 153"/>
              <a:gd name="T49" fmla="*/ 90 h 154"/>
              <a:gd name="T50" fmla="*/ 144 w 153"/>
              <a:gd name="T51" fmla="*/ 112 h 154"/>
              <a:gd name="T52" fmla="*/ 118 w 153"/>
              <a:gd name="T53" fmla="*/ 141 h 154"/>
              <a:gd name="T54" fmla="*/ 80 w 153"/>
              <a:gd name="T55" fmla="*/ 154 h 154"/>
              <a:gd name="T56" fmla="*/ 80 w 153"/>
              <a:gd name="T57" fmla="*/ 154 h 154"/>
              <a:gd name="T58" fmla="*/ 76 w 153"/>
              <a:gd name="T59" fmla="*/ 16 h 154"/>
              <a:gd name="T60" fmla="*/ 74 w 153"/>
              <a:gd name="T61" fmla="*/ 16 h 154"/>
              <a:gd name="T62" fmla="*/ 61 w 153"/>
              <a:gd name="T63" fmla="*/ 18 h 154"/>
              <a:gd name="T64" fmla="*/ 34 w 153"/>
              <a:gd name="T65" fmla="*/ 34 h 154"/>
              <a:gd name="T66" fmla="*/ 18 w 153"/>
              <a:gd name="T67" fmla="*/ 61 h 154"/>
              <a:gd name="T68" fmla="*/ 16 w 153"/>
              <a:gd name="T69" fmla="*/ 78 h 154"/>
              <a:gd name="T70" fmla="*/ 16 w 153"/>
              <a:gd name="T71" fmla="*/ 83 h 154"/>
              <a:gd name="T72" fmla="*/ 23 w 153"/>
              <a:gd name="T73" fmla="*/ 90 h 154"/>
              <a:gd name="T74" fmla="*/ 30 w 153"/>
              <a:gd name="T75" fmla="*/ 89 h 154"/>
              <a:gd name="T76" fmla="*/ 40 w 153"/>
              <a:gd name="T77" fmla="*/ 82 h 154"/>
              <a:gd name="T78" fmla="*/ 47 w 153"/>
              <a:gd name="T79" fmla="*/ 70 h 154"/>
              <a:gd name="T80" fmla="*/ 50 w 153"/>
              <a:gd name="T81" fmla="*/ 52 h 154"/>
              <a:gd name="T82" fmla="*/ 50 w 153"/>
              <a:gd name="T83" fmla="*/ 42 h 154"/>
              <a:gd name="T84" fmla="*/ 49 w 153"/>
              <a:gd name="T85" fmla="*/ 33 h 154"/>
              <a:gd name="T86" fmla="*/ 50 w 153"/>
              <a:gd name="T87" fmla="*/ 32 h 154"/>
              <a:gd name="T88" fmla="*/ 53 w 153"/>
              <a:gd name="T89" fmla="*/ 33 h 154"/>
              <a:gd name="T90" fmla="*/ 71 w 153"/>
              <a:gd name="T91" fmla="*/ 42 h 154"/>
              <a:gd name="T92" fmla="*/ 92 w 153"/>
              <a:gd name="T93" fmla="*/ 60 h 154"/>
              <a:gd name="T94" fmla="*/ 107 w 153"/>
              <a:gd name="T95" fmla="*/ 80 h 154"/>
              <a:gd name="T96" fmla="*/ 115 w 153"/>
              <a:gd name="T97" fmla="*/ 89 h 154"/>
              <a:gd name="T98" fmla="*/ 126 w 153"/>
              <a:gd name="T99" fmla="*/ 94 h 154"/>
              <a:gd name="T100" fmla="*/ 134 w 153"/>
              <a:gd name="T101" fmla="*/ 90 h 154"/>
              <a:gd name="T102" fmla="*/ 136 w 153"/>
              <a:gd name="T103" fmla="*/ 84 h 154"/>
              <a:gd name="T104" fmla="*/ 137 w 153"/>
              <a:gd name="T105" fmla="*/ 71 h 154"/>
              <a:gd name="T106" fmla="*/ 134 w 153"/>
              <a:gd name="T107" fmla="*/ 57 h 154"/>
              <a:gd name="T108" fmla="*/ 115 w 153"/>
              <a:gd name="T109" fmla="*/ 30 h 154"/>
              <a:gd name="T110" fmla="*/ 76 w 153"/>
              <a:gd name="T111" fmla="*/ 1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3" h="154">
                <a:moveTo>
                  <a:pt x="80" y="154"/>
                </a:moveTo>
                <a:cubicBezTo>
                  <a:pt x="77" y="154"/>
                  <a:pt x="75" y="154"/>
                  <a:pt x="73" y="154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0" y="153"/>
                  <a:pt x="67" y="153"/>
                  <a:pt x="64" y="153"/>
                </a:cubicBezTo>
                <a:cubicBezTo>
                  <a:pt x="56" y="151"/>
                  <a:pt x="48" y="149"/>
                  <a:pt x="41" y="145"/>
                </a:cubicBezTo>
                <a:cubicBezTo>
                  <a:pt x="29" y="139"/>
                  <a:pt x="20" y="130"/>
                  <a:pt x="12" y="119"/>
                </a:cubicBezTo>
                <a:cubicBezTo>
                  <a:pt x="5" y="107"/>
                  <a:pt x="0" y="95"/>
                  <a:pt x="0" y="81"/>
                </a:cubicBezTo>
                <a:cubicBezTo>
                  <a:pt x="0" y="81"/>
                  <a:pt x="0" y="80"/>
                  <a:pt x="0" y="80"/>
                </a:cubicBezTo>
                <a:cubicBezTo>
                  <a:pt x="0" y="78"/>
                  <a:pt x="0" y="76"/>
                  <a:pt x="0" y="7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2"/>
                  <a:pt x="0" y="71"/>
                  <a:pt x="0" y="69"/>
                </a:cubicBezTo>
                <a:cubicBezTo>
                  <a:pt x="1" y="63"/>
                  <a:pt x="2" y="58"/>
                  <a:pt x="4" y="52"/>
                </a:cubicBezTo>
                <a:cubicBezTo>
                  <a:pt x="9" y="37"/>
                  <a:pt x="18" y="25"/>
                  <a:pt x="30" y="16"/>
                </a:cubicBezTo>
                <a:cubicBezTo>
                  <a:pt x="43" y="6"/>
                  <a:pt x="57" y="1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5" y="0"/>
                  <a:pt x="77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3" y="0"/>
                  <a:pt x="86" y="1"/>
                  <a:pt x="89" y="1"/>
                </a:cubicBezTo>
                <a:cubicBezTo>
                  <a:pt x="97" y="3"/>
                  <a:pt x="105" y="5"/>
                  <a:pt x="112" y="9"/>
                </a:cubicBezTo>
                <a:cubicBezTo>
                  <a:pt x="124" y="15"/>
                  <a:pt x="133" y="24"/>
                  <a:pt x="141" y="35"/>
                </a:cubicBezTo>
                <a:cubicBezTo>
                  <a:pt x="148" y="47"/>
                  <a:pt x="152" y="59"/>
                  <a:pt x="153" y="73"/>
                </a:cubicBezTo>
                <a:cubicBezTo>
                  <a:pt x="153" y="73"/>
                  <a:pt x="153" y="73"/>
                  <a:pt x="153" y="74"/>
                </a:cubicBezTo>
                <a:cubicBezTo>
                  <a:pt x="153" y="76"/>
                  <a:pt x="153" y="78"/>
                  <a:pt x="153" y="80"/>
                </a:cubicBezTo>
                <a:cubicBezTo>
                  <a:pt x="153" y="80"/>
                  <a:pt x="153" y="80"/>
                  <a:pt x="153" y="81"/>
                </a:cubicBezTo>
                <a:cubicBezTo>
                  <a:pt x="153" y="84"/>
                  <a:pt x="153" y="87"/>
                  <a:pt x="152" y="90"/>
                </a:cubicBezTo>
                <a:cubicBezTo>
                  <a:pt x="151" y="98"/>
                  <a:pt x="148" y="105"/>
                  <a:pt x="144" y="112"/>
                </a:cubicBezTo>
                <a:cubicBezTo>
                  <a:pt x="138" y="124"/>
                  <a:pt x="130" y="134"/>
                  <a:pt x="118" y="141"/>
                </a:cubicBezTo>
                <a:cubicBezTo>
                  <a:pt x="107" y="149"/>
                  <a:pt x="94" y="153"/>
                  <a:pt x="80" y="154"/>
                </a:cubicBezTo>
                <a:cubicBezTo>
                  <a:pt x="80" y="154"/>
                  <a:pt x="80" y="154"/>
                  <a:pt x="80" y="154"/>
                </a:cubicBezTo>
                <a:close/>
                <a:moveTo>
                  <a:pt x="76" y="16"/>
                </a:moveTo>
                <a:cubicBezTo>
                  <a:pt x="76" y="16"/>
                  <a:pt x="75" y="16"/>
                  <a:pt x="74" y="16"/>
                </a:cubicBezTo>
                <a:cubicBezTo>
                  <a:pt x="69" y="16"/>
                  <a:pt x="65" y="17"/>
                  <a:pt x="61" y="18"/>
                </a:cubicBezTo>
                <a:cubicBezTo>
                  <a:pt x="50" y="21"/>
                  <a:pt x="41" y="26"/>
                  <a:pt x="34" y="34"/>
                </a:cubicBezTo>
                <a:cubicBezTo>
                  <a:pt x="26" y="41"/>
                  <a:pt x="21" y="50"/>
                  <a:pt x="18" y="61"/>
                </a:cubicBezTo>
                <a:cubicBezTo>
                  <a:pt x="16" y="66"/>
                  <a:pt x="16" y="72"/>
                  <a:pt x="16" y="78"/>
                </a:cubicBezTo>
                <a:cubicBezTo>
                  <a:pt x="16" y="80"/>
                  <a:pt x="16" y="82"/>
                  <a:pt x="16" y="83"/>
                </a:cubicBezTo>
                <a:cubicBezTo>
                  <a:pt x="17" y="87"/>
                  <a:pt x="19" y="89"/>
                  <a:pt x="23" y="90"/>
                </a:cubicBezTo>
                <a:cubicBezTo>
                  <a:pt x="26" y="90"/>
                  <a:pt x="28" y="90"/>
                  <a:pt x="30" y="89"/>
                </a:cubicBezTo>
                <a:cubicBezTo>
                  <a:pt x="34" y="87"/>
                  <a:pt x="37" y="85"/>
                  <a:pt x="40" y="82"/>
                </a:cubicBezTo>
                <a:cubicBezTo>
                  <a:pt x="43" y="79"/>
                  <a:pt x="45" y="75"/>
                  <a:pt x="47" y="70"/>
                </a:cubicBezTo>
                <a:cubicBezTo>
                  <a:pt x="49" y="64"/>
                  <a:pt x="50" y="58"/>
                  <a:pt x="50" y="52"/>
                </a:cubicBezTo>
                <a:cubicBezTo>
                  <a:pt x="50" y="49"/>
                  <a:pt x="50" y="45"/>
                  <a:pt x="50" y="42"/>
                </a:cubicBezTo>
                <a:cubicBezTo>
                  <a:pt x="49" y="39"/>
                  <a:pt x="49" y="36"/>
                  <a:pt x="49" y="33"/>
                </a:cubicBezTo>
                <a:cubicBezTo>
                  <a:pt x="49" y="32"/>
                  <a:pt x="49" y="32"/>
                  <a:pt x="50" y="32"/>
                </a:cubicBezTo>
                <a:cubicBezTo>
                  <a:pt x="51" y="32"/>
                  <a:pt x="52" y="33"/>
                  <a:pt x="53" y="33"/>
                </a:cubicBezTo>
                <a:cubicBezTo>
                  <a:pt x="60" y="35"/>
                  <a:pt x="66" y="38"/>
                  <a:pt x="71" y="42"/>
                </a:cubicBezTo>
                <a:cubicBezTo>
                  <a:pt x="79" y="47"/>
                  <a:pt x="85" y="53"/>
                  <a:pt x="92" y="60"/>
                </a:cubicBezTo>
                <a:cubicBezTo>
                  <a:pt x="97" y="66"/>
                  <a:pt x="102" y="73"/>
                  <a:pt x="107" y="80"/>
                </a:cubicBezTo>
                <a:cubicBezTo>
                  <a:pt x="110" y="83"/>
                  <a:pt x="112" y="86"/>
                  <a:pt x="115" y="89"/>
                </a:cubicBezTo>
                <a:cubicBezTo>
                  <a:pt x="118" y="91"/>
                  <a:pt x="122" y="93"/>
                  <a:pt x="126" y="94"/>
                </a:cubicBezTo>
                <a:cubicBezTo>
                  <a:pt x="129" y="94"/>
                  <a:pt x="132" y="93"/>
                  <a:pt x="134" y="90"/>
                </a:cubicBezTo>
                <a:cubicBezTo>
                  <a:pt x="135" y="88"/>
                  <a:pt x="136" y="86"/>
                  <a:pt x="136" y="84"/>
                </a:cubicBezTo>
                <a:cubicBezTo>
                  <a:pt x="137" y="79"/>
                  <a:pt x="137" y="75"/>
                  <a:pt x="137" y="71"/>
                </a:cubicBezTo>
                <a:cubicBezTo>
                  <a:pt x="136" y="66"/>
                  <a:pt x="135" y="61"/>
                  <a:pt x="134" y="57"/>
                </a:cubicBezTo>
                <a:cubicBezTo>
                  <a:pt x="130" y="46"/>
                  <a:pt x="124" y="37"/>
                  <a:pt x="115" y="30"/>
                </a:cubicBezTo>
                <a:cubicBezTo>
                  <a:pt x="104" y="21"/>
                  <a:pt x="91" y="16"/>
                  <a:pt x="7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70" name="Freeform 101"/>
          <p:cNvSpPr>
            <a:spLocks noEditPoints="1"/>
          </p:cNvSpPr>
          <p:nvPr/>
        </p:nvSpPr>
        <p:spPr bwMode="auto">
          <a:xfrm>
            <a:off x="9779655" y="3220193"/>
            <a:ext cx="435769" cy="438150"/>
          </a:xfrm>
          <a:custGeom>
            <a:avLst/>
            <a:gdLst>
              <a:gd name="T0" fmla="*/ 77 w 155"/>
              <a:gd name="T1" fmla="*/ 0 h 155"/>
              <a:gd name="T2" fmla="*/ 0 w 155"/>
              <a:gd name="T3" fmla="*/ 77 h 155"/>
              <a:gd name="T4" fmla="*/ 77 w 155"/>
              <a:gd name="T5" fmla="*/ 155 h 155"/>
              <a:gd name="T6" fmla="*/ 155 w 155"/>
              <a:gd name="T7" fmla="*/ 77 h 155"/>
              <a:gd name="T8" fmla="*/ 77 w 155"/>
              <a:gd name="T9" fmla="*/ 0 h 155"/>
              <a:gd name="T10" fmla="*/ 107 w 155"/>
              <a:gd name="T11" fmla="*/ 114 h 155"/>
              <a:gd name="T12" fmla="*/ 104 w 155"/>
              <a:gd name="T13" fmla="*/ 113 h 155"/>
              <a:gd name="T14" fmla="*/ 64 w 155"/>
              <a:gd name="T15" fmla="*/ 102 h 155"/>
              <a:gd name="T16" fmla="*/ 40 w 155"/>
              <a:gd name="T17" fmla="*/ 105 h 155"/>
              <a:gd name="T18" fmla="*/ 36 w 155"/>
              <a:gd name="T19" fmla="*/ 106 h 155"/>
              <a:gd name="T20" fmla="*/ 31 w 155"/>
              <a:gd name="T21" fmla="*/ 101 h 155"/>
              <a:gd name="T22" fmla="*/ 35 w 155"/>
              <a:gd name="T23" fmla="*/ 96 h 155"/>
              <a:gd name="T24" fmla="*/ 64 w 155"/>
              <a:gd name="T25" fmla="*/ 92 h 155"/>
              <a:gd name="T26" fmla="*/ 109 w 155"/>
              <a:gd name="T27" fmla="*/ 104 h 155"/>
              <a:gd name="T28" fmla="*/ 112 w 155"/>
              <a:gd name="T29" fmla="*/ 109 h 155"/>
              <a:gd name="T30" fmla="*/ 107 w 155"/>
              <a:gd name="T31" fmla="*/ 114 h 155"/>
              <a:gd name="T32" fmla="*/ 116 w 155"/>
              <a:gd name="T33" fmla="*/ 94 h 155"/>
              <a:gd name="T34" fmla="*/ 112 w 155"/>
              <a:gd name="T35" fmla="*/ 92 h 155"/>
              <a:gd name="T36" fmla="*/ 63 w 155"/>
              <a:gd name="T37" fmla="*/ 80 h 155"/>
              <a:gd name="T38" fmla="*/ 37 w 155"/>
              <a:gd name="T39" fmla="*/ 83 h 155"/>
              <a:gd name="T40" fmla="*/ 34 w 155"/>
              <a:gd name="T41" fmla="*/ 84 h 155"/>
              <a:gd name="T42" fmla="*/ 28 w 155"/>
              <a:gd name="T43" fmla="*/ 78 h 155"/>
              <a:gd name="T44" fmla="*/ 32 w 155"/>
              <a:gd name="T45" fmla="*/ 71 h 155"/>
              <a:gd name="T46" fmla="*/ 63 w 155"/>
              <a:gd name="T47" fmla="*/ 67 h 155"/>
              <a:gd name="T48" fmla="*/ 118 w 155"/>
              <a:gd name="T49" fmla="*/ 81 h 155"/>
              <a:gd name="T50" fmla="*/ 122 w 155"/>
              <a:gd name="T51" fmla="*/ 87 h 155"/>
              <a:gd name="T52" fmla="*/ 116 w 155"/>
              <a:gd name="T53" fmla="*/ 94 h 155"/>
              <a:gd name="T54" fmla="*/ 125 w 155"/>
              <a:gd name="T55" fmla="*/ 70 h 155"/>
              <a:gd name="T56" fmla="*/ 121 w 155"/>
              <a:gd name="T57" fmla="*/ 68 h 155"/>
              <a:gd name="T58" fmla="*/ 65 w 155"/>
              <a:gd name="T59" fmla="*/ 55 h 155"/>
              <a:gd name="T60" fmla="*/ 34 w 155"/>
              <a:gd name="T61" fmla="*/ 59 h 155"/>
              <a:gd name="T62" fmla="*/ 30 w 155"/>
              <a:gd name="T63" fmla="*/ 60 h 155"/>
              <a:gd name="T64" fmla="*/ 22 w 155"/>
              <a:gd name="T65" fmla="*/ 53 h 155"/>
              <a:gd name="T66" fmla="*/ 28 w 155"/>
              <a:gd name="T67" fmla="*/ 45 h 155"/>
              <a:gd name="T68" fmla="*/ 65 w 155"/>
              <a:gd name="T69" fmla="*/ 40 h 155"/>
              <a:gd name="T70" fmla="*/ 129 w 155"/>
              <a:gd name="T71" fmla="*/ 55 h 155"/>
              <a:gd name="T72" fmla="*/ 133 w 155"/>
              <a:gd name="T73" fmla="*/ 62 h 155"/>
              <a:gd name="T74" fmla="*/ 125 w 155"/>
              <a:gd name="T75" fmla="*/ 7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5" h="155">
                <a:moveTo>
                  <a:pt x="77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20"/>
                  <a:pt x="35" y="155"/>
                  <a:pt x="77" y="155"/>
                </a:cubicBezTo>
                <a:cubicBezTo>
                  <a:pt x="120" y="155"/>
                  <a:pt x="155" y="120"/>
                  <a:pt x="155" y="77"/>
                </a:cubicBezTo>
                <a:cubicBezTo>
                  <a:pt x="155" y="34"/>
                  <a:pt x="120" y="0"/>
                  <a:pt x="77" y="0"/>
                </a:cubicBezTo>
                <a:close/>
                <a:moveTo>
                  <a:pt x="107" y="114"/>
                </a:moveTo>
                <a:cubicBezTo>
                  <a:pt x="106" y="114"/>
                  <a:pt x="105" y="114"/>
                  <a:pt x="104" y="113"/>
                </a:cubicBezTo>
                <a:cubicBezTo>
                  <a:pt x="93" y="106"/>
                  <a:pt x="79" y="102"/>
                  <a:pt x="64" y="102"/>
                </a:cubicBezTo>
                <a:cubicBezTo>
                  <a:pt x="56" y="102"/>
                  <a:pt x="47" y="104"/>
                  <a:pt x="40" y="105"/>
                </a:cubicBezTo>
                <a:cubicBezTo>
                  <a:pt x="38" y="105"/>
                  <a:pt x="37" y="106"/>
                  <a:pt x="36" y="106"/>
                </a:cubicBezTo>
                <a:cubicBezTo>
                  <a:pt x="33" y="106"/>
                  <a:pt x="31" y="104"/>
                  <a:pt x="31" y="101"/>
                </a:cubicBezTo>
                <a:cubicBezTo>
                  <a:pt x="31" y="98"/>
                  <a:pt x="33" y="96"/>
                  <a:pt x="35" y="96"/>
                </a:cubicBezTo>
                <a:cubicBezTo>
                  <a:pt x="45" y="94"/>
                  <a:pt x="54" y="92"/>
                  <a:pt x="64" y="92"/>
                </a:cubicBezTo>
                <a:cubicBezTo>
                  <a:pt x="81" y="92"/>
                  <a:pt x="96" y="96"/>
                  <a:pt x="109" y="104"/>
                </a:cubicBezTo>
                <a:cubicBezTo>
                  <a:pt x="111" y="105"/>
                  <a:pt x="112" y="106"/>
                  <a:pt x="112" y="109"/>
                </a:cubicBezTo>
                <a:cubicBezTo>
                  <a:pt x="112" y="112"/>
                  <a:pt x="110" y="114"/>
                  <a:pt x="107" y="114"/>
                </a:cubicBezTo>
                <a:close/>
                <a:moveTo>
                  <a:pt x="116" y="94"/>
                </a:moveTo>
                <a:cubicBezTo>
                  <a:pt x="114" y="94"/>
                  <a:pt x="113" y="93"/>
                  <a:pt x="112" y="92"/>
                </a:cubicBezTo>
                <a:cubicBezTo>
                  <a:pt x="99" y="85"/>
                  <a:pt x="82" y="80"/>
                  <a:pt x="63" y="80"/>
                </a:cubicBezTo>
                <a:cubicBezTo>
                  <a:pt x="53" y="80"/>
                  <a:pt x="44" y="81"/>
                  <a:pt x="37" y="83"/>
                </a:cubicBezTo>
                <a:cubicBezTo>
                  <a:pt x="36" y="83"/>
                  <a:pt x="35" y="84"/>
                  <a:pt x="34" y="84"/>
                </a:cubicBezTo>
                <a:cubicBezTo>
                  <a:pt x="30" y="84"/>
                  <a:pt x="28" y="81"/>
                  <a:pt x="28" y="78"/>
                </a:cubicBezTo>
                <a:cubicBezTo>
                  <a:pt x="28" y="74"/>
                  <a:pt x="29" y="72"/>
                  <a:pt x="32" y="71"/>
                </a:cubicBezTo>
                <a:cubicBezTo>
                  <a:pt x="41" y="69"/>
                  <a:pt x="50" y="67"/>
                  <a:pt x="63" y="67"/>
                </a:cubicBezTo>
                <a:cubicBezTo>
                  <a:pt x="83" y="67"/>
                  <a:pt x="103" y="72"/>
                  <a:pt x="118" y="81"/>
                </a:cubicBezTo>
                <a:cubicBezTo>
                  <a:pt x="121" y="83"/>
                  <a:pt x="122" y="85"/>
                  <a:pt x="122" y="87"/>
                </a:cubicBezTo>
                <a:cubicBezTo>
                  <a:pt x="122" y="91"/>
                  <a:pt x="119" y="94"/>
                  <a:pt x="116" y="94"/>
                </a:cubicBezTo>
                <a:close/>
                <a:moveTo>
                  <a:pt x="125" y="70"/>
                </a:moveTo>
                <a:cubicBezTo>
                  <a:pt x="124" y="70"/>
                  <a:pt x="123" y="69"/>
                  <a:pt x="121" y="68"/>
                </a:cubicBezTo>
                <a:cubicBezTo>
                  <a:pt x="107" y="60"/>
                  <a:pt x="86" y="55"/>
                  <a:pt x="65" y="55"/>
                </a:cubicBezTo>
                <a:cubicBezTo>
                  <a:pt x="54" y="55"/>
                  <a:pt x="43" y="57"/>
                  <a:pt x="34" y="59"/>
                </a:cubicBezTo>
                <a:cubicBezTo>
                  <a:pt x="32" y="59"/>
                  <a:pt x="31" y="60"/>
                  <a:pt x="30" y="60"/>
                </a:cubicBezTo>
                <a:cubicBezTo>
                  <a:pt x="26" y="60"/>
                  <a:pt x="22" y="57"/>
                  <a:pt x="22" y="53"/>
                </a:cubicBezTo>
                <a:cubicBezTo>
                  <a:pt x="22" y="48"/>
                  <a:pt x="25" y="46"/>
                  <a:pt x="28" y="45"/>
                </a:cubicBezTo>
                <a:cubicBezTo>
                  <a:pt x="39" y="42"/>
                  <a:pt x="51" y="40"/>
                  <a:pt x="65" y="40"/>
                </a:cubicBezTo>
                <a:cubicBezTo>
                  <a:pt x="87" y="40"/>
                  <a:pt x="111" y="45"/>
                  <a:pt x="129" y="55"/>
                </a:cubicBezTo>
                <a:cubicBezTo>
                  <a:pt x="131" y="57"/>
                  <a:pt x="133" y="59"/>
                  <a:pt x="133" y="62"/>
                </a:cubicBezTo>
                <a:cubicBezTo>
                  <a:pt x="133" y="67"/>
                  <a:pt x="129" y="70"/>
                  <a:pt x="125" y="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182" name="Group 4181"/>
          <p:cNvGrpSpPr/>
          <p:nvPr/>
        </p:nvGrpSpPr>
        <p:grpSpPr>
          <a:xfrm>
            <a:off x="6941885" y="2690253"/>
            <a:ext cx="391716" cy="463153"/>
            <a:chOff x="11020425" y="71450"/>
            <a:chExt cx="522288" cy="617537"/>
          </a:xfrm>
          <a:solidFill>
            <a:schemeClr val="accent5"/>
          </a:solidFill>
        </p:grpSpPr>
        <p:sp>
          <p:nvSpPr>
            <p:cNvPr id="4171" name="Freeform 102"/>
            <p:cNvSpPr>
              <a:spLocks noEditPoints="1"/>
            </p:cNvSpPr>
            <p:nvPr/>
          </p:nvSpPr>
          <p:spPr bwMode="auto">
            <a:xfrm>
              <a:off x="11020425" y="323862"/>
              <a:ext cx="522288" cy="365125"/>
            </a:xfrm>
            <a:custGeom>
              <a:avLst/>
              <a:gdLst>
                <a:gd name="T0" fmla="*/ 121 w 139"/>
                <a:gd name="T1" fmla="*/ 2 h 97"/>
                <a:gd name="T2" fmla="*/ 17 w 139"/>
                <a:gd name="T3" fmla="*/ 2 h 97"/>
                <a:gd name="T4" fmla="*/ 0 w 139"/>
                <a:gd name="T5" fmla="*/ 49 h 97"/>
                <a:gd name="T6" fmla="*/ 17 w 139"/>
                <a:gd name="T7" fmla="*/ 95 h 97"/>
                <a:gd name="T8" fmla="*/ 121 w 139"/>
                <a:gd name="T9" fmla="*/ 95 h 97"/>
                <a:gd name="T10" fmla="*/ 139 w 139"/>
                <a:gd name="T11" fmla="*/ 49 h 97"/>
                <a:gd name="T12" fmla="*/ 40 w 139"/>
                <a:gd name="T13" fmla="*/ 24 h 97"/>
                <a:gd name="T14" fmla="*/ 30 w 139"/>
                <a:gd name="T15" fmla="*/ 77 h 97"/>
                <a:gd name="T16" fmla="*/ 20 w 139"/>
                <a:gd name="T17" fmla="*/ 24 h 97"/>
                <a:gd name="T18" fmla="*/ 10 w 139"/>
                <a:gd name="T19" fmla="*/ 15 h 97"/>
                <a:gd name="T20" fmla="*/ 40 w 139"/>
                <a:gd name="T21" fmla="*/ 24 h 97"/>
                <a:gd name="T22" fmla="*/ 57 w 139"/>
                <a:gd name="T23" fmla="*/ 77 h 97"/>
                <a:gd name="T24" fmla="*/ 47 w 139"/>
                <a:gd name="T25" fmla="*/ 78 h 97"/>
                <a:gd name="T26" fmla="*/ 41 w 139"/>
                <a:gd name="T27" fmla="*/ 68 h 97"/>
                <a:gd name="T28" fmla="*/ 49 w 139"/>
                <a:gd name="T29" fmla="*/ 31 h 97"/>
                <a:gd name="T30" fmla="*/ 49 w 139"/>
                <a:gd name="T31" fmla="*/ 68 h 97"/>
                <a:gd name="T32" fmla="*/ 57 w 139"/>
                <a:gd name="T33" fmla="*/ 66 h 97"/>
                <a:gd name="T34" fmla="*/ 65 w 139"/>
                <a:gd name="T35" fmla="*/ 31 h 97"/>
                <a:gd name="T36" fmla="*/ 97 w 139"/>
                <a:gd name="T37" fmla="*/ 63 h 97"/>
                <a:gd name="T38" fmla="*/ 89 w 139"/>
                <a:gd name="T39" fmla="*/ 78 h 97"/>
                <a:gd name="T40" fmla="*/ 81 w 139"/>
                <a:gd name="T41" fmla="*/ 77 h 97"/>
                <a:gd name="T42" fmla="*/ 72 w 139"/>
                <a:gd name="T43" fmla="*/ 15 h 97"/>
                <a:gd name="T44" fmla="*/ 81 w 139"/>
                <a:gd name="T45" fmla="*/ 35 h 97"/>
                <a:gd name="T46" fmla="*/ 96 w 139"/>
                <a:gd name="T47" fmla="*/ 36 h 97"/>
                <a:gd name="T48" fmla="*/ 97 w 139"/>
                <a:gd name="T49" fmla="*/ 63 h 97"/>
                <a:gd name="T50" fmla="*/ 112 w 139"/>
                <a:gd name="T51" fmla="*/ 56 h 97"/>
                <a:gd name="T52" fmla="*/ 116 w 139"/>
                <a:gd name="T53" fmla="*/ 70 h 97"/>
                <a:gd name="T54" fmla="*/ 120 w 139"/>
                <a:gd name="T55" fmla="*/ 61 h 97"/>
                <a:gd name="T56" fmla="*/ 128 w 139"/>
                <a:gd name="T57" fmla="*/ 62 h 97"/>
                <a:gd name="T58" fmla="*/ 126 w 139"/>
                <a:gd name="T59" fmla="*/ 73 h 97"/>
                <a:gd name="T60" fmla="*/ 106 w 139"/>
                <a:gd name="T61" fmla="*/ 73 h 97"/>
                <a:gd name="T62" fmla="*/ 103 w 139"/>
                <a:gd name="T63" fmla="*/ 46 h 97"/>
                <a:gd name="T64" fmla="*/ 116 w 139"/>
                <a:gd name="T65" fmla="*/ 30 h 97"/>
                <a:gd name="T66" fmla="*/ 128 w 139"/>
                <a:gd name="T67" fmla="*/ 4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" h="97">
                  <a:moveTo>
                    <a:pt x="136" y="16"/>
                  </a:moveTo>
                  <a:cubicBezTo>
                    <a:pt x="135" y="8"/>
                    <a:pt x="129" y="3"/>
                    <a:pt x="121" y="2"/>
                  </a:cubicBezTo>
                  <a:cubicBezTo>
                    <a:pt x="104" y="0"/>
                    <a:pt x="87" y="0"/>
                    <a:pt x="69" y="0"/>
                  </a:cubicBezTo>
                  <a:cubicBezTo>
                    <a:pt x="52" y="0"/>
                    <a:pt x="35" y="0"/>
                    <a:pt x="17" y="2"/>
                  </a:cubicBezTo>
                  <a:cubicBezTo>
                    <a:pt x="10" y="3"/>
                    <a:pt x="4" y="8"/>
                    <a:pt x="2" y="16"/>
                  </a:cubicBezTo>
                  <a:cubicBezTo>
                    <a:pt x="0" y="26"/>
                    <a:pt x="0" y="38"/>
                    <a:pt x="0" y="49"/>
                  </a:cubicBezTo>
                  <a:cubicBezTo>
                    <a:pt x="0" y="59"/>
                    <a:pt x="0" y="71"/>
                    <a:pt x="2" y="81"/>
                  </a:cubicBezTo>
                  <a:cubicBezTo>
                    <a:pt x="4" y="89"/>
                    <a:pt x="10" y="94"/>
                    <a:pt x="17" y="95"/>
                  </a:cubicBezTo>
                  <a:cubicBezTo>
                    <a:pt x="35" y="97"/>
                    <a:pt x="52" y="97"/>
                    <a:pt x="69" y="97"/>
                  </a:cubicBezTo>
                  <a:cubicBezTo>
                    <a:pt x="87" y="97"/>
                    <a:pt x="104" y="97"/>
                    <a:pt x="121" y="95"/>
                  </a:cubicBezTo>
                  <a:cubicBezTo>
                    <a:pt x="129" y="94"/>
                    <a:pt x="135" y="89"/>
                    <a:pt x="136" y="81"/>
                  </a:cubicBezTo>
                  <a:cubicBezTo>
                    <a:pt x="139" y="71"/>
                    <a:pt x="139" y="59"/>
                    <a:pt x="139" y="49"/>
                  </a:cubicBezTo>
                  <a:cubicBezTo>
                    <a:pt x="139" y="38"/>
                    <a:pt x="139" y="26"/>
                    <a:pt x="136" y="16"/>
                  </a:cubicBezTo>
                  <a:close/>
                  <a:moveTo>
                    <a:pt x="40" y="24"/>
                  </a:moveTo>
                  <a:cubicBezTo>
                    <a:pt x="30" y="24"/>
                    <a:pt x="30" y="24"/>
                    <a:pt x="30" y="24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40" y="15"/>
                    <a:pt x="40" y="15"/>
                    <a:pt x="40" y="15"/>
                  </a:cubicBezTo>
                  <a:lnTo>
                    <a:pt x="40" y="24"/>
                  </a:lnTo>
                  <a:close/>
                  <a:moveTo>
                    <a:pt x="65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3" y="76"/>
                    <a:pt x="50" y="78"/>
                    <a:pt x="47" y="78"/>
                  </a:cubicBezTo>
                  <a:cubicBezTo>
                    <a:pt x="44" y="78"/>
                    <a:pt x="42" y="77"/>
                    <a:pt x="42" y="74"/>
                  </a:cubicBezTo>
                  <a:cubicBezTo>
                    <a:pt x="41" y="73"/>
                    <a:pt x="41" y="71"/>
                    <a:pt x="41" y="68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70"/>
                    <a:pt x="50" y="70"/>
                    <a:pt x="51" y="70"/>
                  </a:cubicBezTo>
                  <a:cubicBezTo>
                    <a:pt x="53" y="70"/>
                    <a:pt x="55" y="69"/>
                    <a:pt x="57" y="6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65" y="31"/>
                    <a:pt x="65" y="31"/>
                    <a:pt x="65" y="31"/>
                  </a:cubicBezTo>
                  <a:lnTo>
                    <a:pt x="65" y="77"/>
                  </a:lnTo>
                  <a:close/>
                  <a:moveTo>
                    <a:pt x="97" y="63"/>
                  </a:moveTo>
                  <a:cubicBezTo>
                    <a:pt x="97" y="68"/>
                    <a:pt x="97" y="71"/>
                    <a:pt x="96" y="73"/>
                  </a:cubicBezTo>
                  <a:cubicBezTo>
                    <a:pt x="95" y="76"/>
                    <a:pt x="93" y="78"/>
                    <a:pt x="89" y="78"/>
                  </a:cubicBezTo>
                  <a:cubicBezTo>
                    <a:pt x="86" y="78"/>
                    <a:pt x="83" y="76"/>
                    <a:pt x="81" y="73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3" y="32"/>
                    <a:pt x="86" y="30"/>
                    <a:pt x="89" y="30"/>
                  </a:cubicBezTo>
                  <a:cubicBezTo>
                    <a:pt x="93" y="30"/>
                    <a:pt x="95" y="32"/>
                    <a:pt x="96" y="36"/>
                  </a:cubicBezTo>
                  <a:cubicBezTo>
                    <a:pt x="97" y="38"/>
                    <a:pt x="97" y="41"/>
                    <a:pt x="97" y="45"/>
                  </a:cubicBezTo>
                  <a:lnTo>
                    <a:pt x="97" y="63"/>
                  </a:lnTo>
                  <a:close/>
                  <a:moveTo>
                    <a:pt x="128" y="56"/>
                  </a:moveTo>
                  <a:cubicBezTo>
                    <a:pt x="112" y="56"/>
                    <a:pt x="112" y="56"/>
                    <a:pt x="112" y="56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8"/>
                    <a:pt x="113" y="70"/>
                    <a:pt x="116" y="70"/>
                  </a:cubicBezTo>
                  <a:cubicBezTo>
                    <a:pt x="118" y="70"/>
                    <a:pt x="119" y="69"/>
                    <a:pt x="120" y="67"/>
                  </a:cubicBezTo>
                  <a:cubicBezTo>
                    <a:pt x="120" y="66"/>
                    <a:pt x="120" y="65"/>
                    <a:pt x="120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5"/>
                    <a:pt x="128" y="67"/>
                    <a:pt x="128" y="68"/>
                  </a:cubicBezTo>
                  <a:cubicBezTo>
                    <a:pt x="128" y="70"/>
                    <a:pt x="127" y="71"/>
                    <a:pt x="126" y="73"/>
                  </a:cubicBezTo>
                  <a:cubicBezTo>
                    <a:pt x="124" y="76"/>
                    <a:pt x="121" y="78"/>
                    <a:pt x="116" y="78"/>
                  </a:cubicBezTo>
                  <a:cubicBezTo>
                    <a:pt x="112" y="78"/>
                    <a:pt x="108" y="76"/>
                    <a:pt x="106" y="73"/>
                  </a:cubicBezTo>
                  <a:cubicBezTo>
                    <a:pt x="104" y="71"/>
                    <a:pt x="103" y="67"/>
                    <a:pt x="103" y="62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3" y="41"/>
                    <a:pt x="104" y="38"/>
                    <a:pt x="106" y="35"/>
                  </a:cubicBezTo>
                  <a:cubicBezTo>
                    <a:pt x="108" y="32"/>
                    <a:pt x="112" y="30"/>
                    <a:pt x="116" y="30"/>
                  </a:cubicBezTo>
                  <a:cubicBezTo>
                    <a:pt x="120" y="30"/>
                    <a:pt x="123" y="32"/>
                    <a:pt x="126" y="35"/>
                  </a:cubicBezTo>
                  <a:cubicBezTo>
                    <a:pt x="128" y="38"/>
                    <a:pt x="128" y="41"/>
                    <a:pt x="128" y="46"/>
                  </a:cubicBezTo>
                  <a:lnTo>
                    <a:pt x="12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72" name="Freeform 103"/>
            <p:cNvSpPr>
              <a:spLocks/>
            </p:cNvSpPr>
            <p:nvPr/>
          </p:nvSpPr>
          <p:spPr bwMode="auto">
            <a:xfrm>
              <a:off x="11441113" y="466737"/>
              <a:ext cx="30163" cy="41275"/>
            </a:xfrm>
            <a:custGeom>
              <a:avLst/>
              <a:gdLst>
                <a:gd name="T0" fmla="*/ 4 w 8"/>
                <a:gd name="T1" fmla="*/ 0 h 11"/>
                <a:gd name="T2" fmla="*/ 0 w 8"/>
                <a:gd name="T3" fmla="*/ 6 h 11"/>
                <a:gd name="T4" fmla="*/ 0 w 8"/>
                <a:gd name="T5" fmla="*/ 11 h 11"/>
                <a:gd name="T6" fmla="*/ 8 w 8"/>
                <a:gd name="T7" fmla="*/ 11 h 11"/>
                <a:gd name="T8" fmla="*/ 8 w 8"/>
                <a:gd name="T9" fmla="*/ 6 h 11"/>
                <a:gd name="T10" fmla="*/ 4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1" y="0"/>
                    <a:pt x="0" y="2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73" name="Freeform 104"/>
            <p:cNvSpPr>
              <a:spLocks/>
            </p:cNvSpPr>
            <p:nvPr/>
          </p:nvSpPr>
          <p:spPr bwMode="auto">
            <a:xfrm>
              <a:off x="11325225" y="466737"/>
              <a:ext cx="25400" cy="120650"/>
            </a:xfrm>
            <a:custGeom>
              <a:avLst/>
              <a:gdLst>
                <a:gd name="T0" fmla="*/ 4 w 7"/>
                <a:gd name="T1" fmla="*/ 0 h 32"/>
                <a:gd name="T2" fmla="*/ 0 w 7"/>
                <a:gd name="T3" fmla="*/ 2 h 32"/>
                <a:gd name="T4" fmla="*/ 0 w 7"/>
                <a:gd name="T5" fmla="*/ 30 h 32"/>
                <a:gd name="T6" fmla="*/ 4 w 7"/>
                <a:gd name="T7" fmla="*/ 32 h 32"/>
                <a:gd name="T8" fmla="*/ 7 w 7"/>
                <a:gd name="T9" fmla="*/ 26 h 32"/>
                <a:gd name="T10" fmla="*/ 7 w 7"/>
                <a:gd name="T11" fmla="*/ 6 h 32"/>
                <a:gd name="T12" fmla="*/ 4 w 7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2">
                  <a:moveTo>
                    <a:pt x="4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2"/>
                    <a:pt x="2" y="32"/>
                    <a:pt x="4" y="32"/>
                  </a:cubicBezTo>
                  <a:cubicBezTo>
                    <a:pt x="6" y="32"/>
                    <a:pt x="7" y="30"/>
                    <a:pt x="7" y="2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74" name="Freeform 105"/>
            <p:cNvSpPr>
              <a:spLocks/>
            </p:cNvSpPr>
            <p:nvPr/>
          </p:nvSpPr>
          <p:spPr bwMode="auto">
            <a:xfrm>
              <a:off x="11333163" y="131775"/>
              <a:ext cx="93663" cy="177800"/>
            </a:xfrm>
            <a:custGeom>
              <a:avLst/>
              <a:gdLst>
                <a:gd name="T0" fmla="*/ 6 w 25"/>
                <a:gd name="T1" fmla="*/ 47 h 47"/>
                <a:gd name="T2" fmla="*/ 16 w 25"/>
                <a:gd name="T3" fmla="*/ 41 h 47"/>
                <a:gd name="T4" fmla="*/ 16 w 25"/>
                <a:gd name="T5" fmla="*/ 46 h 47"/>
                <a:gd name="T6" fmla="*/ 25 w 25"/>
                <a:gd name="T7" fmla="*/ 46 h 47"/>
                <a:gd name="T8" fmla="*/ 25 w 25"/>
                <a:gd name="T9" fmla="*/ 0 h 47"/>
                <a:gd name="T10" fmla="*/ 16 w 25"/>
                <a:gd name="T11" fmla="*/ 0 h 47"/>
                <a:gd name="T12" fmla="*/ 16 w 25"/>
                <a:gd name="T13" fmla="*/ 35 h 47"/>
                <a:gd name="T14" fmla="*/ 11 w 25"/>
                <a:gd name="T15" fmla="*/ 39 h 47"/>
                <a:gd name="T16" fmla="*/ 9 w 25"/>
                <a:gd name="T17" fmla="*/ 37 h 47"/>
                <a:gd name="T18" fmla="*/ 9 w 25"/>
                <a:gd name="T19" fmla="*/ 34 h 47"/>
                <a:gd name="T20" fmla="*/ 9 w 25"/>
                <a:gd name="T21" fmla="*/ 0 h 47"/>
                <a:gd name="T22" fmla="*/ 0 w 25"/>
                <a:gd name="T23" fmla="*/ 0 h 47"/>
                <a:gd name="T24" fmla="*/ 0 w 25"/>
                <a:gd name="T25" fmla="*/ 37 h 47"/>
                <a:gd name="T26" fmla="*/ 1 w 25"/>
                <a:gd name="T27" fmla="*/ 43 h 47"/>
                <a:gd name="T28" fmla="*/ 6 w 25"/>
                <a:gd name="T2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47">
                  <a:moveTo>
                    <a:pt x="6" y="47"/>
                  </a:moveTo>
                  <a:cubicBezTo>
                    <a:pt x="10" y="47"/>
                    <a:pt x="13" y="45"/>
                    <a:pt x="16" y="41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8"/>
                    <a:pt x="12" y="39"/>
                    <a:pt x="11" y="39"/>
                  </a:cubicBezTo>
                  <a:cubicBezTo>
                    <a:pt x="10" y="39"/>
                    <a:pt x="9" y="39"/>
                    <a:pt x="9" y="37"/>
                  </a:cubicBezTo>
                  <a:cubicBezTo>
                    <a:pt x="9" y="37"/>
                    <a:pt x="9" y="36"/>
                    <a:pt x="9" y="3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0"/>
                    <a:pt x="1" y="42"/>
                    <a:pt x="1" y="43"/>
                  </a:cubicBezTo>
                  <a:cubicBezTo>
                    <a:pt x="2" y="46"/>
                    <a:pt x="4" y="47"/>
                    <a:pt x="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75" name="Freeform 106"/>
            <p:cNvSpPr>
              <a:spLocks/>
            </p:cNvSpPr>
            <p:nvPr/>
          </p:nvSpPr>
          <p:spPr bwMode="auto">
            <a:xfrm>
              <a:off x="11091863" y="71450"/>
              <a:ext cx="120650" cy="233363"/>
            </a:xfrm>
            <a:custGeom>
              <a:avLst/>
              <a:gdLst>
                <a:gd name="T0" fmla="*/ 11 w 32"/>
                <a:gd name="T1" fmla="*/ 37 h 62"/>
                <a:gd name="T2" fmla="*/ 11 w 32"/>
                <a:gd name="T3" fmla="*/ 62 h 62"/>
                <a:gd name="T4" fmla="*/ 21 w 32"/>
                <a:gd name="T5" fmla="*/ 62 h 62"/>
                <a:gd name="T6" fmla="*/ 21 w 32"/>
                <a:gd name="T7" fmla="*/ 37 h 62"/>
                <a:gd name="T8" fmla="*/ 32 w 32"/>
                <a:gd name="T9" fmla="*/ 0 h 62"/>
                <a:gd name="T10" fmla="*/ 23 w 32"/>
                <a:gd name="T11" fmla="*/ 0 h 62"/>
                <a:gd name="T12" fmla="*/ 16 w 32"/>
                <a:gd name="T13" fmla="*/ 24 h 62"/>
                <a:gd name="T14" fmla="*/ 10 w 32"/>
                <a:gd name="T15" fmla="*/ 0 h 62"/>
                <a:gd name="T16" fmla="*/ 0 w 32"/>
                <a:gd name="T17" fmla="*/ 0 h 62"/>
                <a:gd name="T18" fmla="*/ 6 w 32"/>
                <a:gd name="T19" fmla="*/ 17 h 62"/>
                <a:gd name="T20" fmla="*/ 11 w 32"/>
                <a:gd name="T21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62">
                  <a:moveTo>
                    <a:pt x="11" y="37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4" y="11"/>
                    <a:pt x="6" y="17"/>
                  </a:cubicBezTo>
                  <a:cubicBezTo>
                    <a:pt x="9" y="26"/>
                    <a:pt x="11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76" name="Freeform 107"/>
            <p:cNvSpPr>
              <a:spLocks noEditPoints="1"/>
            </p:cNvSpPr>
            <p:nvPr/>
          </p:nvSpPr>
          <p:spPr bwMode="auto">
            <a:xfrm>
              <a:off x="11212513" y="128600"/>
              <a:ext cx="93663" cy="180975"/>
            </a:xfrm>
            <a:custGeom>
              <a:avLst/>
              <a:gdLst>
                <a:gd name="T0" fmla="*/ 13 w 25"/>
                <a:gd name="T1" fmla="*/ 48 h 48"/>
                <a:gd name="T2" fmla="*/ 23 w 25"/>
                <a:gd name="T3" fmla="*/ 43 h 48"/>
                <a:gd name="T4" fmla="*/ 25 w 25"/>
                <a:gd name="T5" fmla="*/ 32 h 48"/>
                <a:gd name="T6" fmla="*/ 25 w 25"/>
                <a:gd name="T7" fmla="*/ 16 h 48"/>
                <a:gd name="T8" fmla="*/ 23 w 25"/>
                <a:gd name="T9" fmla="*/ 5 h 48"/>
                <a:gd name="T10" fmla="*/ 13 w 25"/>
                <a:gd name="T11" fmla="*/ 0 h 48"/>
                <a:gd name="T12" fmla="*/ 3 w 25"/>
                <a:gd name="T13" fmla="*/ 5 h 48"/>
                <a:gd name="T14" fmla="*/ 0 w 25"/>
                <a:gd name="T15" fmla="*/ 16 h 48"/>
                <a:gd name="T16" fmla="*/ 0 w 25"/>
                <a:gd name="T17" fmla="*/ 32 h 48"/>
                <a:gd name="T18" fmla="*/ 3 w 25"/>
                <a:gd name="T19" fmla="*/ 43 h 48"/>
                <a:gd name="T20" fmla="*/ 13 w 25"/>
                <a:gd name="T21" fmla="*/ 48 h 48"/>
                <a:gd name="T22" fmla="*/ 9 w 25"/>
                <a:gd name="T23" fmla="*/ 14 h 48"/>
                <a:gd name="T24" fmla="*/ 13 w 25"/>
                <a:gd name="T25" fmla="*/ 8 h 48"/>
                <a:gd name="T26" fmla="*/ 17 w 25"/>
                <a:gd name="T27" fmla="*/ 14 h 48"/>
                <a:gd name="T28" fmla="*/ 17 w 25"/>
                <a:gd name="T29" fmla="*/ 34 h 48"/>
                <a:gd name="T30" fmla="*/ 13 w 25"/>
                <a:gd name="T31" fmla="*/ 40 h 48"/>
                <a:gd name="T32" fmla="*/ 9 w 25"/>
                <a:gd name="T33" fmla="*/ 34 h 48"/>
                <a:gd name="T34" fmla="*/ 9 w 25"/>
                <a:gd name="T35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48">
                  <a:moveTo>
                    <a:pt x="13" y="48"/>
                  </a:moveTo>
                  <a:cubicBezTo>
                    <a:pt x="17" y="48"/>
                    <a:pt x="20" y="46"/>
                    <a:pt x="23" y="43"/>
                  </a:cubicBezTo>
                  <a:cubicBezTo>
                    <a:pt x="24" y="41"/>
                    <a:pt x="25" y="37"/>
                    <a:pt x="25" y="32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1"/>
                    <a:pt x="24" y="7"/>
                    <a:pt x="23" y="5"/>
                  </a:cubicBezTo>
                  <a:cubicBezTo>
                    <a:pt x="20" y="2"/>
                    <a:pt x="17" y="0"/>
                    <a:pt x="13" y="0"/>
                  </a:cubicBezTo>
                  <a:cubicBezTo>
                    <a:pt x="9" y="0"/>
                    <a:pt x="5" y="2"/>
                    <a:pt x="3" y="5"/>
                  </a:cubicBezTo>
                  <a:cubicBezTo>
                    <a:pt x="1" y="7"/>
                    <a:pt x="0" y="11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1" y="41"/>
                    <a:pt x="3" y="43"/>
                  </a:cubicBezTo>
                  <a:cubicBezTo>
                    <a:pt x="5" y="46"/>
                    <a:pt x="9" y="48"/>
                    <a:pt x="13" y="48"/>
                  </a:cubicBezTo>
                  <a:close/>
                  <a:moveTo>
                    <a:pt x="9" y="14"/>
                  </a:moveTo>
                  <a:cubicBezTo>
                    <a:pt x="9" y="10"/>
                    <a:pt x="10" y="8"/>
                    <a:pt x="13" y="8"/>
                  </a:cubicBezTo>
                  <a:cubicBezTo>
                    <a:pt x="15" y="8"/>
                    <a:pt x="17" y="10"/>
                    <a:pt x="17" y="1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8"/>
                    <a:pt x="15" y="40"/>
                    <a:pt x="13" y="40"/>
                  </a:cubicBezTo>
                  <a:cubicBezTo>
                    <a:pt x="10" y="40"/>
                    <a:pt x="9" y="38"/>
                    <a:pt x="9" y="34"/>
                  </a:cubicBezTo>
                  <a:lnTo>
                    <a:pt x="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179" name="Freeform 110"/>
          <p:cNvSpPr>
            <a:spLocks/>
          </p:cNvSpPr>
          <p:nvPr/>
        </p:nvSpPr>
        <p:spPr bwMode="auto">
          <a:xfrm>
            <a:off x="2677961" y="4169406"/>
            <a:ext cx="391716" cy="446485"/>
          </a:xfrm>
          <a:custGeom>
            <a:avLst/>
            <a:gdLst>
              <a:gd name="T0" fmla="*/ 139 w 139"/>
              <a:gd name="T1" fmla="*/ 78 h 158"/>
              <a:gd name="T2" fmla="*/ 130 w 139"/>
              <a:gd name="T3" fmla="*/ 80 h 158"/>
              <a:gd name="T4" fmla="*/ 96 w 139"/>
              <a:gd name="T5" fmla="*/ 64 h 158"/>
              <a:gd name="T6" fmla="*/ 91 w 139"/>
              <a:gd name="T7" fmla="*/ 40 h 158"/>
              <a:gd name="T8" fmla="*/ 93 w 139"/>
              <a:gd name="T9" fmla="*/ 30 h 158"/>
              <a:gd name="T10" fmla="*/ 101 w 139"/>
              <a:gd name="T11" fmla="*/ 25 h 158"/>
              <a:gd name="T12" fmla="*/ 111 w 139"/>
              <a:gd name="T13" fmla="*/ 34 h 158"/>
              <a:gd name="T14" fmla="*/ 109 w 139"/>
              <a:gd name="T15" fmla="*/ 56 h 158"/>
              <a:gd name="T16" fmla="*/ 109 w 139"/>
              <a:gd name="T17" fmla="*/ 59 h 158"/>
              <a:gd name="T18" fmla="*/ 110 w 139"/>
              <a:gd name="T19" fmla="*/ 61 h 158"/>
              <a:gd name="T20" fmla="*/ 129 w 139"/>
              <a:gd name="T21" fmla="*/ 66 h 158"/>
              <a:gd name="T22" fmla="*/ 131 w 139"/>
              <a:gd name="T23" fmla="*/ 66 h 158"/>
              <a:gd name="T24" fmla="*/ 132 w 139"/>
              <a:gd name="T25" fmla="*/ 64 h 158"/>
              <a:gd name="T26" fmla="*/ 136 w 139"/>
              <a:gd name="T27" fmla="*/ 32 h 158"/>
              <a:gd name="T28" fmla="*/ 107 w 139"/>
              <a:gd name="T29" fmla="*/ 2 h 158"/>
              <a:gd name="T30" fmla="*/ 69 w 139"/>
              <a:gd name="T31" fmla="*/ 25 h 158"/>
              <a:gd name="T32" fmla="*/ 67 w 139"/>
              <a:gd name="T33" fmla="*/ 54 h 158"/>
              <a:gd name="T34" fmla="*/ 93 w 139"/>
              <a:gd name="T35" fmla="*/ 93 h 158"/>
              <a:gd name="T36" fmla="*/ 94 w 139"/>
              <a:gd name="T37" fmla="*/ 96 h 158"/>
              <a:gd name="T38" fmla="*/ 71 w 139"/>
              <a:gd name="T39" fmla="*/ 128 h 158"/>
              <a:gd name="T40" fmla="*/ 64 w 139"/>
              <a:gd name="T41" fmla="*/ 127 h 158"/>
              <a:gd name="T42" fmla="*/ 31 w 139"/>
              <a:gd name="T43" fmla="*/ 51 h 158"/>
              <a:gd name="T44" fmla="*/ 27 w 139"/>
              <a:gd name="T45" fmla="*/ 27 h 158"/>
              <a:gd name="T46" fmla="*/ 27 w 139"/>
              <a:gd name="T47" fmla="*/ 25 h 158"/>
              <a:gd name="T48" fmla="*/ 0 w 139"/>
              <a:gd name="T49" fmla="*/ 25 h 158"/>
              <a:gd name="T50" fmla="*/ 0 w 139"/>
              <a:gd name="T51" fmla="*/ 26 h 158"/>
              <a:gd name="T52" fmla="*/ 18 w 139"/>
              <a:gd name="T53" fmla="*/ 97 h 158"/>
              <a:gd name="T54" fmla="*/ 45 w 139"/>
              <a:gd name="T55" fmla="*/ 142 h 158"/>
              <a:gd name="T56" fmla="*/ 58 w 139"/>
              <a:gd name="T57" fmla="*/ 154 h 158"/>
              <a:gd name="T58" fmla="*/ 75 w 139"/>
              <a:gd name="T59" fmla="*/ 154 h 158"/>
              <a:gd name="T60" fmla="*/ 80 w 139"/>
              <a:gd name="T61" fmla="*/ 150 h 158"/>
              <a:gd name="T62" fmla="*/ 117 w 139"/>
              <a:gd name="T63" fmla="*/ 101 h 158"/>
              <a:gd name="T64" fmla="*/ 120 w 139"/>
              <a:gd name="T65" fmla="*/ 99 h 158"/>
              <a:gd name="T66" fmla="*/ 132 w 139"/>
              <a:gd name="T67" fmla="*/ 98 h 158"/>
              <a:gd name="T68" fmla="*/ 139 w 139"/>
              <a:gd name="T69" fmla="*/ 97 h 158"/>
              <a:gd name="T70" fmla="*/ 139 w 139"/>
              <a:gd name="T71" fmla="*/ 7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9" h="158">
                <a:moveTo>
                  <a:pt x="139" y="78"/>
                </a:moveTo>
                <a:cubicBezTo>
                  <a:pt x="136" y="79"/>
                  <a:pt x="133" y="79"/>
                  <a:pt x="130" y="80"/>
                </a:cubicBezTo>
                <a:cubicBezTo>
                  <a:pt x="116" y="81"/>
                  <a:pt x="104" y="77"/>
                  <a:pt x="96" y="64"/>
                </a:cubicBezTo>
                <a:cubicBezTo>
                  <a:pt x="92" y="57"/>
                  <a:pt x="90" y="48"/>
                  <a:pt x="91" y="40"/>
                </a:cubicBezTo>
                <a:cubicBezTo>
                  <a:pt x="91" y="36"/>
                  <a:pt x="92" y="33"/>
                  <a:pt x="93" y="30"/>
                </a:cubicBezTo>
                <a:cubicBezTo>
                  <a:pt x="95" y="27"/>
                  <a:pt x="98" y="25"/>
                  <a:pt x="101" y="25"/>
                </a:cubicBezTo>
                <a:cubicBezTo>
                  <a:pt x="106" y="25"/>
                  <a:pt x="109" y="28"/>
                  <a:pt x="111" y="34"/>
                </a:cubicBezTo>
                <a:cubicBezTo>
                  <a:pt x="113" y="41"/>
                  <a:pt x="111" y="49"/>
                  <a:pt x="109" y="56"/>
                </a:cubicBezTo>
                <a:cubicBezTo>
                  <a:pt x="109" y="57"/>
                  <a:pt x="109" y="59"/>
                  <a:pt x="109" y="59"/>
                </a:cubicBezTo>
                <a:cubicBezTo>
                  <a:pt x="109" y="59"/>
                  <a:pt x="110" y="60"/>
                  <a:pt x="110" y="61"/>
                </a:cubicBezTo>
                <a:cubicBezTo>
                  <a:pt x="116" y="66"/>
                  <a:pt x="122" y="67"/>
                  <a:pt x="129" y="66"/>
                </a:cubicBezTo>
                <a:cubicBezTo>
                  <a:pt x="130" y="66"/>
                  <a:pt x="131" y="66"/>
                  <a:pt x="131" y="66"/>
                </a:cubicBezTo>
                <a:cubicBezTo>
                  <a:pt x="131" y="66"/>
                  <a:pt x="132" y="64"/>
                  <a:pt x="132" y="64"/>
                </a:cubicBezTo>
                <a:cubicBezTo>
                  <a:pt x="136" y="53"/>
                  <a:pt x="138" y="43"/>
                  <a:pt x="136" y="32"/>
                </a:cubicBezTo>
                <a:cubicBezTo>
                  <a:pt x="135" y="17"/>
                  <a:pt x="127" y="4"/>
                  <a:pt x="107" y="2"/>
                </a:cubicBezTo>
                <a:cubicBezTo>
                  <a:pt x="90" y="0"/>
                  <a:pt x="75" y="8"/>
                  <a:pt x="69" y="25"/>
                </a:cubicBezTo>
                <a:cubicBezTo>
                  <a:pt x="65" y="34"/>
                  <a:pt x="65" y="44"/>
                  <a:pt x="67" y="54"/>
                </a:cubicBezTo>
                <a:cubicBezTo>
                  <a:pt x="70" y="71"/>
                  <a:pt x="78" y="84"/>
                  <a:pt x="93" y="93"/>
                </a:cubicBezTo>
                <a:cubicBezTo>
                  <a:pt x="94" y="94"/>
                  <a:pt x="94" y="94"/>
                  <a:pt x="94" y="96"/>
                </a:cubicBezTo>
                <a:cubicBezTo>
                  <a:pt x="87" y="107"/>
                  <a:pt x="80" y="118"/>
                  <a:pt x="71" y="128"/>
                </a:cubicBezTo>
                <a:cubicBezTo>
                  <a:pt x="68" y="132"/>
                  <a:pt x="68" y="132"/>
                  <a:pt x="64" y="127"/>
                </a:cubicBezTo>
                <a:cubicBezTo>
                  <a:pt x="46" y="105"/>
                  <a:pt x="36" y="79"/>
                  <a:pt x="31" y="51"/>
                </a:cubicBezTo>
                <a:cubicBezTo>
                  <a:pt x="29" y="43"/>
                  <a:pt x="28" y="35"/>
                  <a:pt x="27" y="27"/>
                </a:cubicBezTo>
                <a:cubicBezTo>
                  <a:pt x="27" y="25"/>
                  <a:pt x="27" y="25"/>
                  <a:pt x="27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0" y="26"/>
                  <a:pt x="0" y="26"/>
                </a:cubicBezTo>
                <a:cubicBezTo>
                  <a:pt x="4" y="50"/>
                  <a:pt x="9" y="74"/>
                  <a:pt x="18" y="97"/>
                </a:cubicBezTo>
                <a:cubicBezTo>
                  <a:pt x="25" y="113"/>
                  <a:pt x="33" y="129"/>
                  <a:pt x="45" y="142"/>
                </a:cubicBezTo>
                <a:cubicBezTo>
                  <a:pt x="49" y="147"/>
                  <a:pt x="53" y="151"/>
                  <a:pt x="58" y="154"/>
                </a:cubicBezTo>
                <a:cubicBezTo>
                  <a:pt x="64" y="158"/>
                  <a:pt x="70" y="157"/>
                  <a:pt x="75" y="154"/>
                </a:cubicBezTo>
                <a:cubicBezTo>
                  <a:pt x="77" y="152"/>
                  <a:pt x="78" y="151"/>
                  <a:pt x="80" y="150"/>
                </a:cubicBezTo>
                <a:cubicBezTo>
                  <a:pt x="95" y="136"/>
                  <a:pt x="108" y="120"/>
                  <a:pt x="117" y="101"/>
                </a:cubicBezTo>
                <a:cubicBezTo>
                  <a:pt x="118" y="100"/>
                  <a:pt x="119" y="99"/>
                  <a:pt x="120" y="99"/>
                </a:cubicBezTo>
                <a:cubicBezTo>
                  <a:pt x="124" y="99"/>
                  <a:pt x="128" y="99"/>
                  <a:pt x="132" y="98"/>
                </a:cubicBezTo>
                <a:cubicBezTo>
                  <a:pt x="134" y="98"/>
                  <a:pt x="137" y="97"/>
                  <a:pt x="139" y="97"/>
                </a:cubicBezTo>
                <a:lnTo>
                  <a:pt x="139" y="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180" name="Freeform 111"/>
          <p:cNvSpPr>
            <a:spLocks noEditPoints="1"/>
          </p:cNvSpPr>
          <p:nvPr/>
        </p:nvSpPr>
        <p:spPr bwMode="auto">
          <a:xfrm>
            <a:off x="2106634" y="3330330"/>
            <a:ext cx="425054" cy="423863"/>
          </a:xfrm>
          <a:custGeom>
            <a:avLst/>
            <a:gdLst>
              <a:gd name="T0" fmla="*/ 75 w 151"/>
              <a:gd name="T1" fmla="*/ 0 h 150"/>
              <a:gd name="T2" fmla="*/ 0 w 151"/>
              <a:gd name="T3" fmla="*/ 75 h 150"/>
              <a:gd name="T4" fmla="*/ 75 w 151"/>
              <a:gd name="T5" fmla="*/ 150 h 150"/>
              <a:gd name="T6" fmla="*/ 151 w 151"/>
              <a:gd name="T7" fmla="*/ 75 h 150"/>
              <a:gd name="T8" fmla="*/ 75 w 151"/>
              <a:gd name="T9" fmla="*/ 0 h 150"/>
              <a:gd name="T10" fmla="*/ 125 w 151"/>
              <a:gd name="T11" fmla="*/ 35 h 150"/>
              <a:gd name="T12" fmla="*/ 139 w 151"/>
              <a:gd name="T13" fmla="*/ 74 h 150"/>
              <a:gd name="T14" fmla="*/ 110 w 151"/>
              <a:gd name="T15" fmla="*/ 71 h 150"/>
              <a:gd name="T16" fmla="*/ 95 w 151"/>
              <a:gd name="T17" fmla="*/ 72 h 150"/>
              <a:gd name="T18" fmla="*/ 94 w 151"/>
              <a:gd name="T19" fmla="*/ 69 h 150"/>
              <a:gd name="T20" fmla="*/ 90 w 151"/>
              <a:gd name="T21" fmla="*/ 60 h 150"/>
              <a:gd name="T22" fmla="*/ 125 w 151"/>
              <a:gd name="T23" fmla="*/ 35 h 150"/>
              <a:gd name="T24" fmla="*/ 75 w 151"/>
              <a:gd name="T25" fmla="*/ 12 h 150"/>
              <a:gd name="T26" fmla="*/ 117 w 151"/>
              <a:gd name="T27" fmla="*/ 27 h 150"/>
              <a:gd name="T28" fmla="*/ 84 w 151"/>
              <a:gd name="T29" fmla="*/ 50 h 150"/>
              <a:gd name="T30" fmla="*/ 61 w 151"/>
              <a:gd name="T31" fmla="*/ 13 h 150"/>
              <a:gd name="T32" fmla="*/ 75 w 151"/>
              <a:gd name="T33" fmla="*/ 12 h 150"/>
              <a:gd name="T34" fmla="*/ 48 w 151"/>
              <a:gd name="T35" fmla="*/ 18 h 150"/>
              <a:gd name="T36" fmla="*/ 71 w 151"/>
              <a:gd name="T37" fmla="*/ 54 h 150"/>
              <a:gd name="T38" fmla="*/ 14 w 151"/>
              <a:gd name="T39" fmla="*/ 62 h 150"/>
              <a:gd name="T40" fmla="*/ 13 w 151"/>
              <a:gd name="T41" fmla="*/ 62 h 150"/>
              <a:gd name="T42" fmla="*/ 48 w 151"/>
              <a:gd name="T43" fmla="*/ 18 h 150"/>
              <a:gd name="T44" fmla="*/ 12 w 151"/>
              <a:gd name="T45" fmla="*/ 75 h 150"/>
              <a:gd name="T46" fmla="*/ 12 w 151"/>
              <a:gd name="T47" fmla="*/ 74 h 150"/>
              <a:gd name="T48" fmla="*/ 13 w 151"/>
              <a:gd name="T49" fmla="*/ 74 h 150"/>
              <a:gd name="T50" fmla="*/ 77 w 151"/>
              <a:gd name="T51" fmla="*/ 65 h 150"/>
              <a:gd name="T52" fmla="*/ 82 w 151"/>
              <a:gd name="T53" fmla="*/ 75 h 150"/>
              <a:gd name="T54" fmla="*/ 80 w 151"/>
              <a:gd name="T55" fmla="*/ 75 h 150"/>
              <a:gd name="T56" fmla="*/ 28 w 151"/>
              <a:gd name="T57" fmla="*/ 117 h 150"/>
              <a:gd name="T58" fmla="*/ 12 w 151"/>
              <a:gd name="T59" fmla="*/ 75 h 150"/>
              <a:gd name="T60" fmla="*/ 75 w 151"/>
              <a:gd name="T61" fmla="*/ 139 h 150"/>
              <a:gd name="T62" fmla="*/ 36 w 151"/>
              <a:gd name="T63" fmla="*/ 126 h 150"/>
              <a:gd name="T64" fmla="*/ 86 w 151"/>
              <a:gd name="T65" fmla="*/ 86 h 150"/>
              <a:gd name="T66" fmla="*/ 86 w 151"/>
              <a:gd name="T67" fmla="*/ 86 h 150"/>
              <a:gd name="T68" fmla="*/ 100 w 151"/>
              <a:gd name="T69" fmla="*/ 134 h 150"/>
              <a:gd name="T70" fmla="*/ 75 w 151"/>
              <a:gd name="T71" fmla="*/ 139 h 150"/>
              <a:gd name="T72" fmla="*/ 111 w 151"/>
              <a:gd name="T73" fmla="*/ 128 h 150"/>
              <a:gd name="T74" fmla="*/ 99 w 151"/>
              <a:gd name="T75" fmla="*/ 83 h 150"/>
              <a:gd name="T76" fmla="*/ 112 w 151"/>
              <a:gd name="T77" fmla="*/ 82 h 150"/>
              <a:gd name="T78" fmla="*/ 138 w 151"/>
              <a:gd name="T79" fmla="*/ 86 h 150"/>
              <a:gd name="T80" fmla="*/ 111 w 151"/>
              <a:gd name="T81" fmla="*/ 128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1" h="150">
                <a:moveTo>
                  <a:pt x="75" y="0"/>
                </a:moveTo>
                <a:cubicBezTo>
                  <a:pt x="34" y="0"/>
                  <a:pt x="0" y="34"/>
                  <a:pt x="0" y="75"/>
                </a:cubicBezTo>
                <a:cubicBezTo>
                  <a:pt x="0" y="117"/>
                  <a:pt x="34" y="150"/>
                  <a:pt x="75" y="150"/>
                </a:cubicBezTo>
                <a:cubicBezTo>
                  <a:pt x="117" y="150"/>
                  <a:pt x="151" y="117"/>
                  <a:pt x="151" y="75"/>
                </a:cubicBezTo>
                <a:cubicBezTo>
                  <a:pt x="151" y="34"/>
                  <a:pt x="117" y="0"/>
                  <a:pt x="75" y="0"/>
                </a:cubicBezTo>
                <a:close/>
                <a:moveTo>
                  <a:pt x="125" y="35"/>
                </a:moveTo>
                <a:cubicBezTo>
                  <a:pt x="134" y="46"/>
                  <a:pt x="139" y="60"/>
                  <a:pt x="139" y="74"/>
                </a:cubicBezTo>
                <a:cubicBezTo>
                  <a:pt x="136" y="74"/>
                  <a:pt x="124" y="71"/>
                  <a:pt x="110" y="71"/>
                </a:cubicBezTo>
                <a:cubicBezTo>
                  <a:pt x="105" y="71"/>
                  <a:pt x="100" y="72"/>
                  <a:pt x="95" y="72"/>
                </a:cubicBezTo>
                <a:cubicBezTo>
                  <a:pt x="95" y="71"/>
                  <a:pt x="94" y="70"/>
                  <a:pt x="94" y="69"/>
                </a:cubicBezTo>
                <a:cubicBezTo>
                  <a:pt x="92" y="66"/>
                  <a:pt x="91" y="63"/>
                  <a:pt x="90" y="60"/>
                </a:cubicBezTo>
                <a:cubicBezTo>
                  <a:pt x="112" y="51"/>
                  <a:pt x="123" y="38"/>
                  <a:pt x="125" y="35"/>
                </a:cubicBezTo>
                <a:close/>
                <a:moveTo>
                  <a:pt x="75" y="12"/>
                </a:moveTo>
                <a:cubicBezTo>
                  <a:pt x="91" y="12"/>
                  <a:pt x="106" y="18"/>
                  <a:pt x="117" y="27"/>
                </a:cubicBezTo>
                <a:cubicBezTo>
                  <a:pt x="115" y="30"/>
                  <a:pt x="106" y="42"/>
                  <a:pt x="84" y="50"/>
                </a:cubicBezTo>
                <a:cubicBezTo>
                  <a:pt x="74" y="32"/>
                  <a:pt x="64" y="17"/>
                  <a:pt x="61" y="13"/>
                </a:cubicBezTo>
                <a:cubicBezTo>
                  <a:pt x="66" y="12"/>
                  <a:pt x="70" y="12"/>
                  <a:pt x="75" y="12"/>
                </a:cubicBezTo>
                <a:close/>
                <a:moveTo>
                  <a:pt x="48" y="18"/>
                </a:moveTo>
                <a:cubicBezTo>
                  <a:pt x="50" y="21"/>
                  <a:pt x="61" y="36"/>
                  <a:pt x="71" y="54"/>
                </a:cubicBezTo>
                <a:cubicBezTo>
                  <a:pt x="44" y="61"/>
                  <a:pt x="20" y="62"/>
                  <a:pt x="14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7" y="42"/>
                  <a:pt x="30" y="26"/>
                  <a:pt x="48" y="18"/>
                </a:cubicBezTo>
                <a:close/>
                <a:moveTo>
                  <a:pt x="12" y="75"/>
                </a:moveTo>
                <a:cubicBezTo>
                  <a:pt x="12" y="75"/>
                  <a:pt x="12" y="74"/>
                  <a:pt x="12" y="74"/>
                </a:cubicBezTo>
                <a:cubicBezTo>
                  <a:pt x="12" y="74"/>
                  <a:pt x="13" y="74"/>
                  <a:pt x="13" y="74"/>
                </a:cubicBezTo>
                <a:cubicBezTo>
                  <a:pt x="21" y="74"/>
                  <a:pt x="49" y="73"/>
                  <a:pt x="77" y="65"/>
                </a:cubicBezTo>
                <a:cubicBezTo>
                  <a:pt x="79" y="68"/>
                  <a:pt x="80" y="71"/>
                  <a:pt x="82" y="75"/>
                </a:cubicBezTo>
                <a:cubicBezTo>
                  <a:pt x="81" y="75"/>
                  <a:pt x="80" y="75"/>
                  <a:pt x="80" y="75"/>
                </a:cubicBezTo>
                <a:cubicBezTo>
                  <a:pt x="48" y="86"/>
                  <a:pt x="30" y="113"/>
                  <a:pt x="28" y="117"/>
                </a:cubicBezTo>
                <a:cubicBezTo>
                  <a:pt x="18" y="106"/>
                  <a:pt x="12" y="91"/>
                  <a:pt x="12" y="75"/>
                </a:cubicBezTo>
                <a:close/>
                <a:moveTo>
                  <a:pt x="75" y="139"/>
                </a:moveTo>
                <a:cubicBezTo>
                  <a:pt x="61" y="139"/>
                  <a:pt x="47" y="134"/>
                  <a:pt x="36" y="126"/>
                </a:cubicBezTo>
                <a:cubicBezTo>
                  <a:pt x="38" y="122"/>
                  <a:pt x="51" y="98"/>
                  <a:pt x="86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95" y="109"/>
                  <a:pt x="99" y="128"/>
                  <a:pt x="100" y="134"/>
                </a:cubicBezTo>
                <a:cubicBezTo>
                  <a:pt x="92" y="137"/>
                  <a:pt x="84" y="139"/>
                  <a:pt x="75" y="139"/>
                </a:cubicBezTo>
                <a:close/>
                <a:moveTo>
                  <a:pt x="111" y="128"/>
                </a:moveTo>
                <a:cubicBezTo>
                  <a:pt x="111" y="123"/>
                  <a:pt x="107" y="105"/>
                  <a:pt x="99" y="83"/>
                </a:cubicBezTo>
                <a:cubicBezTo>
                  <a:pt x="104" y="82"/>
                  <a:pt x="108" y="82"/>
                  <a:pt x="112" y="82"/>
                </a:cubicBezTo>
                <a:cubicBezTo>
                  <a:pt x="125" y="82"/>
                  <a:pt x="136" y="85"/>
                  <a:pt x="138" y="86"/>
                </a:cubicBezTo>
                <a:cubicBezTo>
                  <a:pt x="135" y="103"/>
                  <a:pt x="125" y="118"/>
                  <a:pt x="111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8" name="Freeform 63"/>
          <p:cNvSpPr>
            <a:spLocks/>
          </p:cNvSpPr>
          <p:nvPr/>
        </p:nvSpPr>
        <p:spPr bwMode="auto">
          <a:xfrm>
            <a:off x="4842536" y="2740380"/>
            <a:ext cx="450056" cy="370285"/>
          </a:xfrm>
          <a:custGeom>
            <a:avLst/>
            <a:gdLst>
              <a:gd name="T0" fmla="*/ 160 w 160"/>
              <a:gd name="T1" fmla="*/ 16 h 131"/>
              <a:gd name="T2" fmla="*/ 159 w 160"/>
              <a:gd name="T3" fmla="*/ 16 h 131"/>
              <a:gd name="T4" fmla="*/ 144 w 160"/>
              <a:gd name="T5" fmla="*/ 20 h 131"/>
              <a:gd name="T6" fmla="*/ 156 w 160"/>
              <a:gd name="T7" fmla="*/ 4 h 131"/>
              <a:gd name="T8" fmla="*/ 156 w 160"/>
              <a:gd name="T9" fmla="*/ 3 h 131"/>
              <a:gd name="T10" fmla="*/ 155 w 160"/>
              <a:gd name="T11" fmla="*/ 3 h 131"/>
              <a:gd name="T12" fmla="*/ 135 w 160"/>
              <a:gd name="T13" fmla="*/ 11 h 131"/>
              <a:gd name="T14" fmla="*/ 111 w 160"/>
              <a:gd name="T15" fmla="*/ 0 h 131"/>
              <a:gd name="T16" fmla="*/ 77 w 160"/>
              <a:gd name="T17" fmla="*/ 34 h 131"/>
              <a:gd name="T18" fmla="*/ 78 w 160"/>
              <a:gd name="T19" fmla="*/ 40 h 131"/>
              <a:gd name="T20" fmla="*/ 12 w 160"/>
              <a:gd name="T21" fmla="*/ 7 h 131"/>
              <a:gd name="T22" fmla="*/ 12 w 160"/>
              <a:gd name="T23" fmla="*/ 6 h 131"/>
              <a:gd name="T24" fmla="*/ 11 w 160"/>
              <a:gd name="T25" fmla="*/ 7 h 131"/>
              <a:gd name="T26" fmla="*/ 7 w 160"/>
              <a:gd name="T27" fmla="*/ 23 h 131"/>
              <a:gd name="T28" fmla="*/ 19 w 160"/>
              <a:gd name="T29" fmla="*/ 50 h 131"/>
              <a:gd name="T30" fmla="*/ 7 w 160"/>
              <a:gd name="T31" fmla="*/ 46 h 131"/>
              <a:gd name="T32" fmla="*/ 7 w 160"/>
              <a:gd name="T33" fmla="*/ 46 h 131"/>
              <a:gd name="T34" fmla="*/ 6 w 160"/>
              <a:gd name="T35" fmla="*/ 47 h 131"/>
              <a:gd name="T36" fmla="*/ 6 w 160"/>
              <a:gd name="T37" fmla="*/ 47 h 131"/>
              <a:gd name="T38" fmla="*/ 30 w 160"/>
              <a:gd name="T39" fmla="*/ 79 h 131"/>
              <a:gd name="T40" fmla="*/ 19 w 160"/>
              <a:gd name="T41" fmla="*/ 79 h 131"/>
              <a:gd name="T42" fmla="*/ 18 w 160"/>
              <a:gd name="T43" fmla="*/ 79 h 131"/>
              <a:gd name="T44" fmla="*/ 18 w 160"/>
              <a:gd name="T45" fmla="*/ 80 h 131"/>
              <a:gd name="T46" fmla="*/ 47 w 160"/>
              <a:gd name="T47" fmla="*/ 103 h 131"/>
              <a:gd name="T48" fmla="*/ 8 w 160"/>
              <a:gd name="T49" fmla="*/ 115 h 131"/>
              <a:gd name="T50" fmla="*/ 1 w 160"/>
              <a:gd name="T51" fmla="*/ 115 h 131"/>
              <a:gd name="T52" fmla="*/ 0 w 160"/>
              <a:gd name="T53" fmla="*/ 115 h 131"/>
              <a:gd name="T54" fmla="*/ 0 w 160"/>
              <a:gd name="T55" fmla="*/ 116 h 131"/>
              <a:gd name="T56" fmla="*/ 51 w 160"/>
              <a:gd name="T57" fmla="*/ 131 h 131"/>
              <a:gd name="T58" fmla="*/ 144 w 160"/>
              <a:gd name="T59" fmla="*/ 38 h 131"/>
              <a:gd name="T60" fmla="*/ 144 w 160"/>
              <a:gd name="T61" fmla="*/ 34 h 131"/>
              <a:gd name="T62" fmla="*/ 160 w 160"/>
              <a:gd name="T63" fmla="*/ 17 h 131"/>
              <a:gd name="T64" fmla="*/ 160 w 160"/>
              <a:gd name="T65" fmla="*/ 1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31">
                <a:moveTo>
                  <a:pt x="160" y="16"/>
                </a:moveTo>
                <a:cubicBezTo>
                  <a:pt x="160" y="16"/>
                  <a:pt x="160" y="16"/>
                  <a:pt x="159" y="16"/>
                </a:cubicBezTo>
                <a:cubicBezTo>
                  <a:pt x="154" y="18"/>
                  <a:pt x="149" y="19"/>
                  <a:pt x="144" y="20"/>
                </a:cubicBezTo>
                <a:cubicBezTo>
                  <a:pt x="150" y="16"/>
                  <a:pt x="154" y="10"/>
                  <a:pt x="156" y="4"/>
                </a:cubicBezTo>
                <a:cubicBezTo>
                  <a:pt x="156" y="3"/>
                  <a:pt x="156" y="3"/>
                  <a:pt x="156" y="3"/>
                </a:cubicBezTo>
                <a:cubicBezTo>
                  <a:pt x="155" y="3"/>
                  <a:pt x="155" y="3"/>
                  <a:pt x="155" y="3"/>
                </a:cubicBezTo>
                <a:cubicBezTo>
                  <a:pt x="149" y="7"/>
                  <a:pt x="142" y="9"/>
                  <a:pt x="135" y="11"/>
                </a:cubicBezTo>
                <a:cubicBezTo>
                  <a:pt x="128" y="4"/>
                  <a:pt x="120" y="0"/>
                  <a:pt x="111" y="0"/>
                </a:cubicBezTo>
                <a:cubicBezTo>
                  <a:pt x="92" y="0"/>
                  <a:pt x="77" y="15"/>
                  <a:pt x="77" y="34"/>
                </a:cubicBezTo>
                <a:cubicBezTo>
                  <a:pt x="77" y="36"/>
                  <a:pt x="77" y="38"/>
                  <a:pt x="78" y="40"/>
                </a:cubicBezTo>
                <a:cubicBezTo>
                  <a:pt x="52" y="39"/>
                  <a:pt x="29" y="26"/>
                  <a:pt x="12" y="7"/>
                </a:cubicBezTo>
                <a:cubicBezTo>
                  <a:pt x="12" y="6"/>
                  <a:pt x="12" y="6"/>
                  <a:pt x="12" y="6"/>
                </a:cubicBezTo>
                <a:cubicBezTo>
                  <a:pt x="11" y="6"/>
                  <a:pt x="11" y="6"/>
                  <a:pt x="11" y="7"/>
                </a:cubicBezTo>
                <a:cubicBezTo>
                  <a:pt x="8" y="12"/>
                  <a:pt x="7" y="18"/>
                  <a:pt x="7" y="23"/>
                </a:cubicBezTo>
                <a:cubicBezTo>
                  <a:pt x="7" y="34"/>
                  <a:pt x="11" y="43"/>
                  <a:pt x="19" y="50"/>
                </a:cubicBezTo>
                <a:cubicBezTo>
                  <a:pt x="15" y="49"/>
                  <a:pt x="11" y="48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6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62"/>
                  <a:pt x="16" y="75"/>
                  <a:pt x="30" y="79"/>
                </a:cubicBezTo>
                <a:cubicBezTo>
                  <a:pt x="26" y="79"/>
                  <a:pt x="22" y="79"/>
                  <a:pt x="19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8" y="79"/>
                  <a:pt x="18" y="79"/>
                  <a:pt x="18" y="80"/>
                </a:cubicBezTo>
                <a:cubicBezTo>
                  <a:pt x="22" y="93"/>
                  <a:pt x="33" y="102"/>
                  <a:pt x="47" y="103"/>
                </a:cubicBezTo>
                <a:cubicBezTo>
                  <a:pt x="36" y="111"/>
                  <a:pt x="22" y="115"/>
                  <a:pt x="8" y="115"/>
                </a:cubicBezTo>
                <a:cubicBezTo>
                  <a:pt x="6" y="115"/>
                  <a:pt x="3" y="115"/>
                  <a:pt x="1" y="1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6"/>
                  <a:pt x="0" y="116"/>
                  <a:pt x="0" y="116"/>
                </a:cubicBezTo>
                <a:cubicBezTo>
                  <a:pt x="15" y="126"/>
                  <a:pt x="33" y="131"/>
                  <a:pt x="51" y="131"/>
                </a:cubicBezTo>
                <a:cubicBezTo>
                  <a:pt x="109" y="131"/>
                  <a:pt x="144" y="83"/>
                  <a:pt x="144" y="38"/>
                </a:cubicBezTo>
                <a:cubicBezTo>
                  <a:pt x="144" y="36"/>
                  <a:pt x="144" y="35"/>
                  <a:pt x="144" y="34"/>
                </a:cubicBezTo>
                <a:cubicBezTo>
                  <a:pt x="150" y="29"/>
                  <a:pt x="156" y="23"/>
                  <a:pt x="160" y="17"/>
                </a:cubicBezTo>
                <a:cubicBezTo>
                  <a:pt x="160" y="17"/>
                  <a:pt x="160" y="16"/>
                  <a:pt x="160" y="16"/>
                </a:cubicBezTo>
                <a:close/>
              </a:path>
            </a:pathLst>
          </a:custGeom>
          <a:solidFill>
            <a:srgbClr val="1D5957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0" name="Freeform 62"/>
          <p:cNvSpPr>
            <a:spLocks/>
          </p:cNvSpPr>
          <p:nvPr/>
        </p:nvSpPr>
        <p:spPr bwMode="auto">
          <a:xfrm>
            <a:off x="6945864" y="4075100"/>
            <a:ext cx="236935" cy="459581"/>
          </a:xfrm>
          <a:custGeom>
            <a:avLst/>
            <a:gdLst>
              <a:gd name="T0" fmla="*/ 84 w 84"/>
              <a:gd name="T1" fmla="*/ 27 h 163"/>
              <a:gd name="T2" fmla="*/ 69 w 84"/>
              <a:gd name="T3" fmla="*/ 27 h 163"/>
              <a:gd name="T4" fmla="*/ 54 w 84"/>
              <a:gd name="T5" fmla="*/ 41 h 163"/>
              <a:gd name="T6" fmla="*/ 54 w 84"/>
              <a:gd name="T7" fmla="*/ 60 h 163"/>
              <a:gd name="T8" fmla="*/ 83 w 84"/>
              <a:gd name="T9" fmla="*/ 60 h 163"/>
              <a:gd name="T10" fmla="*/ 83 w 84"/>
              <a:gd name="T11" fmla="*/ 88 h 163"/>
              <a:gd name="T12" fmla="*/ 54 w 84"/>
              <a:gd name="T13" fmla="*/ 88 h 163"/>
              <a:gd name="T14" fmla="*/ 54 w 84"/>
              <a:gd name="T15" fmla="*/ 163 h 163"/>
              <a:gd name="T16" fmla="*/ 25 w 84"/>
              <a:gd name="T17" fmla="*/ 163 h 163"/>
              <a:gd name="T18" fmla="*/ 25 w 84"/>
              <a:gd name="T19" fmla="*/ 88 h 163"/>
              <a:gd name="T20" fmla="*/ 0 w 84"/>
              <a:gd name="T21" fmla="*/ 88 h 163"/>
              <a:gd name="T22" fmla="*/ 0 w 84"/>
              <a:gd name="T23" fmla="*/ 60 h 163"/>
              <a:gd name="T24" fmla="*/ 25 w 84"/>
              <a:gd name="T25" fmla="*/ 60 h 163"/>
              <a:gd name="T26" fmla="*/ 25 w 84"/>
              <a:gd name="T27" fmla="*/ 38 h 163"/>
              <a:gd name="T28" fmla="*/ 62 w 84"/>
              <a:gd name="T29" fmla="*/ 0 h 163"/>
              <a:gd name="T30" fmla="*/ 84 w 84"/>
              <a:gd name="T31" fmla="*/ 0 h 163"/>
              <a:gd name="T32" fmla="*/ 84 w 84"/>
              <a:gd name="T33" fmla="*/ 2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4" h="163">
                <a:moveTo>
                  <a:pt x="84" y="27"/>
                </a:moveTo>
                <a:cubicBezTo>
                  <a:pt x="69" y="27"/>
                  <a:pt x="69" y="27"/>
                  <a:pt x="69" y="27"/>
                </a:cubicBezTo>
                <a:cubicBezTo>
                  <a:pt x="57" y="27"/>
                  <a:pt x="54" y="33"/>
                  <a:pt x="54" y="41"/>
                </a:cubicBezTo>
                <a:cubicBezTo>
                  <a:pt x="54" y="60"/>
                  <a:pt x="54" y="60"/>
                  <a:pt x="54" y="60"/>
                </a:cubicBezTo>
                <a:cubicBezTo>
                  <a:pt x="83" y="60"/>
                  <a:pt x="83" y="60"/>
                  <a:pt x="83" y="60"/>
                </a:cubicBezTo>
                <a:cubicBezTo>
                  <a:pt x="83" y="88"/>
                  <a:pt x="83" y="88"/>
                  <a:pt x="83" y="88"/>
                </a:cubicBezTo>
                <a:cubicBezTo>
                  <a:pt x="54" y="88"/>
                  <a:pt x="54" y="88"/>
                  <a:pt x="54" y="88"/>
                </a:cubicBezTo>
                <a:cubicBezTo>
                  <a:pt x="54" y="163"/>
                  <a:pt x="54" y="163"/>
                  <a:pt x="54" y="163"/>
                </a:cubicBezTo>
                <a:cubicBezTo>
                  <a:pt x="25" y="163"/>
                  <a:pt x="25" y="163"/>
                  <a:pt x="25" y="163"/>
                </a:cubicBezTo>
                <a:cubicBezTo>
                  <a:pt x="25" y="88"/>
                  <a:pt x="25" y="88"/>
                  <a:pt x="25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60"/>
                  <a:pt x="0" y="60"/>
                  <a:pt x="0" y="60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38"/>
                  <a:pt x="25" y="38"/>
                  <a:pt x="25" y="38"/>
                </a:cubicBezTo>
                <a:cubicBezTo>
                  <a:pt x="25" y="13"/>
                  <a:pt x="40" y="0"/>
                  <a:pt x="62" y="0"/>
                </a:cubicBezTo>
                <a:cubicBezTo>
                  <a:pt x="84" y="0"/>
                  <a:pt x="84" y="0"/>
                  <a:pt x="84" y="0"/>
                </a:cubicBezTo>
                <a:lnTo>
                  <a:pt x="84" y="27"/>
                </a:lnTo>
                <a:close/>
              </a:path>
            </a:pathLst>
          </a:custGeom>
          <a:solidFill>
            <a:srgbClr val="1D5957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31" name="Group 130"/>
          <p:cNvGrpSpPr/>
          <p:nvPr/>
        </p:nvGrpSpPr>
        <p:grpSpPr>
          <a:xfrm>
            <a:off x="5535271" y="2249139"/>
            <a:ext cx="352425" cy="442913"/>
            <a:chOff x="3343275" y="1028712"/>
            <a:chExt cx="469900" cy="590550"/>
          </a:xfrm>
          <a:solidFill>
            <a:srgbClr val="1D5957"/>
          </a:solidFill>
        </p:grpSpPr>
        <p:sp>
          <p:nvSpPr>
            <p:cNvPr id="132" name="Freeform 71"/>
            <p:cNvSpPr>
              <a:spLocks noEditPoints="1"/>
            </p:cNvSpPr>
            <p:nvPr/>
          </p:nvSpPr>
          <p:spPr bwMode="auto">
            <a:xfrm>
              <a:off x="3343275" y="1028712"/>
              <a:ext cx="469900" cy="590550"/>
            </a:xfrm>
            <a:custGeom>
              <a:avLst/>
              <a:gdLst>
                <a:gd name="T0" fmla="*/ 122 w 125"/>
                <a:gd name="T1" fmla="*/ 73 h 157"/>
                <a:gd name="T2" fmla="*/ 93 w 125"/>
                <a:gd name="T3" fmla="*/ 37 h 157"/>
                <a:gd name="T4" fmla="*/ 40 w 125"/>
                <a:gd name="T5" fmla="*/ 33 h 157"/>
                <a:gd name="T6" fmla="*/ 17 w 125"/>
                <a:gd name="T7" fmla="*/ 48 h 157"/>
                <a:gd name="T8" fmla="*/ 17 w 125"/>
                <a:gd name="T9" fmla="*/ 7 h 157"/>
                <a:gd name="T10" fmla="*/ 13 w 125"/>
                <a:gd name="T11" fmla="*/ 1 h 157"/>
                <a:gd name="T12" fmla="*/ 4 w 125"/>
                <a:gd name="T13" fmla="*/ 1 h 157"/>
                <a:gd name="T14" fmla="*/ 0 w 125"/>
                <a:gd name="T15" fmla="*/ 7 h 157"/>
                <a:gd name="T16" fmla="*/ 0 w 125"/>
                <a:gd name="T17" fmla="*/ 49 h 157"/>
                <a:gd name="T18" fmla="*/ 0 w 125"/>
                <a:gd name="T19" fmla="*/ 95 h 157"/>
                <a:gd name="T20" fmla="*/ 6 w 125"/>
                <a:gd name="T21" fmla="*/ 120 h 157"/>
                <a:gd name="T22" fmla="*/ 37 w 125"/>
                <a:gd name="T23" fmla="*/ 150 h 157"/>
                <a:gd name="T24" fmla="*/ 74 w 125"/>
                <a:gd name="T25" fmla="*/ 155 h 157"/>
                <a:gd name="T26" fmla="*/ 112 w 125"/>
                <a:gd name="T27" fmla="*/ 131 h 157"/>
                <a:gd name="T28" fmla="*/ 125 w 125"/>
                <a:gd name="T29" fmla="*/ 92 h 157"/>
                <a:gd name="T30" fmla="*/ 122 w 125"/>
                <a:gd name="T31" fmla="*/ 73 h 157"/>
                <a:gd name="T32" fmla="*/ 107 w 125"/>
                <a:gd name="T33" fmla="*/ 99 h 157"/>
                <a:gd name="T34" fmla="*/ 94 w 125"/>
                <a:gd name="T35" fmla="*/ 126 h 157"/>
                <a:gd name="T36" fmla="*/ 70 w 125"/>
                <a:gd name="T37" fmla="*/ 138 h 157"/>
                <a:gd name="T38" fmla="*/ 40 w 125"/>
                <a:gd name="T39" fmla="*/ 132 h 157"/>
                <a:gd name="T40" fmla="*/ 27 w 125"/>
                <a:gd name="T41" fmla="*/ 121 h 157"/>
                <a:gd name="T42" fmla="*/ 25 w 125"/>
                <a:gd name="T43" fmla="*/ 66 h 157"/>
                <a:gd name="T44" fmla="*/ 39 w 125"/>
                <a:gd name="T45" fmla="*/ 53 h 157"/>
                <a:gd name="T46" fmla="*/ 57 w 125"/>
                <a:gd name="T47" fmla="*/ 47 h 157"/>
                <a:gd name="T48" fmla="*/ 89 w 125"/>
                <a:gd name="T49" fmla="*/ 55 h 157"/>
                <a:gd name="T50" fmla="*/ 104 w 125"/>
                <a:gd name="T51" fmla="*/ 74 h 157"/>
                <a:gd name="T52" fmla="*/ 107 w 125"/>
                <a:gd name="T53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5" h="157">
                  <a:moveTo>
                    <a:pt x="122" y="73"/>
                  </a:moveTo>
                  <a:cubicBezTo>
                    <a:pt x="118" y="58"/>
                    <a:pt x="107" y="45"/>
                    <a:pt x="93" y="37"/>
                  </a:cubicBezTo>
                  <a:cubicBezTo>
                    <a:pt x="77" y="28"/>
                    <a:pt x="57" y="27"/>
                    <a:pt x="40" y="33"/>
                  </a:cubicBezTo>
                  <a:cubicBezTo>
                    <a:pt x="31" y="36"/>
                    <a:pt x="24" y="42"/>
                    <a:pt x="17" y="48"/>
                  </a:cubicBezTo>
                  <a:cubicBezTo>
                    <a:pt x="17" y="35"/>
                    <a:pt x="17" y="21"/>
                    <a:pt x="17" y="7"/>
                  </a:cubicBezTo>
                  <a:cubicBezTo>
                    <a:pt x="17" y="4"/>
                    <a:pt x="16" y="2"/>
                    <a:pt x="13" y="1"/>
                  </a:cubicBezTo>
                  <a:cubicBezTo>
                    <a:pt x="10" y="0"/>
                    <a:pt x="7" y="0"/>
                    <a:pt x="4" y="1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21"/>
                    <a:pt x="0" y="35"/>
                    <a:pt x="0" y="49"/>
                  </a:cubicBezTo>
                  <a:cubicBezTo>
                    <a:pt x="0" y="64"/>
                    <a:pt x="0" y="80"/>
                    <a:pt x="0" y="95"/>
                  </a:cubicBezTo>
                  <a:cubicBezTo>
                    <a:pt x="0" y="103"/>
                    <a:pt x="2" y="112"/>
                    <a:pt x="6" y="120"/>
                  </a:cubicBezTo>
                  <a:cubicBezTo>
                    <a:pt x="12" y="133"/>
                    <a:pt x="24" y="144"/>
                    <a:pt x="37" y="150"/>
                  </a:cubicBezTo>
                  <a:cubicBezTo>
                    <a:pt x="49" y="155"/>
                    <a:pt x="62" y="157"/>
                    <a:pt x="74" y="155"/>
                  </a:cubicBezTo>
                  <a:cubicBezTo>
                    <a:pt x="89" y="152"/>
                    <a:pt x="103" y="144"/>
                    <a:pt x="112" y="131"/>
                  </a:cubicBezTo>
                  <a:cubicBezTo>
                    <a:pt x="121" y="120"/>
                    <a:pt x="125" y="106"/>
                    <a:pt x="125" y="92"/>
                  </a:cubicBezTo>
                  <a:cubicBezTo>
                    <a:pt x="125" y="85"/>
                    <a:pt x="124" y="79"/>
                    <a:pt x="122" y="73"/>
                  </a:cubicBezTo>
                  <a:close/>
                  <a:moveTo>
                    <a:pt x="107" y="99"/>
                  </a:moveTo>
                  <a:cubicBezTo>
                    <a:pt x="106" y="109"/>
                    <a:pt x="101" y="119"/>
                    <a:pt x="94" y="126"/>
                  </a:cubicBezTo>
                  <a:cubicBezTo>
                    <a:pt x="87" y="132"/>
                    <a:pt x="79" y="136"/>
                    <a:pt x="70" y="138"/>
                  </a:cubicBezTo>
                  <a:cubicBezTo>
                    <a:pt x="59" y="139"/>
                    <a:pt x="49" y="137"/>
                    <a:pt x="40" y="132"/>
                  </a:cubicBezTo>
                  <a:cubicBezTo>
                    <a:pt x="35" y="129"/>
                    <a:pt x="31" y="125"/>
                    <a:pt x="27" y="121"/>
                  </a:cubicBezTo>
                  <a:cubicBezTo>
                    <a:pt x="15" y="106"/>
                    <a:pt x="14" y="82"/>
                    <a:pt x="25" y="66"/>
                  </a:cubicBezTo>
                  <a:cubicBezTo>
                    <a:pt x="29" y="61"/>
                    <a:pt x="34" y="56"/>
                    <a:pt x="39" y="53"/>
                  </a:cubicBezTo>
                  <a:cubicBezTo>
                    <a:pt x="44" y="50"/>
                    <a:pt x="51" y="48"/>
                    <a:pt x="57" y="47"/>
                  </a:cubicBezTo>
                  <a:cubicBezTo>
                    <a:pt x="68" y="46"/>
                    <a:pt x="80" y="48"/>
                    <a:pt x="89" y="55"/>
                  </a:cubicBezTo>
                  <a:cubicBezTo>
                    <a:pt x="95" y="60"/>
                    <a:pt x="101" y="66"/>
                    <a:pt x="104" y="74"/>
                  </a:cubicBezTo>
                  <a:cubicBezTo>
                    <a:pt x="107" y="82"/>
                    <a:pt x="109" y="91"/>
                    <a:pt x="10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72"/>
            <p:cNvSpPr>
              <a:spLocks/>
            </p:cNvSpPr>
            <p:nvPr/>
          </p:nvSpPr>
          <p:spPr bwMode="auto">
            <a:xfrm>
              <a:off x="3433763" y="1325575"/>
              <a:ext cx="98425" cy="101600"/>
            </a:xfrm>
            <a:custGeom>
              <a:avLst/>
              <a:gdLst>
                <a:gd name="T0" fmla="*/ 13 w 26"/>
                <a:gd name="T1" fmla="*/ 0 h 27"/>
                <a:gd name="T2" fmla="*/ 2 w 26"/>
                <a:gd name="T3" fmla="*/ 6 h 27"/>
                <a:gd name="T4" fmla="*/ 0 w 26"/>
                <a:gd name="T5" fmla="*/ 14 h 27"/>
                <a:gd name="T6" fmla="*/ 5 w 26"/>
                <a:gd name="T7" fmla="*/ 23 h 27"/>
                <a:gd name="T8" fmla="*/ 18 w 26"/>
                <a:gd name="T9" fmla="*/ 25 h 27"/>
                <a:gd name="T10" fmla="*/ 25 w 26"/>
                <a:gd name="T11" fmla="*/ 14 h 27"/>
                <a:gd name="T12" fmla="*/ 23 w 26"/>
                <a:gd name="T13" fmla="*/ 5 h 27"/>
                <a:gd name="T14" fmla="*/ 13 w 26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13" y="0"/>
                  </a:moveTo>
                  <a:cubicBezTo>
                    <a:pt x="9" y="0"/>
                    <a:pt x="4" y="2"/>
                    <a:pt x="2" y="6"/>
                  </a:cubicBezTo>
                  <a:cubicBezTo>
                    <a:pt x="1" y="8"/>
                    <a:pt x="0" y="11"/>
                    <a:pt x="0" y="14"/>
                  </a:cubicBezTo>
                  <a:cubicBezTo>
                    <a:pt x="1" y="18"/>
                    <a:pt x="2" y="21"/>
                    <a:pt x="5" y="23"/>
                  </a:cubicBezTo>
                  <a:cubicBezTo>
                    <a:pt x="9" y="26"/>
                    <a:pt x="14" y="27"/>
                    <a:pt x="18" y="25"/>
                  </a:cubicBezTo>
                  <a:cubicBezTo>
                    <a:pt x="22" y="23"/>
                    <a:pt x="25" y="19"/>
                    <a:pt x="25" y="14"/>
                  </a:cubicBezTo>
                  <a:cubicBezTo>
                    <a:pt x="26" y="11"/>
                    <a:pt x="25" y="7"/>
                    <a:pt x="23" y="5"/>
                  </a:cubicBezTo>
                  <a:cubicBezTo>
                    <a:pt x="21" y="2"/>
                    <a:pt x="1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848098" y="4068957"/>
            <a:ext cx="447675" cy="460772"/>
            <a:chOff x="4338638" y="71450"/>
            <a:chExt cx="596900" cy="614363"/>
          </a:xfrm>
          <a:solidFill>
            <a:schemeClr val="accent5"/>
          </a:solidFill>
        </p:grpSpPr>
        <p:sp>
          <p:nvSpPr>
            <p:cNvPr id="135" name="Freeform 64"/>
            <p:cNvSpPr>
              <a:spLocks noEditPoints="1"/>
            </p:cNvSpPr>
            <p:nvPr/>
          </p:nvSpPr>
          <p:spPr bwMode="auto">
            <a:xfrm>
              <a:off x="4338638" y="71450"/>
              <a:ext cx="398463" cy="614363"/>
            </a:xfrm>
            <a:custGeom>
              <a:avLst/>
              <a:gdLst>
                <a:gd name="T0" fmla="*/ 84 w 106"/>
                <a:gd name="T1" fmla="*/ 93 h 163"/>
                <a:gd name="T2" fmla="*/ 76 w 106"/>
                <a:gd name="T3" fmla="*/ 87 h 163"/>
                <a:gd name="T4" fmla="*/ 71 w 106"/>
                <a:gd name="T5" fmla="*/ 78 h 163"/>
                <a:gd name="T6" fmla="*/ 77 w 106"/>
                <a:gd name="T7" fmla="*/ 68 h 163"/>
                <a:gd name="T8" fmla="*/ 94 w 106"/>
                <a:gd name="T9" fmla="*/ 38 h 163"/>
                <a:gd name="T10" fmla="*/ 79 w 106"/>
                <a:gd name="T11" fmla="*/ 9 h 163"/>
                <a:gd name="T12" fmla="*/ 93 w 106"/>
                <a:gd name="T13" fmla="*/ 9 h 163"/>
                <a:gd name="T14" fmla="*/ 106 w 106"/>
                <a:gd name="T15" fmla="*/ 0 h 163"/>
                <a:gd name="T16" fmla="*/ 65 w 106"/>
                <a:gd name="T17" fmla="*/ 0 h 163"/>
                <a:gd name="T18" fmla="*/ 24 w 106"/>
                <a:gd name="T19" fmla="*/ 13 h 163"/>
                <a:gd name="T20" fmla="*/ 11 w 106"/>
                <a:gd name="T21" fmla="*/ 42 h 163"/>
                <a:gd name="T22" fmla="*/ 46 w 106"/>
                <a:gd name="T23" fmla="*/ 75 h 163"/>
                <a:gd name="T24" fmla="*/ 53 w 106"/>
                <a:gd name="T25" fmla="*/ 75 h 163"/>
                <a:gd name="T26" fmla="*/ 51 w 106"/>
                <a:gd name="T27" fmla="*/ 83 h 163"/>
                <a:gd name="T28" fmla="*/ 57 w 106"/>
                <a:gd name="T29" fmla="*/ 97 h 163"/>
                <a:gd name="T30" fmla="*/ 17 w 106"/>
                <a:gd name="T31" fmla="*/ 107 h 163"/>
                <a:gd name="T32" fmla="*/ 0 w 106"/>
                <a:gd name="T33" fmla="*/ 133 h 163"/>
                <a:gd name="T34" fmla="*/ 46 w 106"/>
                <a:gd name="T35" fmla="*/ 163 h 163"/>
                <a:gd name="T36" fmla="*/ 102 w 106"/>
                <a:gd name="T37" fmla="*/ 123 h 163"/>
                <a:gd name="T38" fmla="*/ 84 w 106"/>
                <a:gd name="T39" fmla="*/ 93 h 163"/>
                <a:gd name="T40" fmla="*/ 56 w 106"/>
                <a:gd name="T41" fmla="*/ 69 h 163"/>
                <a:gd name="T42" fmla="*/ 30 w 106"/>
                <a:gd name="T43" fmla="*/ 31 h 163"/>
                <a:gd name="T44" fmla="*/ 34 w 106"/>
                <a:gd name="T45" fmla="*/ 15 h 163"/>
                <a:gd name="T46" fmla="*/ 49 w 106"/>
                <a:gd name="T47" fmla="*/ 8 h 163"/>
                <a:gd name="T48" fmla="*/ 76 w 106"/>
                <a:gd name="T49" fmla="*/ 47 h 163"/>
                <a:gd name="T50" fmla="*/ 70 w 106"/>
                <a:gd name="T51" fmla="*/ 63 h 163"/>
                <a:gd name="T52" fmla="*/ 56 w 106"/>
                <a:gd name="T53" fmla="*/ 69 h 163"/>
                <a:gd name="T54" fmla="*/ 56 w 106"/>
                <a:gd name="T55" fmla="*/ 154 h 163"/>
                <a:gd name="T56" fmla="*/ 19 w 106"/>
                <a:gd name="T57" fmla="*/ 129 h 163"/>
                <a:gd name="T58" fmla="*/ 37 w 106"/>
                <a:gd name="T59" fmla="*/ 107 h 163"/>
                <a:gd name="T60" fmla="*/ 59 w 106"/>
                <a:gd name="T61" fmla="*/ 103 h 163"/>
                <a:gd name="T62" fmla="*/ 64 w 106"/>
                <a:gd name="T63" fmla="*/ 103 h 163"/>
                <a:gd name="T64" fmla="*/ 87 w 106"/>
                <a:gd name="T65" fmla="*/ 131 h 163"/>
                <a:gd name="T66" fmla="*/ 56 w 106"/>
                <a:gd name="T67" fmla="*/ 15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163">
                  <a:moveTo>
                    <a:pt x="84" y="93"/>
                  </a:moveTo>
                  <a:cubicBezTo>
                    <a:pt x="76" y="87"/>
                    <a:pt x="76" y="87"/>
                    <a:pt x="76" y="87"/>
                  </a:cubicBezTo>
                  <a:cubicBezTo>
                    <a:pt x="74" y="86"/>
                    <a:pt x="71" y="83"/>
                    <a:pt x="71" y="78"/>
                  </a:cubicBezTo>
                  <a:cubicBezTo>
                    <a:pt x="71" y="74"/>
                    <a:pt x="74" y="71"/>
                    <a:pt x="77" y="68"/>
                  </a:cubicBezTo>
                  <a:cubicBezTo>
                    <a:pt x="86" y="61"/>
                    <a:pt x="94" y="53"/>
                    <a:pt x="94" y="38"/>
                  </a:cubicBezTo>
                  <a:cubicBezTo>
                    <a:pt x="94" y="22"/>
                    <a:pt x="84" y="13"/>
                    <a:pt x="79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3" y="0"/>
                    <a:pt x="37" y="3"/>
                    <a:pt x="24" y="13"/>
                  </a:cubicBezTo>
                  <a:cubicBezTo>
                    <a:pt x="15" y="21"/>
                    <a:pt x="11" y="32"/>
                    <a:pt x="11" y="42"/>
                  </a:cubicBezTo>
                  <a:cubicBezTo>
                    <a:pt x="11" y="58"/>
                    <a:pt x="24" y="75"/>
                    <a:pt x="46" y="75"/>
                  </a:cubicBezTo>
                  <a:cubicBezTo>
                    <a:pt x="48" y="75"/>
                    <a:pt x="51" y="75"/>
                    <a:pt x="53" y="75"/>
                  </a:cubicBezTo>
                  <a:cubicBezTo>
                    <a:pt x="52" y="77"/>
                    <a:pt x="51" y="79"/>
                    <a:pt x="51" y="83"/>
                  </a:cubicBezTo>
                  <a:cubicBezTo>
                    <a:pt x="51" y="89"/>
                    <a:pt x="54" y="93"/>
                    <a:pt x="57" y="97"/>
                  </a:cubicBezTo>
                  <a:cubicBezTo>
                    <a:pt x="48" y="98"/>
                    <a:pt x="30" y="99"/>
                    <a:pt x="17" y="107"/>
                  </a:cubicBezTo>
                  <a:cubicBezTo>
                    <a:pt x="4" y="114"/>
                    <a:pt x="0" y="125"/>
                    <a:pt x="0" y="133"/>
                  </a:cubicBezTo>
                  <a:cubicBezTo>
                    <a:pt x="0" y="149"/>
                    <a:pt x="15" y="163"/>
                    <a:pt x="46" y="163"/>
                  </a:cubicBezTo>
                  <a:cubicBezTo>
                    <a:pt x="82" y="163"/>
                    <a:pt x="102" y="143"/>
                    <a:pt x="102" y="123"/>
                  </a:cubicBezTo>
                  <a:cubicBezTo>
                    <a:pt x="102" y="109"/>
                    <a:pt x="93" y="101"/>
                    <a:pt x="84" y="93"/>
                  </a:cubicBezTo>
                  <a:close/>
                  <a:moveTo>
                    <a:pt x="56" y="69"/>
                  </a:moveTo>
                  <a:cubicBezTo>
                    <a:pt x="38" y="69"/>
                    <a:pt x="30" y="45"/>
                    <a:pt x="30" y="31"/>
                  </a:cubicBezTo>
                  <a:cubicBezTo>
                    <a:pt x="30" y="26"/>
                    <a:pt x="31" y="20"/>
                    <a:pt x="34" y="15"/>
                  </a:cubicBezTo>
                  <a:cubicBezTo>
                    <a:pt x="38" y="11"/>
                    <a:pt x="44" y="8"/>
                    <a:pt x="49" y="8"/>
                  </a:cubicBezTo>
                  <a:cubicBezTo>
                    <a:pt x="67" y="8"/>
                    <a:pt x="76" y="32"/>
                    <a:pt x="76" y="47"/>
                  </a:cubicBezTo>
                  <a:cubicBezTo>
                    <a:pt x="76" y="51"/>
                    <a:pt x="75" y="58"/>
                    <a:pt x="70" y="63"/>
                  </a:cubicBezTo>
                  <a:cubicBezTo>
                    <a:pt x="67" y="66"/>
                    <a:pt x="61" y="69"/>
                    <a:pt x="56" y="69"/>
                  </a:cubicBezTo>
                  <a:close/>
                  <a:moveTo>
                    <a:pt x="56" y="154"/>
                  </a:moveTo>
                  <a:cubicBezTo>
                    <a:pt x="34" y="154"/>
                    <a:pt x="19" y="144"/>
                    <a:pt x="19" y="129"/>
                  </a:cubicBezTo>
                  <a:cubicBezTo>
                    <a:pt x="19" y="113"/>
                    <a:pt x="33" y="108"/>
                    <a:pt x="37" y="107"/>
                  </a:cubicBezTo>
                  <a:cubicBezTo>
                    <a:pt x="46" y="104"/>
                    <a:pt x="58" y="103"/>
                    <a:pt x="59" y="103"/>
                  </a:cubicBezTo>
                  <a:cubicBezTo>
                    <a:pt x="62" y="103"/>
                    <a:pt x="63" y="103"/>
                    <a:pt x="64" y="103"/>
                  </a:cubicBezTo>
                  <a:cubicBezTo>
                    <a:pt x="80" y="115"/>
                    <a:pt x="87" y="121"/>
                    <a:pt x="87" y="131"/>
                  </a:cubicBezTo>
                  <a:cubicBezTo>
                    <a:pt x="87" y="145"/>
                    <a:pt x="77" y="154"/>
                    <a:pt x="56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Freeform 65"/>
            <p:cNvSpPr>
              <a:spLocks/>
            </p:cNvSpPr>
            <p:nvPr/>
          </p:nvSpPr>
          <p:spPr bwMode="auto">
            <a:xfrm>
              <a:off x="4737100" y="249250"/>
              <a:ext cx="198438" cy="203200"/>
            </a:xfrm>
            <a:custGeom>
              <a:avLst/>
              <a:gdLst>
                <a:gd name="T0" fmla="*/ 73 w 125"/>
                <a:gd name="T1" fmla="*/ 52 h 128"/>
                <a:gd name="T2" fmla="*/ 73 w 125"/>
                <a:gd name="T3" fmla="*/ 0 h 128"/>
                <a:gd name="T4" fmla="*/ 49 w 125"/>
                <a:gd name="T5" fmla="*/ 0 h 128"/>
                <a:gd name="T6" fmla="*/ 49 w 125"/>
                <a:gd name="T7" fmla="*/ 52 h 128"/>
                <a:gd name="T8" fmla="*/ 0 w 125"/>
                <a:gd name="T9" fmla="*/ 52 h 128"/>
                <a:gd name="T10" fmla="*/ 0 w 125"/>
                <a:gd name="T11" fmla="*/ 76 h 128"/>
                <a:gd name="T12" fmla="*/ 49 w 125"/>
                <a:gd name="T13" fmla="*/ 76 h 128"/>
                <a:gd name="T14" fmla="*/ 49 w 125"/>
                <a:gd name="T15" fmla="*/ 128 h 128"/>
                <a:gd name="T16" fmla="*/ 73 w 125"/>
                <a:gd name="T17" fmla="*/ 128 h 128"/>
                <a:gd name="T18" fmla="*/ 73 w 125"/>
                <a:gd name="T19" fmla="*/ 76 h 128"/>
                <a:gd name="T20" fmla="*/ 125 w 125"/>
                <a:gd name="T21" fmla="*/ 76 h 128"/>
                <a:gd name="T22" fmla="*/ 125 w 125"/>
                <a:gd name="T23" fmla="*/ 52 h 128"/>
                <a:gd name="T24" fmla="*/ 73 w 125"/>
                <a:gd name="T25" fmla="*/ 5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28">
                  <a:moveTo>
                    <a:pt x="73" y="52"/>
                  </a:moveTo>
                  <a:lnTo>
                    <a:pt x="73" y="0"/>
                  </a:lnTo>
                  <a:lnTo>
                    <a:pt x="49" y="0"/>
                  </a:lnTo>
                  <a:lnTo>
                    <a:pt x="49" y="52"/>
                  </a:lnTo>
                  <a:lnTo>
                    <a:pt x="0" y="52"/>
                  </a:lnTo>
                  <a:lnTo>
                    <a:pt x="0" y="76"/>
                  </a:lnTo>
                  <a:lnTo>
                    <a:pt x="49" y="76"/>
                  </a:lnTo>
                  <a:lnTo>
                    <a:pt x="49" y="128"/>
                  </a:lnTo>
                  <a:lnTo>
                    <a:pt x="73" y="128"/>
                  </a:lnTo>
                  <a:lnTo>
                    <a:pt x="73" y="76"/>
                  </a:lnTo>
                  <a:lnTo>
                    <a:pt x="125" y="76"/>
                  </a:lnTo>
                  <a:lnTo>
                    <a:pt x="125" y="52"/>
                  </a:lnTo>
                  <a:lnTo>
                    <a:pt x="7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38" name="Freeform 100"/>
          <p:cNvSpPr>
            <a:spLocks noEditPoints="1"/>
          </p:cNvSpPr>
          <p:nvPr/>
        </p:nvSpPr>
        <p:spPr bwMode="auto">
          <a:xfrm>
            <a:off x="5469099" y="4573081"/>
            <a:ext cx="431006" cy="435769"/>
          </a:xfrm>
          <a:custGeom>
            <a:avLst/>
            <a:gdLst>
              <a:gd name="T0" fmla="*/ 80 w 153"/>
              <a:gd name="T1" fmla="*/ 154 h 154"/>
              <a:gd name="T2" fmla="*/ 73 w 153"/>
              <a:gd name="T3" fmla="*/ 154 h 154"/>
              <a:gd name="T4" fmla="*/ 73 w 153"/>
              <a:gd name="T5" fmla="*/ 154 h 154"/>
              <a:gd name="T6" fmla="*/ 64 w 153"/>
              <a:gd name="T7" fmla="*/ 153 h 154"/>
              <a:gd name="T8" fmla="*/ 41 w 153"/>
              <a:gd name="T9" fmla="*/ 145 h 154"/>
              <a:gd name="T10" fmla="*/ 12 w 153"/>
              <a:gd name="T11" fmla="*/ 119 h 154"/>
              <a:gd name="T12" fmla="*/ 0 w 153"/>
              <a:gd name="T13" fmla="*/ 81 h 154"/>
              <a:gd name="T14" fmla="*/ 0 w 153"/>
              <a:gd name="T15" fmla="*/ 80 h 154"/>
              <a:gd name="T16" fmla="*/ 0 w 153"/>
              <a:gd name="T17" fmla="*/ 74 h 154"/>
              <a:gd name="T18" fmla="*/ 0 w 153"/>
              <a:gd name="T19" fmla="*/ 73 h 154"/>
              <a:gd name="T20" fmla="*/ 0 w 153"/>
              <a:gd name="T21" fmla="*/ 69 h 154"/>
              <a:gd name="T22" fmla="*/ 4 w 153"/>
              <a:gd name="T23" fmla="*/ 52 h 154"/>
              <a:gd name="T24" fmla="*/ 30 w 153"/>
              <a:gd name="T25" fmla="*/ 16 h 154"/>
              <a:gd name="T26" fmla="*/ 73 w 153"/>
              <a:gd name="T27" fmla="*/ 0 h 154"/>
              <a:gd name="T28" fmla="*/ 73 w 153"/>
              <a:gd name="T29" fmla="*/ 0 h 154"/>
              <a:gd name="T30" fmla="*/ 80 w 153"/>
              <a:gd name="T31" fmla="*/ 0 h 154"/>
              <a:gd name="T32" fmla="*/ 80 w 153"/>
              <a:gd name="T33" fmla="*/ 0 h 154"/>
              <a:gd name="T34" fmla="*/ 89 w 153"/>
              <a:gd name="T35" fmla="*/ 1 h 154"/>
              <a:gd name="T36" fmla="*/ 112 w 153"/>
              <a:gd name="T37" fmla="*/ 9 h 154"/>
              <a:gd name="T38" fmla="*/ 141 w 153"/>
              <a:gd name="T39" fmla="*/ 35 h 154"/>
              <a:gd name="T40" fmla="*/ 153 w 153"/>
              <a:gd name="T41" fmla="*/ 73 h 154"/>
              <a:gd name="T42" fmla="*/ 153 w 153"/>
              <a:gd name="T43" fmla="*/ 74 h 154"/>
              <a:gd name="T44" fmla="*/ 153 w 153"/>
              <a:gd name="T45" fmla="*/ 80 h 154"/>
              <a:gd name="T46" fmla="*/ 153 w 153"/>
              <a:gd name="T47" fmla="*/ 81 h 154"/>
              <a:gd name="T48" fmla="*/ 152 w 153"/>
              <a:gd name="T49" fmla="*/ 90 h 154"/>
              <a:gd name="T50" fmla="*/ 144 w 153"/>
              <a:gd name="T51" fmla="*/ 112 h 154"/>
              <a:gd name="T52" fmla="*/ 118 w 153"/>
              <a:gd name="T53" fmla="*/ 141 h 154"/>
              <a:gd name="T54" fmla="*/ 80 w 153"/>
              <a:gd name="T55" fmla="*/ 154 h 154"/>
              <a:gd name="T56" fmla="*/ 80 w 153"/>
              <a:gd name="T57" fmla="*/ 154 h 154"/>
              <a:gd name="T58" fmla="*/ 76 w 153"/>
              <a:gd name="T59" fmla="*/ 16 h 154"/>
              <a:gd name="T60" fmla="*/ 74 w 153"/>
              <a:gd name="T61" fmla="*/ 16 h 154"/>
              <a:gd name="T62" fmla="*/ 61 w 153"/>
              <a:gd name="T63" fmla="*/ 18 h 154"/>
              <a:gd name="T64" fmla="*/ 34 w 153"/>
              <a:gd name="T65" fmla="*/ 34 h 154"/>
              <a:gd name="T66" fmla="*/ 18 w 153"/>
              <a:gd name="T67" fmla="*/ 61 h 154"/>
              <a:gd name="T68" fmla="*/ 16 w 153"/>
              <a:gd name="T69" fmla="*/ 78 h 154"/>
              <a:gd name="T70" fmla="*/ 16 w 153"/>
              <a:gd name="T71" fmla="*/ 83 h 154"/>
              <a:gd name="T72" fmla="*/ 23 w 153"/>
              <a:gd name="T73" fmla="*/ 90 h 154"/>
              <a:gd name="T74" fmla="*/ 30 w 153"/>
              <a:gd name="T75" fmla="*/ 89 h 154"/>
              <a:gd name="T76" fmla="*/ 40 w 153"/>
              <a:gd name="T77" fmla="*/ 82 h 154"/>
              <a:gd name="T78" fmla="*/ 47 w 153"/>
              <a:gd name="T79" fmla="*/ 70 h 154"/>
              <a:gd name="T80" fmla="*/ 50 w 153"/>
              <a:gd name="T81" fmla="*/ 52 h 154"/>
              <a:gd name="T82" fmla="*/ 50 w 153"/>
              <a:gd name="T83" fmla="*/ 42 h 154"/>
              <a:gd name="T84" fmla="*/ 49 w 153"/>
              <a:gd name="T85" fmla="*/ 33 h 154"/>
              <a:gd name="T86" fmla="*/ 50 w 153"/>
              <a:gd name="T87" fmla="*/ 32 h 154"/>
              <a:gd name="T88" fmla="*/ 53 w 153"/>
              <a:gd name="T89" fmla="*/ 33 h 154"/>
              <a:gd name="T90" fmla="*/ 71 w 153"/>
              <a:gd name="T91" fmla="*/ 42 h 154"/>
              <a:gd name="T92" fmla="*/ 92 w 153"/>
              <a:gd name="T93" fmla="*/ 60 h 154"/>
              <a:gd name="T94" fmla="*/ 107 w 153"/>
              <a:gd name="T95" fmla="*/ 80 h 154"/>
              <a:gd name="T96" fmla="*/ 115 w 153"/>
              <a:gd name="T97" fmla="*/ 89 h 154"/>
              <a:gd name="T98" fmla="*/ 126 w 153"/>
              <a:gd name="T99" fmla="*/ 94 h 154"/>
              <a:gd name="T100" fmla="*/ 134 w 153"/>
              <a:gd name="T101" fmla="*/ 90 h 154"/>
              <a:gd name="T102" fmla="*/ 136 w 153"/>
              <a:gd name="T103" fmla="*/ 84 h 154"/>
              <a:gd name="T104" fmla="*/ 137 w 153"/>
              <a:gd name="T105" fmla="*/ 71 h 154"/>
              <a:gd name="T106" fmla="*/ 134 w 153"/>
              <a:gd name="T107" fmla="*/ 57 h 154"/>
              <a:gd name="T108" fmla="*/ 115 w 153"/>
              <a:gd name="T109" fmla="*/ 30 h 154"/>
              <a:gd name="T110" fmla="*/ 76 w 153"/>
              <a:gd name="T111" fmla="*/ 1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3" h="154">
                <a:moveTo>
                  <a:pt x="80" y="154"/>
                </a:moveTo>
                <a:cubicBezTo>
                  <a:pt x="77" y="154"/>
                  <a:pt x="75" y="154"/>
                  <a:pt x="73" y="154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0" y="153"/>
                  <a:pt x="67" y="153"/>
                  <a:pt x="64" y="153"/>
                </a:cubicBezTo>
                <a:cubicBezTo>
                  <a:pt x="56" y="151"/>
                  <a:pt x="48" y="149"/>
                  <a:pt x="41" y="145"/>
                </a:cubicBezTo>
                <a:cubicBezTo>
                  <a:pt x="29" y="139"/>
                  <a:pt x="20" y="130"/>
                  <a:pt x="12" y="119"/>
                </a:cubicBezTo>
                <a:cubicBezTo>
                  <a:pt x="5" y="107"/>
                  <a:pt x="0" y="95"/>
                  <a:pt x="0" y="81"/>
                </a:cubicBezTo>
                <a:cubicBezTo>
                  <a:pt x="0" y="81"/>
                  <a:pt x="0" y="80"/>
                  <a:pt x="0" y="80"/>
                </a:cubicBezTo>
                <a:cubicBezTo>
                  <a:pt x="0" y="78"/>
                  <a:pt x="0" y="76"/>
                  <a:pt x="0" y="7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2"/>
                  <a:pt x="0" y="71"/>
                  <a:pt x="0" y="69"/>
                </a:cubicBezTo>
                <a:cubicBezTo>
                  <a:pt x="1" y="63"/>
                  <a:pt x="2" y="58"/>
                  <a:pt x="4" y="52"/>
                </a:cubicBezTo>
                <a:cubicBezTo>
                  <a:pt x="9" y="37"/>
                  <a:pt x="18" y="25"/>
                  <a:pt x="30" y="16"/>
                </a:cubicBezTo>
                <a:cubicBezTo>
                  <a:pt x="43" y="6"/>
                  <a:pt x="57" y="1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5" y="0"/>
                  <a:pt x="77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3" y="0"/>
                  <a:pt x="86" y="1"/>
                  <a:pt x="89" y="1"/>
                </a:cubicBezTo>
                <a:cubicBezTo>
                  <a:pt x="97" y="3"/>
                  <a:pt x="105" y="5"/>
                  <a:pt x="112" y="9"/>
                </a:cubicBezTo>
                <a:cubicBezTo>
                  <a:pt x="124" y="15"/>
                  <a:pt x="133" y="24"/>
                  <a:pt x="141" y="35"/>
                </a:cubicBezTo>
                <a:cubicBezTo>
                  <a:pt x="148" y="47"/>
                  <a:pt x="152" y="59"/>
                  <a:pt x="153" y="73"/>
                </a:cubicBezTo>
                <a:cubicBezTo>
                  <a:pt x="153" y="73"/>
                  <a:pt x="153" y="73"/>
                  <a:pt x="153" y="74"/>
                </a:cubicBezTo>
                <a:cubicBezTo>
                  <a:pt x="153" y="76"/>
                  <a:pt x="153" y="78"/>
                  <a:pt x="153" y="80"/>
                </a:cubicBezTo>
                <a:cubicBezTo>
                  <a:pt x="153" y="80"/>
                  <a:pt x="153" y="80"/>
                  <a:pt x="153" y="81"/>
                </a:cubicBezTo>
                <a:cubicBezTo>
                  <a:pt x="153" y="84"/>
                  <a:pt x="153" y="87"/>
                  <a:pt x="152" y="90"/>
                </a:cubicBezTo>
                <a:cubicBezTo>
                  <a:pt x="151" y="98"/>
                  <a:pt x="148" y="105"/>
                  <a:pt x="144" y="112"/>
                </a:cubicBezTo>
                <a:cubicBezTo>
                  <a:pt x="138" y="124"/>
                  <a:pt x="130" y="134"/>
                  <a:pt x="118" y="141"/>
                </a:cubicBezTo>
                <a:cubicBezTo>
                  <a:pt x="107" y="149"/>
                  <a:pt x="94" y="153"/>
                  <a:pt x="80" y="154"/>
                </a:cubicBezTo>
                <a:cubicBezTo>
                  <a:pt x="80" y="154"/>
                  <a:pt x="80" y="154"/>
                  <a:pt x="80" y="154"/>
                </a:cubicBezTo>
                <a:close/>
                <a:moveTo>
                  <a:pt x="76" y="16"/>
                </a:moveTo>
                <a:cubicBezTo>
                  <a:pt x="76" y="16"/>
                  <a:pt x="75" y="16"/>
                  <a:pt x="74" y="16"/>
                </a:cubicBezTo>
                <a:cubicBezTo>
                  <a:pt x="69" y="16"/>
                  <a:pt x="65" y="17"/>
                  <a:pt x="61" y="18"/>
                </a:cubicBezTo>
                <a:cubicBezTo>
                  <a:pt x="50" y="21"/>
                  <a:pt x="41" y="26"/>
                  <a:pt x="34" y="34"/>
                </a:cubicBezTo>
                <a:cubicBezTo>
                  <a:pt x="26" y="41"/>
                  <a:pt x="21" y="50"/>
                  <a:pt x="18" y="61"/>
                </a:cubicBezTo>
                <a:cubicBezTo>
                  <a:pt x="16" y="66"/>
                  <a:pt x="16" y="72"/>
                  <a:pt x="16" y="78"/>
                </a:cubicBezTo>
                <a:cubicBezTo>
                  <a:pt x="16" y="80"/>
                  <a:pt x="16" y="82"/>
                  <a:pt x="16" y="83"/>
                </a:cubicBezTo>
                <a:cubicBezTo>
                  <a:pt x="17" y="87"/>
                  <a:pt x="19" y="89"/>
                  <a:pt x="23" y="90"/>
                </a:cubicBezTo>
                <a:cubicBezTo>
                  <a:pt x="26" y="90"/>
                  <a:pt x="28" y="90"/>
                  <a:pt x="30" y="89"/>
                </a:cubicBezTo>
                <a:cubicBezTo>
                  <a:pt x="34" y="87"/>
                  <a:pt x="37" y="85"/>
                  <a:pt x="40" y="82"/>
                </a:cubicBezTo>
                <a:cubicBezTo>
                  <a:pt x="43" y="79"/>
                  <a:pt x="45" y="75"/>
                  <a:pt x="47" y="70"/>
                </a:cubicBezTo>
                <a:cubicBezTo>
                  <a:pt x="49" y="64"/>
                  <a:pt x="50" y="58"/>
                  <a:pt x="50" y="52"/>
                </a:cubicBezTo>
                <a:cubicBezTo>
                  <a:pt x="50" y="49"/>
                  <a:pt x="50" y="45"/>
                  <a:pt x="50" y="42"/>
                </a:cubicBezTo>
                <a:cubicBezTo>
                  <a:pt x="49" y="39"/>
                  <a:pt x="49" y="36"/>
                  <a:pt x="49" y="33"/>
                </a:cubicBezTo>
                <a:cubicBezTo>
                  <a:pt x="49" y="32"/>
                  <a:pt x="49" y="32"/>
                  <a:pt x="50" y="32"/>
                </a:cubicBezTo>
                <a:cubicBezTo>
                  <a:pt x="51" y="32"/>
                  <a:pt x="52" y="33"/>
                  <a:pt x="53" y="33"/>
                </a:cubicBezTo>
                <a:cubicBezTo>
                  <a:pt x="60" y="35"/>
                  <a:pt x="66" y="38"/>
                  <a:pt x="71" y="42"/>
                </a:cubicBezTo>
                <a:cubicBezTo>
                  <a:pt x="79" y="47"/>
                  <a:pt x="85" y="53"/>
                  <a:pt x="92" y="60"/>
                </a:cubicBezTo>
                <a:cubicBezTo>
                  <a:pt x="97" y="66"/>
                  <a:pt x="102" y="73"/>
                  <a:pt x="107" y="80"/>
                </a:cubicBezTo>
                <a:cubicBezTo>
                  <a:pt x="110" y="83"/>
                  <a:pt x="112" y="86"/>
                  <a:pt x="115" y="89"/>
                </a:cubicBezTo>
                <a:cubicBezTo>
                  <a:pt x="118" y="91"/>
                  <a:pt x="122" y="93"/>
                  <a:pt x="126" y="94"/>
                </a:cubicBezTo>
                <a:cubicBezTo>
                  <a:pt x="129" y="94"/>
                  <a:pt x="132" y="93"/>
                  <a:pt x="134" y="90"/>
                </a:cubicBezTo>
                <a:cubicBezTo>
                  <a:pt x="135" y="88"/>
                  <a:pt x="136" y="86"/>
                  <a:pt x="136" y="84"/>
                </a:cubicBezTo>
                <a:cubicBezTo>
                  <a:pt x="137" y="79"/>
                  <a:pt x="137" y="75"/>
                  <a:pt x="137" y="71"/>
                </a:cubicBezTo>
                <a:cubicBezTo>
                  <a:pt x="136" y="66"/>
                  <a:pt x="135" y="61"/>
                  <a:pt x="134" y="57"/>
                </a:cubicBezTo>
                <a:cubicBezTo>
                  <a:pt x="130" y="46"/>
                  <a:pt x="124" y="37"/>
                  <a:pt x="115" y="30"/>
                </a:cubicBezTo>
                <a:cubicBezTo>
                  <a:pt x="104" y="21"/>
                  <a:pt x="91" y="16"/>
                  <a:pt x="76" y="1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9" name="Freeform 93"/>
          <p:cNvSpPr>
            <a:spLocks noEditPoints="1"/>
          </p:cNvSpPr>
          <p:nvPr/>
        </p:nvSpPr>
        <p:spPr bwMode="auto">
          <a:xfrm>
            <a:off x="6209667" y="4585158"/>
            <a:ext cx="444104" cy="446485"/>
          </a:xfrm>
          <a:custGeom>
            <a:avLst/>
            <a:gdLst>
              <a:gd name="T0" fmla="*/ 79 w 158"/>
              <a:gd name="T1" fmla="*/ 0 h 158"/>
              <a:gd name="T2" fmla="*/ 0 w 158"/>
              <a:gd name="T3" fmla="*/ 79 h 158"/>
              <a:gd name="T4" fmla="*/ 79 w 158"/>
              <a:gd name="T5" fmla="*/ 158 h 158"/>
              <a:gd name="T6" fmla="*/ 158 w 158"/>
              <a:gd name="T7" fmla="*/ 79 h 158"/>
              <a:gd name="T8" fmla="*/ 79 w 158"/>
              <a:gd name="T9" fmla="*/ 0 h 158"/>
              <a:gd name="T10" fmla="*/ 8 w 158"/>
              <a:gd name="T11" fmla="*/ 79 h 158"/>
              <a:gd name="T12" fmla="*/ 14 w 158"/>
              <a:gd name="T13" fmla="*/ 50 h 158"/>
              <a:gd name="T14" fmla="*/ 48 w 158"/>
              <a:gd name="T15" fmla="*/ 143 h 158"/>
              <a:gd name="T16" fmla="*/ 8 w 158"/>
              <a:gd name="T17" fmla="*/ 79 h 158"/>
              <a:gd name="T18" fmla="*/ 79 w 158"/>
              <a:gd name="T19" fmla="*/ 150 h 158"/>
              <a:gd name="T20" fmla="*/ 59 w 158"/>
              <a:gd name="T21" fmla="*/ 148 h 158"/>
              <a:gd name="T22" fmla="*/ 80 w 158"/>
              <a:gd name="T23" fmla="*/ 86 h 158"/>
              <a:gd name="T24" fmla="*/ 102 w 158"/>
              <a:gd name="T25" fmla="*/ 145 h 158"/>
              <a:gd name="T26" fmla="*/ 102 w 158"/>
              <a:gd name="T27" fmla="*/ 146 h 158"/>
              <a:gd name="T28" fmla="*/ 79 w 158"/>
              <a:gd name="T29" fmla="*/ 150 h 158"/>
              <a:gd name="T30" fmla="*/ 88 w 158"/>
              <a:gd name="T31" fmla="*/ 46 h 158"/>
              <a:gd name="T32" fmla="*/ 97 w 158"/>
              <a:gd name="T33" fmla="*/ 45 h 158"/>
              <a:gd name="T34" fmla="*/ 96 w 158"/>
              <a:gd name="T35" fmla="*/ 39 h 158"/>
              <a:gd name="T36" fmla="*/ 77 w 158"/>
              <a:gd name="T37" fmla="*/ 40 h 158"/>
              <a:gd name="T38" fmla="*/ 58 w 158"/>
              <a:gd name="T39" fmla="*/ 39 h 158"/>
              <a:gd name="T40" fmla="*/ 58 w 158"/>
              <a:gd name="T41" fmla="*/ 45 h 158"/>
              <a:gd name="T42" fmla="*/ 66 w 158"/>
              <a:gd name="T43" fmla="*/ 46 h 158"/>
              <a:gd name="T44" fmla="*/ 77 w 158"/>
              <a:gd name="T45" fmla="*/ 76 h 158"/>
              <a:gd name="T46" fmla="*/ 61 w 158"/>
              <a:gd name="T47" fmla="*/ 123 h 158"/>
              <a:gd name="T48" fmla="*/ 35 w 158"/>
              <a:gd name="T49" fmla="*/ 46 h 158"/>
              <a:gd name="T50" fmla="*/ 43 w 158"/>
              <a:gd name="T51" fmla="*/ 45 h 158"/>
              <a:gd name="T52" fmla="*/ 43 w 158"/>
              <a:gd name="T53" fmla="*/ 39 h 158"/>
              <a:gd name="T54" fmla="*/ 24 w 158"/>
              <a:gd name="T55" fmla="*/ 40 h 158"/>
              <a:gd name="T56" fmla="*/ 19 w 158"/>
              <a:gd name="T57" fmla="*/ 40 h 158"/>
              <a:gd name="T58" fmla="*/ 79 w 158"/>
              <a:gd name="T59" fmla="*/ 8 h 158"/>
              <a:gd name="T60" fmla="*/ 127 w 158"/>
              <a:gd name="T61" fmla="*/ 27 h 158"/>
              <a:gd name="T62" fmla="*/ 126 w 158"/>
              <a:gd name="T63" fmla="*/ 27 h 158"/>
              <a:gd name="T64" fmla="*/ 114 w 158"/>
              <a:gd name="T65" fmla="*/ 39 h 158"/>
              <a:gd name="T66" fmla="*/ 121 w 158"/>
              <a:gd name="T67" fmla="*/ 56 h 158"/>
              <a:gd name="T68" fmla="*/ 127 w 158"/>
              <a:gd name="T69" fmla="*/ 76 h 158"/>
              <a:gd name="T70" fmla="*/ 121 w 158"/>
              <a:gd name="T71" fmla="*/ 99 h 158"/>
              <a:gd name="T72" fmla="*/ 114 w 158"/>
              <a:gd name="T73" fmla="*/ 122 h 158"/>
              <a:gd name="T74" fmla="*/ 88 w 158"/>
              <a:gd name="T75" fmla="*/ 46 h 158"/>
              <a:gd name="T76" fmla="*/ 114 w 158"/>
              <a:gd name="T77" fmla="*/ 141 h 158"/>
              <a:gd name="T78" fmla="*/ 136 w 158"/>
              <a:gd name="T79" fmla="*/ 78 h 158"/>
              <a:gd name="T80" fmla="*/ 142 w 158"/>
              <a:gd name="T81" fmla="*/ 52 h 158"/>
              <a:gd name="T82" fmla="*/ 141 w 158"/>
              <a:gd name="T83" fmla="*/ 45 h 158"/>
              <a:gd name="T84" fmla="*/ 150 w 158"/>
              <a:gd name="T85" fmla="*/ 79 h 158"/>
              <a:gd name="T86" fmla="*/ 114 w 158"/>
              <a:gd name="T87" fmla="*/ 14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8" h="158">
                <a:moveTo>
                  <a:pt x="79" y="0"/>
                </a:moveTo>
                <a:cubicBezTo>
                  <a:pt x="35" y="0"/>
                  <a:pt x="0" y="36"/>
                  <a:pt x="0" y="79"/>
                </a:cubicBezTo>
                <a:cubicBezTo>
                  <a:pt x="0" y="123"/>
                  <a:pt x="35" y="158"/>
                  <a:pt x="79" y="158"/>
                </a:cubicBezTo>
                <a:cubicBezTo>
                  <a:pt x="122" y="158"/>
                  <a:pt x="158" y="123"/>
                  <a:pt x="158" y="79"/>
                </a:cubicBezTo>
                <a:cubicBezTo>
                  <a:pt x="158" y="36"/>
                  <a:pt x="122" y="0"/>
                  <a:pt x="79" y="0"/>
                </a:cubicBezTo>
                <a:close/>
                <a:moveTo>
                  <a:pt x="8" y="79"/>
                </a:moveTo>
                <a:cubicBezTo>
                  <a:pt x="8" y="69"/>
                  <a:pt x="10" y="59"/>
                  <a:pt x="14" y="50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24" y="132"/>
                  <a:pt x="8" y="107"/>
                  <a:pt x="8" y="79"/>
                </a:cubicBezTo>
                <a:close/>
                <a:moveTo>
                  <a:pt x="79" y="150"/>
                </a:moveTo>
                <a:cubicBezTo>
                  <a:pt x="72" y="150"/>
                  <a:pt x="65" y="149"/>
                  <a:pt x="59" y="148"/>
                </a:cubicBezTo>
                <a:cubicBezTo>
                  <a:pt x="80" y="86"/>
                  <a:pt x="80" y="86"/>
                  <a:pt x="80" y="86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5" y="149"/>
                  <a:pt x="87" y="150"/>
                  <a:pt x="79" y="150"/>
                </a:cubicBezTo>
                <a:close/>
                <a:moveTo>
                  <a:pt x="88" y="46"/>
                </a:moveTo>
                <a:cubicBezTo>
                  <a:pt x="93" y="46"/>
                  <a:pt x="97" y="45"/>
                  <a:pt x="97" y="45"/>
                </a:cubicBezTo>
                <a:cubicBezTo>
                  <a:pt x="100" y="45"/>
                  <a:pt x="100" y="39"/>
                  <a:pt x="96" y="39"/>
                </a:cubicBezTo>
                <a:cubicBezTo>
                  <a:pt x="96" y="39"/>
                  <a:pt x="85" y="40"/>
                  <a:pt x="77" y="40"/>
                </a:cubicBezTo>
                <a:cubicBezTo>
                  <a:pt x="70" y="40"/>
                  <a:pt x="58" y="39"/>
                  <a:pt x="58" y="39"/>
                </a:cubicBezTo>
                <a:cubicBezTo>
                  <a:pt x="55" y="39"/>
                  <a:pt x="54" y="45"/>
                  <a:pt x="58" y="45"/>
                </a:cubicBezTo>
                <a:cubicBezTo>
                  <a:pt x="58" y="45"/>
                  <a:pt x="62" y="46"/>
                  <a:pt x="66" y="46"/>
                </a:cubicBezTo>
                <a:cubicBezTo>
                  <a:pt x="77" y="76"/>
                  <a:pt x="77" y="76"/>
                  <a:pt x="77" y="76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35" y="46"/>
                  <a:pt x="35" y="46"/>
                  <a:pt x="35" y="46"/>
                </a:cubicBezTo>
                <a:cubicBezTo>
                  <a:pt x="39" y="46"/>
                  <a:pt x="43" y="45"/>
                  <a:pt x="43" y="45"/>
                </a:cubicBezTo>
                <a:cubicBezTo>
                  <a:pt x="47" y="45"/>
                  <a:pt x="47" y="39"/>
                  <a:pt x="43" y="39"/>
                </a:cubicBezTo>
                <a:cubicBezTo>
                  <a:pt x="43" y="39"/>
                  <a:pt x="31" y="40"/>
                  <a:pt x="24" y="40"/>
                </a:cubicBezTo>
                <a:cubicBezTo>
                  <a:pt x="23" y="40"/>
                  <a:pt x="21" y="40"/>
                  <a:pt x="19" y="40"/>
                </a:cubicBezTo>
                <a:cubicBezTo>
                  <a:pt x="32" y="21"/>
                  <a:pt x="54" y="8"/>
                  <a:pt x="79" y="8"/>
                </a:cubicBezTo>
                <a:cubicBezTo>
                  <a:pt x="97" y="8"/>
                  <a:pt x="114" y="15"/>
                  <a:pt x="127" y="27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19" y="27"/>
                  <a:pt x="114" y="33"/>
                  <a:pt x="114" y="39"/>
                </a:cubicBezTo>
                <a:cubicBezTo>
                  <a:pt x="114" y="45"/>
                  <a:pt x="117" y="50"/>
                  <a:pt x="121" y="56"/>
                </a:cubicBezTo>
                <a:cubicBezTo>
                  <a:pt x="124" y="61"/>
                  <a:pt x="127" y="67"/>
                  <a:pt x="127" y="76"/>
                </a:cubicBezTo>
                <a:cubicBezTo>
                  <a:pt x="127" y="82"/>
                  <a:pt x="124" y="89"/>
                  <a:pt x="121" y="99"/>
                </a:cubicBezTo>
                <a:cubicBezTo>
                  <a:pt x="114" y="122"/>
                  <a:pt x="114" y="122"/>
                  <a:pt x="114" y="122"/>
                </a:cubicBezTo>
                <a:lnTo>
                  <a:pt x="88" y="46"/>
                </a:lnTo>
                <a:close/>
                <a:moveTo>
                  <a:pt x="114" y="141"/>
                </a:moveTo>
                <a:cubicBezTo>
                  <a:pt x="136" y="78"/>
                  <a:pt x="136" y="78"/>
                  <a:pt x="136" y="78"/>
                </a:cubicBezTo>
                <a:cubicBezTo>
                  <a:pt x="140" y="68"/>
                  <a:pt x="142" y="60"/>
                  <a:pt x="142" y="52"/>
                </a:cubicBezTo>
                <a:cubicBezTo>
                  <a:pt x="142" y="50"/>
                  <a:pt x="141" y="47"/>
                  <a:pt x="141" y="45"/>
                </a:cubicBezTo>
                <a:cubicBezTo>
                  <a:pt x="147" y="55"/>
                  <a:pt x="150" y="67"/>
                  <a:pt x="150" y="79"/>
                </a:cubicBezTo>
                <a:cubicBezTo>
                  <a:pt x="150" y="106"/>
                  <a:pt x="136" y="128"/>
                  <a:pt x="114" y="1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0" name="Freeform 95"/>
          <p:cNvSpPr>
            <a:spLocks noEditPoints="1"/>
          </p:cNvSpPr>
          <p:nvPr/>
        </p:nvSpPr>
        <p:spPr bwMode="auto">
          <a:xfrm>
            <a:off x="7895943" y="2914656"/>
            <a:ext cx="413147" cy="421481"/>
          </a:xfrm>
          <a:custGeom>
            <a:avLst/>
            <a:gdLst>
              <a:gd name="T0" fmla="*/ 147 w 147"/>
              <a:gd name="T1" fmla="*/ 93 h 149"/>
              <a:gd name="T2" fmla="*/ 141 w 147"/>
              <a:gd name="T3" fmla="*/ 66 h 149"/>
              <a:gd name="T4" fmla="*/ 118 w 147"/>
              <a:gd name="T5" fmla="*/ 57 h 149"/>
              <a:gd name="T6" fmla="*/ 119 w 147"/>
              <a:gd name="T7" fmla="*/ 39 h 149"/>
              <a:gd name="T8" fmla="*/ 79 w 147"/>
              <a:gd name="T9" fmla="*/ 0 h 149"/>
              <a:gd name="T10" fmla="*/ 79 w 147"/>
              <a:gd name="T11" fmla="*/ 0 h 149"/>
              <a:gd name="T12" fmla="*/ 44 w 147"/>
              <a:gd name="T13" fmla="*/ 0 h 149"/>
              <a:gd name="T14" fmla="*/ 43 w 147"/>
              <a:gd name="T15" fmla="*/ 0 h 149"/>
              <a:gd name="T16" fmla="*/ 11 w 147"/>
              <a:gd name="T17" fmla="*/ 12 h 149"/>
              <a:gd name="T18" fmla="*/ 0 w 147"/>
              <a:gd name="T19" fmla="*/ 40 h 149"/>
              <a:gd name="T20" fmla="*/ 0 w 147"/>
              <a:gd name="T21" fmla="*/ 96 h 149"/>
              <a:gd name="T22" fmla="*/ 0 w 147"/>
              <a:gd name="T23" fmla="*/ 99 h 149"/>
              <a:gd name="T24" fmla="*/ 10 w 147"/>
              <a:gd name="T25" fmla="*/ 136 h 149"/>
              <a:gd name="T26" fmla="*/ 46 w 147"/>
              <a:gd name="T27" fmla="*/ 149 h 149"/>
              <a:gd name="T28" fmla="*/ 47 w 147"/>
              <a:gd name="T29" fmla="*/ 149 h 149"/>
              <a:gd name="T30" fmla="*/ 100 w 147"/>
              <a:gd name="T31" fmla="*/ 149 h 149"/>
              <a:gd name="T32" fmla="*/ 100 w 147"/>
              <a:gd name="T33" fmla="*/ 149 h 149"/>
              <a:gd name="T34" fmla="*/ 134 w 147"/>
              <a:gd name="T35" fmla="*/ 135 h 149"/>
              <a:gd name="T36" fmla="*/ 147 w 147"/>
              <a:gd name="T37" fmla="*/ 101 h 149"/>
              <a:gd name="T38" fmla="*/ 147 w 147"/>
              <a:gd name="T39" fmla="*/ 93 h 149"/>
              <a:gd name="T40" fmla="*/ 47 w 147"/>
              <a:gd name="T41" fmla="*/ 30 h 149"/>
              <a:gd name="T42" fmla="*/ 77 w 147"/>
              <a:gd name="T43" fmla="*/ 30 h 149"/>
              <a:gd name="T44" fmla="*/ 89 w 147"/>
              <a:gd name="T45" fmla="*/ 43 h 149"/>
              <a:gd name="T46" fmla="*/ 76 w 147"/>
              <a:gd name="T47" fmla="*/ 55 h 149"/>
              <a:gd name="T48" fmla="*/ 46 w 147"/>
              <a:gd name="T49" fmla="*/ 55 h 149"/>
              <a:gd name="T50" fmla="*/ 34 w 147"/>
              <a:gd name="T51" fmla="*/ 42 h 149"/>
              <a:gd name="T52" fmla="*/ 47 w 147"/>
              <a:gd name="T53" fmla="*/ 30 h 149"/>
              <a:gd name="T54" fmla="*/ 103 w 147"/>
              <a:gd name="T55" fmla="*/ 114 h 149"/>
              <a:gd name="T56" fmla="*/ 43 w 147"/>
              <a:gd name="T57" fmla="*/ 114 h 149"/>
              <a:gd name="T58" fmla="*/ 30 w 147"/>
              <a:gd name="T59" fmla="*/ 101 h 149"/>
              <a:gd name="T60" fmla="*/ 43 w 147"/>
              <a:gd name="T61" fmla="*/ 89 h 149"/>
              <a:gd name="T62" fmla="*/ 103 w 147"/>
              <a:gd name="T63" fmla="*/ 89 h 149"/>
              <a:gd name="T64" fmla="*/ 116 w 147"/>
              <a:gd name="T65" fmla="*/ 101 h 149"/>
              <a:gd name="T66" fmla="*/ 103 w 147"/>
              <a:gd name="T67" fmla="*/ 11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7" h="149">
                <a:moveTo>
                  <a:pt x="147" y="93"/>
                </a:moveTo>
                <a:cubicBezTo>
                  <a:pt x="147" y="82"/>
                  <a:pt x="147" y="74"/>
                  <a:pt x="141" y="66"/>
                </a:cubicBezTo>
                <a:cubicBezTo>
                  <a:pt x="135" y="59"/>
                  <a:pt x="126" y="57"/>
                  <a:pt x="118" y="57"/>
                </a:cubicBezTo>
                <a:cubicBezTo>
                  <a:pt x="119" y="51"/>
                  <a:pt x="120" y="45"/>
                  <a:pt x="119" y="39"/>
                </a:cubicBezTo>
                <a:cubicBezTo>
                  <a:pt x="119" y="16"/>
                  <a:pt x="102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0" y="0"/>
                  <a:pt x="19" y="4"/>
                  <a:pt x="11" y="12"/>
                </a:cubicBezTo>
                <a:cubicBezTo>
                  <a:pt x="7" y="17"/>
                  <a:pt x="0" y="25"/>
                  <a:pt x="0" y="4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7"/>
                  <a:pt x="0" y="98"/>
                  <a:pt x="0" y="99"/>
                </a:cubicBezTo>
                <a:cubicBezTo>
                  <a:pt x="0" y="116"/>
                  <a:pt x="2" y="127"/>
                  <a:pt x="10" y="136"/>
                </a:cubicBezTo>
                <a:cubicBezTo>
                  <a:pt x="18" y="144"/>
                  <a:pt x="30" y="149"/>
                  <a:pt x="46" y="149"/>
                </a:cubicBezTo>
                <a:cubicBezTo>
                  <a:pt x="46" y="149"/>
                  <a:pt x="46" y="149"/>
                  <a:pt x="47" y="149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14" y="148"/>
                  <a:pt x="126" y="144"/>
                  <a:pt x="134" y="135"/>
                </a:cubicBezTo>
                <a:cubicBezTo>
                  <a:pt x="142" y="127"/>
                  <a:pt x="147" y="115"/>
                  <a:pt x="147" y="101"/>
                </a:cubicBezTo>
                <a:cubicBezTo>
                  <a:pt x="147" y="101"/>
                  <a:pt x="147" y="95"/>
                  <a:pt x="147" y="93"/>
                </a:cubicBezTo>
                <a:close/>
                <a:moveTo>
                  <a:pt x="4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84" y="30"/>
                  <a:pt x="89" y="36"/>
                  <a:pt x="89" y="43"/>
                </a:cubicBezTo>
                <a:cubicBezTo>
                  <a:pt x="89" y="50"/>
                  <a:pt x="83" y="55"/>
                  <a:pt x="76" y="55"/>
                </a:cubicBezTo>
                <a:cubicBezTo>
                  <a:pt x="76" y="55"/>
                  <a:pt x="46" y="55"/>
                  <a:pt x="46" y="55"/>
                </a:cubicBezTo>
                <a:cubicBezTo>
                  <a:pt x="39" y="55"/>
                  <a:pt x="34" y="50"/>
                  <a:pt x="34" y="42"/>
                </a:cubicBezTo>
                <a:cubicBezTo>
                  <a:pt x="34" y="35"/>
                  <a:pt x="40" y="30"/>
                  <a:pt x="47" y="30"/>
                </a:cubicBezTo>
                <a:close/>
                <a:moveTo>
                  <a:pt x="103" y="114"/>
                </a:moveTo>
                <a:cubicBezTo>
                  <a:pt x="43" y="114"/>
                  <a:pt x="43" y="114"/>
                  <a:pt x="43" y="114"/>
                </a:cubicBezTo>
                <a:cubicBezTo>
                  <a:pt x="36" y="114"/>
                  <a:pt x="30" y="108"/>
                  <a:pt x="30" y="101"/>
                </a:cubicBezTo>
                <a:cubicBezTo>
                  <a:pt x="30" y="94"/>
                  <a:pt x="36" y="89"/>
                  <a:pt x="43" y="89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10" y="89"/>
                  <a:pt x="116" y="94"/>
                  <a:pt x="116" y="101"/>
                </a:cubicBezTo>
                <a:cubicBezTo>
                  <a:pt x="116" y="108"/>
                  <a:pt x="110" y="114"/>
                  <a:pt x="103" y="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1" name="Freeform 111"/>
          <p:cNvSpPr>
            <a:spLocks noEditPoints="1"/>
          </p:cNvSpPr>
          <p:nvPr/>
        </p:nvSpPr>
        <p:spPr bwMode="auto">
          <a:xfrm>
            <a:off x="3721290" y="1890392"/>
            <a:ext cx="305206" cy="304351"/>
          </a:xfrm>
          <a:custGeom>
            <a:avLst/>
            <a:gdLst>
              <a:gd name="T0" fmla="*/ 75 w 151"/>
              <a:gd name="T1" fmla="*/ 0 h 150"/>
              <a:gd name="T2" fmla="*/ 0 w 151"/>
              <a:gd name="T3" fmla="*/ 75 h 150"/>
              <a:gd name="T4" fmla="*/ 75 w 151"/>
              <a:gd name="T5" fmla="*/ 150 h 150"/>
              <a:gd name="T6" fmla="*/ 151 w 151"/>
              <a:gd name="T7" fmla="*/ 75 h 150"/>
              <a:gd name="T8" fmla="*/ 75 w 151"/>
              <a:gd name="T9" fmla="*/ 0 h 150"/>
              <a:gd name="T10" fmla="*/ 125 w 151"/>
              <a:gd name="T11" fmla="*/ 35 h 150"/>
              <a:gd name="T12" fmla="*/ 139 w 151"/>
              <a:gd name="T13" fmla="*/ 74 h 150"/>
              <a:gd name="T14" fmla="*/ 110 w 151"/>
              <a:gd name="T15" fmla="*/ 71 h 150"/>
              <a:gd name="T16" fmla="*/ 95 w 151"/>
              <a:gd name="T17" fmla="*/ 72 h 150"/>
              <a:gd name="T18" fmla="*/ 94 w 151"/>
              <a:gd name="T19" fmla="*/ 69 h 150"/>
              <a:gd name="T20" fmla="*/ 90 w 151"/>
              <a:gd name="T21" fmla="*/ 60 h 150"/>
              <a:gd name="T22" fmla="*/ 125 w 151"/>
              <a:gd name="T23" fmla="*/ 35 h 150"/>
              <a:gd name="T24" fmla="*/ 75 w 151"/>
              <a:gd name="T25" fmla="*/ 12 h 150"/>
              <a:gd name="T26" fmla="*/ 117 w 151"/>
              <a:gd name="T27" fmla="*/ 27 h 150"/>
              <a:gd name="T28" fmla="*/ 84 w 151"/>
              <a:gd name="T29" fmla="*/ 50 h 150"/>
              <a:gd name="T30" fmla="*/ 61 w 151"/>
              <a:gd name="T31" fmla="*/ 13 h 150"/>
              <a:gd name="T32" fmla="*/ 75 w 151"/>
              <a:gd name="T33" fmla="*/ 12 h 150"/>
              <a:gd name="T34" fmla="*/ 48 w 151"/>
              <a:gd name="T35" fmla="*/ 18 h 150"/>
              <a:gd name="T36" fmla="*/ 71 w 151"/>
              <a:gd name="T37" fmla="*/ 54 h 150"/>
              <a:gd name="T38" fmla="*/ 14 w 151"/>
              <a:gd name="T39" fmla="*/ 62 h 150"/>
              <a:gd name="T40" fmla="*/ 13 w 151"/>
              <a:gd name="T41" fmla="*/ 62 h 150"/>
              <a:gd name="T42" fmla="*/ 48 w 151"/>
              <a:gd name="T43" fmla="*/ 18 h 150"/>
              <a:gd name="T44" fmla="*/ 12 w 151"/>
              <a:gd name="T45" fmla="*/ 75 h 150"/>
              <a:gd name="T46" fmla="*/ 12 w 151"/>
              <a:gd name="T47" fmla="*/ 74 h 150"/>
              <a:gd name="T48" fmla="*/ 13 w 151"/>
              <a:gd name="T49" fmla="*/ 74 h 150"/>
              <a:gd name="T50" fmla="*/ 77 w 151"/>
              <a:gd name="T51" fmla="*/ 65 h 150"/>
              <a:gd name="T52" fmla="*/ 82 w 151"/>
              <a:gd name="T53" fmla="*/ 75 h 150"/>
              <a:gd name="T54" fmla="*/ 80 w 151"/>
              <a:gd name="T55" fmla="*/ 75 h 150"/>
              <a:gd name="T56" fmla="*/ 28 w 151"/>
              <a:gd name="T57" fmla="*/ 117 h 150"/>
              <a:gd name="T58" fmla="*/ 12 w 151"/>
              <a:gd name="T59" fmla="*/ 75 h 150"/>
              <a:gd name="T60" fmla="*/ 75 w 151"/>
              <a:gd name="T61" fmla="*/ 139 h 150"/>
              <a:gd name="T62" fmla="*/ 36 w 151"/>
              <a:gd name="T63" fmla="*/ 126 h 150"/>
              <a:gd name="T64" fmla="*/ 86 w 151"/>
              <a:gd name="T65" fmla="*/ 86 h 150"/>
              <a:gd name="T66" fmla="*/ 86 w 151"/>
              <a:gd name="T67" fmla="*/ 86 h 150"/>
              <a:gd name="T68" fmla="*/ 100 w 151"/>
              <a:gd name="T69" fmla="*/ 134 h 150"/>
              <a:gd name="T70" fmla="*/ 75 w 151"/>
              <a:gd name="T71" fmla="*/ 139 h 150"/>
              <a:gd name="T72" fmla="*/ 111 w 151"/>
              <a:gd name="T73" fmla="*/ 128 h 150"/>
              <a:gd name="T74" fmla="*/ 99 w 151"/>
              <a:gd name="T75" fmla="*/ 83 h 150"/>
              <a:gd name="T76" fmla="*/ 112 w 151"/>
              <a:gd name="T77" fmla="*/ 82 h 150"/>
              <a:gd name="T78" fmla="*/ 138 w 151"/>
              <a:gd name="T79" fmla="*/ 86 h 150"/>
              <a:gd name="T80" fmla="*/ 111 w 151"/>
              <a:gd name="T81" fmla="*/ 128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1" h="150">
                <a:moveTo>
                  <a:pt x="75" y="0"/>
                </a:moveTo>
                <a:cubicBezTo>
                  <a:pt x="34" y="0"/>
                  <a:pt x="0" y="34"/>
                  <a:pt x="0" y="75"/>
                </a:cubicBezTo>
                <a:cubicBezTo>
                  <a:pt x="0" y="117"/>
                  <a:pt x="34" y="150"/>
                  <a:pt x="75" y="150"/>
                </a:cubicBezTo>
                <a:cubicBezTo>
                  <a:pt x="117" y="150"/>
                  <a:pt x="151" y="117"/>
                  <a:pt x="151" y="75"/>
                </a:cubicBezTo>
                <a:cubicBezTo>
                  <a:pt x="151" y="34"/>
                  <a:pt x="117" y="0"/>
                  <a:pt x="75" y="0"/>
                </a:cubicBezTo>
                <a:close/>
                <a:moveTo>
                  <a:pt x="125" y="35"/>
                </a:moveTo>
                <a:cubicBezTo>
                  <a:pt x="134" y="46"/>
                  <a:pt x="139" y="60"/>
                  <a:pt x="139" y="74"/>
                </a:cubicBezTo>
                <a:cubicBezTo>
                  <a:pt x="136" y="74"/>
                  <a:pt x="124" y="71"/>
                  <a:pt x="110" y="71"/>
                </a:cubicBezTo>
                <a:cubicBezTo>
                  <a:pt x="105" y="71"/>
                  <a:pt x="100" y="72"/>
                  <a:pt x="95" y="72"/>
                </a:cubicBezTo>
                <a:cubicBezTo>
                  <a:pt x="95" y="71"/>
                  <a:pt x="94" y="70"/>
                  <a:pt x="94" y="69"/>
                </a:cubicBezTo>
                <a:cubicBezTo>
                  <a:pt x="92" y="66"/>
                  <a:pt x="91" y="63"/>
                  <a:pt x="90" y="60"/>
                </a:cubicBezTo>
                <a:cubicBezTo>
                  <a:pt x="112" y="51"/>
                  <a:pt x="123" y="38"/>
                  <a:pt x="125" y="35"/>
                </a:cubicBezTo>
                <a:close/>
                <a:moveTo>
                  <a:pt x="75" y="12"/>
                </a:moveTo>
                <a:cubicBezTo>
                  <a:pt x="91" y="12"/>
                  <a:pt x="106" y="18"/>
                  <a:pt x="117" y="27"/>
                </a:cubicBezTo>
                <a:cubicBezTo>
                  <a:pt x="115" y="30"/>
                  <a:pt x="106" y="42"/>
                  <a:pt x="84" y="50"/>
                </a:cubicBezTo>
                <a:cubicBezTo>
                  <a:pt x="74" y="32"/>
                  <a:pt x="64" y="17"/>
                  <a:pt x="61" y="13"/>
                </a:cubicBezTo>
                <a:cubicBezTo>
                  <a:pt x="66" y="12"/>
                  <a:pt x="70" y="12"/>
                  <a:pt x="75" y="12"/>
                </a:cubicBezTo>
                <a:close/>
                <a:moveTo>
                  <a:pt x="48" y="18"/>
                </a:moveTo>
                <a:cubicBezTo>
                  <a:pt x="50" y="21"/>
                  <a:pt x="61" y="36"/>
                  <a:pt x="71" y="54"/>
                </a:cubicBezTo>
                <a:cubicBezTo>
                  <a:pt x="44" y="61"/>
                  <a:pt x="20" y="62"/>
                  <a:pt x="14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7" y="42"/>
                  <a:pt x="30" y="26"/>
                  <a:pt x="48" y="18"/>
                </a:cubicBezTo>
                <a:close/>
                <a:moveTo>
                  <a:pt x="12" y="75"/>
                </a:moveTo>
                <a:cubicBezTo>
                  <a:pt x="12" y="75"/>
                  <a:pt x="12" y="74"/>
                  <a:pt x="12" y="74"/>
                </a:cubicBezTo>
                <a:cubicBezTo>
                  <a:pt x="12" y="74"/>
                  <a:pt x="13" y="74"/>
                  <a:pt x="13" y="74"/>
                </a:cubicBezTo>
                <a:cubicBezTo>
                  <a:pt x="21" y="74"/>
                  <a:pt x="49" y="73"/>
                  <a:pt x="77" y="65"/>
                </a:cubicBezTo>
                <a:cubicBezTo>
                  <a:pt x="79" y="68"/>
                  <a:pt x="80" y="71"/>
                  <a:pt x="82" y="75"/>
                </a:cubicBezTo>
                <a:cubicBezTo>
                  <a:pt x="81" y="75"/>
                  <a:pt x="80" y="75"/>
                  <a:pt x="80" y="75"/>
                </a:cubicBezTo>
                <a:cubicBezTo>
                  <a:pt x="48" y="86"/>
                  <a:pt x="30" y="113"/>
                  <a:pt x="28" y="117"/>
                </a:cubicBezTo>
                <a:cubicBezTo>
                  <a:pt x="18" y="106"/>
                  <a:pt x="12" y="91"/>
                  <a:pt x="12" y="75"/>
                </a:cubicBezTo>
                <a:close/>
                <a:moveTo>
                  <a:pt x="75" y="139"/>
                </a:moveTo>
                <a:cubicBezTo>
                  <a:pt x="61" y="139"/>
                  <a:pt x="47" y="134"/>
                  <a:pt x="36" y="126"/>
                </a:cubicBezTo>
                <a:cubicBezTo>
                  <a:pt x="38" y="122"/>
                  <a:pt x="51" y="98"/>
                  <a:pt x="86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95" y="109"/>
                  <a:pt x="99" y="128"/>
                  <a:pt x="100" y="134"/>
                </a:cubicBezTo>
                <a:cubicBezTo>
                  <a:pt x="92" y="137"/>
                  <a:pt x="84" y="139"/>
                  <a:pt x="75" y="139"/>
                </a:cubicBezTo>
                <a:close/>
                <a:moveTo>
                  <a:pt x="111" y="128"/>
                </a:moveTo>
                <a:cubicBezTo>
                  <a:pt x="111" y="123"/>
                  <a:pt x="107" y="105"/>
                  <a:pt x="99" y="83"/>
                </a:cubicBezTo>
                <a:cubicBezTo>
                  <a:pt x="104" y="82"/>
                  <a:pt x="108" y="82"/>
                  <a:pt x="112" y="82"/>
                </a:cubicBezTo>
                <a:cubicBezTo>
                  <a:pt x="125" y="82"/>
                  <a:pt x="136" y="85"/>
                  <a:pt x="138" y="86"/>
                </a:cubicBezTo>
                <a:cubicBezTo>
                  <a:pt x="135" y="103"/>
                  <a:pt x="125" y="118"/>
                  <a:pt x="111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2" name="TextBox 141"/>
          <p:cNvSpPr txBox="1"/>
          <p:nvPr/>
        </p:nvSpPr>
        <p:spPr>
          <a:xfrm>
            <a:off x="5180359" y="2816855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1D5957"/>
                </a:solidFill>
                <a:latin typeface="Arial Black" panose="020B0A04020102020204" pitchFamily="34" charset="0"/>
              </a:rPr>
              <a:t>Social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615762" y="3296977"/>
            <a:ext cx="2825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1D5957"/>
                </a:solidFill>
                <a:latin typeface="Arial Black" panose="020B0A04020102020204" pitchFamily="34" charset="0"/>
              </a:rPr>
              <a:t>Network</a:t>
            </a:r>
          </a:p>
        </p:txBody>
      </p:sp>
      <p:grpSp>
        <p:nvGrpSpPr>
          <p:cNvPr id="144" name="Group 143"/>
          <p:cNvGrpSpPr/>
          <p:nvPr/>
        </p:nvGrpSpPr>
        <p:grpSpPr>
          <a:xfrm>
            <a:off x="5881357" y="4207726"/>
            <a:ext cx="414338" cy="316706"/>
            <a:chOff x="3298825" y="2030425"/>
            <a:chExt cx="552450" cy="422275"/>
          </a:xfrm>
          <a:solidFill>
            <a:srgbClr val="1D5957"/>
          </a:solidFill>
        </p:grpSpPr>
        <p:sp>
          <p:nvSpPr>
            <p:cNvPr id="145" name="Freeform 86"/>
            <p:cNvSpPr>
              <a:spLocks/>
            </p:cNvSpPr>
            <p:nvPr/>
          </p:nvSpPr>
          <p:spPr bwMode="auto">
            <a:xfrm>
              <a:off x="3298825" y="2184412"/>
              <a:ext cx="552450" cy="268288"/>
            </a:xfrm>
            <a:custGeom>
              <a:avLst/>
              <a:gdLst>
                <a:gd name="T0" fmla="*/ 144 w 147"/>
                <a:gd name="T1" fmla="*/ 27 h 71"/>
                <a:gd name="T2" fmla="*/ 131 w 147"/>
                <a:gd name="T3" fmla="*/ 25 h 71"/>
                <a:gd name="T4" fmla="*/ 17 w 147"/>
                <a:gd name="T5" fmla="*/ 5 h 71"/>
                <a:gd name="T6" fmla="*/ 5 w 147"/>
                <a:gd name="T7" fmla="*/ 3 h 71"/>
                <a:gd name="T8" fmla="*/ 2 w 147"/>
                <a:gd name="T9" fmla="*/ 16 h 71"/>
                <a:gd name="T10" fmla="*/ 68 w 147"/>
                <a:gd name="T11" fmla="*/ 59 h 71"/>
                <a:gd name="T12" fmla="*/ 83 w 147"/>
                <a:gd name="T13" fmla="*/ 60 h 71"/>
                <a:gd name="T14" fmla="*/ 142 w 147"/>
                <a:gd name="T15" fmla="*/ 40 h 71"/>
                <a:gd name="T16" fmla="*/ 144 w 147"/>
                <a:gd name="T17" fmla="*/ 2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71">
                  <a:moveTo>
                    <a:pt x="144" y="27"/>
                  </a:moveTo>
                  <a:cubicBezTo>
                    <a:pt x="141" y="23"/>
                    <a:pt x="135" y="22"/>
                    <a:pt x="131" y="25"/>
                  </a:cubicBezTo>
                  <a:cubicBezTo>
                    <a:pt x="65" y="71"/>
                    <a:pt x="19" y="8"/>
                    <a:pt x="17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2" y="16"/>
                  </a:cubicBezTo>
                  <a:cubicBezTo>
                    <a:pt x="3" y="17"/>
                    <a:pt x="28" y="51"/>
                    <a:pt x="68" y="59"/>
                  </a:cubicBezTo>
                  <a:cubicBezTo>
                    <a:pt x="73" y="59"/>
                    <a:pt x="78" y="60"/>
                    <a:pt x="83" y="60"/>
                  </a:cubicBezTo>
                  <a:cubicBezTo>
                    <a:pt x="103" y="60"/>
                    <a:pt x="122" y="53"/>
                    <a:pt x="142" y="40"/>
                  </a:cubicBezTo>
                  <a:cubicBezTo>
                    <a:pt x="146" y="37"/>
                    <a:pt x="147" y="31"/>
                    <a:pt x="14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Oval 87"/>
            <p:cNvSpPr>
              <a:spLocks noChangeArrowheads="1"/>
            </p:cNvSpPr>
            <p:nvPr/>
          </p:nvSpPr>
          <p:spPr bwMode="auto">
            <a:xfrm>
              <a:off x="3640138" y="2068525"/>
              <a:ext cx="109538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Oval 88"/>
            <p:cNvSpPr>
              <a:spLocks noChangeArrowheads="1"/>
            </p:cNvSpPr>
            <p:nvPr/>
          </p:nvSpPr>
          <p:spPr bwMode="auto">
            <a:xfrm>
              <a:off x="3430588" y="2030425"/>
              <a:ext cx="107950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822302" y="1749382"/>
            <a:ext cx="478631" cy="372666"/>
            <a:chOff x="4324350" y="1069987"/>
            <a:chExt cx="638175" cy="496888"/>
          </a:xfrm>
          <a:solidFill>
            <a:schemeClr val="accent2"/>
          </a:solidFill>
        </p:grpSpPr>
        <p:sp>
          <p:nvSpPr>
            <p:cNvPr id="152" name="Freeform 73"/>
            <p:cNvSpPr>
              <a:spLocks/>
            </p:cNvSpPr>
            <p:nvPr/>
          </p:nvSpPr>
          <p:spPr bwMode="auto">
            <a:xfrm>
              <a:off x="4324350" y="1069987"/>
              <a:ext cx="460375" cy="496888"/>
            </a:xfrm>
            <a:custGeom>
              <a:avLst/>
              <a:gdLst>
                <a:gd name="T0" fmla="*/ 94 w 123"/>
                <a:gd name="T1" fmla="*/ 49 h 132"/>
                <a:gd name="T2" fmla="*/ 107 w 123"/>
                <a:gd name="T3" fmla="*/ 55 h 132"/>
                <a:gd name="T4" fmla="*/ 123 w 123"/>
                <a:gd name="T5" fmla="*/ 49 h 132"/>
                <a:gd name="T6" fmla="*/ 123 w 123"/>
                <a:gd name="T7" fmla="*/ 38 h 132"/>
                <a:gd name="T8" fmla="*/ 85 w 123"/>
                <a:gd name="T9" fmla="*/ 0 h 132"/>
                <a:gd name="T10" fmla="*/ 47 w 123"/>
                <a:gd name="T11" fmla="*/ 38 h 132"/>
                <a:gd name="T12" fmla="*/ 47 w 123"/>
                <a:gd name="T13" fmla="*/ 92 h 132"/>
                <a:gd name="T14" fmla="*/ 38 w 123"/>
                <a:gd name="T15" fmla="*/ 101 h 132"/>
                <a:gd name="T16" fmla="*/ 29 w 123"/>
                <a:gd name="T17" fmla="*/ 92 h 132"/>
                <a:gd name="T18" fmla="*/ 29 w 123"/>
                <a:gd name="T19" fmla="*/ 68 h 132"/>
                <a:gd name="T20" fmla="*/ 0 w 123"/>
                <a:gd name="T21" fmla="*/ 68 h 132"/>
                <a:gd name="T22" fmla="*/ 0 w 123"/>
                <a:gd name="T23" fmla="*/ 93 h 132"/>
                <a:gd name="T24" fmla="*/ 38 w 123"/>
                <a:gd name="T25" fmla="*/ 132 h 132"/>
                <a:gd name="T26" fmla="*/ 76 w 123"/>
                <a:gd name="T27" fmla="*/ 93 h 132"/>
                <a:gd name="T28" fmla="*/ 76 w 123"/>
                <a:gd name="T29" fmla="*/ 38 h 132"/>
                <a:gd name="T30" fmla="*/ 85 w 123"/>
                <a:gd name="T31" fmla="*/ 29 h 132"/>
                <a:gd name="T32" fmla="*/ 94 w 123"/>
                <a:gd name="T33" fmla="*/ 38 h 132"/>
                <a:gd name="T34" fmla="*/ 94 w 123"/>
                <a:gd name="T35" fmla="*/ 4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" h="132">
                  <a:moveTo>
                    <a:pt x="94" y="49"/>
                  </a:moveTo>
                  <a:cubicBezTo>
                    <a:pt x="107" y="55"/>
                    <a:pt x="107" y="55"/>
                    <a:pt x="107" y="55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23" y="17"/>
                    <a:pt x="106" y="0"/>
                    <a:pt x="85" y="0"/>
                  </a:cubicBezTo>
                  <a:cubicBezTo>
                    <a:pt x="64" y="0"/>
                    <a:pt x="47" y="17"/>
                    <a:pt x="47" y="38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7"/>
                    <a:pt x="43" y="101"/>
                    <a:pt x="38" y="101"/>
                  </a:cubicBezTo>
                  <a:cubicBezTo>
                    <a:pt x="33" y="101"/>
                    <a:pt x="29" y="97"/>
                    <a:pt x="29" y="92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5"/>
                    <a:pt x="17" y="132"/>
                    <a:pt x="38" y="132"/>
                  </a:cubicBezTo>
                  <a:cubicBezTo>
                    <a:pt x="59" y="132"/>
                    <a:pt x="76" y="115"/>
                    <a:pt x="76" y="93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3"/>
                    <a:pt x="80" y="29"/>
                    <a:pt x="85" y="29"/>
                  </a:cubicBezTo>
                  <a:cubicBezTo>
                    <a:pt x="90" y="29"/>
                    <a:pt x="94" y="33"/>
                    <a:pt x="94" y="38"/>
                  </a:cubicBezTo>
                  <a:lnTo>
                    <a:pt x="9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Freeform 74"/>
            <p:cNvSpPr>
              <a:spLocks/>
            </p:cNvSpPr>
            <p:nvPr/>
          </p:nvSpPr>
          <p:spPr bwMode="auto">
            <a:xfrm>
              <a:off x="4676775" y="1330337"/>
              <a:ext cx="285750" cy="236538"/>
            </a:xfrm>
            <a:custGeom>
              <a:avLst/>
              <a:gdLst>
                <a:gd name="T0" fmla="*/ 47 w 76"/>
                <a:gd name="T1" fmla="*/ 0 h 63"/>
                <a:gd name="T2" fmla="*/ 47 w 76"/>
                <a:gd name="T3" fmla="*/ 24 h 63"/>
                <a:gd name="T4" fmla="*/ 38 w 76"/>
                <a:gd name="T5" fmla="*/ 33 h 63"/>
                <a:gd name="T6" fmla="*/ 29 w 76"/>
                <a:gd name="T7" fmla="*/ 24 h 63"/>
                <a:gd name="T8" fmla="*/ 29 w 76"/>
                <a:gd name="T9" fmla="*/ 0 h 63"/>
                <a:gd name="T10" fmla="*/ 13 w 76"/>
                <a:gd name="T11" fmla="*/ 5 h 63"/>
                <a:gd name="T12" fmla="*/ 0 w 76"/>
                <a:gd name="T13" fmla="*/ 0 h 63"/>
                <a:gd name="T14" fmla="*/ 0 w 76"/>
                <a:gd name="T15" fmla="*/ 24 h 63"/>
                <a:gd name="T16" fmla="*/ 38 w 76"/>
                <a:gd name="T17" fmla="*/ 63 h 63"/>
                <a:gd name="T18" fmla="*/ 76 w 76"/>
                <a:gd name="T19" fmla="*/ 24 h 63"/>
                <a:gd name="T20" fmla="*/ 76 w 76"/>
                <a:gd name="T21" fmla="*/ 0 h 63"/>
                <a:gd name="T22" fmla="*/ 47 w 76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63">
                  <a:moveTo>
                    <a:pt x="47" y="0"/>
                  </a:moveTo>
                  <a:cubicBezTo>
                    <a:pt x="47" y="24"/>
                    <a:pt x="47" y="24"/>
                    <a:pt x="47" y="24"/>
                  </a:cubicBezTo>
                  <a:cubicBezTo>
                    <a:pt x="47" y="29"/>
                    <a:pt x="43" y="33"/>
                    <a:pt x="38" y="33"/>
                  </a:cubicBezTo>
                  <a:cubicBezTo>
                    <a:pt x="33" y="33"/>
                    <a:pt x="29" y="29"/>
                    <a:pt x="29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6"/>
                    <a:pt x="17" y="63"/>
                    <a:pt x="38" y="63"/>
                  </a:cubicBezTo>
                  <a:cubicBezTo>
                    <a:pt x="59" y="63"/>
                    <a:pt x="76" y="46"/>
                    <a:pt x="76" y="24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57" name="Freeform 109"/>
          <p:cNvSpPr>
            <a:spLocks noEditPoints="1"/>
          </p:cNvSpPr>
          <p:nvPr/>
        </p:nvSpPr>
        <p:spPr bwMode="auto">
          <a:xfrm>
            <a:off x="1980413" y="1572032"/>
            <a:ext cx="484585" cy="423863"/>
          </a:xfrm>
          <a:custGeom>
            <a:avLst/>
            <a:gdLst>
              <a:gd name="T0" fmla="*/ 161 w 172"/>
              <a:gd name="T1" fmla="*/ 35 h 150"/>
              <a:gd name="T2" fmla="*/ 25 w 172"/>
              <a:gd name="T3" fmla="*/ 13 h 150"/>
              <a:gd name="T4" fmla="*/ 16 w 172"/>
              <a:gd name="T5" fmla="*/ 138 h 150"/>
              <a:gd name="T6" fmla="*/ 161 w 172"/>
              <a:gd name="T7" fmla="*/ 120 h 150"/>
              <a:gd name="T8" fmla="*/ 161 w 172"/>
              <a:gd name="T9" fmla="*/ 35 h 150"/>
              <a:gd name="T10" fmla="*/ 98 w 172"/>
              <a:gd name="T11" fmla="*/ 101 h 150"/>
              <a:gd name="T12" fmla="*/ 93 w 172"/>
              <a:gd name="T13" fmla="*/ 111 h 150"/>
              <a:gd name="T14" fmla="*/ 80 w 172"/>
              <a:gd name="T15" fmla="*/ 115 h 150"/>
              <a:gd name="T16" fmla="*/ 66 w 172"/>
              <a:gd name="T17" fmla="*/ 111 h 150"/>
              <a:gd name="T18" fmla="*/ 61 w 172"/>
              <a:gd name="T19" fmla="*/ 101 h 150"/>
              <a:gd name="T20" fmla="*/ 61 w 172"/>
              <a:gd name="T21" fmla="*/ 54 h 150"/>
              <a:gd name="T22" fmla="*/ 77 w 172"/>
              <a:gd name="T23" fmla="*/ 54 h 150"/>
              <a:gd name="T24" fmla="*/ 77 w 172"/>
              <a:gd name="T25" fmla="*/ 102 h 150"/>
              <a:gd name="T26" fmla="*/ 80 w 172"/>
              <a:gd name="T27" fmla="*/ 104 h 150"/>
              <a:gd name="T28" fmla="*/ 82 w 172"/>
              <a:gd name="T29" fmla="*/ 102 h 150"/>
              <a:gd name="T30" fmla="*/ 82 w 172"/>
              <a:gd name="T31" fmla="*/ 54 h 150"/>
              <a:gd name="T32" fmla="*/ 98 w 172"/>
              <a:gd name="T33" fmla="*/ 54 h 150"/>
              <a:gd name="T34" fmla="*/ 98 w 172"/>
              <a:gd name="T35" fmla="*/ 101 h 150"/>
              <a:gd name="T36" fmla="*/ 117 w 172"/>
              <a:gd name="T37" fmla="*/ 99 h 150"/>
              <a:gd name="T38" fmla="*/ 103 w 172"/>
              <a:gd name="T39" fmla="*/ 101 h 150"/>
              <a:gd name="T40" fmla="*/ 104 w 172"/>
              <a:gd name="T41" fmla="*/ 88 h 150"/>
              <a:gd name="T42" fmla="*/ 117 w 172"/>
              <a:gd name="T43" fmla="*/ 91 h 150"/>
              <a:gd name="T44" fmla="*/ 117 w 172"/>
              <a:gd name="T45" fmla="*/ 99 h 150"/>
              <a:gd name="T46" fmla="*/ 137 w 172"/>
              <a:gd name="T47" fmla="*/ 86 h 150"/>
              <a:gd name="T48" fmla="*/ 124 w 172"/>
              <a:gd name="T49" fmla="*/ 86 h 150"/>
              <a:gd name="T50" fmla="*/ 118 w 172"/>
              <a:gd name="T51" fmla="*/ 51 h 150"/>
              <a:gd name="T52" fmla="*/ 113 w 172"/>
              <a:gd name="T53" fmla="*/ 51 h 150"/>
              <a:gd name="T54" fmla="*/ 113 w 172"/>
              <a:gd name="T55" fmla="*/ 76 h 150"/>
              <a:gd name="T56" fmla="*/ 114 w 172"/>
              <a:gd name="T57" fmla="*/ 79 h 150"/>
              <a:gd name="T58" fmla="*/ 118 w 172"/>
              <a:gd name="T59" fmla="*/ 79 h 150"/>
              <a:gd name="T60" fmla="*/ 118 w 172"/>
              <a:gd name="T61" fmla="*/ 86 h 150"/>
              <a:gd name="T62" fmla="*/ 112 w 172"/>
              <a:gd name="T63" fmla="*/ 86 h 150"/>
              <a:gd name="T64" fmla="*/ 104 w 172"/>
              <a:gd name="T65" fmla="*/ 84 h 150"/>
              <a:gd name="T66" fmla="*/ 102 w 172"/>
              <a:gd name="T67" fmla="*/ 76 h 150"/>
              <a:gd name="T68" fmla="*/ 102 w 172"/>
              <a:gd name="T69" fmla="*/ 51 h 150"/>
              <a:gd name="T70" fmla="*/ 57 w 172"/>
              <a:gd name="T71" fmla="*/ 51 h 150"/>
              <a:gd name="T72" fmla="*/ 57 w 172"/>
              <a:gd name="T73" fmla="*/ 114 h 150"/>
              <a:gd name="T74" fmla="*/ 41 w 172"/>
              <a:gd name="T75" fmla="*/ 114 h 150"/>
              <a:gd name="T76" fmla="*/ 41 w 172"/>
              <a:gd name="T77" fmla="*/ 51 h 150"/>
              <a:gd name="T78" fmla="*/ 32 w 172"/>
              <a:gd name="T79" fmla="*/ 51 h 150"/>
              <a:gd name="T80" fmla="*/ 32 w 172"/>
              <a:gd name="T81" fmla="*/ 41 h 150"/>
              <a:gd name="T82" fmla="*/ 102 w 172"/>
              <a:gd name="T83" fmla="*/ 41 h 150"/>
              <a:gd name="T84" fmla="*/ 102 w 172"/>
              <a:gd name="T85" fmla="*/ 37 h 150"/>
              <a:gd name="T86" fmla="*/ 113 w 172"/>
              <a:gd name="T87" fmla="*/ 37 h 150"/>
              <a:gd name="T88" fmla="*/ 113 w 172"/>
              <a:gd name="T89" fmla="*/ 41 h 150"/>
              <a:gd name="T90" fmla="*/ 116 w 172"/>
              <a:gd name="T91" fmla="*/ 41 h 150"/>
              <a:gd name="T92" fmla="*/ 118 w 172"/>
              <a:gd name="T93" fmla="*/ 41 h 150"/>
              <a:gd name="T94" fmla="*/ 126 w 172"/>
              <a:gd name="T95" fmla="*/ 41 h 150"/>
              <a:gd name="T96" fmla="*/ 131 w 172"/>
              <a:gd name="T97" fmla="*/ 69 h 150"/>
              <a:gd name="T98" fmla="*/ 134 w 172"/>
              <a:gd name="T99" fmla="*/ 45 h 150"/>
              <a:gd name="T100" fmla="*/ 144 w 172"/>
              <a:gd name="T101" fmla="*/ 45 h 150"/>
              <a:gd name="T102" fmla="*/ 137 w 172"/>
              <a:gd name="T103" fmla="*/ 8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2" h="150">
                <a:moveTo>
                  <a:pt x="161" y="35"/>
                </a:moveTo>
                <a:cubicBezTo>
                  <a:pt x="150" y="18"/>
                  <a:pt x="45" y="0"/>
                  <a:pt x="25" y="13"/>
                </a:cubicBezTo>
                <a:cubicBezTo>
                  <a:pt x="6" y="26"/>
                  <a:pt x="0" y="126"/>
                  <a:pt x="16" y="138"/>
                </a:cubicBezTo>
                <a:cubicBezTo>
                  <a:pt x="32" y="150"/>
                  <a:pt x="151" y="137"/>
                  <a:pt x="161" y="120"/>
                </a:cubicBezTo>
                <a:cubicBezTo>
                  <a:pt x="171" y="103"/>
                  <a:pt x="172" y="51"/>
                  <a:pt x="161" y="35"/>
                </a:cubicBezTo>
                <a:close/>
                <a:moveTo>
                  <a:pt x="98" y="101"/>
                </a:moveTo>
                <a:cubicBezTo>
                  <a:pt x="98" y="106"/>
                  <a:pt x="96" y="109"/>
                  <a:pt x="93" y="111"/>
                </a:cubicBezTo>
                <a:cubicBezTo>
                  <a:pt x="89" y="113"/>
                  <a:pt x="85" y="115"/>
                  <a:pt x="80" y="115"/>
                </a:cubicBezTo>
                <a:cubicBezTo>
                  <a:pt x="75" y="115"/>
                  <a:pt x="70" y="114"/>
                  <a:pt x="66" y="111"/>
                </a:cubicBezTo>
                <a:cubicBezTo>
                  <a:pt x="63" y="109"/>
                  <a:pt x="61" y="106"/>
                  <a:pt x="61" y="101"/>
                </a:cubicBezTo>
                <a:cubicBezTo>
                  <a:pt x="61" y="54"/>
                  <a:pt x="61" y="54"/>
                  <a:pt x="61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77" y="102"/>
                  <a:pt x="77" y="102"/>
                  <a:pt x="77" y="102"/>
                </a:cubicBezTo>
                <a:cubicBezTo>
                  <a:pt x="77" y="104"/>
                  <a:pt x="78" y="104"/>
                  <a:pt x="80" y="104"/>
                </a:cubicBezTo>
                <a:cubicBezTo>
                  <a:pt x="81" y="104"/>
                  <a:pt x="82" y="104"/>
                  <a:pt x="82" y="102"/>
                </a:cubicBezTo>
                <a:cubicBezTo>
                  <a:pt x="82" y="54"/>
                  <a:pt x="82" y="54"/>
                  <a:pt x="82" y="54"/>
                </a:cubicBezTo>
                <a:cubicBezTo>
                  <a:pt x="98" y="54"/>
                  <a:pt x="98" y="54"/>
                  <a:pt x="98" y="54"/>
                </a:cubicBezTo>
                <a:lnTo>
                  <a:pt x="98" y="101"/>
                </a:lnTo>
                <a:close/>
                <a:moveTo>
                  <a:pt x="117" y="99"/>
                </a:moveTo>
                <a:cubicBezTo>
                  <a:pt x="116" y="101"/>
                  <a:pt x="104" y="102"/>
                  <a:pt x="103" y="101"/>
                </a:cubicBezTo>
                <a:cubicBezTo>
                  <a:pt x="101" y="100"/>
                  <a:pt x="102" y="90"/>
                  <a:pt x="104" y="88"/>
                </a:cubicBezTo>
                <a:cubicBezTo>
                  <a:pt x="105" y="87"/>
                  <a:pt x="116" y="89"/>
                  <a:pt x="117" y="91"/>
                </a:cubicBezTo>
                <a:cubicBezTo>
                  <a:pt x="118" y="92"/>
                  <a:pt x="118" y="97"/>
                  <a:pt x="117" y="99"/>
                </a:cubicBezTo>
                <a:close/>
                <a:moveTo>
                  <a:pt x="137" y="86"/>
                </a:moveTo>
                <a:cubicBezTo>
                  <a:pt x="124" y="86"/>
                  <a:pt x="124" y="86"/>
                  <a:pt x="124" y="86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113" y="78"/>
                  <a:pt x="113" y="78"/>
                  <a:pt x="114" y="79"/>
                </a:cubicBezTo>
                <a:cubicBezTo>
                  <a:pt x="114" y="79"/>
                  <a:pt x="116" y="79"/>
                  <a:pt x="118" y="79"/>
                </a:cubicBezTo>
                <a:cubicBezTo>
                  <a:pt x="118" y="86"/>
                  <a:pt x="118" y="86"/>
                  <a:pt x="118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7" y="86"/>
                  <a:pt x="105" y="86"/>
                  <a:pt x="104" y="84"/>
                </a:cubicBezTo>
                <a:cubicBezTo>
                  <a:pt x="103" y="83"/>
                  <a:pt x="102" y="80"/>
                  <a:pt x="102" y="76"/>
                </a:cubicBezTo>
                <a:cubicBezTo>
                  <a:pt x="102" y="51"/>
                  <a:pt x="102" y="51"/>
                  <a:pt x="102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114"/>
                  <a:pt x="57" y="114"/>
                  <a:pt x="57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51"/>
                  <a:pt x="41" y="51"/>
                  <a:pt x="41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41"/>
                  <a:pt x="32" y="41"/>
                  <a:pt x="32" y="41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3" y="41"/>
                  <a:pt x="113" y="41"/>
                  <a:pt x="113" y="41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8" y="41"/>
                  <a:pt x="118" y="41"/>
                  <a:pt x="118" y="41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31" y="69"/>
                  <a:pt x="131" y="69"/>
                  <a:pt x="131" y="69"/>
                </a:cubicBezTo>
                <a:cubicBezTo>
                  <a:pt x="134" y="45"/>
                  <a:pt x="134" y="45"/>
                  <a:pt x="134" y="45"/>
                </a:cubicBezTo>
                <a:cubicBezTo>
                  <a:pt x="144" y="45"/>
                  <a:pt x="144" y="45"/>
                  <a:pt x="144" y="45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3" name="Freeform 68"/>
          <p:cNvSpPr>
            <a:spLocks noEditPoints="1"/>
          </p:cNvSpPr>
          <p:nvPr/>
        </p:nvSpPr>
        <p:spPr bwMode="auto">
          <a:xfrm>
            <a:off x="7064331" y="1177202"/>
            <a:ext cx="298847" cy="306598"/>
          </a:xfrm>
          <a:custGeom>
            <a:avLst/>
            <a:gdLst>
              <a:gd name="T0" fmla="*/ 73 w 147"/>
              <a:gd name="T1" fmla="*/ 0 h 150"/>
              <a:gd name="T2" fmla="*/ 0 w 147"/>
              <a:gd name="T3" fmla="*/ 75 h 150"/>
              <a:gd name="T4" fmla="*/ 73 w 147"/>
              <a:gd name="T5" fmla="*/ 150 h 150"/>
              <a:gd name="T6" fmla="*/ 147 w 147"/>
              <a:gd name="T7" fmla="*/ 75 h 150"/>
              <a:gd name="T8" fmla="*/ 73 w 147"/>
              <a:gd name="T9" fmla="*/ 0 h 150"/>
              <a:gd name="T10" fmla="*/ 73 w 147"/>
              <a:gd name="T11" fmla="*/ 116 h 150"/>
              <a:gd name="T12" fmla="*/ 35 w 147"/>
              <a:gd name="T13" fmla="*/ 75 h 150"/>
              <a:gd name="T14" fmla="*/ 73 w 147"/>
              <a:gd name="T15" fmla="*/ 34 h 150"/>
              <a:gd name="T16" fmla="*/ 112 w 147"/>
              <a:gd name="T17" fmla="*/ 75 h 150"/>
              <a:gd name="T18" fmla="*/ 73 w 147"/>
              <a:gd name="T19" fmla="*/ 11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7" h="150">
                <a:moveTo>
                  <a:pt x="73" y="0"/>
                </a:moveTo>
                <a:cubicBezTo>
                  <a:pt x="33" y="0"/>
                  <a:pt x="0" y="34"/>
                  <a:pt x="0" y="75"/>
                </a:cubicBezTo>
                <a:cubicBezTo>
                  <a:pt x="0" y="116"/>
                  <a:pt x="33" y="150"/>
                  <a:pt x="73" y="150"/>
                </a:cubicBezTo>
                <a:cubicBezTo>
                  <a:pt x="114" y="150"/>
                  <a:pt x="147" y="116"/>
                  <a:pt x="147" y="75"/>
                </a:cubicBezTo>
                <a:cubicBezTo>
                  <a:pt x="147" y="34"/>
                  <a:pt x="114" y="0"/>
                  <a:pt x="73" y="0"/>
                </a:cubicBezTo>
                <a:close/>
                <a:moveTo>
                  <a:pt x="73" y="116"/>
                </a:moveTo>
                <a:cubicBezTo>
                  <a:pt x="52" y="116"/>
                  <a:pt x="35" y="97"/>
                  <a:pt x="35" y="75"/>
                </a:cubicBezTo>
                <a:cubicBezTo>
                  <a:pt x="35" y="53"/>
                  <a:pt x="52" y="34"/>
                  <a:pt x="73" y="34"/>
                </a:cubicBezTo>
                <a:cubicBezTo>
                  <a:pt x="95" y="34"/>
                  <a:pt x="112" y="53"/>
                  <a:pt x="112" y="75"/>
                </a:cubicBezTo>
                <a:cubicBezTo>
                  <a:pt x="112" y="97"/>
                  <a:pt x="95" y="116"/>
                  <a:pt x="73" y="1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4" name="Freeform 68"/>
          <p:cNvSpPr>
            <a:spLocks noEditPoints="1"/>
          </p:cNvSpPr>
          <p:nvPr/>
        </p:nvSpPr>
        <p:spPr bwMode="auto">
          <a:xfrm>
            <a:off x="5777778" y="1001568"/>
            <a:ext cx="298847" cy="306598"/>
          </a:xfrm>
          <a:custGeom>
            <a:avLst/>
            <a:gdLst>
              <a:gd name="T0" fmla="*/ 73 w 147"/>
              <a:gd name="T1" fmla="*/ 0 h 150"/>
              <a:gd name="T2" fmla="*/ 0 w 147"/>
              <a:gd name="T3" fmla="*/ 75 h 150"/>
              <a:gd name="T4" fmla="*/ 73 w 147"/>
              <a:gd name="T5" fmla="*/ 150 h 150"/>
              <a:gd name="T6" fmla="*/ 147 w 147"/>
              <a:gd name="T7" fmla="*/ 75 h 150"/>
              <a:gd name="T8" fmla="*/ 73 w 147"/>
              <a:gd name="T9" fmla="*/ 0 h 150"/>
              <a:gd name="T10" fmla="*/ 73 w 147"/>
              <a:gd name="T11" fmla="*/ 116 h 150"/>
              <a:gd name="T12" fmla="*/ 35 w 147"/>
              <a:gd name="T13" fmla="*/ 75 h 150"/>
              <a:gd name="T14" fmla="*/ 73 w 147"/>
              <a:gd name="T15" fmla="*/ 34 h 150"/>
              <a:gd name="T16" fmla="*/ 112 w 147"/>
              <a:gd name="T17" fmla="*/ 75 h 150"/>
              <a:gd name="T18" fmla="*/ 73 w 147"/>
              <a:gd name="T19" fmla="*/ 11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7" h="150">
                <a:moveTo>
                  <a:pt x="73" y="0"/>
                </a:moveTo>
                <a:cubicBezTo>
                  <a:pt x="33" y="0"/>
                  <a:pt x="0" y="34"/>
                  <a:pt x="0" y="75"/>
                </a:cubicBezTo>
                <a:cubicBezTo>
                  <a:pt x="0" y="116"/>
                  <a:pt x="33" y="150"/>
                  <a:pt x="73" y="150"/>
                </a:cubicBezTo>
                <a:cubicBezTo>
                  <a:pt x="114" y="150"/>
                  <a:pt x="147" y="116"/>
                  <a:pt x="147" y="75"/>
                </a:cubicBezTo>
                <a:cubicBezTo>
                  <a:pt x="147" y="34"/>
                  <a:pt x="114" y="0"/>
                  <a:pt x="73" y="0"/>
                </a:cubicBezTo>
                <a:close/>
                <a:moveTo>
                  <a:pt x="73" y="116"/>
                </a:moveTo>
                <a:cubicBezTo>
                  <a:pt x="52" y="116"/>
                  <a:pt x="35" y="97"/>
                  <a:pt x="35" y="75"/>
                </a:cubicBezTo>
                <a:cubicBezTo>
                  <a:pt x="35" y="53"/>
                  <a:pt x="52" y="34"/>
                  <a:pt x="73" y="34"/>
                </a:cubicBezTo>
                <a:cubicBezTo>
                  <a:pt x="95" y="34"/>
                  <a:pt x="112" y="53"/>
                  <a:pt x="112" y="75"/>
                </a:cubicBezTo>
                <a:cubicBezTo>
                  <a:pt x="112" y="97"/>
                  <a:pt x="95" y="116"/>
                  <a:pt x="73" y="1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8" name="Freeform 95"/>
          <p:cNvSpPr>
            <a:spLocks noEditPoints="1"/>
          </p:cNvSpPr>
          <p:nvPr/>
        </p:nvSpPr>
        <p:spPr bwMode="auto">
          <a:xfrm>
            <a:off x="8836416" y="5262292"/>
            <a:ext cx="413147" cy="421481"/>
          </a:xfrm>
          <a:custGeom>
            <a:avLst/>
            <a:gdLst>
              <a:gd name="T0" fmla="*/ 147 w 147"/>
              <a:gd name="T1" fmla="*/ 93 h 149"/>
              <a:gd name="T2" fmla="*/ 141 w 147"/>
              <a:gd name="T3" fmla="*/ 66 h 149"/>
              <a:gd name="T4" fmla="*/ 118 w 147"/>
              <a:gd name="T5" fmla="*/ 57 h 149"/>
              <a:gd name="T6" fmla="*/ 119 w 147"/>
              <a:gd name="T7" fmla="*/ 39 h 149"/>
              <a:gd name="T8" fmla="*/ 79 w 147"/>
              <a:gd name="T9" fmla="*/ 0 h 149"/>
              <a:gd name="T10" fmla="*/ 79 w 147"/>
              <a:gd name="T11" fmla="*/ 0 h 149"/>
              <a:gd name="T12" fmla="*/ 44 w 147"/>
              <a:gd name="T13" fmla="*/ 0 h 149"/>
              <a:gd name="T14" fmla="*/ 43 w 147"/>
              <a:gd name="T15" fmla="*/ 0 h 149"/>
              <a:gd name="T16" fmla="*/ 11 w 147"/>
              <a:gd name="T17" fmla="*/ 12 h 149"/>
              <a:gd name="T18" fmla="*/ 0 w 147"/>
              <a:gd name="T19" fmla="*/ 40 h 149"/>
              <a:gd name="T20" fmla="*/ 0 w 147"/>
              <a:gd name="T21" fmla="*/ 96 h 149"/>
              <a:gd name="T22" fmla="*/ 0 w 147"/>
              <a:gd name="T23" fmla="*/ 99 h 149"/>
              <a:gd name="T24" fmla="*/ 10 w 147"/>
              <a:gd name="T25" fmla="*/ 136 h 149"/>
              <a:gd name="T26" fmla="*/ 46 w 147"/>
              <a:gd name="T27" fmla="*/ 149 h 149"/>
              <a:gd name="T28" fmla="*/ 47 w 147"/>
              <a:gd name="T29" fmla="*/ 149 h 149"/>
              <a:gd name="T30" fmla="*/ 100 w 147"/>
              <a:gd name="T31" fmla="*/ 149 h 149"/>
              <a:gd name="T32" fmla="*/ 100 w 147"/>
              <a:gd name="T33" fmla="*/ 149 h 149"/>
              <a:gd name="T34" fmla="*/ 134 w 147"/>
              <a:gd name="T35" fmla="*/ 135 h 149"/>
              <a:gd name="T36" fmla="*/ 147 w 147"/>
              <a:gd name="T37" fmla="*/ 101 h 149"/>
              <a:gd name="T38" fmla="*/ 147 w 147"/>
              <a:gd name="T39" fmla="*/ 93 h 149"/>
              <a:gd name="T40" fmla="*/ 47 w 147"/>
              <a:gd name="T41" fmla="*/ 30 h 149"/>
              <a:gd name="T42" fmla="*/ 77 w 147"/>
              <a:gd name="T43" fmla="*/ 30 h 149"/>
              <a:gd name="T44" fmla="*/ 89 w 147"/>
              <a:gd name="T45" fmla="*/ 43 h 149"/>
              <a:gd name="T46" fmla="*/ 76 w 147"/>
              <a:gd name="T47" fmla="*/ 55 h 149"/>
              <a:gd name="T48" fmla="*/ 46 w 147"/>
              <a:gd name="T49" fmla="*/ 55 h 149"/>
              <a:gd name="T50" fmla="*/ 34 w 147"/>
              <a:gd name="T51" fmla="*/ 42 h 149"/>
              <a:gd name="T52" fmla="*/ 47 w 147"/>
              <a:gd name="T53" fmla="*/ 30 h 149"/>
              <a:gd name="T54" fmla="*/ 103 w 147"/>
              <a:gd name="T55" fmla="*/ 114 h 149"/>
              <a:gd name="T56" fmla="*/ 43 w 147"/>
              <a:gd name="T57" fmla="*/ 114 h 149"/>
              <a:gd name="T58" fmla="*/ 30 w 147"/>
              <a:gd name="T59" fmla="*/ 101 h 149"/>
              <a:gd name="T60" fmla="*/ 43 w 147"/>
              <a:gd name="T61" fmla="*/ 89 h 149"/>
              <a:gd name="T62" fmla="*/ 103 w 147"/>
              <a:gd name="T63" fmla="*/ 89 h 149"/>
              <a:gd name="T64" fmla="*/ 116 w 147"/>
              <a:gd name="T65" fmla="*/ 101 h 149"/>
              <a:gd name="T66" fmla="*/ 103 w 147"/>
              <a:gd name="T67" fmla="*/ 11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7" h="149">
                <a:moveTo>
                  <a:pt x="147" y="93"/>
                </a:moveTo>
                <a:cubicBezTo>
                  <a:pt x="147" y="82"/>
                  <a:pt x="147" y="74"/>
                  <a:pt x="141" y="66"/>
                </a:cubicBezTo>
                <a:cubicBezTo>
                  <a:pt x="135" y="59"/>
                  <a:pt x="126" y="57"/>
                  <a:pt x="118" y="57"/>
                </a:cubicBezTo>
                <a:cubicBezTo>
                  <a:pt x="119" y="51"/>
                  <a:pt x="120" y="45"/>
                  <a:pt x="119" y="39"/>
                </a:cubicBezTo>
                <a:cubicBezTo>
                  <a:pt x="119" y="16"/>
                  <a:pt x="102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0" y="0"/>
                  <a:pt x="19" y="4"/>
                  <a:pt x="11" y="12"/>
                </a:cubicBezTo>
                <a:cubicBezTo>
                  <a:pt x="7" y="17"/>
                  <a:pt x="0" y="25"/>
                  <a:pt x="0" y="4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7"/>
                  <a:pt x="0" y="98"/>
                  <a:pt x="0" y="99"/>
                </a:cubicBezTo>
                <a:cubicBezTo>
                  <a:pt x="0" y="116"/>
                  <a:pt x="2" y="127"/>
                  <a:pt x="10" y="136"/>
                </a:cubicBezTo>
                <a:cubicBezTo>
                  <a:pt x="18" y="144"/>
                  <a:pt x="30" y="149"/>
                  <a:pt x="46" y="149"/>
                </a:cubicBezTo>
                <a:cubicBezTo>
                  <a:pt x="46" y="149"/>
                  <a:pt x="46" y="149"/>
                  <a:pt x="47" y="149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14" y="148"/>
                  <a:pt x="126" y="144"/>
                  <a:pt x="134" y="135"/>
                </a:cubicBezTo>
                <a:cubicBezTo>
                  <a:pt x="142" y="127"/>
                  <a:pt x="147" y="115"/>
                  <a:pt x="147" y="101"/>
                </a:cubicBezTo>
                <a:cubicBezTo>
                  <a:pt x="147" y="101"/>
                  <a:pt x="147" y="95"/>
                  <a:pt x="147" y="93"/>
                </a:cubicBezTo>
                <a:close/>
                <a:moveTo>
                  <a:pt x="4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84" y="30"/>
                  <a:pt x="89" y="36"/>
                  <a:pt x="89" y="43"/>
                </a:cubicBezTo>
                <a:cubicBezTo>
                  <a:pt x="89" y="50"/>
                  <a:pt x="83" y="55"/>
                  <a:pt x="76" y="55"/>
                </a:cubicBezTo>
                <a:cubicBezTo>
                  <a:pt x="76" y="55"/>
                  <a:pt x="46" y="55"/>
                  <a:pt x="46" y="55"/>
                </a:cubicBezTo>
                <a:cubicBezTo>
                  <a:pt x="39" y="55"/>
                  <a:pt x="34" y="50"/>
                  <a:pt x="34" y="42"/>
                </a:cubicBezTo>
                <a:cubicBezTo>
                  <a:pt x="34" y="35"/>
                  <a:pt x="40" y="30"/>
                  <a:pt x="47" y="30"/>
                </a:cubicBezTo>
                <a:close/>
                <a:moveTo>
                  <a:pt x="103" y="114"/>
                </a:moveTo>
                <a:cubicBezTo>
                  <a:pt x="43" y="114"/>
                  <a:pt x="43" y="114"/>
                  <a:pt x="43" y="114"/>
                </a:cubicBezTo>
                <a:cubicBezTo>
                  <a:pt x="36" y="114"/>
                  <a:pt x="30" y="108"/>
                  <a:pt x="30" y="101"/>
                </a:cubicBezTo>
                <a:cubicBezTo>
                  <a:pt x="30" y="94"/>
                  <a:pt x="36" y="89"/>
                  <a:pt x="43" y="89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10" y="89"/>
                  <a:pt x="116" y="94"/>
                  <a:pt x="116" y="101"/>
                </a:cubicBezTo>
                <a:cubicBezTo>
                  <a:pt x="116" y="108"/>
                  <a:pt x="110" y="114"/>
                  <a:pt x="103" y="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69" name="Group 168"/>
          <p:cNvGrpSpPr/>
          <p:nvPr/>
        </p:nvGrpSpPr>
        <p:grpSpPr>
          <a:xfrm>
            <a:off x="9141704" y="3999966"/>
            <a:ext cx="414338" cy="415529"/>
            <a:chOff x="10998200" y="1936762"/>
            <a:chExt cx="552451" cy="554038"/>
          </a:xfrm>
          <a:solidFill>
            <a:schemeClr val="accent2"/>
          </a:solidFill>
        </p:grpSpPr>
        <p:sp>
          <p:nvSpPr>
            <p:cNvPr id="170" name="Oval 96"/>
            <p:cNvSpPr>
              <a:spLocks noChangeArrowheads="1"/>
            </p:cNvSpPr>
            <p:nvPr/>
          </p:nvSpPr>
          <p:spPr bwMode="auto">
            <a:xfrm>
              <a:off x="10998200" y="1936762"/>
              <a:ext cx="131763" cy="134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1" name="Rectangle 97"/>
            <p:cNvSpPr>
              <a:spLocks noChangeArrowheads="1"/>
            </p:cNvSpPr>
            <p:nvPr/>
          </p:nvSpPr>
          <p:spPr bwMode="auto">
            <a:xfrm>
              <a:off x="11006138" y="2120912"/>
              <a:ext cx="115888" cy="369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2" name="Freeform 98"/>
            <p:cNvSpPr>
              <a:spLocks/>
            </p:cNvSpPr>
            <p:nvPr/>
          </p:nvSpPr>
          <p:spPr bwMode="auto">
            <a:xfrm>
              <a:off x="11193463" y="2112975"/>
              <a:ext cx="357188" cy="377825"/>
            </a:xfrm>
            <a:custGeom>
              <a:avLst/>
              <a:gdLst>
                <a:gd name="T0" fmla="*/ 58 w 95"/>
                <a:gd name="T1" fmla="*/ 0 h 100"/>
                <a:gd name="T2" fmla="*/ 29 w 95"/>
                <a:gd name="T3" fmla="*/ 15 h 100"/>
                <a:gd name="T4" fmla="*/ 29 w 95"/>
                <a:gd name="T5" fmla="*/ 15 h 100"/>
                <a:gd name="T6" fmla="*/ 29 w 95"/>
                <a:gd name="T7" fmla="*/ 2 h 100"/>
                <a:gd name="T8" fmla="*/ 0 w 95"/>
                <a:gd name="T9" fmla="*/ 2 h 100"/>
                <a:gd name="T10" fmla="*/ 0 w 95"/>
                <a:gd name="T11" fmla="*/ 2 h 100"/>
                <a:gd name="T12" fmla="*/ 0 w 95"/>
                <a:gd name="T13" fmla="*/ 100 h 100"/>
                <a:gd name="T14" fmla="*/ 30 w 95"/>
                <a:gd name="T15" fmla="*/ 100 h 100"/>
                <a:gd name="T16" fmla="*/ 30 w 95"/>
                <a:gd name="T17" fmla="*/ 52 h 100"/>
                <a:gd name="T18" fmla="*/ 49 w 95"/>
                <a:gd name="T19" fmla="*/ 26 h 100"/>
                <a:gd name="T20" fmla="*/ 64 w 95"/>
                <a:gd name="T21" fmla="*/ 52 h 100"/>
                <a:gd name="T22" fmla="*/ 64 w 95"/>
                <a:gd name="T23" fmla="*/ 100 h 100"/>
                <a:gd name="T24" fmla="*/ 95 w 95"/>
                <a:gd name="T25" fmla="*/ 100 h 100"/>
                <a:gd name="T26" fmla="*/ 95 w 95"/>
                <a:gd name="T27" fmla="*/ 46 h 100"/>
                <a:gd name="T28" fmla="*/ 58 w 95"/>
                <a:gd name="T2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100">
                  <a:moveTo>
                    <a:pt x="58" y="0"/>
                  </a:moveTo>
                  <a:cubicBezTo>
                    <a:pt x="43" y="0"/>
                    <a:pt x="34" y="8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39"/>
                    <a:pt x="33" y="26"/>
                    <a:pt x="49" y="26"/>
                  </a:cubicBezTo>
                  <a:cubicBezTo>
                    <a:pt x="64" y="26"/>
                    <a:pt x="64" y="41"/>
                    <a:pt x="64" y="52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20"/>
                    <a:pt x="8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73" name="Freeform 95"/>
          <p:cNvSpPr>
            <a:spLocks noEditPoints="1"/>
          </p:cNvSpPr>
          <p:nvPr/>
        </p:nvSpPr>
        <p:spPr bwMode="auto">
          <a:xfrm>
            <a:off x="9140943" y="2408867"/>
            <a:ext cx="413147" cy="421481"/>
          </a:xfrm>
          <a:custGeom>
            <a:avLst/>
            <a:gdLst>
              <a:gd name="T0" fmla="*/ 147 w 147"/>
              <a:gd name="T1" fmla="*/ 93 h 149"/>
              <a:gd name="T2" fmla="*/ 141 w 147"/>
              <a:gd name="T3" fmla="*/ 66 h 149"/>
              <a:gd name="T4" fmla="*/ 118 w 147"/>
              <a:gd name="T5" fmla="*/ 57 h 149"/>
              <a:gd name="T6" fmla="*/ 119 w 147"/>
              <a:gd name="T7" fmla="*/ 39 h 149"/>
              <a:gd name="T8" fmla="*/ 79 w 147"/>
              <a:gd name="T9" fmla="*/ 0 h 149"/>
              <a:gd name="T10" fmla="*/ 79 w 147"/>
              <a:gd name="T11" fmla="*/ 0 h 149"/>
              <a:gd name="T12" fmla="*/ 44 w 147"/>
              <a:gd name="T13" fmla="*/ 0 h 149"/>
              <a:gd name="T14" fmla="*/ 43 w 147"/>
              <a:gd name="T15" fmla="*/ 0 h 149"/>
              <a:gd name="T16" fmla="*/ 11 w 147"/>
              <a:gd name="T17" fmla="*/ 12 h 149"/>
              <a:gd name="T18" fmla="*/ 0 w 147"/>
              <a:gd name="T19" fmla="*/ 40 h 149"/>
              <a:gd name="T20" fmla="*/ 0 w 147"/>
              <a:gd name="T21" fmla="*/ 96 h 149"/>
              <a:gd name="T22" fmla="*/ 0 w 147"/>
              <a:gd name="T23" fmla="*/ 99 h 149"/>
              <a:gd name="T24" fmla="*/ 10 w 147"/>
              <a:gd name="T25" fmla="*/ 136 h 149"/>
              <a:gd name="T26" fmla="*/ 46 w 147"/>
              <a:gd name="T27" fmla="*/ 149 h 149"/>
              <a:gd name="T28" fmla="*/ 47 w 147"/>
              <a:gd name="T29" fmla="*/ 149 h 149"/>
              <a:gd name="T30" fmla="*/ 100 w 147"/>
              <a:gd name="T31" fmla="*/ 149 h 149"/>
              <a:gd name="T32" fmla="*/ 100 w 147"/>
              <a:gd name="T33" fmla="*/ 149 h 149"/>
              <a:gd name="T34" fmla="*/ 134 w 147"/>
              <a:gd name="T35" fmla="*/ 135 h 149"/>
              <a:gd name="T36" fmla="*/ 147 w 147"/>
              <a:gd name="T37" fmla="*/ 101 h 149"/>
              <a:gd name="T38" fmla="*/ 147 w 147"/>
              <a:gd name="T39" fmla="*/ 93 h 149"/>
              <a:gd name="T40" fmla="*/ 47 w 147"/>
              <a:gd name="T41" fmla="*/ 30 h 149"/>
              <a:gd name="T42" fmla="*/ 77 w 147"/>
              <a:gd name="T43" fmla="*/ 30 h 149"/>
              <a:gd name="T44" fmla="*/ 89 w 147"/>
              <a:gd name="T45" fmla="*/ 43 h 149"/>
              <a:gd name="T46" fmla="*/ 76 w 147"/>
              <a:gd name="T47" fmla="*/ 55 h 149"/>
              <a:gd name="T48" fmla="*/ 46 w 147"/>
              <a:gd name="T49" fmla="*/ 55 h 149"/>
              <a:gd name="T50" fmla="*/ 34 w 147"/>
              <a:gd name="T51" fmla="*/ 42 h 149"/>
              <a:gd name="T52" fmla="*/ 47 w 147"/>
              <a:gd name="T53" fmla="*/ 30 h 149"/>
              <a:gd name="T54" fmla="*/ 103 w 147"/>
              <a:gd name="T55" fmla="*/ 114 h 149"/>
              <a:gd name="T56" fmla="*/ 43 w 147"/>
              <a:gd name="T57" fmla="*/ 114 h 149"/>
              <a:gd name="T58" fmla="*/ 30 w 147"/>
              <a:gd name="T59" fmla="*/ 101 h 149"/>
              <a:gd name="T60" fmla="*/ 43 w 147"/>
              <a:gd name="T61" fmla="*/ 89 h 149"/>
              <a:gd name="T62" fmla="*/ 103 w 147"/>
              <a:gd name="T63" fmla="*/ 89 h 149"/>
              <a:gd name="T64" fmla="*/ 116 w 147"/>
              <a:gd name="T65" fmla="*/ 101 h 149"/>
              <a:gd name="T66" fmla="*/ 103 w 147"/>
              <a:gd name="T67" fmla="*/ 11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7" h="149">
                <a:moveTo>
                  <a:pt x="147" y="93"/>
                </a:moveTo>
                <a:cubicBezTo>
                  <a:pt x="147" y="82"/>
                  <a:pt x="147" y="74"/>
                  <a:pt x="141" y="66"/>
                </a:cubicBezTo>
                <a:cubicBezTo>
                  <a:pt x="135" y="59"/>
                  <a:pt x="126" y="57"/>
                  <a:pt x="118" y="57"/>
                </a:cubicBezTo>
                <a:cubicBezTo>
                  <a:pt x="119" y="51"/>
                  <a:pt x="120" y="45"/>
                  <a:pt x="119" y="39"/>
                </a:cubicBezTo>
                <a:cubicBezTo>
                  <a:pt x="119" y="16"/>
                  <a:pt x="102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0" y="0"/>
                  <a:pt x="19" y="4"/>
                  <a:pt x="11" y="12"/>
                </a:cubicBezTo>
                <a:cubicBezTo>
                  <a:pt x="7" y="17"/>
                  <a:pt x="0" y="25"/>
                  <a:pt x="0" y="4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7"/>
                  <a:pt x="0" y="98"/>
                  <a:pt x="0" y="99"/>
                </a:cubicBezTo>
                <a:cubicBezTo>
                  <a:pt x="0" y="116"/>
                  <a:pt x="2" y="127"/>
                  <a:pt x="10" y="136"/>
                </a:cubicBezTo>
                <a:cubicBezTo>
                  <a:pt x="18" y="144"/>
                  <a:pt x="30" y="149"/>
                  <a:pt x="46" y="149"/>
                </a:cubicBezTo>
                <a:cubicBezTo>
                  <a:pt x="46" y="149"/>
                  <a:pt x="46" y="149"/>
                  <a:pt x="47" y="149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00" y="149"/>
                  <a:pt x="100" y="149"/>
                  <a:pt x="100" y="149"/>
                </a:cubicBezTo>
                <a:cubicBezTo>
                  <a:pt x="114" y="148"/>
                  <a:pt x="126" y="144"/>
                  <a:pt x="134" y="135"/>
                </a:cubicBezTo>
                <a:cubicBezTo>
                  <a:pt x="142" y="127"/>
                  <a:pt x="147" y="115"/>
                  <a:pt x="147" y="101"/>
                </a:cubicBezTo>
                <a:cubicBezTo>
                  <a:pt x="147" y="101"/>
                  <a:pt x="147" y="95"/>
                  <a:pt x="147" y="93"/>
                </a:cubicBezTo>
                <a:close/>
                <a:moveTo>
                  <a:pt x="4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84" y="30"/>
                  <a:pt x="89" y="36"/>
                  <a:pt x="89" y="43"/>
                </a:cubicBezTo>
                <a:cubicBezTo>
                  <a:pt x="89" y="50"/>
                  <a:pt x="83" y="55"/>
                  <a:pt x="76" y="55"/>
                </a:cubicBezTo>
                <a:cubicBezTo>
                  <a:pt x="76" y="55"/>
                  <a:pt x="46" y="55"/>
                  <a:pt x="46" y="55"/>
                </a:cubicBezTo>
                <a:cubicBezTo>
                  <a:pt x="39" y="55"/>
                  <a:pt x="34" y="50"/>
                  <a:pt x="34" y="42"/>
                </a:cubicBezTo>
                <a:cubicBezTo>
                  <a:pt x="34" y="35"/>
                  <a:pt x="40" y="30"/>
                  <a:pt x="47" y="30"/>
                </a:cubicBezTo>
                <a:close/>
                <a:moveTo>
                  <a:pt x="103" y="114"/>
                </a:moveTo>
                <a:cubicBezTo>
                  <a:pt x="43" y="114"/>
                  <a:pt x="43" y="114"/>
                  <a:pt x="43" y="114"/>
                </a:cubicBezTo>
                <a:cubicBezTo>
                  <a:pt x="36" y="114"/>
                  <a:pt x="30" y="108"/>
                  <a:pt x="30" y="101"/>
                </a:cubicBezTo>
                <a:cubicBezTo>
                  <a:pt x="30" y="94"/>
                  <a:pt x="36" y="89"/>
                  <a:pt x="43" y="89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10" y="89"/>
                  <a:pt x="116" y="94"/>
                  <a:pt x="116" y="101"/>
                </a:cubicBezTo>
                <a:cubicBezTo>
                  <a:pt x="116" y="108"/>
                  <a:pt x="110" y="114"/>
                  <a:pt x="103" y="1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4" name="Freeform 66"/>
          <p:cNvSpPr>
            <a:spLocks/>
          </p:cNvSpPr>
          <p:nvPr/>
        </p:nvSpPr>
        <p:spPr bwMode="auto">
          <a:xfrm>
            <a:off x="8567166" y="1169361"/>
            <a:ext cx="290513" cy="401241"/>
          </a:xfrm>
          <a:custGeom>
            <a:avLst/>
            <a:gdLst>
              <a:gd name="T0" fmla="*/ 40 w 103"/>
              <a:gd name="T1" fmla="*/ 102 h 142"/>
              <a:gd name="T2" fmla="*/ 52 w 103"/>
              <a:gd name="T3" fmla="*/ 107 h 142"/>
              <a:gd name="T4" fmla="*/ 86 w 103"/>
              <a:gd name="T5" fmla="*/ 107 h 142"/>
              <a:gd name="T6" fmla="*/ 98 w 103"/>
              <a:gd name="T7" fmla="*/ 112 h 142"/>
              <a:gd name="T8" fmla="*/ 103 w 103"/>
              <a:gd name="T9" fmla="*/ 124 h 142"/>
              <a:gd name="T10" fmla="*/ 98 w 103"/>
              <a:gd name="T11" fmla="*/ 137 h 142"/>
              <a:gd name="T12" fmla="*/ 86 w 103"/>
              <a:gd name="T13" fmla="*/ 142 h 142"/>
              <a:gd name="T14" fmla="*/ 52 w 103"/>
              <a:gd name="T15" fmla="*/ 142 h 142"/>
              <a:gd name="T16" fmla="*/ 15 w 103"/>
              <a:gd name="T17" fmla="*/ 127 h 142"/>
              <a:gd name="T18" fmla="*/ 0 w 103"/>
              <a:gd name="T19" fmla="*/ 89 h 142"/>
              <a:gd name="T20" fmla="*/ 0 w 103"/>
              <a:gd name="T21" fmla="*/ 18 h 142"/>
              <a:gd name="T22" fmla="*/ 5 w 103"/>
              <a:gd name="T23" fmla="*/ 5 h 142"/>
              <a:gd name="T24" fmla="*/ 17 w 103"/>
              <a:gd name="T25" fmla="*/ 0 h 142"/>
              <a:gd name="T26" fmla="*/ 30 w 103"/>
              <a:gd name="T27" fmla="*/ 5 h 142"/>
              <a:gd name="T28" fmla="*/ 35 w 103"/>
              <a:gd name="T29" fmla="*/ 18 h 142"/>
              <a:gd name="T30" fmla="*/ 35 w 103"/>
              <a:gd name="T31" fmla="*/ 36 h 142"/>
              <a:gd name="T32" fmla="*/ 86 w 103"/>
              <a:gd name="T33" fmla="*/ 36 h 142"/>
              <a:gd name="T34" fmla="*/ 98 w 103"/>
              <a:gd name="T35" fmla="*/ 41 h 142"/>
              <a:gd name="T36" fmla="*/ 103 w 103"/>
              <a:gd name="T37" fmla="*/ 54 h 142"/>
              <a:gd name="T38" fmla="*/ 98 w 103"/>
              <a:gd name="T39" fmla="*/ 66 h 142"/>
              <a:gd name="T40" fmla="*/ 86 w 103"/>
              <a:gd name="T41" fmla="*/ 71 h 142"/>
              <a:gd name="T42" fmla="*/ 35 w 103"/>
              <a:gd name="T43" fmla="*/ 71 h 142"/>
              <a:gd name="T44" fmla="*/ 35 w 103"/>
              <a:gd name="T45" fmla="*/ 89 h 142"/>
              <a:gd name="T46" fmla="*/ 40 w 103"/>
              <a:gd name="T47" fmla="*/ 10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3" h="142">
                <a:moveTo>
                  <a:pt x="40" y="102"/>
                </a:moveTo>
                <a:cubicBezTo>
                  <a:pt x="43" y="105"/>
                  <a:pt x="47" y="107"/>
                  <a:pt x="52" y="107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90" y="107"/>
                  <a:pt x="95" y="108"/>
                  <a:pt x="98" y="112"/>
                </a:cubicBezTo>
                <a:cubicBezTo>
                  <a:pt x="101" y="115"/>
                  <a:pt x="103" y="120"/>
                  <a:pt x="103" y="124"/>
                </a:cubicBezTo>
                <a:cubicBezTo>
                  <a:pt x="103" y="129"/>
                  <a:pt x="101" y="134"/>
                  <a:pt x="98" y="137"/>
                </a:cubicBezTo>
                <a:cubicBezTo>
                  <a:pt x="95" y="141"/>
                  <a:pt x="91" y="142"/>
                  <a:pt x="86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37" y="142"/>
                  <a:pt x="25" y="137"/>
                  <a:pt x="15" y="127"/>
                </a:cubicBezTo>
                <a:cubicBezTo>
                  <a:pt x="5" y="116"/>
                  <a:pt x="0" y="104"/>
                  <a:pt x="0" y="8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2" y="9"/>
                  <a:pt x="5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2" y="0"/>
                  <a:pt x="26" y="2"/>
                  <a:pt x="30" y="5"/>
                </a:cubicBezTo>
                <a:cubicBezTo>
                  <a:pt x="33" y="9"/>
                  <a:pt x="35" y="13"/>
                  <a:pt x="35" y="18"/>
                </a:cubicBezTo>
                <a:cubicBezTo>
                  <a:pt x="35" y="36"/>
                  <a:pt x="35" y="36"/>
                  <a:pt x="35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90" y="36"/>
                  <a:pt x="95" y="38"/>
                  <a:pt x="98" y="41"/>
                </a:cubicBezTo>
                <a:cubicBezTo>
                  <a:pt x="101" y="45"/>
                  <a:pt x="103" y="49"/>
                  <a:pt x="103" y="54"/>
                </a:cubicBezTo>
                <a:cubicBezTo>
                  <a:pt x="103" y="58"/>
                  <a:pt x="101" y="63"/>
                  <a:pt x="98" y="66"/>
                </a:cubicBezTo>
                <a:cubicBezTo>
                  <a:pt x="95" y="70"/>
                  <a:pt x="90" y="71"/>
                  <a:pt x="86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94"/>
                  <a:pt x="36" y="98"/>
                  <a:pt x="40" y="1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5" name="Freeform 63"/>
          <p:cNvSpPr>
            <a:spLocks/>
          </p:cNvSpPr>
          <p:nvPr/>
        </p:nvSpPr>
        <p:spPr bwMode="auto">
          <a:xfrm>
            <a:off x="3159385" y="5414409"/>
            <a:ext cx="450056" cy="370285"/>
          </a:xfrm>
          <a:custGeom>
            <a:avLst/>
            <a:gdLst>
              <a:gd name="T0" fmla="*/ 160 w 160"/>
              <a:gd name="T1" fmla="*/ 16 h 131"/>
              <a:gd name="T2" fmla="*/ 159 w 160"/>
              <a:gd name="T3" fmla="*/ 16 h 131"/>
              <a:gd name="T4" fmla="*/ 144 w 160"/>
              <a:gd name="T5" fmla="*/ 20 h 131"/>
              <a:gd name="T6" fmla="*/ 156 w 160"/>
              <a:gd name="T7" fmla="*/ 4 h 131"/>
              <a:gd name="T8" fmla="*/ 156 w 160"/>
              <a:gd name="T9" fmla="*/ 3 h 131"/>
              <a:gd name="T10" fmla="*/ 155 w 160"/>
              <a:gd name="T11" fmla="*/ 3 h 131"/>
              <a:gd name="T12" fmla="*/ 135 w 160"/>
              <a:gd name="T13" fmla="*/ 11 h 131"/>
              <a:gd name="T14" fmla="*/ 111 w 160"/>
              <a:gd name="T15" fmla="*/ 0 h 131"/>
              <a:gd name="T16" fmla="*/ 77 w 160"/>
              <a:gd name="T17" fmla="*/ 34 h 131"/>
              <a:gd name="T18" fmla="*/ 78 w 160"/>
              <a:gd name="T19" fmla="*/ 40 h 131"/>
              <a:gd name="T20" fmla="*/ 12 w 160"/>
              <a:gd name="T21" fmla="*/ 7 h 131"/>
              <a:gd name="T22" fmla="*/ 12 w 160"/>
              <a:gd name="T23" fmla="*/ 6 h 131"/>
              <a:gd name="T24" fmla="*/ 11 w 160"/>
              <a:gd name="T25" fmla="*/ 7 h 131"/>
              <a:gd name="T26" fmla="*/ 7 w 160"/>
              <a:gd name="T27" fmla="*/ 23 h 131"/>
              <a:gd name="T28" fmla="*/ 19 w 160"/>
              <a:gd name="T29" fmla="*/ 50 h 131"/>
              <a:gd name="T30" fmla="*/ 7 w 160"/>
              <a:gd name="T31" fmla="*/ 46 h 131"/>
              <a:gd name="T32" fmla="*/ 7 w 160"/>
              <a:gd name="T33" fmla="*/ 46 h 131"/>
              <a:gd name="T34" fmla="*/ 6 w 160"/>
              <a:gd name="T35" fmla="*/ 47 h 131"/>
              <a:gd name="T36" fmla="*/ 6 w 160"/>
              <a:gd name="T37" fmla="*/ 47 h 131"/>
              <a:gd name="T38" fmla="*/ 30 w 160"/>
              <a:gd name="T39" fmla="*/ 79 h 131"/>
              <a:gd name="T40" fmla="*/ 19 w 160"/>
              <a:gd name="T41" fmla="*/ 79 h 131"/>
              <a:gd name="T42" fmla="*/ 18 w 160"/>
              <a:gd name="T43" fmla="*/ 79 h 131"/>
              <a:gd name="T44" fmla="*/ 18 w 160"/>
              <a:gd name="T45" fmla="*/ 80 h 131"/>
              <a:gd name="T46" fmla="*/ 47 w 160"/>
              <a:gd name="T47" fmla="*/ 103 h 131"/>
              <a:gd name="T48" fmla="*/ 8 w 160"/>
              <a:gd name="T49" fmla="*/ 115 h 131"/>
              <a:gd name="T50" fmla="*/ 1 w 160"/>
              <a:gd name="T51" fmla="*/ 115 h 131"/>
              <a:gd name="T52" fmla="*/ 0 w 160"/>
              <a:gd name="T53" fmla="*/ 115 h 131"/>
              <a:gd name="T54" fmla="*/ 0 w 160"/>
              <a:gd name="T55" fmla="*/ 116 h 131"/>
              <a:gd name="T56" fmla="*/ 51 w 160"/>
              <a:gd name="T57" fmla="*/ 131 h 131"/>
              <a:gd name="T58" fmla="*/ 144 w 160"/>
              <a:gd name="T59" fmla="*/ 38 h 131"/>
              <a:gd name="T60" fmla="*/ 144 w 160"/>
              <a:gd name="T61" fmla="*/ 34 h 131"/>
              <a:gd name="T62" fmla="*/ 160 w 160"/>
              <a:gd name="T63" fmla="*/ 17 h 131"/>
              <a:gd name="T64" fmla="*/ 160 w 160"/>
              <a:gd name="T65" fmla="*/ 1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31">
                <a:moveTo>
                  <a:pt x="160" y="16"/>
                </a:moveTo>
                <a:cubicBezTo>
                  <a:pt x="160" y="16"/>
                  <a:pt x="160" y="16"/>
                  <a:pt x="159" y="16"/>
                </a:cubicBezTo>
                <a:cubicBezTo>
                  <a:pt x="154" y="18"/>
                  <a:pt x="149" y="19"/>
                  <a:pt x="144" y="20"/>
                </a:cubicBezTo>
                <a:cubicBezTo>
                  <a:pt x="150" y="16"/>
                  <a:pt x="154" y="10"/>
                  <a:pt x="156" y="4"/>
                </a:cubicBezTo>
                <a:cubicBezTo>
                  <a:pt x="156" y="3"/>
                  <a:pt x="156" y="3"/>
                  <a:pt x="156" y="3"/>
                </a:cubicBezTo>
                <a:cubicBezTo>
                  <a:pt x="155" y="3"/>
                  <a:pt x="155" y="3"/>
                  <a:pt x="155" y="3"/>
                </a:cubicBezTo>
                <a:cubicBezTo>
                  <a:pt x="149" y="7"/>
                  <a:pt x="142" y="9"/>
                  <a:pt x="135" y="11"/>
                </a:cubicBezTo>
                <a:cubicBezTo>
                  <a:pt x="128" y="4"/>
                  <a:pt x="120" y="0"/>
                  <a:pt x="111" y="0"/>
                </a:cubicBezTo>
                <a:cubicBezTo>
                  <a:pt x="92" y="0"/>
                  <a:pt x="77" y="15"/>
                  <a:pt x="77" y="34"/>
                </a:cubicBezTo>
                <a:cubicBezTo>
                  <a:pt x="77" y="36"/>
                  <a:pt x="77" y="38"/>
                  <a:pt x="78" y="40"/>
                </a:cubicBezTo>
                <a:cubicBezTo>
                  <a:pt x="52" y="39"/>
                  <a:pt x="29" y="26"/>
                  <a:pt x="12" y="7"/>
                </a:cubicBezTo>
                <a:cubicBezTo>
                  <a:pt x="12" y="6"/>
                  <a:pt x="12" y="6"/>
                  <a:pt x="12" y="6"/>
                </a:cubicBezTo>
                <a:cubicBezTo>
                  <a:pt x="11" y="6"/>
                  <a:pt x="11" y="6"/>
                  <a:pt x="11" y="7"/>
                </a:cubicBezTo>
                <a:cubicBezTo>
                  <a:pt x="8" y="12"/>
                  <a:pt x="7" y="18"/>
                  <a:pt x="7" y="23"/>
                </a:cubicBezTo>
                <a:cubicBezTo>
                  <a:pt x="7" y="34"/>
                  <a:pt x="11" y="43"/>
                  <a:pt x="19" y="50"/>
                </a:cubicBezTo>
                <a:cubicBezTo>
                  <a:pt x="15" y="49"/>
                  <a:pt x="11" y="48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6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62"/>
                  <a:pt x="16" y="75"/>
                  <a:pt x="30" y="79"/>
                </a:cubicBezTo>
                <a:cubicBezTo>
                  <a:pt x="26" y="79"/>
                  <a:pt x="22" y="79"/>
                  <a:pt x="19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8" y="79"/>
                  <a:pt x="18" y="79"/>
                  <a:pt x="18" y="80"/>
                </a:cubicBezTo>
                <a:cubicBezTo>
                  <a:pt x="22" y="93"/>
                  <a:pt x="33" y="102"/>
                  <a:pt x="47" y="103"/>
                </a:cubicBezTo>
                <a:cubicBezTo>
                  <a:pt x="36" y="111"/>
                  <a:pt x="22" y="115"/>
                  <a:pt x="8" y="115"/>
                </a:cubicBezTo>
                <a:cubicBezTo>
                  <a:pt x="6" y="115"/>
                  <a:pt x="3" y="115"/>
                  <a:pt x="1" y="1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6"/>
                  <a:pt x="0" y="116"/>
                  <a:pt x="0" y="116"/>
                </a:cubicBezTo>
                <a:cubicBezTo>
                  <a:pt x="15" y="126"/>
                  <a:pt x="33" y="131"/>
                  <a:pt x="51" y="131"/>
                </a:cubicBezTo>
                <a:cubicBezTo>
                  <a:pt x="109" y="131"/>
                  <a:pt x="144" y="83"/>
                  <a:pt x="144" y="38"/>
                </a:cubicBezTo>
                <a:cubicBezTo>
                  <a:pt x="144" y="36"/>
                  <a:pt x="144" y="35"/>
                  <a:pt x="144" y="34"/>
                </a:cubicBezTo>
                <a:cubicBezTo>
                  <a:pt x="150" y="29"/>
                  <a:pt x="156" y="23"/>
                  <a:pt x="160" y="17"/>
                </a:cubicBezTo>
                <a:cubicBezTo>
                  <a:pt x="160" y="17"/>
                  <a:pt x="160" y="16"/>
                  <a:pt x="160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6" name="Freeform 110"/>
          <p:cNvSpPr>
            <a:spLocks/>
          </p:cNvSpPr>
          <p:nvPr/>
        </p:nvSpPr>
        <p:spPr bwMode="auto">
          <a:xfrm>
            <a:off x="3941024" y="3107089"/>
            <a:ext cx="391716" cy="446485"/>
          </a:xfrm>
          <a:custGeom>
            <a:avLst/>
            <a:gdLst>
              <a:gd name="T0" fmla="*/ 139 w 139"/>
              <a:gd name="T1" fmla="*/ 78 h 158"/>
              <a:gd name="T2" fmla="*/ 130 w 139"/>
              <a:gd name="T3" fmla="*/ 80 h 158"/>
              <a:gd name="T4" fmla="*/ 96 w 139"/>
              <a:gd name="T5" fmla="*/ 64 h 158"/>
              <a:gd name="T6" fmla="*/ 91 w 139"/>
              <a:gd name="T7" fmla="*/ 40 h 158"/>
              <a:gd name="T8" fmla="*/ 93 w 139"/>
              <a:gd name="T9" fmla="*/ 30 h 158"/>
              <a:gd name="T10" fmla="*/ 101 w 139"/>
              <a:gd name="T11" fmla="*/ 25 h 158"/>
              <a:gd name="T12" fmla="*/ 111 w 139"/>
              <a:gd name="T13" fmla="*/ 34 h 158"/>
              <a:gd name="T14" fmla="*/ 109 w 139"/>
              <a:gd name="T15" fmla="*/ 56 h 158"/>
              <a:gd name="T16" fmla="*/ 109 w 139"/>
              <a:gd name="T17" fmla="*/ 59 h 158"/>
              <a:gd name="T18" fmla="*/ 110 w 139"/>
              <a:gd name="T19" fmla="*/ 61 h 158"/>
              <a:gd name="T20" fmla="*/ 129 w 139"/>
              <a:gd name="T21" fmla="*/ 66 h 158"/>
              <a:gd name="T22" fmla="*/ 131 w 139"/>
              <a:gd name="T23" fmla="*/ 66 h 158"/>
              <a:gd name="T24" fmla="*/ 132 w 139"/>
              <a:gd name="T25" fmla="*/ 64 h 158"/>
              <a:gd name="T26" fmla="*/ 136 w 139"/>
              <a:gd name="T27" fmla="*/ 32 h 158"/>
              <a:gd name="T28" fmla="*/ 107 w 139"/>
              <a:gd name="T29" fmla="*/ 2 h 158"/>
              <a:gd name="T30" fmla="*/ 69 w 139"/>
              <a:gd name="T31" fmla="*/ 25 h 158"/>
              <a:gd name="T32" fmla="*/ 67 w 139"/>
              <a:gd name="T33" fmla="*/ 54 h 158"/>
              <a:gd name="T34" fmla="*/ 93 w 139"/>
              <a:gd name="T35" fmla="*/ 93 h 158"/>
              <a:gd name="T36" fmla="*/ 94 w 139"/>
              <a:gd name="T37" fmla="*/ 96 h 158"/>
              <a:gd name="T38" fmla="*/ 71 w 139"/>
              <a:gd name="T39" fmla="*/ 128 h 158"/>
              <a:gd name="T40" fmla="*/ 64 w 139"/>
              <a:gd name="T41" fmla="*/ 127 h 158"/>
              <a:gd name="T42" fmla="*/ 31 w 139"/>
              <a:gd name="T43" fmla="*/ 51 h 158"/>
              <a:gd name="T44" fmla="*/ 27 w 139"/>
              <a:gd name="T45" fmla="*/ 27 h 158"/>
              <a:gd name="T46" fmla="*/ 27 w 139"/>
              <a:gd name="T47" fmla="*/ 25 h 158"/>
              <a:gd name="T48" fmla="*/ 0 w 139"/>
              <a:gd name="T49" fmla="*/ 25 h 158"/>
              <a:gd name="T50" fmla="*/ 0 w 139"/>
              <a:gd name="T51" fmla="*/ 26 h 158"/>
              <a:gd name="T52" fmla="*/ 18 w 139"/>
              <a:gd name="T53" fmla="*/ 97 h 158"/>
              <a:gd name="T54" fmla="*/ 45 w 139"/>
              <a:gd name="T55" fmla="*/ 142 h 158"/>
              <a:gd name="T56" fmla="*/ 58 w 139"/>
              <a:gd name="T57" fmla="*/ 154 h 158"/>
              <a:gd name="T58" fmla="*/ 75 w 139"/>
              <a:gd name="T59" fmla="*/ 154 h 158"/>
              <a:gd name="T60" fmla="*/ 80 w 139"/>
              <a:gd name="T61" fmla="*/ 150 h 158"/>
              <a:gd name="T62" fmla="*/ 117 w 139"/>
              <a:gd name="T63" fmla="*/ 101 h 158"/>
              <a:gd name="T64" fmla="*/ 120 w 139"/>
              <a:gd name="T65" fmla="*/ 99 h 158"/>
              <a:gd name="T66" fmla="*/ 132 w 139"/>
              <a:gd name="T67" fmla="*/ 98 h 158"/>
              <a:gd name="T68" fmla="*/ 139 w 139"/>
              <a:gd name="T69" fmla="*/ 97 h 158"/>
              <a:gd name="T70" fmla="*/ 139 w 139"/>
              <a:gd name="T71" fmla="*/ 7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9" h="158">
                <a:moveTo>
                  <a:pt x="139" y="78"/>
                </a:moveTo>
                <a:cubicBezTo>
                  <a:pt x="136" y="79"/>
                  <a:pt x="133" y="79"/>
                  <a:pt x="130" y="80"/>
                </a:cubicBezTo>
                <a:cubicBezTo>
                  <a:pt x="116" y="81"/>
                  <a:pt x="104" y="77"/>
                  <a:pt x="96" y="64"/>
                </a:cubicBezTo>
                <a:cubicBezTo>
                  <a:pt x="92" y="57"/>
                  <a:pt x="90" y="48"/>
                  <a:pt x="91" y="40"/>
                </a:cubicBezTo>
                <a:cubicBezTo>
                  <a:pt x="91" y="36"/>
                  <a:pt x="92" y="33"/>
                  <a:pt x="93" y="30"/>
                </a:cubicBezTo>
                <a:cubicBezTo>
                  <a:pt x="95" y="27"/>
                  <a:pt x="98" y="25"/>
                  <a:pt x="101" y="25"/>
                </a:cubicBezTo>
                <a:cubicBezTo>
                  <a:pt x="106" y="25"/>
                  <a:pt x="109" y="28"/>
                  <a:pt x="111" y="34"/>
                </a:cubicBezTo>
                <a:cubicBezTo>
                  <a:pt x="113" y="41"/>
                  <a:pt x="111" y="49"/>
                  <a:pt x="109" y="56"/>
                </a:cubicBezTo>
                <a:cubicBezTo>
                  <a:pt x="109" y="57"/>
                  <a:pt x="109" y="59"/>
                  <a:pt x="109" y="59"/>
                </a:cubicBezTo>
                <a:cubicBezTo>
                  <a:pt x="109" y="59"/>
                  <a:pt x="110" y="60"/>
                  <a:pt x="110" y="61"/>
                </a:cubicBezTo>
                <a:cubicBezTo>
                  <a:pt x="116" y="66"/>
                  <a:pt x="122" y="67"/>
                  <a:pt x="129" y="66"/>
                </a:cubicBezTo>
                <a:cubicBezTo>
                  <a:pt x="130" y="66"/>
                  <a:pt x="131" y="66"/>
                  <a:pt x="131" y="66"/>
                </a:cubicBezTo>
                <a:cubicBezTo>
                  <a:pt x="131" y="66"/>
                  <a:pt x="132" y="64"/>
                  <a:pt x="132" y="64"/>
                </a:cubicBezTo>
                <a:cubicBezTo>
                  <a:pt x="136" y="53"/>
                  <a:pt x="138" y="43"/>
                  <a:pt x="136" y="32"/>
                </a:cubicBezTo>
                <a:cubicBezTo>
                  <a:pt x="135" y="17"/>
                  <a:pt x="127" y="4"/>
                  <a:pt x="107" y="2"/>
                </a:cubicBezTo>
                <a:cubicBezTo>
                  <a:pt x="90" y="0"/>
                  <a:pt x="75" y="8"/>
                  <a:pt x="69" y="25"/>
                </a:cubicBezTo>
                <a:cubicBezTo>
                  <a:pt x="65" y="34"/>
                  <a:pt x="65" y="44"/>
                  <a:pt x="67" y="54"/>
                </a:cubicBezTo>
                <a:cubicBezTo>
                  <a:pt x="70" y="71"/>
                  <a:pt x="78" y="84"/>
                  <a:pt x="93" y="93"/>
                </a:cubicBezTo>
                <a:cubicBezTo>
                  <a:pt x="94" y="94"/>
                  <a:pt x="94" y="94"/>
                  <a:pt x="94" y="96"/>
                </a:cubicBezTo>
                <a:cubicBezTo>
                  <a:pt x="87" y="107"/>
                  <a:pt x="80" y="118"/>
                  <a:pt x="71" y="128"/>
                </a:cubicBezTo>
                <a:cubicBezTo>
                  <a:pt x="68" y="132"/>
                  <a:pt x="68" y="132"/>
                  <a:pt x="64" y="127"/>
                </a:cubicBezTo>
                <a:cubicBezTo>
                  <a:pt x="46" y="105"/>
                  <a:pt x="36" y="79"/>
                  <a:pt x="31" y="51"/>
                </a:cubicBezTo>
                <a:cubicBezTo>
                  <a:pt x="29" y="43"/>
                  <a:pt x="28" y="35"/>
                  <a:pt x="27" y="27"/>
                </a:cubicBezTo>
                <a:cubicBezTo>
                  <a:pt x="27" y="25"/>
                  <a:pt x="27" y="25"/>
                  <a:pt x="27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0" y="26"/>
                  <a:pt x="0" y="26"/>
                </a:cubicBezTo>
                <a:cubicBezTo>
                  <a:pt x="4" y="50"/>
                  <a:pt x="9" y="74"/>
                  <a:pt x="18" y="97"/>
                </a:cubicBezTo>
                <a:cubicBezTo>
                  <a:pt x="25" y="113"/>
                  <a:pt x="33" y="129"/>
                  <a:pt x="45" y="142"/>
                </a:cubicBezTo>
                <a:cubicBezTo>
                  <a:pt x="49" y="147"/>
                  <a:pt x="53" y="151"/>
                  <a:pt x="58" y="154"/>
                </a:cubicBezTo>
                <a:cubicBezTo>
                  <a:pt x="64" y="158"/>
                  <a:pt x="70" y="157"/>
                  <a:pt x="75" y="154"/>
                </a:cubicBezTo>
                <a:cubicBezTo>
                  <a:pt x="77" y="152"/>
                  <a:pt x="78" y="151"/>
                  <a:pt x="80" y="150"/>
                </a:cubicBezTo>
                <a:cubicBezTo>
                  <a:pt x="95" y="136"/>
                  <a:pt x="108" y="120"/>
                  <a:pt x="117" y="101"/>
                </a:cubicBezTo>
                <a:cubicBezTo>
                  <a:pt x="118" y="100"/>
                  <a:pt x="119" y="99"/>
                  <a:pt x="120" y="99"/>
                </a:cubicBezTo>
                <a:cubicBezTo>
                  <a:pt x="124" y="99"/>
                  <a:pt x="128" y="99"/>
                  <a:pt x="132" y="98"/>
                </a:cubicBezTo>
                <a:cubicBezTo>
                  <a:pt x="134" y="98"/>
                  <a:pt x="137" y="97"/>
                  <a:pt x="139" y="97"/>
                </a:cubicBezTo>
                <a:lnTo>
                  <a:pt x="139" y="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7" name="Freeform 83"/>
          <p:cNvSpPr>
            <a:spLocks noEditPoints="1"/>
          </p:cNvSpPr>
          <p:nvPr/>
        </p:nvSpPr>
        <p:spPr bwMode="auto">
          <a:xfrm>
            <a:off x="2664506" y="2427364"/>
            <a:ext cx="486966" cy="336947"/>
          </a:xfrm>
          <a:custGeom>
            <a:avLst/>
            <a:gdLst>
              <a:gd name="T0" fmla="*/ 157 w 173"/>
              <a:gd name="T1" fmla="*/ 57 h 119"/>
              <a:gd name="T2" fmla="*/ 151 w 173"/>
              <a:gd name="T3" fmla="*/ 58 h 119"/>
              <a:gd name="T4" fmla="*/ 142 w 173"/>
              <a:gd name="T5" fmla="*/ 43 h 119"/>
              <a:gd name="T6" fmla="*/ 146 w 173"/>
              <a:gd name="T7" fmla="*/ 34 h 119"/>
              <a:gd name="T8" fmla="*/ 132 w 173"/>
              <a:gd name="T9" fmla="*/ 20 h 119"/>
              <a:gd name="T10" fmla="*/ 121 w 173"/>
              <a:gd name="T11" fmla="*/ 25 h 119"/>
              <a:gd name="T12" fmla="*/ 81 w 173"/>
              <a:gd name="T13" fmla="*/ 14 h 119"/>
              <a:gd name="T14" fmla="*/ 81 w 173"/>
              <a:gd name="T15" fmla="*/ 12 h 119"/>
              <a:gd name="T16" fmla="*/ 68 w 173"/>
              <a:gd name="T17" fmla="*/ 0 h 119"/>
              <a:gd name="T18" fmla="*/ 56 w 173"/>
              <a:gd name="T19" fmla="*/ 12 h 119"/>
              <a:gd name="T20" fmla="*/ 56 w 173"/>
              <a:gd name="T21" fmla="*/ 15 h 119"/>
              <a:gd name="T22" fmla="*/ 31 w 173"/>
              <a:gd name="T23" fmla="*/ 27 h 119"/>
              <a:gd name="T24" fmla="*/ 16 w 173"/>
              <a:gd name="T25" fmla="*/ 18 h 119"/>
              <a:gd name="T26" fmla="*/ 0 w 173"/>
              <a:gd name="T27" fmla="*/ 34 h 119"/>
              <a:gd name="T28" fmla="*/ 16 w 173"/>
              <a:gd name="T29" fmla="*/ 51 h 119"/>
              <a:gd name="T30" fmla="*/ 24 w 173"/>
              <a:gd name="T31" fmla="*/ 49 h 119"/>
              <a:gd name="T32" fmla="*/ 50 w 173"/>
              <a:gd name="T33" fmla="*/ 83 h 119"/>
              <a:gd name="T34" fmla="*/ 49 w 173"/>
              <a:gd name="T35" fmla="*/ 92 h 119"/>
              <a:gd name="T36" fmla="*/ 75 w 173"/>
              <a:gd name="T37" fmla="*/ 119 h 119"/>
              <a:gd name="T38" fmla="*/ 101 w 173"/>
              <a:gd name="T39" fmla="*/ 96 h 119"/>
              <a:gd name="T40" fmla="*/ 143 w 173"/>
              <a:gd name="T41" fmla="*/ 82 h 119"/>
              <a:gd name="T42" fmla="*/ 157 w 173"/>
              <a:gd name="T43" fmla="*/ 90 h 119"/>
              <a:gd name="T44" fmla="*/ 173 w 173"/>
              <a:gd name="T45" fmla="*/ 74 h 119"/>
              <a:gd name="T46" fmla="*/ 157 w 173"/>
              <a:gd name="T47" fmla="*/ 57 h 119"/>
              <a:gd name="T48" fmla="*/ 59 w 173"/>
              <a:gd name="T49" fmla="*/ 69 h 119"/>
              <a:gd name="T50" fmla="*/ 32 w 173"/>
              <a:gd name="T51" fmla="*/ 38 h 119"/>
              <a:gd name="T52" fmla="*/ 32 w 173"/>
              <a:gd name="T53" fmla="*/ 36 h 119"/>
              <a:gd name="T54" fmla="*/ 61 w 173"/>
              <a:gd name="T55" fmla="*/ 23 h 119"/>
              <a:gd name="T56" fmla="*/ 68 w 173"/>
              <a:gd name="T57" fmla="*/ 25 h 119"/>
              <a:gd name="T58" fmla="*/ 78 w 173"/>
              <a:gd name="T59" fmla="*/ 21 h 119"/>
              <a:gd name="T60" fmla="*/ 83 w 173"/>
              <a:gd name="T61" fmla="*/ 22 h 119"/>
              <a:gd name="T62" fmla="*/ 55 w 173"/>
              <a:gd name="T63" fmla="*/ 54 h 119"/>
              <a:gd name="T64" fmla="*/ 59 w 173"/>
              <a:gd name="T65" fmla="*/ 69 h 119"/>
              <a:gd name="T66" fmla="*/ 93 w 173"/>
              <a:gd name="T67" fmla="*/ 73 h 119"/>
              <a:gd name="T68" fmla="*/ 75 w 173"/>
              <a:gd name="T69" fmla="*/ 66 h 119"/>
              <a:gd name="T70" fmla="*/ 71 w 173"/>
              <a:gd name="T71" fmla="*/ 66 h 119"/>
              <a:gd name="T72" fmla="*/ 67 w 173"/>
              <a:gd name="T73" fmla="*/ 54 h 119"/>
              <a:gd name="T74" fmla="*/ 87 w 173"/>
              <a:gd name="T75" fmla="*/ 34 h 119"/>
              <a:gd name="T76" fmla="*/ 107 w 173"/>
              <a:gd name="T77" fmla="*/ 54 h 119"/>
              <a:gd name="T78" fmla="*/ 93 w 173"/>
              <a:gd name="T79" fmla="*/ 73 h 119"/>
              <a:gd name="T80" fmla="*/ 141 w 173"/>
              <a:gd name="T81" fmla="*/ 71 h 119"/>
              <a:gd name="T82" fmla="*/ 104 w 173"/>
              <a:gd name="T83" fmla="*/ 81 h 119"/>
              <a:gd name="T84" fmla="*/ 119 w 173"/>
              <a:gd name="T85" fmla="*/ 54 h 119"/>
              <a:gd name="T86" fmla="*/ 109 w 173"/>
              <a:gd name="T87" fmla="*/ 30 h 119"/>
              <a:gd name="T88" fmla="*/ 119 w 173"/>
              <a:gd name="T89" fmla="*/ 33 h 119"/>
              <a:gd name="T90" fmla="*/ 119 w 173"/>
              <a:gd name="T91" fmla="*/ 34 h 119"/>
              <a:gd name="T92" fmla="*/ 132 w 173"/>
              <a:gd name="T93" fmla="*/ 47 h 119"/>
              <a:gd name="T94" fmla="*/ 134 w 173"/>
              <a:gd name="T95" fmla="*/ 47 h 119"/>
              <a:gd name="T96" fmla="*/ 144 w 173"/>
              <a:gd name="T97" fmla="*/ 63 h 119"/>
              <a:gd name="T98" fmla="*/ 141 w 173"/>
              <a:gd name="T99" fmla="*/ 71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3" h="119">
                <a:moveTo>
                  <a:pt x="157" y="57"/>
                </a:moveTo>
                <a:cubicBezTo>
                  <a:pt x="155" y="57"/>
                  <a:pt x="153" y="58"/>
                  <a:pt x="151" y="58"/>
                </a:cubicBezTo>
                <a:cubicBezTo>
                  <a:pt x="142" y="43"/>
                  <a:pt x="142" y="43"/>
                  <a:pt x="142" y="43"/>
                </a:cubicBezTo>
                <a:cubicBezTo>
                  <a:pt x="144" y="41"/>
                  <a:pt x="146" y="37"/>
                  <a:pt x="146" y="34"/>
                </a:cubicBezTo>
                <a:cubicBezTo>
                  <a:pt x="146" y="26"/>
                  <a:pt x="140" y="20"/>
                  <a:pt x="132" y="20"/>
                </a:cubicBezTo>
                <a:cubicBezTo>
                  <a:pt x="128" y="20"/>
                  <a:pt x="124" y="22"/>
                  <a:pt x="121" y="25"/>
                </a:cubicBezTo>
                <a:cubicBezTo>
                  <a:pt x="81" y="14"/>
                  <a:pt x="81" y="14"/>
                  <a:pt x="81" y="14"/>
                </a:cubicBezTo>
                <a:cubicBezTo>
                  <a:pt x="81" y="14"/>
                  <a:pt x="81" y="13"/>
                  <a:pt x="81" y="12"/>
                </a:cubicBezTo>
                <a:cubicBezTo>
                  <a:pt x="81" y="5"/>
                  <a:pt x="75" y="0"/>
                  <a:pt x="68" y="0"/>
                </a:cubicBezTo>
                <a:cubicBezTo>
                  <a:pt x="61" y="0"/>
                  <a:pt x="56" y="5"/>
                  <a:pt x="56" y="12"/>
                </a:cubicBezTo>
                <a:cubicBezTo>
                  <a:pt x="56" y="13"/>
                  <a:pt x="56" y="14"/>
                  <a:pt x="56" y="15"/>
                </a:cubicBezTo>
                <a:cubicBezTo>
                  <a:pt x="31" y="27"/>
                  <a:pt x="31" y="27"/>
                  <a:pt x="31" y="27"/>
                </a:cubicBezTo>
                <a:cubicBezTo>
                  <a:pt x="28" y="22"/>
                  <a:pt x="23" y="18"/>
                  <a:pt x="16" y="18"/>
                </a:cubicBezTo>
                <a:cubicBezTo>
                  <a:pt x="7" y="18"/>
                  <a:pt x="0" y="25"/>
                  <a:pt x="0" y="34"/>
                </a:cubicBezTo>
                <a:cubicBezTo>
                  <a:pt x="0" y="43"/>
                  <a:pt x="7" y="51"/>
                  <a:pt x="16" y="51"/>
                </a:cubicBezTo>
                <a:cubicBezTo>
                  <a:pt x="19" y="51"/>
                  <a:pt x="22" y="50"/>
                  <a:pt x="24" y="49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6"/>
                  <a:pt x="49" y="89"/>
                  <a:pt x="49" y="92"/>
                </a:cubicBezTo>
                <a:cubicBezTo>
                  <a:pt x="49" y="107"/>
                  <a:pt x="60" y="119"/>
                  <a:pt x="75" y="119"/>
                </a:cubicBezTo>
                <a:cubicBezTo>
                  <a:pt x="88" y="119"/>
                  <a:pt x="99" y="109"/>
                  <a:pt x="101" y="96"/>
                </a:cubicBezTo>
                <a:cubicBezTo>
                  <a:pt x="143" y="82"/>
                  <a:pt x="143" y="82"/>
                  <a:pt x="143" y="82"/>
                </a:cubicBezTo>
                <a:cubicBezTo>
                  <a:pt x="146" y="87"/>
                  <a:pt x="151" y="90"/>
                  <a:pt x="157" y="90"/>
                </a:cubicBezTo>
                <a:cubicBezTo>
                  <a:pt x="166" y="90"/>
                  <a:pt x="173" y="83"/>
                  <a:pt x="173" y="74"/>
                </a:cubicBezTo>
                <a:cubicBezTo>
                  <a:pt x="173" y="65"/>
                  <a:pt x="166" y="57"/>
                  <a:pt x="157" y="57"/>
                </a:cubicBezTo>
                <a:close/>
                <a:moveTo>
                  <a:pt x="59" y="69"/>
                </a:moveTo>
                <a:cubicBezTo>
                  <a:pt x="32" y="38"/>
                  <a:pt x="32" y="38"/>
                  <a:pt x="32" y="38"/>
                </a:cubicBezTo>
                <a:cubicBezTo>
                  <a:pt x="32" y="37"/>
                  <a:pt x="32" y="37"/>
                  <a:pt x="32" y="36"/>
                </a:cubicBezTo>
                <a:cubicBezTo>
                  <a:pt x="61" y="23"/>
                  <a:pt x="61" y="23"/>
                  <a:pt x="61" y="23"/>
                </a:cubicBezTo>
                <a:cubicBezTo>
                  <a:pt x="63" y="24"/>
                  <a:pt x="65" y="25"/>
                  <a:pt x="68" y="25"/>
                </a:cubicBezTo>
                <a:cubicBezTo>
                  <a:pt x="72" y="25"/>
                  <a:pt x="75" y="23"/>
                  <a:pt x="78" y="21"/>
                </a:cubicBezTo>
                <a:cubicBezTo>
                  <a:pt x="83" y="22"/>
                  <a:pt x="83" y="22"/>
                  <a:pt x="83" y="22"/>
                </a:cubicBezTo>
                <a:cubicBezTo>
                  <a:pt x="67" y="25"/>
                  <a:pt x="55" y="38"/>
                  <a:pt x="55" y="54"/>
                </a:cubicBezTo>
                <a:cubicBezTo>
                  <a:pt x="55" y="60"/>
                  <a:pt x="56" y="65"/>
                  <a:pt x="59" y="69"/>
                </a:cubicBezTo>
                <a:close/>
                <a:moveTo>
                  <a:pt x="93" y="73"/>
                </a:moveTo>
                <a:cubicBezTo>
                  <a:pt x="89" y="69"/>
                  <a:pt x="82" y="66"/>
                  <a:pt x="75" y="66"/>
                </a:cubicBezTo>
                <a:cubicBezTo>
                  <a:pt x="74" y="66"/>
                  <a:pt x="73" y="66"/>
                  <a:pt x="71" y="66"/>
                </a:cubicBezTo>
                <a:cubicBezTo>
                  <a:pt x="69" y="63"/>
                  <a:pt x="67" y="59"/>
                  <a:pt x="67" y="54"/>
                </a:cubicBezTo>
                <a:cubicBezTo>
                  <a:pt x="67" y="43"/>
                  <a:pt x="76" y="34"/>
                  <a:pt x="87" y="34"/>
                </a:cubicBezTo>
                <a:cubicBezTo>
                  <a:pt x="98" y="34"/>
                  <a:pt x="107" y="43"/>
                  <a:pt x="107" y="54"/>
                </a:cubicBezTo>
                <a:cubicBezTo>
                  <a:pt x="107" y="63"/>
                  <a:pt x="101" y="71"/>
                  <a:pt x="93" y="73"/>
                </a:cubicBezTo>
                <a:close/>
                <a:moveTo>
                  <a:pt x="141" y="71"/>
                </a:moveTo>
                <a:cubicBezTo>
                  <a:pt x="104" y="81"/>
                  <a:pt x="104" y="81"/>
                  <a:pt x="104" y="81"/>
                </a:cubicBezTo>
                <a:cubicBezTo>
                  <a:pt x="113" y="76"/>
                  <a:pt x="119" y="66"/>
                  <a:pt x="119" y="54"/>
                </a:cubicBezTo>
                <a:cubicBezTo>
                  <a:pt x="119" y="45"/>
                  <a:pt x="115" y="36"/>
                  <a:pt x="109" y="30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33"/>
                  <a:pt x="119" y="33"/>
                  <a:pt x="119" y="34"/>
                </a:cubicBezTo>
                <a:cubicBezTo>
                  <a:pt x="119" y="41"/>
                  <a:pt x="125" y="47"/>
                  <a:pt x="132" y="47"/>
                </a:cubicBezTo>
                <a:cubicBezTo>
                  <a:pt x="133" y="47"/>
                  <a:pt x="134" y="47"/>
                  <a:pt x="134" y="47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2" y="66"/>
                  <a:pt x="141" y="68"/>
                  <a:pt x="141" y="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8" name="Freeform 100"/>
          <p:cNvSpPr>
            <a:spLocks noEditPoints="1"/>
          </p:cNvSpPr>
          <p:nvPr/>
        </p:nvSpPr>
        <p:spPr bwMode="auto">
          <a:xfrm>
            <a:off x="3338941" y="1177207"/>
            <a:ext cx="431006" cy="435769"/>
          </a:xfrm>
          <a:custGeom>
            <a:avLst/>
            <a:gdLst>
              <a:gd name="T0" fmla="*/ 80 w 153"/>
              <a:gd name="T1" fmla="*/ 154 h 154"/>
              <a:gd name="T2" fmla="*/ 73 w 153"/>
              <a:gd name="T3" fmla="*/ 154 h 154"/>
              <a:gd name="T4" fmla="*/ 73 w 153"/>
              <a:gd name="T5" fmla="*/ 154 h 154"/>
              <a:gd name="T6" fmla="*/ 64 w 153"/>
              <a:gd name="T7" fmla="*/ 153 h 154"/>
              <a:gd name="T8" fmla="*/ 41 w 153"/>
              <a:gd name="T9" fmla="*/ 145 h 154"/>
              <a:gd name="T10" fmla="*/ 12 w 153"/>
              <a:gd name="T11" fmla="*/ 119 h 154"/>
              <a:gd name="T12" fmla="*/ 0 w 153"/>
              <a:gd name="T13" fmla="*/ 81 h 154"/>
              <a:gd name="T14" fmla="*/ 0 w 153"/>
              <a:gd name="T15" fmla="*/ 80 h 154"/>
              <a:gd name="T16" fmla="*/ 0 w 153"/>
              <a:gd name="T17" fmla="*/ 74 h 154"/>
              <a:gd name="T18" fmla="*/ 0 w 153"/>
              <a:gd name="T19" fmla="*/ 73 h 154"/>
              <a:gd name="T20" fmla="*/ 0 w 153"/>
              <a:gd name="T21" fmla="*/ 69 h 154"/>
              <a:gd name="T22" fmla="*/ 4 w 153"/>
              <a:gd name="T23" fmla="*/ 52 h 154"/>
              <a:gd name="T24" fmla="*/ 30 w 153"/>
              <a:gd name="T25" fmla="*/ 16 h 154"/>
              <a:gd name="T26" fmla="*/ 73 w 153"/>
              <a:gd name="T27" fmla="*/ 0 h 154"/>
              <a:gd name="T28" fmla="*/ 73 w 153"/>
              <a:gd name="T29" fmla="*/ 0 h 154"/>
              <a:gd name="T30" fmla="*/ 80 w 153"/>
              <a:gd name="T31" fmla="*/ 0 h 154"/>
              <a:gd name="T32" fmla="*/ 80 w 153"/>
              <a:gd name="T33" fmla="*/ 0 h 154"/>
              <a:gd name="T34" fmla="*/ 89 w 153"/>
              <a:gd name="T35" fmla="*/ 1 h 154"/>
              <a:gd name="T36" fmla="*/ 112 w 153"/>
              <a:gd name="T37" fmla="*/ 9 h 154"/>
              <a:gd name="T38" fmla="*/ 141 w 153"/>
              <a:gd name="T39" fmla="*/ 35 h 154"/>
              <a:gd name="T40" fmla="*/ 153 w 153"/>
              <a:gd name="T41" fmla="*/ 73 h 154"/>
              <a:gd name="T42" fmla="*/ 153 w 153"/>
              <a:gd name="T43" fmla="*/ 74 h 154"/>
              <a:gd name="T44" fmla="*/ 153 w 153"/>
              <a:gd name="T45" fmla="*/ 80 h 154"/>
              <a:gd name="T46" fmla="*/ 153 w 153"/>
              <a:gd name="T47" fmla="*/ 81 h 154"/>
              <a:gd name="T48" fmla="*/ 152 w 153"/>
              <a:gd name="T49" fmla="*/ 90 h 154"/>
              <a:gd name="T50" fmla="*/ 144 w 153"/>
              <a:gd name="T51" fmla="*/ 112 h 154"/>
              <a:gd name="T52" fmla="*/ 118 w 153"/>
              <a:gd name="T53" fmla="*/ 141 h 154"/>
              <a:gd name="T54" fmla="*/ 80 w 153"/>
              <a:gd name="T55" fmla="*/ 154 h 154"/>
              <a:gd name="T56" fmla="*/ 80 w 153"/>
              <a:gd name="T57" fmla="*/ 154 h 154"/>
              <a:gd name="T58" fmla="*/ 76 w 153"/>
              <a:gd name="T59" fmla="*/ 16 h 154"/>
              <a:gd name="T60" fmla="*/ 74 w 153"/>
              <a:gd name="T61" fmla="*/ 16 h 154"/>
              <a:gd name="T62" fmla="*/ 61 w 153"/>
              <a:gd name="T63" fmla="*/ 18 h 154"/>
              <a:gd name="T64" fmla="*/ 34 w 153"/>
              <a:gd name="T65" fmla="*/ 34 h 154"/>
              <a:gd name="T66" fmla="*/ 18 w 153"/>
              <a:gd name="T67" fmla="*/ 61 h 154"/>
              <a:gd name="T68" fmla="*/ 16 w 153"/>
              <a:gd name="T69" fmla="*/ 78 h 154"/>
              <a:gd name="T70" fmla="*/ 16 w 153"/>
              <a:gd name="T71" fmla="*/ 83 h 154"/>
              <a:gd name="T72" fmla="*/ 23 w 153"/>
              <a:gd name="T73" fmla="*/ 90 h 154"/>
              <a:gd name="T74" fmla="*/ 30 w 153"/>
              <a:gd name="T75" fmla="*/ 89 h 154"/>
              <a:gd name="T76" fmla="*/ 40 w 153"/>
              <a:gd name="T77" fmla="*/ 82 h 154"/>
              <a:gd name="T78" fmla="*/ 47 w 153"/>
              <a:gd name="T79" fmla="*/ 70 h 154"/>
              <a:gd name="T80" fmla="*/ 50 w 153"/>
              <a:gd name="T81" fmla="*/ 52 h 154"/>
              <a:gd name="T82" fmla="*/ 50 w 153"/>
              <a:gd name="T83" fmla="*/ 42 h 154"/>
              <a:gd name="T84" fmla="*/ 49 w 153"/>
              <a:gd name="T85" fmla="*/ 33 h 154"/>
              <a:gd name="T86" fmla="*/ 50 w 153"/>
              <a:gd name="T87" fmla="*/ 32 h 154"/>
              <a:gd name="T88" fmla="*/ 53 w 153"/>
              <a:gd name="T89" fmla="*/ 33 h 154"/>
              <a:gd name="T90" fmla="*/ 71 w 153"/>
              <a:gd name="T91" fmla="*/ 42 h 154"/>
              <a:gd name="T92" fmla="*/ 92 w 153"/>
              <a:gd name="T93" fmla="*/ 60 h 154"/>
              <a:gd name="T94" fmla="*/ 107 w 153"/>
              <a:gd name="T95" fmla="*/ 80 h 154"/>
              <a:gd name="T96" fmla="*/ 115 w 153"/>
              <a:gd name="T97" fmla="*/ 89 h 154"/>
              <a:gd name="T98" fmla="*/ 126 w 153"/>
              <a:gd name="T99" fmla="*/ 94 h 154"/>
              <a:gd name="T100" fmla="*/ 134 w 153"/>
              <a:gd name="T101" fmla="*/ 90 h 154"/>
              <a:gd name="T102" fmla="*/ 136 w 153"/>
              <a:gd name="T103" fmla="*/ 84 h 154"/>
              <a:gd name="T104" fmla="*/ 137 w 153"/>
              <a:gd name="T105" fmla="*/ 71 h 154"/>
              <a:gd name="T106" fmla="*/ 134 w 153"/>
              <a:gd name="T107" fmla="*/ 57 h 154"/>
              <a:gd name="T108" fmla="*/ 115 w 153"/>
              <a:gd name="T109" fmla="*/ 30 h 154"/>
              <a:gd name="T110" fmla="*/ 76 w 153"/>
              <a:gd name="T111" fmla="*/ 1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3" h="154">
                <a:moveTo>
                  <a:pt x="80" y="154"/>
                </a:moveTo>
                <a:cubicBezTo>
                  <a:pt x="77" y="154"/>
                  <a:pt x="75" y="154"/>
                  <a:pt x="73" y="154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0" y="153"/>
                  <a:pt x="67" y="153"/>
                  <a:pt x="64" y="153"/>
                </a:cubicBezTo>
                <a:cubicBezTo>
                  <a:pt x="56" y="151"/>
                  <a:pt x="48" y="149"/>
                  <a:pt x="41" y="145"/>
                </a:cubicBezTo>
                <a:cubicBezTo>
                  <a:pt x="29" y="139"/>
                  <a:pt x="20" y="130"/>
                  <a:pt x="12" y="119"/>
                </a:cubicBezTo>
                <a:cubicBezTo>
                  <a:pt x="5" y="107"/>
                  <a:pt x="0" y="95"/>
                  <a:pt x="0" y="81"/>
                </a:cubicBezTo>
                <a:cubicBezTo>
                  <a:pt x="0" y="81"/>
                  <a:pt x="0" y="80"/>
                  <a:pt x="0" y="80"/>
                </a:cubicBezTo>
                <a:cubicBezTo>
                  <a:pt x="0" y="78"/>
                  <a:pt x="0" y="76"/>
                  <a:pt x="0" y="7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2"/>
                  <a:pt x="0" y="71"/>
                  <a:pt x="0" y="69"/>
                </a:cubicBezTo>
                <a:cubicBezTo>
                  <a:pt x="1" y="63"/>
                  <a:pt x="2" y="58"/>
                  <a:pt x="4" y="52"/>
                </a:cubicBezTo>
                <a:cubicBezTo>
                  <a:pt x="9" y="37"/>
                  <a:pt x="18" y="25"/>
                  <a:pt x="30" y="16"/>
                </a:cubicBezTo>
                <a:cubicBezTo>
                  <a:pt x="43" y="6"/>
                  <a:pt x="57" y="1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5" y="0"/>
                  <a:pt x="77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3" y="0"/>
                  <a:pt x="86" y="1"/>
                  <a:pt x="89" y="1"/>
                </a:cubicBezTo>
                <a:cubicBezTo>
                  <a:pt x="97" y="3"/>
                  <a:pt x="105" y="5"/>
                  <a:pt x="112" y="9"/>
                </a:cubicBezTo>
                <a:cubicBezTo>
                  <a:pt x="124" y="15"/>
                  <a:pt x="133" y="24"/>
                  <a:pt x="141" y="35"/>
                </a:cubicBezTo>
                <a:cubicBezTo>
                  <a:pt x="148" y="47"/>
                  <a:pt x="152" y="59"/>
                  <a:pt x="153" y="73"/>
                </a:cubicBezTo>
                <a:cubicBezTo>
                  <a:pt x="153" y="73"/>
                  <a:pt x="153" y="73"/>
                  <a:pt x="153" y="74"/>
                </a:cubicBezTo>
                <a:cubicBezTo>
                  <a:pt x="153" y="76"/>
                  <a:pt x="153" y="78"/>
                  <a:pt x="153" y="80"/>
                </a:cubicBezTo>
                <a:cubicBezTo>
                  <a:pt x="153" y="80"/>
                  <a:pt x="153" y="80"/>
                  <a:pt x="153" y="81"/>
                </a:cubicBezTo>
                <a:cubicBezTo>
                  <a:pt x="153" y="84"/>
                  <a:pt x="153" y="87"/>
                  <a:pt x="152" y="90"/>
                </a:cubicBezTo>
                <a:cubicBezTo>
                  <a:pt x="151" y="98"/>
                  <a:pt x="148" y="105"/>
                  <a:pt x="144" y="112"/>
                </a:cubicBezTo>
                <a:cubicBezTo>
                  <a:pt x="138" y="124"/>
                  <a:pt x="130" y="134"/>
                  <a:pt x="118" y="141"/>
                </a:cubicBezTo>
                <a:cubicBezTo>
                  <a:pt x="107" y="149"/>
                  <a:pt x="94" y="153"/>
                  <a:pt x="80" y="154"/>
                </a:cubicBezTo>
                <a:cubicBezTo>
                  <a:pt x="80" y="154"/>
                  <a:pt x="80" y="154"/>
                  <a:pt x="80" y="154"/>
                </a:cubicBezTo>
                <a:close/>
                <a:moveTo>
                  <a:pt x="76" y="16"/>
                </a:moveTo>
                <a:cubicBezTo>
                  <a:pt x="76" y="16"/>
                  <a:pt x="75" y="16"/>
                  <a:pt x="74" y="16"/>
                </a:cubicBezTo>
                <a:cubicBezTo>
                  <a:pt x="69" y="16"/>
                  <a:pt x="65" y="17"/>
                  <a:pt x="61" y="18"/>
                </a:cubicBezTo>
                <a:cubicBezTo>
                  <a:pt x="50" y="21"/>
                  <a:pt x="41" y="26"/>
                  <a:pt x="34" y="34"/>
                </a:cubicBezTo>
                <a:cubicBezTo>
                  <a:pt x="26" y="41"/>
                  <a:pt x="21" y="50"/>
                  <a:pt x="18" y="61"/>
                </a:cubicBezTo>
                <a:cubicBezTo>
                  <a:pt x="16" y="66"/>
                  <a:pt x="16" y="72"/>
                  <a:pt x="16" y="78"/>
                </a:cubicBezTo>
                <a:cubicBezTo>
                  <a:pt x="16" y="80"/>
                  <a:pt x="16" y="82"/>
                  <a:pt x="16" y="83"/>
                </a:cubicBezTo>
                <a:cubicBezTo>
                  <a:pt x="17" y="87"/>
                  <a:pt x="19" y="89"/>
                  <a:pt x="23" y="90"/>
                </a:cubicBezTo>
                <a:cubicBezTo>
                  <a:pt x="26" y="90"/>
                  <a:pt x="28" y="90"/>
                  <a:pt x="30" y="89"/>
                </a:cubicBezTo>
                <a:cubicBezTo>
                  <a:pt x="34" y="87"/>
                  <a:pt x="37" y="85"/>
                  <a:pt x="40" y="82"/>
                </a:cubicBezTo>
                <a:cubicBezTo>
                  <a:pt x="43" y="79"/>
                  <a:pt x="45" y="75"/>
                  <a:pt x="47" y="70"/>
                </a:cubicBezTo>
                <a:cubicBezTo>
                  <a:pt x="49" y="64"/>
                  <a:pt x="50" y="58"/>
                  <a:pt x="50" y="52"/>
                </a:cubicBezTo>
                <a:cubicBezTo>
                  <a:pt x="50" y="49"/>
                  <a:pt x="50" y="45"/>
                  <a:pt x="50" y="42"/>
                </a:cubicBezTo>
                <a:cubicBezTo>
                  <a:pt x="49" y="39"/>
                  <a:pt x="49" y="36"/>
                  <a:pt x="49" y="33"/>
                </a:cubicBezTo>
                <a:cubicBezTo>
                  <a:pt x="49" y="32"/>
                  <a:pt x="49" y="32"/>
                  <a:pt x="50" y="32"/>
                </a:cubicBezTo>
                <a:cubicBezTo>
                  <a:pt x="51" y="32"/>
                  <a:pt x="52" y="33"/>
                  <a:pt x="53" y="33"/>
                </a:cubicBezTo>
                <a:cubicBezTo>
                  <a:pt x="60" y="35"/>
                  <a:pt x="66" y="38"/>
                  <a:pt x="71" y="42"/>
                </a:cubicBezTo>
                <a:cubicBezTo>
                  <a:pt x="79" y="47"/>
                  <a:pt x="85" y="53"/>
                  <a:pt x="92" y="60"/>
                </a:cubicBezTo>
                <a:cubicBezTo>
                  <a:pt x="97" y="66"/>
                  <a:pt x="102" y="73"/>
                  <a:pt x="107" y="80"/>
                </a:cubicBezTo>
                <a:cubicBezTo>
                  <a:pt x="110" y="83"/>
                  <a:pt x="112" y="86"/>
                  <a:pt x="115" y="89"/>
                </a:cubicBezTo>
                <a:cubicBezTo>
                  <a:pt x="118" y="91"/>
                  <a:pt x="122" y="93"/>
                  <a:pt x="126" y="94"/>
                </a:cubicBezTo>
                <a:cubicBezTo>
                  <a:pt x="129" y="94"/>
                  <a:pt x="132" y="93"/>
                  <a:pt x="134" y="90"/>
                </a:cubicBezTo>
                <a:cubicBezTo>
                  <a:pt x="135" y="88"/>
                  <a:pt x="136" y="86"/>
                  <a:pt x="136" y="84"/>
                </a:cubicBezTo>
                <a:cubicBezTo>
                  <a:pt x="137" y="79"/>
                  <a:pt x="137" y="75"/>
                  <a:pt x="137" y="71"/>
                </a:cubicBezTo>
                <a:cubicBezTo>
                  <a:pt x="136" y="66"/>
                  <a:pt x="135" y="61"/>
                  <a:pt x="134" y="57"/>
                </a:cubicBezTo>
                <a:cubicBezTo>
                  <a:pt x="130" y="46"/>
                  <a:pt x="124" y="37"/>
                  <a:pt x="115" y="30"/>
                </a:cubicBezTo>
                <a:cubicBezTo>
                  <a:pt x="104" y="21"/>
                  <a:pt x="91" y="16"/>
                  <a:pt x="7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9" name="Freeform 93"/>
          <p:cNvSpPr>
            <a:spLocks noEditPoints="1"/>
          </p:cNvSpPr>
          <p:nvPr/>
        </p:nvSpPr>
        <p:spPr bwMode="auto">
          <a:xfrm>
            <a:off x="9997534" y="1587391"/>
            <a:ext cx="444104" cy="446485"/>
          </a:xfrm>
          <a:custGeom>
            <a:avLst/>
            <a:gdLst>
              <a:gd name="T0" fmla="*/ 79 w 158"/>
              <a:gd name="T1" fmla="*/ 0 h 158"/>
              <a:gd name="T2" fmla="*/ 0 w 158"/>
              <a:gd name="T3" fmla="*/ 79 h 158"/>
              <a:gd name="T4" fmla="*/ 79 w 158"/>
              <a:gd name="T5" fmla="*/ 158 h 158"/>
              <a:gd name="T6" fmla="*/ 158 w 158"/>
              <a:gd name="T7" fmla="*/ 79 h 158"/>
              <a:gd name="T8" fmla="*/ 79 w 158"/>
              <a:gd name="T9" fmla="*/ 0 h 158"/>
              <a:gd name="T10" fmla="*/ 8 w 158"/>
              <a:gd name="T11" fmla="*/ 79 h 158"/>
              <a:gd name="T12" fmla="*/ 14 w 158"/>
              <a:gd name="T13" fmla="*/ 50 h 158"/>
              <a:gd name="T14" fmla="*/ 48 w 158"/>
              <a:gd name="T15" fmla="*/ 143 h 158"/>
              <a:gd name="T16" fmla="*/ 8 w 158"/>
              <a:gd name="T17" fmla="*/ 79 h 158"/>
              <a:gd name="T18" fmla="*/ 79 w 158"/>
              <a:gd name="T19" fmla="*/ 150 h 158"/>
              <a:gd name="T20" fmla="*/ 59 w 158"/>
              <a:gd name="T21" fmla="*/ 148 h 158"/>
              <a:gd name="T22" fmla="*/ 80 w 158"/>
              <a:gd name="T23" fmla="*/ 86 h 158"/>
              <a:gd name="T24" fmla="*/ 102 w 158"/>
              <a:gd name="T25" fmla="*/ 145 h 158"/>
              <a:gd name="T26" fmla="*/ 102 w 158"/>
              <a:gd name="T27" fmla="*/ 146 h 158"/>
              <a:gd name="T28" fmla="*/ 79 w 158"/>
              <a:gd name="T29" fmla="*/ 150 h 158"/>
              <a:gd name="T30" fmla="*/ 88 w 158"/>
              <a:gd name="T31" fmla="*/ 46 h 158"/>
              <a:gd name="T32" fmla="*/ 97 w 158"/>
              <a:gd name="T33" fmla="*/ 45 h 158"/>
              <a:gd name="T34" fmla="*/ 96 w 158"/>
              <a:gd name="T35" fmla="*/ 39 h 158"/>
              <a:gd name="T36" fmla="*/ 77 w 158"/>
              <a:gd name="T37" fmla="*/ 40 h 158"/>
              <a:gd name="T38" fmla="*/ 58 w 158"/>
              <a:gd name="T39" fmla="*/ 39 h 158"/>
              <a:gd name="T40" fmla="*/ 58 w 158"/>
              <a:gd name="T41" fmla="*/ 45 h 158"/>
              <a:gd name="T42" fmla="*/ 66 w 158"/>
              <a:gd name="T43" fmla="*/ 46 h 158"/>
              <a:gd name="T44" fmla="*/ 77 w 158"/>
              <a:gd name="T45" fmla="*/ 76 h 158"/>
              <a:gd name="T46" fmla="*/ 61 w 158"/>
              <a:gd name="T47" fmla="*/ 123 h 158"/>
              <a:gd name="T48" fmla="*/ 35 w 158"/>
              <a:gd name="T49" fmla="*/ 46 h 158"/>
              <a:gd name="T50" fmla="*/ 43 w 158"/>
              <a:gd name="T51" fmla="*/ 45 h 158"/>
              <a:gd name="T52" fmla="*/ 43 w 158"/>
              <a:gd name="T53" fmla="*/ 39 h 158"/>
              <a:gd name="T54" fmla="*/ 24 w 158"/>
              <a:gd name="T55" fmla="*/ 40 h 158"/>
              <a:gd name="T56" fmla="*/ 19 w 158"/>
              <a:gd name="T57" fmla="*/ 40 h 158"/>
              <a:gd name="T58" fmla="*/ 79 w 158"/>
              <a:gd name="T59" fmla="*/ 8 h 158"/>
              <a:gd name="T60" fmla="*/ 127 w 158"/>
              <a:gd name="T61" fmla="*/ 27 h 158"/>
              <a:gd name="T62" fmla="*/ 126 w 158"/>
              <a:gd name="T63" fmla="*/ 27 h 158"/>
              <a:gd name="T64" fmla="*/ 114 w 158"/>
              <a:gd name="T65" fmla="*/ 39 h 158"/>
              <a:gd name="T66" fmla="*/ 121 w 158"/>
              <a:gd name="T67" fmla="*/ 56 h 158"/>
              <a:gd name="T68" fmla="*/ 127 w 158"/>
              <a:gd name="T69" fmla="*/ 76 h 158"/>
              <a:gd name="T70" fmla="*/ 121 w 158"/>
              <a:gd name="T71" fmla="*/ 99 h 158"/>
              <a:gd name="T72" fmla="*/ 114 w 158"/>
              <a:gd name="T73" fmla="*/ 122 h 158"/>
              <a:gd name="T74" fmla="*/ 88 w 158"/>
              <a:gd name="T75" fmla="*/ 46 h 158"/>
              <a:gd name="T76" fmla="*/ 114 w 158"/>
              <a:gd name="T77" fmla="*/ 141 h 158"/>
              <a:gd name="T78" fmla="*/ 136 w 158"/>
              <a:gd name="T79" fmla="*/ 78 h 158"/>
              <a:gd name="T80" fmla="*/ 142 w 158"/>
              <a:gd name="T81" fmla="*/ 52 h 158"/>
              <a:gd name="T82" fmla="*/ 141 w 158"/>
              <a:gd name="T83" fmla="*/ 45 h 158"/>
              <a:gd name="T84" fmla="*/ 150 w 158"/>
              <a:gd name="T85" fmla="*/ 79 h 158"/>
              <a:gd name="T86" fmla="*/ 114 w 158"/>
              <a:gd name="T87" fmla="*/ 14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8" h="158">
                <a:moveTo>
                  <a:pt x="79" y="0"/>
                </a:moveTo>
                <a:cubicBezTo>
                  <a:pt x="35" y="0"/>
                  <a:pt x="0" y="36"/>
                  <a:pt x="0" y="79"/>
                </a:cubicBezTo>
                <a:cubicBezTo>
                  <a:pt x="0" y="123"/>
                  <a:pt x="35" y="158"/>
                  <a:pt x="79" y="158"/>
                </a:cubicBezTo>
                <a:cubicBezTo>
                  <a:pt x="122" y="158"/>
                  <a:pt x="158" y="123"/>
                  <a:pt x="158" y="79"/>
                </a:cubicBezTo>
                <a:cubicBezTo>
                  <a:pt x="158" y="36"/>
                  <a:pt x="122" y="0"/>
                  <a:pt x="79" y="0"/>
                </a:cubicBezTo>
                <a:close/>
                <a:moveTo>
                  <a:pt x="8" y="79"/>
                </a:moveTo>
                <a:cubicBezTo>
                  <a:pt x="8" y="69"/>
                  <a:pt x="10" y="59"/>
                  <a:pt x="14" y="50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24" y="132"/>
                  <a:pt x="8" y="107"/>
                  <a:pt x="8" y="79"/>
                </a:cubicBezTo>
                <a:close/>
                <a:moveTo>
                  <a:pt x="79" y="150"/>
                </a:moveTo>
                <a:cubicBezTo>
                  <a:pt x="72" y="150"/>
                  <a:pt x="65" y="149"/>
                  <a:pt x="59" y="148"/>
                </a:cubicBezTo>
                <a:cubicBezTo>
                  <a:pt x="80" y="86"/>
                  <a:pt x="80" y="86"/>
                  <a:pt x="80" y="86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5" y="149"/>
                  <a:pt x="87" y="150"/>
                  <a:pt x="79" y="150"/>
                </a:cubicBezTo>
                <a:close/>
                <a:moveTo>
                  <a:pt x="88" y="46"/>
                </a:moveTo>
                <a:cubicBezTo>
                  <a:pt x="93" y="46"/>
                  <a:pt x="97" y="45"/>
                  <a:pt x="97" y="45"/>
                </a:cubicBezTo>
                <a:cubicBezTo>
                  <a:pt x="100" y="45"/>
                  <a:pt x="100" y="39"/>
                  <a:pt x="96" y="39"/>
                </a:cubicBezTo>
                <a:cubicBezTo>
                  <a:pt x="96" y="39"/>
                  <a:pt x="85" y="40"/>
                  <a:pt x="77" y="40"/>
                </a:cubicBezTo>
                <a:cubicBezTo>
                  <a:pt x="70" y="40"/>
                  <a:pt x="58" y="39"/>
                  <a:pt x="58" y="39"/>
                </a:cubicBezTo>
                <a:cubicBezTo>
                  <a:pt x="55" y="39"/>
                  <a:pt x="54" y="45"/>
                  <a:pt x="58" y="45"/>
                </a:cubicBezTo>
                <a:cubicBezTo>
                  <a:pt x="58" y="45"/>
                  <a:pt x="62" y="46"/>
                  <a:pt x="66" y="46"/>
                </a:cubicBezTo>
                <a:cubicBezTo>
                  <a:pt x="77" y="76"/>
                  <a:pt x="77" y="76"/>
                  <a:pt x="77" y="76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35" y="46"/>
                  <a:pt x="35" y="46"/>
                  <a:pt x="35" y="46"/>
                </a:cubicBezTo>
                <a:cubicBezTo>
                  <a:pt x="39" y="46"/>
                  <a:pt x="43" y="45"/>
                  <a:pt x="43" y="45"/>
                </a:cubicBezTo>
                <a:cubicBezTo>
                  <a:pt x="47" y="45"/>
                  <a:pt x="47" y="39"/>
                  <a:pt x="43" y="39"/>
                </a:cubicBezTo>
                <a:cubicBezTo>
                  <a:pt x="43" y="39"/>
                  <a:pt x="31" y="40"/>
                  <a:pt x="24" y="40"/>
                </a:cubicBezTo>
                <a:cubicBezTo>
                  <a:pt x="23" y="40"/>
                  <a:pt x="21" y="40"/>
                  <a:pt x="19" y="40"/>
                </a:cubicBezTo>
                <a:cubicBezTo>
                  <a:pt x="32" y="21"/>
                  <a:pt x="54" y="8"/>
                  <a:pt x="79" y="8"/>
                </a:cubicBezTo>
                <a:cubicBezTo>
                  <a:pt x="97" y="8"/>
                  <a:pt x="114" y="15"/>
                  <a:pt x="127" y="27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19" y="27"/>
                  <a:pt x="114" y="33"/>
                  <a:pt x="114" y="39"/>
                </a:cubicBezTo>
                <a:cubicBezTo>
                  <a:pt x="114" y="45"/>
                  <a:pt x="117" y="50"/>
                  <a:pt x="121" y="56"/>
                </a:cubicBezTo>
                <a:cubicBezTo>
                  <a:pt x="124" y="61"/>
                  <a:pt x="127" y="67"/>
                  <a:pt x="127" y="76"/>
                </a:cubicBezTo>
                <a:cubicBezTo>
                  <a:pt x="127" y="82"/>
                  <a:pt x="124" y="89"/>
                  <a:pt x="121" y="99"/>
                </a:cubicBezTo>
                <a:cubicBezTo>
                  <a:pt x="114" y="122"/>
                  <a:pt x="114" y="122"/>
                  <a:pt x="114" y="122"/>
                </a:cubicBezTo>
                <a:lnTo>
                  <a:pt x="88" y="46"/>
                </a:lnTo>
                <a:close/>
                <a:moveTo>
                  <a:pt x="114" y="141"/>
                </a:moveTo>
                <a:cubicBezTo>
                  <a:pt x="136" y="78"/>
                  <a:pt x="136" y="78"/>
                  <a:pt x="136" y="78"/>
                </a:cubicBezTo>
                <a:cubicBezTo>
                  <a:pt x="140" y="68"/>
                  <a:pt x="142" y="60"/>
                  <a:pt x="142" y="52"/>
                </a:cubicBezTo>
                <a:cubicBezTo>
                  <a:pt x="142" y="50"/>
                  <a:pt x="141" y="47"/>
                  <a:pt x="141" y="45"/>
                </a:cubicBezTo>
                <a:cubicBezTo>
                  <a:pt x="147" y="55"/>
                  <a:pt x="150" y="67"/>
                  <a:pt x="150" y="79"/>
                </a:cubicBezTo>
                <a:cubicBezTo>
                  <a:pt x="150" y="106"/>
                  <a:pt x="136" y="128"/>
                  <a:pt x="114" y="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80" name="Group 179"/>
          <p:cNvGrpSpPr/>
          <p:nvPr/>
        </p:nvGrpSpPr>
        <p:grpSpPr>
          <a:xfrm>
            <a:off x="10002152" y="5031643"/>
            <a:ext cx="486966" cy="302419"/>
            <a:chOff x="8731250" y="180987"/>
            <a:chExt cx="649288" cy="403225"/>
          </a:xfrm>
          <a:solidFill>
            <a:schemeClr val="accent2"/>
          </a:solidFill>
        </p:grpSpPr>
        <p:sp>
          <p:nvSpPr>
            <p:cNvPr id="181" name="Freeform 89"/>
            <p:cNvSpPr>
              <a:spLocks noEditPoints="1"/>
            </p:cNvSpPr>
            <p:nvPr/>
          </p:nvSpPr>
          <p:spPr bwMode="auto">
            <a:xfrm>
              <a:off x="8731250" y="180987"/>
              <a:ext cx="330200" cy="392113"/>
            </a:xfrm>
            <a:custGeom>
              <a:avLst/>
              <a:gdLst>
                <a:gd name="T0" fmla="*/ 67 w 88"/>
                <a:gd name="T1" fmla="*/ 47 h 104"/>
                <a:gd name="T2" fmla="*/ 83 w 88"/>
                <a:gd name="T3" fmla="*/ 27 h 104"/>
                <a:gd name="T4" fmla="*/ 54 w 88"/>
                <a:gd name="T5" fmla="*/ 0 h 104"/>
                <a:gd name="T6" fmla="*/ 24 w 88"/>
                <a:gd name="T7" fmla="*/ 0 h 104"/>
                <a:gd name="T8" fmla="*/ 23 w 88"/>
                <a:gd name="T9" fmla="*/ 0 h 104"/>
                <a:gd name="T10" fmla="*/ 0 w 88"/>
                <a:gd name="T11" fmla="*/ 0 h 104"/>
                <a:gd name="T12" fmla="*/ 0 w 88"/>
                <a:gd name="T13" fmla="*/ 103 h 104"/>
                <a:gd name="T14" fmla="*/ 23 w 88"/>
                <a:gd name="T15" fmla="*/ 103 h 104"/>
                <a:gd name="T16" fmla="*/ 24 w 88"/>
                <a:gd name="T17" fmla="*/ 103 h 104"/>
                <a:gd name="T18" fmla="*/ 54 w 88"/>
                <a:gd name="T19" fmla="*/ 103 h 104"/>
                <a:gd name="T20" fmla="*/ 87 w 88"/>
                <a:gd name="T21" fmla="*/ 73 h 104"/>
                <a:gd name="T22" fmla="*/ 67 w 88"/>
                <a:gd name="T23" fmla="*/ 47 h 104"/>
                <a:gd name="T24" fmla="*/ 24 w 88"/>
                <a:gd name="T25" fmla="*/ 18 h 104"/>
                <a:gd name="T26" fmla="*/ 50 w 88"/>
                <a:gd name="T27" fmla="*/ 18 h 104"/>
                <a:gd name="T28" fmla="*/ 54 w 88"/>
                <a:gd name="T29" fmla="*/ 18 h 104"/>
                <a:gd name="T30" fmla="*/ 61 w 88"/>
                <a:gd name="T31" fmla="*/ 29 h 104"/>
                <a:gd name="T32" fmla="*/ 52 w 88"/>
                <a:gd name="T33" fmla="*/ 41 h 104"/>
                <a:gd name="T34" fmla="*/ 24 w 88"/>
                <a:gd name="T35" fmla="*/ 41 h 104"/>
                <a:gd name="T36" fmla="*/ 24 w 88"/>
                <a:gd name="T37" fmla="*/ 18 h 104"/>
                <a:gd name="T38" fmla="*/ 52 w 88"/>
                <a:gd name="T39" fmla="*/ 85 h 104"/>
                <a:gd name="T40" fmla="*/ 24 w 88"/>
                <a:gd name="T41" fmla="*/ 85 h 104"/>
                <a:gd name="T42" fmla="*/ 24 w 88"/>
                <a:gd name="T43" fmla="*/ 57 h 104"/>
                <a:gd name="T44" fmla="*/ 54 w 88"/>
                <a:gd name="T45" fmla="*/ 57 h 104"/>
                <a:gd name="T46" fmla="*/ 65 w 88"/>
                <a:gd name="T47" fmla="*/ 71 h 104"/>
                <a:gd name="T48" fmla="*/ 52 w 88"/>
                <a:gd name="T49" fmla="*/ 8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4">
                  <a:moveTo>
                    <a:pt x="67" y="47"/>
                  </a:moveTo>
                  <a:cubicBezTo>
                    <a:pt x="67" y="47"/>
                    <a:pt x="83" y="46"/>
                    <a:pt x="83" y="27"/>
                  </a:cubicBezTo>
                  <a:cubicBezTo>
                    <a:pt x="83" y="9"/>
                    <a:pt x="70" y="0"/>
                    <a:pt x="5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54" y="103"/>
                    <a:pt x="87" y="104"/>
                    <a:pt x="87" y="73"/>
                  </a:cubicBezTo>
                  <a:cubicBezTo>
                    <a:pt x="87" y="73"/>
                    <a:pt x="88" y="47"/>
                    <a:pt x="67" y="47"/>
                  </a:cubicBezTo>
                  <a:close/>
                  <a:moveTo>
                    <a:pt x="24" y="18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61" y="18"/>
                    <a:pt x="61" y="29"/>
                  </a:cubicBezTo>
                  <a:cubicBezTo>
                    <a:pt x="61" y="40"/>
                    <a:pt x="57" y="41"/>
                    <a:pt x="52" y="41"/>
                  </a:cubicBezTo>
                  <a:cubicBezTo>
                    <a:pt x="24" y="41"/>
                    <a:pt x="24" y="41"/>
                    <a:pt x="24" y="41"/>
                  </a:cubicBezTo>
                  <a:lnTo>
                    <a:pt x="24" y="18"/>
                  </a:lnTo>
                  <a:close/>
                  <a:moveTo>
                    <a:pt x="52" y="85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65" y="57"/>
                    <a:pt x="65" y="71"/>
                  </a:cubicBezTo>
                  <a:cubicBezTo>
                    <a:pt x="65" y="83"/>
                    <a:pt x="57" y="85"/>
                    <a:pt x="52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2" name="Rectangle 90"/>
            <p:cNvSpPr>
              <a:spLocks noChangeArrowheads="1"/>
            </p:cNvSpPr>
            <p:nvPr/>
          </p:nvSpPr>
          <p:spPr bwMode="auto">
            <a:xfrm>
              <a:off x="9136063" y="203212"/>
              <a:ext cx="161925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3" name="Freeform 91"/>
            <p:cNvSpPr>
              <a:spLocks noEditPoints="1"/>
            </p:cNvSpPr>
            <p:nvPr/>
          </p:nvSpPr>
          <p:spPr bwMode="auto">
            <a:xfrm>
              <a:off x="9061450" y="279412"/>
              <a:ext cx="319088" cy="304800"/>
            </a:xfrm>
            <a:custGeom>
              <a:avLst/>
              <a:gdLst>
                <a:gd name="T0" fmla="*/ 43 w 85"/>
                <a:gd name="T1" fmla="*/ 0 h 81"/>
                <a:gd name="T2" fmla="*/ 3 w 85"/>
                <a:gd name="T3" fmla="*/ 40 h 81"/>
                <a:gd name="T4" fmla="*/ 43 w 85"/>
                <a:gd name="T5" fmla="*/ 79 h 81"/>
                <a:gd name="T6" fmla="*/ 78 w 85"/>
                <a:gd name="T7" fmla="*/ 52 h 81"/>
                <a:gd name="T8" fmla="*/ 60 w 85"/>
                <a:gd name="T9" fmla="*/ 52 h 81"/>
                <a:gd name="T10" fmla="*/ 43 w 85"/>
                <a:gd name="T11" fmla="*/ 63 h 81"/>
                <a:gd name="T12" fmla="*/ 25 w 85"/>
                <a:gd name="T13" fmla="*/ 45 h 81"/>
                <a:gd name="T14" fmla="*/ 79 w 85"/>
                <a:gd name="T15" fmla="*/ 45 h 81"/>
                <a:gd name="T16" fmla="*/ 43 w 85"/>
                <a:gd name="T17" fmla="*/ 0 h 81"/>
                <a:gd name="T18" fmla="*/ 59 w 85"/>
                <a:gd name="T19" fmla="*/ 31 h 81"/>
                <a:gd name="T20" fmla="*/ 25 w 85"/>
                <a:gd name="T21" fmla="*/ 31 h 81"/>
                <a:gd name="T22" fmla="*/ 43 w 85"/>
                <a:gd name="T23" fmla="*/ 15 h 81"/>
                <a:gd name="T24" fmla="*/ 59 w 85"/>
                <a:gd name="T25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1">
                  <a:moveTo>
                    <a:pt x="43" y="0"/>
                  </a:moveTo>
                  <a:cubicBezTo>
                    <a:pt x="3" y="0"/>
                    <a:pt x="3" y="40"/>
                    <a:pt x="3" y="40"/>
                  </a:cubicBezTo>
                  <a:cubicBezTo>
                    <a:pt x="3" y="40"/>
                    <a:pt x="0" y="79"/>
                    <a:pt x="43" y="79"/>
                  </a:cubicBezTo>
                  <a:cubicBezTo>
                    <a:pt x="43" y="79"/>
                    <a:pt x="78" y="81"/>
                    <a:pt x="78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63"/>
                    <a:pt x="43" y="63"/>
                  </a:cubicBezTo>
                  <a:cubicBezTo>
                    <a:pt x="43" y="63"/>
                    <a:pt x="25" y="64"/>
                    <a:pt x="2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85" y="0"/>
                    <a:pt x="43" y="0"/>
                  </a:cubicBezTo>
                  <a:close/>
                  <a:moveTo>
                    <a:pt x="59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7" y="15"/>
                    <a:pt x="43" y="15"/>
                  </a:cubicBezTo>
                  <a:cubicBezTo>
                    <a:pt x="59" y="15"/>
                    <a:pt x="59" y="31"/>
                    <a:pt x="5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84" name="Freeform 109"/>
          <p:cNvSpPr>
            <a:spLocks noEditPoints="1"/>
          </p:cNvSpPr>
          <p:nvPr/>
        </p:nvSpPr>
        <p:spPr bwMode="auto">
          <a:xfrm>
            <a:off x="7638129" y="2296990"/>
            <a:ext cx="484585" cy="423863"/>
          </a:xfrm>
          <a:custGeom>
            <a:avLst/>
            <a:gdLst>
              <a:gd name="T0" fmla="*/ 161 w 172"/>
              <a:gd name="T1" fmla="*/ 35 h 150"/>
              <a:gd name="T2" fmla="*/ 25 w 172"/>
              <a:gd name="T3" fmla="*/ 13 h 150"/>
              <a:gd name="T4" fmla="*/ 16 w 172"/>
              <a:gd name="T5" fmla="*/ 138 h 150"/>
              <a:gd name="T6" fmla="*/ 161 w 172"/>
              <a:gd name="T7" fmla="*/ 120 h 150"/>
              <a:gd name="T8" fmla="*/ 161 w 172"/>
              <a:gd name="T9" fmla="*/ 35 h 150"/>
              <a:gd name="T10" fmla="*/ 98 w 172"/>
              <a:gd name="T11" fmla="*/ 101 h 150"/>
              <a:gd name="T12" fmla="*/ 93 w 172"/>
              <a:gd name="T13" fmla="*/ 111 h 150"/>
              <a:gd name="T14" fmla="*/ 80 w 172"/>
              <a:gd name="T15" fmla="*/ 115 h 150"/>
              <a:gd name="T16" fmla="*/ 66 w 172"/>
              <a:gd name="T17" fmla="*/ 111 h 150"/>
              <a:gd name="T18" fmla="*/ 61 w 172"/>
              <a:gd name="T19" fmla="*/ 101 h 150"/>
              <a:gd name="T20" fmla="*/ 61 w 172"/>
              <a:gd name="T21" fmla="*/ 54 h 150"/>
              <a:gd name="T22" fmla="*/ 77 w 172"/>
              <a:gd name="T23" fmla="*/ 54 h 150"/>
              <a:gd name="T24" fmla="*/ 77 w 172"/>
              <a:gd name="T25" fmla="*/ 102 h 150"/>
              <a:gd name="T26" fmla="*/ 80 w 172"/>
              <a:gd name="T27" fmla="*/ 104 h 150"/>
              <a:gd name="T28" fmla="*/ 82 w 172"/>
              <a:gd name="T29" fmla="*/ 102 h 150"/>
              <a:gd name="T30" fmla="*/ 82 w 172"/>
              <a:gd name="T31" fmla="*/ 54 h 150"/>
              <a:gd name="T32" fmla="*/ 98 w 172"/>
              <a:gd name="T33" fmla="*/ 54 h 150"/>
              <a:gd name="T34" fmla="*/ 98 w 172"/>
              <a:gd name="T35" fmla="*/ 101 h 150"/>
              <a:gd name="T36" fmla="*/ 117 w 172"/>
              <a:gd name="T37" fmla="*/ 99 h 150"/>
              <a:gd name="T38" fmla="*/ 103 w 172"/>
              <a:gd name="T39" fmla="*/ 101 h 150"/>
              <a:gd name="T40" fmla="*/ 104 w 172"/>
              <a:gd name="T41" fmla="*/ 88 h 150"/>
              <a:gd name="T42" fmla="*/ 117 w 172"/>
              <a:gd name="T43" fmla="*/ 91 h 150"/>
              <a:gd name="T44" fmla="*/ 117 w 172"/>
              <a:gd name="T45" fmla="*/ 99 h 150"/>
              <a:gd name="T46" fmla="*/ 137 w 172"/>
              <a:gd name="T47" fmla="*/ 86 h 150"/>
              <a:gd name="T48" fmla="*/ 124 w 172"/>
              <a:gd name="T49" fmla="*/ 86 h 150"/>
              <a:gd name="T50" fmla="*/ 118 w 172"/>
              <a:gd name="T51" fmla="*/ 51 h 150"/>
              <a:gd name="T52" fmla="*/ 113 w 172"/>
              <a:gd name="T53" fmla="*/ 51 h 150"/>
              <a:gd name="T54" fmla="*/ 113 w 172"/>
              <a:gd name="T55" fmla="*/ 76 h 150"/>
              <a:gd name="T56" fmla="*/ 114 w 172"/>
              <a:gd name="T57" fmla="*/ 79 h 150"/>
              <a:gd name="T58" fmla="*/ 118 w 172"/>
              <a:gd name="T59" fmla="*/ 79 h 150"/>
              <a:gd name="T60" fmla="*/ 118 w 172"/>
              <a:gd name="T61" fmla="*/ 86 h 150"/>
              <a:gd name="T62" fmla="*/ 112 w 172"/>
              <a:gd name="T63" fmla="*/ 86 h 150"/>
              <a:gd name="T64" fmla="*/ 104 w 172"/>
              <a:gd name="T65" fmla="*/ 84 h 150"/>
              <a:gd name="T66" fmla="*/ 102 w 172"/>
              <a:gd name="T67" fmla="*/ 76 h 150"/>
              <a:gd name="T68" fmla="*/ 102 w 172"/>
              <a:gd name="T69" fmla="*/ 51 h 150"/>
              <a:gd name="T70" fmla="*/ 57 w 172"/>
              <a:gd name="T71" fmla="*/ 51 h 150"/>
              <a:gd name="T72" fmla="*/ 57 w 172"/>
              <a:gd name="T73" fmla="*/ 114 h 150"/>
              <a:gd name="T74" fmla="*/ 41 w 172"/>
              <a:gd name="T75" fmla="*/ 114 h 150"/>
              <a:gd name="T76" fmla="*/ 41 w 172"/>
              <a:gd name="T77" fmla="*/ 51 h 150"/>
              <a:gd name="T78" fmla="*/ 32 w 172"/>
              <a:gd name="T79" fmla="*/ 51 h 150"/>
              <a:gd name="T80" fmla="*/ 32 w 172"/>
              <a:gd name="T81" fmla="*/ 41 h 150"/>
              <a:gd name="T82" fmla="*/ 102 w 172"/>
              <a:gd name="T83" fmla="*/ 41 h 150"/>
              <a:gd name="T84" fmla="*/ 102 w 172"/>
              <a:gd name="T85" fmla="*/ 37 h 150"/>
              <a:gd name="T86" fmla="*/ 113 w 172"/>
              <a:gd name="T87" fmla="*/ 37 h 150"/>
              <a:gd name="T88" fmla="*/ 113 w 172"/>
              <a:gd name="T89" fmla="*/ 41 h 150"/>
              <a:gd name="T90" fmla="*/ 116 w 172"/>
              <a:gd name="T91" fmla="*/ 41 h 150"/>
              <a:gd name="T92" fmla="*/ 118 w 172"/>
              <a:gd name="T93" fmla="*/ 41 h 150"/>
              <a:gd name="T94" fmla="*/ 126 w 172"/>
              <a:gd name="T95" fmla="*/ 41 h 150"/>
              <a:gd name="T96" fmla="*/ 131 w 172"/>
              <a:gd name="T97" fmla="*/ 69 h 150"/>
              <a:gd name="T98" fmla="*/ 134 w 172"/>
              <a:gd name="T99" fmla="*/ 45 h 150"/>
              <a:gd name="T100" fmla="*/ 144 w 172"/>
              <a:gd name="T101" fmla="*/ 45 h 150"/>
              <a:gd name="T102" fmla="*/ 137 w 172"/>
              <a:gd name="T103" fmla="*/ 8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2" h="150">
                <a:moveTo>
                  <a:pt x="161" y="35"/>
                </a:moveTo>
                <a:cubicBezTo>
                  <a:pt x="150" y="18"/>
                  <a:pt x="45" y="0"/>
                  <a:pt x="25" y="13"/>
                </a:cubicBezTo>
                <a:cubicBezTo>
                  <a:pt x="6" y="26"/>
                  <a:pt x="0" y="126"/>
                  <a:pt x="16" y="138"/>
                </a:cubicBezTo>
                <a:cubicBezTo>
                  <a:pt x="32" y="150"/>
                  <a:pt x="151" y="137"/>
                  <a:pt x="161" y="120"/>
                </a:cubicBezTo>
                <a:cubicBezTo>
                  <a:pt x="171" y="103"/>
                  <a:pt x="172" y="51"/>
                  <a:pt x="161" y="35"/>
                </a:cubicBezTo>
                <a:close/>
                <a:moveTo>
                  <a:pt x="98" y="101"/>
                </a:moveTo>
                <a:cubicBezTo>
                  <a:pt x="98" y="106"/>
                  <a:pt x="96" y="109"/>
                  <a:pt x="93" y="111"/>
                </a:cubicBezTo>
                <a:cubicBezTo>
                  <a:pt x="89" y="113"/>
                  <a:pt x="85" y="115"/>
                  <a:pt x="80" y="115"/>
                </a:cubicBezTo>
                <a:cubicBezTo>
                  <a:pt x="75" y="115"/>
                  <a:pt x="70" y="114"/>
                  <a:pt x="66" y="111"/>
                </a:cubicBezTo>
                <a:cubicBezTo>
                  <a:pt x="63" y="109"/>
                  <a:pt x="61" y="106"/>
                  <a:pt x="61" y="101"/>
                </a:cubicBezTo>
                <a:cubicBezTo>
                  <a:pt x="61" y="54"/>
                  <a:pt x="61" y="54"/>
                  <a:pt x="61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77" y="102"/>
                  <a:pt x="77" y="102"/>
                  <a:pt x="77" y="102"/>
                </a:cubicBezTo>
                <a:cubicBezTo>
                  <a:pt x="77" y="104"/>
                  <a:pt x="78" y="104"/>
                  <a:pt x="80" y="104"/>
                </a:cubicBezTo>
                <a:cubicBezTo>
                  <a:pt x="81" y="104"/>
                  <a:pt x="82" y="104"/>
                  <a:pt x="82" y="102"/>
                </a:cubicBezTo>
                <a:cubicBezTo>
                  <a:pt x="82" y="54"/>
                  <a:pt x="82" y="54"/>
                  <a:pt x="82" y="54"/>
                </a:cubicBezTo>
                <a:cubicBezTo>
                  <a:pt x="98" y="54"/>
                  <a:pt x="98" y="54"/>
                  <a:pt x="98" y="54"/>
                </a:cubicBezTo>
                <a:lnTo>
                  <a:pt x="98" y="101"/>
                </a:lnTo>
                <a:close/>
                <a:moveTo>
                  <a:pt x="117" y="99"/>
                </a:moveTo>
                <a:cubicBezTo>
                  <a:pt x="116" y="101"/>
                  <a:pt x="104" y="102"/>
                  <a:pt x="103" y="101"/>
                </a:cubicBezTo>
                <a:cubicBezTo>
                  <a:pt x="101" y="100"/>
                  <a:pt x="102" y="90"/>
                  <a:pt x="104" y="88"/>
                </a:cubicBezTo>
                <a:cubicBezTo>
                  <a:pt x="105" y="87"/>
                  <a:pt x="116" y="89"/>
                  <a:pt x="117" y="91"/>
                </a:cubicBezTo>
                <a:cubicBezTo>
                  <a:pt x="118" y="92"/>
                  <a:pt x="118" y="97"/>
                  <a:pt x="117" y="99"/>
                </a:cubicBezTo>
                <a:close/>
                <a:moveTo>
                  <a:pt x="137" y="86"/>
                </a:moveTo>
                <a:cubicBezTo>
                  <a:pt x="124" y="86"/>
                  <a:pt x="124" y="86"/>
                  <a:pt x="124" y="86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113" y="76"/>
                  <a:pt x="113" y="76"/>
                  <a:pt x="113" y="76"/>
                </a:cubicBezTo>
                <a:cubicBezTo>
                  <a:pt x="113" y="78"/>
                  <a:pt x="113" y="78"/>
                  <a:pt x="114" y="79"/>
                </a:cubicBezTo>
                <a:cubicBezTo>
                  <a:pt x="114" y="79"/>
                  <a:pt x="116" y="79"/>
                  <a:pt x="118" y="79"/>
                </a:cubicBezTo>
                <a:cubicBezTo>
                  <a:pt x="118" y="86"/>
                  <a:pt x="118" y="86"/>
                  <a:pt x="118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7" y="86"/>
                  <a:pt x="105" y="86"/>
                  <a:pt x="104" y="84"/>
                </a:cubicBezTo>
                <a:cubicBezTo>
                  <a:pt x="103" y="83"/>
                  <a:pt x="102" y="80"/>
                  <a:pt x="102" y="76"/>
                </a:cubicBezTo>
                <a:cubicBezTo>
                  <a:pt x="102" y="51"/>
                  <a:pt x="102" y="51"/>
                  <a:pt x="102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7" y="114"/>
                  <a:pt x="57" y="114"/>
                  <a:pt x="57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51"/>
                  <a:pt x="41" y="51"/>
                  <a:pt x="41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41"/>
                  <a:pt x="32" y="41"/>
                  <a:pt x="32" y="41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13" y="37"/>
                  <a:pt x="113" y="37"/>
                  <a:pt x="113" y="37"/>
                </a:cubicBezTo>
                <a:cubicBezTo>
                  <a:pt x="113" y="41"/>
                  <a:pt x="113" y="41"/>
                  <a:pt x="113" y="41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8" y="41"/>
                  <a:pt x="118" y="41"/>
                  <a:pt x="118" y="41"/>
                </a:cubicBezTo>
                <a:cubicBezTo>
                  <a:pt x="126" y="41"/>
                  <a:pt x="126" y="41"/>
                  <a:pt x="126" y="41"/>
                </a:cubicBezTo>
                <a:cubicBezTo>
                  <a:pt x="131" y="69"/>
                  <a:pt x="131" y="69"/>
                  <a:pt x="131" y="69"/>
                </a:cubicBezTo>
                <a:cubicBezTo>
                  <a:pt x="134" y="45"/>
                  <a:pt x="134" y="45"/>
                  <a:pt x="134" y="45"/>
                </a:cubicBezTo>
                <a:cubicBezTo>
                  <a:pt x="144" y="45"/>
                  <a:pt x="144" y="45"/>
                  <a:pt x="144" y="45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5" name="Freeform 67"/>
          <p:cNvSpPr>
            <a:spLocks noEditPoints="1"/>
          </p:cNvSpPr>
          <p:nvPr/>
        </p:nvSpPr>
        <p:spPr bwMode="auto">
          <a:xfrm>
            <a:off x="1923215" y="5008844"/>
            <a:ext cx="379810" cy="429816"/>
          </a:xfrm>
          <a:custGeom>
            <a:avLst/>
            <a:gdLst>
              <a:gd name="T0" fmla="*/ 99 w 135"/>
              <a:gd name="T1" fmla="*/ 0 h 152"/>
              <a:gd name="T2" fmla="*/ 124 w 135"/>
              <a:gd name="T3" fmla="*/ 24 h 152"/>
              <a:gd name="T4" fmla="*/ 99 w 135"/>
              <a:gd name="T5" fmla="*/ 49 h 152"/>
              <a:gd name="T6" fmla="*/ 75 w 135"/>
              <a:gd name="T7" fmla="*/ 24 h 152"/>
              <a:gd name="T8" fmla="*/ 99 w 135"/>
              <a:gd name="T9" fmla="*/ 0 h 152"/>
              <a:gd name="T10" fmla="*/ 53 w 135"/>
              <a:gd name="T11" fmla="*/ 7 h 152"/>
              <a:gd name="T12" fmla="*/ 71 w 135"/>
              <a:gd name="T13" fmla="*/ 25 h 152"/>
              <a:gd name="T14" fmla="*/ 53 w 135"/>
              <a:gd name="T15" fmla="*/ 43 h 152"/>
              <a:gd name="T16" fmla="*/ 35 w 135"/>
              <a:gd name="T17" fmla="*/ 25 h 152"/>
              <a:gd name="T18" fmla="*/ 53 w 135"/>
              <a:gd name="T19" fmla="*/ 7 h 152"/>
              <a:gd name="T20" fmla="*/ 18 w 135"/>
              <a:gd name="T21" fmla="*/ 12 h 152"/>
              <a:gd name="T22" fmla="*/ 31 w 135"/>
              <a:gd name="T23" fmla="*/ 25 h 152"/>
              <a:gd name="T24" fmla="*/ 18 w 135"/>
              <a:gd name="T25" fmla="*/ 38 h 152"/>
              <a:gd name="T26" fmla="*/ 5 w 135"/>
              <a:gd name="T27" fmla="*/ 25 h 152"/>
              <a:gd name="T28" fmla="*/ 18 w 135"/>
              <a:gd name="T29" fmla="*/ 12 h 152"/>
              <a:gd name="T30" fmla="*/ 135 w 135"/>
              <a:gd name="T31" fmla="*/ 152 h 152"/>
              <a:gd name="T32" fmla="*/ 65 w 135"/>
              <a:gd name="T33" fmla="*/ 152 h 152"/>
              <a:gd name="T34" fmla="*/ 65 w 135"/>
              <a:gd name="T35" fmla="*/ 120 h 152"/>
              <a:gd name="T36" fmla="*/ 27 w 135"/>
              <a:gd name="T37" fmla="*/ 120 h 152"/>
              <a:gd name="T38" fmla="*/ 27 w 135"/>
              <a:gd name="T39" fmla="*/ 93 h 152"/>
              <a:gd name="T40" fmla="*/ 0 w 135"/>
              <a:gd name="T41" fmla="*/ 93 h 152"/>
              <a:gd name="T42" fmla="*/ 0 w 135"/>
              <a:gd name="T43" fmla="*/ 58 h 152"/>
              <a:gd name="T44" fmla="*/ 0 w 135"/>
              <a:gd name="T45" fmla="*/ 58 h 152"/>
              <a:gd name="T46" fmla="*/ 18 w 135"/>
              <a:gd name="T47" fmla="*/ 40 h 152"/>
              <a:gd name="T48" fmla="*/ 36 w 135"/>
              <a:gd name="T49" fmla="*/ 53 h 152"/>
              <a:gd name="T50" fmla="*/ 53 w 135"/>
              <a:gd name="T51" fmla="*/ 46 h 152"/>
              <a:gd name="T52" fmla="*/ 77 w 135"/>
              <a:gd name="T53" fmla="*/ 62 h 152"/>
              <a:gd name="T54" fmla="*/ 100 w 135"/>
              <a:gd name="T55" fmla="*/ 53 h 152"/>
              <a:gd name="T56" fmla="*/ 135 w 135"/>
              <a:gd name="T57" fmla="*/ 87 h 152"/>
              <a:gd name="T58" fmla="*/ 135 w 135"/>
              <a:gd name="T59" fmla="*/ 87 h 152"/>
              <a:gd name="T60" fmla="*/ 135 w 135"/>
              <a:gd name="T61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5" h="152">
                <a:moveTo>
                  <a:pt x="99" y="0"/>
                </a:moveTo>
                <a:cubicBezTo>
                  <a:pt x="113" y="0"/>
                  <a:pt x="124" y="11"/>
                  <a:pt x="124" y="24"/>
                </a:cubicBezTo>
                <a:cubicBezTo>
                  <a:pt x="124" y="38"/>
                  <a:pt x="113" y="49"/>
                  <a:pt x="99" y="49"/>
                </a:cubicBezTo>
                <a:cubicBezTo>
                  <a:pt x="86" y="49"/>
                  <a:pt x="75" y="38"/>
                  <a:pt x="75" y="24"/>
                </a:cubicBezTo>
                <a:cubicBezTo>
                  <a:pt x="75" y="11"/>
                  <a:pt x="86" y="0"/>
                  <a:pt x="99" y="0"/>
                </a:cubicBezTo>
                <a:close/>
                <a:moveTo>
                  <a:pt x="53" y="7"/>
                </a:moveTo>
                <a:cubicBezTo>
                  <a:pt x="63" y="7"/>
                  <a:pt x="71" y="15"/>
                  <a:pt x="71" y="25"/>
                </a:cubicBezTo>
                <a:cubicBezTo>
                  <a:pt x="71" y="35"/>
                  <a:pt x="63" y="43"/>
                  <a:pt x="53" y="43"/>
                </a:cubicBezTo>
                <a:cubicBezTo>
                  <a:pt x="43" y="43"/>
                  <a:pt x="35" y="35"/>
                  <a:pt x="35" y="25"/>
                </a:cubicBezTo>
                <a:cubicBezTo>
                  <a:pt x="35" y="15"/>
                  <a:pt x="43" y="7"/>
                  <a:pt x="53" y="7"/>
                </a:cubicBezTo>
                <a:close/>
                <a:moveTo>
                  <a:pt x="18" y="12"/>
                </a:moveTo>
                <a:cubicBezTo>
                  <a:pt x="25" y="12"/>
                  <a:pt x="31" y="17"/>
                  <a:pt x="31" y="25"/>
                </a:cubicBezTo>
                <a:cubicBezTo>
                  <a:pt x="31" y="32"/>
                  <a:pt x="25" y="38"/>
                  <a:pt x="18" y="38"/>
                </a:cubicBezTo>
                <a:cubicBezTo>
                  <a:pt x="10" y="38"/>
                  <a:pt x="5" y="32"/>
                  <a:pt x="5" y="25"/>
                </a:cubicBezTo>
                <a:cubicBezTo>
                  <a:pt x="5" y="17"/>
                  <a:pt x="10" y="12"/>
                  <a:pt x="18" y="12"/>
                </a:cubicBezTo>
                <a:close/>
                <a:moveTo>
                  <a:pt x="135" y="152"/>
                </a:moveTo>
                <a:cubicBezTo>
                  <a:pt x="65" y="152"/>
                  <a:pt x="65" y="152"/>
                  <a:pt x="65" y="152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27" y="120"/>
                  <a:pt x="27" y="120"/>
                  <a:pt x="27" y="120"/>
                </a:cubicBezTo>
                <a:cubicBezTo>
                  <a:pt x="27" y="93"/>
                  <a:pt x="27" y="93"/>
                  <a:pt x="27" y="93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48"/>
                  <a:pt x="8" y="40"/>
                  <a:pt x="18" y="40"/>
                </a:cubicBezTo>
                <a:cubicBezTo>
                  <a:pt x="26" y="40"/>
                  <a:pt x="34" y="46"/>
                  <a:pt x="36" y="53"/>
                </a:cubicBezTo>
                <a:cubicBezTo>
                  <a:pt x="40" y="49"/>
                  <a:pt x="46" y="46"/>
                  <a:pt x="53" y="46"/>
                </a:cubicBezTo>
                <a:cubicBezTo>
                  <a:pt x="64" y="46"/>
                  <a:pt x="73" y="53"/>
                  <a:pt x="77" y="62"/>
                </a:cubicBezTo>
                <a:cubicBezTo>
                  <a:pt x="83" y="56"/>
                  <a:pt x="91" y="53"/>
                  <a:pt x="100" y="53"/>
                </a:cubicBezTo>
                <a:cubicBezTo>
                  <a:pt x="119" y="53"/>
                  <a:pt x="134" y="68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lnTo>
                  <a:pt x="135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6" name="Freeform 111"/>
          <p:cNvSpPr>
            <a:spLocks noEditPoints="1"/>
          </p:cNvSpPr>
          <p:nvPr/>
        </p:nvSpPr>
        <p:spPr bwMode="auto">
          <a:xfrm>
            <a:off x="5772213" y="1488275"/>
            <a:ext cx="425054" cy="423863"/>
          </a:xfrm>
          <a:custGeom>
            <a:avLst/>
            <a:gdLst>
              <a:gd name="T0" fmla="*/ 75 w 151"/>
              <a:gd name="T1" fmla="*/ 0 h 150"/>
              <a:gd name="T2" fmla="*/ 0 w 151"/>
              <a:gd name="T3" fmla="*/ 75 h 150"/>
              <a:gd name="T4" fmla="*/ 75 w 151"/>
              <a:gd name="T5" fmla="*/ 150 h 150"/>
              <a:gd name="T6" fmla="*/ 151 w 151"/>
              <a:gd name="T7" fmla="*/ 75 h 150"/>
              <a:gd name="T8" fmla="*/ 75 w 151"/>
              <a:gd name="T9" fmla="*/ 0 h 150"/>
              <a:gd name="T10" fmla="*/ 125 w 151"/>
              <a:gd name="T11" fmla="*/ 35 h 150"/>
              <a:gd name="T12" fmla="*/ 139 w 151"/>
              <a:gd name="T13" fmla="*/ 74 h 150"/>
              <a:gd name="T14" fmla="*/ 110 w 151"/>
              <a:gd name="T15" fmla="*/ 71 h 150"/>
              <a:gd name="T16" fmla="*/ 95 w 151"/>
              <a:gd name="T17" fmla="*/ 72 h 150"/>
              <a:gd name="T18" fmla="*/ 94 w 151"/>
              <a:gd name="T19" fmla="*/ 69 h 150"/>
              <a:gd name="T20" fmla="*/ 90 w 151"/>
              <a:gd name="T21" fmla="*/ 60 h 150"/>
              <a:gd name="T22" fmla="*/ 125 w 151"/>
              <a:gd name="T23" fmla="*/ 35 h 150"/>
              <a:gd name="T24" fmla="*/ 75 w 151"/>
              <a:gd name="T25" fmla="*/ 12 h 150"/>
              <a:gd name="T26" fmla="*/ 117 w 151"/>
              <a:gd name="T27" fmla="*/ 27 h 150"/>
              <a:gd name="T28" fmla="*/ 84 w 151"/>
              <a:gd name="T29" fmla="*/ 50 h 150"/>
              <a:gd name="T30" fmla="*/ 61 w 151"/>
              <a:gd name="T31" fmla="*/ 13 h 150"/>
              <a:gd name="T32" fmla="*/ 75 w 151"/>
              <a:gd name="T33" fmla="*/ 12 h 150"/>
              <a:gd name="T34" fmla="*/ 48 w 151"/>
              <a:gd name="T35" fmla="*/ 18 h 150"/>
              <a:gd name="T36" fmla="*/ 71 w 151"/>
              <a:gd name="T37" fmla="*/ 54 h 150"/>
              <a:gd name="T38" fmla="*/ 14 w 151"/>
              <a:gd name="T39" fmla="*/ 62 h 150"/>
              <a:gd name="T40" fmla="*/ 13 w 151"/>
              <a:gd name="T41" fmla="*/ 62 h 150"/>
              <a:gd name="T42" fmla="*/ 48 w 151"/>
              <a:gd name="T43" fmla="*/ 18 h 150"/>
              <a:gd name="T44" fmla="*/ 12 w 151"/>
              <a:gd name="T45" fmla="*/ 75 h 150"/>
              <a:gd name="T46" fmla="*/ 12 w 151"/>
              <a:gd name="T47" fmla="*/ 74 h 150"/>
              <a:gd name="T48" fmla="*/ 13 w 151"/>
              <a:gd name="T49" fmla="*/ 74 h 150"/>
              <a:gd name="T50" fmla="*/ 77 w 151"/>
              <a:gd name="T51" fmla="*/ 65 h 150"/>
              <a:gd name="T52" fmla="*/ 82 w 151"/>
              <a:gd name="T53" fmla="*/ 75 h 150"/>
              <a:gd name="T54" fmla="*/ 80 w 151"/>
              <a:gd name="T55" fmla="*/ 75 h 150"/>
              <a:gd name="T56" fmla="*/ 28 w 151"/>
              <a:gd name="T57" fmla="*/ 117 h 150"/>
              <a:gd name="T58" fmla="*/ 12 w 151"/>
              <a:gd name="T59" fmla="*/ 75 h 150"/>
              <a:gd name="T60" fmla="*/ 75 w 151"/>
              <a:gd name="T61" fmla="*/ 139 h 150"/>
              <a:gd name="T62" fmla="*/ 36 w 151"/>
              <a:gd name="T63" fmla="*/ 126 h 150"/>
              <a:gd name="T64" fmla="*/ 86 w 151"/>
              <a:gd name="T65" fmla="*/ 86 h 150"/>
              <a:gd name="T66" fmla="*/ 86 w 151"/>
              <a:gd name="T67" fmla="*/ 86 h 150"/>
              <a:gd name="T68" fmla="*/ 100 w 151"/>
              <a:gd name="T69" fmla="*/ 134 h 150"/>
              <a:gd name="T70" fmla="*/ 75 w 151"/>
              <a:gd name="T71" fmla="*/ 139 h 150"/>
              <a:gd name="T72" fmla="*/ 111 w 151"/>
              <a:gd name="T73" fmla="*/ 128 h 150"/>
              <a:gd name="T74" fmla="*/ 99 w 151"/>
              <a:gd name="T75" fmla="*/ 83 h 150"/>
              <a:gd name="T76" fmla="*/ 112 w 151"/>
              <a:gd name="T77" fmla="*/ 82 h 150"/>
              <a:gd name="T78" fmla="*/ 138 w 151"/>
              <a:gd name="T79" fmla="*/ 86 h 150"/>
              <a:gd name="T80" fmla="*/ 111 w 151"/>
              <a:gd name="T81" fmla="*/ 128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1" h="150">
                <a:moveTo>
                  <a:pt x="75" y="0"/>
                </a:moveTo>
                <a:cubicBezTo>
                  <a:pt x="34" y="0"/>
                  <a:pt x="0" y="34"/>
                  <a:pt x="0" y="75"/>
                </a:cubicBezTo>
                <a:cubicBezTo>
                  <a:pt x="0" y="117"/>
                  <a:pt x="34" y="150"/>
                  <a:pt x="75" y="150"/>
                </a:cubicBezTo>
                <a:cubicBezTo>
                  <a:pt x="117" y="150"/>
                  <a:pt x="151" y="117"/>
                  <a:pt x="151" y="75"/>
                </a:cubicBezTo>
                <a:cubicBezTo>
                  <a:pt x="151" y="34"/>
                  <a:pt x="117" y="0"/>
                  <a:pt x="75" y="0"/>
                </a:cubicBezTo>
                <a:close/>
                <a:moveTo>
                  <a:pt x="125" y="35"/>
                </a:moveTo>
                <a:cubicBezTo>
                  <a:pt x="134" y="46"/>
                  <a:pt x="139" y="60"/>
                  <a:pt x="139" y="74"/>
                </a:cubicBezTo>
                <a:cubicBezTo>
                  <a:pt x="136" y="74"/>
                  <a:pt x="124" y="71"/>
                  <a:pt x="110" y="71"/>
                </a:cubicBezTo>
                <a:cubicBezTo>
                  <a:pt x="105" y="71"/>
                  <a:pt x="100" y="72"/>
                  <a:pt x="95" y="72"/>
                </a:cubicBezTo>
                <a:cubicBezTo>
                  <a:pt x="95" y="71"/>
                  <a:pt x="94" y="70"/>
                  <a:pt x="94" y="69"/>
                </a:cubicBezTo>
                <a:cubicBezTo>
                  <a:pt x="92" y="66"/>
                  <a:pt x="91" y="63"/>
                  <a:pt x="90" y="60"/>
                </a:cubicBezTo>
                <a:cubicBezTo>
                  <a:pt x="112" y="51"/>
                  <a:pt x="123" y="38"/>
                  <a:pt x="125" y="35"/>
                </a:cubicBezTo>
                <a:close/>
                <a:moveTo>
                  <a:pt x="75" y="12"/>
                </a:moveTo>
                <a:cubicBezTo>
                  <a:pt x="91" y="12"/>
                  <a:pt x="106" y="18"/>
                  <a:pt x="117" y="27"/>
                </a:cubicBezTo>
                <a:cubicBezTo>
                  <a:pt x="115" y="30"/>
                  <a:pt x="106" y="42"/>
                  <a:pt x="84" y="50"/>
                </a:cubicBezTo>
                <a:cubicBezTo>
                  <a:pt x="74" y="32"/>
                  <a:pt x="64" y="17"/>
                  <a:pt x="61" y="13"/>
                </a:cubicBezTo>
                <a:cubicBezTo>
                  <a:pt x="66" y="12"/>
                  <a:pt x="70" y="12"/>
                  <a:pt x="75" y="12"/>
                </a:cubicBezTo>
                <a:close/>
                <a:moveTo>
                  <a:pt x="48" y="18"/>
                </a:moveTo>
                <a:cubicBezTo>
                  <a:pt x="50" y="21"/>
                  <a:pt x="61" y="36"/>
                  <a:pt x="71" y="54"/>
                </a:cubicBezTo>
                <a:cubicBezTo>
                  <a:pt x="44" y="61"/>
                  <a:pt x="20" y="62"/>
                  <a:pt x="14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7" y="42"/>
                  <a:pt x="30" y="26"/>
                  <a:pt x="48" y="18"/>
                </a:cubicBezTo>
                <a:close/>
                <a:moveTo>
                  <a:pt x="12" y="75"/>
                </a:moveTo>
                <a:cubicBezTo>
                  <a:pt x="12" y="75"/>
                  <a:pt x="12" y="74"/>
                  <a:pt x="12" y="74"/>
                </a:cubicBezTo>
                <a:cubicBezTo>
                  <a:pt x="12" y="74"/>
                  <a:pt x="13" y="74"/>
                  <a:pt x="13" y="74"/>
                </a:cubicBezTo>
                <a:cubicBezTo>
                  <a:pt x="21" y="74"/>
                  <a:pt x="49" y="73"/>
                  <a:pt x="77" y="65"/>
                </a:cubicBezTo>
                <a:cubicBezTo>
                  <a:pt x="79" y="68"/>
                  <a:pt x="80" y="71"/>
                  <a:pt x="82" y="75"/>
                </a:cubicBezTo>
                <a:cubicBezTo>
                  <a:pt x="81" y="75"/>
                  <a:pt x="80" y="75"/>
                  <a:pt x="80" y="75"/>
                </a:cubicBezTo>
                <a:cubicBezTo>
                  <a:pt x="48" y="86"/>
                  <a:pt x="30" y="113"/>
                  <a:pt x="28" y="117"/>
                </a:cubicBezTo>
                <a:cubicBezTo>
                  <a:pt x="18" y="106"/>
                  <a:pt x="12" y="91"/>
                  <a:pt x="12" y="75"/>
                </a:cubicBezTo>
                <a:close/>
                <a:moveTo>
                  <a:pt x="75" y="139"/>
                </a:moveTo>
                <a:cubicBezTo>
                  <a:pt x="61" y="139"/>
                  <a:pt x="47" y="134"/>
                  <a:pt x="36" y="126"/>
                </a:cubicBezTo>
                <a:cubicBezTo>
                  <a:pt x="38" y="122"/>
                  <a:pt x="51" y="98"/>
                  <a:pt x="86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95" y="109"/>
                  <a:pt x="99" y="128"/>
                  <a:pt x="100" y="134"/>
                </a:cubicBezTo>
                <a:cubicBezTo>
                  <a:pt x="92" y="137"/>
                  <a:pt x="84" y="139"/>
                  <a:pt x="75" y="139"/>
                </a:cubicBezTo>
                <a:close/>
                <a:moveTo>
                  <a:pt x="111" y="128"/>
                </a:moveTo>
                <a:cubicBezTo>
                  <a:pt x="111" y="123"/>
                  <a:pt x="107" y="105"/>
                  <a:pt x="99" y="83"/>
                </a:cubicBezTo>
                <a:cubicBezTo>
                  <a:pt x="104" y="82"/>
                  <a:pt x="108" y="82"/>
                  <a:pt x="112" y="82"/>
                </a:cubicBezTo>
                <a:cubicBezTo>
                  <a:pt x="125" y="82"/>
                  <a:pt x="136" y="85"/>
                  <a:pt x="138" y="86"/>
                </a:cubicBezTo>
                <a:cubicBezTo>
                  <a:pt x="135" y="103"/>
                  <a:pt x="125" y="118"/>
                  <a:pt x="111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7" name="Freeform 101"/>
          <p:cNvSpPr>
            <a:spLocks noEditPoints="1"/>
          </p:cNvSpPr>
          <p:nvPr/>
        </p:nvSpPr>
        <p:spPr bwMode="auto">
          <a:xfrm>
            <a:off x="4340799" y="1656632"/>
            <a:ext cx="435769" cy="438150"/>
          </a:xfrm>
          <a:custGeom>
            <a:avLst/>
            <a:gdLst>
              <a:gd name="T0" fmla="*/ 77 w 155"/>
              <a:gd name="T1" fmla="*/ 0 h 155"/>
              <a:gd name="T2" fmla="*/ 0 w 155"/>
              <a:gd name="T3" fmla="*/ 77 h 155"/>
              <a:gd name="T4" fmla="*/ 77 w 155"/>
              <a:gd name="T5" fmla="*/ 155 h 155"/>
              <a:gd name="T6" fmla="*/ 155 w 155"/>
              <a:gd name="T7" fmla="*/ 77 h 155"/>
              <a:gd name="T8" fmla="*/ 77 w 155"/>
              <a:gd name="T9" fmla="*/ 0 h 155"/>
              <a:gd name="T10" fmla="*/ 107 w 155"/>
              <a:gd name="T11" fmla="*/ 114 h 155"/>
              <a:gd name="T12" fmla="*/ 104 w 155"/>
              <a:gd name="T13" fmla="*/ 113 h 155"/>
              <a:gd name="T14" fmla="*/ 64 w 155"/>
              <a:gd name="T15" fmla="*/ 102 h 155"/>
              <a:gd name="T16" fmla="*/ 40 w 155"/>
              <a:gd name="T17" fmla="*/ 105 h 155"/>
              <a:gd name="T18" fmla="*/ 36 w 155"/>
              <a:gd name="T19" fmla="*/ 106 h 155"/>
              <a:gd name="T20" fmla="*/ 31 w 155"/>
              <a:gd name="T21" fmla="*/ 101 h 155"/>
              <a:gd name="T22" fmla="*/ 35 w 155"/>
              <a:gd name="T23" fmla="*/ 96 h 155"/>
              <a:gd name="T24" fmla="*/ 64 w 155"/>
              <a:gd name="T25" fmla="*/ 92 h 155"/>
              <a:gd name="T26" fmla="*/ 109 w 155"/>
              <a:gd name="T27" fmla="*/ 104 h 155"/>
              <a:gd name="T28" fmla="*/ 112 w 155"/>
              <a:gd name="T29" fmla="*/ 109 h 155"/>
              <a:gd name="T30" fmla="*/ 107 w 155"/>
              <a:gd name="T31" fmla="*/ 114 h 155"/>
              <a:gd name="T32" fmla="*/ 116 w 155"/>
              <a:gd name="T33" fmla="*/ 94 h 155"/>
              <a:gd name="T34" fmla="*/ 112 w 155"/>
              <a:gd name="T35" fmla="*/ 92 h 155"/>
              <a:gd name="T36" fmla="*/ 63 w 155"/>
              <a:gd name="T37" fmla="*/ 80 h 155"/>
              <a:gd name="T38" fmla="*/ 37 w 155"/>
              <a:gd name="T39" fmla="*/ 83 h 155"/>
              <a:gd name="T40" fmla="*/ 34 w 155"/>
              <a:gd name="T41" fmla="*/ 84 h 155"/>
              <a:gd name="T42" fmla="*/ 28 w 155"/>
              <a:gd name="T43" fmla="*/ 78 h 155"/>
              <a:gd name="T44" fmla="*/ 32 w 155"/>
              <a:gd name="T45" fmla="*/ 71 h 155"/>
              <a:gd name="T46" fmla="*/ 63 w 155"/>
              <a:gd name="T47" fmla="*/ 67 h 155"/>
              <a:gd name="T48" fmla="*/ 118 w 155"/>
              <a:gd name="T49" fmla="*/ 81 h 155"/>
              <a:gd name="T50" fmla="*/ 122 w 155"/>
              <a:gd name="T51" fmla="*/ 87 h 155"/>
              <a:gd name="T52" fmla="*/ 116 w 155"/>
              <a:gd name="T53" fmla="*/ 94 h 155"/>
              <a:gd name="T54" fmla="*/ 125 w 155"/>
              <a:gd name="T55" fmla="*/ 70 h 155"/>
              <a:gd name="T56" fmla="*/ 121 w 155"/>
              <a:gd name="T57" fmla="*/ 68 h 155"/>
              <a:gd name="T58" fmla="*/ 65 w 155"/>
              <a:gd name="T59" fmla="*/ 55 h 155"/>
              <a:gd name="T60" fmla="*/ 34 w 155"/>
              <a:gd name="T61" fmla="*/ 59 h 155"/>
              <a:gd name="T62" fmla="*/ 30 w 155"/>
              <a:gd name="T63" fmla="*/ 60 h 155"/>
              <a:gd name="T64" fmla="*/ 22 w 155"/>
              <a:gd name="T65" fmla="*/ 53 h 155"/>
              <a:gd name="T66" fmla="*/ 28 w 155"/>
              <a:gd name="T67" fmla="*/ 45 h 155"/>
              <a:gd name="T68" fmla="*/ 65 w 155"/>
              <a:gd name="T69" fmla="*/ 40 h 155"/>
              <a:gd name="T70" fmla="*/ 129 w 155"/>
              <a:gd name="T71" fmla="*/ 55 h 155"/>
              <a:gd name="T72" fmla="*/ 133 w 155"/>
              <a:gd name="T73" fmla="*/ 62 h 155"/>
              <a:gd name="T74" fmla="*/ 125 w 155"/>
              <a:gd name="T75" fmla="*/ 7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5" h="155">
                <a:moveTo>
                  <a:pt x="77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20"/>
                  <a:pt x="35" y="155"/>
                  <a:pt x="77" y="155"/>
                </a:cubicBezTo>
                <a:cubicBezTo>
                  <a:pt x="120" y="155"/>
                  <a:pt x="155" y="120"/>
                  <a:pt x="155" y="77"/>
                </a:cubicBezTo>
                <a:cubicBezTo>
                  <a:pt x="155" y="34"/>
                  <a:pt x="120" y="0"/>
                  <a:pt x="77" y="0"/>
                </a:cubicBezTo>
                <a:close/>
                <a:moveTo>
                  <a:pt x="107" y="114"/>
                </a:moveTo>
                <a:cubicBezTo>
                  <a:pt x="106" y="114"/>
                  <a:pt x="105" y="114"/>
                  <a:pt x="104" y="113"/>
                </a:cubicBezTo>
                <a:cubicBezTo>
                  <a:pt x="93" y="106"/>
                  <a:pt x="79" y="102"/>
                  <a:pt x="64" y="102"/>
                </a:cubicBezTo>
                <a:cubicBezTo>
                  <a:pt x="56" y="102"/>
                  <a:pt x="47" y="104"/>
                  <a:pt x="40" y="105"/>
                </a:cubicBezTo>
                <a:cubicBezTo>
                  <a:pt x="38" y="105"/>
                  <a:pt x="37" y="106"/>
                  <a:pt x="36" y="106"/>
                </a:cubicBezTo>
                <a:cubicBezTo>
                  <a:pt x="33" y="106"/>
                  <a:pt x="31" y="104"/>
                  <a:pt x="31" y="101"/>
                </a:cubicBezTo>
                <a:cubicBezTo>
                  <a:pt x="31" y="98"/>
                  <a:pt x="33" y="96"/>
                  <a:pt x="35" y="96"/>
                </a:cubicBezTo>
                <a:cubicBezTo>
                  <a:pt x="45" y="94"/>
                  <a:pt x="54" y="92"/>
                  <a:pt x="64" y="92"/>
                </a:cubicBezTo>
                <a:cubicBezTo>
                  <a:pt x="81" y="92"/>
                  <a:pt x="96" y="96"/>
                  <a:pt x="109" y="104"/>
                </a:cubicBezTo>
                <a:cubicBezTo>
                  <a:pt x="111" y="105"/>
                  <a:pt x="112" y="106"/>
                  <a:pt x="112" y="109"/>
                </a:cubicBezTo>
                <a:cubicBezTo>
                  <a:pt x="112" y="112"/>
                  <a:pt x="110" y="114"/>
                  <a:pt x="107" y="114"/>
                </a:cubicBezTo>
                <a:close/>
                <a:moveTo>
                  <a:pt x="116" y="94"/>
                </a:moveTo>
                <a:cubicBezTo>
                  <a:pt x="114" y="94"/>
                  <a:pt x="113" y="93"/>
                  <a:pt x="112" y="92"/>
                </a:cubicBezTo>
                <a:cubicBezTo>
                  <a:pt x="99" y="85"/>
                  <a:pt x="82" y="80"/>
                  <a:pt x="63" y="80"/>
                </a:cubicBezTo>
                <a:cubicBezTo>
                  <a:pt x="53" y="80"/>
                  <a:pt x="44" y="81"/>
                  <a:pt x="37" y="83"/>
                </a:cubicBezTo>
                <a:cubicBezTo>
                  <a:pt x="36" y="83"/>
                  <a:pt x="35" y="84"/>
                  <a:pt x="34" y="84"/>
                </a:cubicBezTo>
                <a:cubicBezTo>
                  <a:pt x="30" y="84"/>
                  <a:pt x="28" y="81"/>
                  <a:pt x="28" y="78"/>
                </a:cubicBezTo>
                <a:cubicBezTo>
                  <a:pt x="28" y="74"/>
                  <a:pt x="29" y="72"/>
                  <a:pt x="32" y="71"/>
                </a:cubicBezTo>
                <a:cubicBezTo>
                  <a:pt x="41" y="69"/>
                  <a:pt x="50" y="67"/>
                  <a:pt x="63" y="67"/>
                </a:cubicBezTo>
                <a:cubicBezTo>
                  <a:pt x="83" y="67"/>
                  <a:pt x="103" y="72"/>
                  <a:pt x="118" y="81"/>
                </a:cubicBezTo>
                <a:cubicBezTo>
                  <a:pt x="121" y="83"/>
                  <a:pt x="122" y="85"/>
                  <a:pt x="122" y="87"/>
                </a:cubicBezTo>
                <a:cubicBezTo>
                  <a:pt x="122" y="91"/>
                  <a:pt x="119" y="94"/>
                  <a:pt x="116" y="94"/>
                </a:cubicBezTo>
                <a:close/>
                <a:moveTo>
                  <a:pt x="125" y="70"/>
                </a:moveTo>
                <a:cubicBezTo>
                  <a:pt x="124" y="70"/>
                  <a:pt x="123" y="69"/>
                  <a:pt x="121" y="68"/>
                </a:cubicBezTo>
                <a:cubicBezTo>
                  <a:pt x="107" y="60"/>
                  <a:pt x="86" y="55"/>
                  <a:pt x="65" y="55"/>
                </a:cubicBezTo>
                <a:cubicBezTo>
                  <a:pt x="54" y="55"/>
                  <a:pt x="43" y="57"/>
                  <a:pt x="34" y="59"/>
                </a:cubicBezTo>
                <a:cubicBezTo>
                  <a:pt x="32" y="59"/>
                  <a:pt x="31" y="60"/>
                  <a:pt x="30" y="60"/>
                </a:cubicBezTo>
                <a:cubicBezTo>
                  <a:pt x="26" y="60"/>
                  <a:pt x="22" y="57"/>
                  <a:pt x="22" y="53"/>
                </a:cubicBezTo>
                <a:cubicBezTo>
                  <a:pt x="22" y="48"/>
                  <a:pt x="25" y="46"/>
                  <a:pt x="28" y="45"/>
                </a:cubicBezTo>
                <a:cubicBezTo>
                  <a:pt x="39" y="42"/>
                  <a:pt x="51" y="40"/>
                  <a:pt x="65" y="40"/>
                </a:cubicBezTo>
                <a:cubicBezTo>
                  <a:pt x="87" y="40"/>
                  <a:pt x="111" y="45"/>
                  <a:pt x="129" y="55"/>
                </a:cubicBezTo>
                <a:cubicBezTo>
                  <a:pt x="131" y="57"/>
                  <a:pt x="133" y="59"/>
                  <a:pt x="133" y="62"/>
                </a:cubicBezTo>
                <a:cubicBezTo>
                  <a:pt x="133" y="67"/>
                  <a:pt x="129" y="70"/>
                  <a:pt x="125" y="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8" name="Freeform 111"/>
          <p:cNvSpPr>
            <a:spLocks noEditPoints="1"/>
          </p:cNvSpPr>
          <p:nvPr/>
        </p:nvSpPr>
        <p:spPr bwMode="auto">
          <a:xfrm>
            <a:off x="4088683" y="2709625"/>
            <a:ext cx="244058" cy="243374"/>
          </a:xfrm>
          <a:custGeom>
            <a:avLst/>
            <a:gdLst>
              <a:gd name="T0" fmla="*/ 75 w 151"/>
              <a:gd name="T1" fmla="*/ 0 h 150"/>
              <a:gd name="T2" fmla="*/ 0 w 151"/>
              <a:gd name="T3" fmla="*/ 75 h 150"/>
              <a:gd name="T4" fmla="*/ 75 w 151"/>
              <a:gd name="T5" fmla="*/ 150 h 150"/>
              <a:gd name="T6" fmla="*/ 151 w 151"/>
              <a:gd name="T7" fmla="*/ 75 h 150"/>
              <a:gd name="T8" fmla="*/ 75 w 151"/>
              <a:gd name="T9" fmla="*/ 0 h 150"/>
              <a:gd name="T10" fmla="*/ 125 w 151"/>
              <a:gd name="T11" fmla="*/ 35 h 150"/>
              <a:gd name="T12" fmla="*/ 139 w 151"/>
              <a:gd name="T13" fmla="*/ 74 h 150"/>
              <a:gd name="T14" fmla="*/ 110 w 151"/>
              <a:gd name="T15" fmla="*/ 71 h 150"/>
              <a:gd name="T16" fmla="*/ 95 w 151"/>
              <a:gd name="T17" fmla="*/ 72 h 150"/>
              <a:gd name="T18" fmla="*/ 94 w 151"/>
              <a:gd name="T19" fmla="*/ 69 h 150"/>
              <a:gd name="T20" fmla="*/ 90 w 151"/>
              <a:gd name="T21" fmla="*/ 60 h 150"/>
              <a:gd name="T22" fmla="*/ 125 w 151"/>
              <a:gd name="T23" fmla="*/ 35 h 150"/>
              <a:gd name="T24" fmla="*/ 75 w 151"/>
              <a:gd name="T25" fmla="*/ 12 h 150"/>
              <a:gd name="T26" fmla="*/ 117 w 151"/>
              <a:gd name="T27" fmla="*/ 27 h 150"/>
              <a:gd name="T28" fmla="*/ 84 w 151"/>
              <a:gd name="T29" fmla="*/ 50 h 150"/>
              <a:gd name="T30" fmla="*/ 61 w 151"/>
              <a:gd name="T31" fmla="*/ 13 h 150"/>
              <a:gd name="T32" fmla="*/ 75 w 151"/>
              <a:gd name="T33" fmla="*/ 12 h 150"/>
              <a:gd name="T34" fmla="*/ 48 w 151"/>
              <a:gd name="T35" fmla="*/ 18 h 150"/>
              <a:gd name="T36" fmla="*/ 71 w 151"/>
              <a:gd name="T37" fmla="*/ 54 h 150"/>
              <a:gd name="T38" fmla="*/ 14 w 151"/>
              <a:gd name="T39" fmla="*/ 62 h 150"/>
              <a:gd name="T40" fmla="*/ 13 w 151"/>
              <a:gd name="T41" fmla="*/ 62 h 150"/>
              <a:gd name="T42" fmla="*/ 48 w 151"/>
              <a:gd name="T43" fmla="*/ 18 h 150"/>
              <a:gd name="T44" fmla="*/ 12 w 151"/>
              <a:gd name="T45" fmla="*/ 75 h 150"/>
              <a:gd name="T46" fmla="*/ 12 w 151"/>
              <a:gd name="T47" fmla="*/ 74 h 150"/>
              <a:gd name="T48" fmla="*/ 13 w 151"/>
              <a:gd name="T49" fmla="*/ 74 h 150"/>
              <a:gd name="T50" fmla="*/ 77 w 151"/>
              <a:gd name="T51" fmla="*/ 65 h 150"/>
              <a:gd name="T52" fmla="*/ 82 w 151"/>
              <a:gd name="T53" fmla="*/ 75 h 150"/>
              <a:gd name="T54" fmla="*/ 80 w 151"/>
              <a:gd name="T55" fmla="*/ 75 h 150"/>
              <a:gd name="T56" fmla="*/ 28 w 151"/>
              <a:gd name="T57" fmla="*/ 117 h 150"/>
              <a:gd name="T58" fmla="*/ 12 w 151"/>
              <a:gd name="T59" fmla="*/ 75 h 150"/>
              <a:gd name="T60" fmla="*/ 75 w 151"/>
              <a:gd name="T61" fmla="*/ 139 h 150"/>
              <a:gd name="T62" fmla="*/ 36 w 151"/>
              <a:gd name="T63" fmla="*/ 126 h 150"/>
              <a:gd name="T64" fmla="*/ 86 w 151"/>
              <a:gd name="T65" fmla="*/ 86 h 150"/>
              <a:gd name="T66" fmla="*/ 86 w 151"/>
              <a:gd name="T67" fmla="*/ 86 h 150"/>
              <a:gd name="T68" fmla="*/ 100 w 151"/>
              <a:gd name="T69" fmla="*/ 134 h 150"/>
              <a:gd name="T70" fmla="*/ 75 w 151"/>
              <a:gd name="T71" fmla="*/ 139 h 150"/>
              <a:gd name="T72" fmla="*/ 111 w 151"/>
              <a:gd name="T73" fmla="*/ 128 h 150"/>
              <a:gd name="T74" fmla="*/ 99 w 151"/>
              <a:gd name="T75" fmla="*/ 83 h 150"/>
              <a:gd name="T76" fmla="*/ 112 w 151"/>
              <a:gd name="T77" fmla="*/ 82 h 150"/>
              <a:gd name="T78" fmla="*/ 138 w 151"/>
              <a:gd name="T79" fmla="*/ 86 h 150"/>
              <a:gd name="T80" fmla="*/ 111 w 151"/>
              <a:gd name="T81" fmla="*/ 128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1" h="150">
                <a:moveTo>
                  <a:pt x="75" y="0"/>
                </a:moveTo>
                <a:cubicBezTo>
                  <a:pt x="34" y="0"/>
                  <a:pt x="0" y="34"/>
                  <a:pt x="0" y="75"/>
                </a:cubicBezTo>
                <a:cubicBezTo>
                  <a:pt x="0" y="117"/>
                  <a:pt x="34" y="150"/>
                  <a:pt x="75" y="150"/>
                </a:cubicBezTo>
                <a:cubicBezTo>
                  <a:pt x="117" y="150"/>
                  <a:pt x="151" y="117"/>
                  <a:pt x="151" y="75"/>
                </a:cubicBezTo>
                <a:cubicBezTo>
                  <a:pt x="151" y="34"/>
                  <a:pt x="117" y="0"/>
                  <a:pt x="75" y="0"/>
                </a:cubicBezTo>
                <a:close/>
                <a:moveTo>
                  <a:pt x="125" y="35"/>
                </a:moveTo>
                <a:cubicBezTo>
                  <a:pt x="134" y="46"/>
                  <a:pt x="139" y="60"/>
                  <a:pt x="139" y="74"/>
                </a:cubicBezTo>
                <a:cubicBezTo>
                  <a:pt x="136" y="74"/>
                  <a:pt x="124" y="71"/>
                  <a:pt x="110" y="71"/>
                </a:cubicBezTo>
                <a:cubicBezTo>
                  <a:pt x="105" y="71"/>
                  <a:pt x="100" y="72"/>
                  <a:pt x="95" y="72"/>
                </a:cubicBezTo>
                <a:cubicBezTo>
                  <a:pt x="95" y="71"/>
                  <a:pt x="94" y="70"/>
                  <a:pt x="94" y="69"/>
                </a:cubicBezTo>
                <a:cubicBezTo>
                  <a:pt x="92" y="66"/>
                  <a:pt x="91" y="63"/>
                  <a:pt x="90" y="60"/>
                </a:cubicBezTo>
                <a:cubicBezTo>
                  <a:pt x="112" y="51"/>
                  <a:pt x="123" y="38"/>
                  <a:pt x="125" y="35"/>
                </a:cubicBezTo>
                <a:close/>
                <a:moveTo>
                  <a:pt x="75" y="12"/>
                </a:moveTo>
                <a:cubicBezTo>
                  <a:pt x="91" y="12"/>
                  <a:pt x="106" y="18"/>
                  <a:pt x="117" y="27"/>
                </a:cubicBezTo>
                <a:cubicBezTo>
                  <a:pt x="115" y="30"/>
                  <a:pt x="106" y="42"/>
                  <a:pt x="84" y="50"/>
                </a:cubicBezTo>
                <a:cubicBezTo>
                  <a:pt x="74" y="32"/>
                  <a:pt x="64" y="17"/>
                  <a:pt x="61" y="13"/>
                </a:cubicBezTo>
                <a:cubicBezTo>
                  <a:pt x="66" y="12"/>
                  <a:pt x="70" y="12"/>
                  <a:pt x="75" y="12"/>
                </a:cubicBezTo>
                <a:close/>
                <a:moveTo>
                  <a:pt x="48" y="18"/>
                </a:moveTo>
                <a:cubicBezTo>
                  <a:pt x="50" y="21"/>
                  <a:pt x="61" y="36"/>
                  <a:pt x="71" y="54"/>
                </a:cubicBezTo>
                <a:cubicBezTo>
                  <a:pt x="44" y="61"/>
                  <a:pt x="20" y="62"/>
                  <a:pt x="14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7" y="42"/>
                  <a:pt x="30" y="26"/>
                  <a:pt x="48" y="18"/>
                </a:cubicBezTo>
                <a:close/>
                <a:moveTo>
                  <a:pt x="12" y="75"/>
                </a:moveTo>
                <a:cubicBezTo>
                  <a:pt x="12" y="75"/>
                  <a:pt x="12" y="74"/>
                  <a:pt x="12" y="74"/>
                </a:cubicBezTo>
                <a:cubicBezTo>
                  <a:pt x="12" y="74"/>
                  <a:pt x="13" y="74"/>
                  <a:pt x="13" y="74"/>
                </a:cubicBezTo>
                <a:cubicBezTo>
                  <a:pt x="21" y="74"/>
                  <a:pt x="49" y="73"/>
                  <a:pt x="77" y="65"/>
                </a:cubicBezTo>
                <a:cubicBezTo>
                  <a:pt x="79" y="68"/>
                  <a:pt x="80" y="71"/>
                  <a:pt x="82" y="75"/>
                </a:cubicBezTo>
                <a:cubicBezTo>
                  <a:pt x="81" y="75"/>
                  <a:pt x="80" y="75"/>
                  <a:pt x="80" y="75"/>
                </a:cubicBezTo>
                <a:cubicBezTo>
                  <a:pt x="48" y="86"/>
                  <a:pt x="30" y="113"/>
                  <a:pt x="28" y="117"/>
                </a:cubicBezTo>
                <a:cubicBezTo>
                  <a:pt x="18" y="106"/>
                  <a:pt x="12" y="91"/>
                  <a:pt x="12" y="75"/>
                </a:cubicBezTo>
                <a:close/>
                <a:moveTo>
                  <a:pt x="75" y="139"/>
                </a:moveTo>
                <a:cubicBezTo>
                  <a:pt x="61" y="139"/>
                  <a:pt x="47" y="134"/>
                  <a:pt x="36" y="126"/>
                </a:cubicBezTo>
                <a:cubicBezTo>
                  <a:pt x="38" y="122"/>
                  <a:pt x="51" y="98"/>
                  <a:pt x="86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95" y="109"/>
                  <a:pt x="99" y="128"/>
                  <a:pt x="100" y="134"/>
                </a:cubicBezTo>
                <a:cubicBezTo>
                  <a:pt x="92" y="137"/>
                  <a:pt x="84" y="139"/>
                  <a:pt x="75" y="139"/>
                </a:cubicBezTo>
                <a:close/>
                <a:moveTo>
                  <a:pt x="111" y="128"/>
                </a:moveTo>
                <a:cubicBezTo>
                  <a:pt x="111" y="123"/>
                  <a:pt x="107" y="105"/>
                  <a:pt x="99" y="83"/>
                </a:cubicBezTo>
                <a:cubicBezTo>
                  <a:pt x="104" y="82"/>
                  <a:pt x="108" y="82"/>
                  <a:pt x="112" y="82"/>
                </a:cubicBezTo>
                <a:cubicBezTo>
                  <a:pt x="125" y="82"/>
                  <a:pt x="136" y="85"/>
                  <a:pt x="138" y="86"/>
                </a:cubicBezTo>
                <a:cubicBezTo>
                  <a:pt x="135" y="103"/>
                  <a:pt x="125" y="118"/>
                  <a:pt x="111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89" name="Freeform 101"/>
          <p:cNvSpPr>
            <a:spLocks noEditPoints="1"/>
          </p:cNvSpPr>
          <p:nvPr/>
        </p:nvSpPr>
        <p:spPr bwMode="auto">
          <a:xfrm>
            <a:off x="7211567" y="2136708"/>
            <a:ext cx="283299" cy="284847"/>
          </a:xfrm>
          <a:custGeom>
            <a:avLst/>
            <a:gdLst>
              <a:gd name="T0" fmla="*/ 77 w 155"/>
              <a:gd name="T1" fmla="*/ 0 h 155"/>
              <a:gd name="T2" fmla="*/ 0 w 155"/>
              <a:gd name="T3" fmla="*/ 77 h 155"/>
              <a:gd name="T4" fmla="*/ 77 w 155"/>
              <a:gd name="T5" fmla="*/ 155 h 155"/>
              <a:gd name="T6" fmla="*/ 155 w 155"/>
              <a:gd name="T7" fmla="*/ 77 h 155"/>
              <a:gd name="T8" fmla="*/ 77 w 155"/>
              <a:gd name="T9" fmla="*/ 0 h 155"/>
              <a:gd name="T10" fmla="*/ 107 w 155"/>
              <a:gd name="T11" fmla="*/ 114 h 155"/>
              <a:gd name="T12" fmla="*/ 104 w 155"/>
              <a:gd name="T13" fmla="*/ 113 h 155"/>
              <a:gd name="T14" fmla="*/ 64 w 155"/>
              <a:gd name="T15" fmla="*/ 102 h 155"/>
              <a:gd name="T16" fmla="*/ 40 w 155"/>
              <a:gd name="T17" fmla="*/ 105 h 155"/>
              <a:gd name="T18" fmla="*/ 36 w 155"/>
              <a:gd name="T19" fmla="*/ 106 h 155"/>
              <a:gd name="T20" fmla="*/ 31 w 155"/>
              <a:gd name="T21" fmla="*/ 101 h 155"/>
              <a:gd name="T22" fmla="*/ 35 w 155"/>
              <a:gd name="T23" fmla="*/ 96 h 155"/>
              <a:gd name="T24" fmla="*/ 64 w 155"/>
              <a:gd name="T25" fmla="*/ 92 h 155"/>
              <a:gd name="T26" fmla="*/ 109 w 155"/>
              <a:gd name="T27" fmla="*/ 104 h 155"/>
              <a:gd name="T28" fmla="*/ 112 w 155"/>
              <a:gd name="T29" fmla="*/ 109 h 155"/>
              <a:gd name="T30" fmla="*/ 107 w 155"/>
              <a:gd name="T31" fmla="*/ 114 h 155"/>
              <a:gd name="T32" fmla="*/ 116 w 155"/>
              <a:gd name="T33" fmla="*/ 94 h 155"/>
              <a:gd name="T34" fmla="*/ 112 w 155"/>
              <a:gd name="T35" fmla="*/ 92 h 155"/>
              <a:gd name="T36" fmla="*/ 63 w 155"/>
              <a:gd name="T37" fmla="*/ 80 h 155"/>
              <a:gd name="T38" fmla="*/ 37 w 155"/>
              <a:gd name="T39" fmla="*/ 83 h 155"/>
              <a:gd name="T40" fmla="*/ 34 w 155"/>
              <a:gd name="T41" fmla="*/ 84 h 155"/>
              <a:gd name="T42" fmla="*/ 28 w 155"/>
              <a:gd name="T43" fmla="*/ 78 h 155"/>
              <a:gd name="T44" fmla="*/ 32 w 155"/>
              <a:gd name="T45" fmla="*/ 71 h 155"/>
              <a:gd name="T46" fmla="*/ 63 w 155"/>
              <a:gd name="T47" fmla="*/ 67 h 155"/>
              <a:gd name="T48" fmla="*/ 118 w 155"/>
              <a:gd name="T49" fmla="*/ 81 h 155"/>
              <a:gd name="T50" fmla="*/ 122 w 155"/>
              <a:gd name="T51" fmla="*/ 87 h 155"/>
              <a:gd name="T52" fmla="*/ 116 w 155"/>
              <a:gd name="T53" fmla="*/ 94 h 155"/>
              <a:gd name="T54" fmla="*/ 125 w 155"/>
              <a:gd name="T55" fmla="*/ 70 h 155"/>
              <a:gd name="T56" fmla="*/ 121 w 155"/>
              <a:gd name="T57" fmla="*/ 68 h 155"/>
              <a:gd name="T58" fmla="*/ 65 w 155"/>
              <a:gd name="T59" fmla="*/ 55 h 155"/>
              <a:gd name="T60" fmla="*/ 34 w 155"/>
              <a:gd name="T61" fmla="*/ 59 h 155"/>
              <a:gd name="T62" fmla="*/ 30 w 155"/>
              <a:gd name="T63" fmla="*/ 60 h 155"/>
              <a:gd name="T64" fmla="*/ 22 w 155"/>
              <a:gd name="T65" fmla="*/ 53 h 155"/>
              <a:gd name="T66" fmla="*/ 28 w 155"/>
              <a:gd name="T67" fmla="*/ 45 h 155"/>
              <a:gd name="T68" fmla="*/ 65 w 155"/>
              <a:gd name="T69" fmla="*/ 40 h 155"/>
              <a:gd name="T70" fmla="*/ 129 w 155"/>
              <a:gd name="T71" fmla="*/ 55 h 155"/>
              <a:gd name="T72" fmla="*/ 133 w 155"/>
              <a:gd name="T73" fmla="*/ 62 h 155"/>
              <a:gd name="T74" fmla="*/ 125 w 155"/>
              <a:gd name="T75" fmla="*/ 7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5" h="155">
                <a:moveTo>
                  <a:pt x="77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20"/>
                  <a:pt x="35" y="155"/>
                  <a:pt x="77" y="155"/>
                </a:cubicBezTo>
                <a:cubicBezTo>
                  <a:pt x="120" y="155"/>
                  <a:pt x="155" y="120"/>
                  <a:pt x="155" y="77"/>
                </a:cubicBezTo>
                <a:cubicBezTo>
                  <a:pt x="155" y="34"/>
                  <a:pt x="120" y="0"/>
                  <a:pt x="77" y="0"/>
                </a:cubicBezTo>
                <a:close/>
                <a:moveTo>
                  <a:pt x="107" y="114"/>
                </a:moveTo>
                <a:cubicBezTo>
                  <a:pt x="106" y="114"/>
                  <a:pt x="105" y="114"/>
                  <a:pt x="104" y="113"/>
                </a:cubicBezTo>
                <a:cubicBezTo>
                  <a:pt x="93" y="106"/>
                  <a:pt x="79" y="102"/>
                  <a:pt x="64" y="102"/>
                </a:cubicBezTo>
                <a:cubicBezTo>
                  <a:pt x="56" y="102"/>
                  <a:pt x="47" y="104"/>
                  <a:pt x="40" y="105"/>
                </a:cubicBezTo>
                <a:cubicBezTo>
                  <a:pt x="38" y="105"/>
                  <a:pt x="37" y="106"/>
                  <a:pt x="36" y="106"/>
                </a:cubicBezTo>
                <a:cubicBezTo>
                  <a:pt x="33" y="106"/>
                  <a:pt x="31" y="104"/>
                  <a:pt x="31" y="101"/>
                </a:cubicBezTo>
                <a:cubicBezTo>
                  <a:pt x="31" y="98"/>
                  <a:pt x="33" y="96"/>
                  <a:pt x="35" y="96"/>
                </a:cubicBezTo>
                <a:cubicBezTo>
                  <a:pt x="45" y="94"/>
                  <a:pt x="54" y="92"/>
                  <a:pt x="64" y="92"/>
                </a:cubicBezTo>
                <a:cubicBezTo>
                  <a:pt x="81" y="92"/>
                  <a:pt x="96" y="96"/>
                  <a:pt x="109" y="104"/>
                </a:cubicBezTo>
                <a:cubicBezTo>
                  <a:pt x="111" y="105"/>
                  <a:pt x="112" y="106"/>
                  <a:pt x="112" y="109"/>
                </a:cubicBezTo>
                <a:cubicBezTo>
                  <a:pt x="112" y="112"/>
                  <a:pt x="110" y="114"/>
                  <a:pt x="107" y="114"/>
                </a:cubicBezTo>
                <a:close/>
                <a:moveTo>
                  <a:pt x="116" y="94"/>
                </a:moveTo>
                <a:cubicBezTo>
                  <a:pt x="114" y="94"/>
                  <a:pt x="113" y="93"/>
                  <a:pt x="112" y="92"/>
                </a:cubicBezTo>
                <a:cubicBezTo>
                  <a:pt x="99" y="85"/>
                  <a:pt x="82" y="80"/>
                  <a:pt x="63" y="80"/>
                </a:cubicBezTo>
                <a:cubicBezTo>
                  <a:pt x="53" y="80"/>
                  <a:pt x="44" y="81"/>
                  <a:pt x="37" y="83"/>
                </a:cubicBezTo>
                <a:cubicBezTo>
                  <a:pt x="36" y="83"/>
                  <a:pt x="35" y="84"/>
                  <a:pt x="34" y="84"/>
                </a:cubicBezTo>
                <a:cubicBezTo>
                  <a:pt x="30" y="84"/>
                  <a:pt x="28" y="81"/>
                  <a:pt x="28" y="78"/>
                </a:cubicBezTo>
                <a:cubicBezTo>
                  <a:pt x="28" y="74"/>
                  <a:pt x="29" y="72"/>
                  <a:pt x="32" y="71"/>
                </a:cubicBezTo>
                <a:cubicBezTo>
                  <a:pt x="41" y="69"/>
                  <a:pt x="50" y="67"/>
                  <a:pt x="63" y="67"/>
                </a:cubicBezTo>
                <a:cubicBezTo>
                  <a:pt x="83" y="67"/>
                  <a:pt x="103" y="72"/>
                  <a:pt x="118" y="81"/>
                </a:cubicBezTo>
                <a:cubicBezTo>
                  <a:pt x="121" y="83"/>
                  <a:pt x="122" y="85"/>
                  <a:pt x="122" y="87"/>
                </a:cubicBezTo>
                <a:cubicBezTo>
                  <a:pt x="122" y="91"/>
                  <a:pt x="119" y="94"/>
                  <a:pt x="116" y="94"/>
                </a:cubicBezTo>
                <a:close/>
                <a:moveTo>
                  <a:pt x="125" y="70"/>
                </a:moveTo>
                <a:cubicBezTo>
                  <a:pt x="124" y="70"/>
                  <a:pt x="123" y="69"/>
                  <a:pt x="121" y="68"/>
                </a:cubicBezTo>
                <a:cubicBezTo>
                  <a:pt x="107" y="60"/>
                  <a:pt x="86" y="55"/>
                  <a:pt x="65" y="55"/>
                </a:cubicBezTo>
                <a:cubicBezTo>
                  <a:pt x="54" y="55"/>
                  <a:pt x="43" y="57"/>
                  <a:pt x="34" y="59"/>
                </a:cubicBezTo>
                <a:cubicBezTo>
                  <a:pt x="32" y="59"/>
                  <a:pt x="31" y="60"/>
                  <a:pt x="30" y="60"/>
                </a:cubicBezTo>
                <a:cubicBezTo>
                  <a:pt x="26" y="60"/>
                  <a:pt x="22" y="57"/>
                  <a:pt x="22" y="53"/>
                </a:cubicBezTo>
                <a:cubicBezTo>
                  <a:pt x="22" y="48"/>
                  <a:pt x="25" y="46"/>
                  <a:pt x="28" y="45"/>
                </a:cubicBezTo>
                <a:cubicBezTo>
                  <a:pt x="39" y="42"/>
                  <a:pt x="51" y="40"/>
                  <a:pt x="65" y="40"/>
                </a:cubicBezTo>
                <a:cubicBezTo>
                  <a:pt x="87" y="40"/>
                  <a:pt x="111" y="45"/>
                  <a:pt x="129" y="55"/>
                </a:cubicBezTo>
                <a:cubicBezTo>
                  <a:pt x="131" y="57"/>
                  <a:pt x="133" y="59"/>
                  <a:pt x="133" y="62"/>
                </a:cubicBezTo>
                <a:cubicBezTo>
                  <a:pt x="133" y="67"/>
                  <a:pt x="129" y="70"/>
                  <a:pt x="125" y="7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0" name="Freeform 100"/>
          <p:cNvSpPr>
            <a:spLocks noEditPoints="1"/>
          </p:cNvSpPr>
          <p:nvPr/>
        </p:nvSpPr>
        <p:spPr bwMode="auto">
          <a:xfrm>
            <a:off x="5445203" y="5250028"/>
            <a:ext cx="296219" cy="299492"/>
          </a:xfrm>
          <a:custGeom>
            <a:avLst/>
            <a:gdLst>
              <a:gd name="T0" fmla="*/ 80 w 153"/>
              <a:gd name="T1" fmla="*/ 154 h 154"/>
              <a:gd name="T2" fmla="*/ 73 w 153"/>
              <a:gd name="T3" fmla="*/ 154 h 154"/>
              <a:gd name="T4" fmla="*/ 73 w 153"/>
              <a:gd name="T5" fmla="*/ 154 h 154"/>
              <a:gd name="T6" fmla="*/ 64 w 153"/>
              <a:gd name="T7" fmla="*/ 153 h 154"/>
              <a:gd name="T8" fmla="*/ 41 w 153"/>
              <a:gd name="T9" fmla="*/ 145 h 154"/>
              <a:gd name="T10" fmla="*/ 12 w 153"/>
              <a:gd name="T11" fmla="*/ 119 h 154"/>
              <a:gd name="T12" fmla="*/ 0 w 153"/>
              <a:gd name="T13" fmla="*/ 81 h 154"/>
              <a:gd name="T14" fmla="*/ 0 w 153"/>
              <a:gd name="T15" fmla="*/ 80 h 154"/>
              <a:gd name="T16" fmla="*/ 0 w 153"/>
              <a:gd name="T17" fmla="*/ 74 h 154"/>
              <a:gd name="T18" fmla="*/ 0 w 153"/>
              <a:gd name="T19" fmla="*/ 73 h 154"/>
              <a:gd name="T20" fmla="*/ 0 w 153"/>
              <a:gd name="T21" fmla="*/ 69 h 154"/>
              <a:gd name="T22" fmla="*/ 4 w 153"/>
              <a:gd name="T23" fmla="*/ 52 h 154"/>
              <a:gd name="T24" fmla="*/ 30 w 153"/>
              <a:gd name="T25" fmla="*/ 16 h 154"/>
              <a:gd name="T26" fmla="*/ 73 w 153"/>
              <a:gd name="T27" fmla="*/ 0 h 154"/>
              <a:gd name="T28" fmla="*/ 73 w 153"/>
              <a:gd name="T29" fmla="*/ 0 h 154"/>
              <a:gd name="T30" fmla="*/ 80 w 153"/>
              <a:gd name="T31" fmla="*/ 0 h 154"/>
              <a:gd name="T32" fmla="*/ 80 w 153"/>
              <a:gd name="T33" fmla="*/ 0 h 154"/>
              <a:gd name="T34" fmla="*/ 89 w 153"/>
              <a:gd name="T35" fmla="*/ 1 h 154"/>
              <a:gd name="T36" fmla="*/ 112 w 153"/>
              <a:gd name="T37" fmla="*/ 9 h 154"/>
              <a:gd name="T38" fmla="*/ 141 w 153"/>
              <a:gd name="T39" fmla="*/ 35 h 154"/>
              <a:gd name="T40" fmla="*/ 153 w 153"/>
              <a:gd name="T41" fmla="*/ 73 h 154"/>
              <a:gd name="T42" fmla="*/ 153 w 153"/>
              <a:gd name="T43" fmla="*/ 74 h 154"/>
              <a:gd name="T44" fmla="*/ 153 w 153"/>
              <a:gd name="T45" fmla="*/ 80 h 154"/>
              <a:gd name="T46" fmla="*/ 153 w 153"/>
              <a:gd name="T47" fmla="*/ 81 h 154"/>
              <a:gd name="T48" fmla="*/ 152 w 153"/>
              <a:gd name="T49" fmla="*/ 90 h 154"/>
              <a:gd name="T50" fmla="*/ 144 w 153"/>
              <a:gd name="T51" fmla="*/ 112 h 154"/>
              <a:gd name="T52" fmla="*/ 118 w 153"/>
              <a:gd name="T53" fmla="*/ 141 h 154"/>
              <a:gd name="T54" fmla="*/ 80 w 153"/>
              <a:gd name="T55" fmla="*/ 154 h 154"/>
              <a:gd name="T56" fmla="*/ 80 w 153"/>
              <a:gd name="T57" fmla="*/ 154 h 154"/>
              <a:gd name="T58" fmla="*/ 76 w 153"/>
              <a:gd name="T59" fmla="*/ 16 h 154"/>
              <a:gd name="T60" fmla="*/ 74 w 153"/>
              <a:gd name="T61" fmla="*/ 16 h 154"/>
              <a:gd name="T62" fmla="*/ 61 w 153"/>
              <a:gd name="T63" fmla="*/ 18 h 154"/>
              <a:gd name="T64" fmla="*/ 34 w 153"/>
              <a:gd name="T65" fmla="*/ 34 h 154"/>
              <a:gd name="T66" fmla="*/ 18 w 153"/>
              <a:gd name="T67" fmla="*/ 61 h 154"/>
              <a:gd name="T68" fmla="*/ 16 w 153"/>
              <a:gd name="T69" fmla="*/ 78 h 154"/>
              <a:gd name="T70" fmla="*/ 16 w 153"/>
              <a:gd name="T71" fmla="*/ 83 h 154"/>
              <a:gd name="T72" fmla="*/ 23 w 153"/>
              <a:gd name="T73" fmla="*/ 90 h 154"/>
              <a:gd name="T74" fmla="*/ 30 w 153"/>
              <a:gd name="T75" fmla="*/ 89 h 154"/>
              <a:gd name="T76" fmla="*/ 40 w 153"/>
              <a:gd name="T77" fmla="*/ 82 h 154"/>
              <a:gd name="T78" fmla="*/ 47 w 153"/>
              <a:gd name="T79" fmla="*/ 70 h 154"/>
              <a:gd name="T80" fmla="*/ 50 w 153"/>
              <a:gd name="T81" fmla="*/ 52 h 154"/>
              <a:gd name="T82" fmla="*/ 50 w 153"/>
              <a:gd name="T83" fmla="*/ 42 h 154"/>
              <a:gd name="T84" fmla="*/ 49 w 153"/>
              <a:gd name="T85" fmla="*/ 33 h 154"/>
              <a:gd name="T86" fmla="*/ 50 w 153"/>
              <a:gd name="T87" fmla="*/ 32 h 154"/>
              <a:gd name="T88" fmla="*/ 53 w 153"/>
              <a:gd name="T89" fmla="*/ 33 h 154"/>
              <a:gd name="T90" fmla="*/ 71 w 153"/>
              <a:gd name="T91" fmla="*/ 42 h 154"/>
              <a:gd name="T92" fmla="*/ 92 w 153"/>
              <a:gd name="T93" fmla="*/ 60 h 154"/>
              <a:gd name="T94" fmla="*/ 107 w 153"/>
              <a:gd name="T95" fmla="*/ 80 h 154"/>
              <a:gd name="T96" fmla="*/ 115 w 153"/>
              <a:gd name="T97" fmla="*/ 89 h 154"/>
              <a:gd name="T98" fmla="*/ 126 w 153"/>
              <a:gd name="T99" fmla="*/ 94 h 154"/>
              <a:gd name="T100" fmla="*/ 134 w 153"/>
              <a:gd name="T101" fmla="*/ 90 h 154"/>
              <a:gd name="T102" fmla="*/ 136 w 153"/>
              <a:gd name="T103" fmla="*/ 84 h 154"/>
              <a:gd name="T104" fmla="*/ 137 w 153"/>
              <a:gd name="T105" fmla="*/ 71 h 154"/>
              <a:gd name="T106" fmla="*/ 134 w 153"/>
              <a:gd name="T107" fmla="*/ 57 h 154"/>
              <a:gd name="T108" fmla="*/ 115 w 153"/>
              <a:gd name="T109" fmla="*/ 30 h 154"/>
              <a:gd name="T110" fmla="*/ 76 w 153"/>
              <a:gd name="T111" fmla="*/ 1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3" h="154">
                <a:moveTo>
                  <a:pt x="80" y="154"/>
                </a:moveTo>
                <a:cubicBezTo>
                  <a:pt x="77" y="154"/>
                  <a:pt x="75" y="154"/>
                  <a:pt x="73" y="154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0" y="153"/>
                  <a:pt x="67" y="153"/>
                  <a:pt x="64" y="153"/>
                </a:cubicBezTo>
                <a:cubicBezTo>
                  <a:pt x="56" y="151"/>
                  <a:pt x="48" y="149"/>
                  <a:pt x="41" y="145"/>
                </a:cubicBezTo>
                <a:cubicBezTo>
                  <a:pt x="29" y="139"/>
                  <a:pt x="20" y="130"/>
                  <a:pt x="12" y="119"/>
                </a:cubicBezTo>
                <a:cubicBezTo>
                  <a:pt x="5" y="107"/>
                  <a:pt x="0" y="95"/>
                  <a:pt x="0" y="81"/>
                </a:cubicBezTo>
                <a:cubicBezTo>
                  <a:pt x="0" y="81"/>
                  <a:pt x="0" y="80"/>
                  <a:pt x="0" y="80"/>
                </a:cubicBezTo>
                <a:cubicBezTo>
                  <a:pt x="0" y="78"/>
                  <a:pt x="0" y="76"/>
                  <a:pt x="0" y="7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2"/>
                  <a:pt x="0" y="71"/>
                  <a:pt x="0" y="69"/>
                </a:cubicBezTo>
                <a:cubicBezTo>
                  <a:pt x="1" y="63"/>
                  <a:pt x="2" y="58"/>
                  <a:pt x="4" y="52"/>
                </a:cubicBezTo>
                <a:cubicBezTo>
                  <a:pt x="9" y="37"/>
                  <a:pt x="18" y="25"/>
                  <a:pt x="30" y="16"/>
                </a:cubicBezTo>
                <a:cubicBezTo>
                  <a:pt x="43" y="6"/>
                  <a:pt x="57" y="1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5" y="0"/>
                  <a:pt x="77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3" y="0"/>
                  <a:pt x="86" y="1"/>
                  <a:pt x="89" y="1"/>
                </a:cubicBezTo>
                <a:cubicBezTo>
                  <a:pt x="97" y="3"/>
                  <a:pt x="105" y="5"/>
                  <a:pt x="112" y="9"/>
                </a:cubicBezTo>
                <a:cubicBezTo>
                  <a:pt x="124" y="15"/>
                  <a:pt x="133" y="24"/>
                  <a:pt x="141" y="35"/>
                </a:cubicBezTo>
                <a:cubicBezTo>
                  <a:pt x="148" y="47"/>
                  <a:pt x="152" y="59"/>
                  <a:pt x="153" y="73"/>
                </a:cubicBezTo>
                <a:cubicBezTo>
                  <a:pt x="153" y="73"/>
                  <a:pt x="153" y="73"/>
                  <a:pt x="153" y="74"/>
                </a:cubicBezTo>
                <a:cubicBezTo>
                  <a:pt x="153" y="76"/>
                  <a:pt x="153" y="78"/>
                  <a:pt x="153" y="80"/>
                </a:cubicBezTo>
                <a:cubicBezTo>
                  <a:pt x="153" y="80"/>
                  <a:pt x="153" y="80"/>
                  <a:pt x="153" y="81"/>
                </a:cubicBezTo>
                <a:cubicBezTo>
                  <a:pt x="153" y="84"/>
                  <a:pt x="153" y="87"/>
                  <a:pt x="152" y="90"/>
                </a:cubicBezTo>
                <a:cubicBezTo>
                  <a:pt x="151" y="98"/>
                  <a:pt x="148" y="105"/>
                  <a:pt x="144" y="112"/>
                </a:cubicBezTo>
                <a:cubicBezTo>
                  <a:pt x="138" y="124"/>
                  <a:pt x="130" y="134"/>
                  <a:pt x="118" y="141"/>
                </a:cubicBezTo>
                <a:cubicBezTo>
                  <a:pt x="107" y="149"/>
                  <a:pt x="94" y="153"/>
                  <a:pt x="80" y="154"/>
                </a:cubicBezTo>
                <a:cubicBezTo>
                  <a:pt x="80" y="154"/>
                  <a:pt x="80" y="154"/>
                  <a:pt x="80" y="154"/>
                </a:cubicBezTo>
                <a:close/>
                <a:moveTo>
                  <a:pt x="76" y="16"/>
                </a:moveTo>
                <a:cubicBezTo>
                  <a:pt x="76" y="16"/>
                  <a:pt x="75" y="16"/>
                  <a:pt x="74" y="16"/>
                </a:cubicBezTo>
                <a:cubicBezTo>
                  <a:pt x="69" y="16"/>
                  <a:pt x="65" y="17"/>
                  <a:pt x="61" y="18"/>
                </a:cubicBezTo>
                <a:cubicBezTo>
                  <a:pt x="50" y="21"/>
                  <a:pt x="41" y="26"/>
                  <a:pt x="34" y="34"/>
                </a:cubicBezTo>
                <a:cubicBezTo>
                  <a:pt x="26" y="41"/>
                  <a:pt x="21" y="50"/>
                  <a:pt x="18" y="61"/>
                </a:cubicBezTo>
                <a:cubicBezTo>
                  <a:pt x="16" y="66"/>
                  <a:pt x="16" y="72"/>
                  <a:pt x="16" y="78"/>
                </a:cubicBezTo>
                <a:cubicBezTo>
                  <a:pt x="16" y="80"/>
                  <a:pt x="16" y="82"/>
                  <a:pt x="16" y="83"/>
                </a:cubicBezTo>
                <a:cubicBezTo>
                  <a:pt x="17" y="87"/>
                  <a:pt x="19" y="89"/>
                  <a:pt x="23" y="90"/>
                </a:cubicBezTo>
                <a:cubicBezTo>
                  <a:pt x="26" y="90"/>
                  <a:pt x="28" y="90"/>
                  <a:pt x="30" y="89"/>
                </a:cubicBezTo>
                <a:cubicBezTo>
                  <a:pt x="34" y="87"/>
                  <a:pt x="37" y="85"/>
                  <a:pt x="40" y="82"/>
                </a:cubicBezTo>
                <a:cubicBezTo>
                  <a:pt x="43" y="79"/>
                  <a:pt x="45" y="75"/>
                  <a:pt x="47" y="70"/>
                </a:cubicBezTo>
                <a:cubicBezTo>
                  <a:pt x="49" y="64"/>
                  <a:pt x="50" y="58"/>
                  <a:pt x="50" y="52"/>
                </a:cubicBezTo>
                <a:cubicBezTo>
                  <a:pt x="50" y="49"/>
                  <a:pt x="50" y="45"/>
                  <a:pt x="50" y="42"/>
                </a:cubicBezTo>
                <a:cubicBezTo>
                  <a:pt x="49" y="39"/>
                  <a:pt x="49" y="36"/>
                  <a:pt x="49" y="33"/>
                </a:cubicBezTo>
                <a:cubicBezTo>
                  <a:pt x="49" y="32"/>
                  <a:pt x="49" y="32"/>
                  <a:pt x="50" y="32"/>
                </a:cubicBezTo>
                <a:cubicBezTo>
                  <a:pt x="51" y="32"/>
                  <a:pt x="52" y="33"/>
                  <a:pt x="53" y="33"/>
                </a:cubicBezTo>
                <a:cubicBezTo>
                  <a:pt x="60" y="35"/>
                  <a:pt x="66" y="38"/>
                  <a:pt x="71" y="42"/>
                </a:cubicBezTo>
                <a:cubicBezTo>
                  <a:pt x="79" y="47"/>
                  <a:pt x="85" y="53"/>
                  <a:pt x="92" y="60"/>
                </a:cubicBezTo>
                <a:cubicBezTo>
                  <a:pt x="97" y="66"/>
                  <a:pt x="102" y="73"/>
                  <a:pt x="107" y="80"/>
                </a:cubicBezTo>
                <a:cubicBezTo>
                  <a:pt x="110" y="83"/>
                  <a:pt x="112" y="86"/>
                  <a:pt x="115" y="89"/>
                </a:cubicBezTo>
                <a:cubicBezTo>
                  <a:pt x="118" y="91"/>
                  <a:pt x="122" y="93"/>
                  <a:pt x="126" y="94"/>
                </a:cubicBezTo>
                <a:cubicBezTo>
                  <a:pt x="129" y="94"/>
                  <a:pt x="132" y="93"/>
                  <a:pt x="134" y="90"/>
                </a:cubicBezTo>
                <a:cubicBezTo>
                  <a:pt x="135" y="88"/>
                  <a:pt x="136" y="86"/>
                  <a:pt x="136" y="84"/>
                </a:cubicBezTo>
                <a:cubicBezTo>
                  <a:pt x="137" y="79"/>
                  <a:pt x="137" y="75"/>
                  <a:pt x="137" y="71"/>
                </a:cubicBezTo>
                <a:cubicBezTo>
                  <a:pt x="136" y="66"/>
                  <a:pt x="135" y="61"/>
                  <a:pt x="134" y="57"/>
                </a:cubicBezTo>
                <a:cubicBezTo>
                  <a:pt x="130" y="46"/>
                  <a:pt x="124" y="37"/>
                  <a:pt x="115" y="30"/>
                </a:cubicBezTo>
                <a:cubicBezTo>
                  <a:pt x="104" y="21"/>
                  <a:pt x="91" y="16"/>
                  <a:pt x="7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1" name="Freeform 99"/>
          <p:cNvSpPr>
            <a:spLocks/>
          </p:cNvSpPr>
          <p:nvPr/>
        </p:nvSpPr>
        <p:spPr bwMode="auto">
          <a:xfrm>
            <a:off x="8040566" y="4894517"/>
            <a:ext cx="355997" cy="337972"/>
          </a:xfrm>
          <a:custGeom>
            <a:avLst/>
            <a:gdLst>
              <a:gd name="T0" fmla="*/ 32 w 167"/>
              <a:gd name="T1" fmla="*/ 158 h 158"/>
              <a:gd name="T2" fmla="*/ 38 w 167"/>
              <a:gd name="T3" fmla="*/ 138 h 158"/>
              <a:gd name="T4" fmla="*/ 51 w 167"/>
              <a:gd name="T5" fmla="*/ 99 h 158"/>
              <a:gd name="T6" fmla="*/ 50 w 167"/>
              <a:gd name="T7" fmla="*/ 96 h 158"/>
              <a:gd name="T8" fmla="*/ 2 w 167"/>
              <a:gd name="T9" fmla="*/ 62 h 158"/>
              <a:gd name="T10" fmla="*/ 0 w 167"/>
              <a:gd name="T11" fmla="*/ 60 h 158"/>
              <a:gd name="T12" fmla="*/ 5 w 167"/>
              <a:gd name="T13" fmla="*/ 60 h 158"/>
              <a:gd name="T14" fmla="*/ 61 w 167"/>
              <a:gd name="T15" fmla="*/ 60 h 158"/>
              <a:gd name="T16" fmla="*/ 64 w 167"/>
              <a:gd name="T17" fmla="*/ 58 h 158"/>
              <a:gd name="T18" fmla="*/ 83 w 167"/>
              <a:gd name="T19" fmla="*/ 1 h 158"/>
              <a:gd name="T20" fmla="*/ 83 w 167"/>
              <a:gd name="T21" fmla="*/ 0 h 158"/>
              <a:gd name="T22" fmla="*/ 84 w 167"/>
              <a:gd name="T23" fmla="*/ 1 h 158"/>
              <a:gd name="T24" fmla="*/ 103 w 167"/>
              <a:gd name="T25" fmla="*/ 58 h 158"/>
              <a:gd name="T26" fmla="*/ 106 w 167"/>
              <a:gd name="T27" fmla="*/ 60 h 158"/>
              <a:gd name="T28" fmla="*/ 164 w 167"/>
              <a:gd name="T29" fmla="*/ 60 h 158"/>
              <a:gd name="T30" fmla="*/ 167 w 167"/>
              <a:gd name="T31" fmla="*/ 60 h 158"/>
              <a:gd name="T32" fmla="*/ 165 w 167"/>
              <a:gd name="T33" fmla="*/ 62 h 158"/>
              <a:gd name="T34" fmla="*/ 117 w 167"/>
              <a:gd name="T35" fmla="*/ 96 h 158"/>
              <a:gd name="T36" fmla="*/ 116 w 167"/>
              <a:gd name="T37" fmla="*/ 100 h 158"/>
              <a:gd name="T38" fmla="*/ 134 w 167"/>
              <a:gd name="T39" fmla="*/ 156 h 158"/>
              <a:gd name="T40" fmla="*/ 135 w 167"/>
              <a:gd name="T41" fmla="*/ 158 h 158"/>
              <a:gd name="T42" fmla="*/ 133 w 167"/>
              <a:gd name="T43" fmla="*/ 157 h 158"/>
              <a:gd name="T44" fmla="*/ 86 w 167"/>
              <a:gd name="T45" fmla="*/ 122 h 158"/>
              <a:gd name="T46" fmla="*/ 82 w 167"/>
              <a:gd name="T47" fmla="*/ 122 h 158"/>
              <a:gd name="T48" fmla="*/ 33 w 167"/>
              <a:gd name="T49" fmla="*/ 157 h 158"/>
              <a:gd name="T50" fmla="*/ 32 w 167"/>
              <a:gd name="T51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7" h="158">
                <a:moveTo>
                  <a:pt x="32" y="158"/>
                </a:moveTo>
                <a:cubicBezTo>
                  <a:pt x="34" y="151"/>
                  <a:pt x="36" y="144"/>
                  <a:pt x="38" y="138"/>
                </a:cubicBezTo>
                <a:cubicBezTo>
                  <a:pt x="42" y="125"/>
                  <a:pt x="47" y="112"/>
                  <a:pt x="51" y="99"/>
                </a:cubicBezTo>
                <a:cubicBezTo>
                  <a:pt x="51" y="98"/>
                  <a:pt x="51" y="97"/>
                  <a:pt x="50" y="96"/>
                </a:cubicBezTo>
                <a:cubicBezTo>
                  <a:pt x="34" y="85"/>
                  <a:pt x="18" y="73"/>
                  <a:pt x="2" y="62"/>
                </a:cubicBezTo>
                <a:cubicBezTo>
                  <a:pt x="1" y="61"/>
                  <a:pt x="1" y="61"/>
                  <a:pt x="0" y="60"/>
                </a:cubicBezTo>
                <a:cubicBezTo>
                  <a:pt x="2" y="60"/>
                  <a:pt x="3" y="60"/>
                  <a:pt x="5" y="60"/>
                </a:cubicBezTo>
                <a:cubicBezTo>
                  <a:pt x="23" y="60"/>
                  <a:pt x="42" y="60"/>
                  <a:pt x="61" y="60"/>
                </a:cubicBezTo>
                <a:cubicBezTo>
                  <a:pt x="63" y="60"/>
                  <a:pt x="64" y="60"/>
                  <a:pt x="64" y="58"/>
                </a:cubicBezTo>
                <a:cubicBezTo>
                  <a:pt x="70" y="39"/>
                  <a:pt x="76" y="20"/>
                  <a:pt x="83" y="1"/>
                </a:cubicBezTo>
                <a:cubicBezTo>
                  <a:pt x="83" y="1"/>
                  <a:pt x="83" y="0"/>
                  <a:pt x="83" y="0"/>
                </a:cubicBezTo>
                <a:cubicBezTo>
                  <a:pt x="84" y="0"/>
                  <a:pt x="84" y="1"/>
                  <a:pt x="84" y="1"/>
                </a:cubicBezTo>
                <a:cubicBezTo>
                  <a:pt x="90" y="20"/>
                  <a:pt x="96" y="39"/>
                  <a:pt x="103" y="58"/>
                </a:cubicBezTo>
                <a:cubicBezTo>
                  <a:pt x="103" y="60"/>
                  <a:pt x="104" y="60"/>
                  <a:pt x="106" y="60"/>
                </a:cubicBezTo>
                <a:cubicBezTo>
                  <a:pt x="125" y="60"/>
                  <a:pt x="145" y="60"/>
                  <a:pt x="164" y="60"/>
                </a:cubicBezTo>
                <a:cubicBezTo>
                  <a:pt x="165" y="60"/>
                  <a:pt x="166" y="60"/>
                  <a:pt x="167" y="60"/>
                </a:cubicBezTo>
                <a:cubicBezTo>
                  <a:pt x="166" y="61"/>
                  <a:pt x="165" y="61"/>
                  <a:pt x="165" y="62"/>
                </a:cubicBezTo>
                <a:cubicBezTo>
                  <a:pt x="149" y="73"/>
                  <a:pt x="133" y="85"/>
                  <a:pt x="117" y="96"/>
                </a:cubicBezTo>
                <a:cubicBezTo>
                  <a:pt x="116" y="97"/>
                  <a:pt x="115" y="98"/>
                  <a:pt x="116" y="100"/>
                </a:cubicBezTo>
                <a:cubicBezTo>
                  <a:pt x="122" y="119"/>
                  <a:pt x="128" y="138"/>
                  <a:pt x="134" y="156"/>
                </a:cubicBezTo>
                <a:cubicBezTo>
                  <a:pt x="135" y="157"/>
                  <a:pt x="135" y="157"/>
                  <a:pt x="135" y="158"/>
                </a:cubicBezTo>
                <a:cubicBezTo>
                  <a:pt x="134" y="158"/>
                  <a:pt x="133" y="157"/>
                  <a:pt x="133" y="157"/>
                </a:cubicBezTo>
                <a:cubicBezTo>
                  <a:pt x="117" y="145"/>
                  <a:pt x="101" y="134"/>
                  <a:pt x="86" y="122"/>
                </a:cubicBezTo>
                <a:cubicBezTo>
                  <a:pt x="84" y="121"/>
                  <a:pt x="83" y="121"/>
                  <a:pt x="82" y="122"/>
                </a:cubicBezTo>
                <a:cubicBezTo>
                  <a:pt x="65" y="134"/>
                  <a:pt x="49" y="146"/>
                  <a:pt x="33" y="157"/>
                </a:cubicBezTo>
                <a:cubicBezTo>
                  <a:pt x="33" y="158"/>
                  <a:pt x="32" y="158"/>
                  <a:pt x="32" y="1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92" name="Freeform 101"/>
          <p:cNvSpPr>
            <a:spLocks noEditPoints="1"/>
          </p:cNvSpPr>
          <p:nvPr/>
        </p:nvSpPr>
        <p:spPr bwMode="auto">
          <a:xfrm>
            <a:off x="3412799" y="2988529"/>
            <a:ext cx="283299" cy="284847"/>
          </a:xfrm>
          <a:custGeom>
            <a:avLst/>
            <a:gdLst>
              <a:gd name="T0" fmla="*/ 77 w 155"/>
              <a:gd name="T1" fmla="*/ 0 h 155"/>
              <a:gd name="T2" fmla="*/ 0 w 155"/>
              <a:gd name="T3" fmla="*/ 77 h 155"/>
              <a:gd name="T4" fmla="*/ 77 w 155"/>
              <a:gd name="T5" fmla="*/ 155 h 155"/>
              <a:gd name="T6" fmla="*/ 155 w 155"/>
              <a:gd name="T7" fmla="*/ 77 h 155"/>
              <a:gd name="T8" fmla="*/ 77 w 155"/>
              <a:gd name="T9" fmla="*/ 0 h 155"/>
              <a:gd name="T10" fmla="*/ 107 w 155"/>
              <a:gd name="T11" fmla="*/ 114 h 155"/>
              <a:gd name="T12" fmla="*/ 104 w 155"/>
              <a:gd name="T13" fmla="*/ 113 h 155"/>
              <a:gd name="T14" fmla="*/ 64 w 155"/>
              <a:gd name="T15" fmla="*/ 102 h 155"/>
              <a:gd name="T16" fmla="*/ 40 w 155"/>
              <a:gd name="T17" fmla="*/ 105 h 155"/>
              <a:gd name="T18" fmla="*/ 36 w 155"/>
              <a:gd name="T19" fmla="*/ 106 h 155"/>
              <a:gd name="T20" fmla="*/ 31 w 155"/>
              <a:gd name="T21" fmla="*/ 101 h 155"/>
              <a:gd name="T22" fmla="*/ 35 w 155"/>
              <a:gd name="T23" fmla="*/ 96 h 155"/>
              <a:gd name="T24" fmla="*/ 64 w 155"/>
              <a:gd name="T25" fmla="*/ 92 h 155"/>
              <a:gd name="T26" fmla="*/ 109 w 155"/>
              <a:gd name="T27" fmla="*/ 104 h 155"/>
              <a:gd name="T28" fmla="*/ 112 w 155"/>
              <a:gd name="T29" fmla="*/ 109 h 155"/>
              <a:gd name="T30" fmla="*/ 107 w 155"/>
              <a:gd name="T31" fmla="*/ 114 h 155"/>
              <a:gd name="T32" fmla="*/ 116 w 155"/>
              <a:gd name="T33" fmla="*/ 94 h 155"/>
              <a:gd name="T34" fmla="*/ 112 w 155"/>
              <a:gd name="T35" fmla="*/ 92 h 155"/>
              <a:gd name="T36" fmla="*/ 63 w 155"/>
              <a:gd name="T37" fmla="*/ 80 h 155"/>
              <a:gd name="T38" fmla="*/ 37 w 155"/>
              <a:gd name="T39" fmla="*/ 83 h 155"/>
              <a:gd name="T40" fmla="*/ 34 w 155"/>
              <a:gd name="T41" fmla="*/ 84 h 155"/>
              <a:gd name="T42" fmla="*/ 28 w 155"/>
              <a:gd name="T43" fmla="*/ 78 h 155"/>
              <a:gd name="T44" fmla="*/ 32 w 155"/>
              <a:gd name="T45" fmla="*/ 71 h 155"/>
              <a:gd name="T46" fmla="*/ 63 w 155"/>
              <a:gd name="T47" fmla="*/ 67 h 155"/>
              <a:gd name="T48" fmla="*/ 118 w 155"/>
              <a:gd name="T49" fmla="*/ 81 h 155"/>
              <a:gd name="T50" fmla="*/ 122 w 155"/>
              <a:gd name="T51" fmla="*/ 87 h 155"/>
              <a:gd name="T52" fmla="*/ 116 w 155"/>
              <a:gd name="T53" fmla="*/ 94 h 155"/>
              <a:gd name="T54" fmla="*/ 125 w 155"/>
              <a:gd name="T55" fmla="*/ 70 h 155"/>
              <a:gd name="T56" fmla="*/ 121 w 155"/>
              <a:gd name="T57" fmla="*/ 68 h 155"/>
              <a:gd name="T58" fmla="*/ 65 w 155"/>
              <a:gd name="T59" fmla="*/ 55 h 155"/>
              <a:gd name="T60" fmla="*/ 34 w 155"/>
              <a:gd name="T61" fmla="*/ 59 h 155"/>
              <a:gd name="T62" fmla="*/ 30 w 155"/>
              <a:gd name="T63" fmla="*/ 60 h 155"/>
              <a:gd name="T64" fmla="*/ 22 w 155"/>
              <a:gd name="T65" fmla="*/ 53 h 155"/>
              <a:gd name="T66" fmla="*/ 28 w 155"/>
              <a:gd name="T67" fmla="*/ 45 h 155"/>
              <a:gd name="T68" fmla="*/ 65 w 155"/>
              <a:gd name="T69" fmla="*/ 40 h 155"/>
              <a:gd name="T70" fmla="*/ 129 w 155"/>
              <a:gd name="T71" fmla="*/ 55 h 155"/>
              <a:gd name="T72" fmla="*/ 133 w 155"/>
              <a:gd name="T73" fmla="*/ 62 h 155"/>
              <a:gd name="T74" fmla="*/ 125 w 155"/>
              <a:gd name="T75" fmla="*/ 7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5" h="155">
                <a:moveTo>
                  <a:pt x="77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20"/>
                  <a:pt x="35" y="155"/>
                  <a:pt x="77" y="155"/>
                </a:cubicBezTo>
                <a:cubicBezTo>
                  <a:pt x="120" y="155"/>
                  <a:pt x="155" y="120"/>
                  <a:pt x="155" y="77"/>
                </a:cubicBezTo>
                <a:cubicBezTo>
                  <a:pt x="155" y="34"/>
                  <a:pt x="120" y="0"/>
                  <a:pt x="77" y="0"/>
                </a:cubicBezTo>
                <a:close/>
                <a:moveTo>
                  <a:pt x="107" y="114"/>
                </a:moveTo>
                <a:cubicBezTo>
                  <a:pt x="106" y="114"/>
                  <a:pt x="105" y="114"/>
                  <a:pt x="104" y="113"/>
                </a:cubicBezTo>
                <a:cubicBezTo>
                  <a:pt x="93" y="106"/>
                  <a:pt x="79" y="102"/>
                  <a:pt x="64" y="102"/>
                </a:cubicBezTo>
                <a:cubicBezTo>
                  <a:pt x="56" y="102"/>
                  <a:pt x="47" y="104"/>
                  <a:pt x="40" y="105"/>
                </a:cubicBezTo>
                <a:cubicBezTo>
                  <a:pt x="38" y="105"/>
                  <a:pt x="37" y="106"/>
                  <a:pt x="36" y="106"/>
                </a:cubicBezTo>
                <a:cubicBezTo>
                  <a:pt x="33" y="106"/>
                  <a:pt x="31" y="104"/>
                  <a:pt x="31" y="101"/>
                </a:cubicBezTo>
                <a:cubicBezTo>
                  <a:pt x="31" y="98"/>
                  <a:pt x="33" y="96"/>
                  <a:pt x="35" y="96"/>
                </a:cubicBezTo>
                <a:cubicBezTo>
                  <a:pt x="45" y="94"/>
                  <a:pt x="54" y="92"/>
                  <a:pt x="64" y="92"/>
                </a:cubicBezTo>
                <a:cubicBezTo>
                  <a:pt x="81" y="92"/>
                  <a:pt x="96" y="96"/>
                  <a:pt x="109" y="104"/>
                </a:cubicBezTo>
                <a:cubicBezTo>
                  <a:pt x="111" y="105"/>
                  <a:pt x="112" y="106"/>
                  <a:pt x="112" y="109"/>
                </a:cubicBezTo>
                <a:cubicBezTo>
                  <a:pt x="112" y="112"/>
                  <a:pt x="110" y="114"/>
                  <a:pt x="107" y="114"/>
                </a:cubicBezTo>
                <a:close/>
                <a:moveTo>
                  <a:pt x="116" y="94"/>
                </a:moveTo>
                <a:cubicBezTo>
                  <a:pt x="114" y="94"/>
                  <a:pt x="113" y="93"/>
                  <a:pt x="112" y="92"/>
                </a:cubicBezTo>
                <a:cubicBezTo>
                  <a:pt x="99" y="85"/>
                  <a:pt x="82" y="80"/>
                  <a:pt x="63" y="80"/>
                </a:cubicBezTo>
                <a:cubicBezTo>
                  <a:pt x="53" y="80"/>
                  <a:pt x="44" y="81"/>
                  <a:pt x="37" y="83"/>
                </a:cubicBezTo>
                <a:cubicBezTo>
                  <a:pt x="36" y="83"/>
                  <a:pt x="35" y="84"/>
                  <a:pt x="34" y="84"/>
                </a:cubicBezTo>
                <a:cubicBezTo>
                  <a:pt x="30" y="84"/>
                  <a:pt x="28" y="81"/>
                  <a:pt x="28" y="78"/>
                </a:cubicBezTo>
                <a:cubicBezTo>
                  <a:pt x="28" y="74"/>
                  <a:pt x="29" y="72"/>
                  <a:pt x="32" y="71"/>
                </a:cubicBezTo>
                <a:cubicBezTo>
                  <a:pt x="41" y="69"/>
                  <a:pt x="50" y="67"/>
                  <a:pt x="63" y="67"/>
                </a:cubicBezTo>
                <a:cubicBezTo>
                  <a:pt x="83" y="67"/>
                  <a:pt x="103" y="72"/>
                  <a:pt x="118" y="81"/>
                </a:cubicBezTo>
                <a:cubicBezTo>
                  <a:pt x="121" y="83"/>
                  <a:pt x="122" y="85"/>
                  <a:pt x="122" y="87"/>
                </a:cubicBezTo>
                <a:cubicBezTo>
                  <a:pt x="122" y="91"/>
                  <a:pt x="119" y="94"/>
                  <a:pt x="116" y="94"/>
                </a:cubicBezTo>
                <a:close/>
                <a:moveTo>
                  <a:pt x="125" y="70"/>
                </a:moveTo>
                <a:cubicBezTo>
                  <a:pt x="124" y="70"/>
                  <a:pt x="123" y="69"/>
                  <a:pt x="121" y="68"/>
                </a:cubicBezTo>
                <a:cubicBezTo>
                  <a:pt x="107" y="60"/>
                  <a:pt x="86" y="55"/>
                  <a:pt x="65" y="55"/>
                </a:cubicBezTo>
                <a:cubicBezTo>
                  <a:pt x="54" y="55"/>
                  <a:pt x="43" y="57"/>
                  <a:pt x="34" y="59"/>
                </a:cubicBezTo>
                <a:cubicBezTo>
                  <a:pt x="32" y="59"/>
                  <a:pt x="31" y="60"/>
                  <a:pt x="30" y="60"/>
                </a:cubicBezTo>
                <a:cubicBezTo>
                  <a:pt x="26" y="60"/>
                  <a:pt x="22" y="57"/>
                  <a:pt x="22" y="53"/>
                </a:cubicBezTo>
                <a:cubicBezTo>
                  <a:pt x="22" y="48"/>
                  <a:pt x="25" y="46"/>
                  <a:pt x="28" y="45"/>
                </a:cubicBezTo>
                <a:cubicBezTo>
                  <a:pt x="39" y="42"/>
                  <a:pt x="51" y="40"/>
                  <a:pt x="65" y="40"/>
                </a:cubicBezTo>
                <a:cubicBezTo>
                  <a:pt x="87" y="40"/>
                  <a:pt x="111" y="45"/>
                  <a:pt x="129" y="55"/>
                </a:cubicBezTo>
                <a:cubicBezTo>
                  <a:pt x="131" y="57"/>
                  <a:pt x="133" y="59"/>
                  <a:pt x="133" y="62"/>
                </a:cubicBezTo>
                <a:cubicBezTo>
                  <a:pt x="133" y="67"/>
                  <a:pt x="129" y="70"/>
                  <a:pt x="125" y="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458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50"/>
                            </p:stCondLst>
                            <p:childTnLst>
                              <p:par>
                                <p:cTn id="1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1" grpId="0" animBg="1"/>
      <p:bldP spid="4132" grpId="0" animBg="1"/>
      <p:bldP spid="4135" grpId="0" animBg="1"/>
      <p:bldP spid="4136" grpId="0" animBg="1"/>
      <p:bldP spid="4137" grpId="0" animBg="1"/>
      <p:bldP spid="4144" grpId="0" animBg="1"/>
      <p:bldP spid="4151" grpId="0" animBg="1"/>
      <p:bldP spid="4152" grpId="0" animBg="1"/>
      <p:bldP spid="4161" grpId="0" animBg="1"/>
      <p:bldP spid="4162" grpId="0" animBg="1"/>
      <p:bldP spid="4163" grpId="0" animBg="1"/>
      <p:bldP spid="4164" grpId="0" animBg="1"/>
      <p:bldP spid="4168" grpId="0" animBg="1"/>
      <p:bldP spid="4169" grpId="0" animBg="1"/>
      <p:bldP spid="4170" grpId="0" animBg="1"/>
      <p:bldP spid="4179" grpId="0" animBg="1"/>
      <p:bldP spid="4180" grpId="0" animBg="1"/>
      <p:bldP spid="128" grpId="0" animBg="1"/>
      <p:bldP spid="130" grpId="0" animBg="1"/>
      <p:bldP spid="138" grpId="0" animBg="1"/>
      <p:bldP spid="139" grpId="0" animBg="1"/>
      <p:bldP spid="140" grpId="0" animBg="1"/>
      <p:bldP spid="141" grpId="0" animBg="1"/>
      <p:bldP spid="142" grpId="0"/>
      <p:bldP spid="143" grpId="0"/>
      <p:bldP spid="157" grpId="0" animBg="1"/>
      <p:bldP spid="163" grpId="0" animBg="1"/>
      <p:bldP spid="164" grpId="0" animBg="1"/>
      <p:bldP spid="168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933672" y="3389283"/>
            <a:ext cx="0" cy="696136"/>
          </a:xfrm>
          <a:prstGeom prst="line">
            <a:avLst/>
          </a:prstGeom>
          <a:ln w="41275">
            <a:solidFill>
              <a:schemeClr val="accent1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43812" y="3389283"/>
            <a:ext cx="0" cy="696136"/>
          </a:xfrm>
          <a:prstGeom prst="line">
            <a:avLst/>
          </a:prstGeom>
          <a:ln w="41275">
            <a:solidFill>
              <a:schemeClr val="accent2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61539" y="3389283"/>
            <a:ext cx="0" cy="696136"/>
          </a:xfrm>
          <a:prstGeom prst="line">
            <a:avLst/>
          </a:prstGeom>
          <a:ln w="41275">
            <a:solidFill>
              <a:schemeClr val="accent3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971679" y="3389283"/>
            <a:ext cx="0" cy="696136"/>
          </a:xfrm>
          <a:prstGeom prst="line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47183" y="4199669"/>
            <a:ext cx="242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b="1" dirty="0" smtClean="0">
                <a:latin typeface="Arial Black" panose="020B0A04020102020204" pitchFamily="34" charset="0"/>
              </a:rPr>
              <a:t>Canales Propios</a:t>
            </a:r>
          </a:p>
          <a:p>
            <a:pPr algn="ctr"/>
            <a:r>
              <a:rPr lang="es-CO" sz="1400" b="1" dirty="0" smtClean="0">
                <a:latin typeface="Arial Black" panose="020B0A04020102020204" pitchFamily="34" charset="0"/>
              </a:rPr>
              <a:t>Social Media </a:t>
            </a:r>
            <a:r>
              <a:rPr lang="es-CO" sz="1400" b="1" dirty="0" err="1" smtClean="0">
                <a:latin typeface="Arial Black" panose="020B0A04020102020204" pitchFamily="34" charset="0"/>
              </a:rPr>
              <a:t>Analytics</a:t>
            </a:r>
            <a:endParaRPr lang="es-CO" sz="1400" b="1" dirty="0"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1313" y="4199669"/>
            <a:ext cx="15776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algn="ctr">
              <a:defRPr sz="1400" b="1">
                <a:latin typeface="Arial Black" panose="020B0A04020102020204" pitchFamily="34" charset="0"/>
              </a:defRPr>
            </a:lvl1pPr>
          </a:lstStyle>
          <a:p>
            <a:r>
              <a:rPr lang="es-CO" dirty="0" smtClean="0"/>
              <a:t>Sitios Propios</a:t>
            </a:r>
          </a:p>
          <a:p>
            <a:r>
              <a:rPr lang="es-CO" dirty="0" smtClean="0"/>
              <a:t>Web </a:t>
            </a:r>
            <a:r>
              <a:rPr lang="es-CO" dirty="0" err="1" smtClean="0"/>
              <a:t>Analytics</a:t>
            </a:r>
            <a:endParaRPr lang="es-CO" dirty="0" smtClean="0"/>
          </a:p>
          <a:p>
            <a:endParaRPr lang="es-CO" dirty="0"/>
          </a:p>
        </p:txBody>
      </p:sp>
      <p:sp>
        <p:nvSpPr>
          <p:cNvPr id="22" name="TextBox 21"/>
          <p:cNvSpPr txBox="1"/>
          <p:nvPr/>
        </p:nvSpPr>
        <p:spPr>
          <a:xfrm>
            <a:off x="6314831" y="4221971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algn="ctr">
              <a:defRPr sz="1400" b="1">
                <a:latin typeface="Arial Black" panose="020B0A04020102020204" pitchFamily="34" charset="0"/>
              </a:defRPr>
            </a:lvl1pPr>
          </a:lstStyle>
          <a:p>
            <a:r>
              <a:rPr lang="es-CO" dirty="0" smtClean="0"/>
              <a:t>Usuarios</a:t>
            </a:r>
          </a:p>
          <a:p>
            <a:r>
              <a:rPr lang="es-CO" dirty="0" smtClean="0"/>
              <a:t>Social CRM</a:t>
            </a:r>
            <a:endParaRPr lang="es-CO" dirty="0"/>
          </a:p>
        </p:txBody>
      </p:sp>
      <p:sp>
        <p:nvSpPr>
          <p:cNvPr id="28" name="TextBox 27"/>
          <p:cNvSpPr txBox="1"/>
          <p:nvPr/>
        </p:nvSpPr>
        <p:spPr>
          <a:xfrm>
            <a:off x="7950825" y="4199669"/>
            <a:ext cx="2311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algn="ctr">
              <a:defRPr sz="1400" b="1">
                <a:latin typeface="Arial Black" panose="020B0A04020102020204" pitchFamily="34" charset="0"/>
              </a:defRPr>
            </a:lvl1pPr>
          </a:lstStyle>
          <a:p>
            <a:r>
              <a:rPr lang="es-CO" dirty="0" smtClean="0"/>
              <a:t>Universo Social</a:t>
            </a:r>
          </a:p>
          <a:p>
            <a:r>
              <a:rPr lang="es-CO" dirty="0" err="1" smtClean="0"/>
              <a:t>Monitoring</a:t>
            </a:r>
            <a:r>
              <a:rPr lang="es-CO" dirty="0" smtClean="0"/>
              <a:t> / </a:t>
            </a:r>
            <a:r>
              <a:rPr lang="es-CO" dirty="0" err="1" smtClean="0"/>
              <a:t>Listening</a:t>
            </a:r>
            <a:endParaRPr lang="es-CO" dirty="0"/>
          </a:p>
        </p:txBody>
      </p:sp>
      <p:grpSp>
        <p:nvGrpSpPr>
          <p:cNvPr id="40" name="Group 39"/>
          <p:cNvGrpSpPr/>
          <p:nvPr/>
        </p:nvGrpSpPr>
        <p:grpSpPr>
          <a:xfrm>
            <a:off x="2306381" y="2223485"/>
            <a:ext cx="1259029" cy="1260950"/>
            <a:chOff x="1215168" y="2269727"/>
            <a:chExt cx="1678705" cy="1681266"/>
          </a:xfrm>
        </p:grpSpPr>
        <p:grpSp>
          <p:nvGrpSpPr>
            <p:cNvPr id="5" name="Group 4"/>
            <p:cNvGrpSpPr/>
            <p:nvPr/>
          </p:nvGrpSpPr>
          <p:grpSpPr>
            <a:xfrm>
              <a:off x="1215168" y="2269727"/>
              <a:ext cx="1678705" cy="1681266"/>
              <a:chOff x="1499884" y="1806088"/>
              <a:chExt cx="1678705" cy="1681266"/>
            </a:xfrm>
          </p:grpSpPr>
          <p:sp>
            <p:nvSpPr>
              <p:cNvPr id="3" name="Freeform 25"/>
              <p:cNvSpPr>
                <a:spLocks noEditPoints="1"/>
              </p:cNvSpPr>
              <p:nvPr/>
            </p:nvSpPr>
            <p:spPr bwMode="auto">
              <a:xfrm>
                <a:off x="1499884" y="1806088"/>
                <a:ext cx="1678705" cy="16812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1350" dirty="0"/>
              </a:p>
            </p:txBody>
          </p:sp>
          <p:sp>
            <p:nvSpPr>
              <p:cNvPr id="4" name="Freeform 27"/>
              <p:cNvSpPr>
                <a:spLocks/>
              </p:cNvSpPr>
              <p:nvPr/>
            </p:nvSpPr>
            <p:spPr bwMode="auto">
              <a:xfrm>
                <a:off x="1553704" y="1925259"/>
                <a:ext cx="1571063" cy="1435225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1350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818730" y="2821205"/>
              <a:ext cx="465664" cy="678803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32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4316522" y="2223485"/>
            <a:ext cx="1259029" cy="1260950"/>
            <a:chOff x="3895355" y="2269727"/>
            <a:chExt cx="1678705" cy="1681266"/>
          </a:xfrm>
        </p:grpSpPr>
        <p:grpSp>
          <p:nvGrpSpPr>
            <p:cNvPr id="9" name="Group 8"/>
            <p:cNvGrpSpPr/>
            <p:nvPr/>
          </p:nvGrpSpPr>
          <p:grpSpPr>
            <a:xfrm>
              <a:off x="3895355" y="2269727"/>
              <a:ext cx="1678705" cy="1681266"/>
              <a:chOff x="1499884" y="1806088"/>
              <a:chExt cx="1678705" cy="1681266"/>
            </a:xfrm>
          </p:grpSpPr>
          <p:sp>
            <p:nvSpPr>
              <p:cNvPr id="10" name="Freeform 25"/>
              <p:cNvSpPr>
                <a:spLocks noEditPoints="1"/>
              </p:cNvSpPr>
              <p:nvPr/>
            </p:nvSpPr>
            <p:spPr bwMode="auto">
              <a:xfrm>
                <a:off x="1499884" y="1806088"/>
                <a:ext cx="1678705" cy="1681266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1350" dirty="0"/>
              </a:p>
            </p:txBody>
          </p:sp>
          <p:sp>
            <p:nvSpPr>
              <p:cNvPr id="11" name="Freeform 27"/>
              <p:cNvSpPr>
                <a:spLocks/>
              </p:cNvSpPr>
              <p:nvPr/>
            </p:nvSpPr>
            <p:spPr bwMode="auto">
              <a:xfrm>
                <a:off x="1553704" y="1925259"/>
                <a:ext cx="1571063" cy="1435225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1350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392347" y="2828885"/>
              <a:ext cx="678803" cy="571075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35" name="AutoShape 120"/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" name="AutoShape 121"/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AutoShape 122"/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s-CO" sz="1125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6334249" y="2223485"/>
            <a:ext cx="1259029" cy="1260950"/>
            <a:chOff x="6585658" y="2269727"/>
            <a:chExt cx="1678705" cy="1681266"/>
          </a:xfrm>
        </p:grpSpPr>
        <p:grpSp>
          <p:nvGrpSpPr>
            <p:cNvPr id="18" name="Group 17"/>
            <p:cNvGrpSpPr/>
            <p:nvPr/>
          </p:nvGrpSpPr>
          <p:grpSpPr>
            <a:xfrm>
              <a:off x="6585658" y="2269727"/>
              <a:ext cx="1678705" cy="1681266"/>
              <a:chOff x="1499884" y="1806088"/>
              <a:chExt cx="1678705" cy="1681266"/>
            </a:xfrm>
          </p:grpSpPr>
          <p:sp>
            <p:nvSpPr>
              <p:cNvPr id="19" name="Freeform 25"/>
              <p:cNvSpPr>
                <a:spLocks noEditPoints="1"/>
              </p:cNvSpPr>
              <p:nvPr/>
            </p:nvSpPr>
            <p:spPr bwMode="auto">
              <a:xfrm>
                <a:off x="1499884" y="1806088"/>
                <a:ext cx="1678705" cy="168126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1350" dirty="0"/>
              </a:p>
            </p:txBody>
          </p:sp>
          <p:sp>
            <p:nvSpPr>
              <p:cNvPr id="20" name="Freeform 27"/>
              <p:cNvSpPr>
                <a:spLocks/>
              </p:cNvSpPr>
              <p:nvPr/>
            </p:nvSpPr>
            <p:spPr bwMode="auto">
              <a:xfrm>
                <a:off x="1553704" y="1925259"/>
                <a:ext cx="1571063" cy="1435225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1350" dirty="0"/>
              </a:p>
            </p:txBody>
          </p:sp>
        </p:grpSp>
        <p:sp>
          <p:nvSpPr>
            <p:cNvPr id="38" name="AutoShape 130"/>
            <p:cNvSpPr>
              <a:spLocks/>
            </p:cNvSpPr>
            <p:nvPr/>
          </p:nvSpPr>
          <p:spPr bwMode="auto">
            <a:xfrm>
              <a:off x="7083229" y="2775599"/>
              <a:ext cx="677645" cy="677645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CO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344389" y="2223485"/>
            <a:ext cx="1259029" cy="1260950"/>
            <a:chOff x="9265845" y="2269727"/>
            <a:chExt cx="1678705" cy="1681266"/>
          </a:xfrm>
        </p:grpSpPr>
        <p:grpSp>
          <p:nvGrpSpPr>
            <p:cNvPr id="24" name="Group 23"/>
            <p:cNvGrpSpPr/>
            <p:nvPr/>
          </p:nvGrpSpPr>
          <p:grpSpPr>
            <a:xfrm>
              <a:off x="9265845" y="2269727"/>
              <a:ext cx="1678705" cy="1681266"/>
              <a:chOff x="1499884" y="1806088"/>
              <a:chExt cx="1678705" cy="1681266"/>
            </a:xfrm>
          </p:grpSpPr>
          <p:sp>
            <p:nvSpPr>
              <p:cNvPr id="25" name="Freeform 25"/>
              <p:cNvSpPr>
                <a:spLocks noEditPoints="1"/>
              </p:cNvSpPr>
              <p:nvPr/>
            </p:nvSpPr>
            <p:spPr bwMode="auto">
              <a:xfrm>
                <a:off x="1499884" y="1806088"/>
                <a:ext cx="1678705" cy="168126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135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1553704" y="1925259"/>
                <a:ext cx="1571063" cy="1435225"/>
              </a:xfrm>
              <a:custGeom>
                <a:avLst/>
                <a:gdLst>
                  <a:gd name="T0" fmla="*/ 110 w 220"/>
                  <a:gd name="T1" fmla="*/ 0 h 201"/>
                  <a:gd name="T2" fmla="*/ 39 w 220"/>
                  <a:gd name="T3" fmla="*/ 30 h 201"/>
                  <a:gd name="T4" fmla="*/ 39 w 220"/>
                  <a:gd name="T5" fmla="*/ 171 h 201"/>
                  <a:gd name="T6" fmla="*/ 110 w 220"/>
                  <a:gd name="T7" fmla="*/ 201 h 201"/>
                  <a:gd name="T8" fmla="*/ 181 w 220"/>
                  <a:gd name="T9" fmla="*/ 171 h 201"/>
                  <a:gd name="T10" fmla="*/ 181 w 220"/>
                  <a:gd name="T11" fmla="*/ 30 h 201"/>
                  <a:gd name="T12" fmla="*/ 110 w 220"/>
                  <a:gd name="T1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01">
                    <a:moveTo>
                      <a:pt x="110" y="0"/>
                    </a:moveTo>
                    <a:cubicBezTo>
                      <a:pt x="85" y="0"/>
                      <a:pt x="59" y="10"/>
                      <a:pt x="39" y="30"/>
                    </a:cubicBezTo>
                    <a:cubicBezTo>
                      <a:pt x="0" y="69"/>
                      <a:pt x="0" y="132"/>
                      <a:pt x="39" y="171"/>
                    </a:cubicBezTo>
                    <a:cubicBezTo>
                      <a:pt x="59" y="191"/>
                      <a:pt x="85" y="201"/>
                      <a:pt x="110" y="201"/>
                    </a:cubicBezTo>
                    <a:cubicBezTo>
                      <a:pt x="136" y="201"/>
                      <a:pt x="162" y="191"/>
                      <a:pt x="181" y="171"/>
                    </a:cubicBezTo>
                    <a:cubicBezTo>
                      <a:pt x="220" y="132"/>
                      <a:pt x="220" y="69"/>
                      <a:pt x="181" y="30"/>
                    </a:cubicBezTo>
                    <a:cubicBezTo>
                      <a:pt x="162" y="10"/>
                      <a:pt x="136" y="0"/>
                      <a:pt x="11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1350" dirty="0"/>
              </a:p>
            </p:txBody>
          </p:sp>
        </p:grpSp>
        <p:sp>
          <p:nvSpPr>
            <p:cNvPr id="39" name="AutoShape 149"/>
            <p:cNvSpPr>
              <a:spLocks/>
            </p:cNvSpPr>
            <p:nvPr/>
          </p:nvSpPr>
          <p:spPr bwMode="auto">
            <a:xfrm>
              <a:off x="9763416" y="2862673"/>
              <a:ext cx="677645" cy="4876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CO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0700" y="479425"/>
            <a:ext cx="10210800" cy="658495"/>
          </a:xfrm>
        </p:spPr>
        <p:txBody>
          <a:bodyPr/>
          <a:lstStyle/>
          <a:p>
            <a:r>
              <a:rPr lang="es-CO" dirty="0" smtClean="0"/>
              <a:t>4 capas de medida en Social Media: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9978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2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0303" y="1700337"/>
            <a:ext cx="10173774" cy="201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s-CO" sz="16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30000"/>
              </a:lnSpc>
            </a:pPr>
            <a:r>
              <a:rPr lang="es-CO" sz="2800" dirty="0" smtClean="0">
                <a:solidFill>
                  <a:srgbClr val="000000"/>
                </a:solidFill>
                <a:latin typeface="Montserrat Light"/>
                <a:cs typeface="Montserrat Light"/>
              </a:rPr>
              <a:t>Análisis </a:t>
            </a:r>
            <a:r>
              <a:rPr lang="es-CO" sz="2800" dirty="0" smtClean="0">
                <a:solidFill>
                  <a:srgbClr val="000000"/>
                </a:solidFill>
                <a:latin typeface="Montserrat Light"/>
                <a:cs typeface="Montserrat Light"/>
              </a:rPr>
              <a:t>y  captura de las opiniones en el espectro digital para </a:t>
            </a:r>
            <a:r>
              <a:rPr lang="es-CO" sz="2800" b="1" dirty="0" smtClean="0">
                <a:solidFill>
                  <a:srgbClr val="000000"/>
                </a:solidFill>
                <a:latin typeface="Montserrat"/>
                <a:cs typeface="Montserrat"/>
              </a:rPr>
              <a:t>generar información que ayude a tomar decisiones de negocio</a:t>
            </a:r>
            <a:r>
              <a:rPr lang="es-CO" sz="2800" dirty="0" smtClean="0">
                <a:solidFill>
                  <a:srgbClr val="000000"/>
                </a:solidFill>
                <a:latin typeface="Montserrat Light"/>
                <a:cs typeface="Montserrat Light"/>
              </a:rPr>
              <a:t>: ventas, marketing, innovación, relacionamiento, etc</a:t>
            </a:r>
            <a:r>
              <a:rPr lang="es-CO" sz="2800" dirty="0" smtClean="0">
                <a:solidFill>
                  <a:srgbClr val="000000"/>
                </a:solidFill>
                <a:latin typeface="Montserrat Light"/>
                <a:cs typeface="Montserrat Light"/>
              </a:rPr>
              <a:t>.</a:t>
            </a:r>
            <a:endParaRPr lang="es-CO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20700" y="479425"/>
            <a:ext cx="10210800" cy="658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Social </a:t>
            </a:r>
            <a:r>
              <a:rPr lang="es-CO" dirty="0" err="1" smtClean="0"/>
              <a:t>Listening</a:t>
            </a:r>
            <a:r>
              <a:rPr lang="es-CO" dirty="0" smtClean="0"/>
              <a:t> es:</a:t>
            </a:r>
            <a:endParaRPr lang="es-CO" dirty="0"/>
          </a:p>
        </p:txBody>
      </p:sp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0" b="5686"/>
          <a:stretch/>
        </p:blipFill>
        <p:spPr bwMode="auto">
          <a:xfrm>
            <a:off x="0" y="4345673"/>
            <a:ext cx="3657600" cy="242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9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 2">
      <a:dk1>
        <a:sysClr val="windowText" lastClr="000000"/>
      </a:dk1>
      <a:lt1>
        <a:sysClr val="window" lastClr="FFFFFF"/>
      </a:lt1>
      <a:dk2>
        <a:srgbClr val="FFFFFF"/>
      </a:dk2>
      <a:lt2>
        <a:srgbClr val="F2F2F2"/>
      </a:lt2>
      <a:accent1>
        <a:srgbClr val="CBD300"/>
      </a:accent1>
      <a:accent2>
        <a:srgbClr val="92D050"/>
      </a:accent2>
      <a:accent3>
        <a:srgbClr val="7F7F7F"/>
      </a:accent3>
      <a:accent4>
        <a:srgbClr val="FFC000"/>
      </a:accent4>
      <a:accent5>
        <a:srgbClr val="004237"/>
      </a:accent5>
      <a:accent6>
        <a:srgbClr val="8CD05A"/>
      </a:accent6>
      <a:hlink>
        <a:srgbClr val="8CD05A"/>
      </a:hlink>
      <a:folHlink>
        <a:srgbClr val="00B050"/>
      </a:folHlink>
    </a:clrScheme>
    <a:fontScheme name="Personalizado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ECP.pptx" id="{5F84A51A-0E96-4DA2-8746-DAB90F255AE5}" vid="{4150082E-901C-43A5-B3ED-B0B15F7C672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PlantillaECP</Template>
  <TotalTime>1978</TotalTime>
  <Words>832</Words>
  <Application>Microsoft Office PowerPoint</Application>
  <PresentationFormat>Panorámica</PresentationFormat>
  <Paragraphs>222</Paragraphs>
  <Slides>26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9" baseType="lpstr">
      <vt:lpstr>MS PGothic</vt:lpstr>
      <vt:lpstr>Agency FB</vt:lpstr>
      <vt:lpstr>Arial</vt:lpstr>
      <vt:lpstr>Arial Black</vt:lpstr>
      <vt:lpstr>Calibri</vt:lpstr>
      <vt:lpstr>FontAwesome</vt:lpstr>
      <vt:lpstr>Gill Sans</vt:lpstr>
      <vt:lpstr>Montserrat</vt:lpstr>
      <vt:lpstr>Montserrat Black</vt:lpstr>
      <vt:lpstr>Montserrat Light</vt:lpstr>
      <vt:lpstr>Roboto Light</vt:lpstr>
      <vt:lpstr>Wingdings</vt:lpstr>
      <vt:lpstr>Tema de Office</vt:lpstr>
      <vt:lpstr>Analítica de datos de redes sociales</vt:lpstr>
      <vt:lpstr>Presentación de PowerPoint</vt:lpstr>
      <vt:lpstr>¿Cómo transformar los datos de redes sociales en decisiones de negocio?</vt:lpstr>
      <vt:lpstr>Presentación de PowerPoint</vt:lpstr>
      <vt:lpstr>Situación actual</vt:lpstr>
      <vt:lpstr>Presentación de PowerPoint</vt:lpstr>
      <vt:lpstr>Presentación de PowerPoint</vt:lpstr>
      <vt:lpstr>4 capas de medida en Social Media: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1) Palabras</vt:lpstr>
      <vt:lpstr>2) Espacio</vt:lpstr>
      <vt:lpstr>3) Tiempo</vt:lpstr>
      <vt:lpstr>Presentación de PowerPoint</vt:lpstr>
      <vt:lpstr>Presentación de PowerPoint</vt:lpstr>
      <vt:lpstr>Presentación de PowerPoint</vt:lpstr>
      <vt:lpstr>Queremos descubrir:</vt:lpstr>
      <vt:lpstr>Presentación de PowerPoint</vt:lpstr>
      <vt:lpstr>¿Que se hizo después?</vt:lpstr>
      <vt:lpstr>Analytics as a Services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Ulises Bohorquez Carvajal</dc:creator>
  <cp:lastModifiedBy>Juan Ulises Bohorquez Carvajal</cp:lastModifiedBy>
  <cp:revision>87</cp:revision>
  <dcterms:created xsi:type="dcterms:W3CDTF">2018-09-19T02:21:01Z</dcterms:created>
  <dcterms:modified xsi:type="dcterms:W3CDTF">2018-09-20T12:28:53Z</dcterms:modified>
</cp:coreProperties>
</file>